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4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4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8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1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7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2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3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4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9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B5CCC-9996-40EA-9EB5-A5BE15629261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E377C-8383-4B03-8AFD-F3592F88B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3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u.edu/slucor/faculty/carey-evan.ph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instal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index.html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Anaconda Python Overview /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Carey</a:t>
            </a:r>
          </a:p>
          <a:p>
            <a:r>
              <a:rPr lang="en-US" dirty="0">
                <a:hlinkClick r:id="rId2"/>
              </a:rPr>
              <a:t>https://www.slu.edu/slucor/faculty/carey-evan.php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3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https://docs.anaconda.com/anaconda/install/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 ‘Anaconda’ for now (don’t worry about ‘</a:t>
            </a:r>
            <a:r>
              <a:rPr lang="en-US" dirty="0" err="1"/>
              <a:t>Miniconda</a:t>
            </a:r>
            <a:r>
              <a:rPr lang="en-US" dirty="0"/>
              <a:t>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Anaconda is a </a:t>
            </a:r>
            <a:r>
              <a:rPr lang="en-US" i="1" dirty="0"/>
              <a:t>distribution</a:t>
            </a:r>
            <a:r>
              <a:rPr lang="en-US" dirty="0"/>
              <a:t> of Python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59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: Numerical Python</a:t>
            </a:r>
          </a:p>
          <a:p>
            <a:r>
              <a:rPr lang="en-US" dirty="0"/>
              <a:t>Pandas: Python Data Analysis Library</a:t>
            </a:r>
          </a:p>
          <a:p>
            <a:endParaRPr lang="en-US" dirty="0"/>
          </a:p>
          <a:p>
            <a:endParaRPr lang="en-US"/>
          </a:p>
          <a:p>
            <a:r>
              <a:rPr lang="en-US"/>
              <a:t>Python </a:t>
            </a:r>
            <a:r>
              <a:rPr lang="en-US" dirty="0"/>
              <a:t>versus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6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Resources: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free Python for Data Science Book: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https://jakevdp.github.io/PythonDataScienceHandbook/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Pandas Documentation: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https://pandas.pydata.org/pandas-docs/stable/index.html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3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Anaconda Python Overview / Installation</vt:lpstr>
      <vt:lpstr>Install the software</vt:lpstr>
      <vt:lpstr>Python for Data Analysis</vt:lpstr>
      <vt:lpstr>Extra 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Python Overview / Installation</dc:title>
  <dc:creator>Evan Carey</dc:creator>
  <cp:lastModifiedBy>Evan Carey</cp:lastModifiedBy>
  <cp:revision>4</cp:revision>
  <dcterms:created xsi:type="dcterms:W3CDTF">2018-11-11T20:18:01Z</dcterms:created>
  <dcterms:modified xsi:type="dcterms:W3CDTF">2018-11-11T20:44:40Z</dcterms:modified>
</cp:coreProperties>
</file>