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5CCC-9996-40EA-9EB5-A5BE1562926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377C-8383-4B03-8AFD-F3592F88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4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5CCC-9996-40EA-9EB5-A5BE1562926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377C-8383-4B03-8AFD-F3592F88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5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5CCC-9996-40EA-9EB5-A5BE1562926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377C-8383-4B03-8AFD-F3592F88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4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5CCC-9996-40EA-9EB5-A5BE1562926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377C-8383-4B03-8AFD-F3592F88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8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5CCC-9996-40EA-9EB5-A5BE1562926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377C-8383-4B03-8AFD-F3592F88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1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5CCC-9996-40EA-9EB5-A5BE1562926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377C-8383-4B03-8AFD-F3592F88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7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5CCC-9996-40EA-9EB5-A5BE1562926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377C-8383-4B03-8AFD-F3592F88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2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5CCC-9996-40EA-9EB5-A5BE1562926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377C-8383-4B03-8AFD-F3592F88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3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5CCC-9996-40EA-9EB5-A5BE1562926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377C-8383-4B03-8AFD-F3592F88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4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5CCC-9996-40EA-9EB5-A5BE1562926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377C-8383-4B03-8AFD-F3592F88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8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5CCC-9996-40EA-9EB5-A5BE1562926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377C-8383-4B03-8AFD-F3592F88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9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B5CCC-9996-40EA-9EB5-A5BE1562926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E377C-8383-4B03-8AFD-F3592F88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3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u.edu/slucor/faculty/carey-evan.ph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4987" y="952429"/>
            <a:ext cx="9144000" cy="2025439"/>
          </a:xfrm>
        </p:spPr>
        <p:txBody>
          <a:bodyPr>
            <a:normAutofit/>
          </a:bodyPr>
          <a:lstStyle/>
          <a:p>
            <a:r>
              <a:rPr lang="en-US" dirty="0"/>
              <a:t>Pandas Introduction:</a:t>
            </a:r>
            <a:br>
              <a:rPr lang="en-US" dirty="0"/>
            </a:br>
            <a:r>
              <a:rPr lang="en-US" dirty="0"/>
              <a:t>Series, </a:t>
            </a:r>
            <a:r>
              <a:rPr lang="en-US" dirty="0" err="1"/>
              <a:t>Dataframes</a:t>
            </a:r>
            <a:r>
              <a:rPr lang="en-US" dirty="0"/>
              <a:t>, </a:t>
            </a:r>
            <a:r>
              <a:rPr lang="en-US" dirty="0" err="1"/>
              <a:t>dtypes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Evan Carey</a:t>
            </a:r>
          </a:p>
          <a:p>
            <a:r>
              <a:rPr lang="en-US" dirty="0">
                <a:hlinkClick r:id="rId2"/>
              </a:rPr>
              <a:t>https://www.slu.edu/slucor/faculty/carey-evan.php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3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data types: Series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466" y="2990027"/>
            <a:ext cx="10515600" cy="978661"/>
          </a:xfrm>
        </p:spPr>
        <p:txBody>
          <a:bodyPr/>
          <a:lstStyle/>
          <a:p>
            <a:r>
              <a:rPr lang="en-US" dirty="0"/>
              <a:t>Homogenous 1-D object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181626"/>
              </p:ext>
            </p:extLst>
          </p:nvPr>
        </p:nvGraphicFramePr>
        <p:xfrm>
          <a:off x="5849702" y="1968330"/>
          <a:ext cx="1953073" cy="3739995"/>
        </p:xfrm>
        <a:graphic>
          <a:graphicData uri="http://schemas.openxmlformats.org/drawingml/2006/table">
            <a:tbl>
              <a:tblPr/>
              <a:tblGrid>
                <a:gridCol w="1953073">
                  <a:extLst>
                    <a:ext uri="{9D8B030D-6E8A-4147-A177-3AD203B41FA5}">
                      <a16:colId xmlns:a16="http://schemas.microsoft.com/office/drawing/2014/main" val="2883872253"/>
                    </a:ext>
                  </a:extLst>
                </a:gridCol>
              </a:tblGrid>
              <a:tr h="7479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860897"/>
                  </a:ext>
                </a:extLst>
              </a:tr>
              <a:tr h="7479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646349"/>
                  </a:ext>
                </a:extLst>
              </a:tr>
              <a:tr h="7479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135549"/>
                  </a:ext>
                </a:extLst>
              </a:tr>
              <a:tr h="7479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192017"/>
                  </a:ext>
                </a:extLst>
              </a:tr>
              <a:tr h="7479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  <a:endParaRPr 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651915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9272221" y="2649526"/>
            <a:ext cx="4293" cy="305879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9253691" y="3030924"/>
            <a:ext cx="94445" cy="90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7" name="Oval 6"/>
          <p:cNvSpPr/>
          <p:nvPr/>
        </p:nvSpPr>
        <p:spPr>
          <a:xfrm>
            <a:off x="9290597" y="3837147"/>
            <a:ext cx="94445" cy="90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8" name="Oval 7"/>
          <p:cNvSpPr/>
          <p:nvPr/>
        </p:nvSpPr>
        <p:spPr>
          <a:xfrm>
            <a:off x="9253691" y="4536011"/>
            <a:ext cx="94445" cy="90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9" name="Oval 8"/>
          <p:cNvSpPr/>
          <p:nvPr/>
        </p:nvSpPr>
        <p:spPr>
          <a:xfrm>
            <a:off x="9253692" y="5341198"/>
            <a:ext cx="94445" cy="90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  <p:sp>
        <p:nvSpPr>
          <p:cNvPr id="10" name="TextBox 9"/>
          <p:cNvSpPr txBox="1"/>
          <p:nvPr/>
        </p:nvSpPr>
        <p:spPr>
          <a:xfrm>
            <a:off x="8759961" y="2007897"/>
            <a:ext cx="93763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79273" y="2829749"/>
            <a:ext cx="141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Age[1]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64341" y="3605746"/>
            <a:ext cx="141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Age[2]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38788" y="4442587"/>
            <a:ext cx="1207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Age[3]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38788" y="5247774"/>
            <a:ext cx="170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Age[4]</a:t>
            </a:r>
          </a:p>
        </p:txBody>
      </p:sp>
    </p:spTree>
    <p:extLst>
      <p:ext uri="{BB962C8B-B14F-4D97-AF65-F5344CB8AC3E}">
        <p14:creationId xmlns:p14="http://schemas.microsoft.com/office/powerpoint/2010/main" val="357690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020" y="1421545"/>
            <a:ext cx="7248606" cy="54364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data types: </a:t>
            </a:r>
            <a:r>
              <a:rPr lang="en-US" dirty="0" err="1"/>
              <a:t>Dataframe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69" y="1710941"/>
            <a:ext cx="10515600" cy="3061475"/>
          </a:xfrm>
        </p:spPr>
        <p:txBody>
          <a:bodyPr>
            <a:normAutofit/>
          </a:bodyPr>
          <a:lstStyle/>
          <a:p>
            <a:r>
              <a:rPr lang="en-US" dirty="0"/>
              <a:t>2D Object</a:t>
            </a:r>
          </a:p>
          <a:p>
            <a:endParaRPr lang="en-US" dirty="0"/>
          </a:p>
          <a:p>
            <a:r>
              <a:rPr lang="en-US" dirty="0"/>
              <a:t>Each Column is one data type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52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data types (</a:t>
            </a:r>
            <a:r>
              <a:rPr lang="en-US" dirty="0" err="1"/>
              <a:t>dtypes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</a:t>
            </a:r>
          </a:p>
          <a:p>
            <a:pPr lvl="1"/>
            <a:r>
              <a:rPr lang="en-US" dirty="0"/>
              <a:t>Integer, float</a:t>
            </a:r>
          </a:p>
          <a:p>
            <a:r>
              <a:rPr lang="en-US" dirty="0"/>
              <a:t>Object (text)</a:t>
            </a:r>
          </a:p>
          <a:p>
            <a:r>
              <a:rPr lang="en-US" dirty="0"/>
              <a:t>Category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Bool (true/false)</a:t>
            </a:r>
          </a:p>
        </p:txBody>
      </p:sp>
    </p:spTree>
    <p:extLst>
      <p:ext uri="{BB962C8B-B14F-4D97-AF65-F5344CB8AC3E}">
        <p14:creationId xmlns:p14="http://schemas.microsoft.com/office/powerpoint/2010/main" val="69648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63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Pandas Introduction: Series, Dataframes, dtypes</vt:lpstr>
      <vt:lpstr>Pandas data types: Series </vt:lpstr>
      <vt:lpstr>Pandas data types: Dataframe </vt:lpstr>
      <vt:lpstr>Pandas data types (dtypes)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Anaconda Python Overview / Installation</dc:title>
  <dc:creator>Evan Carey</dc:creator>
  <cp:lastModifiedBy>Evan Carey</cp:lastModifiedBy>
  <cp:revision>9</cp:revision>
  <dcterms:created xsi:type="dcterms:W3CDTF">2018-11-11T20:18:01Z</dcterms:created>
  <dcterms:modified xsi:type="dcterms:W3CDTF">2018-11-12T03:06:49Z</dcterms:modified>
</cp:coreProperties>
</file>