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5CCC-9996-40EA-9EB5-A5BE15629261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u.edu/slucor/faculty/carey-evan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987" y="952429"/>
            <a:ext cx="9144000" cy="2025439"/>
          </a:xfrm>
        </p:spPr>
        <p:txBody>
          <a:bodyPr>
            <a:normAutofit/>
          </a:bodyPr>
          <a:lstStyle/>
          <a:p>
            <a:r>
              <a:rPr lang="en-US" dirty="0"/>
              <a:t>Pandas:</a:t>
            </a:r>
            <a:br>
              <a:rPr lang="en-US" dirty="0"/>
            </a:br>
            <a:r>
              <a:rPr lang="en-US" dirty="0"/>
              <a:t>Merging and Reshaping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Carey</a:t>
            </a:r>
          </a:p>
          <a:p>
            <a:r>
              <a:rPr lang="en-US" dirty="0">
                <a:hlinkClick r:id="rId2"/>
              </a:rPr>
              <a:t>https://www.slu.edu/slucor/faculty/carey-evan.php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9" y="100053"/>
            <a:ext cx="6757947" cy="6757947"/>
          </a:xfrm>
        </p:spPr>
      </p:pic>
    </p:spTree>
    <p:extLst>
      <p:ext uri="{BB962C8B-B14F-4D97-AF65-F5344CB8AC3E}">
        <p14:creationId xmlns:p14="http://schemas.microsoft.com/office/powerpoint/2010/main" val="133592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70" y="63610"/>
            <a:ext cx="6675583" cy="6675583"/>
          </a:xfrm>
        </p:spPr>
      </p:pic>
    </p:spTree>
    <p:extLst>
      <p:ext uri="{BB962C8B-B14F-4D97-AF65-F5344CB8AC3E}">
        <p14:creationId xmlns:p14="http://schemas.microsoft.com/office/powerpoint/2010/main" val="28158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19" y="330442"/>
            <a:ext cx="6072401" cy="6072401"/>
          </a:xfrm>
        </p:spPr>
      </p:pic>
    </p:spTree>
    <p:extLst>
      <p:ext uri="{BB962C8B-B14F-4D97-AF65-F5344CB8AC3E}">
        <p14:creationId xmlns:p14="http://schemas.microsoft.com/office/powerpoint/2010/main" val="7382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Pandas: Merging and Reshaping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Python Overview / Installation</dc:title>
  <dc:creator>Evan Carey</dc:creator>
  <cp:lastModifiedBy>Evan Carey</cp:lastModifiedBy>
  <cp:revision>10</cp:revision>
  <dcterms:created xsi:type="dcterms:W3CDTF">2018-11-11T20:18:01Z</dcterms:created>
  <dcterms:modified xsi:type="dcterms:W3CDTF">2018-11-12T23:57:12Z</dcterms:modified>
</cp:coreProperties>
</file>