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7" r:id="rId7"/>
    <p:sldId id="261" r:id="rId8"/>
    <p:sldId id="262" r:id="rId9"/>
    <p:sldId id="263" r:id="rId10"/>
    <p:sldId id="268" r:id="rId11"/>
    <p:sldId id="269" r:id="rId12"/>
    <p:sldId id="270" r:id="rId13"/>
    <p:sldId id="271" r:id="rId14"/>
    <p:sldId id="272" r:id="rId15"/>
    <p:sldId id="26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96" name="Google Shape;96;p2: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20" name="Google Shape;120;p7: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28" name="Google Shape;128;p8: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36" name="Google Shape;136;p9: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44" name="Google Shape;144;p11: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3521242" y="2112720"/>
            <a:ext cx="51495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SECOND</a:t>
            </a:r>
            <a:r>
              <a:rPr lang="en-US" sz="2000" b="1" i="0" u="none" strike="noStrike" cap="none" dirty="0">
                <a:solidFill>
                  <a:schemeClr val="dk1"/>
                </a:solidFill>
                <a:latin typeface="Times New Roman"/>
                <a:ea typeface="Times New Roman"/>
                <a:cs typeface="Times New Roman"/>
                <a:sym typeface="Times New Roman"/>
              </a:rPr>
              <a:t> REVIEW</a:t>
            </a:r>
            <a:endParaRPr sz="2000" b="1"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221381" y="2664016"/>
            <a:ext cx="136791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WEBSITE FOR HERITAGE AND CULTURAL </a:t>
            </a:r>
            <a:endParaRPr sz="2000" b="1"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765851" y="4184204"/>
            <a:ext cx="48726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GUIDE NAME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Ms.T.Yawanikha</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Assistant Professor / IT in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Karpagam Institute of Technology</a:t>
            </a:r>
            <a:endParaRPr sz="2000">
              <a:solidFill>
                <a:schemeClr val="dk1"/>
              </a:solidFill>
              <a:latin typeface="Times New Roman"/>
              <a:ea typeface="Times New Roman"/>
              <a:cs typeface="Times New Roman"/>
              <a:sym typeface="Times New Roman"/>
            </a:endParaRPr>
          </a:p>
        </p:txBody>
      </p:sp>
      <p:sp>
        <p:nvSpPr>
          <p:cNvPr id="91" name="Google Shape;91;p13"/>
          <p:cNvSpPr txBox="1"/>
          <p:nvPr/>
        </p:nvSpPr>
        <p:spPr>
          <a:xfrm>
            <a:off x="8175835" y="4184204"/>
            <a:ext cx="45519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PRESENTED BY</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Bhavya S (721220205302)</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Janisha M (721220205015)</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Kavearhasi V(721220205024)</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Sowmiya D (721220205051)</a:t>
            </a:r>
            <a:endParaRPr sz="2000">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a:stretch/>
        </p:blipFill>
        <p:spPr>
          <a:xfrm>
            <a:off x="404261" y="30265"/>
            <a:ext cx="1766455" cy="1054948"/>
          </a:xfrm>
          <a:prstGeom prst="rect">
            <a:avLst/>
          </a:prstGeom>
          <a:noFill/>
          <a:ln>
            <a:noFill/>
          </a:ln>
        </p:spPr>
      </p:pic>
      <p:sp>
        <p:nvSpPr>
          <p:cNvPr id="93" name="Google Shape;93;p13"/>
          <p:cNvSpPr txBox="1">
            <a:spLocks noGrp="1"/>
          </p:cNvSpPr>
          <p:nvPr>
            <p:ph type="ctrTitle"/>
          </p:nvPr>
        </p:nvSpPr>
        <p:spPr>
          <a:xfrm>
            <a:off x="1889559" y="-108587"/>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Times New Roman"/>
              <a:buNone/>
            </a:pPr>
            <a:r>
              <a:rPr lang="en-US" sz="2000" b="1" dirty="0">
                <a:latin typeface="Times New Roman"/>
                <a:ea typeface="Times New Roman"/>
                <a:cs typeface="Times New Roman"/>
                <a:sym typeface="Times New Roman"/>
              </a:rPr>
              <a:t>KARPAGAM  INSTITUTE OF TECHNOLOGY, COIMBATORE.</a:t>
            </a:r>
            <a:br>
              <a:rPr lang="en-US" sz="2000" b="1"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(Approved by AICTE and Affiliated to Anna University)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Accredited by NBA(CSE,IT,ECE) | Accredited by NAAC with ‘A++’grade</a:t>
            </a:r>
            <a:br>
              <a:rPr lang="en-US" sz="2000" dirty="0">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DEPARTMENT</a:t>
            </a: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OF INFORMATION TECHNOLOGY</a:t>
            </a:r>
            <a:br>
              <a:rPr lang="en-US" sz="2000" b="1" dirty="0">
                <a:latin typeface="Times New Roman"/>
                <a:ea typeface="Times New Roman"/>
                <a:cs typeface="Times New Roman"/>
                <a:sym typeface="Times New Roman"/>
              </a:rPr>
            </a:br>
            <a:br>
              <a:rPr lang="en-US" sz="2000" b="1"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96D8-295F-A996-D9A5-F9F4183FCC27}"/>
              </a:ext>
            </a:extLst>
          </p:cNvPr>
          <p:cNvSpPr>
            <a:spLocks noGrp="1"/>
          </p:cNvSpPr>
          <p:nvPr>
            <p:ph type="title"/>
          </p:nvPr>
        </p:nvSpPr>
        <p:spPr>
          <a:xfrm>
            <a:off x="1780880" y="500062"/>
            <a:ext cx="10515600" cy="1325563"/>
          </a:xfrm>
        </p:spPr>
        <p:txBody>
          <a:bodyPr>
            <a:normAutofit/>
          </a:bodyPr>
          <a:lstStyle/>
          <a:p>
            <a:r>
              <a:rPr lang="en-US" sz="3600" b="1" dirty="0">
                <a:latin typeface="Times New Roman"/>
                <a:ea typeface="Times New Roman"/>
                <a:cs typeface="Times New Roman"/>
                <a:sym typeface="Times New Roman"/>
              </a:rPr>
              <a:t>MODULE IMPLEMENTATION</a:t>
            </a:r>
            <a:br>
              <a:rPr lang="en-US" sz="44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3F23C9A1-1582-C991-F968-D0EFCA4AAEB6}"/>
              </a:ext>
            </a:extLst>
          </p:cNvPr>
          <p:cNvSpPr>
            <a:spLocks noGrp="1"/>
          </p:cNvSpPr>
          <p:nvPr>
            <p:ph type="body" idx="1"/>
          </p:nvPr>
        </p:nvSpPr>
        <p:spPr/>
        <p:txBody>
          <a:bodyPr>
            <a:normAutofit/>
          </a:bodyPr>
          <a:lstStyle/>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Edit Profile</a:t>
            </a:r>
          </a:p>
          <a:p>
            <a:pPr marL="114300" indent="0">
              <a:buNone/>
            </a:pPr>
            <a:endParaRPr lang="en-IN"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DFAB82-130B-C89A-E1F4-0A421C425A92}"/>
              </a:ext>
            </a:extLst>
          </p:cNvPr>
          <p:cNvPicPr>
            <a:picLocks noChangeAspect="1"/>
          </p:cNvPicPr>
          <p:nvPr/>
        </p:nvPicPr>
        <p:blipFill>
          <a:blip r:embed="rId2"/>
          <a:stretch>
            <a:fillRect/>
          </a:stretch>
        </p:blipFill>
        <p:spPr>
          <a:xfrm>
            <a:off x="1970202" y="2724347"/>
            <a:ext cx="8531258" cy="3525624"/>
          </a:xfrm>
          <a:prstGeom prst="rect">
            <a:avLst/>
          </a:prstGeom>
        </p:spPr>
      </p:pic>
    </p:spTree>
    <p:extLst>
      <p:ext uri="{BB962C8B-B14F-4D97-AF65-F5344CB8AC3E}">
        <p14:creationId xmlns:p14="http://schemas.microsoft.com/office/powerpoint/2010/main" val="40159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1487-C78E-60B5-CB73-D161E4C57538}"/>
              </a:ext>
            </a:extLst>
          </p:cNvPr>
          <p:cNvSpPr>
            <a:spLocks noGrp="1"/>
          </p:cNvSpPr>
          <p:nvPr>
            <p:ph type="title"/>
          </p:nvPr>
        </p:nvSpPr>
        <p:spPr>
          <a:xfrm>
            <a:off x="1592344" y="500062"/>
            <a:ext cx="10515600" cy="1325563"/>
          </a:xfrm>
        </p:spPr>
        <p:txBody>
          <a:bodyPr/>
          <a:lstStyle/>
          <a:p>
            <a:r>
              <a:rPr lang="en-US" sz="3600" b="1" dirty="0">
                <a:latin typeface="Times New Roman"/>
                <a:ea typeface="Times New Roman"/>
                <a:cs typeface="Times New Roman"/>
                <a:sym typeface="Times New Roman"/>
              </a:rPr>
              <a:t>MODULE IMPLEMENTATION</a:t>
            </a:r>
            <a:br>
              <a:rPr lang="en-US" sz="54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D8F23D6E-8FB4-0C63-1E76-D065E5168453}"/>
              </a:ext>
            </a:extLst>
          </p:cNvPr>
          <p:cNvSpPr>
            <a:spLocks noGrp="1"/>
          </p:cNvSpPr>
          <p:nvPr>
            <p:ph type="body" idx="1"/>
          </p:nvPr>
        </p:nvSpPr>
        <p:spPr/>
        <p:txBody>
          <a:bodyPr>
            <a:normAutofit/>
          </a:bodyPr>
          <a:lstStyle/>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Admin Pannel</a:t>
            </a:r>
          </a:p>
          <a:p>
            <a:pPr marL="114300" indent="0">
              <a:buNone/>
            </a:pP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F05940-8AD0-3782-B0BE-6D1986385584}"/>
              </a:ext>
            </a:extLst>
          </p:cNvPr>
          <p:cNvPicPr>
            <a:picLocks noChangeAspect="1"/>
          </p:cNvPicPr>
          <p:nvPr/>
        </p:nvPicPr>
        <p:blipFill>
          <a:blip r:embed="rId2"/>
          <a:stretch>
            <a:fillRect/>
          </a:stretch>
        </p:blipFill>
        <p:spPr>
          <a:xfrm>
            <a:off x="1847654" y="2620652"/>
            <a:ext cx="8710368" cy="3337090"/>
          </a:xfrm>
          <a:prstGeom prst="rect">
            <a:avLst/>
          </a:prstGeom>
        </p:spPr>
      </p:pic>
    </p:spTree>
    <p:extLst>
      <p:ext uri="{BB962C8B-B14F-4D97-AF65-F5344CB8AC3E}">
        <p14:creationId xmlns:p14="http://schemas.microsoft.com/office/powerpoint/2010/main" val="232738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4E09-96C9-2F05-27D1-174BBF0E40E1}"/>
              </a:ext>
            </a:extLst>
          </p:cNvPr>
          <p:cNvSpPr>
            <a:spLocks noGrp="1"/>
          </p:cNvSpPr>
          <p:nvPr>
            <p:ph type="title"/>
          </p:nvPr>
        </p:nvSpPr>
        <p:spPr>
          <a:xfrm>
            <a:off x="1676400" y="500062"/>
            <a:ext cx="10515600" cy="1325563"/>
          </a:xfrm>
        </p:spPr>
        <p:txBody>
          <a:bodyPr>
            <a:normAutofit/>
          </a:bodyPr>
          <a:lstStyle/>
          <a:p>
            <a:r>
              <a:rPr lang="en-US" sz="3600" b="1" dirty="0">
                <a:latin typeface="Times New Roman"/>
                <a:ea typeface="Times New Roman"/>
                <a:cs typeface="Times New Roman"/>
                <a:sym typeface="Times New Roman"/>
              </a:rPr>
              <a:t>MODULE IMPLEMENTATION</a:t>
            </a:r>
            <a:br>
              <a:rPr lang="en-US" sz="3600" b="1" dirty="0">
                <a:latin typeface="Times New Roman"/>
                <a:ea typeface="Times New Roman"/>
                <a:cs typeface="Times New Roman"/>
                <a:sym typeface="Times New Roman"/>
              </a:rPr>
            </a:br>
            <a:endParaRPr lang="en-IN" sz="3600" dirty="0"/>
          </a:p>
        </p:txBody>
      </p:sp>
      <p:sp>
        <p:nvSpPr>
          <p:cNvPr id="3" name="Text Placeholder 2">
            <a:extLst>
              <a:ext uri="{FF2B5EF4-FFF2-40B4-BE49-F238E27FC236}">
                <a16:creationId xmlns:a16="http://schemas.microsoft.com/office/drawing/2014/main" id="{0D83E657-4859-73C8-ABA7-93CCCBA687A1}"/>
              </a:ext>
            </a:extLst>
          </p:cNvPr>
          <p:cNvSpPr>
            <a:spLocks noGrp="1"/>
          </p:cNvSpPr>
          <p:nvPr>
            <p:ph type="body" idx="1"/>
          </p:nvPr>
        </p:nvSpPr>
        <p:spPr/>
        <p:txBody>
          <a:bodyPr>
            <a:normAutofit/>
          </a:bodyPr>
          <a:lstStyle/>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My Shops</a:t>
            </a:r>
          </a:p>
          <a:p>
            <a:pPr marL="114300" indent="0">
              <a:buNone/>
            </a:pP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DB38A8-CA0D-0B69-9B3B-3221E32C2037}"/>
              </a:ext>
            </a:extLst>
          </p:cNvPr>
          <p:cNvPicPr>
            <a:picLocks noChangeAspect="1"/>
          </p:cNvPicPr>
          <p:nvPr/>
        </p:nvPicPr>
        <p:blipFill>
          <a:blip r:embed="rId2"/>
          <a:stretch>
            <a:fillRect/>
          </a:stretch>
        </p:blipFill>
        <p:spPr>
          <a:xfrm>
            <a:off x="1676400" y="2601798"/>
            <a:ext cx="8872194" cy="3440784"/>
          </a:xfrm>
          <a:prstGeom prst="rect">
            <a:avLst/>
          </a:prstGeom>
        </p:spPr>
      </p:pic>
    </p:spTree>
    <p:extLst>
      <p:ext uri="{BB962C8B-B14F-4D97-AF65-F5344CB8AC3E}">
        <p14:creationId xmlns:p14="http://schemas.microsoft.com/office/powerpoint/2010/main" val="404018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0D2E-2EE0-0C9A-7142-272B3F45AB18}"/>
              </a:ext>
            </a:extLst>
          </p:cNvPr>
          <p:cNvSpPr>
            <a:spLocks noGrp="1"/>
          </p:cNvSpPr>
          <p:nvPr>
            <p:ph type="title"/>
          </p:nvPr>
        </p:nvSpPr>
        <p:spPr>
          <a:xfrm>
            <a:off x="1554637" y="500062"/>
            <a:ext cx="10515600" cy="1325563"/>
          </a:xfrm>
        </p:spPr>
        <p:txBody>
          <a:bodyPr/>
          <a:lstStyle/>
          <a:p>
            <a:r>
              <a:rPr lang="en-US" sz="3600" b="1" dirty="0">
                <a:latin typeface="Times New Roman"/>
                <a:ea typeface="Times New Roman"/>
                <a:cs typeface="Times New Roman"/>
                <a:sym typeface="Times New Roman"/>
              </a:rPr>
              <a:t>MODULE IMPLEMENTATION</a:t>
            </a:r>
            <a:br>
              <a:rPr lang="en-US" sz="54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D8EB921C-E48C-6837-BF93-CCDEE530C6B1}"/>
              </a:ext>
            </a:extLst>
          </p:cNvPr>
          <p:cNvSpPr>
            <a:spLocks noGrp="1"/>
          </p:cNvSpPr>
          <p:nvPr>
            <p:ph type="body" idx="1"/>
          </p:nvPr>
        </p:nvSpPr>
        <p:spPr/>
        <p:txBody>
          <a:bodyPr>
            <a:normAutofit/>
          </a:bodyPr>
          <a:lstStyle/>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Shop Crud</a:t>
            </a:r>
          </a:p>
          <a:p>
            <a:pPr marL="114300" indent="0">
              <a:buNone/>
            </a:pP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24400F-F32E-3882-5DE9-A0B0DF856B61}"/>
              </a:ext>
            </a:extLst>
          </p:cNvPr>
          <p:cNvPicPr>
            <a:picLocks noChangeAspect="1"/>
          </p:cNvPicPr>
          <p:nvPr/>
        </p:nvPicPr>
        <p:blipFill>
          <a:blip r:embed="rId2"/>
          <a:stretch>
            <a:fillRect/>
          </a:stretch>
        </p:blipFill>
        <p:spPr>
          <a:xfrm>
            <a:off x="1278903" y="2620652"/>
            <a:ext cx="9634194" cy="3737286"/>
          </a:xfrm>
          <a:prstGeom prst="rect">
            <a:avLst/>
          </a:prstGeom>
        </p:spPr>
      </p:pic>
    </p:spTree>
    <p:extLst>
      <p:ext uri="{BB962C8B-B14F-4D97-AF65-F5344CB8AC3E}">
        <p14:creationId xmlns:p14="http://schemas.microsoft.com/office/powerpoint/2010/main" val="196152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D6DD-9254-D8E1-2A23-A80A21A34D73}"/>
              </a:ext>
            </a:extLst>
          </p:cNvPr>
          <p:cNvSpPr>
            <a:spLocks noGrp="1"/>
          </p:cNvSpPr>
          <p:nvPr>
            <p:ph type="title"/>
          </p:nvPr>
        </p:nvSpPr>
        <p:spPr/>
        <p:txBody>
          <a:bodyPr/>
          <a:lstStyle/>
          <a:p>
            <a:r>
              <a:rPr lang="en-US" sz="3600" b="1" dirty="0">
                <a:latin typeface="Times New Roman"/>
                <a:ea typeface="Times New Roman"/>
                <a:cs typeface="Times New Roman"/>
                <a:sym typeface="Times New Roman"/>
              </a:rPr>
              <a:t>MODULE IMPLEMENTATION</a:t>
            </a:r>
            <a:br>
              <a:rPr lang="en-US" sz="54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5E833F60-1AE6-4481-AA85-4E5ECAA14832}"/>
              </a:ext>
            </a:extLst>
          </p:cNvPr>
          <p:cNvSpPr>
            <a:spLocks noGrp="1"/>
          </p:cNvSpPr>
          <p:nvPr>
            <p:ph type="body" idx="1"/>
          </p:nvPr>
        </p:nvSpPr>
        <p:spPr/>
        <p:txBody>
          <a:bodyPr/>
          <a:lstStyle/>
          <a:p>
            <a:pPr>
              <a:buFont typeface="Wingdings" panose="05000000000000000000" pitchFamily="2" charset="2"/>
              <a:buChar char="q"/>
            </a:pPr>
            <a:r>
              <a:rPr lang="en-US" sz="1800" b="1" dirty="0">
                <a:latin typeface="Times New Roman"/>
                <a:ea typeface="Times New Roman"/>
                <a:cs typeface="Times New Roman"/>
                <a:sym typeface="Times New Roman"/>
              </a:rPr>
              <a:t>Item Crud</a:t>
            </a:r>
          </a:p>
          <a:p>
            <a:pPr>
              <a:buFont typeface="Wingdings" panose="05000000000000000000" pitchFamily="2" charset="2"/>
              <a:buChar char="q"/>
            </a:pPr>
            <a:endParaRPr lang="en-US" sz="1800" b="1" dirty="0">
              <a:latin typeface="Times New Roman"/>
              <a:ea typeface="Times New Roman"/>
              <a:cs typeface="Times New Roman"/>
              <a:sym typeface="Times New Roman"/>
            </a:endParaRP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06114AFC-FA45-B020-3361-3688ED0D831D}"/>
              </a:ext>
            </a:extLst>
          </p:cNvPr>
          <p:cNvPicPr>
            <a:picLocks noChangeAspect="1"/>
          </p:cNvPicPr>
          <p:nvPr/>
        </p:nvPicPr>
        <p:blipFill>
          <a:blip r:embed="rId2"/>
          <a:stretch>
            <a:fillRect/>
          </a:stretch>
        </p:blipFill>
        <p:spPr>
          <a:xfrm>
            <a:off x="1698395" y="2585619"/>
            <a:ext cx="8795209" cy="3591344"/>
          </a:xfrm>
          <a:prstGeom prst="rect">
            <a:avLst/>
          </a:prstGeom>
        </p:spPr>
      </p:pic>
    </p:spTree>
    <p:extLst>
      <p:ext uri="{BB962C8B-B14F-4D97-AF65-F5344CB8AC3E}">
        <p14:creationId xmlns:p14="http://schemas.microsoft.com/office/powerpoint/2010/main" val="245865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838200" y="57689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REFERENCES</a:t>
            </a:r>
            <a:endParaRPr/>
          </a:p>
        </p:txBody>
      </p:sp>
      <p:sp>
        <p:nvSpPr>
          <p:cNvPr id="147" name="Google Shape;14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302895" algn="just" rtl="0">
              <a:lnSpc>
                <a:spcPct val="150000"/>
              </a:lnSpc>
              <a:spcBef>
                <a:spcPts val="0"/>
              </a:spcBef>
              <a:spcAft>
                <a:spcPts val="0"/>
              </a:spcAft>
              <a:buClr>
                <a:schemeClr val="dk1"/>
              </a:buClr>
              <a:buSzPts val="2700"/>
              <a:buChar char="•"/>
            </a:pPr>
            <a:r>
              <a:rPr lang="en-US" sz="2700">
                <a:latin typeface="Times New Roman"/>
                <a:ea typeface="Times New Roman"/>
                <a:cs typeface="Times New Roman"/>
                <a:sym typeface="Times New Roman"/>
              </a:rPr>
              <a:t>https://mukurtu.org/about/</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ABSTRACT</a:t>
            </a:r>
            <a:br>
              <a:rPr lang="en-US" sz="3600" b="1">
                <a:latin typeface="Times New Roman"/>
                <a:ea typeface="Times New Roman"/>
                <a:cs typeface="Times New Roman"/>
                <a:sym typeface="Times New Roman"/>
              </a:rPr>
            </a:br>
            <a:endParaRPr sz="3600" b="1">
              <a:latin typeface="Times New Roman"/>
              <a:ea typeface="Times New Roman"/>
              <a:cs typeface="Times New Roman"/>
              <a:sym typeface="Times New Roman"/>
            </a:endParaRPr>
          </a:p>
        </p:txBody>
      </p:sp>
      <p:sp>
        <p:nvSpPr>
          <p:cNvPr id="99" name="Google Shape;99;p14"/>
          <p:cNvSpPr txBox="1">
            <a:spLocks noGrp="1"/>
          </p:cNvSpPr>
          <p:nvPr>
            <p:ph type="body" idx="1"/>
          </p:nvPr>
        </p:nvSpPr>
        <p:spPr>
          <a:xfrm>
            <a:off x="783336" y="1350137"/>
            <a:ext cx="10756500" cy="4172700"/>
          </a:xfrm>
          <a:prstGeom prst="rect">
            <a:avLst/>
          </a:prstGeom>
          <a:noFill/>
          <a:ln>
            <a:noFill/>
          </a:ln>
        </p:spPr>
        <p:txBody>
          <a:bodyPr spcFirstLastPara="1" wrap="square" lIns="91425" tIns="45700" rIns="91425" bIns="45700" anchor="t" anchorCtr="0">
            <a:noAutofit/>
          </a:bodyPr>
          <a:lstStyle/>
          <a:p>
            <a:pPr marL="457200" lvl="0" indent="-393700" algn="just" rtl="0">
              <a:lnSpc>
                <a:spcPct val="15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The project focuses  to develop a digital platform that create a comprehensive repository,ensure authenticity and fosters cross generational dialogue for the appreciation and revitalization of diverse cultural element to preserve endangered indigenous heritage and cultural amidst modern challenges.</a:t>
            </a:r>
            <a:endParaRPr sz="2600">
              <a:latin typeface="Times New Roman"/>
              <a:ea typeface="Times New Roman"/>
              <a:cs typeface="Times New Roman"/>
              <a:sym typeface="Times New Roman"/>
            </a:endParaRPr>
          </a:p>
          <a:p>
            <a:pPr marL="457200" lvl="0" indent="-393700" algn="just" rtl="0">
              <a:lnSpc>
                <a:spcPct val="15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 A core focus is on preserving endangered indigenous heritage that is under threat.The digital platform serves as a means to safeguard these valuable cultural assets.</a:t>
            </a:r>
            <a:endParaRPr sz="2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 PROPOSED SYSTEM</a:t>
            </a:r>
            <a:br>
              <a:rPr lang="en-US" sz="3600" b="1">
                <a:latin typeface="Times New Roman"/>
                <a:ea typeface="Times New Roman"/>
                <a:cs typeface="Times New Roman"/>
                <a:sym typeface="Times New Roman"/>
              </a:rPr>
            </a:br>
            <a:endParaRPr sz="3600" b="1">
              <a:latin typeface="Times New Roman"/>
              <a:ea typeface="Times New Roman"/>
              <a:cs typeface="Times New Roman"/>
              <a:sym typeface="Times New Roman"/>
            </a:endParaRPr>
          </a:p>
        </p:txBody>
      </p:sp>
      <p:sp>
        <p:nvSpPr>
          <p:cNvPr id="105" name="Google Shape;105;p15"/>
          <p:cNvSpPr txBox="1">
            <a:spLocks noGrp="1"/>
          </p:cNvSpPr>
          <p:nvPr>
            <p:ph type="body" idx="1"/>
          </p:nvPr>
        </p:nvSpPr>
        <p:spPr>
          <a:xfrm>
            <a:off x="902113" y="1408089"/>
            <a:ext cx="10573500" cy="4351200"/>
          </a:xfrm>
          <a:prstGeom prst="rect">
            <a:avLst/>
          </a:prstGeom>
          <a:noFill/>
          <a:ln>
            <a:noFill/>
          </a:ln>
        </p:spPr>
        <p:txBody>
          <a:bodyPr spcFirstLastPara="1" wrap="square" lIns="91425" tIns="45700" rIns="91425" bIns="45700" anchor="t" anchorCtr="0">
            <a:noAutofit/>
          </a:bodyPr>
          <a:lstStyle/>
          <a:p>
            <a:pPr marL="228600" lvl="0" indent="-292100" algn="just" rtl="0">
              <a:lnSpc>
                <a:spcPct val="16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We aimed to create a platform that not only educate people about the heritage but also provide opportunities to grow their business,share their thoughts and knowledge to world wide</a:t>
            </a:r>
            <a:endParaRPr sz="2600">
              <a:latin typeface="Times New Roman"/>
              <a:ea typeface="Times New Roman"/>
              <a:cs typeface="Times New Roman"/>
              <a:sym typeface="Times New Roman"/>
            </a:endParaRPr>
          </a:p>
          <a:p>
            <a:pPr marL="228600" lvl="0" indent="-279400" algn="just" rtl="0">
              <a:lnSpc>
                <a:spcPct val="16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The platform will provide a space for indigenous individuals and businesses to receive support and collaboration from others. This can include networking opportunities, partnerships, and access to resources that can help them to succeed in their endeavors.</a:t>
            </a:r>
            <a:endParaRPr sz="2600">
              <a:latin typeface="Times New Roman"/>
              <a:ea typeface="Times New Roman"/>
              <a:cs typeface="Times New Roman"/>
              <a:sym typeface="Times New Roman"/>
            </a:endParaRPr>
          </a:p>
          <a:p>
            <a:pPr marL="228600" lvl="0" indent="0" algn="just" rtl="0">
              <a:lnSpc>
                <a:spcPct val="160000"/>
              </a:lnSpc>
              <a:spcBef>
                <a:spcPts val="1000"/>
              </a:spcBef>
              <a:spcAft>
                <a:spcPts val="0"/>
              </a:spcAft>
              <a:buNone/>
            </a:pPr>
            <a:endParaRPr sz="2600">
              <a:latin typeface="Times New Roman"/>
              <a:ea typeface="Times New Roman"/>
              <a:cs typeface="Times New Roman"/>
              <a:sym typeface="Times New Roman"/>
            </a:endParaRPr>
          </a:p>
          <a:p>
            <a:pPr marL="228600" lvl="0" indent="-292100" algn="just" rtl="0">
              <a:lnSpc>
                <a:spcPct val="160000"/>
              </a:lnSpc>
              <a:spcBef>
                <a:spcPts val="1000"/>
              </a:spcBef>
              <a:spcAft>
                <a:spcPts val="0"/>
              </a:spcAft>
              <a:buSzPts val="2600"/>
              <a:buFont typeface="Times New Roman"/>
              <a:buChar char="•"/>
            </a:pP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838200" y="57689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MODULES</a:t>
            </a:r>
            <a:endParaRPr sz="3600" b="1">
              <a:latin typeface="Times New Roman"/>
              <a:ea typeface="Times New Roman"/>
              <a:cs typeface="Times New Roman"/>
              <a:sym typeface="Times New Roman"/>
            </a:endParaRPr>
          </a:p>
        </p:txBody>
      </p:sp>
      <p:sp>
        <p:nvSpPr>
          <p:cNvPr id="111" name="Google Shape;111;p16"/>
          <p:cNvSpPr txBox="1">
            <a:spLocks noGrp="1"/>
          </p:cNvSpPr>
          <p:nvPr>
            <p:ph type="body" idx="1"/>
          </p:nvPr>
        </p:nvSpPr>
        <p:spPr>
          <a:xfrm>
            <a:off x="913614" y="1902460"/>
            <a:ext cx="10515600" cy="3789600"/>
          </a:xfrm>
          <a:prstGeom prst="rect">
            <a:avLst/>
          </a:prstGeom>
          <a:noFill/>
          <a:ln>
            <a:noFill/>
          </a:ln>
        </p:spPr>
        <p:txBody>
          <a:bodyPr spcFirstLastPara="1" wrap="square" lIns="91425" tIns="45700" rIns="91425" bIns="45700" anchor="t" anchorCtr="0">
            <a:normAutofit fontScale="92500" lnSpcReduction="20000"/>
          </a:bodyPr>
          <a:lstStyle/>
          <a:p>
            <a:pPr marL="457200" lvl="0" indent="-381000" algn="just" rtl="0">
              <a:lnSpc>
                <a:spcPct val="150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Register</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Login</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Home</a:t>
            </a: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Edit Profile</a:t>
            </a: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Admin Pannel</a:t>
            </a: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My Shops</a:t>
            </a: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Shop Crud</a:t>
            </a:r>
          </a:p>
          <a:p>
            <a:pPr marL="457200" lvl="0" indent="-381000" algn="just"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Item Crud</a:t>
            </a:r>
            <a:endParaRPr sz="2400"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1600" dirty="0">
              <a:latin typeface="Times New Roman"/>
              <a:ea typeface="Times New Roman"/>
              <a:cs typeface="Times New Roman"/>
              <a:sym typeface="Times New Roman"/>
            </a:endParaRPr>
          </a:p>
          <a:p>
            <a:pPr marL="228600" lvl="0" indent="-127000" algn="just" rtl="0">
              <a:lnSpc>
                <a:spcPct val="150000"/>
              </a:lnSpc>
              <a:spcBef>
                <a:spcPts val="1000"/>
              </a:spcBef>
              <a:spcAft>
                <a:spcPts val="0"/>
              </a:spcAft>
              <a:buClr>
                <a:schemeClr val="dk1"/>
              </a:buClr>
              <a:buSzPts val="1600"/>
              <a:buNone/>
            </a:pPr>
            <a:endParaRPr sz="1600" dirty="0">
              <a:latin typeface="Times New Roman"/>
              <a:ea typeface="Times New Roman"/>
              <a:cs typeface="Times New Roman"/>
              <a:sym typeface="Times New Roman"/>
            </a:endParaRPr>
          </a:p>
          <a:p>
            <a:pPr marL="228600" lvl="0" indent="-127000" algn="just" rtl="0">
              <a:lnSpc>
                <a:spcPct val="150000"/>
              </a:lnSpc>
              <a:spcBef>
                <a:spcPts val="1000"/>
              </a:spcBef>
              <a:spcAft>
                <a:spcPts val="0"/>
              </a:spcAft>
              <a:buClr>
                <a:schemeClr val="dk1"/>
              </a:buClr>
              <a:buSzPts val="1600"/>
              <a:buNone/>
            </a:pP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38200" y="57689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MODULE DESCRIPTION</a:t>
            </a:r>
            <a:br>
              <a:rPr lang="en-US" sz="3600" b="1">
                <a:latin typeface="Times New Roman"/>
                <a:ea typeface="Times New Roman"/>
                <a:cs typeface="Times New Roman"/>
                <a:sym typeface="Times New Roman"/>
              </a:rPr>
            </a:br>
            <a:endParaRPr sz="3600" b="1">
              <a:latin typeface="Times New Roman"/>
              <a:ea typeface="Times New Roman"/>
              <a:cs typeface="Times New Roman"/>
              <a:sym typeface="Times New Roman"/>
            </a:endParaRPr>
          </a:p>
        </p:txBody>
      </p:sp>
      <p:sp>
        <p:nvSpPr>
          <p:cNvPr id="117" name="Google Shape;117;p17"/>
          <p:cNvSpPr txBox="1">
            <a:spLocks noGrp="1"/>
          </p:cNvSpPr>
          <p:nvPr>
            <p:ph type="body" idx="1"/>
          </p:nvPr>
        </p:nvSpPr>
        <p:spPr>
          <a:xfrm>
            <a:off x="734506" y="1476833"/>
            <a:ext cx="10515600" cy="4351338"/>
          </a:xfrm>
          <a:prstGeom prst="rect">
            <a:avLst/>
          </a:prstGeom>
          <a:noFill/>
          <a:ln>
            <a:noFill/>
          </a:ln>
        </p:spPr>
        <p:txBody>
          <a:bodyPr spcFirstLastPara="1" wrap="square" lIns="91425" tIns="45700" rIns="91425" bIns="45700" anchor="t" anchorCtr="0">
            <a:noAutofit/>
          </a:bodyPr>
          <a:lstStyle/>
          <a:p>
            <a:pPr marL="228600" lvl="0" indent="-254000" algn="just" rtl="0">
              <a:lnSpc>
                <a:spcPct val="150000"/>
              </a:lnSpc>
              <a:spcBef>
                <a:spcPts val="0"/>
              </a:spcBef>
              <a:spcAft>
                <a:spcPts val="0"/>
              </a:spcAft>
              <a:buClr>
                <a:schemeClr val="dk1"/>
              </a:buClr>
              <a:buSzPts val="2000"/>
              <a:buFont typeface="Noto Sans Symbols"/>
              <a:buChar char="❑"/>
            </a:pPr>
            <a:r>
              <a:rPr lang="en-US" sz="2000" b="1" dirty="0">
                <a:latin typeface="Times New Roman"/>
                <a:ea typeface="Times New Roman"/>
                <a:cs typeface="Times New Roman"/>
                <a:sym typeface="Times New Roman"/>
              </a:rPr>
              <a:t>Register</a:t>
            </a:r>
            <a:endParaRPr lang="en-US" sz="3200" b="1" dirty="0"/>
          </a:p>
          <a:p>
            <a:pPr marL="0" lvl="0" indent="0" algn="just" rtl="0">
              <a:lnSpc>
                <a:spcPct val="150000"/>
              </a:lnSpc>
              <a:spcBef>
                <a:spcPts val="0"/>
              </a:spcBef>
              <a:spcAft>
                <a:spcPts val="0"/>
              </a:spcAft>
              <a:buClr>
                <a:schemeClr val="dk1"/>
              </a:buClr>
              <a:buSzPts val="2000"/>
              <a:buNone/>
            </a:pPr>
            <a:r>
              <a:rPr lang="en-US" sz="32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This module involves the initial step of registration of people.</a:t>
            </a:r>
            <a:endParaRPr sz="3200" dirty="0"/>
          </a:p>
          <a:p>
            <a:pPr marL="228600" lvl="0" indent="-254000" algn="just" rtl="0">
              <a:lnSpc>
                <a:spcPct val="150000"/>
              </a:lnSpc>
              <a:spcBef>
                <a:spcPts val="1000"/>
              </a:spcBef>
              <a:spcAft>
                <a:spcPts val="0"/>
              </a:spcAft>
              <a:buClr>
                <a:schemeClr val="dk1"/>
              </a:buClr>
              <a:buSzPts val="2000"/>
              <a:buFont typeface="Noto Sans Symbols"/>
              <a:buChar char="❑"/>
            </a:pPr>
            <a:r>
              <a:rPr lang="en-US" sz="2000" b="1" dirty="0">
                <a:latin typeface="Times New Roman"/>
                <a:ea typeface="Times New Roman"/>
                <a:cs typeface="Times New Roman"/>
                <a:sym typeface="Times New Roman"/>
              </a:rPr>
              <a:t> Login </a:t>
            </a:r>
            <a:endParaRPr sz="2000" b="1" dirty="0">
              <a:latin typeface="Times New Roman"/>
              <a:ea typeface="Times New Roman"/>
              <a:cs typeface="Times New Roman"/>
              <a:sym typeface="Times New Roman"/>
            </a:endParaRPr>
          </a:p>
          <a:p>
            <a:pPr marL="228600" lvl="0" indent="0" algn="just" rtl="0">
              <a:lnSpc>
                <a:spcPct val="150000"/>
              </a:lnSpc>
              <a:spcBef>
                <a:spcPts val="1000"/>
              </a:spcBef>
              <a:spcAft>
                <a:spcPts val="0"/>
              </a:spcAft>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The login page servers as the entry point for users to access their accounts on our </a:t>
            </a:r>
            <a:r>
              <a:rPr lang="en-US" sz="2000" dirty="0" err="1">
                <a:latin typeface="Times New Roman"/>
                <a:ea typeface="Times New Roman"/>
                <a:cs typeface="Times New Roman"/>
                <a:sym typeface="Times New Roman"/>
              </a:rPr>
              <a:t>platform.It</a:t>
            </a:r>
            <a:r>
              <a:rPr lang="en-US" sz="2000" dirty="0">
                <a:latin typeface="Times New Roman"/>
                <a:ea typeface="Times New Roman"/>
                <a:cs typeface="Times New Roman"/>
                <a:sym typeface="Times New Roman"/>
              </a:rPr>
              <a:t>   provides a secure  interface for both existing and new users to authenticate themselves and gain access to the platform features and functionalities.</a:t>
            </a:r>
            <a:endParaRPr sz="2000" dirty="0">
              <a:latin typeface="Times New Roman"/>
              <a:ea typeface="Times New Roman"/>
              <a:cs typeface="Times New Roman"/>
              <a:sym typeface="Times New Roman"/>
            </a:endParaRPr>
          </a:p>
          <a:p>
            <a:pPr marL="228600" lvl="0" indent="-254000" algn="just" rtl="0">
              <a:lnSpc>
                <a:spcPct val="150000"/>
              </a:lnSpc>
              <a:spcBef>
                <a:spcPts val="1000"/>
              </a:spcBef>
              <a:spcAft>
                <a:spcPts val="0"/>
              </a:spcAft>
              <a:buSzPts val="2000"/>
              <a:buFont typeface="Times New Roman"/>
              <a:buChar char="❑"/>
            </a:pPr>
            <a:r>
              <a:rPr lang="en-US" sz="2000" b="1" dirty="0">
                <a:latin typeface="Times New Roman"/>
                <a:ea typeface="Times New Roman"/>
                <a:cs typeface="Times New Roman"/>
                <a:sym typeface="Times New Roman"/>
              </a:rPr>
              <a:t>Home</a:t>
            </a:r>
            <a:endParaRPr sz="2000" b="1" dirty="0">
              <a:latin typeface="Times New Roman"/>
              <a:ea typeface="Times New Roman"/>
              <a:cs typeface="Times New Roman"/>
              <a:sym typeface="Times New Roman"/>
            </a:endParaRPr>
          </a:p>
          <a:p>
            <a:pPr marL="228600" lvl="0" indent="0" algn="just" rtl="0">
              <a:lnSpc>
                <a:spcPct val="150000"/>
              </a:lnSpc>
              <a:spcBef>
                <a:spcPts val="1000"/>
              </a:spcBef>
              <a:spcAft>
                <a:spcPts val="0"/>
              </a:spcAft>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This module shows many features were provided by the website. The free open source platform built with indigenous communities to manage and share digital culture heritage.</a:t>
            </a:r>
            <a:endParaRPr sz="2000" dirty="0">
              <a:latin typeface="Times New Roman"/>
              <a:ea typeface="Times New Roman"/>
              <a:cs typeface="Times New Roman"/>
              <a:sym typeface="Times New Roman"/>
            </a:endParaRPr>
          </a:p>
          <a:p>
            <a:pPr marL="228600" lvl="0" indent="0" algn="just" rtl="0">
              <a:lnSpc>
                <a:spcPct val="150000"/>
              </a:lnSpc>
              <a:spcBef>
                <a:spcPts val="1000"/>
              </a:spcBef>
              <a:spcAft>
                <a:spcPts val="0"/>
              </a:spcAft>
              <a:buNone/>
            </a:pPr>
            <a:r>
              <a:rPr lang="en-US" sz="2000" b="1" dirty="0">
                <a:latin typeface="Times New Roman"/>
                <a:ea typeface="Times New Roman"/>
                <a:cs typeface="Times New Roman"/>
                <a:sym typeface="Times New Roman"/>
              </a:rPr>
              <a:t>  </a:t>
            </a:r>
            <a:endParaRPr sz="20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F68A2-525E-0FF2-26CA-F790F517CD73}"/>
              </a:ext>
            </a:extLst>
          </p:cNvPr>
          <p:cNvSpPr>
            <a:spLocks noGrp="1"/>
          </p:cNvSpPr>
          <p:nvPr>
            <p:ph type="title"/>
          </p:nvPr>
        </p:nvSpPr>
        <p:spPr>
          <a:xfrm>
            <a:off x="838200" y="497100"/>
            <a:ext cx="10515600" cy="1325563"/>
          </a:xfrm>
        </p:spPr>
        <p:txBody>
          <a:bodyPr>
            <a:normAutofit fontScale="90000"/>
          </a:bodyPr>
          <a:lstStyle/>
          <a:p>
            <a:pPr marL="342900" indent="-342900">
              <a:buFont typeface="Wingdings" panose="05000000000000000000" pitchFamily="2" charset="2"/>
              <a:buChar char="q"/>
            </a:pPr>
            <a:r>
              <a:rPr lang="en-IN" sz="2200" b="1" dirty="0">
                <a:latin typeface="Times New Roman" panose="02020603050405020304" pitchFamily="18" charset="0"/>
                <a:cs typeface="Times New Roman" panose="02020603050405020304" pitchFamily="18" charset="0"/>
              </a:rPr>
              <a:t>Edit Profile</a:t>
            </a:r>
            <a:br>
              <a:rPr lang="en-IN" sz="2000" dirty="0"/>
            </a:br>
            <a:r>
              <a:rPr lang="en-IN" sz="2000" dirty="0"/>
              <a:t>   </a:t>
            </a:r>
            <a:br>
              <a:rPr lang="en-IN" sz="2000" dirty="0"/>
            </a:br>
            <a:r>
              <a:rPr lang="en-IN" sz="2200" dirty="0">
                <a:latin typeface="Times New Roman" panose="02020603050405020304" pitchFamily="18" charset="0"/>
                <a:cs typeface="Times New Roman" panose="02020603050405020304" pitchFamily="18" charset="0"/>
              </a:rPr>
              <a:t>In this module allows users to modify their personal information , contact details , profile picture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biography , and links within a system or platform .</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4808E2E-4DE9-966C-9229-ABE1E442E2B6}"/>
              </a:ext>
            </a:extLst>
          </p:cNvPr>
          <p:cNvSpPr>
            <a:spLocks noGrp="1"/>
          </p:cNvSpPr>
          <p:nvPr>
            <p:ph type="body" idx="1"/>
          </p:nvPr>
        </p:nvSpPr>
        <p:spPr>
          <a:xfrm>
            <a:off x="696800" y="1707904"/>
            <a:ext cx="10515600" cy="4351338"/>
          </a:xfrm>
        </p:spPr>
        <p:txBody>
          <a:bodyPr>
            <a:normAutofit lnSpcReduction="10000"/>
          </a:bodyPr>
          <a:lstStyle/>
          <a:p>
            <a:pPr>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Admin Pannel</a:t>
            </a:r>
          </a:p>
          <a:p>
            <a:pPr marL="114300" indent="0" algn="just">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admin panel module serves as a central tool for managing various aspects of an application                                               </a:t>
            </a:r>
            <a:endParaRPr lang="en-IN" sz="2000" dirty="0">
              <a:latin typeface="Times New Roman" panose="020206030504050203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cs typeface="Times New Roman" panose="02020603050405020304" pitchFamily="18" charset="0"/>
              </a:rPr>
              <a:t>       or system allowing administrations to control user activities  and access.</a:t>
            </a:r>
          </a:p>
          <a:p>
            <a:pPr algn="just">
              <a:buFont typeface="Wingdings" panose="05000000000000000000" pitchFamily="2" charset="2"/>
              <a:buChar char="q"/>
            </a:pPr>
            <a:r>
              <a:rPr lang="en-US" sz="2000" b="1" dirty="0">
                <a:latin typeface="Times New Roman"/>
                <a:ea typeface="Times New Roman"/>
                <a:cs typeface="Times New Roman"/>
                <a:sym typeface="Times New Roman"/>
              </a:rPr>
              <a:t>My Shops</a:t>
            </a:r>
          </a:p>
          <a:p>
            <a:pPr marL="114300" indent="0" algn="just">
              <a:buNone/>
            </a:pPr>
            <a:r>
              <a:rPr lang="en-US" sz="2000" dirty="0">
                <a:latin typeface="Times New Roman"/>
                <a:ea typeface="Times New Roman"/>
                <a:cs typeface="Times New Roman"/>
                <a:sym typeface="Times New Roman"/>
              </a:rPr>
              <a:t>       My shop module is a features in various platform that allows users to view their own shops or</a:t>
            </a:r>
          </a:p>
          <a:p>
            <a:pPr marL="114300" indent="0" algn="just">
              <a:buNone/>
            </a:pPr>
            <a:r>
              <a:rPr lang="en-US" sz="2000" dirty="0">
                <a:latin typeface="Times New Roman"/>
                <a:ea typeface="Times New Roman"/>
                <a:cs typeface="Times New Roman"/>
                <a:sym typeface="Times New Roman"/>
              </a:rPr>
              <a:t>        stores.</a:t>
            </a:r>
          </a:p>
          <a:p>
            <a:pPr algn="just">
              <a:buFont typeface="Wingdings" panose="05000000000000000000" pitchFamily="2" charset="2"/>
              <a:buChar char="q"/>
            </a:pPr>
            <a:r>
              <a:rPr lang="en-US" sz="2000" b="1" dirty="0">
                <a:latin typeface="Times New Roman"/>
                <a:ea typeface="Times New Roman"/>
                <a:cs typeface="Times New Roman"/>
                <a:sym typeface="Times New Roman"/>
              </a:rPr>
              <a:t>Shop Crud</a:t>
            </a:r>
          </a:p>
          <a:p>
            <a:pPr marL="114300" indent="0" algn="just">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The shop crud module combines the functionalities of managing shops or stores with  the  </a:t>
            </a:r>
          </a:p>
          <a:p>
            <a:pPr marL="114300" indent="0" algn="just">
              <a:buNone/>
            </a:pPr>
            <a:r>
              <a:rPr lang="en-US" sz="2000" dirty="0">
                <a:latin typeface="Times New Roman"/>
                <a:ea typeface="Times New Roman"/>
                <a:cs typeface="Times New Roman"/>
                <a:sym typeface="Times New Roman"/>
              </a:rPr>
              <a:t>          essential crud operations – create , read , update and delete .</a:t>
            </a:r>
          </a:p>
          <a:p>
            <a:pPr algn="just">
              <a:buFont typeface="Wingdings" panose="05000000000000000000" pitchFamily="2" charset="2"/>
              <a:buChar char="q"/>
            </a:pPr>
            <a:r>
              <a:rPr lang="en-US" sz="2000" b="1" dirty="0">
                <a:latin typeface="Times New Roman"/>
                <a:ea typeface="Times New Roman"/>
                <a:cs typeface="Times New Roman"/>
                <a:sym typeface="Times New Roman"/>
              </a:rPr>
              <a:t>Item Crud</a:t>
            </a:r>
          </a:p>
          <a:p>
            <a:pPr marL="114300" indent="0" algn="just">
              <a:buNone/>
            </a:pPr>
            <a:r>
              <a:rPr lang="en-US" sz="2000" dirty="0">
                <a:latin typeface="Times New Roman"/>
                <a:ea typeface="Times New Roman"/>
                <a:cs typeface="Times New Roman"/>
                <a:sym typeface="Times New Roman"/>
              </a:rPr>
              <a:t>         In this module is a tool that enables users to manage the creation , modification , and deletion .</a:t>
            </a:r>
          </a:p>
          <a:p>
            <a:pPr marL="114300" indent="0" algn="just">
              <a:buNone/>
            </a:pPr>
            <a:endParaRPr lang="en-US" sz="2000" b="1" dirty="0">
              <a:latin typeface="Times New Roman"/>
              <a:ea typeface="Times New Roman"/>
              <a:cs typeface="Times New Roman"/>
              <a:sym typeface="Times New Roman"/>
            </a:endParaRPr>
          </a:p>
          <a:p>
            <a:pPr algn="just">
              <a:buFont typeface="Wingdings" panose="05000000000000000000" pitchFamily="2" charset="2"/>
              <a:buChar char="q"/>
            </a:pPr>
            <a:endParaRPr lang="en-US" sz="2000" dirty="0">
              <a:latin typeface="Times New Roman"/>
              <a:ea typeface="Times New Roman"/>
              <a:cs typeface="Times New Roman"/>
              <a:sym typeface="Times New Roman"/>
            </a:endParaRPr>
          </a:p>
          <a:p>
            <a:pPr marL="114300" indent="0" algn="just">
              <a:buNone/>
            </a:pPr>
            <a:endParaRPr lang="en-US" sz="2000" dirty="0">
              <a:latin typeface="Times New Roman"/>
              <a:ea typeface="Times New Roman"/>
              <a:cs typeface="Times New Roman"/>
              <a:sym typeface="Times New Roman"/>
            </a:endParaRPr>
          </a:p>
          <a:p>
            <a:pPr algn="just">
              <a:buFont typeface="Wingdings" panose="05000000000000000000" pitchFamily="2" charset="2"/>
              <a:buChar char="q"/>
            </a:pPr>
            <a:endParaRPr lang="en-US" sz="2000" dirty="0">
              <a:latin typeface="Times New Roman"/>
              <a:ea typeface="Times New Roman"/>
              <a:cs typeface="Times New Roman"/>
              <a:sym typeface="Times New Roman"/>
            </a:endParaRPr>
          </a:p>
          <a:p>
            <a:pPr marL="114300" indent="0" algn="just">
              <a:buNone/>
            </a:pPr>
            <a:endParaRPr lang="en-US" sz="2000" dirty="0">
              <a:latin typeface="Times New Roman"/>
              <a:ea typeface="Times New Roman"/>
              <a:cs typeface="Times New Roman"/>
              <a:sym typeface="Times New Roman"/>
            </a:endParaRPr>
          </a:p>
          <a:p>
            <a:pPr algn="just">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68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38200" y="576897"/>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MODULE IMPLEMENTATION</a:t>
            </a:r>
            <a:br>
              <a:rPr lang="en-US" sz="3600" b="1" dirty="0">
                <a:latin typeface="Times New Roman"/>
                <a:ea typeface="Times New Roman"/>
                <a:cs typeface="Times New Roman"/>
                <a:sym typeface="Times New Roman"/>
              </a:rPr>
            </a:br>
            <a:endParaRPr sz="3600" b="1" dirty="0">
              <a:latin typeface="Times New Roman"/>
              <a:ea typeface="Times New Roman"/>
              <a:cs typeface="Times New Roman"/>
              <a:sym typeface="Times New Roman"/>
            </a:endParaRPr>
          </a:p>
        </p:txBody>
      </p:sp>
      <p:sp>
        <p:nvSpPr>
          <p:cNvPr id="123" name="Google Shape;123;p18"/>
          <p:cNvSpPr txBox="1">
            <a:spLocks noGrp="1"/>
          </p:cNvSpPr>
          <p:nvPr>
            <p:ph type="body" idx="1"/>
          </p:nvPr>
        </p:nvSpPr>
        <p:spPr>
          <a:xfrm>
            <a:off x="751573" y="1710122"/>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endParaRPr sz="1600" b="0" i="0">
              <a:solidFill>
                <a:srgbClr val="0D0D0D"/>
              </a:solidFill>
              <a:latin typeface="Times New Roman"/>
              <a:ea typeface="Times New Roman"/>
              <a:cs typeface="Times New Roman"/>
              <a:sym typeface="Times New Roman"/>
            </a:endParaRPr>
          </a:p>
          <a:p>
            <a:pPr marL="228600" lvl="0" indent="-127000" algn="just" rtl="0">
              <a:lnSpc>
                <a:spcPct val="15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pic>
        <p:nvPicPr>
          <p:cNvPr id="124" name="Google Shape;124;p18"/>
          <p:cNvPicPr preferRelativeResize="0"/>
          <p:nvPr/>
        </p:nvPicPr>
        <p:blipFill>
          <a:blip r:embed="rId3">
            <a:alphaModFix/>
          </a:blip>
          <a:stretch>
            <a:fillRect/>
          </a:stretch>
        </p:blipFill>
        <p:spPr>
          <a:xfrm>
            <a:off x="1232075" y="2008625"/>
            <a:ext cx="9554600" cy="4052824"/>
          </a:xfrm>
          <a:prstGeom prst="rect">
            <a:avLst/>
          </a:prstGeom>
          <a:noFill/>
          <a:ln>
            <a:noFill/>
          </a:ln>
        </p:spPr>
      </p:pic>
      <p:sp>
        <p:nvSpPr>
          <p:cNvPr id="125" name="Google Shape;125;p18"/>
          <p:cNvSpPr txBox="1"/>
          <p:nvPr/>
        </p:nvSpPr>
        <p:spPr>
          <a:xfrm>
            <a:off x="1368550" y="1338150"/>
            <a:ext cx="2007300" cy="2751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libri"/>
              <a:buChar char="❏"/>
            </a:pPr>
            <a:r>
              <a:rPr lang="en-US" sz="2300" b="1">
                <a:solidFill>
                  <a:schemeClr val="dk1"/>
                </a:solidFill>
                <a:latin typeface="Calibri"/>
                <a:ea typeface="Calibri"/>
                <a:cs typeface="Calibri"/>
                <a:sym typeface="Calibri"/>
              </a:rPr>
              <a:t>Home</a:t>
            </a:r>
            <a:endParaRPr sz="2300"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838200" y="57689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MODULE IMPLEMENTATION</a:t>
            </a:r>
            <a:br>
              <a:rPr lang="en-US" sz="3600" b="1" dirty="0">
                <a:latin typeface="Times New Roman"/>
                <a:ea typeface="Times New Roman"/>
                <a:cs typeface="Times New Roman"/>
                <a:sym typeface="Times New Roman"/>
              </a:rPr>
            </a:br>
            <a:endParaRPr sz="3600" b="1" dirty="0">
              <a:latin typeface="Times New Roman"/>
              <a:ea typeface="Times New Roman"/>
              <a:cs typeface="Times New Roman"/>
              <a:sym typeface="Times New Roman"/>
            </a:endParaRPr>
          </a:p>
        </p:txBody>
      </p:sp>
      <p:sp>
        <p:nvSpPr>
          <p:cNvPr id="131" name="Google Shape;131;p19"/>
          <p:cNvSpPr txBox="1">
            <a:spLocks noGrp="1"/>
          </p:cNvSpPr>
          <p:nvPr>
            <p:ph type="body" idx="1"/>
          </p:nvPr>
        </p:nvSpPr>
        <p:spPr>
          <a:xfrm>
            <a:off x="751573" y="1710122"/>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endParaRPr sz="1600" b="0" i="0">
              <a:solidFill>
                <a:srgbClr val="0D0D0D"/>
              </a:solidFill>
              <a:latin typeface="Times New Roman"/>
              <a:ea typeface="Times New Roman"/>
              <a:cs typeface="Times New Roman"/>
              <a:sym typeface="Times New Roman"/>
            </a:endParaRPr>
          </a:p>
          <a:p>
            <a:pPr marL="228600" lvl="0" indent="-127000" algn="just" rtl="0">
              <a:lnSpc>
                <a:spcPct val="15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32" name="Google Shape;132;p19"/>
          <p:cNvSpPr txBox="1"/>
          <p:nvPr/>
        </p:nvSpPr>
        <p:spPr>
          <a:xfrm>
            <a:off x="1219200" y="1902460"/>
            <a:ext cx="26076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Times New Roman"/>
                <a:ea typeface="Times New Roman"/>
                <a:cs typeface="Times New Roman"/>
                <a:sym typeface="Times New Roman"/>
              </a:rPr>
              <a:t>Login</a:t>
            </a:r>
            <a:endParaRPr sz="1800" b="1">
              <a:solidFill>
                <a:schemeClr val="dk1"/>
              </a:solidFill>
              <a:latin typeface="Times New Roman"/>
              <a:ea typeface="Times New Roman"/>
              <a:cs typeface="Times New Roman"/>
              <a:sym typeface="Times New Roman"/>
            </a:endParaRPr>
          </a:p>
        </p:txBody>
      </p:sp>
      <p:pic>
        <p:nvPicPr>
          <p:cNvPr id="133" name="Google Shape;133;p19"/>
          <p:cNvPicPr preferRelativeResize="0"/>
          <p:nvPr/>
        </p:nvPicPr>
        <p:blipFill>
          <a:blip r:embed="rId3">
            <a:alphaModFix/>
          </a:blip>
          <a:stretch>
            <a:fillRect/>
          </a:stretch>
        </p:blipFill>
        <p:spPr>
          <a:xfrm>
            <a:off x="1219200" y="2588250"/>
            <a:ext cx="8850027" cy="4002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838200" y="57689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MODULE IMPLEMENTATION</a:t>
            </a:r>
            <a:br>
              <a:rPr lang="en-US" sz="3600" b="1" dirty="0">
                <a:latin typeface="Times New Roman"/>
                <a:ea typeface="Times New Roman"/>
                <a:cs typeface="Times New Roman"/>
                <a:sym typeface="Times New Roman"/>
              </a:rPr>
            </a:br>
            <a:endParaRPr sz="3600" b="1" dirty="0">
              <a:latin typeface="Times New Roman"/>
              <a:ea typeface="Times New Roman"/>
              <a:cs typeface="Times New Roman"/>
              <a:sym typeface="Times New Roman"/>
            </a:endParaRPr>
          </a:p>
        </p:txBody>
      </p:sp>
      <p:sp>
        <p:nvSpPr>
          <p:cNvPr id="139" name="Google Shape;139;p20"/>
          <p:cNvSpPr txBox="1">
            <a:spLocks noGrp="1"/>
          </p:cNvSpPr>
          <p:nvPr>
            <p:ph type="body" idx="1"/>
          </p:nvPr>
        </p:nvSpPr>
        <p:spPr>
          <a:xfrm>
            <a:off x="751573" y="1710122"/>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endParaRPr sz="1600" b="0" i="0">
              <a:solidFill>
                <a:srgbClr val="0D0D0D"/>
              </a:solidFill>
              <a:latin typeface="Times New Roman"/>
              <a:ea typeface="Times New Roman"/>
              <a:cs typeface="Times New Roman"/>
              <a:sym typeface="Times New Roman"/>
            </a:endParaRPr>
          </a:p>
          <a:p>
            <a:pPr marL="228600" lvl="0" indent="-127000" algn="just" rtl="0">
              <a:lnSpc>
                <a:spcPct val="15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40" name="Google Shape;140;p20"/>
          <p:cNvSpPr txBox="1"/>
          <p:nvPr/>
        </p:nvSpPr>
        <p:spPr>
          <a:xfrm>
            <a:off x="1029066" y="1778704"/>
            <a:ext cx="2936400" cy="785100"/>
          </a:xfrm>
          <a:prstGeom prst="rect">
            <a:avLst/>
          </a:prstGeom>
          <a:noFill/>
          <a:ln>
            <a:noFill/>
          </a:ln>
        </p:spPr>
        <p:txBody>
          <a:bodyPr spcFirstLastPara="1" wrap="square" lIns="91425" tIns="45700" rIns="91425" bIns="45700" anchor="t" anchorCtr="0">
            <a:spAutoFit/>
          </a:bodyPr>
          <a:lstStyle/>
          <a:p>
            <a:pPr marL="0" marR="0" lvl="0" indent="-11430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Register</a:t>
            </a:r>
            <a:endParaRPr dirty="0"/>
          </a:p>
          <a:p>
            <a:pPr marL="0" marR="0" lvl="0" indent="0" algn="just" rtl="0">
              <a:lnSpc>
                <a:spcPct val="150000"/>
              </a:lnSpc>
              <a:spcBef>
                <a:spcPts val="0"/>
              </a:spcBef>
              <a:spcAft>
                <a:spcPts val="0"/>
              </a:spcAft>
              <a:buClr>
                <a:schemeClr val="dk1"/>
              </a:buClr>
              <a:buSzPts val="1800"/>
              <a:buFont typeface="Noto Sans Symbols"/>
              <a:buNone/>
            </a:pPr>
            <a:endParaRPr sz="1800" b="1" dirty="0">
              <a:solidFill>
                <a:schemeClr val="dk1"/>
              </a:solidFill>
              <a:latin typeface="Times New Roman"/>
              <a:ea typeface="Times New Roman"/>
              <a:cs typeface="Times New Roman"/>
              <a:sym typeface="Times New Roman"/>
            </a:endParaRPr>
          </a:p>
        </p:txBody>
      </p:sp>
      <p:pic>
        <p:nvPicPr>
          <p:cNvPr id="141" name="Google Shape;141;p20"/>
          <p:cNvPicPr preferRelativeResize="0"/>
          <p:nvPr/>
        </p:nvPicPr>
        <p:blipFill>
          <a:blip r:embed="rId3">
            <a:alphaModFix/>
          </a:blip>
          <a:stretch>
            <a:fillRect/>
          </a:stretch>
        </p:blipFill>
        <p:spPr>
          <a:xfrm>
            <a:off x="1392625" y="2379200"/>
            <a:ext cx="9406750" cy="4253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534</Words>
  <Application>Microsoft Office PowerPoint</Application>
  <PresentationFormat>Widescreen</PresentationFormat>
  <Paragraphs>73</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Wingdings</vt:lpstr>
      <vt:lpstr>Office Theme</vt:lpstr>
      <vt:lpstr>KARPAGAM  INSTITUTE OF TECHNOLOGY, COIMBATORE. (Approved by AICTE and Affiliated to Anna University)             Accredited by NBA(CSE,IT,ECE) | Accredited by NAAC with ‘A++’grade  DEPARTMENT OF INFORMATION TECHNOLOGY  </vt:lpstr>
      <vt:lpstr>ABSTRACT </vt:lpstr>
      <vt:lpstr> PROPOSED SYSTEM </vt:lpstr>
      <vt:lpstr>MODULES</vt:lpstr>
      <vt:lpstr>MODULE DESCRIPTION </vt:lpstr>
      <vt:lpstr>Edit Profile     In this module allows users to modify their personal information , contact details , profile picture biography , and links within a system or platform .  </vt:lpstr>
      <vt:lpstr>MODULE IMPLEMENTATION </vt:lpstr>
      <vt:lpstr>MODULE IMPLEMENTATION </vt:lpstr>
      <vt:lpstr>MODULE IMPLEMENTATION </vt:lpstr>
      <vt:lpstr>MODULE IMPLEMENTATION </vt:lpstr>
      <vt:lpstr>MODULE IMPLEMENTATION </vt:lpstr>
      <vt:lpstr>MODULE IMPLEMENTATION </vt:lpstr>
      <vt:lpstr>MODULE IMPLEMENTATION </vt:lpstr>
      <vt:lpstr>MODULE IMPLEMENTATION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KARPAGAM  INSTITUTE OF TECHNOLOGY, COIMBATORE. (Approved by AICTE and Affiliated to Anna University)             Accredited by NBA(CSE,IT,ECE) | Accredited by NAAC with ‘A++’grade  DEPARTMENT OF INFORMATION TECHNOLOGY  </dc:title>
  <dc:creator>JANISHA</dc:creator>
  <cp:lastModifiedBy>JANISHA K</cp:lastModifiedBy>
  <cp:revision>2</cp:revision>
  <dcterms:modified xsi:type="dcterms:W3CDTF">2024-04-06T13:50:17Z</dcterms:modified>
</cp:coreProperties>
</file>