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b.xml" ContentType="application/vnd.openxmlformats-officedocument.presentationml.slide+xml"/>
  <Override PartName="/ppt/notesSlides/notesSlidea.xml" ContentType="application/vnd.openxmlformats-officedocument.presentationml.notesSlide+xml"/>
  <Override PartName="/ppt/slides/slidec.xml" ContentType="application/vnd.openxmlformats-officedocument.presentationml.slide+xml"/>
  <Override PartName="/ppt/notesSlides/notesSlideb.xml" ContentType="application/vnd.openxmlformats-officedocument.presentationml.notesSlide+xml"/>
  <Override PartName="/ppt/slides/slided.xml" ContentType="application/vnd.openxmlformats-officedocument.presentationml.slide+xml"/>
  <Override PartName="/ppt/notesSlides/notesSlidec.xml" ContentType="application/vnd.openxmlformats-officedocument.presentationml.notesSlide+xml"/>
  <Override PartName="/ppt/slides/slidee.xml" ContentType="application/vnd.openxmlformats-officedocument.presentationml.slide+xml"/>
  <Override PartName="/ppt/notesSlides/notesSlided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  <p:sldId id="267" r:id="RelId10"/>
    <p:sldId id="268" r:id="RelId11"/>
    <p:sldId id="269" r:id="Rel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Relationship Type="http://schemas.openxmlformats.org/officeDocument/2006/relationships/slide" Target="/ppt/slides/slidec.xml" Id="RelId10" /><Relationship Type="http://schemas.openxmlformats.org/officeDocument/2006/relationships/slide" Target="/ppt/slides/slided.xml" Id="RelId11" /><Relationship Type="http://schemas.openxmlformats.org/officeDocument/2006/relationships/slide" Target="/ppt/slides/slidee.xml" Id="RelId1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Ethnic groups population percent with in every constituency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Poplulation percent of  Ethnic groups in a Constituency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Ethnic Groups Distribution Across Different Regions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Concentration of Ethnic groups in Different Regions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Particular Ethnic group total in different constituencies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Percentage deviations in Constituencies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 2021(number) and  2011(number) by Ethnic Group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2011 (percent) and 2021 (percent) by Ethnic Group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The Percentage of households containing multiple ethnic groups varies by Area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Ethnic groups population percent with in every constituency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Ethnic group % working in different NS-Sectors.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Percentage of people from different ethnicity working in different sectors.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 Constituency % and First ConstituencyName by ONSConstID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b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Most and least diverse constituency in England and Wales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c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Et  Constituency % by ConstituencyName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d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Population Total by Constituency 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Population Percent of ethnic groups within different constituencies and regions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eee4bf1-d713-49cb-b120-71b41b0f968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8a639402d8d47b3" /><Relationship Type="http://schemas.openxmlformats.org/officeDocument/2006/relationships/slideLayout" Target="/ppt/slideLayouts/slideLayout8.xml" Id="R5a11ec27a8534416" /><Relationship Type="http://schemas.openxmlformats.org/officeDocument/2006/relationships/hyperlink" Target="https://app.powerbi.com/groups/me/reports/feee4bf1-d713-49cb-b120-71b41b0f9683/?pbi_source=PowerPoint" TargetMode="External" Id="RelId0" /><Relationship Type="http://schemas.openxmlformats.org/officeDocument/2006/relationships/image" Target="/ppt/media/image4.png" Id="imgId13360154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132bdbcaabe4f25" /><Relationship Type="http://schemas.openxmlformats.org/officeDocument/2006/relationships/slideLayout" Target="/ppt/slideLayouts/slideLayout8.xml" Id="R41eb377551154a5d" /><Relationship Type="http://schemas.openxmlformats.org/officeDocument/2006/relationships/hyperlink" Target="https://app.powerbi.com/groups/me/reports/feee4bf1-d713-49cb-b120-71b41b0f9683/?pbi_source=PowerPoint" TargetMode="External" Id="RelId1" /><Relationship Type="http://schemas.openxmlformats.org/officeDocument/2006/relationships/image" Target="/ppt/media/image5.png" Id="imgId13360154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7963063fac714235" /><Relationship Type="http://schemas.openxmlformats.org/officeDocument/2006/relationships/slideLayout" Target="/ppt/slideLayouts/slideLayout8.xml" Id="R8468ccd2f43c4352" /><Relationship Type="http://schemas.openxmlformats.org/officeDocument/2006/relationships/hyperlink" Target="https://app.powerbi.com/groups/me/reports/feee4bf1-d713-49cb-b120-71b41b0f9683/?pbi_source=PowerPoint" TargetMode="External" Id="RelId2" /><Relationship Type="http://schemas.openxmlformats.org/officeDocument/2006/relationships/image" Target="/ppt/media/image6.png" Id="imgId13360154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65372bcde354418c" /><Relationship Type="http://schemas.openxmlformats.org/officeDocument/2006/relationships/slideLayout" Target="/ppt/slideLayouts/slideLayout8.xml" Id="R129be4cb209e40df" /><Relationship Type="http://schemas.openxmlformats.org/officeDocument/2006/relationships/hyperlink" Target="https://app.powerbi.com/groups/me/reports/feee4bf1-d713-49cb-b120-71b41b0f9683/?pbi_source=PowerPoint" TargetMode="External" Id="RelId3" /><Relationship Type="http://schemas.openxmlformats.org/officeDocument/2006/relationships/image" Target="/ppt/media/image7.png" Id="imgId13360154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2118debbd4444d97" /><Relationship Type="http://schemas.openxmlformats.org/officeDocument/2006/relationships/slideLayout" Target="/ppt/slideLayouts/slideLayout8.xml" Id="Rad76473ca21e476b" /><Relationship Type="http://schemas.openxmlformats.org/officeDocument/2006/relationships/hyperlink" Target="https://app.powerbi.com/groups/me/reports/feee4bf1-d713-49cb-b120-71b41b0f9683/?pbi_source=PowerPoint" TargetMode="External" Id="RelId4" /><Relationship Type="http://schemas.openxmlformats.org/officeDocument/2006/relationships/image" Target="/ppt/media/image8.png" Id="imgId13360154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871e8477a0854cf7" /><Relationship Type="http://schemas.openxmlformats.org/officeDocument/2006/relationships/slideLayout" Target="/ppt/slideLayouts/slideLayout8.xml" Id="R413ab7be709c400e" /><Relationship Type="http://schemas.openxmlformats.org/officeDocument/2006/relationships/hyperlink" Target="https://app.powerbi.com/groups/me/reports/feee4bf1-d713-49cb-b120-71b41b0f9683/?pbi_source=PowerPoint" TargetMode="External" Id="RelId5" /><Relationship Type="http://schemas.openxmlformats.org/officeDocument/2006/relationships/image" Target="/ppt/media/image9.png" Id="imgId133601545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ac7b12c050ff4fbc" /><Relationship Type="http://schemas.openxmlformats.org/officeDocument/2006/relationships/slideLayout" Target="/ppt/slideLayouts/slideLayout8.xml" Id="Rcf75372b460a471f" /><Relationship Type="http://schemas.openxmlformats.org/officeDocument/2006/relationships/hyperlink" Target="https://app.powerbi.com/groups/me/reports/feee4bf1-d713-49cb-b120-71b41b0f9683/?pbi_source=PowerPoint" TargetMode="External" Id="RelId6" /><Relationship Type="http://schemas.openxmlformats.org/officeDocument/2006/relationships/image" Target="/ppt/media/imagea.png" Id="imgId133601546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8d54bd808be542f6" /><Relationship Type="http://schemas.openxmlformats.org/officeDocument/2006/relationships/slideLayout" Target="/ppt/slideLayouts/slideLayout8.xml" Id="R8ee1772ebe8e4d99" /><Relationship Type="http://schemas.openxmlformats.org/officeDocument/2006/relationships/hyperlink" Target="https://app.powerbi.com/groups/me/reports/feee4bf1-d713-49cb-b120-71b41b0f9683/?pbi_source=PowerPoint" TargetMode="External" Id="RelId7" /><Relationship Type="http://schemas.openxmlformats.org/officeDocument/2006/relationships/image" Target="/ppt/media/imageb.png" Id="imgId133601547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80612ca11b094e00" /><Relationship Type="http://schemas.openxmlformats.org/officeDocument/2006/relationships/slideLayout" Target="/ppt/slideLayouts/slideLayout8.xml" Id="Re8e5e6bcb36f4f70" /><Relationship Type="http://schemas.openxmlformats.org/officeDocument/2006/relationships/hyperlink" Target="https://app.powerbi.com/groups/me/reports/feee4bf1-d713-49cb-b120-71b41b0f9683/?pbi_source=PowerPoint" TargetMode="External" Id="RelId8" /><Relationship Type="http://schemas.openxmlformats.org/officeDocument/2006/relationships/image" Target="/ppt/media/imagec.png" Id="imgId133601548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notesSlide" Target="/ppt/notesSlides/notesSlidea.xml" Id="R8e32e1e303a545b3" /><Relationship Type="http://schemas.openxmlformats.org/officeDocument/2006/relationships/slideLayout" Target="/ppt/slideLayouts/slideLayout8.xml" Id="R0d4a381913c04f22" /><Relationship Type="http://schemas.openxmlformats.org/officeDocument/2006/relationships/hyperlink" Target="https://app.powerbi.com/groups/me/reports/feee4bf1-d713-49cb-b120-71b41b0f9683/?pbi_source=PowerPoint" TargetMode="External" Id="RelId9" /><Relationship Type="http://schemas.openxmlformats.org/officeDocument/2006/relationships/image" Target="/ppt/media/imaged.png" Id="imgId1336015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notesSlide" Target="/ppt/notesSlides/notesSlideb.xml" Id="Ra3e61b4bd85b4ca9" /><Relationship Type="http://schemas.openxmlformats.org/officeDocument/2006/relationships/slideLayout" Target="/ppt/slideLayouts/slideLayout8.xml" Id="Ra72f3f44bf1d4055" /><Relationship Type="http://schemas.openxmlformats.org/officeDocument/2006/relationships/hyperlink" Target="https://app.powerbi.com/groups/me/reports/feee4bf1-d713-49cb-b120-71b41b0f9683/?pbi_source=PowerPoint" TargetMode="External" Id="RelId10" /><Relationship Type="http://schemas.openxmlformats.org/officeDocument/2006/relationships/image" Target="/ppt/media/imagee.png" Id="imgId133601550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notesSlide" Target="/ppt/notesSlides/notesSlidec.xml" Id="R0c15478fdeab4754" /><Relationship Type="http://schemas.openxmlformats.org/officeDocument/2006/relationships/slideLayout" Target="/ppt/slideLayouts/slideLayout8.xml" Id="Rd2bac1c1341f43b6" /><Relationship Type="http://schemas.openxmlformats.org/officeDocument/2006/relationships/hyperlink" Target="https://app.powerbi.com/groups/me/reports/feee4bf1-d713-49cb-b120-71b41b0f9683/?pbi_source=PowerPoint" TargetMode="External" Id="RelId11" /><Relationship Type="http://schemas.openxmlformats.org/officeDocument/2006/relationships/image" Target="/ppt/media/imagef.png" Id="imgId133601551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notesSlide" Target="/ppt/notesSlides/notesSlided.xml" Id="Rd91ba1d1cb3e4e01" /><Relationship Type="http://schemas.openxmlformats.org/officeDocument/2006/relationships/slideLayout" Target="/ppt/slideLayouts/slideLayout8.xml" Id="Ra71640af85334127" /><Relationship Type="http://schemas.openxmlformats.org/officeDocument/2006/relationships/hyperlink" Target="https://app.powerbi.com/groups/me/reports/feee4bf1-d713-49cb-b120-71b41b0f9683/?pbi_source=PowerPoint" TargetMode="External" Id="RelId12" /><Relationship Type="http://schemas.openxmlformats.org/officeDocument/2006/relationships/image" Target="/ppt/media/image10.png" Id="imgId13360155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Visualization Assignment - Ethnicity - BhawnaSharma - 1.0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8/3/2024 2:04:34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8/3/2024 2:01:21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Ethnic groups population percent with in every constituency ,slicer ,textbox ,clusteredColumnChart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60154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  1.1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oplulation percent of  Ethnic groups in a Constituency ,actionButton ,slicer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6015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  1.2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Ethnic Groups Distribution Across Different Regions ,Concentration of Ethnic groups in Different Regions ,slicer ,slicer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60154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Particular Ethnic group total in different constituencies ,textbox ,pivotTable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60154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actionButton ,Average Percentage deviations in Constituencies ,textbox ,slicer ,slicer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60154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 2021(number) and  2011(number) by Ethnic Group , 2011 (percent) and 2021 (percent) by Ethnic Group ,actionButton ,textbox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60154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he Percentage of households containing multiple ethnic groups varies by Area  ,slicer ,textbox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60154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5.2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Ethnic groups population percent with in every constituency ,textbox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60154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6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Ethnic group % working in different NS-Sectors. ,slicer ,Percentage of people from different ethnicity working in different sectors. ,textbox ,slicer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6015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6.2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 Constituency % and First ConstituencyName by ONSConstID ,textbox ,slicer. Please refer to the notes on this slide for details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6015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7</a:t>
            </a:r>
          </a:p>
        </p:txBody>
      </p:sp>
    </p:spTree>
    <p:clrMapOvr>
      <a:masterClrMapping xmlns:a="http://schemas.openxmlformats.org/drawingml/2006/main"/>
    </p:clrMapOvr>
  </p:cSld>
</p:sld>
</file>

<file path=ppt/slides/slide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ost and least diverse constituency in England and Wales ,textbox ,actionButton ,pivotTable. Please refer to the notes on this slide for details">
            <a:hlinkClick xmlns:r="http://schemas.openxmlformats.org/officeDocument/2006/relationships" xmlns:a="http://schemas.openxmlformats.org/drawingml/2006/main" r:id="RelId1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6015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8</a:t>
            </a:r>
          </a:p>
        </p:txBody>
      </p:sp>
    </p:spTree>
    <p:clrMapOvr>
      <a:masterClrMapping xmlns:a="http://schemas.openxmlformats.org/drawingml/2006/main"/>
    </p:clrMapOvr>
  </p:cSld>
</p:sld>
</file>

<file path=ppt/slides/slide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barChart ,Et  Constituency % by ConstituencyName ,textbox. Please refer to the notes on this slide for details">
            <a:hlinkClick xmlns:r="http://schemas.openxmlformats.org/officeDocument/2006/relationships" xmlns:a="http://schemas.openxmlformats.org/drawingml/2006/main" r:id="RelId1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6015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9</a:t>
            </a:r>
          </a:p>
        </p:txBody>
      </p:sp>
    </p:spTree>
    <p:clrMapOvr>
      <a:masterClrMapping xmlns:a="http://schemas.openxmlformats.org/drawingml/2006/main"/>
    </p:clrMapOvr>
  </p:cSld>
</p:sld>
</file>

<file path=ppt/slides/slide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slicer ,Population Total by Constituency Name ,Population Percent of ethnic groups within different constituencies and regions  ,actionButton ,textbox. Please refer to the notes on this slide for details">
            <a:hlinkClick xmlns:r="http://schemas.openxmlformats.org/officeDocument/2006/relationships" xmlns:a="http://schemas.openxmlformats.org/drawingml/2006/main" r:id="RelId1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6015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