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69C5-186F-4E60-915C-6CBF090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C079A-2E0D-460A-9DE9-8280BD64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E1D5-D3DF-493D-BCE3-CB9551286DFF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FC63-1C45-4875-9B85-0D0F759D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F9F8-7F68-4DD2-8AB2-F0F9E982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F09D-268B-4333-9033-C661B82D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4BB89-8E76-4E3B-9C79-31561E0E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C09-BA65-4DDF-9472-61FEC72C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45AF-7901-4FDF-8C88-2FAA415F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E1D5-D3DF-493D-BCE3-CB9551286DFF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CDCE-F4A4-4B9A-86D3-DB398F1C5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B4AE-CEFF-4C06-9D09-25117F3F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F09D-268B-4333-9033-C661B82D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B14ADB-1E83-41E5-93E1-9FF8B9B9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chemeClr val="tx1"/>
                </a:solidFill>
              </a:rPr>
              <a:t>Short Cake Cafe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0BC65-D4B1-4AD8-AB27-7E1634016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2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79466C-C631-40DC-A875-054166BC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References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24A8B-78F2-4A81-B6FD-2EEE8F2D4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C79D31-50AB-4634-8733-06430D58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/>
              <a:t>Thank You! (:</a:t>
            </a:r>
            <a:endParaRPr lang="en-IN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A9A18-FE4B-4459-B7EF-63E825A56C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AE2C18-7ABE-43AA-A431-54CB128C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Introduction</a:t>
            </a:r>
            <a:br>
              <a:rPr lang="en-US"/>
            </a:br>
            <a:r>
              <a:rPr lang="en-US" sz="1800"/>
              <a:t>(Short Cake Café)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88D3E-80B9-4980-BC35-0692925282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8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B73898-89C1-423A-AD05-B18DF0B1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Project Details</a:t>
            </a:r>
            <a:br>
              <a:rPr lang="en-US"/>
            </a:b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460B1-76C9-4F4D-B179-9E7503309B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3938B1-29A4-4F4D-8A72-139C59B9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Project Details</a:t>
            </a:r>
            <a:br>
              <a:rPr lang="en-US"/>
            </a:b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29D22-9EF5-4503-A636-F6D6BF523D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8AA5CB-0244-4D8A-B875-861BE998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Proposed Method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98A02-8834-4487-803C-AD957862B3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E0CCA4-FB11-483D-86BA-8649AC4A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Proposed Method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4C8D6-804B-4F72-B78A-8C1661E43F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4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AB92EF-4361-482B-831B-128F1443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Proposed Method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CDB9E-7E03-4F10-AB4A-A90B60AAD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0A8C34-FAF0-4103-B065-CEDB0EC9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Important Visualization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0E6E6-E96B-4438-8104-11505CB29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33CDA7-5C75-485A-885C-C5B307F1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Conclusion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79294-A850-411C-9E3F-CB9849F5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Short Cake Cafe</vt:lpstr>
      <vt:lpstr>Introduction (Short Cake Café)</vt:lpstr>
      <vt:lpstr>Project Details </vt:lpstr>
      <vt:lpstr>Project Details </vt:lpstr>
      <vt:lpstr>Proposed Method</vt:lpstr>
      <vt:lpstr>Proposed Method</vt:lpstr>
      <vt:lpstr>Proposed Method</vt:lpstr>
      <vt:lpstr>Important Visualization</vt:lpstr>
      <vt:lpstr>Conclusion</vt:lpstr>
      <vt:lpstr>References</vt:lpstr>
      <vt:lpstr>Thank You! (: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Cake Cafe</dc:title>
  <dc:creator>Bhawana Mishra</dc:creator>
  <cp:lastModifiedBy>Bhawana Mishra</cp:lastModifiedBy>
  <cp:revision>1</cp:revision>
  <dcterms:created xsi:type="dcterms:W3CDTF">2021-01-05T10:20:00Z</dcterms:created>
  <dcterms:modified xsi:type="dcterms:W3CDTF">2021-01-05T10:20:00Z</dcterms:modified>
</cp:coreProperties>
</file>