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6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E231EE-3184-4581-9049-EF7BB72D8379}" v="8" dt="2025-03-13T11:25:53.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782" y="110"/>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2962275" y="1562100"/>
            <a:ext cx="8782050" cy="2677656"/>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Name of Project</a:t>
            </a:r>
          </a:p>
          <a:p>
            <a:pPr algn="r"/>
            <a:r>
              <a:rPr lang="en-US" sz="3200" b="0" i="0" dirty="0">
                <a:solidFill>
                  <a:srgbClr val="333333"/>
                </a:solidFill>
                <a:effectLst/>
                <a:latin typeface="Roboto" panose="02000000000000000000" pitchFamily="2" charset="0"/>
              </a:rPr>
              <a:t>Air Quality Index Prediction Model with Python</a:t>
            </a:r>
          </a:p>
          <a:p>
            <a:pPr algn="r"/>
            <a:r>
              <a:rPr lang="en-US" sz="3200" dirty="0">
                <a:solidFill>
                  <a:srgbClr val="333333"/>
                </a:solidFill>
                <a:latin typeface="Roboto" panose="02000000000000000000" pitchFamily="2" charset="0"/>
                <a:cs typeface="Times New Roman" panose="02020603050405020304" pitchFamily="18" charset="0"/>
              </a:rPr>
              <a:t>BHAWANAND JHA</a:t>
            </a:r>
          </a:p>
          <a:p>
            <a:pPr algn="r"/>
            <a:r>
              <a:rPr lang="en-US" sz="3200" b="1" i="0" dirty="0">
                <a:solidFill>
                  <a:srgbClr val="333333"/>
                </a:solidFill>
                <a:effectLst/>
                <a:latin typeface="Poppins" panose="00000500000000000000" pitchFamily="2" charset="0"/>
              </a:rPr>
              <a:t>Internship ID: INTERNSHIP_1736246007677d02f700dbe</a:t>
            </a: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F53C6-670A-72A5-62B7-0A22CE3143D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41312AC-000D-F549-2BCA-F9EF8DE78502}"/>
              </a:ext>
            </a:extLst>
          </p:cNvPr>
          <p:cNvSpPr txBox="1"/>
          <p:nvPr/>
        </p:nvSpPr>
        <p:spPr>
          <a:xfrm>
            <a:off x="255104" y="1054412"/>
            <a:ext cx="6102626" cy="1015663"/>
          </a:xfrm>
          <a:prstGeom prst="rect">
            <a:avLst/>
          </a:prstGeom>
          <a:noFill/>
        </p:spPr>
        <p:txBody>
          <a:bodyPr wrap="square">
            <a:spAutoFit/>
          </a:bodyPr>
          <a:lstStyle/>
          <a:p>
            <a:r>
              <a:rPr lang="en-US" sz="2000" b="1" dirty="0">
                <a:solidFill>
                  <a:srgbClr val="213163"/>
                </a:solidFill>
              </a:rPr>
              <a:t>Screenshot of Output: </a:t>
            </a: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4" name="Picture 3">
            <a:extLst>
              <a:ext uri="{FF2B5EF4-FFF2-40B4-BE49-F238E27FC236}">
                <a16:creationId xmlns:a16="http://schemas.microsoft.com/office/drawing/2014/main" id="{7CD96F71-3BF2-23F5-D9C1-F2785E975C40}"/>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375169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B4EFA-4596-31FE-01B0-71BCB602A33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11EA98F-95E6-43B0-4DD5-814ECF227514}"/>
              </a:ext>
            </a:extLst>
          </p:cNvPr>
          <p:cNvSpPr txBox="1"/>
          <p:nvPr/>
        </p:nvSpPr>
        <p:spPr>
          <a:xfrm>
            <a:off x="255104" y="1054412"/>
            <a:ext cx="6102626" cy="1015663"/>
          </a:xfrm>
          <a:prstGeom prst="rect">
            <a:avLst/>
          </a:prstGeom>
          <a:noFill/>
        </p:spPr>
        <p:txBody>
          <a:bodyPr wrap="square">
            <a:spAutoFit/>
          </a:bodyPr>
          <a:lstStyle/>
          <a:p>
            <a:r>
              <a:rPr lang="en-US" sz="2000" b="1" dirty="0">
                <a:solidFill>
                  <a:srgbClr val="213163"/>
                </a:solidFill>
              </a:rPr>
              <a:t>Screenshot of Output: </a:t>
            </a: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4" name="Picture 3">
            <a:extLst>
              <a:ext uri="{FF2B5EF4-FFF2-40B4-BE49-F238E27FC236}">
                <a16:creationId xmlns:a16="http://schemas.microsoft.com/office/drawing/2014/main" id="{BB0F96D3-713D-9128-CAE9-3429CA2C6C3A}"/>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2302717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9EDD0-3FD5-AB56-6C48-669B15CF2B2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0A3F690-7389-3A2B-2F46-9FA26FD6A067}"/>
              </a:ext>
            </a:extLst>
          </p:cNvPr>
          <p:cNvSpPr txBox="1"/>
          <p:nvPr/>
        </p:nvSpPr>
        <p:spPr>
          <a:xfrm>
            <a:off x="255104" y="1054412"/>
            <a:ext cx="6102626" cy="1015663"/>
          </a:xfrm>
          <a:prstGeom prst="rect">
            <a:avLst/>
          </a:prstGeom>
          <a:noFill/>
        </p:spPr>
        <p:txBody>
          <a:bodyPr wrap="square">
            <a:spAutoFit/>
          </a:bodyPr>
          <a:lstStyle/>
          <a:p>
            <a:r>
              <a:rPr lang="en-US" sz="2000" b="1" dirty="0">
                <a:solidFill>
                  <a:srgbClr val="213163"/>
                </a:solidFill>
              </a:rPr>
              <a:t>Screenshot of Output: </a:t>
            </a: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4" name="Picture 3">
            <a:extLst>
              <a:ext uri="{FF2B5EF4-FFF2-40B4-BE49-F238E27FC236}">
                <a16:creationId xmlns:a16="http://schemas.microsoft.com/office/drawing/2014/main" id="{5CF7657D-13BF-E433-3930-C11807F0D92C}"/>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3111661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51118-1351-47CA-40F6-D1723FDD096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196CD61-5DC8-9F61-AC9A-B029910F37E0}"/>
              </a:ext>
            </a:extLst>
          </p:cNvPr>
          <p:cNvSpPr txBox="1"/>
          <p:nvPr/>
        </p:nvSpPr>
        <p:spPr>
          <a:xfrm>
            <a:off x="255104" y="1054412"/>
            <a:ext cx="6102626" cy="1015663"/>
          </a:xfrm>
          <a:prstGeom prst="rect">
            <a:avLst/>
          </a:prstGeom>
          <a:noFill/>
        </p:spPr>
        <p:txBody>
          <a:bodyPr wrap="square">
            <a:spAutoFit/>
          </a:bodyPr>
          <a:lstStyle/>
          <a:p>
            <a:r>
              <a:rPr lang="en-US" sz="2000" b="1" dirty="0">
                <a:solidFill>
                  <a:srgbClr val="213163"/>
                </a:solidFill>
              </a:rPr>
              <a:t>Screenshot of Output: </a:t>
            </a: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4" name="Picture 3">
            <a:extLst>
              <a:ext uri="{FF2B5EF4-FFF2-40B4-BE49-F238E27FC236}">
                <a16:creationId xmlns:a16="http://schemas.microsoft.com/office/drawing/2014/main" id="{D64B3181-D244-662B-2E2B-825F1707F423}"/>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3452950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4888-A443-D234-74BE-C306C0F2BC2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8FDE394-69B3-4D98-4113-23C206DC0A62}"/>
              </a:ext>
            </a:extLst>
          </p:cNvPr>
          <p:cNvSpPr txBox="1"/>
          <p:nvPr/>
        </p:nvSpPr>
        <p:spPr>
          <a:xfrm>
            <a:off x="255104" y="1054412"/>
            <a:ext cx="6102626" cy="1015663"/>
          </a:xfrm>
          <a:prstGeom prst="rect">
            <a:avLst/>
          </a:prstGeom>
          <a:noFill/>
        </p:spPr>
        <p:txBody>
          <a:bodyPr wrap="square">
            <a:spAutoFit/>
          </a:bodyPr>
          <a:lstStyle/>
          <a:p>
            <a:r>
              <a:rPr lang="en-US" sz="2000" b="1" dirty="0">
                <a:solidFill>
                  <a:srgbClr val="213163"/>
                </a:solidFill>
              </a:rPr>
              <a:t>Screenshot of Output: </a:t>
            </a: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4" name="Picture 3">
            <a:extLst>
              <a:ext uri="{FF2B5EF4-FFF2-40B4-BE49-F238E27FC236}">
                <a16:creationId xmlns:a16="http://schemas.microsoft.com/office/drawing/2014/main" id="{3B935D6B-CCFA-CCEB-6A66-5CAC2E4AF4F5}"/>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141910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6" y="988151"/>
            <a:ext cx="12042913" cy="2092881"/>
          </a:xfrm>
          <a:prstGeom prst="rect">
            <a:avLst/>
          </a:prstGeom>
          <a:noFill/>
        </p:spPr>
        <p:txBody>
          <a:bodyPr wrap="square">
            <a:spAutoFit/>
          </a:bodyPr>
          <a:lstStyle/>
          <a:p>
            <a:r>
              <a:rPr lang="en-US" sz="2000" b="1" dirty="0">
                <a:solidFill>
                  <a:srgbClr val="213163"/>
                </a:solidFill>
              </a:rPr>
              <a:t>Conclusion:</a:t>
            </a:r>
          </a:p>
          <a:p>
            <a:endParaRPr lang="en-US" sz="2000" b="1" dirty="0">
              <a:solidFill>
                <a:srgbClr val="213163"/>
              </a:solidFill>
            </a:endParaRPr>
          </a:p>
          <a:p>
            <a:r>
              <a:rPr lang="en-US" sz="1800" dirty="0"/>
              <a:t>This project successfully demonstrated the visualization of different types of distributions using Matplotlib in Python. The plotted graphs provide insight into how data is distributed and help understand the nature of datasets. This approach can be further extended to real-world applications, such as statistical analysis, predictive modeling, and data science tasks.</a:t>
            </a:r>
          </a:p>
          <a:p>
            <a:r>
              <a:rPr lang="en-US" sz="1800" b="1" dirty="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8647289" cy="1323439"/>
          </a:xfrm>
          <a:prstGeom prst="rect">
            <a:avLst/>
          </a:prstGeom>
          <a:noFill/>
        </p:spPr>
        <p:txBody>
          <a:bodyPr wrap="square">
            <a:spAutoFit/>
          </a:bodyPr>
          <a:lstStyle/>
          <a:p>
            <a:r>
              <a:rPr lang="en-IN" sz="2000" b="1" dirty="0">
                <a:solidFill>
                  <a:srgbClr val="213163"/>
                </a:solidFill>
              </a:rPr>
              <a:t>Learning Objectives</a:t>
            </a:r>
          </a:p>
          <a:p>
            <a:endParaRPr lang="en-IN" sz="2000" b="1" dirty="0">
              <a:solidFill>
                <a:srgbClr val="213163"/>
              </a:solidFill>
            </a:endParaRPr>
          </a:p>
          <a:p>
            <a:r>
              <a:rPr lang="en-IN" sz="2000" dirty="0">
                <a:solidFill>
                  <a:srgbClr val="213163"/>
                </a:solidFill>
              </a:rPr>
              <a:t>This Week taught us how to plot different graph types in Python using different libraries.  </a:t>
            </a: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3" y="1067664"/>
            <a:ext cx="11849337" cy="2862322"/>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a:t>
            </a:r>
          </a:p>
          <a:p>
            <a:endParaRPr lang="en-IN" sz="2000" b="1" dirty="0">
              <a:solidFill>
                <a:srgbClr val="213163"/>
              </a:solidFill>
            </a:endParaRPr>
          </a:p>
          <a:p>
            <a:r>
              <a:rPr lang="en-US" sz="2000" dirty="0"/>
              <a:t>In this project, Python was used as the primary programming language, and Matplotlib was utilized for generating various types of graphs. Matplotlib is a powerful library in Python for data visualization, allowing us to create different categories of graphs such as normal distribution, right-skewed, and left-skewed distributions.</a:t>
            </a:r>
          </a:p>
          <a:p>
            <a:endParaRPr lang="en-IN" sz="2000" b="1" dirty="0">
              <a:solidFill>
                <a:srgbClr val="213163"/>
              </a:solidFill>
            </a:endParaRPr>
          </a:p>
          <a:p>
            <a:endParaRPr lang="en-IN" sz="2000" b="1" dirty="0">
              <a:solidFill>
                <a:srgbClr val="213163"/>
              </a:solidFill>
            </a:endParaRPr>
          </a:p>
          <a:p>
            <a:r>
              <a:rPr lang="en-IN" sz="2000" b="1" dirty="0">
                <a:solidFill>
                  <a:srgbClr val="213163"/>
                </a:solidFill>
              </a:rPr>
              <a:t> </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11923644" cy="2646878"/>
          </a:xfrm>
          <a:prstGeom prst="rect">
            <a:avLst/>
          </a:prstGeom>
          <a:noFill/>
        </p:spPr>
        <p:txBody>
          <a:bodyPr wrap="square">
            <a:spAutoFit/>
          </a:bodyPr>
          <a:lstStyle/>
          <a:p>
            <a:r>
              <a:rPr lang="en-US" sz="2000" b="1" dirty="0">
                <a:solidFill>
                  <a:srgbClr val="213163"/>
                </a:solidFill>
              </a:rPr>
              <a:t>Methodology</a:t>
            </a:r>
          </a:p>
          <a:p>
            <a:endParaRPr lang="en-US" sz="2000" b="1" dirty="0">
              <a:solidFill>
                <a:srgbClr val="213163"/>
              </a:solidFill>
            </a:endParaRPr>
          </a:p>
          <a:p>
            <a:r>
              <a:rPr lang="en-US" sz="1800" dirty="0"/>
              <a:t>The approach involved the following steps:</a:t>
            </a:r>
          </a:p>
          <a:p>
            <a:r>
              <a:rPr lang="en-US" sz="1800" dirty="0"/>
              <a:t>1. Data generation: Random data points were generated to represent different distributions.</a:t>
            </a:r>
          </a:p>
          <a:p>
            <a:r>
              <a:rPr lang="en-US" sz="1800" dirty="0"/>
              <a:t>2. Graph plotting: Matplotlib was used to visualize the data in different formats.</a:t>
            </a:r>
          </a:p>
          <a:p>
            <a:r>
              <a:rPr lang="en-US" sz="1800" dirty="0"/>
              <a:t>3. Distribution types: Various types of distributions, including normal, right-skewed, and left-skewed, were analyzed and plotted.</a:t>
            </a:r>
          </a:p>
          <a:p>
            <a:r>
              <a:rPr lang="en-US" sz="1800" dirty="0"/>
              <a:t>4. Interpretation: The characteristics of each graph were examined to understand their significance.</a:t>
            </a:r>
          </a:p>
          <a:p>
            <a:r>
              <a:rPr lang="en-US" sz="1800" b="1" dirty="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12089296" cy="1938992"/>
          </a:xfrm>
          <a:prstGeom prst="rect">
            <a:avLst/>
          </a:prstGeom>
          <a:noFill/>
        </p:spPr>
        <p:txBody>
          <a:bodyPr wrap="square">
            <a:spAutoFit/>
          </a:bodyPr>
          <a:lstStyle/>
          <a:p>
            <a:r>
              <a:rPr lang="en-US" sz="2000" b="1" dirty="0">
                <a:solidFill>
                  <a:srgbClr val="213163"/>
                </a:solidFill>
              </a:rPr>
              <a:t>Problem Statement:</a:t>
            </a:r>
          </a:p>
          <a:p>
            <a:endParaRPr lang="en-US" sz="2000" b="1" dirty="0">
              <a:solidFill>
                <a:srgbClr val="213163"/>
              </a:solidFill>
            </a:endParaRPr>
          </a:p>
          <a:p>
            <a:r>
              <a:rPr lang="en-US" sz="2000" dirty="0"/>
              <a:t>The objective of this project is to generate and visualize different types of statistical distributions using Python and Matplotlib. The aim is to demonstrate how different data distributions appear and how they can be used for data analysis.</a:t>
            </a:r>
          </a:p>
          <a:p>
            <a:r>
              <a:rPr lang="en-US" sz="2000" b="1" dirty="0">
                <a:solidFill>
                  <a:srgbClr val="213163"/>
                </a:solidFill>
              </a:rPr>
              <a:t>  </a:t>
            </a:r>
            <a:endParaRPr lang="en-IN" sz="20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11936896" cy="2554545"/>
          </a:xfrm>
          <a:prstGeom prst="rect">
            <a:avLst/>
          </a:prstGeom>
          <a:noFill/>
        </p:spPr>
        <p:txBody>
          <a:bodyPr wrap="square">
            <a:spAutoFit/>
          </a:bodyPr>
          <a:lstStyle/>
          <a:p>
            <a:r>
              <a:rPr lang="en-US" sz="2000" b="1" dirty="0">
                <a:solidFill>
                  <a:srgbClr val="213163"/>
                </a:solidFill>
              </a:rPr>
              <a:t>Solution: </a:t>
            </a:r>
          </a:p>
          <a:p>
            <a:endParaRPr lang="en-US" sz="2000" b="1" dirty="0">
              <a:solidFill>
                <a:srgbClr val="213163"/>
              </a:solidFill>
            </a:endParaRPr>
          </a:p>
          <a:p>
            <a:r>
              <a:rPr lang="en-US" sz="2000" dirty="0"/>
              <a:t>Using Python and the Matplotlib library, different types of graphs were generated to represent various distributions. The solution involved:</a:t>
            </a:r>
          </a:p>
          <a:p>
            <a:r>
              <a:rPr lang="en-US" sz="2000" dirty="0"/>
              <a:t>- Creating synthetic data for each type of distribution.</a:t>
            </a:r>
          </a:p>
          <a:p>
            <a:r>
              <a:rPr lang="en-US" sz="2000" dirty="0"/>
              <a:t>- Using Matplotlib functions to plot histograms and density plots.</a:t>
            </a:r>
          </a:p>
          <a:p>
            <a:r>
              <a:rPr lang="en-US" sz="2000" dirty="0"/>
              <a:t>- Analyzing the differences between normal, left-skewed, and right-skewed distributions.</a:t>
            </a:r>
          </a:p>
          <a:p>
            <a:r>
              <a:rPr lang="en-US" sz="2000" b="1" dirty="0">
                <a:solidFill>
                  <a:srgbClr val="213163"/>
                </a:solidFill>
              </a:rPr>
              <a:t> </a:t>
            </a:r>
            <a:endParaRPr lang="en-IN" sz="2000" b="1" dirty="0">
              <a:solidFill>
                <a:srgbClr val="213163"/>
              </a:solidFill>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1015663"/>
          </a:xfrm>
          <a:prstGeom prst="rect">
            <a:avLst/>
          </a:prstGeom>
          <a:noFill/>
        </p:spPr>
        <p:txBody>
          <a:bodyPr wrap="square">
            <a:spAutoFit/>
          </a:bodyPr>
          <a:lstStyle/>
          <a:p>
            <a:r>
              <a:rPr lang="en-US" sz="2000" b="1" dirty="0">
                <a:solidFill>
                  <a:srgbClr val="213163"/>
                </a:solidFill>
              </a:rPr>
              <a:t>Screenshot of Output:</a:t>
            </a: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4" name="Picture 3">
            <a:extLst>
              <a:ext uri="{FF2B5EF4-FFF2-40B4-BE49-F238E27FC236}">
                <a16:creationId xmlns:a16="http://schemas.microsoft.com/office/drawing/2014/main" id="{668D38FF-9FBA-88EA-1D96-8BA0D748B96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CAE37-A7ED-B11E-B168-010E964A962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37CC8D3-9B6A-CCBE-E3FF-159FF8A2C808}"/>
              </a:ext>
            </a:extLst>
          </p:cNvPr>
          <p:cNvSpPr txBox="1"/>
          <p:nvPr/>
        </p:nvSpPr>
        <p:spPr>
          <a:xfrm>
            <a:off x="255104" y="1054412"/>
            <a:ext cx="6102626" cy="1015663"/>
          </a:xfrm>
          <a:prstGeom prst="rect">
            <a:avLst/>
          </a:prstGeom>
          <a:noFill/>
        </p:spPr>
        <p:txBody>
          <a:bodyPr wrap="square">
            <a:spAutoFit/>
          </a:bodyPr>
          <a:lstStyle/>
          <a:p>
            <a:r>
              <a:rPr lang="en-US" sz="2000" b="1" dirty="0">
                <a:solidFill>
                  <a:srgbClr val="213163"/>
                </a:solidFill>
              </a:rPr>
              <a:t>Screenshot of Output:</a:t>
            </a: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4" name="Picture 3">
            <a:extLst>
              <a:ext uri="{FF2B5EF4-FFF2-40B4-BE49-F238E27FC236}">
                <a16:creationId xmlns:a16="http://schemas.microsoft.com/office/drawing/2014/main" id="{BA5ACFBC-970D-B481-2758-DCD452CAEB0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9455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A28CD-D1E3-C179-558F-872019C6D0F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6B31595-50E3-01F4-1BCD-9CD3CFEBF6B3}"/>
              </a:ext>
            </a:extLst>
          </p:cNvPr>
          <p:cNvSpPr txBox="1"/>
          <p:nvPr/>
        </p:nvSpPr>
        <p:spPr>
          <a:xfrm>
            <a:off x="255104" y="1054412"/>
            <a:ext cx="6102626" cy="1015663"/>
          </a:xfrm>
          <a:prstGeom prst="rect">
            <a:avLst/>
          </a:prstGeom>
          <a:noFill/>
        </p:spPr>
        <p:txBody>
          <a:bodyPr wrap="square">
            <a:spAutoFit/>
          </a:bodyPr>
          <a:lstStyle/>
          <a:p>
            <a:r>
              <a:rPr lang="en-US" sz="2000" b="1" dirty="0">
                <a:solidFill>
                  <a:srgbClr val="213163"/>
                </a:solidFill>
              </a:rPr>
              <a:t>Screenshot of Output: </a:t>
            </a: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4" name="Picture 3">
            <a:extLst>
              <a:ext uri="{FF2B5EF4-FFF2-40B4-BE49-F238E27FC236}">
                <a16:creationId xmlns:a16="http://schemas.microsoft.com/office/drawing/2014/main" id="{02DE41EC-B2A3-40A5-E130-6F985A522EC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29566281"/>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52</TotalTime>
  <Words>387</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Poppins</vt:lpstr>
      <vt:lpstr>Roboto</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bhawanand jha</cp:lastModifiedBy>
  <cp:revision>6</cp:revision>
  <dcterms:created xsi:type="dcterms:W3CDTF">2024-12-31T09:40:01Z</dcterms:created>
  <dcterms:modified xsi:type="dcterms:W3CDTF">2025-03-13T11:29:44Z</dcterms:modified>
</cp:coreProperties>
</file>