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079102" y="2043404"/>
            <a:ext cx="91128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</a:p>
          <a:p>
            <a:pPr algn="r"/>
            <a:r>
              <a:rPr lang="en-US" sz="32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Air Quality Index Prediction Model  with Python</a:t>
            </a:r>
          </a:p>
          <a:p>
            <a:pPr algn="r"/>
            <a:r>
              <a:rPr lang="en-US" sz="3200" dirty="0">
                <a:solidFill>
                  <a:srgbClr val="333333"/>
                </a:solidFill>
                <a:latin typeface="Roboto" panose="020F0502020204030204" pitchFamily="2" charset="0"/>
                <a:cs typeface="Times New Roman" panose="02020603050405020304" pitchFamily="18" charset="0"/>
              </a:rPr>
              <a:t>NAME – BHAWANAND JHA</a:t>
            </a:r>
          </a:p>
          <a:p>
            <a:pPr algn="r"/>
            <a:r>
              <a:rPr lang="en-US" sz="3200" b="1" i="0" dirty="0">
                <a:solidFill>
                  <a:srgbClr val="333333"/>
                </a:solidFill>
                <a:effectLst/>
                <a:latin typeface="Poppins" panose="020B0502040204020203" pitchFamily="2" charset="0"/>
              </a:rPr>
              <a:t>Internship ID : INTERNSHIP_1736246007677d02f700dbe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4" y="972536"/>
            <a:ext cx="80470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In this week, we have learnt how to read our data from a CSV file by using Python language &amp; doing some mathematical operations by using Python to find rows and columns, addition, subtraction, multiplication, etc.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20561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In this internship, we have to use Python for our coding purpose related to AI with Green Technology.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I have used Visual Studio Code to implement my program. In Visual Studio Code, we first have to set up some features for using Python.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So the features I have to install in my VS CODE for using python are:-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• Seaborn Package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• Pandas 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• </a:t>
            </a:r>
            <a:r>
              <a:rPr lang="en-IN" sz="2000" b="1" dirty="0" err="1">
                <a:solidFill>
                  <a:srgbClr val="213163"/>
                </a:solidFill>
              </a:rPr>
              <a:t>Numpy</a:t>
            </a:r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• Matplotlib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• </a:t>
            </a:r>
            <a:r>
              <a:rPr lang="en-IN" sz="2000" b="1" dirty="0" err="1">
                <a:solidFill>
                  <a:srgbClr val="213163"/>
                </a:solidFill>
              </a:rPr>
              <a:t>Jupyter</a:t>
            </a:r>
            <a:r>
              <a:rPr lang="en-IN" sz="2000" b="1" dirty="0">
                <a:solidFill>
                  <a:srgbClr val="213163"/>
                </a:solidFill>
              </a:rPr>
              <a:t> Notebook</a:t>
            </a:r>
          </a:p>
          <a:p>
            <a:r>
              <a:rPr lang="en-IN" sz="2000" b="1" dirty="0">
                <a:solidFill>
                  <a:srgbClr val="213163"/>
                </a:solidFill>
              </a:rPr>
              <a:t>• Pip packages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19236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The Method of doing code in Python is given below ste</a:t>
            </a:r>
            <a:r>
              <a:rPr lang="en-US" sz="1800" b="1" dirty="0">
                <a:solidFill>
                  <a:srgbClr val="213163"/>
                </a:solidFill>
              </a:rPr>
              <a:t>p by step </a:t>
            </a:r>
            <a:r>
              <a:rPr lang="en-US" sz="1800" b="1" dirty="0">
                <a:solidFill>
                  <a:srgbClr val="213163"/>
                </a:solidFill>
                <a:sym typeface="Wingdings" panose="05000000000000000000" pitchFamily="2" charset="2"/>
              </a:rPr>
              <a:t>(Only for VS CODE) :-</a:t>
            </a:r>
            <a:endParaRPr lang="en-US" sz="1800" b="1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342900" indent="-342900"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First, we have to download all the necessary packages, which is given in the previous Slide.</a:t>
            </a:r>
          </a:p>
          <a:p>
            <a:pPr marL="342900" indent="-342900"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2.  After downloading all the necessary packages, we have to simply write </a:t>
            </a:r>
            <a:r>
              <a:rPr lang="en-IN" sz="1800" dirty="0" err="1">
                <a:solidFill>
                  <a:srgbClr val="213163"/>
                </a:solidFill>
              </a:rPr>
              <a:t>Jupyter</a:t>
            </a:r>
            <a:r>
              <a:rPr lang="en-IN" sz="1800" dirty="0">
                <a:solidFill>
                  <a:srgbClr val="213163"/>
                </a:solidFill>
              </a:rPr>
              <a:t> Notebook in the Terminal of the      VS CODE.</a:t>
            </a:r>
          </a:p>
          <a:p>
            <a:pPr marL="342900" indent="-342900">
              <a:buFont typeface="Arial"/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After writing </a:t>
            </a:r>
            <a:r>
              <a:rPr lang="en-IN" sz="1800" dirty="0" err="1">
                <a:solidFill>
                  <a:srgbClr val="213163"/>
                </a:solidFill>
              </a:rPr>
              <a:t>Jupyter</a:t>
            </a:r>
            <a:r>
              <a:rPr lang="en-IN" sz="1800" dirty="0">
                <a:solidFill>
                  <a:srgbClr val="213163"/>
                </a:solidFill>
              </a:rPr>
              <a:t> Notebook, It will take you to the chrome page of your default browser.</a:t>
            </a:r>
          </a:p>
          <a:p>
            <a:pPr marL="342900" indent="-342900">
              <a:buFont typeface="Arial"/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That chrome page will be the </a:t>
            </a:r>
            <a:r>
              <a:rPr lang="en-IN" sz="1800" dirty="0" err="1">
                <a:solidFill>
                  <a:srgbClr val="213163"/>
                </a:solidFill>
              </a:rPr>
              <a:t>Jupyter</a:t>
            </a:r>
            <a:r>
              <a:rPr lang="en-IN" sz="1800" dirty="0">
                <a:solidFill>
                  <a:srgbClr val="213163"/>
                </a:solidFill>
              </a:rPr>
              <a:t> Notebook where we have to do our code.</a:t>
            </a:r>
          </a:p>
          <a:p>
            <a:pPr marL="342900" indent="-342900">
              <a:buFont typeface="Arial"/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 First, we have to make a separate folder where whatever the code we will do regarding this internship will be saved there.</a:t>
            </a:r>
          </a:p>
          <a:p>
            <a:pPr marL="342900" indent="-342900">
              <a:buFont typeface="Arial"/>
              <a:buAutoNum type="arabicPeriod"/>
            </a:pPr>
            <a:endParaRPr lang="en-IN" sz="1800" dirty="0">
              <a:solidFill>
                <a:srgbClr val="213163"/>
              </a:solidFill>
            </a:endParaRPr>
          </a:p>
          <a:p>
            <a:pPr marL="342900" indent="-342900">
              <a:buFont typeface="Arial"/>
              <a:buAutoNum type="arabicPeriod"/>
            </a:pPr>
            <a:r>
              <a:rPr lang="en-IN" sz="1800" dirty="0">
                <a:solidFill>
                  <a:srgbClr val="213163"/>
                </a:solidFill>
              </a:rPr>
              <a:t>So, these are the methodologies for doing code in this internship.</a:t>
            </a: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936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We have to find data of 100 cities from the CSV file known as Air Quality Index.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import </a:t>
            </a:r>
            <a:r>
              <a:rPr lang="en-US" sz="2000" b="1" dirty="0" err="1">
                <a:solidFill>
                  <a:srgbClr val="213163"/>
                </a:solidFill>
              </a:rPr>
              <a:t>numpy</a:t>
            </a:r>
            <a:r>
              <a:rPr lang="en-US" sz="2000" b="1" dirty="0">
                <a:solidFill>
                  <a:srgbClr val="213163"/>
                </a:solidFill>
              </a:rPr>
              <a:t> as np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import pandas as pd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import </a:t>
            </a:r>
            <a:r>
              <a:rPr lang="en-US" sz="2000" b="1" dirty="0" err="1">
                <a:solidFill>
                  <a:srgbClr val="213163"/>
                </a:solidFill>
              </a:rPr>
              <a:t>matplotlib.pyplot</a:t>
            </a:r>
            <a:r>
              <a:rPr lang="en-US" sz="2000" b="1" dirty="0">
                <a:solidFill>
                  <a:srgbClr val="213163"/>
                </a:solidFill>
              </a:rPr>
              <a:t> as </a:t>
            </a:r>
            <a:r>
              <a:rPr lang="en-US" sz="2000" b="1" dirty="0" err="1">
                <a:solidFill>
                  <a:srgbClr val="213163"/>
                </a:solidFill>
              </a:rPr>
              <a:t>plt</a:t>
            </a:r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from warning import </a:t>
            </a:r>
            <a:r>
              <a:rPr lang="en-US" sz="2000" b="1" dirty="0" err="1">
                <a:solidFill>
                  <a:srgbClr val="213163"/>
                </a:solidFill>
              </a:rPr>
              <a:t>filterwarnings</a:t>
            </a:r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 err="1">
                <a:solidFill>
                  <a:srgbClr val="213163"/>
                </a:solidFill>
              </a:rPr>
              <a:t>filterwarnings</a:t>
            </a:r>
            <a:r>
              <a:rPr lang="en-US" sz="2000" b="1" dirty="0">
                <a:solidFill>
                  <a:srgbClr val="213163"/>
                </a:solidFill>
              </a:rPr>
              <a:t>('ignore’) </a:t>
            </a:r>
          </a:p>
          <a:p>
            <a:r>
              <a:rPr lang="en-IN" sz="2000" b="1" dirty="0" err="1">
                <a:solidFill>
                  <a:srgbClr val="213163"/>
                </a:solidFill>
              </a:rPr>
              <a:t>df</a:t>
            </a:r>
            <a:r>
              <a:rPr lang="en-IN" sz="2000" b="1" dirty="0">
                <a:solidFill>
                  <a:srgbClr val="213163"/>
                </a:solidFill>
              </a:rPr>
              <a:t> = </a:t>
            </a:r>
            <a:r>
              <a:rPr lang="en-IN" sz="2000" b="1" dirty="0" err="1">
                <a:solidFill>
                  <a:srgbClr val="213163"/>
                </a:solidFill>
              </a:rPr>
              <a:t>pd.read_csv</a:t>
            </a:r>
            <a:r>
              <a:rPr lang="en-IN" sz="2000" b="1" dirty="0">
                <a:solidFill>
                  <a:srgbClr val="213163"/>
                </a:solidFill>
              </a:rPr>
              <a:t>('air quality data.csv.csv’)</a:t>
            </a:r>
          </a:p>
          <a:p>
            <a:r>
              <a:rPr lang="en-IN" sz="2000" b="1" dirty="0" err="1">
                <a:solidFill>
                  <a:srgbClr val="213163"/>
                </a:solidFill>
              </a:rPr>
              <a:t>df.head</a:t>
            </a:r>
            <a:r>
              <a:rPr lang="en-IN" sz="2000" b="1" dirty="0">
                <a:solidFill>
                  <a:srgbClr val="213163"/>
                </a:solidFill>
              </a:rPr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6B944-977B-9F79-3F30-953FC6BC8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85941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So this week, we have seen how to implement Python in VS CODE and read the CSV files using Python.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50</TotalTime>
  <Words>389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Poppins</vt:lpstr>
      <vt:lpstr>Roboto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bhawanand jha</cp:lastModifiedBy>
  <cp:revision>4</cp:revision>
  <dcterms:created xsi:type="dcterms:W3CDTF">2024-12-31T09:40:01Z</dcterms:created>
  <dcterms:modified xsi:type="dcterms:W3CDTF">2025-03-01T13:41:12Z</dcterms:modified>
</cp:coreProperties>
</file>