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9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EB15-3ACA-4213-A23F-52A9B02E41BA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5EDA-66D3-4BEE-B4E0-5DA421F83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EB15-3ACA-4213-A23F-52A9B02E41BA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5EDA-66D3-4BEE-B4E0-5DA421F83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EB15-3ACA-4213-A23F-52A9B02E41BA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5EDA-66D3-4BEE-B4E0-5DA421F83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EB15-3ACA-4213-A23F-52A9B02E41BA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5EDA-66D3-4BEE-B4E0-5DA421F83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EB15-3ACA-4213-A23F-52A9B02E41BA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F105EDA-66D3-4BEE-B4E0-5DA421F83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EB15-3ACA-4213-A23F-52A9B02E41BA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5EDA-66D3-4BEE-B4E0-5DA421F83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EB15-3ACA-4213-A23F-52A9B02E41BA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5EDA-66D3-4BEE-B4E0-5DA421F83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EB15-3ACA-4213-A23F-52A9B02E41BA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5EDA-66D3-4BEE-B4E0-5DA421F83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EB15-3ACA-4213-A23F-52A9B02E41BA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5EDA-66D3-4BEE-B4E0-5DA421F83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EB15-3ACA-4213-A23F-52A9B02E41BA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5EDA-66D3-4BEE-B4E0-5DA421F83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EB15-3ACA-4213-A23F-52A9B02E41BA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5EDA-66D3-4BEE-B4E0-5DA421F83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288EB15-3ACA-4213-A23F-52A9B02E41BA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F105EDA-66D3-4BEE-B4E0-5DA421F83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Download complete code from code share and extract it to a local directory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Bhawani\Desktop\Directory Stru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190875"/>
            <a:ext cx="9144000" cy="3667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 project has been set up and you can execute email-file.bat to execute the code. It will create a file Coverage result in your local base directory and will send the same file as an attachment to the addresses defined in batch file . This is an executable file so can also be scheduled for daily basis. A sample result file is already there in a </a:t>
            </a:r>
            <a:r>
              <a:rPr lang="en-US" smtClean="0"/>
              <a:t>folder named “Sample”.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Path Setup: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Setup your java and ant path in compile.bat and email-file.bat file.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 your organization </a:t>
            </a:r>
            <a:r>
              <a:rPr lang="en-US" dirty="0" err="1" smtClean="0"/>
              <a:t>Wsdl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Bhawani\Desktop\Get WSD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057400"/>
            <a:ext cx="914400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 WSDL FILES IN ECLIPSE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Bhawani\Desktop\Put Files in Eclip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CLIENT FROM WSDL FILES</a:t>
            </a:r>
            <a:r>
              <a:rPr lang="en-US" sz="1600" dirty="0" smtClean="0"/>
              <a:t>(You  can use the other tools as well, but I used eclipse as it is much) easier to use</a:t>
            </a:r>
            <a:r>
              <a:rPr lang="en-US" sz="1300" dirty="0" smtClean="0"/>
              <a:t>)</a:t>
            </a:r>
            <a:endParaRPr lang="en-US" sz="1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Bhawani\Desktop\Generate Cli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8760"/>
            <a:ext cx="9144000" cy="5349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WORKSPACE AND COPY SRC-&gt;COM-&gt;SFORCE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Bhawani\Desktop\Copy sfor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PASTE SFORCE FOLDER IN TEST RUNNER-&gt; SRC -&gt; 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Bhawani\Desktop\Put sforce in sr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EXECUTE compile.bat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Bhawani\Desktop\Res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build.properties</a:t>
            </a:r>
            <a:r>
              <a:rPr lang="en-US" dirty="0" smtClean="0"/>
              <a:t> file with the </a:t>
            </a:r>
            <a:r>
              <a:rPr lang="en-US" dirty="0" err="1" smtClean="0"/>
              <a:t>salesforce</a:t>
            </a:r>
            <a:r>
              <a:rPr lang="en-US" dirty="0" smtClean="0"/>
              <a:t> credentials and email addresses on which execution result supposed to be sent.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56</TotalTime>
  <Words>179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Download complete code from code share and extract it to a local directory</vt:lpstr>
      <vt:lpstr>Path Setup:</vt:lpstr>
      <vt:lpstr>Get your organization Wsdl files</vt:lpstr>
      <vt:lpstr>PUT WSDL FILES IN ECLIPSE WORKSPACE</vt:lpstr>
      <vt:lpstr>GENERATE CLIENT FROM WSDL FILES(You  can use the other tools as well, but I used eclipse as it is much) easier to use)</vt:lpstr>
      <vt:lpstr>OPEN WORKSPACE AND COPY SRC-&gt;COM-&gt;SFORCE FOLDER</vt:lpstr>
      <vt:lpstr>PASTE SFORCE FOLDER IN TEST RUNNER-&gt; SRC -&gt; COM</vt:lpstr>
      <vt:lpstr>EXECUTE compile.bat</vt:lpstr>
      <vt:lpstr>Update build.properties file with the salesforce credentials and email addresses on which execution result supposed to be sent.</vt:lpstr>
      <vt:lpstr>Now project has been set up and you can execute email-file.bat to execute the code. It will create a file Coverage result in your local base directory and will send the same file as an attachment to the addresses defined in batch file . This is an executable file so can also be scheduled for daily basis. A sample result file is already there in a folder named “Sample”.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organization Wsdl files</dc:title>
  <dc:creator>Bhawani</dc:creator>
  <cp:lastModifiedBy>Bhawani</cp:lastModifiedBy>
  <cp:revision>11</cp:revision>
  <dcterms:created xsi:type="dcterms:W3CDTF">2011-05-16T14:58:44Z</dcterms:created>
  <dcterms:modified xsi:type="dcterms:W3CDTF">2011-07-16T09:38:18Z</dcterms:modified>
</cp:coreProperties>
</file>