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71" r:id="rId9"/>
    <p:sldId id="272" r:id="rId10"/>
    <p:sldId id="268" r:id="rId11"/>
    <p:sldId id="269" r:id="rId12"/>
    <p:sldId id="270" r:id="rId13"/>
  </p:sldIdLst>
  <p:sldSz cx="14630400" cy="82296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27" autoAdjust="0"/>
  </p:normalViewPr>
  <p:slideViewPr>
    <p:cSldViewPr snapToGrid="0">
      <p:cViewPr varScale="1">
        <p:scale>
          <a:sx n="46" d="100"/>
          <a:sy n="46" d="100"/>
        </p:scale>
        <p:origin x="128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4" name="Shape 4"/>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91425" rIns="91425" bIns="91425" anchor="b" anchorCtr="0"/>
          <a:lstStyle>
            <a:lvl1pPr marL="0" marR="0" indent="0" algn="r"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Tree>
    <p:extLst>
      <p:ext uri="{BB962C8B-B14F-4D97-AF65-F5344CB8AC3E}">
        <p14:creationId xmlns:p14="http://schemas.microsoft.com/office/powerpoint/2010/main" val="97307735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rmAutofit/>
          </a:bodyPr>
          <a:lstStyle/>
          <a:p>
            <a:pPr marL="0" marR="0" lvl="0" indent="0" algn="l" rtl="0">
              <a:lnSpc>
                <a:spcPct val="100000"/>
              </a:lnSpc>
              <a:spcBef>
                <a:spcPts val="0"/>
              </a:spcBef>
              <a:spcAft>
                <a:spcPts val="0"/>
              </a:spcAft>
              <a:buSzPct val="25000"/>
              <a:buFont typeface="Arial"/>
              <a:buNone/>
            </a:pPr>
            <a:r>
              <a:rPr lang="en-US" sz="1800" b="0" i="0" u="none" strike="noStrike" cap="none" baseline="0" dirty="0"/>
              <a:t>Welcome to this hands-on workshop. Get ready to learn, hands-on</a:t>
            </a:r>
            <a:r>
              <a:rPr lang="en-US" sz="1800" b="0" i="0" u="none" strike="noStrike" cap="none" baseline="0" dirty="0" smtClean="0"/>
              <a:t>.</a:t>
            </a:r>
            <a:endParaRPr lang="en-US" sz="1800" b="0" i="0" u="none" strike="noStrike" cap="none" baseline="0" dirty="0"/>
          </a:p>
        </p:txBody>
      </p:sp>
      <p:sp>
        <p:nvSpPr>
          <p:cNvPr id="92" name="Shape 9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rm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898513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rmAutofit/>
          </a:bodyPr>
          <a:lstStyle/>
          <a:p>
            <a:pPr>
              <a:spcBef>
                <a:spcPts val="0"/>
              </a:spcBef>
              <a:buNone/>
            </a:pPr>
            <a:r>
              <a:rPr lang="en-US" sz="1800" b="0" i="0" u="none" strike="noStrike" cap="none" baseline="0"/>
              <a:t>That’s it for the introduction. Now it’s time to turn to your workbook and start developing.</a:t>
            </a:r>
          </a:p>
        </p:txBody>
      </p:sp>
      <p:sp>
        <p:nvSpPr>
          <p:cNvPr id="191" name="Shape 191"/>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rm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3408269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rmAutofit/>
          </a:bodyPr>
          <a:lstStyle/>
          <a:p>
            <a:pPr>
              <a:spcBef>
                <a:spcPts val="0"/>
              </a:spcBef>
              <a:buNone/>
            </a:pPr>
            <a:r>
              <a:rPr lang="en-US" sz="1800" b="0" i="0" u="none" strike="noStrike" cap="none" baseline="0" dirty="0"/>
              <a:t>The first thing you need to do is get a new DE org. A lot of people think they have a DE org and they don’t. Or think they’ll just use their company org, which is usually a mistake. Everyone should get a new DE org now. </a:t>
            </a:r>
          </a:p>
          <a:p>
            <a:pPr>
              <a:spcBef>
                <a:spcPts val="0"/>
              </a:spcBef>
              <a:buNone/>
            </a:pPr>
            <a:endParaRPr sz="1800" b="0" i="0" u="none" strike="noStrike" cap="none" baseline="0" dirty="0"/>
          </a:p>
          <a:p>
            <a:pPr>
              <a:spcBef>
                <a:spcPts val="0"/>
              </a:spcBef>
              <a:buNone/>
            </a:pPr>
            <a:r>
              <a:rPr lang="en-US" sz="1800" b="0" i="0" u="none" strike="noStrike" cap="none" baseline="0" dirty="0"/>
              <a:t>[Walk them through this.]</a:t>
            </a:r>
          </a:p>
          <a:p>
            <a:pPr>
              <a:spcBef>
                <a:spcPts val="0"/>
              </a:spcBef>
              <a:buNone/>
            </a:pPr>
            <a:endParaRPr sz="1800" b="0" i="0" u="none" strike="noStrike" cap="none" baseline="0" dirty="0"/>
          </a:p>
        </p:txBody>
      </p:sp>
      <p:sp>
        <p:nvSpPr>
          <p:cNvPr id="198" name="Shape 19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rm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2954593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rmAutofit/>
          </a:bodyPr>
          <a:lstStyle/>
          <a:p>
            <a:pPr>
              <a:spcBef>
                <a:spcPts val="0"/>
              </a:spcBef>
              <a:buNone/>
            </a:pPr>
            <a:r>
              <a:rPr lang="en-US" sz="1800" b="0" i="0" u="none" strike="noStrike" cap="none" baseline="0"/>
              <a:t>Remember, if you have any questions, please raise your hand and someone will come by to help.</a:t>
            </a:r>
          </a:p>
          <a:p>
            <a:pPr>
              <a:spcBef>
                <a:spcPts val="0"/>
              </a:spcBef>
              <a:buNone/>
            </a:pPr>
            <a:endParaRPr sz="1800" b="0" i="0" u="none" strike="noStrike" cap="none" baseline="0"/>
          </a:p>
          <a:p>
            <a:pPr>
              <a:spcBef>
                <a:spcPts val="0"/>
              </a:spcBef>
              <a:buNone/>
            </a:pPr>
            <a:r>
              <a:rPr lang="en-US" sz="1800" b="0" i="0" u="none" strike="noStrike" cap="none" baseline="0"/>
              <a:t>KEEP THIS SLIDE UP DURING EXERCISE TIME</a:t>
            </a:r>
          </a:p>
        </p:txBody>
      </p:sp>
      <p:sp>
        <p:nvSpPr>
          <p:cNvPr id="205" name="Shape 20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rm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3113234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rmAutofit/>
          </a:bodyPr>
          <a:lstStyle/>
          <a:p>
            <a:pPr>
              <a:spcBef>
                <a:spcPts val="0"/>
              </a:spcBef>
              <a:buNone/>
            </a:pPr>
            <a:endParaRPr sz="1800" b="0" i="0" u="none" strike="noStrike" cap="none" baseline="0" dirty="0"/>
          </a:p>
        </p:txBody>
      </p:sp>
      <p:sp>
        <p:nvSpPr>
          <p:cNvPr id="99" name="Shape 99"/>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rm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477970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rmAutofit/>
          </a:bodyPr>
          <a:lstStyle/>
          <a:p>
            <a:pPr>
              <a:spcBef>
                <a:spcPts val="0"/>
              </a:spcBef>
              <a:buNone/>
            </a:pPr>
            <a:r>
              <a:rPr lang="en-US" sz="1800" b="0" i="0" u="none" strike="noStrike" cap="none" baseline="0" dirty="0"/>
              <a:t>This workshop is simple. After I finish providing you with this brief overview of the workshop scope, I will guide you through getting a new Developer Edition organization. Even if you already have one, it’s a good idea to get a new one now. After that, you’ll complete a series of exercises using the workbook. It should take you about 30minutes to complete the exercises. If you run out of time, don’t worry, there’s a few extra minutes between each workshop, and you can always finish on your own time later.</a:t>
            </a:r>
          </a:p>
          <a:p>
            <a:pPr>
              <a:spcBef>
                <a:spcPts val="0"/>
              </a:spcBef>
              <a:buNone/>
            </a:pPr>
            <a:endParaRPr sz="1800" b="0" i="0" u="none" strike="noStrike" cap="none" baseline="0" dirty="0"/>
          </a:p>
          <a:p>
            <a:pPr>
              <a:spcBef>
                <a:spcPts val="0"/>
              </a:spcBef>
              <a:buNone/>
            </a:pPr>
            <a:r>
              <a:rPr lang="en-US" sz="1800" b="0" i="0" u="none" strike="noStrike" cap="none" baseline="0" dirty="0"/>
              <a:t>If you have any questions while you complete the exercises, just raise your hand and one of the staff here will be happy to assist you.</a:t>
            </a:r>
          </a:p>
        </p:txBody>
      </p:sp>
      <p:sp>
        <p:nvSpPr>
          <p:cNvPr id="106" name="Shape 10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rm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412037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rmAutofit lnSpcReduction="10000"/>
          </a:bodyPr>
          <a:lstStyle/>
          <a:p>
            <a:pPr>
              <a:spcBef>
                <a:spcPts val="0"/>
              </a:spcBef>
              <a:buNone/>
            </a:pPr>
            <a:r>
              <a:rPr lang="en-US" sz="1800" b="0" i="0" u="none" strike="noStrike" cap="none" baseline="0" dirty="0"/>
              <a:t>Before you learn what you’ll be doing, let’s </a:t>
            </a:r>
            <a:r>
              <a:rPr lang="en-US" sz="1800" b="0" i="0" u="none" strike="noStrike" cap="none" baseline="0" dirty="0" smtClean="0"/>
              <a:t>first </a:t>
            </a:r>
            <a:r>
              <a:rPr lang="en-US" sz="1800" b="0" i="0" u="none" strike="noStrike" cap="none" baseline="0" dirty="0"/>
              <a:t>focus on the </a:t>
            </a:r>
            <a:r>
              <a:rPr lang="en-US" sz="1800" b="0" i="0" u="none" strike="noStrike" cap="none" baseline="0" dirty="0" smtClean="0"/>
              <a:t>feature that </a:t>
            </a:r>
            <a:r>
              <a:rPr lang="en-US" sz="1800" b="0" i="0" u="none" strike="noStrike" cap="none" baseline="0" dirty="0"/>
              <a:t>you’ll be working with today</a:t>
            </a:r>
            <a:r>
              <a:rPr lang="en-US" sz="1800" b="0" i="0" u="none" strike="noStrike" cap="none" baseline="0" dirty="0" smtClean="0"/>
              <a:t>. </a:t>
            </a:r>
          </a:p>
          <a:p>
            <a:pPr>
              <a:spcBef>
                <a:spcPts val="0"/>
              </a:spcBef>
              <a:buNone/>
            </a:pPr>
            <a:r>
              <a:rPr lang="en-US" sz="1800" b="0" i="0" u="none" strike="noStrike" cap="none" baseline="0" dirty="0" smtClean="0"/>
              <a:t>Salesforce1 is need today. It has been reached more than 100K downloads yet and still counting. With Salesforce1, you have everything on your mobile device and in much friendly format. In Salesforce1 app, Global Actions are tremendously time saver as they allow you to perform your global action from the complete app. No matter on which screen you are, you can always run your global actions. Salesforce1 comes with some predefined global actions like Feed, Log a Call, New Task, Files etc. In this </a:t>
            </a:r>
            <a:r>
              <a:rPr lang="en-IN" sz="1800" b="0" i="0" u="none" strike="noStrike" cap="none" baseline="0" dirty="0" smtClean="0"/>
              <a:t>tutorial, we will tell you how you can add a </a:t>
            </a:r>
            <a:r>
              <a:rPr lang="en-IN" sz="1800" b="0" i="0" u="none" strike="noStrike" cap="none" baseline="0" dirty="0" err="1" smtClean="0"/>
              <a:t>Visualforce</a:t>
            </a:r>
            <a:r>
              <a:rPr lang="en-IN" sz="1800" b="0" i="0" u="none" strike="noStrike" cap="none" baseline="0" dirty="0" smtClean="0"/>
              <a:t> page to your global publisher action.</a:t>
            </a:r>
            <a:endParaRPr lang="en-US" sz="1800" b="0" i="0" u="none" strike="noStrike" cap="none" baseline="0" dirty="0"/>
          </a:p>
        </p:txBody>
      </p:sp>
      <p:sp>
        <p:nvSpPr>
          <p:cNvPr id="113" name="Shape 11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rm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228013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22" name="Shape 122"/>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rmAutofit/>
          </a:bodyPr>
          <a:lstStyle/>
          <a:p>
            <a:pPr>
              <a:spcBef>
                <a:spcPts val="0"/>
              </a:spcBef>
              <a:buNone/>
            </a:pPr>
            <a:r>
              <a:rPr lang="en-US" sz="1800" b="0" i="0" u="none" strike="noStrike" cap="none" baseline="0" dirty="0" smtClean="0"/>
              <a:t>Create a simple </a:t>
            </a:r>
            <a:r>
              <a:rPr lang="en-US" sz="1800" b="0" i="0" u="none" strike="noStrike" cap="none" baseline="0" dirty="0" err="1" smtClean="0"/>
              <a:t>Visualforce</a:t>
            </a:r>
            <a:r>
              <a:rPr lang="en-US" sz="1800" b="0" i="0" u="none" strike="noStrike" cap="none" baseline="0" dirty="0" smtClean="0"/>
              <a:t> page. </a:t>
            </a:r>
            <a:r>
              <a:rPr lang="en-US" sz="1800" b="0" i="0" u="none" strike="noStrike" cap="none" baseline="0" smtClean="0"/>
              <a:t>Keep </a:t>
            </a:r>
            <a:r>
              <a:rPr lang="en-US" sz="1800" b="0" i="0" u="none" strike="noStrike" cap="none" baseline="0" smtClean="0"/>
              <a:t>it </a:t>
            </a:r>
            <a:r>
              <a:rPr lang="en-US" sz="1800" b="0" i="0" u="none" strike="noStrike" cap="none" baseline="0" dirty="0" smtClean="0"/>
              <a:t>very easy.</a:t>
            </a:r>
            <a:endParaRPr lang="en-US" sz="1800" b="0" i="0" u="none" strike="noStrike" cap="none" baseline="0" dirty="0"/>
          </a:p>
        </p:txBody>
      </p:sp>
      <p:sp>
        <p:nvSpPr>
          <p:cNvPr id="123" name="Shape 12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rm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99263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rmAutofit/>
          </a:bodyPr>
          <a:lstStyle/>
          <a:p>
            <a:pPr>
              <a:spcBef>
                <a:spcPts val="0"/>
              </a:spcBef>
              <a:buNone/>
            </a:pPr>
            <a:r>
              <a:rPr lang="en-IN" sz="1800" b="0" i="0" u="none" strike="noStrike" cap="none" baseline="0" dirty="0" smtClean="0"/>
              <a:t>After creating the </a:t>
            </a:r>
            <a:r>
              <a:rPr lang="en-IN" sz="1800" b="0" i="0" u="none" strike="noStrike" cap="none" baseline="0" dirty="0" err="1" smtClean="0"/>
              <a:t>Visualforce</a:t>
            </a:r>
            <a:r>
              <a:rPr lang="en-IN" sz="1800" b="0" i="0" u="none" strike="noStrike" cap="none" baseline="0" dirty="0" smtClean="0"/>
              <a:t> page, </a:t>
            </a:r>
          </a:p>
          <a:p>
            <a:pPr marL="342900" indent="-342900">
              <a:spcBef>
                <a:spcPts val="0"/>
              </a:spcBef>
              <a:buFont typeface="+mj-lt"/>
              <a:buAutoNum type="arabicPeriod"/>
            </a:pPr>
            <a:r>
              <a:rPr lang="en-IN" sz="1800" b="0" i="0" u="none" strike="noStrike" cap="none" baseline="0" dirty="0" smtClean="0"/>
              <a:t>Navigate to</a:t>
            </a:r>
            <a:br>
              <a:rPr lang="en-IN" sz="1800" b="0" i="0" u="none" strike="noStrike" cap="none" baseline="0" dirty="0" smtClean="0"/>
            </a:br>
            <a:r>
              <a:rPr lang="en-IN" sz="1800" b="0" i="0" u="none" strike="noStrike" cap="none" baseline="0" dirty="0" smtClean="0"/>
              <a:t>Your Name -&gt; Setup -&gt; Build -&gt; Create -&gt; Global Actions -&gt; Actions</a:t>
            </a:r>
          </a:p>
          <a:p>
            <a:pPr marL="342900" indent="-342900">
              <a:spcBef>
                <a:spcPts val="0"/>
              </a:spcBef>
              <a:buFont typeface="+mj-lt"/>
              <a:buAutoNum type="arabicPeriod"/>
            </a:pPr>
            <a:r>
              <a:rPr lang="en-IN" sz="1800" b="0" i="0" u="none" strike="noStrike" cap="none" baseline="0" dirty="0" smtClean="0"/>
              <a:t>Click on “New  Action”, select attributes as displayed in the Screenshot. </a:t>
            </a:r>
          </a:p>
          <a:p>
            <a:pPr marL="342900" indent="-342900">
              <a:spcBef>
                <a:spcPts val="0"/>
              </a:spcBef>
              <a:buFont typeface="+mj-lt"/>
              <a:buAutoNum type="arabicPeriod"/>
            </a:pPr>
            <a:r>
              <a:rPr lang="en-IN" sz="1800" b="0" i="0" u="none" strike="noStrike" cap="none" baseline="0" dirty="0" smtClean="0"/>
              <a:t>Select your </a:t>
            </a:r>
            <a:r>
              <a:rPr lang="en-IN" sz="1800" b="0" i="0" u="none" strike="noStrike" cap="none" baseline="0" dirty="0" err="1" smtClean="0"/>
              <a:t>Visualforce</a:t>
            </a:r>
            <a:r>
              <a:rPr lang="en-IN" sz="1800" b="0" i="0" u="none" strike="noStrike" cap="none" baseline="0" dirty="0" smtClean="0"/>
              <a:t> Page from dropdown</a:t>
            </a:r>
          </a:p>
          <a:p>
            <a:pPr marL="342900" indent="-342900">
              <a:spcBef>
                <a:spcPts val="0"/>
              </a:spcBef>
              <a:buFont typeface="+mj-lt"/>
              <a:buAutoNum type="arabicPeriod"/>
            </a:pPr>
            <a:r>
              <a:rPr lang="en-IN" sz="1800" b="0" i="0" u="none" strike="noStrike" cap="none" baseline="0" dirty="0" smtClean="0"/>
              <a:t>Save Action. </a:t>
            </a:r>
            <a:endParaRPr lang="en-US" sz="1800" b="0" i="0" u="none" strike="noStrike" cap="none" baseline="0" dirty="0"/>
          </a:p>
        </p:txBody>
      </p:sp>
      <p:sp>
        <p:nvSpPr>
          <p:cNvPr id="130" name="Shape 13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rm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3305070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rmAutofit/>
          </a:bodyPr>
          <a:lstStyle/>
          <a:p>
            <a:pPr>
              <a:spcBef>
                <a:spcPts val="0"/>
              </a:spcBef>
              <a:buNone/>
            </a:pPr>
            <a:r>
              <a:rPr lang="en-IN" sz="1800" b="0" i="0" u="none" strike="noStrike" cap="none" baseline="0" dirty="0" smtClean="0"/>
              <a:t>After creating the Global Action, </a:t>
            </a:r>
          </a:p>
          <a:p>
            <a:pPr marL="342900" indent="-342900">
              <a:spcBef>
                <a:spcPts val="0"/>
              </a:spcBef>
              <a:buFont typeface="+mj-lt"/>
              <a:buAutoNum type="arabicPeriod"/>
            </a:pPr>
            <a:r>
              <a:rPr lang="en-IN" sz="1800" b="0" i="0" u="none" strike="noStrike" cap="none" baseline="0" dirty="0" smtClean="0"/>
              <a:t>Navigate to</a:t>
            </a:r>
            <a:br>
              <a:rPr lang="en-IN" sz="1800" b="0" i="0" u="none" strike="noStrike" cap="none" baseline="0" dirty="0" smtClean="0"/>
            </a:br>
            <a:r>
              <a:rPr lang="en-IN" sz="1800" b="0" i="0" u="none" strike="noStrike" cap="none" baseline="0" dirty="0" smtClean="0"/>
              <a:t>Your Name -&gt; Setup -&gt; Build -&gt; Create -&gt; Global Actions -&gt; Publisher Layout</a:t>
            </a:r>
          </a:p>
          <a:p>
            <a:pPr marL="342900" indent="-342900">
              <a:spcBef>
                <a:spcPts val="0"/>
              </a:spcBef>
              <a:buFont typeface="+mj-lt"/>
              <a:buAutoNum type="arabicPeriod"/>
            </a:pPr>
            <a:r>
              <a:rPr lang="en-IN" sz="1800" b="0" i="0" u="none" strike="noStrike" cap="none" baseline="0" dirty="0" smtClean="0"/>
              <a:t>Click on “Edit” link of “Global Layout.</a:t>
            </a:r>
          </a:p>
          <a:p>
            <a:pPr marL="342900" indent="-342900">
              <a:spcBef>
                <a:spcPts val="0"/>
              </a:spcBef>
              <a:buFont typeface="+mj-lt"/>
              <a:buAutoNum type="arabicPeriod"/>
            </a:pPr>
            <a:r>
              <a:rPr lang="en-IN" sz="1800" b="0" i="0" u="none" strike="noStrike" cap="none" baseline="0" dirty="0" smtClean="0"/>
              <a:t>Add your Global Action in Publisher Actions section.</a:t>
            </a:r>
          </a:p>
          <a:p>
            <a:pPr marL="342900" indent="-342900">
              <a:spcBef>
                <a:spcPts val="0"/>
              </a:spcBef>
              <a:buFont typeface="+mj-lt"/>
              <a:buAutoNum type="arabicPeriod"/>
            </a:pPr>
            <a:r>
              <a:rPr lang="en-IN" sz="1800" b="0" i="0" u="none" strike="noStrike" cap="none" baseline="0" dirty="0" smtClean="0"/>
              <a:t>Save layout.</a:t>
            </a:r>
            <a:endParaRPr lang="en-US" sz="1800" b="0" i="0" u="none" strike="noStrike" cap="none" baseline="0" dirty="0" smtClean="0"/>
          </a:p>
          <a:p>
            <a:pPr>
              <a:spcBef>
                <a:spcPts val="0"/>
              </a:spcBef>
              <a:buNone/>
            </a:pPr>
            <a:endParaRPr lang="en-US" sz="1800" b="0" i="0" u="none" strike="noStrike" cap="none" baseline="0" dirty="0"/>
          </a:p>
        </p:txBody>
      </p:sp>
      <p:sp>
        <p:nvSpPr>
          <p:cNvPr id="140" name="Shape 14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rm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289238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rmAutofit/>
          </a:bodyPr>
          <a:lstStyle/>
          <a:p>
            <a:pPr marL="342900" indent="-342900">
              <a:spcBef>
                <a:spcPts val="0"/>
              </a:spcBef>
              <a:buFont typeface="+mj-lt"/>
              <a:buAutoNum type="arabicPeriod"/>
            </a:pPr>
            <a:r>
              <a:rPr lang="en-US" sz="1800" b="0" i="0" u="none" strike="noStrike" cap="none" baseline="0" dirty="0" smtClean="0"/>
              <a:t>Now login to your Salesforce1  app from your mobile or tablet device.</a:t>
            </a:r>
          </a:p>
          <a:p>
            <a:pPr marL="342900" indent="-342900">
              <a:spcBef>
                <a:spcPts val="0"/>
              </a:spcBef>
              <a:buFont typeface="+mj-lt"/>
              <a:buAutoNum type="arabicPeriod"/>
            </a:pPr>
            <a:r>
              <a:rPr lang="en-US" sz="1800" b="0" i="0" u="none" strike="noStrike" cap="none" baseline="0" dirty="0" smtClean="0"/>
              <a:t>Click on +(Plus) sign on the bottom right hand corner.</a:t>
            </a:r>
          </a:p>
          <a:p>
            <a:pPr marL="342900" indent="-342900">
              <a:spcBef>
                <a:spcPts val="0"/>
              </a:spcBef>
              <a:buFont typeface="+mj-lt"/>
              <a:buAutoNum type="arabicPeriod"/>
            </a:pPr>
            <a:r>
              <a:rPr lang="en-US" sz="1800" b="0" i="0" u="none" strike="noStrike" cap="none" baseline="0" dirty="0" smtClean="0"/>
              <a:t>Verify that your Global Action is being displayed. </a:t>
            </a:r>
          </a:p>
          <a:p>
            <a:pPr marL="342900" indent="-342900">
              <a:spcBef>
                <a:spcPts val="0"/>
              </a:spcBef>
              <a:buFont typeface="+mj-lt"/>
              <a:buAutoNum type="arabicPeriod"/>
            </a:pPr>
            <a:r>
              <a:rPr lang="en-US" sz="1800" b="0" i="0" u="none" strike="noStrike" cap="none" baseline="0" dirty="0" smtClean="0"/>
              <a:t>Click on Action.</a:t>
            </a:r>
            <a:endParaRPr lang="en-US" sz="1800" b="0" i="0" u="none" strike="noStrike" cap="none" baseline="0" dirty="0"/>
          </a:p>
        </p:txBody>
      </p:sp>
      <p:sp>
        <p:nvSpPr>
          <p:cNvPr id="140" name="Shape 14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rm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1582815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rmAutofit/>
          </a:bodyPr>
          <a:lstStyle/>
          <a:p>
            <a:pPr>
              <a:spcBef>
                <a:spcPts val="0"/>
              </a:spcBef>
              <a:buNone/>
            </a:pPr>
            <a:r>
              <a:rPr lang="en-US" sz="1800" b="0" i="0" u="none" strike="noStrike" cap="none" baseline="0" dirty="0" smtClean="0"/>
              <a:t>Once you select your global action, verify your </a:t>
            </a:r>
            <a:r>
              <a:rPr lang="en-US" sz="1800" b="0" i="0" u="none" strike="noStrike" cap="none" baseline="0" dirty="0" err="1" smtClean="0"/>
              <a:t>Visualforce</a:t>
            </a:r>
            <a:r>
              <a:rPr lang="en-US" sz="1800" b="0" i="0" u="none" strike="noStrike" cap="none" baseline="0" dirty="0" smtClean="0"/>
              <a:t> page is being displayed. Isn’t it cool? It’s awesome, reason is, now you can adjust your global actions as per the need. You can use predefined actions, you can create new global action using standard components and you can create global actions using custom pages and bind your business logic behind the scene.</a:t>
            </a:r>
            <a:endParaRPr lang="en-US" sz="1800" b="0" i="0" u="none" strike="noStrike" cap="none" baseline="0" dirty="0"/>
          </a:p>
        </p:txBody>
      </p:sp>
      <p:sp>
        <p:nvSpPr>
          <p:cNvPr id="140" name="Shape 14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rmAutofit/>
          </a:bodyPr>
          <a:lstStyle/>
          <a:p>
            <a:pPr marL="0" marR="0" lvl="0" indent="0" algn="r" rtl="0">
              <a:spcBef>
                <a:spcPts val="0"/>
              </a:spcBef>
              <a:buSzPct val="25000"/>
              <a:buNone/>
            </a:pPr>
            <a:r>
              <a:rPr lang="en-US"/>
              <a:t> </a:t>
            </a:r>
          </a:p>
        </p:txBody>
      </p:sp>
    </p:spTree>
    <p:extLst>
      <p:ext uri="{BB962C8B-B14F-4D97-AF65-F5344CB8AC3E}">
        <p14:creationId xmlns:p14="http://schemas.microsoft.com/office/powerpoint/2010/main" val="5503718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2"/>
        <p:cNvGrpSpPr/>
        <p:nvPr/>
      </p:nvGrpSpPr>
      <p:grpSpPr>
        <a:xfrm>
          <a:off x="0" y="0"/>
          <a:ext cx="0" cy="0"/>
          <a:chOff x="0" y="0"/>
          <a:chExt cx="0" cy="0"/>
        </a:xfrm>
      </p:grpSpPr>
      <p:pic>
        <p:nvPicPr>
          <p:cNvPr id="13" name="Shape 13"/>
          <p:cNvPicPr preferRelativeResize="0"/>
          <p:nvPr/>
        </p:nvPicPr>
        <p:blipFill rotWithShape="1">
          <a:blip r:embed="rId2">
            <a:alphaModFix/>
          </a:blip>
          <a:srcRect/>
          <a:stretch/>
        </p:blipFill>
        <p:spPr>
          <a:xfrm>
            <a:off x="0" y="0"/>
            <a:ext cx="14630400" cy="8229600"/>
          </a:xfrm>
          <a:prstGeom prst="rect">
            <a:avLst/>
          </a:prstGeom>
          <a:noFill/>
          <a:ln>
            <a:noFill/>
          </a:ln>
        </p:spPr>
      </p:pic>
      <p:sp>
        <p:nvSpPr>
          <p:cNvPr id="14" name="Shape 14"/>
          <p:cNvSpPr txBox="1">
            <a:spLocks noGrp="1"/>
          </p:cNvSpPr>
          <p:nvPr>
            <p:ph type="ctrTitle"/>
          </p:nvPr>
        </p:nvSpPr>
        <p:spPr>
          <a:xfrm>
            <a:off x="1869439" y="675524"/>
            <a:ext cx="11452111" cy="1477008"/>
          </a:xfrm>
          <a:prstGeom prst="rect">
            <a:avLst/>
          </a:prstGeom>
          <a:noFill/>
          <a:ln>
            <a:noFill/>
          </a:ln>
        </p:spPr>
        <p:txBody>
          <a:bodyPr lIns="91425" tIns="91425" rIns="91425" bIns="91425" anchor="b"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653110" marR="0" indent="-5409" algn="l" rtl="0">
              <a:spcBef>
                <a:spcPts val="0"/>
              </a:spcBef>
              <a:spcAft>
                <a:spcPts val="0"/>
              </a:spcAft>
              <a:defRPr/>
            </a:lvl6pPr>
            <a:lvl7pPr marL="1306220" marR="0" indent="-10819" algn="l" rtl="0">
              <a:spcBef>
                <a:spcPts val="0"/>
              </a:spcBef>
              <a:spcAft>
                <a:spcPts val="0"/>
              </a:spcAft>
              <a:defRPr/>
            </a:lvl7pPr>
            <a:lvl8pPr marL="1959331" marR="0" indent="-3530" algn="l" rtl="0">
              <a:spcBef>
                <a:spcPts val="0"/>
              </a:spcBef>
              <a:spcAft>
                <a:spcPts val="0"/>
              </a:spcAft>
              <a:defRPr/>
            </a:lvl8pPr>
            <a:lvl9pPr marL="2612441" marR="0" indent="-8940" algn="l" rtl="0">
              <a:spcBef>
                <a:spcPts val="0"/>
              </a:spcBef>
              <a:spcAft>
                <a:spcPts val="0"/>
              </a:spcAft>
              <a:defRPr/>
            </a:lvl9pPr>
          </a:lstStyle>
          <a:p>
            <a:endParaRPr/>
          </a:p>
        </p:txBody>
      </p:sp>
      <p:sp>
        <p:nvSpPr>
          <p:cNvPr id="15" name="Shape 15"/>
          <p:cNvSpPr txBox="1">
            <a:spLocks noGrp="1"/>
          </p:cNvSpPr>
          <p:nvPr>
            <p:ph type="subTitle" idx="1"/>
          </p:nvPr>
        </p:nvSpPr>
        <p:spPr>
          <a:xfrm>
            <a:off x="1815396" y="2220638"/>
            <a:ext cx="11519665" cy="614552"/>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buClr>
                <a:schemeClr val="lt2"/>
              </a:buClr>
              <a:buFont typeface="Arial"/>
              <a:buNone/>
              <a:defRPr/>
            </a:lvl1pPr>
            <a:lvl2pPr marL="1060450" marR="0" indent="-228600" algn="l" rtl="0">
              <a:lnSpc>
                <a:spcPct val="120000"/>
              </a:lnSpc>
              <a:spcBef>
                <a:spcPts val="580"/>
              </a:spcBef>
              <a:spcAft>
                <a:spcPts val="0"/>
              </a:spcAft>
              <a:buClr>
                <a:schemeClr val="dk1"/>
              </a:buClr>
              <a:buFont typeface="Arial"/>
              <a:buChar char="▪"/>
              <a:defRPr/>
            </a:lvl2pPr>
            <a:lvl3pPr marL="1631950" marR="0" indent="-184150" algn="l" rtl="0">
              <a:lnSpc>
                <a:spcPct val="120000"/>
              </a:lnSpc>
              <a:spcBef>
                <a:spcPts val="480"/>
              </a:spcBef>
              <a:spcAft>
                <a:spcPts val="0"/>
              </a:spcAft>
              <a:buClr>
                <a:schemeClr val="lt2"/>
              </a:buClr>
              <a:buFont typeface="Arial"/>
              <a:buChar char="•"/>
              <a:defRPr/>
            </a:lvl3pPr>
            <a:lvl4pPr marL="2284413" marR="0" indent="-182563" algn="l" rtl="0">
              <a:lnSpc>
                <a:spcPct val="120000"/>
              </a:lnSpc>
              <a:spcBef>
                <a:spcPts val="460"/>
              </a:spcBef>
              <a:spcAft>
                <a:spcPts val="0"/>
              </a:spcAft>
              <a:buClr>
                <a:schemeClr val="lt2"/>
              </a:buClr>
              <a:buFont typeface="Arial"/>
              <a:buChar char="–"/>
              <a:defRPr/>
            </a:lvl4pPr>
            <a:lvl5pPr marL="2938463" marR="0" indent="-195263" algn="l" rtl="0">
              <a:lnSpc>
                <a:spcPct val="120000"/>
              </a:lnSpc>
              <a:spcBef>
                <a:spcPts val="440"/>
              </a:spcBef>
              <a:spcAft>
                <a:spcPts val="0"/>
              </a:spcAft>
              <a:buClr>
                <a:schemeClr val="lt2"/>
              </a:buClr>
              <a:buFont typeface="Arial"/>
              <a:buChar char="»"/>
              <a:defRPr/>
            </a:lvl5pPr>
            <a:lvl6pPr marL="3592106" marR="0" indent="-182155" algn="l" rtl="0">
              <a:lnSpc>
                <a:spcPct val="120000"/>
              </a:lnSpc>
              <a:spcBef>
                <a:spcPts val="460"/>
              </a:spcBef>
              <a:spcAft>
                <a:spcPts val="0"/>
              </a:spcAft>
              <a:buClr>
                <a:schemeClr val="lt2"/>
              </a:buClr>
              <a:buFont typeface="Arial"/>
              <a:buChar char="»"/>
              <a:defRPr/>
            </a:lvl6pPr>
            <a:lvl7pPr marL="4245216" marR="0" indent="-187566" algn="l" rtl="0">
              <a:lnSpc>
                <a:spcPct val="120000"/>
              </a:lnSpc>
              <a:spcBef>
                <a:spcPts val="460"/>
              </a:spcBef>
              <a:spcAft>
                <a:spcPts val="0"/>
              </a:spcAft>
              <a:buClr>
                <a:schemeClr val="lt2"/>
              </a:buClr>
              <a:buFont typeface="Arial"/>
              <a:buChar char="»"/>
              <a:defRPr/>
            </a:lvl7pPr>
            <a:lvl8pPr marL="4898327" marR="0" indent="-192976" algn="l" rtl="0">
              <a:lnSpc>
                <a:spcPct val="120000"/>
              </a:lnSpc>
              <a:spcBef>
                <a:spcPts val="460"/>
              </a:spcBef>
              <a:spcAft>
                <a:spcPts val="0"/>
              </a:spcAft>
              <a:buClr>
                <a:schemeClr val="lt2"/>
              </a:buClr>
              <a:buFont typeface="Arial"/>
              <a:buChar char="»"/>
              <a:defRPr/>
            </a:lvl8pPr>
            <a:lvl9pPr marL="5551437" marR="0" indent="-185687" algn="l" rtl="0">
              <a:lnSpc>
                <a:spcPct val="120000"/>
              </a:lnSpc>
              <a:spcBef>
                <a:spcPts val="460"/>
              </a:spcBef>
              <a:spcAft>
                <a:spcPts val="0"/>
              </a:spcAft>
              <a:buClr>
                <a:schemeClr val="lt2"/>
              </a:buClr>
              <a:buFont typeface="Arial"/>
              <a:buChar char="»"/>
              <a:defRPr/>
            </a:lvl9pPr>
          </a:lstStyle>
          <a:p>
            <a:endParaRPr/>
          </a:p>
        </p:txBody>
      </p:sp>
      <p:sp>
        <p:nvSpPr>
          <p:cNvPr id="16" name="Shape 16"/>
          <p:cNvSpPr txBox="1">
            <a:spLocks noGrp="1"/>
          </p:cNvSpPr>
          <p:nvPr>
            <p:ph type="body" idx="2"/>
          </p:nvPr>
        </p:nvSpPr>
        <p:spPr>
          <a:xfrm>
            <a:off x="1834390" y="3168372"/>
            <a:ext cx="11129771" cy="1749459"/>
          </a:xfrm>
          <a:prstGeom prst="rect">
            <a:avLst/>
          </a:prstGeom>
          <a:noFill/>
          <a:ln>
            <a:noFill/>
          </a:ln>
        </p:spPr>
        <p:txBody>
          <a:bodyPr lIns="91425" tIns="91425" rIns="91425" bIns="91425" anchor="t" anchorCtr="0"/>
          <a:lstStyle>
            <a:lvl1pPr marL="0" indent="0" algn="l" rtl="0">
              <a:lnSpc>
                <a:spcPct val="120000"/>
              </a:lnSpc>
              <a:spcBef>
                <a:spcPts val="0"/>
              </a:spcBef>
              <a:buClr>
                <a:schemeClr val="lt1"/>
              </a:buClr>
              <a:buFont typeface="Arial"/>
              <a:buNone/>
              <a:defRPr/>
            </a:lvl1pPr>
            <a:lvl2pPr marL="653110" indent="-5409" rtl="0">
              <a:spcBef>
                <a:spcPts val="0"/>
              </a:spcBef>
              <a:buFont typeface="Arial"/>
              <a:buNone/>
              <a:defRPr/>
            </a:lvl2pPr>
            <a:lvl3pPr marL="1306220" indent="-10819" rtl="0">
              <a:spcBef>
                <a:spcPts val="0"/>
              </a:spcBef>
              <a:buFont typeface="Arial"/>
              <a:buNone/>
              <a:defRPr/>
            </a:lvl3pPr>
            <a:lvl4pPr marL="1959331" indent="-3530" rtl="0">
              <a:spcBef>
                <a:spcPts val="0"/>
              </a:spcBef>
              <a:buFont typeface="Arial"/>
              <a:buNone/>
              <a:defRPr/>
            </a:lvl4pPr>
            <a:lvl5pPr marL="2612441" indent="-8940" rtl="0">
              <a:spcBef>
                <a:spcPts val="0"/>
              </a:spcBef>
              <a:buFont typeface="Arial"/>
              <a:buNone/>
              <a:defRPr/>
            </a:lvl5pPr>
            <a:lvl6pPr marL="3265551" indent="-1651" rtl="0">
              <a:spcBef>
                <a:spcPts val="0"/>
              </a:spcBef>
              <a:buFont typeface="Arial"/>
              <a:buNone/>
              <a:defRPr/>
            </a:lvl6pPr>
            <a:lvl7pPr marL="3918660" indent="-7060" rtl="0">
              <a:spcBef>
                <a:spcPts val="0"/>
              </a:spcBef>
              <a:buFont typeface="Arial"/>
              <a:buNone/>
              <a:defRPr/>
            </a:lvl7pPr>
            <a:lvl8pPr marL="4571771" indent="-12470" rtl="0">
              <a:spcBef>
                <a:spcPts val="0"/>
              </a:spcBef>
              <a:buFont typeface="Arial"/>
              <a:buNone/>
              <a:defRPr/>
            </a:lvl8pPr>
            <a:lvl9pPr marL="5224882" indent="-5181" rtl="0">
              <a:spcBef>
                <a:spcPts val="0"/>
              </a:spcBef>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2_Picture with Caption">
    <p:spTree>
      <p:nvGrpSpPr>
        <p:cNvPr id="1" name="Shape 60"/>
        <p:cNvGrpSpPr/>
        <p:nvPr/>
      </p:nvGrpSpPr>
      <p:grpSpPr>
        <a:xfrm>
          <a:off x="0" y="0"/>
          <a:ext cx="0" cy="0"/>
          <a:chOff x="0" y="0"/>
          <a:chExt cx="0" cy="0"/>
        </a:xfrm>
      </p:grpSpPr>
      <p:pic>
        <p:nvPicPr>
          <p:cNvPr id="61" name="Shape 61"/>
          <p:cNvPicPr preferRelativeResize="0"/>
          <p:nvPr/>
        </p:nvPicPr>
        <p:blipFill rotWithShape="1">
          <a:blip r:embed="rId2">
            <a:alphaModFix/>
          </a:blip>
          <a:srcRect/>
          <a:stretch/>
        </p:blipFill>
        <p:spPr>
          <a:xfrm>
            <a:off x="0" y="0"/>
            <a:ext cx="14630400" cy="8229600"/>
          </a:xfrm>
          <a:prstGeom prst="rect">
            <a:avLst/>
          </a:prstGeom>
          <a:noFill/>
          <a:ln>
            <a:noFill/>
          </a:ln>
        </p:spPr>
      </p:pic>
      <p:sp>
        <p:nvSpPr>
          <p:cNvPr id="62" name="Shape 62"/>
          <p:cNvSpPr txBox="1">
            <a:spLocks noGrp="1"/>
          </p:cNvSpPr>
          <p:nvPr>
            <p:ph type="body" idx="1"/>
          </p:nvPr>
        </p:nvSpPr>
        <p:spPr>
          <a:xfrm>
            <a:off x="885971" y="3216506"/>
            <a:ext cx="3039904" cy="363608"/>
          </a:xfrm>
          <a:prstGeom prst="rect">
            <a:avLst/>
          </a:prstGeom>
          <a:noFill/>
          <a:ln>
            <a:noFill/>
          </a:ln>
        </p:spPr>
        <p:txBody>
          <a:bodyPr lIns="91425" tIns="91425" rIns="91425" bIns="91425" anchor="ctr" anchorCtr="0"/>
          <a:lstStyle>
            <a:lvl1pPr marL="0" indent="0" algn="ctr" rtl="0">
              <a:lnSpc>
                <a:spcPct val="100000"/>
              </a:lnSpc>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body" idx="2"/>
          </p:nvPr>
        </p:nvSpPr>
        <p:spPr>
          <a:xfrm>
            <a:off x="883448" y="3615721"/>
            <a:ext cx="3044952" cy="906961"/>
          </a:xfrm>
          <a:prstGeom prst="rect">
            <a:avLst/>
          </a:prstGeom>
          <a:noFill/>
          <a:ln>
            <a:noFill/>
          </a:ln>
        </p:spPr>
        <p:txBody>
          <a:bodyPr lIns="91425" tIns="91425" rIns="91425" bIns="91425" anchor="t" anchorCtr="0"/>
          <a:lstStyle>
            <a:lvl1pPr marL="0" indent="0" algn="ctr" rtl="0">
              <a:lnSpc>
                <a:spcPct val="100000"/>
              </a:lnSpc>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4" name="Shape 64"/>
          <p:cNvSpPr txBox="1">
            <a:spLocks noGrp="1"/>
          </p:cNvSpPr>
          <p:nvPr>
            <p:ph type="body" idx="3"/>
          </p:nvPr>
        </p:nvSpPr>
        <p:spPr>
          <a:xfrm>
            <a:off x="4010155" y="3216506"/>
            <a:ext cx="3039904" cy="363608"/>
          </a:xfrm>
          <a:prstGeom prst="rect">
            <a:avLst/>
          </a:prstGeom>
          <a:noFill/>
          <a:ln>
            <a:noFill/>
          </a:ln>
        </p:spPr>
        <p:txBody>
          <a:bodyPr lIns="91425" tIns="91425" rIns="91425" bIns="91425" anchor="ctr" anchorCtr="0"/>
          <a:lstStyle>
            <a:lvl1pPr marL="0" indent="0" algn="ctr" rtl="0">
              <a:lnSpc>
                <a:spcPct val="100000"/>
              </a:lnSpc>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5" name="Shape 65"/>
          <p:cNvSpPr txBox="1">
            <a:spLocks noGrp="1"/>
          </p:cNvSpPr>
          <p:nvPr>
            <p:ph type="body" idx="4"/>
          </p:nvPr>
        </p:nvSpPr>
        <p:spPr>
          <a:xfrm>
            <a:off x="4007630" y="3615721"/>
            <a:ext cx="3044952" cy="906961"/>
          </a:xfrm>
          <a:prstGeom prst="rect">
            <a:avLst/>
          </a:prstGeom>
          <a:noFill/>
          <a:ln>
            <a:noFill/>
          </a:ln>
        </p:spPr>
        <p:txBody>
          <a:bodyPr lIns="91425" tIns="91425" rIns="91425" bIns="91425" anchor="t" anchorCtr="0"/>
          <a:lstStyle>
            <a:lvl1pPr marL="0" indent="0" algn="ctr" rtl="0">
              <a:lnSpc>
                <a:spcPct val="100000"/>
              </a:lnSpc>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txBox="1">
            <a:spLocks noGrp="1"/>
          </p:cNvSpPr>
          <p:nvPr>
            <p:ph type="body" idx="5"/>
          </p:nvPr>
        </p:nvSpPr>
        <p:spPr>
          <a:xfrm>
            <a:off x="7150690" y="3216506"/>
            <a:ext cx="3039904" cy="363608"/>
          </a:xfrm>
          <a:prstGeom prst="rect">
            <a:avLst/>
          </a:prstGeom>
          <a:noFill/>
          <a:ln>
            <a:noFill/>
          </a:ln>
        </p:spPr>
        <p:txBody>
          <a:bodyPr lIns="91425" tIns="91425" rIns="91425" bIns="91425" anchor="ctr" anchorCtr="0"/>
          <a:lstStyle>
            <a:lvl1pPr marL="0" indent="0" algn="ctr" rtl="0">
              <a:lnSpc>
                <a:spcPct val="100000"/>
              </a:lnSpc>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7" name="Shape 67"/>
          <p:cNvSpPr txBox="1">
            <a:spLocks noGrp="1"/>
          </p:cNvSpPr>
          <p:nvPr>
            <p:ph type="body" idx="6"/>
          </p:nvPr>
        </p:nvSpPr>
        <p:spPr>
          <a:xfrm>
            <a:off x="10284347" y="3216506"/>
            <a:ext cx="3039904" cy="363608"/>
          </a:xfrm>
          <a:prstGeom prst="rect">
            <a:avLst/>
          </a:prstGeom>
          <a:noFill/>
          <a:ln>
            <a:noFill/>
          </a:ln>
        </p:spPr>
        <p:txBody>
          <a:bodyPr lIns="91425" tIns="91425" rIns="91425" bIns="91425" anchor="ctr" anchorCtr="0"/>
          <a:lstStyle>
            <a:lvl1pPr marL="0" indent="0" algn="ctr" rtl="0">
              <a:lnSpc>
                <a:spcPct val="100000"/>
              </a:lnSpc>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txBox="1">
            <a:spLocks noGrp="1"/>
          </p:cNvSpPr>
          <p:nvPr>
            <p:ph type="body" idx="7"/>
          </p:nvPr>
        </p:nvSpPr>
        <p:spPr>
          <a:xfrm>
            <a:off x="7148167" y="3615721"/>
            <a:ext cx="3044952" cy="906961"/>
          </a:xfrm>
          <a:prstGeom prst="rect">
            <a:avLst/>
          </a:prstGeom>
          <a:noFill/>
          <a:ln>
            <a:noFill/>
          </a:ln>
        </p:spPr>
        <p:txBody>
          <a:bodyPr lIns="91425" tIns="91425" rIns="91425" bIns="91425" anchor="t" anchorCtr="0"/>
          <a:lstStyle>
            <a:lvl1pPr marL="0" indent="0" algn="ctr" rtl="0">
              <a:lnSpc>
                <a:spcPct val="100000"/>
              </a:lnSpc>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8"/>
          </p:nvPr>
        </p:nvSpPr>
        <p:spPr>
          <a:xfrm>
            <a:off x="10281824" y="3615721"/>
            <a:ext cx="3044952" cy="906961"/>
          </a:xfrm>
          <a:prstGeom prst="rect">
            <a:avLst/>
          </a:prstGeom>
          <a:noFill/>
          <a:ln>
            <a:noFill/>
          </a:ln>
        </p:spPr>
        <p:txBody>
          <a:bodyPr lIns="91425" tIns="91425" rIns="91425" bIns="91425" anchor="t" anchorCtr="0"/>
          <a:lstStyle>
            <a:lvl1pPr marL="0" indent="0" algn="ctr" rtl="0">
              <a:lnSpc>
                <a:spcPct val="100000"/>
              </a:lnSpc>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Picture with Caption">
    <p:spTree>
      <p:nvGrpSpPr>
        <p:cNvPr id="1" name="Shape 70"/>
        <p:cNvGrpSpPr/>
        <p:nvPr/>
      </p:nvGrpSpPr>
      <p:grpSpPr>
        <a:xfrm>
          <a:off x="0" y="0"/>
          <a:ext cx="0" cy="0"/>
          <a:chOff x="0" y="0"/>
          <a:chExt cx="0" cy="0"/>
        </a:xfrm>
      </p:grpSpPr>
      <p:sp>
        <p:nvSpPr>
          <p:cNvPr id="71" name="Shape 71"/>
          <p:cNvSpPr/>
          <p:nvPr/>
        </p:nvSpPr>
        <p:spPr>
          <a:xfrm>
            <a:off x="0" y="0"/>
            <a:ext cx="14630400" cy="8229600"/>
          </a:xfrm>
          <a:prstGeom prst="rect">
            <a:avLst/>
          </a:prstGeom>
          <a:solidFill>
            <a:schemeClr val="lt1"/>
          </a:solidFill>
          <a:ln>
            <a:noFill/>
          </a:ln>
        </p:spPr>
        <p:txBody>
          <a:bodyPr lIns="91425" tIns="45700" rIns="91425" bIns="45700" anchor="ctr" anchorCtr="0">
            <a:normAutofit/>
          </a:bodyPr>
          <a:lstStyle/>
          <a:p>
            <a:pPr marL="0" marR="0" lvl="0" indent="0" algn="ctr" rtl="0">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pic>
        <p:nvPicPr>
          <p:cNvPr id="72" name="Shape 72"/>
          <p:cNvPicPr preferRelativeResize="0"/>
          <p:nvPr/>
        </p:nvPicPr>
        <p:blipFill rotWithShape="1">
          <a:blip r:embed="rId2">
            <a:alphaModFix/>
          </a:blip>
          <a:srcRect/>
          <a:stretch/>
        </p:blipFill>
        <p:spPr>
          <a:xfrm>
            <a:off x="0" y="0"/>
            <a:ext cx="14630400" cy="8229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_Picture with Caption">
    <p:spTree>
      <p:nvGrpSpPr>
        <p:cNvPr id="1" name="Shape 73"/>
        <p:cNvGrpSpPr/>
        <p:nvPr/>
      </p:nvGrpSpPr>
      <p:grpSpPr>
        <a:xfrm>
          <a:off x="0" y="0"/>
          <a:ext cx="0" cy="0"/>
          <a:chOff x="0" y="0"/>
          <a:chExt cx="0" cy="0"/>
        </a:xfrm>
      </p:grpSpPr>
      <p:sp>
        <p:nvSpPr>
          <p:cNvPr id="74" name="Shape 74"/>
          <p:cNvSpPr/>
          <p:nvPr/>
        </p:nvSpPr>
        <p:spPr>
          <a:xfrm>
            <a:off x="0" y="0"/>
            <a:ext cx="14630400" cy="8229600"/>
          </a:xfrm>
          <a:prstGeom prst="rect">
            <a:avLst/>
          </a:prstGeom>
          <a:solidFill>
            <a:schemeClr val="lt1"/>
          </a:solidFill>
          <a:ln>
            <a:noFill/>
          </a:ln>
        </p:spPr>
        <p:txBody>
          <a:bodyPr lIns="91425" tIns="45700" rIns="91425" bIns="45700" anchor="ctr" anchorCtr="0">
            <a:normAutofit/>
          </a:bodyPr>
          <a:lstStyle/>
          <a:p>
            <a:pPr marL="0" marR="0" lvl="0" indent="0" algn="ctr" rtl="0">
              <a:spcBef>
                <a:spcPts val="0"/>
              </a:spcBef>
              <a:spcAft>
                <a:spcPts val="0"/>
              </a:spcAft>
              <a:buNone/>
            </a:pPr>
            <a:endParaRPr sz="1800" b="0" i="0" u="none" strike="noStrike" cap="none" baseline="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819150" y="182563"/>
            <a:ext cx="13168313" cy="1033462"/>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653110" algn="l" rtl="0">
              <a:spcBef>
                <a:spcPts val="0"/>
              </a:spcBef>
              <a:spcAft>
                <a:spcPts val="0"/>
              </a:spcAft>
              <a:defRPr/>
            </a:lvl6pPr>
            <a:lvl7pPr marL="1306220" algn="l" rtl="0">
              <a:spcBef>
                <a:spcPts val="0"/>
              </a:spcBef>
              <a:spcAft>
                <a:spcPts val="0"/>
              </a:spcAft>
              <a:defRPr/>
            </a:lvl7pPr>
            <a:lvl8pPr marL="1959331" algn="l" rtl="0">
              <a:spcBef>
                <a:spcPts val="0"/>
              </a:spcBef>
              <a:spcAft>
                <a:spcPts val="0"/>
              </a:spcAft>
              <a:defRPr/>
            </a:lvl8pPr>
            <a:lvl9pPr marL="2612441" algn="l" rtl="0">
              <a:spcBef>
                <a:spcPts val="0"/>
              </a:spcBef>
              <a:spcAft>
                <a:spcPts val="0"/>
              </a:spcAft>
              <a:defRPr/>
            </a:lvl9pPr>
          </a:lstStyle>
          <a:p>
            <a:endParaRPr/>
          </a:p>
        </p:txBody>
      </p:sp>
      <p:sp>
        <p:nvSpPr>
          <p:cNvPr id="77" name="Shape 77"/>
          <p:cNvSpPr txBox="1">
            <a:spLocks noGrp="1"/>
          </p:cNvSpPr>
          <p:nvPr>
            <p:ph type="body" idx="1"/>
          </p:nvPr>
        </p:nvSpPr>
        <p:spPr>
          <a:xfrm>
            <a:off x="815341" y="1394459"/>
            <a:ext cx="6418579" cy="53720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8" name="Shape 78"/>
          <p:cNvSpPr txBox="1">
            <a:spLocks noGrp="1"/>
          </p:cNvSpPr>
          <p:nvPr>
            <p:ph type="body" idx="2"/>
          </p:nvPr>
        </p:nvSpPr>
        <p:spPr>
          <a:xfrm>
            <a:off x="7477760" y="1394459"/>
            <a:ext cx="6421119" cy="53720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731520" y="329565"/>
            <a:ext cx="13167360" cy="13715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1" name="Shape 81"/>
          <p:cNvSpPr txBox="1">
            <a:spLocks noGrp="1"/>
          </p:cNvSpPr>
          <p:nvPr>
            <p:ph type="body" idx="1"/>
          </p:nvPr>
        </p:nvSpPr>
        <p:spPr>
          <a:xfrm>
            <a:off x="731520" y="1842135"/>
            <a:ext cx="6464301" cy="767714"/>
          </a:xfrm>
          <a:prstGeom prst="rect">
            <a:avLst/>
          </a:prstGeom>
          <a:noFill/>
          <a:ln>
            <a:noFill/>
          </a:ln>
        </p:spPr>
        <p:txBody>
          <a:bodyPr lIns="91425" tIns="91425" rIns="91425" bIns="91425" anchor="b" anchorCtr="0"/>
          <a:lstStyle>
            <a:lvl1pPr marL="0" indent="0" rtl="0">
              <a:spcBef>
                <a:spcPts val="0"/>
              </a:spcBef>
              <a:buFont typeface="Arial"/>
              <a:buNone/>
              <a:defRPr/>
            </a:lvl1pPr>
            <a:lvl2pPr marL="653110" indent="-5409" rtl="0">
              <a:spcBef>
                <a:spcPts val="0"/>
              </a:spcBef>
              <a:buFont typeface="Arial"/>
              <a:buNone/>
              <a:defRPr/>
            </a:lvl2pPr>
            <a:lvl3pPr marL="1306220" indent="-10819" rtl="0">
              <a:spcBef>
                <a:spcPts val="0"/>
              </a:spcBef>
              <a:buFont typeface="Arial"/>
              <a:buNone/>
              <a:defRPr/>
            </a:lvl3pPr>
            <a:lvl4pPr marL="1959331" indent="-3530" rtl="0">
              <a:spcBef>
                <a:spcPts val="0"/>
              </a:spcBef>
              <a:buFont typeface="Arial"/>
              <a:buNone/>
              <a:defRPr/>
            </a:lvl4pPr>
            <a:lvl5pPr marL="2612441" indent="-8940" rtl="0">
              <a:spcBef>
                <a:spcPts val="0"/>
              </a:spcBef>
              <a:buFont typeface="Arial"/>
              <a:buNone/>
              <a:defRPr/>
            </a:lvl5pPr>
            <a:lvl6pPr marL="3265551" indent="-1651" rtl="0">
              <a:spcBef>
                <a:spcPts val="0"/>
              </a:spcBef>
              <a:buFont typeface="Arial"/>
              <a:buNone/>
              <a:defRPr/>
            </a:lvl6pPr>
            <a:lvl7pPr marL="3918660" indent="-7060" rtl="0">
              <a:spcBef>
                <a:spcPts val="0"/>
              </a:spcBef>
              <a:buFont typeface="Arial"/>
              <a:buNone/>
              <a:defRPr/>
            </a:lvl7pPr>
            <a:lvl8pPr marL="4571771" indent="-12470" rtl="0">
              <a:spcBef>
                <a:spcPts val="0"/>
              </a:spcBef>
              <a:buFont typeface="Arial"/>
              <a:buNone/>
              <a:defRPr/>
            </a:lvl8pPr>
            <a:lvl9pPr marL="5224882" indent="-5181" rtl="0">
              <a:spcBef>
                <a:spcPts val="0"/>
              </a:spcBef>
              <a:buFont typeface="Arial"/>
              <a:buNone/>
              <a:defRPr/>
            </a:lvl9pPr>
          </a:lstStyle>
          <a:p>
            <a:endParaRPr/>
          </a:p>
        </p:txBody>
      </p:sp>
      <p:sp>
        <p:nvSpPr>
          <p:cNvPr id="82" name="Shape 82"/>
          <p:cNvSpPr txBox="1">
            <a:spLocks noGrp="1"/>
          </p:cNvSpPr>
          <p:nvPr>
            <p:ph type="body" idx="2"/>
          </p:nvPr>
        </p:nvSpPr>
        <p:spPr>
          <a:xfrm>
            <a:off x="731520" y="2609850"/>
            <a:ext cx="6464301" cy="4741546"/>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3" name="Shape 83"/>
          <p:cNvSpPr txBox="1">
            <a:spLocks noGrp="1"/>
          </p:cNvSpPr>
          <p:nvPr>
            <p:ph type="body" idx="3"/>
          </p:nvPr>
        </p:nvSpPr>
        <p:spPr>
          <a:xfrm>
            <a:off x="7432040" y="1842135"/>
            <a:ext cx="6466840" cy="767714"/>
          </a:xfrm>
          <a:prstGeom prst="rect">
            <a:avLst/>
          </a:prstGeom>
          <a:noFill/>
          <a:ln>
            <a:noFill/>
          </a:ln>
        </p:spPr>
        <p:txBody>
          <a:bodyPr lIns="91425" tIns="91425" rIns="91425" bIns="91425" anchor="b" anchorCtr="0"/>
          <a:lstStyle>
            <a:lvl1pPr marL="0" indent="0" rtl="0">
              <a:spcBef>
                <a:spcPts val="0"/>
              </a:spcBef>
              <a:buFont typeface="Arial"/>
              <a:buNone/>
              <a:defRPr/>
            </a:lvl1pPr>
            <a:lvl2pPr marL="653110" indent="-5409" rtl="0">
              <a:spcBef>
                <a:spcPts val="0"/>
              </a:spcBef>
              <a:buFont typeface="Arial"/>
              <a:buNone/>
              <a:defRPr/>
            </a:lvl2pPr>
            <a:lvl3pPr marL="1306220" indent="-10819" rtl="0">
              <a:spcBef>
                <a:spcPts val="0"/>
              </a:spcBef>
              <a:buFont typeface="Arial"/>
              <a:buNone/>
              <a:defRPr/>
            </a:lvl3pPr>
            <a:lvl4pPr marL="1959331" indent="-3530" rtl="0">
              <a:spcBef>
                <a:spcPts val="0"/>
              </a:spcBef>
              <a:buFont typeface="Arial"/>
              <a:buNone/>
              <a:defRPr/>
            </a:lvl4pPr>
            <a:lvl5pPr marL="2612441" indent="-8940" rtl="0">
              <a:spcBef>
                <a:spcPts val="0"/>
              </a:spcBef>
              <a:buFont typeface="Arial"/>
              <a:buNone/>
              <a:defRPr/>
            </a:lvl5pPr>
            <a:lvl6pPr marL="3265551" indent="-1651" rtl="0">
              <a:spcBef>
                <a:spcPts val="0"/>
              </a:spcBef>
              <a:buFont typeface="Arial"/>
              <a:buNone/>
              <a:defRPr/>
            </a:lvl6pPr>
            <a:lvl7pPr marL="3918660" indent="-7060" rtl="0">
              <a:spcBef>
                <a:spcPts val="0"/>
              </a:spcBef>
              <a:buFont typeface="Arial"/>
              <a:buNone/>
              <a:defRPr/>
            </a:lvl7pPr>
            <a:lvl8pPr marL="4571771" indent="-12470" rtl="0">
              <a:spcBef>
                <a:spcPts val="0"/>
              </a:spcBef>
              <a:buFont typeface="Arial"/>
              <a:buNone/>
              <a:defRPr/>
            </a:lvl8pPr>
            <a:lvl9pPr marL="5224882" indent="-5181" rtl="0">
              <a:spcBef>
                <a:spcPts val="0"/>
              </a:spcBef>
              <a:buFont typeface="Arial"/>
              <a:buNone/>
              <a:defRPr/>
            </a:lvl9pPr>
          </a:lstStyle>
          <a:p>
            <a:endParaRPr/>
          </a:p>
        </p:txBody>
      </p:sp>
      <p:sp>
        <p:nvSpPr>
          <p:cNvPr id="84" name="Shape 84"/>
          <p:cNvSpPr txBox="1">
            <a:spLocks noGrp="1"/>
          </p:cNvSpPr>
          <p:nvPr>
            <p:ph type="body" idx="4"/>
          </p:nvPr>
        </p:nvSpPr>
        <p:spPr>
          <a:xfrm>
            <a:off x="7432040" y="2609850"/>
            <a:ext cx="6466840" cy="4741546"/>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3_Picture with Caption">
    <p:spTree>
      <p:nvGrpSpPr>
        <p:cNvPr id="1" name="Shape 17"/>
        <p:cNvGrpSpPr/>
        <p:nvPr/>
      </p:nvGrpSpPr>
      <p:grpSpPr>
        <a:xfrm>
          <a:off x="0" y="0"/>
          <a:ext cx="0" cy="0"/>
          <a:chOff x="0" y="0"/>
          <a:chExt cx="0" cy="0"/>
        </a:xfrm>
      </p:grpSpPr>
      <p:pic>
        <p:nvPicPr>
          <p:cNvPr id="18" name="Shape 18"/>
          <p:cNvPicPr preferRelativeResize="0"/>
          <p:nvPr/>
        </p:nvPicPr>
        <p:blipFill rotWithShape="1">
          <a:blip r:embed="rId2">
            <a:alphaModFix/>
          </a:blip>
          <a:srcRect/>
          <a:stretch/>
        </p:blipFill>
        <p:spPr>
          <a:xfrm>
            <a:off x="0" y="0"/>
            <a:ext cx="14630400" cy="8229600"/>
          </a:xfrm>
          <a:prstGeom prst="rect">
            <a:avLst/>
          </a:prstGeom>
          <a:noFill/>
          <a:ln>
            <a:noFill/>
          </a:ln>
        </p:spPr>
      </p:pic>
      <p:cxnSp>
        <p:nvCxnSpPr>
          <p:cNvPr id="19" name="Shape 19"/>
          <p:cNvCxnSpPr/>
          <p:nvPr/>
        </p:nvCxnSpPr>
        <p:spPr>
          <a:xfrm rot="5400000">
            <a:off x="4869655" y="3856832"/>
            <a:ext cx="2905125" cy="1587"/>
          </a:xfrm>
          <a:prstGeom prst="straightConnector1">
            <a:avLst/>
          </a:prstGeom>
          <a:noFill/>
          <a:ln w="9525" cap="flat">
            <a:solidFill>
              <a:srgbClr val="595959"/>
            </a:solidFill>
            <a:prstDash val="solid"/>
            <a:round/>
            <a:headEnd type="none" w="med" len="med"/>
            <a:tailEnd type="none" w="med" len="med"/>
          </a:ln>
        </p:spPr>
      </p:cxnSp>
      <p:sp>
        <p:nvSpPr>
          <p:cNvPr id="20" name="Shape 20"/>
          <p:cNvSpPr txBox="1">
            <a:spLocks noGrp="1"/>
          </p:cNvSpPr>
          <p:nvPr>
            <p:ph type="ctrTitle"/>
          </p:nvPr>
        </p:nvSpPr>
        <p:spPr>
          <a:xfrm>
            <a:off x="6968489" y="2711769"/>
            <a:ext cx="5588000" cy="1127760"/>
          </a:xfrm>
          <a:prstGeom prst="rect">
            <a:avLst/>
          </a:prstGeom>
          <a:noFill/>
          <a:ln>
            <a:noFill/>
          </a:ln>
        </p:spPr>
        <p:txBody>
          <a:bodyPr lIns="91425" tIns="91425" rIns="91425" bIns="91425" anchor="b"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653110" marR="0" indent="-5409" algn="l" rtl="0">
              <a:spcBef>
                <a:spcPts val="0"/>
              </a:spcBef>
              <a:spcAft>
                <a:spcPts val="0"/>
              </a:spcAft>
              <a:defRPr/>
            </a:lvl6pPr>
            <a:lvl7pPr marL="1306220" marR="0" indent="-10819" algn="l" rtl="0">
              <a:spcBef>
                <a:spcPts val="0"/>
              </a:spcBef>
              <a:spcAft>
                <a:spcPts val="0"/>
              </a:spcAft>
              <a:defRPr/>
            </a:lvl7pPr>
            <a:lvl8pPr marL="1959331" marR="0" indent="-3530" algn="l" rtl="0">
              <a:spcBef>
                <a:spcPts val="0"/>
              </a:spcBef>
              <a:spcAft>
                <a:spcPts val="0"/>
              </a:spcAft>
              <a:defRPr/>
            </a:lvl8pPr>
            <a:lvl9pPr marL="2612441" marR="0" indent="-8940" algn="l" rtl="0">
              <a:spcBef>
                <a:spcPts val="0"/>
              </a:spcBef>
              <a:spcAft>
                <a:spcPts val="0"/>
              </a:spcAft>
              <a:defRPr/>
            </a:lvl9pPr>
          </a:lstStyle>
          <a:p>
            <a:endParaRPr/>
          </a:p>
        </p:txBody>
      </p:sp>
      <p:sp>
        <p:nvSpPr>
          <p:cNvPr id="21" name="Shape 21"/>
          <p:cNvSpPr txBox="1">
            <a:spLocks noGrp="1"/>
          </p:cNvSpPr>
          <p:nvPr>
            <p:ph type="body" idx="1"/>
          </p:nvPr>
        </p:nvSpPr>
        <p:spPr>
          <a:xfrm>
            <a:off x="6974078" y="3897537"/>
            <a:ext cx="5590538" cy="1350167"/>
          </a:xfrm>
          <a:prstGeom prst="rect">
            <a:avLst/>
          </a:prstGeom>
          <a:noFill/>
          <a:ln>
            <a:noFill/>
          </a:ln>
        </p:spPr>
        <p:txBody>
          <a:bodyPr lIns="91425" tIns="91425" rIns="91425" bIns="91425" anchor="t" anchorCtr="0"/>
          <a:lstStyle>
            <a:lvl1pPr marL="0" indent="0" algn="l" rtl="0">
              <a:spcBef>
                <a:spcPts val="0"/>
              </a:spcBef>
              <a:buClr>
                <a:schemeClr val="lt1"/>
              </a:buClr>
              <a:buFont typeface="Arial"/>
              <a:buNone/>
              <a:defRPr/>
            </a:lvl1pPr>
            <a:lvl2pPr marL="653110" indent="-5409" rtl="0">
              <a:spcBef>
                <a:spcPts val="0"/>
              </a:spcBef>
              <a:buFont typeface="Arial"/>
              <a:buNone/>
              <a:defRPr/>
            </a:lvl2pPr>
            <a:lvl3pPr marL="1306220" indent="-10819" rtl="0">
              <a:spcBef>
                <a:spcPts val="0"/>
              </a:spcBef>
              <a:buFont typeface="Arial"/>
              <a:buNone/>
              <a:defRPr/>
            </a:lvl3pPr>
            <a:lvl4pPr marL="1959331" indent="-3530" rtl="0">
              <a:spcBef>
                <a:spcPts val="0"/>
              </a:spcBef>
              <a:buFont typeface="Arial"/>
              <a:buNone/>
              <a:defRPr/>
            </a:lvl4pPr>
            <a:lvl5pPr marL="2612441" indent="-8940" rtl="0">
              <a:spcBef>
                <a:spcPts val="0"/>
              </a:spcBef>
              <a:buFont typeface="Arial"/>
              <a:buNone/>
              <a:defRPr/>
            </a:lvl5pPr>
            <a:lvl6pPr marL="3265551" indent="-1651" rtl="0">
              <a:spcBef>
                <a:spcPts val="0"/>
              </a:spcBef>
              <a:buFont typeface="Arial"/>
              <a:buNone/>
              <a:defRPr/>
            </a:lvl6pPr>
            <a:lvl7pPr marL="3918660" indent="-7060" rtl="0">
              <a:spcBef>
                <a:spcPts val="0"/>
              </a:spcBef>
              <a:buFont typeface="Arial"/>
              <a:buNone/>
              <a:defRPr/>
            </a:lvl7pPr>
            <a:lvl8pPr marL="4571771" indent="-12470" rtl="0">
              <a:spcBef>
                <a:spcPts val="0"/>
              </a:spcBef>
              <a:buFont typeface="Arial"/>
              <a:buNone/>
              <a:defRPr/>
            </a:lvl8pPr>
            <a:lvl9pPr marL="5224882" indent="-5181" rtl="0">
              <a:spcBef>
                <a:spcPts val="0"/>
              </a:spcBef>
              <a:buFont typeface="Arial"/>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22"/>
        <p:cNvGrpSpPr/>
        <p:nvPr/>
      </p:nvGrpSpPr>
      <p:grpSpPr>
        <a:xfrm>
          <a:off x="0" y="0"/>
          <a:ext cx="0" cy="0"/>
          <a:chOff x="0" y="0"/>
          <a:chExt cx="0" cy="0"/>
        </a:xfrm>
      </p:grpSpPr>
      <p:pic>
        <p:nvPicPr>
          <p:cNvPr id="23" name="Shape 23"/>
          <p:cNvPicPr preferRelativeResize="0"/>
          <p:nvPr/>
        </p:nvPicPr>
        <p:blipFill rotWithShape="1">
          <a:blip r:embed="rId2">
            <a:alphaModFix/>
          </a:blip>
          <a:srcRect/>
          <a:stretch/>
        </p:blipFill>
        <p:spPr>
          <a:xfrm>
            <a:off x="0" y="0"/>
            <a:ext cx="14630400" cy="8229600"/>
          </a:xfrm>
          <a:prstGeom prst="rect">
            <a:avLst/>
          </a:prstGeom>
          <a:noFill/>
          <a:ln>
            <a:noFill/>
          </a:ln>
        </p:spPr>
      </p:pic>
      <p:cxnSp>
        <p:nvCxnSpPr>
          <p:cNvPr id="24" name="Shape 24"/>
          <p:cNvCxnSpPr/>
          <p:nvPr/>
        </p:nvCxnSpPr>
        <p:spPr>
          <a:xfrm rot="5400000">
            <a:off x="4869655" y="3856832"/>
            <a:ext cx="2905125" cy="1587"/>
          </a:xfrm>
          <a:prstGeom prst="straightConnector1">
            <a:avLst/>
          </a:prstGeom>
          <a:noFill/>
          <a:ln w="9525" cap="flat">
            <a:solidFill>
              <a:srgbClr val="595959"/>
            </a:solidFill>
            <a:prstDash val="solid"/>
            <a:round/>
            <a:headEnd type="none" w="med" len="med"/>
            <a:tailEnd type="none" w="med" len="med"/>
          </a:ln>
        </p:spPr>
      </p:cxnSp>
      <p:sp>
        <p:nvSpPr>
          <p:cNvPr id="25" name="Shape 25"/>
          <p:cNvSpPr>
            <a:spLocks noGrp="1"/>
          </p:cNvSpPr>
          <p:nvPr>
            <p:ph type="pic" idx="2"/>
          </p:nvPr>
        </p:nvSpPr>
        <p:spPr>
          <a:xfrm>
            <a:off x="1297026" y="2735202"/>
            <a:ext cx="4336934" cy="2286000"/>
          </a:xfrm>
          <a:prstGeom prst="rect">
            <a:avLst/>
          </a:prstGeom>
          <a:noFill/>
          <a:ln>
            <a:noFill/>
          </a:ln>
        </p:spPr>
      </p:sp>
      <p:sp>
        <p:nvSpPr>
          <p:cNvPr id="26" name="Shape 26"/>
          <p:cNvSpPr txBox="1">
            <a:spLocks noGrp="1"/>
          </p:cNvSpPr>
          <p:nvPr>
            <p:ph type="ctrTitle"/>
          </p:nvPr>
        </p:nvSpPr>
        <p:spPr>
          <a:xfrm>
            <a:off x="6968489" y="2711769"/>
            <a:ext cx="5588000" cy="1127760"/>
          </a:xfrm>
          <a:prstGeom prst="rect">
            <a:avLst/>
          </a:prstGeom>
          <a:noFill/>
          <a:ln>
            <a:noFill/>
          </a:ln>
        </p:spPr>
        <p:txBody>
          <a:bodyPr lIns="91425" tIns="91425" rIns="91425" bIns="91425" anchor="b"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653110" marR="0" indent="-5409" algn="l" rtl="0">
              <a:spcBef>
                <a:spcPts val="0"/>
              </a:spcBef>
              <a:spcAft>
                <a:spcPts val="0"/>
              </a:spcAft>
              <a:defRPr/>
            </a:lvl6pPr>
            <a:lvl7pPr marL="1306220" marR="0" indent="-10819" algn="l" rtl="0">
              <a:spcBef>
                <a:spcPts val="0"/>
              </a:spcBef>
              <a:spcAft>
                <a:spcPts val="0"/>
              </a:spcAft>
              <a:defRPr/>
            </a:lvl7pPr>
            <a:lvl8pPr marL="1959331" marR="0" indent="-3530" algn="l" rtl="0">
              <a:spcBef>
                <a:spcPts val="0"/>
              </a:spcBef>
              <a:spcAft>
                <a:spcPts val="0"/>
              </a:spcAft>
              <a:defRPr/>
            </a:lvl8pPr>
            <a:lvl9pPr marL="2612441" marR="0" indent="-8940" algn="l" rtl="0">
              <a:spcBef>
                <a:spcPts val="0"/>
              </a:spcBef>
              <a:spcAft>
                <a:spcPts val="0"/>
              </a:spcAft>
              <a:defRPr/>
            </a:lvl9pPr>
          </a:lstStyle>
          <a:p>
            <a:endParaRPr/>
          </a:p>
        </p:txBody>
      </p:sp>
      <p:sp>
        <p:nvSpPr>
          <p:cNvPr id="27" name="Shape 27"/>
          <p:cNvSpPr txBox="1">
            <a:spLocks noGrp="1"/>
          </p:cNvSpPr>
          <p:nvPr>
            <p:ph type="body" idx="1"/>
          </p:nvPr>
        </p:nvSpPr>
        <p:spPr>
          <a:xfrm>
            <a:off x="6974078" y="3897537"/>
            <a:ext cx="5590538" cy="1350167"/>
          </a:xfrm>
          <a:prstGeom prst="rect">
            <a:avLst/>
          </a:prstGeom>
          <a:noFill/>
          <a:ln>
            <a:noFill/>
          </a:ln>
        </p:spPr>
        <p:txBody>
          <a:bodyPr lIns="91425" tIns="91425" rIns="91425" bIns="91425" anchor="t" anchorCtr="0"/>
          <a:lstStyle>
            <a:lvl1pPr marL="0" indent="0" algn="l" rtl="0">
              <a:spcBef>
                <a:spcPts val="0"/>
              </a:spcBef>
              <a:buClr>
                <a:schemeClr val="lt1"/>
              </a:buClr>
              <a:buFont typeface="Arial"/>
              <a:buNone/>
              <a:defRPr/>
            </a:lvl1pPr>
            <a:lvl2pPr marL="653110" indent="-5409" rtl="0">
              <a:spcBef>
                <a:spcPts val="0"/>
              </a:spcBef>
              <a:buFont typeface="Arial"/>
              <a:buNone/>
              <a:defRPr/>
            </a:lvl2pPr>
            <a:lvl3pPr marL="1306220" indent="-10819" rtl="0">
              <a:spcBef>
                <a:spcPts val="0"/>
              </a:spcBef>
              <a:buFont typeface="Arial"/>
              <a:buNone/>
              <a:defRPr/>
            </a:lvl3pPr>
            <a:lvl4pPr marL="1959331" indent="-3530" rtl="0">
              <a:spcBef>
                <a:spcPts val="0"/>
              </a:spcBef>
              <a:buFont typeface="Arial"/>
              <a:buNone/>
              <a:defRPr/>
            </a:lvl4pPr>
            <a:lvl5pPr marL="2612441" indent="-8940" rtl="0">
              <a:spcBef>
                <a:spcPts val="0"/>
              </a:spcBef>
              <a:buFont typeface="Arial"/>
              <a:buNone/>
              <a:defRPr/>
            </a:lvl5pPr>
            <a:lvl6pPr marL="3265551" indent="-1651" rtl="0">
              <a:spcBef>
                <a:spcPts val="0"/>
              </a:spcBef>
              <a:buFont typeface="Arial"/>
              <a:buNone/>
              <a:defRPr/>
            </a:lvl6pPr>
            <a:lvl7pPr marL="3918660" indent="-7060" rtl="0">
              <a:spcBef>
                <a:spcPts val="0"/>
              </a:spcBef>
              <a:buFont typeface="Arial"/>
              <a:buNone/>
              <a:defRPr/>
            </a:lvl7pPr>
            <a:lvl8pPr marL="4571771" indent="-12470" rtl="0">
              <a:spcBef>
                <a:spcPts val="0"/>
              </a:spcBef>
              <a:buFont typeface="Arial"/>
              <a:buNone/>
              <a:defRPr/>
            </a:lvl8pPr>
            <a:lvl9pPr marL="5224882" indent="-5181" rtl="0">
              <a:spcBef>
                <a:spcPts val="0"/>
              </a:spcBef>
              <a:buFont typeface="Arial"/>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19150" y="182563"/>
            <a:ext cx="13168313" cy="1033462"/>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653110" algn="l" rtl="0">
              <a:spcBef>
                <a:spcPts val="0"/>
              </a:spcBef>
              <a:spcAft>
                <a:spcPts val="0"/>
              </a:spcAft>
              <a:defRPr/>
            </a:lvl6pPr>
            <a:lvl7pPr marL="1306220" algn="l" rtl="0">
              <a:spcBef>
                <a:spcPts val="0"/>
              </a:spcBef>
              <a:spcAft>
                <a:spcPts val="0"/>
              </a:spcAft>
              <a:defRPr/>
            </a:lvl7pPr>
            <a:lvl8pPr marL="1959331" algn="l" rtl="0">
              <a:spcBef>
                <a:spcPts val="0"/>
              </a:spcBef>
              <a:spcAft>
                <a:spcPts val="0"/>
              </a:spcAft>
              <a:defRPr/>
            </a:lvl8pPr>
            <a:lvl9pPr marL="2612441" algn="l" rtl="0">
              <a:spcBef>
                <a:spcPts val="0"/>
              </a:spcBef>
              <a:spcAft>
                <a:spcPts val="0"/>
              </a:spcAft>
              <a:defRPr/>
            </a:lvl9pPr>
          </a:lstStyle>
          <a:p>
            <a:endParaRPr/>
          </a:p>
        </p:txBody>
      </p:sp>
      <p:sp>
        <p:nvSpPr>
          <p:cNvPr id="30" name="Shape 30"/>
          <p:cNvSpPr txBox="1">
            <a:spLocks noGrp="1"/>
          </p:cNvSpPr>
          <p:nvPr>
            <p:ph type="body" idx="1"/>
          </p:nvPr>
        </p:nvSpPr>
        <p:spPr>
          <a:xfrm>
            <a:off x="815975" y="1393825"/>
            <a:ext cx="13082588" cy="5372099"/>
          </a:xfrm>
          <a:prstGeom prst="rect">
            <a:avLst/>
          </a:prstGeom>
          <a:noFill/>
          <a:ln>
            <a:noFill/>
          </a:ln>
        </p:spPr>
        <p:txBody>
          <a:bodyPr lIns="91425" tIns="91425" rIns="91425" bIns="91425" anchor="t" anchorCtr="0"/>
          <a:lstStyle>
            <a:lvl1pPr indent="0"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819150" y="182563"/>
            <a:ext cx="13168313" cy="1033462"/>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653110" algn="l" rtl="0">
              <a:spcBef>
                <a:spcPts val="0"/>
              </a:spcBef>
              <a:spcAft>
                <a:spcPts val="0"/>
              </a:spcAft>
              <a:defRPr/>
            </a:lvl6pPr>
            <a:lvl7pPr marL="1306220" algn="l" rtl="0">
              <a:spcBef>
                <a:spcPts val="0"/>
              </a:spcBef>
              <a:spcAft>
                <a:spcPts val="0"/>
              </a:spcAft>
              <a:defRPr/>
            </a:lvl7pPr>
            <a:lvl8pPr marL="1959331" algn="l" rtl="0">
              <a:spcBef>
                <a:spcPts val="0"/>
              </a:spcBef>
              <a:spcAft>
                <a:spcPts val="0"/>
              </a:spcAft>
              <a:defRPr/>
            </a:lvl8pPr>
            <a:lvl9pPr marL="2612441" algn="l" rtl="0">
              <a:spcBef>
                <a:spcPts val="0"/>
              </a:spcBef>
              <a:spcAft>
                <a:spcPts val="0"/>
              </a:spcAf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3"/>
        <p:cNvGrpSpPr/>
        <p:nvPr/>
      </p:nvGrpSpPr>
      <p:grpSpPr>
        <a:xfrm>
          <a:off x="0" y="0"/>
          <a:ext cx="0" cy="0"/>
          <a:chOff x="0" y="0"/>
          <a:chExt cx="0" cy="0"/>
        </a:xfrm>
      </p:grpSpPr>
      <p:pic>
        <p:nvPicPr>
          <p:cNvPr id="34" name="Shape 34"/>
          <p:cNvPicPr preferRelativeResize="0"/>
          <p:nvPr/>
        </p:nvPicPr>
        <p:blipFill rotWithShape="1">
          <a:blip r:embed="rId2">
            <a:alphaModFix/>
          </a:blip>
          <a:srcRect/>
          <a:stretch/>
        </p:blipFill>
        <p:spPr>
          <a:xfrm>
            <a:off x="0" y="6973888"/>
            <a:ext cx="14630400" cy="1255712"/>
          </a:xfrm>
          <a:prstGeom prst="rect">
            <a:avLst/>
          </a:prstGeom>
          <a:noFill/>
          <a:ln>
            <a:noFill/>
          </a:ln>
        </p:spPr>
      </p:pic>
      <p:sp>
        <p:nvSpPr>
          <p:cNvPr id="35" name="Shape 35"/>
          <p:cNvSpPr txBox="1">
            <a:spLocks noGrp="1"/>
          </p:cNvSpPr>
          <p:nvPr>
            <p:ph type="title"/>
          </p:nvPr>
        </p:nvSpPr>
        <p:spPr>
          <a:xfrm>
            <a:off x="819150" y="182563"/>
            <a:ext cx="13168313" cy="1033462"/>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653110" algn="l" rtl="0">
              <a:spcBef>
                <a:spcPts val="0"/>
              </a:spcBef>
              <a:spcAft>
                <a:spcPts val="0"/>
              </a:spcAft>
              <a:defRPr/>
            </a:lvl6pPr>
            <a:lvl7pPr marL="1306220" algn="l" rtl="0">
              <a:spcBef>
                <a:spcPts val="0"/>
              </a:spcBef>
              <a:spcAft>
                <a:spcPts val="0"/>
              </a:spcAft>
              <a:defRPr/>
            </a:lvl7pPr>
            <a:lvl8pPr marL="1959331" algn="l" rtl="0">
              <a:spcBef>
                <a:spcPts val="0"/>
              </a:spcBef>
              <a:spcAft>
                <a:spcPts val="0"/>
              </a:spcAft>
              <a:defRPr/>
            </a:lvl8pPr>
            <a:lvl9pPr marL="2612441" algn="l" rtl="0">
              <a:spcBef>
                <a:spcPts val="0"/>
              </a:spcBef>
              <a:spcAft>
                <a:spcPts val="0"/>
              </a:spcAft>
              <a:defRPr/>
            </a:lvl9pPr>
          </a:lstStyle>
          <a:p>
            <a:endParaRPr/>
          </a:p>
        </p:txBody>
      </p:sp>
      <p:sp>
        <p:nvSpPr>
          <p:cNvPr id="36" name="Shape 36"/>
          <p:cNvSpPr txBox="1">
            <a:spLocks noGrp="1"/>
          </p:cNvSpPr>
          <p:nvPr>
            <p:ph type="body" idx="1"/>
          </p:nvPr>
        </p:nvSpPr>
        <p:spPr>
          <a:xfrm>
            <a:off x="815975" y="1393825"/>
            <a:ext cx="13082588" cy="53720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7"/>
        <p:cNvGrpSpPr/>
        <p:nvPr/>
      </p:nvGrpSpPr>
      <p:grpSpPr>
        <a:xfrm>
          <a:off x="0" y="0"/>
          <a:ext cx="0" cy="0"/>
          <a:chOff x="0" y="0"/>
          <a:chExt cx="0" cy="0"/>
        </a:xfrm>
      </p:grpSpPr>
      <p:pic>
        <p:nvPicPr>
          <p:cNvPr id="38" name="Shape 38"/>
          <p:cNvPicPr preferRelativeResize="0"/>
          <p:nvPr/>
        </p:nvPicPr>
        <p:blipFill rotWithShape="1">
          <a:blip r:embed="rId2">
            <a:alphaModFix/>
          </a:blip>
          <a:srcRect/>
          <a:stretch/>
        </p:blipFill>
        <p:spPr>
          <a:xfrm>
            <a:off x="0" y="6973888"/>
            <a:ext cx="14630400" cy="125571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Header">
    <p:spTree>
      <p:nvGrpSpPr>
        <p:cNvPr id="1" name="Shape 39"/>
        <p:cNvGrpSpPr/>
        <p:nvPr/>
      </p:nvGrpSpPr>
      <p:grpSpPr>
        <a:xfrm>
          <a:off x="0" y="0"/>
          <a:ext cx="0" cy="0"/>
          <a:chOff x="0" y="0"/>
          <a:chExt cx="0" cy="0"/>
        </a:xfrm>
      </p:grpSpPr>
      <p:sp>
        <p:nvSpPr>
          <p:cNvPr id="40" name="Shape 40"/>
          <p:cNvSpPr txBox="1"/>
          <p:nvPr/>
        </p:nvSpPr>
        <p:spPr>
          <a:xfrm>
            <a:off x="804862" y="182563"/>
            <a:ext cx="2687636" cy="950912"/>
          </a:xfrm>
          <a:prstGeom prst="rect">
            <a:avLst/>
          </a:prstGeom>
          <a:noFill/>
          <a:ln>
            <a:noFill/>
          </a:ln>
        </p:spPr>
        <p:txBody>
          <a:bodyPr lIns="130600" tIns="65300" rIns="130600" bIns="65300" anchor="ctr" anchorCtr="0">
            <a:normAutofit/>
          </a:bodyPr>
          <a:lstStyle/>
          <a:p>
            <a:pPr marL="0" marR="0" lvl="0" indent="0" algn="l" rtl="0">
              <a:spcBef>
                <a:spcPts val="0"/>
              </a:spcBef>
              <a:spcAft>
                <a:spcPts val="0"/>
              </a:spcAft>
              <a:buSzPct val="25000"/>
              <a:buNone/>
            </a:pPr>
            <a:r>
              <a:rPr lang="en-US" sz="4000" b="1" i="0" u="none" strike="noStrike" cap="none" baseline="0">
                <a:solidFill>
                  <a:schemeClr val="dk2"/>
                </a:solidFill>
                <a:latin typeface="Arial"/>
                <a:ea typeface="Arial"/>
                <a:cs typeface="Arial"/>
                <a:sym typeface="Arial"/>
              </a:rPr>
              <a:t>All about</a:t>
            </a:r>
          </a:p>
        </p:txBody>
      </p:sp>
      <p:cxnSp>
        <p:nvCxnSpPr>
          <p:cNvPr id="41" name="Shape 41"/>
          <p:cNvCxnSpPr/>
          <p:nvPr/>
        </p:nvCxnSpPr>
        <p:spPr>
          <a:xfrm rot="5400000">
            <a:off x="1955006" y="3790156"/>
            <a:ext cx="4445000" cy="1587"/>
          </a:xfrm>
          <a:prstGeom prst="straightConnector1">
            <a:avLst/>
          </a:prstGeom>
          <a:noFill/>
          <a:ln w="9525" cap="flat">
            <a:solidFill>
              <a:srgbClr val="595959"/>
            </a:solidFill>
            <a:prstDash val="solid"/>
            <a:round/>
            <a:headEnd type="none" w="med" len="med"/>
            <a:tailEnd type="none" w="med" len="med"/>
          </a:ln>
        </p:spPr>
      </p:cxnSp>
      <p:sp>
        <p:nvSpPr>
          <p:cNvPr id="42" name="Shape 42"/>
          <p:cNvSpPr txBox="1">
            <a:spLocks noGrp="1"/>
          </p:cNvSpPr>
          <p:nvPr>
            <p:ph type="title"/>
          </p:nvPr>
        </p:nvSpPr>
        <p:spPr>
          <a:xfrm>
            <a:off x="3175242" y="189146"/>
            <a:ext cx="10475016" cy="932225"/>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a:spLocks noGrp="1"/>
          </p:cNvSpPr>
          <p:nvPr>
            <p:ph type="pic" idx="2"/>
          </p:nvPr>
        </p:nvSpPr>
        <p:spPr>
          <a:xfrm>
            <a:off x="948630" y="2544763"/>
            <a:ext cx="2957868" cy="1873178"/>
          </a:xfrm>
          <a:prstGeom prst="rect">
            <a:avLst/>
          </a:prstGeom>
          <a:noFill/>
          <a:ln>
            <a:noFill/>
          </a:ln>
        </p:spPr>
      </p:sp>
      <p:sp>
        <p:nvSpPr>
          <p:cNvPr id="44" name="Shape 44"/>
          <p:cNvSpPr txBox="1">
            <a:spLocks noGrp="1"/>
          </p:cNvSpPr>
          <p:nvPr>
            <p:ph type="body" idx="1"/>
          </p:nvPr>
        </p:nvSpPr>
        <p:spPr>
          <a:xfrm>
            <a:off x="4459069" y="1584325"/>
            <a:ext cx="8563458" cy="1633788"/>
          </a:xfrm>
          <a:prstGeom prst="rect">
            <a:avLst/>
          </a:prstGeom>
          <a:noFill/>
          <a:ln>
            <a:noFill/>
          </a:ln>
        </p:spPr>
        <p:txBody>
          <a:bodyPr lIns="91425" tIns="91425" rIns="91425" bIns="91425" anchor="t" anchorCtr="0"/>
          <a:lstStyle>
            <a:lvl1pPr rtl="0">
              <a:spcBef>
                <a:spcPts val="0"/>
              </a:spcBef>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3"/>
          </p:nvPr>
        </p:nvSpPr>
        <p:spPr>
          <a:xfrm>
            <a:off x="4489230" y="3379557"/>
            <a:ext cx="8510408" cy="2821774"/>
          </a:xfrm>
          <a:prstGeom prst="rect">
            <a:avLst/>
          </a:prstGeom>
          <a:noFill/>
          <a:ln>
            <a:noFill/>
          </a:ln>
        </p:spPr>
        <p:txBody>
          <a:bodyPr lIns="91425" tIns="91425" rIns="91425" bIns="91425" anchor="t" anchorCtr="0"/>
          <a:lstStyle>
            <a:lvl1pPr marL="301752" marR="0" indent="-174752" algn="l" rtl="0">
              <a:lnSpc>
                <a:spcPct val="120000"/>
              </a:lnSpc>
              <a:spcBef>
                <a:spcPts val="400"/>
              </a:spcBef>
              <a:spcAft>
                <a:spcPts val="600"/>
              </a:spcAft>
              <a:buClr>
                <a:schemeClr val="lt2"/>
              </a:buClr>
              <a:buFont typeface="Arial"/>
              <a:buChar char="▪"/>
              <a:defRPr/>
            </a:lvl1pPr>
            <a:lvl2pPr marL="694944" indent="-212344" rtl="0">
              <a:spcBef>
                <a:spcPts val="0"/>
              </a:spcBef>
              <a:buFont typeface="Arial"/>
              <a:buChar char="–"/>
              <a:defRPr/>
            </a:lvl2pPr>
            <a:lvl3pPr marL="1078992"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0" y="0"/>
            <a:ext cx="14630400" cy="8229600"/>
          </a:xfrm>
          <a:prstGeom prst="rect">
            <a:avLst/>
          </a:prstGeom>
          <a:noFill/>
          <a:ln>
            <a:noFill/>
          </a:ln>
        </p:spPr>
      </p:pic>
      <p:sp>
        <p:nvSpPr>
          <p:cNvPr id="48" name="Shape 48"/>
          <p:cNvSpPr>
            <a:spLocks noGrp="1"/>
          </p:cNvSpPr>
          <p:nvPr>
            <p:ph type="pic" idx="2"/>
          </p:nvPr>
        </p:nvSpPr>
        <p:spPr>
          <a:xfrm>
            <a:off x="1561024" y="2672833"/>
            <a:ext cx="1689800" cy="1689800"/>
          </a:xfrm>
          <a:prstGeom prst="rect">
            <a:avLst/>
          </a:prstGeom>
          <a:noFill/>
          <a:ln>
            <a:noFill/>
          </a:ln>
        </p:spPr>
      </p:sp>
      <p:sp>
        <p:nvSpPr>
          <p:cNvPr id="49" name="Shape 49"/>
          <p:cNvSpPr>
            <a:spLocks noGrp="1"/>
          </p:cNvSpPr>
          <p:nvPr>
            <p:ph type="pic" idx="3"/>
          </p:nvPr>
        </p:nvSpPr>
        <p:spPr>
          <a:xfrm>
            <a:off x="4685207" y="2672833"/>
            <a:ext cx="1689800" cy="1689800"/>
          </a:xfrm>
          <a:prstGeom prst="rect">
            <a:avLst/>
          </a:prstGeom>
          <a:noFill/>
          <a:ln>
            <a:noFill/>
          </a:ln>
        </p:spPr>
      </p:sp>
      <p:sp>
        <p:nvSpPr>
          <p:cNvPr id="50" name="Shape 50"/>
          <p:cNvSpPr>
            <a:spLocks noGrp="1"/>
          </p:cNvSpPr>
          <p:nvPr>
            <p:ph type="pic" idx="4"/>
          </p:nvPr>
        </p:nvSpPr>
        <p:spPr>
          <a:xfrm>
            <a:off x="7825742" y="2672833"/>
            <a:ext cx="1689800" cy="1689800"/>
          </a:xfrm>
          <a:prstGeom prst="rect">
            <a:avLst/>
          </a:prstGeom>
          <a:noFill/>
          <a:ln>
            <a:noFill/>
          </a:ln>
        </p:spPr>
      </p:sp>
      <p:sp>
        <p:nvSpPr>
          <p:cNvPr id="51" name="Shape 51"/>
          <p:cNvSpPr>
            <a:spLocks noGrp="1"/>
          </p:cNvSpPr>
          <p:nvPr>
            <p:ph type="pic" idx="5"/>
          </p:nvPr>
        </p:nvSpPr>
        <p:spPr>
          <a:xfrm>
            <a:off x="10959400" y="2672833"/>
            <a:ext cx="1689800" cy="1689800"/>
          </a:xfrm>
          <a:prstGeom prst="rect">
            <a:avLst/>
          </a:prstGeom>
          <a:noFill/>
          <a:ln>
            <a:noFill/>
          </a:ln>
        </p:spPr>
      </p:sp>
      <p:sp>
        <p:nvSpPr>
          <p:cNvPr id="52" name="Shape 52"/>
          <p:cNvSpPr txBox="1">
            <a:spLocks noGrp="1"/>
          </p:cNvSpPr>
          <p:nvPr>
            <p:ph type="body" idx="1"/>
          </p:nvPr>
        </p:nvSpPr>
        <p:spPr>
          <a:xfrm>
            <a:off x="885971" y="4508053"/>
            <a:ext cx="3039904" cy="363608"/>
          </a:xfrm>
          <a:prstGeom prst="rect">
            <a:avLst/>
          </a:prstGeom>
          <a:noFill/>
          <a:ln>
            <a:noFill/>
          </a:ln>
        </p:spPr>
        <p:txBody>
          <a:bodyPr lIns="91425" tIns="91425" rIns="91425" bIns="91425" anchor="ctr" anchorCtr="0"/>
          <a:lstStyle>
            <a:lvl1pPr marL="0" indent="0" algn="ctr" rtl="0">
              <a:lnSpc>
                <a:spcPct val="100000"/>
              </a:lnSpc>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body" idx="6"/>
          </p:nvPr>
        </p:nvSpPr>
        <p:spPr>
          <a:xfrm>
            <a:off x="883448" y="4907269"/>
            <a:ext cx="3044952" cy="906961"/>
          </a:xfrm>
          <a:prstGeom prst="rect">
            <a:avLst/>
          </a:prstGeom>
          <a:noFill/>
          <a:ln>
            <a:noFill/>
          </a:ln>
        </p:spPr>
        <p:txBody>
          <a:bodyPr lIns="91425" tIns="91425" rIns="91425" bIns="91425" anchor="t" anchorCtr="0"/>
          <a:lstStyle>
            <a:lvl1pPr marL="0" indent="0" algn="ctr" rtl="0">
              <a:lnSpc>
                <a:spcPct val="100000"/>
              </a:lnSpc>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body" idx="7"/>
          </p:nvPr>
        </p:nvSpPr>
        <p:spPr>
          <a:xfrm>
            <a:off x="4010155" y="4508053"/>
            <a:ext cx="3039904" cy="363608"/>
          </a:xfrm>
          <a:prstGeom prst="rect">
            <a:avLst/>
          </a:prstGeom>
          <a:noFill/>
          <a:ln>
            <a:noFill/>
          </a:ln>
        </p:spPr>
        <p:txBody>
          <a:bodyPr lIns="91425" tIns="91425" rIns="91425" bIns="91425" anchor="ctr" anchorCtr="0"/>
          <a:lstStyle>
            <a:lvl1pPr marL="0" indent="0" algn="ctr" rtl="0">
              <a:lnSpc>
                <a:spcPct val="100000"/>
              </a:lnSpc>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8"/>
          </p:nvPr>
        </p:nvSpPr>
        <p:spPr>
          <a:xfrm>
            <a:off x="4007630" y="4907269"/>
            <a:ext cx="3044952" cy="906961"/>
          </a:xfrm>
          <a:prstGeom prst="rect">
            <a:avLst/>
          </a:prstGeom>
          <a:noFill/>
          <a:ln>
            <a:noFill/>
          </a:ln>
        </p:spPr>
        <p:txBody>
          <a:bodyPr lIns="91425" tIns="91425" rIns="91425" bIns="91425" anchor="t" anchorCtr="0"/>
          <a:lstStyle>
            <a:lvl1pPr marL="0" indent="0" algn="ctr" rtl="0">
              <a:lnSpc>
                <a:spcPct val="100000"/>
              </a:lnSpc>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9"/>
          </p:nvPr>
        </p:nvSpPr>
        <p:spPr>
          <a:xfrm>
            <a:off x="7150690" y="4508053"/>
            <a:ext cx="3039904" cy="363608"/>
          </a:xfrm>
          <a:prstGeom prst="rect">
            <a:avLst/>
          </a:prstGeom>
          <a:noFill/>
          <a:ln>
            <a:noFill/>
          </a:ln>
        </p:spPr>
        <p:txBody>
          <a:bodyPr lIns="91425" tIns="91425" rIns="91425" bIns="91425" anchor="ctr" anchorCtr="0"/>
          <a:lstStyle>
            <a:lvl1pPr marL="0" indent="0" algn="ctr" rtl="0">
              <a:lnSpc>
                <a:spcPct val="100000"/>
              </a:lnSpc>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7" name="Shape 57"/>
          <p:cNvSpPr txBox="1">
            <a:spLocks noGrp="1"/>
          </p:cNvSpPr>
          <p:nvPr>
            <p:ph type="body" idx="13"/>
          </p:nvPr>
        </p:nvSpPr>
        <p:spPr>
          <a:xfrm>
            <a:off x="10284347" y="4508053"/>
            <a:ext cx="3039904" cy="363608"/>
          </a:xfrm>
          <a:prstGeom prst="rect">
            <a:avLst/>
          </a:prstGeom>
          <a:noFill/>
          <a:ln>
            <a:noFill/>
          </a:ln>
        </p:spPr>
        <p:txBody>
          <a:bodyPr lIns="91425" tIns="91425" rIns="91425" bIns="91425" anchor="ctr" anchorCtr="0"/>
          <a:lstStyle>
            <a:lvl1pPr marL="0" indent="0" algn="ctr" rtl="0">
              <a:lnSpc>
                <a:spcPct val="100000"/>
              </a:lnSpc>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8" name="Shape 58"/>
          <p:cNvSpPr txBox="1">
            <a:spLocks noGrp="1"/>
          </p:cNvSpPr>
          <p:nvPr>
            <p:ph type="body" idx="14"/>
          </p:nvPr>
        </p:nvSpPr>
        <p:spPr>
          <a:xfrm>
            <a:off x="7148167" y="4907269"/>
            <a:ext cx="3044952" cy="906961"/>
          </a:xfrm>
          <a:prstGeom prst="rect">
            <a:avLst/>
          </a:prstGeom>
          <a:noFill/>
          <a:ln>
            <a:noFill/>
          </a:ln>
        </p:spPr>
        <p:txBody>
          <a:bodyPr lIns="91425" tIns="91425" rIns="91425" bIns="91425" anchor="t" anchorCtr="0"/>
          <a:lstStyle>
            <a:lvl1pPr marL="0" indent="0" algn="ctr" rtl="0">
              <a:lnSpc>
                <a:spcPct val="100000"/>
              </a:lnSpc>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5"/>
          </p:nvPr>
        </p:nvSpPr>
        <p:spPr>
          <a:xfrm>
            <a:off x="10281824" y="4907269"/>
            <a:ext cx="3044952" cy="906961"/>
          </a:xfrm>
          <a:prstGeom prst="rect">
            <a:avLst/>
          </a:prstGeom>
          <a:noFill/>
          <a:ln>
            <a:noFill/>
          </a:ln>
        </p:spPr>
        <p:txBody>
          <a:bodyPr lIns="91425" tIns="91425" rIns="91425" bIns="91425" anchor="t" anchorCtr="0"/>
          <a:lstStyle>
            <a:lvl1pPr marL="0" indent="0" algn="ctr" rtl="0">
              <a:lnSpc>
                <a:spcPct val="100000"/>
              </a:lnSpc>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819150" y="182563"/>
            <a:ext cx="13168313" cy="1033462"/>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653110" marR="0" indent="-5409" algn="l" rtl="0">
              <a:spcBef>
                <a:spcPts val="0"/>
              </a:spcBef>
              <a:spcAft>
                <a:spcPts val="0"/>
              </a:spcAft>
              <a:defRPr/>
            </a:lvl6pPr>
            <a:lvl7pPr marL="1306220" marR="0" indent="-10819" algn="l" rtl="0">
              <a:spcBef>
                <a:spcPts val="0"/>
              </a:spcBef>
              <a:spcAft>
                <a:spcPts val="0"/>
              </a:spcAft>
              <a:defRPr/>
            </a:lvl7pPr>
            <a:lvl8pPr marL="1959331" marR="0" indent="-3530" algn="l" rtl="0">
              <a:spcBef>
                <a:spcPts val="0"/>
              </a:spcBef>
              <a:spcAft>
                <a:spcPts val="0"/>
              </a:spcAft>
              <a:defRPr/>
            </a:lvl8pPr>
            <a:lvl9pPr marL="2612441" marR="0" indent="-8940" algn="l" rtl="0">
              <a:spcBef>
                <a:spcPts val="0"/>
              </a:spcBef>
              <a:spcAft>
                <a:spcPts val="0"/>
              </a:spcAft>
              <a:defRPr/>
            </a:lvl9pPr>
          </a:lstStyle>
          <a:p>
            <a:endParaRPr/>
          </a:p>
        </p:txBody>
      </p:sp>
      <p:sp>
        <p:nvSpPr>
          <p:cNvPr id="10" name="Shape 10"/>
          <p:cNvSpPr txBox="1">
            <a:spLocks noGrp="1"/>
          </p:cNvSpPr>
          <p:nvPr>
            <p:ph type="body" idx="1"/>
          </p:nvPr>
        </p:nvSpPr>
        <p:spPr>
          <a:xfrm>
            <a:off x="815975" y="1393825"/>
            <a:ext cx="13082588" cy="5372099"/>
          </a:xfrm>
          <a:prstGeom prst="rect">
            <a:avLst/>
          </a:prstGeom>
          <a:noFill/>
          <a:ln>
            <a:noFill/>
          </a:ln>
        </p:spPr>
        <p:txBody>
          <a:bodyPr lIns="91425" tIns="91425" rIns="91425" bIns="91425" anchor="t" anchorCtr="0"/>
          <a:lstStyle>
            <a:lvl1pPr marL="342900" marR="0" indent="-342900" algn="l" rtl="0">
              <a:lnSpc>
                <a:spcPct val="120000"/>
              </a:lnSpc>
              <a:spcBef>
                <a:spcPts val="680"/>
              </a:spcBef>
              <a:spcAft>
                <a:spcPts val="0"/>
              </a:spcAft>
              <a:defRPr/>
            </a:lvl1pPr>
            <a:lvl2pPr marL="1060450" marR="0" indent="-228600" algn="l" rtl="0">
              <a:lnSpc>
                <a:spcPct val="120000"/>
              </a:lnSpc>
              <a:spcBef>
                <a:spcPts val="580"/>
              </a:spcBef>
              <a:spcAft>
                <a:spcPts val="0"/>
              </a:spcAft>
              <a:buClr>
                <a:schemeClr val="dk1"/>
              </a:buClr>
              <a:buFont typeface="Arial"/>
              <a:buChar char="▪"/>
              <a:defRPr/>
            </a:lvl2pPr>
            <a:lvl3pPr marL="1631950" marR="0" indent="-184150" algn="l" rtl="0">
              <a:lnSpc>
                <a:spcPct val="120000"/>
              </a:lnSpc>
              <a:spcBef>
                <a:spcPts val="480"/>
              </a:spcBef>
              <a:spcAft>
                <a:spcPts val="0"/>
              </a:spcAft>
              <a:buClr>
                <a:schemeClr val="lt2"/>
              </a:buClr>
              <a:buFont typeface="Arial"/>
              <a:buChar char="•"/>
              <a:defRPr/>
            </a:lvl3pPr>
            <a:lvl4pPr marL="2284413" marR="0" indent="-182563" algn="l" rtl="0">
              <a:lnSpc>
                <a:spcPct val="120000"/>
              </a:lnSpc>
              <a:spcBef>
                <a:spcPts val="460"/>
              </a:spcBef>
              <a:spcAft>
                <a:spcPts val="0"/>
              </a:spcAft>
              <a:buClr>
                <a:schemeClr val="lt2"/>
              </a:buClr>
              <a:buFont typeface="Arial"/>
              <a:buChar char="–"/>
              <a:defRPr/>
            </a:lvl4pPr>
            <a:lvl5pPr marL="2938463" marR="0" indent="-195263" algn="l" rtl="0">
              <a:lnSpc>
                <a:spcPct val="120000"/>
              </a:lnSpc>
              <a:spcBef>
                <a:spcPts val="440"/>
              </a:spcBef>
              <a:spcAft>
                <a:spcPts val="0"/>
              </a:spcAft>
              <a:buClr>
                <a:schemeClr val="lt2"/>
              </a:buClr>
              <a:buFont typeface="Arial"/>
              <a:buChar char="»"/>
              <a:defRPr/>
            </a:lvl5pPr>
            <a:lvl6pPr marL="3592106" marR="0" indent="-182155" algn="l" rtl="0">
              <a:lnSpc>
                <a:spcPct val="120000"/>
              </a:lnSpc>
              <a:spcBef>
                <a:spcPts val="460"/>
              </a:spcBef>
              <a:spcAft>
                <a:spcPts val="0"/>
              </a:spcAft>
              <a:buClr>
                <a:schemeClr val="lt2"/>
              </a:buClr>
              <a:buFont typeface="Arial"/>
              <a:buChar char="»"/>
              <a:defRPr/>
            </a:lvl6pPr>
            <a:lvl7pPr marL="4245216" marR="0" indent="-187566" algn="l" rtl="0">
              <a:lnSpc>
                <a:spcPct val="120000"/>
              </a:lnSpc>
              <a:spcBef>
                <a:spcPts val="460"/>
              </a:spcBef>
              <a:spcAft>
                <a:spcPts val="0"/>
              </a:spcAft>
              <a:buClr>
                <a:schemeClr val="lt2"/>
              </a:buClr>
              <a:buFont typeface="Arial"/>
              <a:buChar char="»"/>
              <a:defRPr/>
            </a:lvl7pPr>
            <a:lvl8pPr marL="4898327" marR="0" indent="-192976" algn="l" rtl="0">
              <a:lnSpc>
                <a:spcPct val="120000"/>
              </a:lnSpc>
              <a:spcBef>
                <a:spcPts val="460"/>
              </a:spcBef>
              <a:spcAft>
                <a:spcPts val="0"/>
              </a:spcAft>
              <a:buClr>
                <a:schemeClr val="lt2"/>
              </a:buClr>
              <a:buFont typeface="Arial"/>
              <a:buChar char="»"/>
              <a:defRPr/>
            </a:lvl8pPr>
            <a:lvl9pPr marL="5551437" marR="0" indent="-185687" algn="l" rtl="0">
              <a:lnSpc>
                <a:spcPct val="120000"/>
              </a:lnSpc>
              <a:spcBef>
                <a:spcPts val="460"/>
              </a:spcBef>
              <a:spcAft>
                <a:spcPts val="0"/>
              </a:spcAft>
              <a:buClr>
                <a:schemeClr val="lt2"/>
              </a:buClr>
              <a:buFont typeface="Arial"/>
              <a:buChar char="»"/>
              <a:defRPr/>
            </a:lvl9pPr>
          </a:lstStyle>
          <a:p>
            <a:endParaRPr/>
          </a:p>
        </p:txBody>
      </p:sp>
      <p:pic>
        <p:nvPicPr>
          <p:cNvPr id="11" name="Shape 11"/>
          <p:cNvPicPr preferRelativeResize="0"/>
          <p:nvPr/>
        </p:nvPicPr>
        <p:blipFill rotWithShape="1">
          <a:blip r:embed="rId16">
            <a:alphaModFix/>
          </a:blip>
          <a:srcRect/>
          <a:stretch/>
        </p:blipFill>
        <p:spPr>
          <a:xfrm>
            <a:off x="0" y="6973888"/>
            <a:ext cx="14630400" cy="125571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bit.ly/cctlondondevzone"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6968489" y="2711769"/>
            <a:ext cx="5588000" cy="1127760"/>
          </a:xfrm>
          <a:prstGeom prst="rect">
            <a:avLst/>
          </a:prstGeom>
          <a:noFill/>
          <a:ln>
            <a:noFill/>
          </a:ln>
        </p:spPr>
        <p:txBody>
          <a:bodyPr lIns="130600" tIns="65300" rIns="130600" bIns="65300" anchor="b" anchorCtr="0">
            <a:normAutofit fontScale="90000"/>
          </a:bodyPr>
          <a:lstStyle/>
          <a:p>
            <a:pPr lvl="0">
              <a:buSzPct val="25000"/>
            </a:pPr>
            <a:r>
              <a:rPr lang="en-US" sz="4000" b="1" dirty="0" smtClean="0">
                <a:solidFill>
                  <a:schemeClr val="lt1"/>
                </a:solidFill>
              </a:rPr>
              <a:t>Salesforce1: Your first </a:t>
            </a:r>
            <a:r>
              <a:rPr lang="en-US" sz="4000" b="1" dirty="0" err="1" smtClean="0">
                <a:solidFill>
                  <a:schemeClr val="lt1"/>
                </a:solidFill>
              </a:rPr>
              <a:t>Visualforce</a:t>
            </a:r>
            <a:r>
              <a:rPr lang="en-US" sz="4000" b="1" dirty="0" smtClean="0">
                <a:solidFill>
                  <a:schemeClr val="lt1"/>
                </a:solidFill>
              </a:rPr>
              <a:t> Global Publisher Action</a:t>
            </a:r>
            <a:endParaRPr lang="en-US" sz="4000" b="1" i="0" u="none" strike="noStrike" cap="none" baseline="0" dirty="0">
              <a:solidFill>
                <a:schemeClr val="lt1"/>
              </a:solidFill>
              <a:latin typeface="Arial"/>
              <a:ea typeface="Arial"/>
              <a:cs typeface="Arial"/>
              <a:sym typeface="Arial"/>
            </a:endParaRPr>
          </a:p>
        </p:txBody>
      </p:sp>
      <p:sp>
        <p:nvSpPr>
          <p:cNvPr id="87" name="Shape 87"/>
          <p:cNvSpPr txBox="1">
            <a:spLocks noGrp="1"/>
          </p:cNvSpPr>
          <p:nvPr>
            <p:ph type="body" idx="1"/>
          </p:nvPr>
        </p:nvSpPr>
        <p:spPr>
          <a:xfrm>
            <a:off x="6974078" y="3897537"/>
            <a:ext cx="5590538" cy="1350167"/>
          </a:xfrm>
          <a:prstGeom prst="rect">
            <a:avLst/>
          </a:prstGeom>
          <a:noFill/>
          <a:ln>
            <a:noFill/>
          </a:ln>
        </p:spPr>
        <p:txBody>
          <a:bodyPr lIns="199250" tIns="99625" rIns="199250" bIns="99625" anchor="t" anchorCtr="0">
            <a:normAutofit/>
          </a:bodyPr>
          <a:lstStyle/>
          <a:p>
            <a:pPr marL="0" marR="0" lvl="0" indent="0" algn="l" rtl="0">
              <a:lnSpc>
                <a:spcPct val="120000"/>
              </a:lnSpc>
              <a:spcBef>
                <a:spcPts val="0"/>
              </a:spcBef>
              <a:spcAft>
                <a:spcPts val="0"/>
              </a:spcAft>
              <a:buClr>
                <a:schemeClr val="lt2"/>
              </a:buClr>
              <a:buSzPct val="25000"/>
              <a:buFont typeface="Arial"/>
              <a:buNone/>
            </a:pPr>
            <a:r>
              <a:rPr lang="en-US" sz="2600" b="0" i="1" u="none" strike="noStrike" cap="none" baseline="0" dirty="0">
                <a:solidFill>
                  <a:schemeClr val="lt1"/>
                </a:solidFill>
                <a:latin typeface="Arial"/>
                <a:ea typeface="Arial"/>
                <a:cs typeface="Arial"/>
                <a:sym typeface="Arial"/>
              </a:rPr>
              <a:t>Salesforce.com</a:t>
            </a:r>
          </a:p>
          <a:p>
            <a:pPr marL="0" marR="0" lvl="0" indent="0" algn="l" rtl="0">
              <a:lnSpc>
                <a:spcPct val="120000"/>
              </a:lnSpc>
              <a:spcBef>
                <a:spcPts val="520"/>
              </a:spcBef>
              <a:spcAft>
                <a:spcPts val="0"/>
              </a:spcAft>
              <a:buClr>
                <a:schemeClr val="lt2"/>
              </a:buClr>
              <a:buSzPct val="25000"/>
              <a:buFont typeface="Arial"/>
              <a:buNone/>
            </a:pPr>
            <a:r>
              <a:rPr lang="en-US" sz="2600" b="0" i="1" u="none" strike="noStrike" cap="none" baseline="0" dirty="0">
                <a:solidFill>
                  <a:schemeClr val="lt1"/>
                </a:solidFill>
                <a:latin typeface="Arial"/>
                <a:ea typeface="Arial"/>
                <a:cs typeface="Arial"/>
                <a:sym typeface="Arial"/>
              </a:rPr>
              <a:t>Follow us @</a:t>
            </a:r>
            <a:r>
              <a:rPr lang="en-US" sz="2600" b="0" i="1" u="none" strike="noStrike" cap="none" baseline="0" dirty="0" err="1">
                <a:solidFill>
                  <a:schemeClr val="lt1"/>
                </a:solidFill>
                <a:latin typeface="Arial"/>
                <a:ea typeface="Arial"/>
                <a:cs typeface="Arial"/>
                <a:sym typeface="Arial"/>
              </a:rPr>
              <a:t>forcedotcom</a:t>
            </a:r>
            <a:endParaRPr lang="en-US" sz="2600" b="0" i="1" u="none" strike="noStrike" cap="none" baseline="0" dirty="0">
              <a:solidFill>
                <a:schemeClr val="lt1"/>
              </a:solidFill>
              <a:latin typeface="Arial"/>
              <a:ea typeface="Arial"/>
              <a:cs typeface="Arial"/>
              <a:sym typeface="Arial"/>
            </a:endParaRPr>
          </a:p>
        </p:txBody>
      </p:sp>
      <p:sp>
        <p:nvSpPr>
          <p:cNvPr id="88" name="Shape 88"/>
          <p:cNvSpPr txBox="1">
            <a:spLocks noGrp="1"/>
          </p:cNvSpPr>
          <p:nvPr>
            <p:ph type="subTitle" idx="2"/>
          </p:nvPr>
        </p:nvSpPr>
        <p:spPr>
          <a:xfrm>
            <a:off x="1575308" y="465264"/>
            <a:ext cx="11518899" cy="614361"/>
          </a:xfrm>
          <a:prstGeom prst="rect">
            <a:avLst/>
          </a:prstGeom>
          <a:noFill/>
          <a:ln>
            <a:noFill/>
          </a:ln>
        </p:spPr>
        <p:txBody>
          <a:bodyPr lIns="199250" tIns="99625" rIns="199250" bIns="99625" anchor="t" anchorCtr="0">
            <a:normAutofit fontScale="32500" lnSpcReduction="20000"/>
          </a:bodyPr>
          <a:lstStyle/>
          <a:p>
            <a:pPr marL="342900" marR="0" lvl="0" indent="-342900" algn="l" rtl="0">
              <a:lnSpc>
                <a:spcPct val="120000"/>
              </a:lnSpc>
              <a:spcBef>
                <a:spcPts val="0"/>
              </a:spcBef>
              <a:spcAft>
                <a:spcPts val="0"/>
              </a:spcAft>
              <a:buSzPct val="25000"/>
              <a:buNone/>
            </a:pPr>
            <a:r>
              <a:rPr lang="en-US" sz="7200" b="0" i="0" u="none" strike="noStrike" cap="none" baseline="0">
                <a:solidFill>
                  <a:schemeClr val="lt1"/>
                </a:solidFill>
                <a:latin typeface="Arial"/>
                <a:ea typeface="Arial"/>
                <a:cs typeface="Arial"/>
                <a:sym typeface="Arial"/>
              </a:rPr>
              <a:t>Hands-On Workshop 100</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ctrTitle"/>
          </p:nvPr>
        </p:nvSpPr>
        <p:spPr>
          <a:xfrm>
            <a:off x="6968489" y="2711769"/>
            <a:ext cx="5588000" cy="1127760"/>
          </a:xfrm>
          <a:prstGeom prst="rect">
            <a:avLst/>
          </a:prstGeom>
          <a:noFill/>
          <a:ln>
            <a:noFill/>
          </a:ln>
        </p:spPr>
        <p:txBody>
          <a:bodyPr lIns="130600" tIns="65300" rIns="130600" bIns="65300" anchor="b" anchorCtr="0">
            <a:normAutofit/>
          </a:bodyPr>
          <a:lstStyle/>
          <a:p>
            <a:pPr marL="0" marR="0" lvl="0" indent="0" algn="l" rtl="0">
              <a:spcBef>
                <a:spcPts val="0"/>
              </a:spcBef>
              <a:spcAft>
                <a:spcPts val="0"/>
              </a:spcAft>
              <a:buSzPct val="25000"/>
              <a:buNone/>
            </a:pPr>
            <a:r>
              <a:rPr lang="en-US" sz="4000" b="1" i="0" u="none" strike="noStrike" cap="none" baseline="0">
                <a:solidFill>
                  <a:schemeClr val="lt1"/>
                </a:solidFill>
                <a:latin typeface="Arial"/>
                <a:ea typeface="Arial"/>
                <a:cs typeface="Arial"/>
                <a:sym typeface="Arial"/>
              </a:rPr>
              <a:t>Ready, set, go</a:t>
            </a:r>
          </a:p>
        </p:txBody>
      </p:sp>
      <p:sp>
        <p:nvSpPr>
          <p:cNvPr id="187" name="Shape 187"/>
          <p:cNvSpPr txBox="1">
            <a:spLocks noGrp="1"/>
          </p:cNvSpPr>
          <p:nvPr>
            <p:ph type="body" idx="1"/>
          </p:nvPr>
        </p:nvSpPr>
        <p:spPr>
          <a:xfrm>
            <a:off x="6974078" y="3897537"/>
            <a:ext cx="5590538" cy="1350167"/>
          </a:xfrm>
          <a:prstGeom prst="rect">
            <a:avLst/>
          </a:prstGeom>
          <a:noFill/>
          <a:ln>
            <a:noFill/>
          </a:ln>
        </p:spPr>
        <p:txBody>
          <a:bodyPr lIns="199250" tIns="99625" rIns="199250" bIns="99625" anchor="t" anchorCtr="0">
            <a:normAutofit/>
          </a:bodyPr>
          <a:lstStyle/>
          <a:p>
            <a:pPr marL="0" marR="0" lvl="0" indent="0" algn="l" rtl="0">
              <a:lnSpc>
                <a:spcPct val="120000"/>
              </a:lnSpc>
              <a:spcBef>
                <a:spcPts val="0"/>
              </a:spcBef>
              <a:spcAft>
                <a:spcPts val="0"/>
              </a:spcAft>
              <a:buClr>
                <a:schemeClr val="lt2"/>
              </a:buClr>
              <a:buSzPct val="25000"/>
              <a:buFont typeface="Arial"/>
              <a:buNone/>
            </a:pPr>
            <a:r>
              <a:rPr lang="en-US" sz="2600" b="0" i="1" u="none" strike="noStrike" cap="none" baseline="0">
                <a:solidFill>
                  <a:schemeClr val="lt1"/>
                </a:solidFill>
                <a:latin typeface="Arial"/>
                <a:ea typeface="Arial"/>
                <a:cs typeface="Arial"/>
                <a:sym typeface="Arial"/>
              </a:rPr>
              <a:t>Time to develop</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819150" y="182563"/>
            <a:ext cx="13168313" cy="1033462"/>
          </a:xfrm>
          <a:prstGeom prst="rect">
            <a:avLst/>
          </a:prstGeom>
          <a:noFill/>
          <a:ln>
            <a:noFill/>
          </a:ln>
        </p:spPr>
        <p:txBody>
          <a:bodyPr lIns="130600" tIns="65300" rIns="130600" bIns="65300" anchor="ctr" anchorCtr="0">
            <a:normAutofit/>
          </a:bodyPr>
          <a:lstStyle/>
          <a:p>
            <a:pPr marL="0" marR="0" lvl="0" indent="0" algn="l" rtl="0">
              <a:spcBef>
                <a:spcPts val="0"/>
              </a:spcBef>
              <a:spcAft>
                <a:spcPts val="0"/>
              </a:spcAft>
              <a:buSzPct val="25000"/>
              <a:buNone/>
            </a:pPr>
            <a:r>
              <a:rPr lang="en-US" sz="4000" b="1" i="0" u="none" strike="noStrike" cap="none" baseline="0">
                <a:solidFill>
                  <a:schemeClr val="dk2"/>
                </a:solidFill>
                <a:latin typeface="Arial"/>
                <a:ea typeface="Arial"/>
                <a:cs typeface="Arial"/>
                <a:sym typeface="Arial"/>
              </a:rPr>
              <a:t>Get a Developer Edition Org</a:t>
            </a:r>
          </a:p>
        </p:txBody>
      </p:sp>
      <p:sp>
        <p:nvSpPr>
          <p:cNvPr id="194" name="Shape 194"/>
          <p:cNvSpPr txBox="1">
            <a:spLocks noGrp="1"/>
          </p:cNvSpPr>
          <p:nvPr>
            <p:ph type="body" idx="1"/>
          </p:nvPr>
        </p:nvSpPr>
        <p:spPr>
          <a:xfrm>
            <a:off x="815975" y="1393825"/>
            <a:ext cx="13082588" cy="5372099"/>
          </a:xfrm>
          <a:prstGeom prst="rect">
            <a:avLst/>
          </a:prstGeom>
          <a:noFill/>
          <a:ln>
            <a:noFill/>
          </a:ln>
        </p:spPr>
        <p:txBody>
          <a:bodyPr lIns="199250" tIns="99625" rIns="199250" bIns="99625" anchor="t" anchorCtr="0">
            <a:normAutofit/>
          </a:bodyPr>
          <a:lstStyle/>
          <a:p>
            <a:pPr marL="342900" marR="0" lvl="0" indent="-342900" algn="l" rtl="0">
              <a:lnSpc>
                <a:spcPct val="120000"/>
              </a:lnSpc>
              <a:spcBef>
                <a:spcPts val="0"/>
              </a:spcBef>
              <a:spcAft>
                <a:spcPts val="0"/>
              </a:spcAft>
              <a:buSzPct val="25000"/>
              <a:buNone/>
            </a:pPr>
            <a:r>
              <a:rPr lang="en-US" sz="3400" b="1" i="0" u="none" strike="noStrike" cap="none" baseline="0">
                <a:solidFill>
                  <a:schemeClr val="dk1"/>
                </a:solidFill>
                <a:latin typeface="Arial"/>
                <a:ea typeface="Arial"/>
                <a:cs typeface="Arial"/>
                <a:sym typeface="Arial"/>
              </a:rPr>
              <a:t>Sign up</a:t>
            </a:r>
            <a:r>
              <a:rPr lang="en-US" sz="3400" b="0" i="0" u="none" strike="noStrike" cap="none" baseline="0">
                <a:solidFill>
                  <a:schemeClr val="dk1"/>
                </a:solidFill>
                <a:latin typeface="Arial"/>
                <a:ea typeface="Arial"/>
                <a:cs typeface="Arial"/>
                <a:sym typeface="Arial"/>
              </a:rPr>
              <a:t>: </a:t>
            </a:r>
            <a:r>
              <a:rPr lang="en-US" sz="3400" b="0" i="0" u="sng" strike="noStrike" cap="none" baseline="0">
                <a:solidFill>
                  <a:schemeClr val="hlink"/>
                </a:solidFill>
                <a:latin typeface="Arial"/>
                <a:ea typeface="Arial"/>
                <a:cs typeface="Arial"/>
                <a:sym typeface="Arial"/>
                <a:hlinkClick r:id="rId3"/>
              </a:rPr>
              <a:t>http://bit.ly/cctlondondevzone</a:t>
            </a:r>
          </a:p>
          <a:p>
            <a:pPr marL="342900" marR="0" lvl="0" indent="-342900" algn="l" rtl="0">
              <a:lnSpc>
                <a:spcPct val="120000"/>
              </a:lnSpc>
              <a:spcBef>
                <a:spcPts val="680"/>
              </a:spcBef>
              <a:spcAft>
                <a:spcPts val="0"/>
              </a:spcAft>
              <a:buSzPct val="25000"/>
              <a:buNone/>
            </a:pPr>
            <a:r>
              <a:rPr lang="en-US" sz="3400" b="1" i="0" u="none" strike="noStrike" cap="none" baseline="0">
                <a:solidFill>
                  <a:schemeClr val="dk1"/>
                </a:solidFill>
                <a:latin typeface="Arial"/>
                <a:ea typeface="Arial"/>
                <a:cs typeface="Arial"/>
                <a:sym typeface="Arial"/>
              </a:rPr>
              <a:t>Email</a:t>
            </a:r>
            <a:r>
              <a:rPr lang="en-US" sz="3400" b="0" i="0" u="none" strike="noStrike" cap="none" baseline="0">
                <a:solidFill>
                  <a:schemeClr val="dk1"/>
                </a:solidFill>
                <a:latin typeface="Arial"/>
                <a:ea typeface="Arial"/>
                <a:cs typeface="Arial"/>
                <a:sym typeface="Arial"/>
              </a:rPr>
              <a:t>: an email address you can check right now</a:t>
            </a:r>
          </a:p>
          <a:p>
            <a:pPr marL="342900" marR="0" lvl="0" indent="-342900" algn="l" rtl="0">
              <a:lnSpc>
                <a:spcPct val="120000"/>
              </a:lnSpc>
              <a:spcBef>
                <a:spcPts val="680"/>
              </a:spcBef>
              <a:spcAft>
                <a:spcPts val="0"/>
              </a:spcAft>
              <a:buSzPct val="25000"/>
              <a:buNone/>
            </a:pPr>
            <a:r>
              <a:rPr lang="en-US" sz="3400" b="1" i="0" u="none" strike="noStrike" cap="none" baseline="0">
                <a:solidFill>
                  <a:schemeClr val="dk1"/>
                </a:solidFill>
                <a:latin typeface="Arial"/>
                <a:ea typeface="Arial"/>
                <a:cs typeface="Arial"/>
                <a:sym typeface="Arial"/>
              </a:rPr>
              <a:t>Username</a:t>
            </a:r>
            <a:r>
              <a:rPr lang="en-US" sz="3400" b="0" i="0" u="none" strike="noStrike" cap="none" baseline="0">
                <a:solidFill>
                  <a:schemeClr val="dk1"/>
                </a:solidFill>
                <a:latin typeface="Arial"/>
                <a:ea typeface="Arial"/>
                <a:cs typeface="Arial"/>
                <a:sym typeface="Arial"/>
              </a:rPr>
              <a:t>: can be anything formatted as an email address:</a:t>
            </a:r>
          </a:p>
          <a:p>
            <a:pPr marL="342900" marR="0" lvl="0" indent="-342900" algn="l" rtl="0">
              <a:lnSpc>
                <a:spcPct val="120000"/>
              </a:lnSpc>
              <a:spcBef>
                <a:spcPts val="680"/>
              </a:spcBef>
              <a:spcAft>
                <a:spcPts val="0"/>
              </a:spcAft>
              <a:buSzPct val="25000"/>
              <a:buNone/>
            </a:pPr>
            <a:r>
              <a:rPr lang="en-US" sz="3400" b="0" i="0" u="none" strike="noStrike" cap="none" baseline="0">
                <a:solidFill>
                  <a:schemeClr val="dk1"/>
                </a:solidFill>
                <a:latin typeface="Arial"/>
                <a:ea typeface="Arial"/>
                <a:cs typeface="Arial"/>
                <a:sym typeface="Arial"/>
              </a:rPr>
              <a:t>ex) &lt;</a:t>
            </a:r>
            <a:r>
              <a:rPr lang="en-US" sz="3400" b="0" i="1" u="none" strike="noStrike" cap="none" baseline="0">
                <a:solidFill>
                  <a:schemeClr val="dk1"/>
                </a:solidFill>
                <a:latin typeface="Arial"/>
                <a:ea typeface="Arial"/>
                <a:cs typeface="Arial"/>
                <a:sym typeface="Arial"/>
              </a:rPr>
              <a:t>your_name</a:t>
            </a:r>
            <a:r>
              <a:rPr lang="en-US" sz="3400" b="0" i="0" u="none" strike="noStrike" cap="none" baseline="0">
                <a:solidFill>
                  <a:schemeClr val="dk1"/>
                </a:solidFill>
                <a:latin typeface="Arial"/>
                <a:ea typeface="Arial"/>
                <a:cs typeface="Arial"/>
                <a:sym typeface="Arial"/>
              </a:rPr>
              <a:t>&gt;@customer_tour_london.com</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ctrTitle"/>
          </p:nvPr>
        </p:nvSpPr>
        <p:spPr>
          <a:xfrm>
            <a:off x="6968489" y="2711769"/>
            <a:ext cx="5588000" cy="1127760"/>
          </a:xfrm>
          <a:prstGeom prst="rect">
            <a:avLst/>
          </a:prstGeom>
          <a:noFill/>
          <a:ln>
            <a:noFill/>
          </a:ln>
        </p:spPr>
        <p:txBody>
          <a:bodyPr lIns="130600" tIns="65300" rIns="130600" bIns="65300" anchor="b" anchorCtr="0">
            <a:normAutofit fontScale="90000"/>
          </a:bodyPr>
          <a:lstStyle/>
          <a:p>
            <a:pPr marL="0" marR="0" lvl="0" indent="0" algn="l" rtl="0">
              <a:spcBef>
                <a:spcPts val="0"/>
              </a:spcBef>
              <a:spcAft>
                <a:spcPts val="0"/>
              </a:spcAft>
              <a:buSzPct val="25000"/>
              <a:buNone/>
            </a:pPr>
            <a:r>
              <a:rPr lang="en-US" sz="7200" b="1" i="0" u="none" strike="noStrike" cap="none" baseline="0">
                <a:solidFill>
                  <a:schemeClr val="lt1"/>
                </a:solidFill>
                <a:latin typeface="Arial"/>
                <a:ea typeface="Arial"/>
                <a:cs typeface="Arial"/>
                <a:sym typeface="Arial"/>
              </a:rPr>
              <a:t>Q&amp;A</a:t>
            </a:r>
          </a:p>
        </p:txBody>
      </p:sp>
      <p:sp>
        <p:nvSpPr>
          <p:cNvPr id="201" name="Shape 201"/>
          <p:cNvSpPr txBox="1">
            <a:spLocks noGrp="1"/>
          </p:cNvSpPr>
          <p:nvPr>
            <p:ph type="body" idx="1"/>
          </p:nvPr>
        </p:nvSpPr>
        <p:spPr>
          <a:xfrm>
            <a:off x="6974078" y="3897537"/>
            <a:ext cx="5590538" cy="1350167"/>
          </a:xfrm>
          <a:prstGeom prst="rect">
            <a:avLst/>
          </a:prstGeom>
          <a:noFill/>
          <a:ln>
            <a:noFill/>
          </a:ln>
        </p:spPr>
        <p:txBody>
          <a:bodyPr lIns="199250" tIns="99625" rIns="199250" bIns="99625" anchor="t" anchorCtr="0">
            <a:normAutofit/>
          </a:bodyPr>
          <a:lstStyle/>
          <a:p>
            <a:pPr marL="0" marR="0" lvl="0" indent="0" algn="l" rtl="0">
              <a:lnSpc>
                <a:spcPct val="120000"/>
              </a:lnSpc>
              <a:spcBef>
                <a:spcPts val="0"/>
              </a:spcBef>
              <a:spcAft>
                <a:spcPts val="0"/>
              </a:spcAft>
              <a:buClr>
                <a:schemeClr val="lt2"/>
              </a:buClr>
              <a:buSzPct val="25000"/>
              <a:buFont typeface="Arial"/>
              <a:buNone/>
            </a:pPr>
            <a:r>
              <a:rPr lang="en-US" sz="4000" b="0" i="1" u="none" strike="noStrike" cap="none" baseline="0">
                <a:solidFill>
                  <a:schemeClr val="lt1"/>
                </a:solidFill>
                <a:latin typeface="Arial"/>
                <a:ea typeface="Arial"/>
                <a:cs typeface="Arial"/>
                <a:sym typeface="Arial"/>
              </a:rPr>
              <a:t>Raise your hand</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462087" y="182563"/>
            <a:ext cx="13168311" cy="1033462"/>
          </a:xfrm>
          <a:prstGeom prst="rect">
            <a:avLst/>
          </a:prstGeom>
          <a:noFill/>
          <a:ln>
            <a:noFill/>
          </a:ln>
        </p:spPr>
        <p:txBody>
          <a:bodyPr lIns="130600" tIns="65300" rIns="130600" bIns="65300" anchor="ctr" anchorCtr="0">
            <a:normAutofit/>
          </a:bodyPr>
          <a:lstStyle/>
          <a:p>
            <a:pPr marL="0" marR="0" lvl="0" indent="0" algn="l" rtl="0">
              <a:spcBef>
                <a:spcPts val="0"/>
              </a:spcBef>
              <a:spcAft>
                <a:spcPts val="0"/>
              </a:spcAft>
              <a:buSzPct val="25000"/>
              <a:buNone/>
            </a:pPr>
            <a:r>
              <a:rPr lang="en-US" sz="4000" b="1" i="0" u="none" strike="noStrike" cap="none" baseline="0">
                <a:solidFill>
                  <a:schemeClr val="dk2"/>
                </a:solidFill>
                <a:latin typeface="Arial"/>
                <a:ea typeface="Arial"/>
                <a:cs typeface="Arial"/>
                <a:sym typeface="Arial"/>
              </a:rPr>
              <a:t>Safe harbor</a:t>
            </a:r>
          </a:p>
        </p:txBody>
      </p:sp>
      <p:sp>
        <p:nvSpPr>
          <p:cNvPr id="95" name="Shape 95"/>
          <p:cNvSpPr/>
          <p:nvPr/>
        </p:nvSpPr>
        <p:spPr>
          <a:xfrm>
            <a:off x="1311275" y="1401762"/>
            <a:ext cx="11591925" cy="5610224"/>
          </a:xfrm>
          <a:prstGeom prst="rect">
            <a:avLst/>
          </a:prstGeom>
          <a:noFill/>
          <a:ln>
            <a:noFill/>
          </a:ln>
        </p:spPr>
        <p:txBody>
          <a:bodyPr lIns="0" tIns="0" rIns="40625" bIns="0" anchor="t" anchorCtr="0">
            <a:normAutofit/>
          </a:bodyPr>
          <a:lstStyle/>
          <a:p>
            <a:pPr marL="0" marR="0" lvl="0" indent="0" algn="l" rtl="0">
              <a:spcBef>
                <a:spcPts val="0"/>
              </a:spcBef>
              <a:spcAft>
                <a:spcPts val="0"/>
              </a:spcAft>
              <a:buSzPct val="25000"/>
              <a:buNone/>
            </a:pPr>
            <a:r>
              <a:rPr lang="en-US" sz="1500" b="0" i="0" u="none" strike="noStrike" cap="none" baseline="0">
                <a:solidFill>
                  <a:srgbClr val="4D4D4D"/>
                </a:solidFill>
                <a:latin typeface="Arial"/>
                <a:ea typeface="Arial"/>
                <a:cs typeface="Arial"/>
                <a:sym typeface="Arial"/>
              </a:rPr>
              <a:t>Safe harbor statement under the Private Securities Litigation Reform Act of 1995:</a:t>
            </a:r>
          </a:p>
          <a:p>
            <a:pPr marL="0" marR="0" lvl="0" indent="0" algn="l" rtl="0">
              <a:spcBef>
                <a:spcPts val="0"/>
              </a:spcBef>
              <a:spcAft>
                <a:spcPts val="0"/>
              </a:spcAft>
              <a:buSzPct val="25000"/>
              <a:buNone/>
            </a:pPr>
            <a:r>
              <a:rPr lang="en-US" sz="1500" b="0" i="0" u="none" strike="noStrike" cap="none" baseline="0">
                <a:solidFill>
                  <a:srgbClr val="4D4D4D"/>
                </a:solidFill>
                <a:latin typeface="Arial"/>
                <a:ea typeface="Arial"/>
                <a:cs typeface="Arial"/>
                <a:sym typeface="Arial"/>
              </a:rPr>
              <a:t> </a:t>
            </a:r>
          </a:p>
          <a:p>
            <a:pPr marL="0" marR="0" lvl="0" indent="0" algn="l" rtl="0">
              <a:spcBef>
                <a:spcPts val="0"/>
              </a:spcBef>
              <a:spcAft>
                <a:spcPts val="0"/>
              </a:spcAft>
              <a:buSzPct val="25000"/>
              <a:buNone/>
            </a:pPr>
            <a:r>
              <a:rPr lang="en-US" sz="1500" b="0" i="0" u="none" strike="noStrike" cap="none" baseline="0">
                <a:solidFill>
                  <a:srgbClr val="4D4D4D"/>
                </a:solidFill>
                <a:latin typeface="Arial"/>
                <a:ea typeface="Arial"/>
                <a:cs typeface="Arial"/>
                <a:sym typeface="Arial"/>
              </a:rPr>
              <a:t>This presentation may contain forward-looking statements that involve risks, uncertainties, and assumptions. If any such uncertainties materialize or if any of the assumptions proves incorrect, the results of salesforce.com, inc. could differ materially from the results expressed or implied by the forward-looking statements we make. All statements other than statements of historical fact could be deemed forward-looking, including any projections of product or service availability, subscriber growth, earnings, revenues, or other financial items and any statements regarding strategies or plans of management for future operations, statements of belief, any statements concerning new, planned, or upgraded services or technology developments and customer contracts or use of our services.</a:t>
            </a:r>
          </a:p>
          <a:p>
            <a:pPr marL="0" marR="0" lvl="0" indent="0" algn="l" rtl="0">
              <a:spcBef>
                <a:spcPts val="0"/>
              </a:spcBef>
              <a:spcAft>
                <a:spcPts val="0"/>
              </a:spcAft>
              <a:buSzPct val="25000"/>
              <a:buNone/>
            </a:pPr>
            <a:r>
              <a:rPr lang="en-US" sz="1500" b="0" i="0" u="none" strike="noStrike" cap="none" baseline="0">
                <a:solidFill>
                  <a:srgbClr val="4D4D4D"/>
                </a:solidFill>
                <a:latin typeface="Arial"/>
                <a:ea typeface="Arial"/>
                <a:cs typeface="Arial"/>
                <a:sym typeface="Arial"/>
              </a:rPr>
              <a:t> </a:t>
            </a:r>
          </a:p>
          <a:p>
            <a:pPr marL="0" marR="0" lvl="0" indent="0" algn="l" rtl="0">
              <a:spcBef>
                <a:spcPts val="0"/>
              </a:spcBef>
              <a:spcAft>
                <a:spcPts val="0"/>
              </a:spcAft>
              <a:buSzPct val="25000"/>
              <a:buNone/>
            </a:pPr>
            <a:r>
              <a:rPr lang="en-US" sz="1500" b="0" i="0" u="none" strike="noStrike" cap="none" baseline="0">
                <a:solidFill>
                  <a:srgbClr val="4D4D4D"/>
                </a:solidFill>
                <a:latin typeface="Arial"/>
                <a:ea typeface="Arial"/>
                <a:cs typeface="Arial"/>
                <a:sym typeface="Arial"/>
              </a:rPr>
              <a:t>The risks and uncertainties referred to above include – but are not limited to – risks associated with developing and delivering new functionality for our service, new products and services, our new business model, our past operating losses, possible fluctuations in our operating results and rate of growth, interruptions or delays in our Web hosting, breach of our security measures, the outcome of intellectual property and other litigation, risks associated with possible mergers and acquisitions, the immature market in which we operate, our relatively limited operating history, our ability to expand, retain, and motivate our employees and manage our growth, new releases of our service and successful customer deployment, our limited history reselling non-salesforce.com products, and utilization and selling to larger enterprise customers. Further information on potential factors that could affect the financial results of salesforce.com, inc. is included in our annual report on Form 10-Q for the most recent fiscal quarter ended July 31, 2012. This documents and others containing important disclosures are available on the SEC Filings section of the Investor Information section of our Web site.</a:t>
            </a:r>
          </a:p>
          <a:p>
            <a:pPr marL="0" marR="0" lvl="0" indent="0" algn="l" rtl="0">
              <a:spcBef>
                <a:spcPts val="0"/>
              </a:spcBef>
              <a:spcAft>
                <a:spcPts val="0"/>
              </a:spcAft>
              <a:buSzPct val="25000"/>
              <a:buNone/>
            </a:pPr>
            <a:r>
              <a:rPr lang="en-US" sz="1500" b="0" i="0" u="none" strike="noStrike" cap="none" baseline="0">
                <a:solidFill>
                  <a:srgbClr val="4D4D4D"/>
                </a:solidFill>
                <a:latin typeface="Arial"/>
                <a:ea typeface="Arial"/>
                <a:cs typeface="Arial"/>
                <a:sym typeface="Arial"/>
              </a:rPr>
              <a:t> </a:t>
            </a:r>
          </a:p>
          <a:p>
            <a:pPr marL="0" marR="0" lvl="0" indent="0" algn="l" rtl="0">
              <a:spcBef>
                <a:spcPts val="0"/>
              </a:spcBef>
              <a:spcAft>
                <a:spcPts val="0"/>
              </a:spcAft>
              <a:buSzPct val="25000"/>
              <a:buNone/>
            </a:pPr>
            <a:r>
              <a:rPr lang="en-US" sz="1500" b="0" i="0" u="none" strike="noStrike" cap="none" baseline="0">
                <a:solidFill>
                  <a:srgbClr val="4D4D4D"/>
                </a:solidFill>
                <a:latin typeface="Arial"/>
                <a:ea typeface="Arial"/>
                <a:cs typeface="Arial"/>
                <a:sym typeface="Arial"/>
              </a:rPr>
              <a:t>Any unreleased services or features referenced in this or other presentations, press releases or public statements are not currently available and may not be delivered on time or at all. Customers who purchase our services should make the purchase decisions based upon features that are currently available. Salesforce.com, inc. assumes no obligation and does not intend to update these forward-looking statements.</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19150" y="182563"/>
            <a:ext cx="13168313" cy="1033462"/>
          </a:xfrm>
          <a:prstGeom prst="rect">
            <a:avLst/>
          </a:prstGeom>
          <a:noFill/>
          <a:ln>
            <a:noFill/>
          </a:ln>
        </p:spPr>
        <p:txBody>
          <a:bodyPr lIns="130600" tIns="65300" rIns="130600" bIns="65300" anchor="ctr" anchorCtr="0">
            <a:normAutofit/>
          </a:bodyPr>
          <a:lstStyle/>
          <a:p>
            <a:pPr marL="0" marR="0" lvl="0" indent="0" algn="l" rtl="0">
              <a:spcBef>
                <a:spcPts val="0"/>
              </a:spcBef>
              <a:spcAft>
                <a:spcPts val="0"/>
              </a:spcAft>
              <a:buSzPct val="25000"/>
              <a:buNone/>
            </a:pPr>
            <a:r>
              <a:rPr lang="en-US" sz="4000" b="1" i="0" u="none" strike="noStrike" cap="none" baseline="0">
                <a:solidFill>
                  <a:schemeClr val="dk2"/>
                </a:solidFill>
                <a:latin typeface="Arial"/>
                <a:ea typeface="Arial"/>
                <a:cs typeface="Arial"/>
                <a:sym typeface="Arial"/>
              </a:rPr>
              <a:t>Agenda</a:t>
            </a:r>
          </a:p>
        </p:txBody>
      </p:sp>
      <p:sp>
        <p:nvSpPr>
          <p:cNvPr id="102" name="Shape 102"/>
          <p:cNvSpPr txBox="1">
            <a:spLocks noGrp="1"/>
          </p:cNvSpPr>
          <p:nvPr>
            <p:ph type="body" idx="1"/>
          </p:nvPr>
        </p:nvSpPr>
        <p:spPr>
          <a:xfrm>
            <a:off x="815975" y="1393825"/>
            <a:ext cx="13082588" cy="5372099"/>
          </a:xfrm>
          <a:prstGeom prst="rect">
            <a:avLst/>
          </a:prstGeom>
          <a:noFill/>
          <a:ln>
            <a:noFill/>
          </a:ln>
        </p:spPr>
        <p:txBody>
          <a:bodyPr lIns="199250" tIns="99625" rIns="199250" bIns="99625" anchor="t" anchorCtr="0">
            <a:normAutofit/>
          </a:bodyPr>
          <a:lstStyle/>
          <a:p>
            <a:pPr marL="342900" marR="0" lvl="0" indent="-342900" algn="l" rtl="0">
              <a:lnSpc>
                <a:spcPct val="120000"/>
              </a:lnSpc>
              <a:spcBef>
                <a:spcPts val="0"/>
              </a:spcBef>
              <a:spcAft>
                <a:spcPts val="0"/>
              </a:spcAft>
              <a:buClr>
                <a:schemeClr val="lt2"/>
              </a:buClr>
              <a:buSzPct val="100000"/>
              <a:buFont typeface="Arial"/>
              <a:buChar char="•"/>
            </a:pPr>
            <a:r>
              <a:rPr lang="en-US" sz="3400" dirty="0" smtClean="0">
                <a:solidFill>
                  <a:schemeClr val="dk1"/>
                </a:solidFill>
              </a:rPr>
              <a:t>Add </a:t>
            </a:r>
            <a:r>
              <a:rPr lang="en-US" sz="3400" b="0" i="0" u="none" strike="noStrike" cap="none" dirty="0" err="1" smtClean="0">
                <a:solidFill>
                  <a:schemeClr val="dk1"/>
                </a:solidFill>
                <a:latin typeface="Arial"/>
                <a:ea typeface="Arial"/>
                <a:cs typeface="Arial"/>
                <a:sym typeface="Arial"/>
              </a:rPr>
              <a:t>Visualforce</a:t>
            </a:r>
            <a:r>
              <a:rPr lang="en-US" sz="3400" b="0" i="0" u="none" strike="noStrike" cap="none" dirty="0" smtClean="0">
                <a:solidFill>
                  <a:schemeClr val="dk1"/>
                </a:solidFill>
                <a:latin typeface="Arial"/>
                <a:ea typeface="Arial"/>
                <a:cs typeface="Arial"/>
                <a:sym typeface="Arial"/>
              </a:rPr>
              <a:t> page for Global Publisher Action</a:t>
            </a:r>
          </a:p>
          <a:p>
            <a:pPr marL="342900" marR="0" lvl="0" indent="-342900" algn="l" rtl="0">
              <a:lnSpc>
                <a:spcPct val="120000"/>
              </a:lnSpc>
              <a:spcBef>
                <a:spcPts val="0"/>
              </a:spcBef>
              <a:spcAft>
                <a:spcPts val="0"/>
              </a:spcAft>
              <a:buClr>
                <a:schemeClr val="lt2"/>
              </a:buClr>
              <a:buSzPct val="100000"/>
              <a:buFont typeface="Arial"/>
              <a:buChar char="•"/>
            </a:pPr>
            <a:r>
              <a:rPr lang="en-US" sz="3400" dirty="0" smtClean="0">
                <a:solidFill>
                  <a:schemeClr val="dk1"/>
                </a:solidFill>
              </a:rPr>
              <a:t>Run your </a:t>
            </a:r>
            <a:r>
              <a:rPr lang="en-US" sz="3400" dirty="0" err="1" smtClean="0">
                <a:solidFill>
                  <a:schemeClr val="dk1"/>
                </a:solidFill>
              </a:rPr>
              <a:t>Visualforce</a:t>
            </a:r>
            <a:r>
              <a:rPr lang="en-US" sz="3400" dirty="0" smtClean="0">
                <a:solidFill>
                  <a:schemeClr val="dk1"/>
                </a:solidFill>
              </a:rPr>
              <a:t> page through Salesforce1 Global Publisher Action</a:t>
            </a:r>
            <a:endParaRPr lang="en-US" sz="3400" b="0" i="0" u="none" strike="noStrike" cap="none" baseline="0" dirty="0">
              <a:solidFill>
                <a:schemeClr val="dk1"/>
              </a:solidFill>
              <a:latin typeface="Arial"/>
              <a:ea typeface="Arial"/>
              <a:cs typeface="Arial"/>
              <a:sym typeface="Arial"/>
            </a:endParaRPr>
          </a:p>
          <a:p>
            <a:pPr marL="342900" marR="0" lvl="0" indent="-342900" algn="l" rtl="0">
              <a:lnSpc>
                <a:spcPct val="120000"/>
              </a:lnSpc>
              <a:spcBef>
                <a:spcPts val="680"/>
              </a:spcBef>
              <a:spcAft>
                <a:spcPts val="0"/>
              </a:spcAft>
              <a:buClr>
                <a:schemeClr val="lt2"/>
              </a:buClr>
              <a:buSzPct val="100000"/>
              <a:buFont typeface="Arial"/>
              <a:buChar char="•"/>
            </a:pPr>
            <a:r>
              <a:rPr lang="en-US" sz="3400" b="0" i="0" u="none" strike="noStrike" cap="none" baseline="0" dirty="0">
                <a:solidFill>
                  <a:schemeClr val="dk1"/>
                </a:solidFill>
                <a:latin typeface="Arial"/>
                <a:ea typeface="Arial"/>
                <a:cs typeface="Arial"/>
                <a:sym typeface="Arial"/>
              </a:rPr>
              <a:t>Get a Developer Edition org </a:t>
            </a:r>
          </a:p>
          <a:p>
            <a:pPr marL="342900" marR="0" lvl="0" indent="-342900" algn="l" rtl="0">
              <a:lnSpc>
                <a:spcPct val="120000"/>
              </a:lnSpc>
              <a:spcBef>
                <a:spcPts val="680"/>
              </a:spcBef>
              <a:spcAft>
                <a:spcPts val="0"/>
              </a:spcAft>
              <a:buClr>
                <a:schemeClr val="lt2"/>
              </a:buClr>
              <a:buSzPct val="100000"/>
              <a:buFont typeface="Arial"/>
              <a:buChar char="•"/>
            </a:pPr>
            <a:r>
              <a:rPr lang="en-US" sz="3400" b="0" i="0" u="none" strike="noStrike" cap="none" baseline="0" dirty="0">
                <a:solidFill>
                  <a:schemeClr val="dk1"/>
                </a:solidFill>
                <a:latin typeface="Arial"/>
                <a:ea typeface="Arial"/>
                <a:cs typeface="Arial"/>
                <a:sym typeface="Arial"/>
              </a:rPr>
              <a:t>Complete the hands-on exercises </a:t>
            </a:r>
          </a:p>
          <a:p>
            <a:pPr marL="342900" marR="0" lvl="0" indent="-342900" algn="l" rtl="0">
              <a:lnSpc>
                <a:spcPct val="120000"/>
              </a:lnSpc>
              <a:spcBef>
                <a:spcPts val="680"/>
              </a:spcBef>
              <a:spcAft>
                <a:spcPts val="0"/>
              </a:spcAft>
              <a:buClr>
                <a:schemeClr val="lt2"/>
              </a:buClr>
              <a:buSzPct val="100000"/>
              <a:buFont typeface="Arial"/>
              <a:buChar char="•"/>
            </a:pPr>
            <a:r>
              <a:rPr lang="en-US" sz="3400" b="0" i="0" u="none" strike="noStrike" cap="none" baseline="0" dirty="0">
                <a:solidFill>
                  <a:schemeClr val="dk1"/>
                </a:solidFill>
                <a:latin typeface="Arial"/>
                <a:ea typeface="Arial"/>
                <a:cs typeface="Arial"/>
                <a:sym typeface="Arial"/>
              </a:rPr>
              <a:t>Q &amp; A </a:t>
            </a:r>
          </a:p>
          <a:p>
            <a:pPr marL="342900" marR="0" lvl="0" indent="-342900" algn="l" rtl="0">
              <a:lnSpc>
                <a:spcPct val="120000"/>
              </a:lnSpc>
              <a:spcBef>
                <a:spcPts val="680"/>
              </a:spcBef>
              <a:spcAft>
                <a:spcPts val="0"/>
              </a:spcAft>
              <a:buNone/>
            </a:pPr>
            <a:endParaRPr sz="3400" b="0" i="0" u="none" strike="noStrike" cap="none" baseline="0" dirty="0">
              <a:solidFill>
                <a:schemeClr val="dk1"/>
              </a:solidFill>
              <a:latin typeface="Arial"/>
              <a:ea typeface="Arial"/>
              <a:cs typeface="Arial"/>
              <a:sym typeface="Aria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ctrTitle"/>
          </p:nvPr>
        </p:nvSpPr>
        <p:spPr>
          <a:xfrm>
            <a:off x="7096826" y="2968443"/>
            <a:ext cx="5588000" cy="1127760"/>
          </a:xfrm>
          <a:prstGeom prst="rect">
            <a:avLst/>
          </a:prstGeom>
          <a:noFill/>
          <a:ln>
            <a:noFill/>
          </a:ln>
        </p:spPr>
        <p:txBody>
          <a:bodyPr lIns="130600" tIns="65300" rIns="130600" bIns="65300" anchor="b" anchorCtr="0">
            <a:normAutofit fontScale="90000"/>
          </a:bodyPr>
          <a:lstStyle/>
          <a:p>
            <a:pPr marL="0" marR="0" lvl="0" indent="0" algn="l" rtl="0">
              <a:spcBef>
                <a:spcPts val="0"/>
              </a:spcBef>
              <a:spcAft>
                <a:spcPts val="0"/>
              </a:spcAft>
              <a:buSzPct val="25000"/>
              <a:buNone/>
            </a:pPr>
            <a:r>
              <a:rPr lang="en-US" sz="4800" b="1" i="0" u="none" strike="noStrike" cap="none" baseline="0" dirty="0" smtClean="0">
                <a:solidFill>
                  <a:schemeClr val="lt1"/>
                </a:solidFill>
                <a:latin typeface="Arial"/>
                <a:ea typeface="Arial"/>
                <a:cs typeface="Arial"/>
                <a:sym typeface="Arial"/>
              </a:rPr>
              <a:t>Global Publisher Layout</a:t>
            </a:r>
            <a:endParaRPr lang="en-US" sz="4800" b="1" i="0" u="none" strike="noStrike" cap="none" baseline="0" dirty="0">
              <a:solidFill>
                <a:schemeClr val="lt1"/>
              </a:solidFill>
              <a:latin typeface="Arial"/>
              <a:ea typeface="Arial"/>
              <a:cs typeface="Arial"/>
              <a:sym typeface="Aria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9486" y="1171943"/>
            <a:ext cx="9771428" cy="5885714"/>
          </a:xfrm>
          <a:prstGeom prst="rect">
            <a:avLst/>
          </a:prstGeom>
        </p:spPr>
      </p:pic>
      <p:sp>
        <p:nvSpPr>
          <p:cNvPr id="3" name="Shape 125"/>
          <p:cNvSpPr txBox="1">
            <a:spLocks/>
          </p:cNvSpPr>
          <p:nvPr/>
        </p:nvSpPr>
        <p:spPr>
          <a:xfrm>
            <a:off x="1462087" y="182563"/>
            <a:ext cx="13168311" cy="1033462"/>
          </a:xfrm>
          <a:prstGeom prst="rect">
            <a:avLst/>
          </a:prstGeom>
          <a:noFill/>
          <a:ln>
            <a:noFill/>
          </a:ln>
        </p:spPr>
        <p:txBody>
          <a:bodyPr lIns="130600" tIns="65300" rIns="130600" bIns="65300" anchor="ctr"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a:buSzPct val="25000"/>
            </a:pPr>
            <a:r>
              <a:rPr lang="en-US" sz="4000" b="1" dirty="0" smtClean="0">
                <a:solidFill>
                  <a:schemeClr val="dk2"/>
                </a:solidFill>
              </a:rPr>
              <a:t>Create a sample </a:t>
            </a:r>
            <a:r>
              <a:rPr lang="en-US" sz="4000" b="1" dirty="0" err="1" smtClean="0">
                <a:solidFill>
                  <a:schemeClr val="dk2"/>
                </a:solidFill>
              </a:rPr>
              <a:t>Visualforce</a:t>
            </a:r>
            <a:r>
              <a:rPr lang="en-US" sz="4000" b="1" dirty="0" smtClean="0">
                <a:solidFill>
                  <a:schemeClr val="dk2"/>
                </a:solidFill>
              </a:rPr>
              <a:t> page </a:t>
            </a:r>
            <a:endParaRPr lang="en-US" sz="4000" b="1" dirty="0">
              <a:solidFill>
                <a:schemeClr val="dk2"/>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1462087" y="182563"/>
            <a:ext cx="13168311" cy="1033462"/>
          </a:xfrm>
          <a:prstGeom prst="rect">
            <a:avLst/>
          </a:prstGeom>
          <a:noFill/>
          <a:ln>
            <a:noFill/>
          </a:ln>
        </p:spPr>
        <p:txBody>
          <a:bodyPr lIns="130600" tIns="65300" rIns="130600" bIns="65300" anchor="ctr" anchorCtr="0">
            <a:normAutofit/>
          </a:bodyPr>
          <a:lstStyle/>
          <a:p>
            <a:pPr marL="0" marR="0" lvl="0" indent="0" algn="l" rtl="0">
              <a:spcBef>
                <a:spcPts val="0"/>
              </a:spcBef>
              <a:spcAft>
                <a:spcPts val="0"/>
              </a:spcAft>
              <a:buSzPct val="25000"/>
              <a:buNone/>
            </a:pPr>
            <a:r>
              <a:rPr lang="en-US" sz="4000" b="1" i="0" u="none" strike="noStrike" cap="none" baseline="0" dirty="0" smtClean="0">
                <a:solidFill>
                  <a:schemeClr val="dk2"/>
                </a:solidFill>
                <a:latin typeface="Arial"/>
                <a:ea typeface="Arial"/>
                <a:cs typeface="Arial"/>
                <a:sym typeface="Arial"/>
              </a:rPr>
              <a:t>Add your </a:t>
            </a:r>
            <a:r>
              <a:rPr lang="en-US" sz="4000" b="1" dirty="0" err="1">
                <a:solidFill>
                  <a:schemeClr val="dk2"/>
                </a:solidFill>
              </a:rPr>
              <a:t>V</a:t>
            </a:r>
            <a:r>
              <a:rPr lang="en-US" sz="4000" b="1" i="0" u="none" strike="noStrike" cap="none" baseline="0" dirty="0" err="1" smtClean="0">
                <a:solidFill>
                  <a:schemeClr val="dk2"/>
                </a:solidFill>
                <a:latin typeface="Arial"/>
                <a:ea typeface="Arial"/>
                <a:cs typeface="Arial"/>
                <a:sym typeface="Arial"/>
              </a:rPr>
              <a:t>isualforce</a:t>
            </a:r>
            <a:r>
              <a:rPr lang="en-US" sz="4000" b="1" i="0" u="none" strike="noStrike" cap="none" baseline="0" dirty="0" smtClean="0">
                <a:solidFill>
                  <a:schemeClr val="dk2"/>
                </a:solidFill>
                <a:latin typeface="Arial"/>
                <a:ea typeface="Arial"/>
                <a:cs typeface="Arial"/>
                <a:sym typeface="Arial"/>
              </a:rPr>
              <a:t> global</a:t>
            </a:r>
            <a:r>
              <a:rPr lang="en-US" sz="4000" b="1" i="0" u="none" strike="noStrike" cap="none" dirty="0" smtClean="0">
                <a:solidFill>
                  <a:schemeClr val="dk2"/>
                </a:solidFill>
                <a:latin typeface="Arial"/>
                <a:ea typeface="Arial"/>
                <a:cs typeface="Arial"/>
                <a:sym typeface="Arial"/>
              </a:rPr>
              <a:t> action</a:t>
            </a:r>
            <a:r>
              <a:rPr lang="en-US" sz="4000" b="1" i="0" u="none" strike="noStrike" cap="none" baseline="0" dirty="0" smtClean="0">
                <a:solidFill>
                  <a:schemeClr val="dk2"/>
                </a:solidFill>
                <a:latin typeface="Arial"/>
                <a:ea typeface="Arial"/>
                <a:cs typeface="Arial"/>
                <a:sym typeface="Arial"/>
              </a:rPr>
              <a:t> </a:t>
            </a:r>
            <a:endParaRPr lang="en-US" sz="4000" b="1" i="0" u="none" strike="noStrike" cap="none" baseline="0" dirty="0">
              <a:solidFill>
                <a:schemeClr val="dk2"/>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3153" y="2277703"/>
            <a:ext cx="6630325" cy="3962953"/>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930" y="2290508"/>
            <a:ext cx="8878539" cy="3648584"/>
          </a:xfrm>
          <a:prstGeom prst="rect">
            <a:avLst/>
          </a:prstGeom>
        </p:spPr>
      </p:pic>
      <p:sp>
        <p:nvSpPr>
          <p:cNvPr id="10" name="Shape 125"/>
          <p:cNvSpPr txBox="1">
            <a:spLocks/>
          </p:cNvSpPr>
          <p:nvPr/>
        </p:nvSpPr>
        <p:spPr>
          <a:xfrm>
            <a:off x="1077079" y="0"/>
            <a:ext cx="13168311" cy="1033462"/>
          </a:xfrm>
          <a:prstGeom prst="rect">
            <a:avLst/>
          </a:prstGeom>
          <a:noFill/>
          <a:ln>
            <a:noFill/>
          </a:ln>
        </p:spPr>
        <p:txBody>
          <a:bodyPr lIns="130600" tIns="65300" rIns="130600" bIns="65300" anchor="ctr"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a:buSzPct val="25000"/>
            </a:pPr>
            <a:r>
              <a:rPr lang="en-US" sz="4000" b="1" dirty="0" smtClean="0">
                <a:solidFill>
                  <a:schemeClr val="dk2"/>
                </a:solidFill>
              </a:rPr>
              <a:t>Add your Global action on Global publisher layout</a:t>
            </a:r>
            <a:endParaRPr lang="en-US" sz="4000" b="1" dirty="0">
              <a:solidFill>
                <a:schemeClr val="dk2"/>
              </a:solidFill>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0" name="Shape 125"/>
          <p:cNvSpPr txBox="1">
            <a:spLocks/>
          </p:cNvSpPr>
          <p:nvPr/>
        </p:nvSpPr>
        <p:spPr>
          <a:xfrm>
            <a:off x="1077079" y="0"/>
            <a:ext cx="13168311" cy="1033462"/>
          </a:xfrm>
          <a:prstGeom prst="rect">
            <a:avLst/>
          </a:prstGeom>
          <a:noFill/>
          <a:ln>
            <a:noFill/>
          </a:ln>
        </p:spPr>
        <p:txBody>
          <a:bodyPr lIns="130600" tIns="65300" rIns="130600" bIns="65300" anchor="ctr"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a:buSzPct val="25000"/>
            </a:pPr>
            <a:r>
              <a:rPr lang="en-US" sz="4000" b="1" dirty="0" smtClean="0">
                <a:solidFill>
                  <a:schemeClr val="dk2"/>
                </a:solidFill>
              </a:rPr>
              <a:t>Login into Salesforce1 app</a:t>
            </a:r>
            <a:endParaRPr lang="en-US" sz="4000" b="1" dirty="0">
              <a:solidFill>
                <a:schemeClr val="dk2"/>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3604" y="914400"/>
            <a:ext cx="4937760" cy="6352673"/>
          </a:xfrm>
          <a:prstGeom prst="rect">
            <a:avLst/>
          </a:prstGeom>
        </p:spPr>
      </p:pic>
    </p:spTree>
    <p:extLst>
      <p:ext uri="{BB962C8B-B14F-4D97-AF65-F5344CB8AC3E}">
        <p14:creationId xmlns:p14="http://schemas.microsoft.com/office/powerpoint/2010/main" val="3032773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0" name="Shape 125"/>
          <p:cNvSpPr txBox="1">
            <a:spLocks/>
          </p:cNvSpPr>
          <p:nvPr/>
        </p:nvSpPr>
        <p:spPr>
          <a:xfrm>
            <a:off x="1077079" y="0"/>
            <a:ext cx="13168311" cy="1033462"/>
          </a:xfrm>
          <a:prstGeom prst="rect">
            <a:avLst/>
          </a:prstGeom>
          <a:noFill/>
          <a:ln>
            <a:noFill/>
          </a:ln>
        </p:spPr>
        <p:txBody>
          <a:bodyPr lIns="130600" tIns="65300" rIns="130600" bIns="65300" anchor="ctr"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stStyle>
          <a:p>
            <a:pPr>
              <a:buSzPct val="25000"/>
            </a:pPr>
            <a:r>
              <a:rPr lang="en-US" sz="4000" b="1" dirty="0" smtClean="0">
                <a:solidFill>
                  <a:schemeClr val="dk2"/>
                </a:solidFill>
              </a:rPr>
              <a:t>Run your </a:t>
            </a:r>
            <a:r>
              <a:rPr lang="en-US" sz="4000" b="1" dirty="0" err="1">
                <a:solidFill>
                  <a:schemeClr val="dk2"/>
                </a:solidFill>
              </a:rPr>
              <a:t>V</a:t>
            </a:r>
            <a:r>
              <a:rPr lang="en-US" sz="4000" b="1" dirty="0" err="1" smtClean="0">
                <a:solidFill>
                  <a:schemeClr val="dk2"/>
                </a:solidFill>
              </a:rPr>
              <a:t>isualforce</a:t>
            </a:r>
            <a:r>
              <a:rPr lang="en-US" sz="4000" b="1" dirty="0" smtClean="0">
                <a:solidFill>
                  <a:schemeClr val="dk2"/>
                </a:solidFill>
              </a:rPr>
              <a:t> page</a:t>
            </a:r>
            <a:endParaRPr lang="en-US" sz="4000" b="1" dirty="0">
              <a:solidFill>
                <a:schemeClr val="dk2"/>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4236" y="1033462"/>
            <a:ext cx="4937760" cy="6352674"/>
          </a:xfrm>
          <a:prstGeom prst="rect">
            <a:avLst/>
          </a:prstGeom>
        </p:spPr>
      </p:pic>
    </p:spTree>
    <p:extLst>
      <p:ext uri="{BB962C8B-B14F-4D97-AF65-F5344CB8AC3E}">
        <p14:creationId xmlns:p14="http://schemas.microsoft.com/office/powerpoint/2010/main" val="558388983"/>
      </p:ext>
    </p:extLst>
  </p:cSld>
  <p:clrMapOvr>
    <a:masterClrMapping/>
  </p:clrMapOvr>
  <p:transition>
    <p:fade/>
  </p:transition>
</p:sld>
</file>

<file path=ppt/theme/theme1.xml><?xml version="1.0" encoding="utf-8"?>
<a:theme xmlns:a="http://schemas.openxmlformats.org/drawingml/2006/main" name="template_16x9_DF2012_v3">
  <a:themeElements>
    <a:clrScheme name="">
      <a:dk1>
        <a:srgbClr val="000000"/>
      </a:dk1>
      <a:lt1>
        <a:srgbClr val="FFFFFF"/>
      </a:lt1>
      <a:dk2>
        <a:srgbClr val="000000"/>
      </a:dk2>
      <a:lt2>
        <a:srgbClr val="6B6B6B"/>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1065</Words>
  <Application>Microsoft Office PowerPoint</Application>
  <PresentationFormat>Custom</PresentationFormat>
  <Paragraphs>74</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template_16x9_DF2012_v3</vt:lpstr>
      <vt:lpstr>Salesforce1: Your first Visualforce Global Publisher Action</vt:lpstr>
      <vt:lpstr>Safe harbor</vt:lpstr>
      <vt:lpstr>Agenda</vt:lpstr>
      <vt:lpstr>Global Publisher Layout</vt:lpstr>
      <vt:lpstr>PowerPoint Presentation</vt:lpstr>
      <vt:lpstr>Add your Visualforce global action </vt:lpstr>
      <vt:lpstr>PowerPoint Presentation</vt:lpstr>
      <vt:lpstr>PowerPoint Presentation</vt:lpstr>
      <vt:lpstr>PowerPoint Presentation</vt:lpstr>
      <vt:lpstr>Ready, set, go</vt:lpstr>
      <vt:lpstr>Get a Developer Edition Org</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first Salesforce1 Visualforce Page</dc:title>
  <cp:lastModifiedBy>Bhawani Sharma</cp:lastModifiedBy>
  <cp:revision>47</cp:revision>
  <dcterms:modified xsi:type="dcterms:W3CDTF">2014-09-02T12:06:58Z</dcterms:modified>
</cp:coreProperties>
</file>