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7" r:id="rId4"/>
    <p:sldId id="264" r:id="rId5"/>
    <p:sldId id="265" r:id="rId6"/>
    <p:sldId id="268" r:id="rId7"/>
    <p:sldId id="262" r:id="rId8"/>
    <p:sldId id="271" r:id="rId9"/>
    <p:sldId id="263" r:id="rId10"/>
    <p:sldId id="272"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5B6963-CC56-4021-8922-1C2D6F8EFE81}" v="59" dt="2023-07-25T14:22:24.1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5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17.702"/>
    </inkml:context>
    <inkml:brush xml:id="br0">
      <inkml:brushProperty name="width" value="0.035" units="cm"/>
      <inkml:brushProperty name="height" value="0.035" units="cm"/>
    </inkml:brush>
  </inkml:definitions>
  <inkml:trace contextRef="#ctx0" brushRef="#br0">7 62 7682 0 0,'-1'-27'1278'0'0,"2"25"-826"0"0,-1 0-1 0 0,0 0 1 0 0,0 1 0 0 0,1-1 0 0 0,-1 0-1 0 0,0 1 1 0 0,0-1 0 0 0,-1 0-1 0 0,1 0 1 0 0,0 1 0 0 0,-1-1-1 0 0,1 0 1 0 0,-1 1 0 0 0,1-1 0 0 0,-1 0-1 0 0,0 1 1 0 0,1-1 0 0 0,-3-1-1 0 0,6 10-166 0 0,-1 1-1 0 0,0 0 0 0 0,0-1 0 0 0,0 14 1 0 0,1-2-204 0 0,86 487 205 0 0,-84-474-234 0 0,15 111 184 0 0,-18-121-123 0 0,-1 0 0 0 0,-2 0 0 0 0,0 0 0 0 0,-5 30 0 0 0,-4-14 265 0 0,10-36-333 0 0,-1 0 1 0 0,1 0-1 0 0,-1 0 1 0 0,0-1-1 0 0,0 1 1 0 0,1 0-1 0 0,-1 0 1 0 0,-1 0-1 0 0,1 0 1 0 0,0-1-1 0 0,0 1 1 0 0,-1-1-1 0 0,1 1 1 0 0,-1-1-1 0 0,-1 2 1 0 0,2-3-49 0 0,0-1 1 0 0,0 0 0 0 0,1 0-1 0 0,-1 0 1 0 0,0 0-1 0 0,1 0 1 0 0,-1 0 0 0 0,1 0-1 0 0,-1 0 1 0 0,1 0-1 0 0,0 0 1 0 0,-1 0 0 0 0,1 0-1 0 0,0 0 1 0 0,0 0-1 0 0,0 0 1 0 0,0 0-1 0 0,0 0 1 0 0,0-2 0 0 0,-3-24-4075 0 0,5-9-4297 0 0,-1 20 2920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21.811"/>
    </inkml:context>
    <inkml:brush xml:id="br0">
      <inkml:brushProperty name="width" value="0.035" units="cm"/>
      <inkml:brushProperty name="height" value="0.035" units="cm"/>
    </inkml:brush>
  </inkml:definitions>
  <inkml:trace contextRef="#ctx0" brushRef="#br0">1 13 10834 0 0,'0'0'119'0'0,"-1"0"-1"0"0,1-1 1 0 0,0 1-1 0 0,0-1 1 0 0,0 1-1 0 0,0-1 1 0 0,0 1 0 0 0,0 0-1 0 0,0-1 1 0 0,1 1-1 0 0,-1-1 1 0 0,0 1-1 0 0,0-1 1 0 0,0 1-1 0 0,0 0 1 0 0,0-1-1 0 0,1 1 1 0 0,-1-1-1 0 0,0 1 1 0 0,0 0-1 0 0,1-1 1 0 0,-1 1-1 0 0,0 0 1 0 0,0-1 0 0 0,1 1-1 0 0,-1 0 1 0 0,0 0-1 0 0,1-1 1 0 0,-1 1-1 0 0,1 0 1 0 0,-1 0-1 0 0,0 0 1 0 0,1-1-1 0 0,-1 1 1 0 0,1 0-1 0 0,-1 0 1 0 0,0 0-1 0 0,1 0 1 0 0,-1 0-1 0 0,1 0 1 0 0,-1 0-1 0 0,1 0 1 0 0,-1 0 0 0 0,1 0-1 0 0,-1 0 1 0 0,0 0-1 0 0,1 0 1 0 0,-1 0-1 0 0,1 0 1 0 0,-1 0-1 0 0,0 1 1 0 0,1-1-1 0 0,-1 0 1 0 0,1 0-1 0 0,-1 0 1 0 0,0 1-1 0 0,1-1 1 0 0,-1 1-1 0 0,2 0 121 0 0,0 0-1 0 0,0 0 0 0 0,0 0 0 0 0,-1 0 0 0 0,1 1 1 0 0,-1-1-1 0 0,1 1 0 0 0,-1-1 0 0 0,1 1 0 0 0,-1 0 1 0 0,2 2-1 0 0,0 7 130 0 0,0-1 1 0 0,0 0-1 0 0,-1 1 1 0 0,0-1-1 0 0,-1 1 0 0 0,-1 20 1 0 0,-8 69 357 0 0,2-48-611 0 0,3-30-84 0 0,1 1 0 0 0,1-1 0 0 0,2 1 0 0 0,0-1 0 0 0,1 1 0 0 0,1-1 0 0 0,1 0 0 0 0,1 0 0 0 0,1 0 0 0 0,11 24 0 0 0,-11-32 64 0 0,0 0 0 0 0,1-1 0 0 0,1 1 0 0 0,0-2 1 0 0,14 17-1 0 0,-19-25-10 0 0,0-1 1 0 0,1 0-1 0 0,-1 0 1 0 0,0-1-1 0 0,1 1 1 0 0,0-1-1 0 0,0 0 0 0 0,0 0 1 0 0,0 0-1 0 0,0 0 1 0 0,0 0-1 0 0,0-1 1 0 0,1 0-1 0 0,-1 0 1 0 0,0 0-1 0 0,1-1 0 0 0,-1 1 1 0 0,1-1-1 0 0,-1 0 1 0 0,1-1-1 0 0,-1 1 1 0 0,8-2-1 0 0,41-12 436 0 0,80-30 1 0 0,-49 13-589 0 0,-68 26-152 0 0,-9 4 42 0 0,0-1-1 0 0,0-1 1 0 0,0 1 0 0 0,0-1 0 0 0,-1 0-1 0 0,1-1 1 0 0,6-4 0 0 0,-13 7-512 0 0,-1 0 1 0 0,1 0 0 0 0,-1 1 0 0 0,0-1-1 0 0,1 0 1 0 0,-1 0 0 0 0,0 1 0 0 0,0-1-1 0 0,0 1 1 0 0,0-1 0 0 0,0 1 0 0 0,1-1-1 0 0,-1 1 1 0 0,0-1 0 0 0,0 1 0 0 0,0 0-1 0 0,0-1 1 0 0,0 1 0 0 0,-1 0 0 0 0,0-1-600 0 0,-5-1-5276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8:41.289"/>
    </inkml:context>
    <inkml:brush xml:id="br0">
      <inkml:brushProperty name="width" value="0.035" units="cm"/>
      <inkml:brushProperty name="height" value="0.035" units="cm"/>
    </inkml:brush>
  </inkml:definitions>
  <inkml:trace contextRef="#ctx0" brushRef="#br0">13 216 14243 0 0,'-1'-1'339'0'0,"0"-1"1"0"0,-1 1-1 0 0,1-1 0 0 0,0 1 1 0 0,0-1-1 0 0,0 1 0 0 0,1-1 1 0 0,-1 0-1 0 0,0 0 0 0 0,1 1 0 0 0,-1-1 1 0 0,1 0-1 0 0,-1-2 0 0 0,1 2-241 0 0,1 1-1 0 0,-1-1 1 0 0,1 1-1 0 0,0 0 1 0 0,0-1-1 0 0,-1 1 0 0 0,1 0 1 0 0,0 0-1 0 0,0 0 1 0 0,0-1-1 0 0,0 1 0 0 0,0 0 1 0 0,1 0-1 0 0,-1 1 1 0 0,0-1-1 0 0,0 0 1 0 0,1 0-1 0 0,1 0 0 0 0,58-38 844 0 0,66-31 0 0 0,-104 59-939 0 0,0 1 0 0 0,0 2 0 0 0,1 0 0 0 0,0 2 0 0 0,1 0 0 0 0,42-3 0 0 0,-65 8 1 0 0,0 1 1 0 0,0 0 0 0 0,0-1-1 0 0,1 1 1 0 0,-1 0 0 0 0,0 0-1 0 0,0 1 1 0 0,0-1 0 0 0,0 0-1 0 0,0 1 1 0 0,1-1 0 0 0,-1 1-1 0 0,0 0 1 0 0,0-1 0 0 0,0 1-1 0 0,-1 0 1 0 0,1 0 0 0 0,0 1-1 0 0,0-1 1 0 0,0 0 0 0 0,-1 0-1 0 0,1 1 1 0 0,-1-1 0 0 0,1 1-1 0 0,-1 0 1 0 0,1-1 0 0 0,-1 1-1 0 0,0 0 1 0 0,0 0 0 0 0,0 0-1 0 0,0 0 1 0 0,0 0 0 0 0,1 4-1 0 0,-1 3 12 0 0,0-1-1 0 0,-1 1 0 0 0,0 0 0 0 0,0 0 1 0 0,-1 0-1 0 0,0-1 0 0 0,-3 10 0 0 0,-2 12-34 0 0,1 0 0 0 0,1 0 0 0 0,1 0-1 0 0,2 0 1 0 0,2 1 0 0 0,5 41 0 0 0,-6-68 33 0 0,1 0 0 0 0,0 0 1 0 0,0 0-1 0 0,0 0 0 0 0,0-1 0 0 0,0 1 1 0 0,1-1-1 0 0,0 1 0 0 0,0-1 0 0 0,0 1 1 0 0,0-1-1 0 0,0 0 0 0 0,1 0 0 0 0,0 0 1 0 0,-1 0-1 0 0,1 0 0 0 0,0-1 0 0 0,0 1 1 0 0,1-1-1 0 0,-1 0 0 0 0,0 0 0 0 0,1 0 1 0 0,-1-1-1 0 0,1 1 0 0 0,-1-1 0 0 0,1 1 1 0 0,0-1-1 0 0,0 0 0 0 0,0-1 0 0 0,0 1 1 0 0,0-1-1 0 0,-1 0 0 0 0,1 0 0 0 0,0 0 1 0 0,0 0-1 0 0,6-2 0 0 0,0 1 144 0 0,-1-1 0 0 0,1-1 0 0 0,-1 1 0 0 0,0-2 0 0 0,1 1 0 0 0,-2-1 0 0 0,1-1 0 0 0,0 0 0 0 0,-1 0 0 0 0,0 0 0 0 0,0-1 0 0 0,0-1 0 0 0,11-11 0 0 0,-11 8 73 0 0,-1 0-1 0 0,0 0 0 0 0,0-1 1 0 0,-1 0-1 0 0,-1 0 0 0 0,0 0 1 0 0,0-1-1 0 0,-1 0 0 0 0,-1 0 0 0 0,0 0 1 0 0,0 0-1 0 0,-1 0 0 0 0,0-14 1 0 0,-1 19-194 0 0,-1 0 1 0 0,-1 0-1 0 0,1 0 1 0 0,-1 1-1 0 0,0-1 1 0 0,0 0 0 0 0,-1 0-1 0 0,0 1 1 0 0,0-1-1 0 0,-1 1 1 0 0,0 0-1 0 0,0 0 1 0 0,0 0 0 0 0,-1 0-1 0 0,0 0 1 0 0,0 1-1 0 0,0-1 1 0 0,-1 1-1 0 0,0 0 1 0 0,0 0 0 0 0,0 1-1 0 0,0 0 1 0 0,-1 0-1 0 0,0 0 1 0 0,-7-4-1 0 0,5 5-41 0 0,0 0-1 0 0,-1 0 1 0 0,1 0 0 0 0,-1 1-1 0 0,1 1 1 0 0,-1-1-1 0 0,0 2 1 0 0,0-1-1 0 0,0 1 1 0 0,1 0 0 0 0,-1 1-1 0 0,0 0 1 0 0,-11 2-1 0 0,13-1-388 0 0,0 0 0 0 0,0 0-1 0 0,1 1 1 0 0,-1 0 0 0 0,0 0-1 0 0,1 1 1 0 0,-8 5 0 0 0,10-6-676 0 0,0 0 1 0 0,0 1-1 0 0,0-1 1 0 0,1 1-1 0 0,-1 0 1 0 0,1 0-1 0 0,0 1 1 0 0,0-1-1 0 0,0 1 1 0 0,-3 7-1 0 0,3 1-7156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8:41.863"/>
    </inkml:context>
    <inkml:brush xml:id="br0">
      <inkml:brushProperty name="width" value="0.035" units="cm"/>
      <inkml:brushProperty name="height" value="0.035" units="cm"/>
    </inkml:brush>
  </inkml:definitions>
  <inkml:trace contextRef="#ctx0" brushRef="#br0">0 78 15875 0 0,'5'25'1443'0'0,"0"28"-516"0"0,-2 92 0 0 0,-1-15-215 0 0,-2-127-629 0 0,0-1 0 0 0,0 1 0 0 0,0 0 0 0 0,1-1 0 0 0,-1 1 0 0 0,1-1 0 0 0,-1 1 0 0 0,1-1 0 0 0,0 1 0 0 0,0-1 0 0 0,2 4 0 0 0,-2-5-44 0 0,-1-1 1 0 0,0 0-1 0 0,0 0 1 0 0,1 0-1 0 0,-1 0 1 0 0,0 1-1 0 0,0-1 1 0 0,1 0-1 0 0,-1 0 1 0 0,0 0-1 0 0,0 0 1 0 0,1 0-1 0 0,-1 0 1 0 0,0 0-1 0 0,0 0 1 0 0,1 0-1 0 0,-1 0 1 0 0,0 0-1 0 0,1 0 1 0 0,-1 0-1 0 0,0 0 1 0 0,0 0-1 0 0,1 0 1 0 0,-1 0-1 0 0,0 0 1 0 0,0-1-1 0 0,1 1 1 0 0,-1 0-1 0 0,0 0 1 0 0,0 0-1 0 0,1 0 1 0 0,-1 0-1 0 0,0-1 1 0 0,0 1-1 0 0,13-18 887 0 0,153-359 1311 0 0,-161 364-1918 0 0,0 1-1 0 0,1 0 0 0 0,12-19 0 0 0,-18 31-315 0 0,1 0 0 0 0,-1 0 0 0 0,0 0 1 0 0,0 0-1 0 0,0 0 0 0 0,0 0 0 0 0,0 0 0 0 0,0 0 1 0 0,0-1-1 0 0,1 1 0 0 0,-1 0 0 0 0,0 0 1 0 0,0 0-1 0 0,0 0 0 0 0,0 0 0 0 0,0 0 0 0 0,1 0 1 0 0,-1 0-1 0 0,0 0 0 0 0,0 0 0 0 0,0 0 1 0 0,0 0-1 0 0,0 0 0 0 0,1 0 0 0 0,-1 0 0 0 0,0 0 1 0 0,0 0-1 0 0,0 0 0 0 0,0 0 0 0 0,0 0 1 0 0,1 0-1 0 0,-1 0 0 0 0,0 0 0 0 0,0 0 0 0 0,0 0 1 0 0,0 0-1 0 0,0 1 0 0 0,0-1 0 0 0,1 0 1 0 0,-1 0-1 0 0,0 0 0 0 0,0 0 0 0 0,0 0 1 0 0,0 0-1 0 0,0 0 0 0 0,0 1 0 0 0,0-1 0 0 0,7 11 120 0 0,2 10 48 0 0,18 94-124 0 0,-22-86-60 0 0,1 0 1 0 0,1-1-1 0 0,2 0 0 0 0,18 42 1 0 0,-26-67 19 0 0,1 0-1 0 0,-1 0 1 0 0,1-1 0 0 0,0 1 0 0 0,0 0 0 0 0,0-1 0 0 0,0 1 0 0 0,0-1-1 0 0,0 0 1 0 0,0 0 0 0 0,1 0 0 0 0,-1 0 0 0 0,1 0 0 0 0,0 0-1 0 0,0-1 1 0 0,-1 1 0 0 0,1-1 0 0 0,0 0 0 0 0,0 1 0 0 0,0-2-1 0 0,1 1 1 0 0,3 1 0 0 0,-3-3 11 0 0,0 1 1 0 0,0 0-1 0 0,0-1 0 0 0,0 0 0 0 0,0 0 1 0 0,0 0-1 0 0,0-1 0 0 0,0 1 1 0 0,0-1-1 0 0,-1 0 0 0 0,1 0 0 0 0,-1 0 1 0 0,1 0-1 0 0,-1-1 0 0 0,0 1 1 0 0,5-6-1 0 0,11-10 38 0 0,0-1-1 0 0,-2-1 1 0 0,-1 0 0 0 0,18-28 0 0 0,-29 40-13 0 0,0 0 0 0 0,-1 0 0 0 0,0 0 1 0 0,-1-1-1 0 0,0 0 0 0 0,0 1 0 0 0,0-1 0 0 0,-1 0 0 0 0,-1-1 0 0 0,1 1 1 0 0,-2 0-1 0 0,1 0 0 0 0,-1 0 0 0 0,-1-1 0 0 0,-1-12 0 0 0,2 21-33 0 0,0 0 0 0 0,0 0 0 0 0,-1 1 0 0 0,1-1 0 0 0,0 0 0 0 0,0 1 0 0 0,0-1 0 0 0,-1 0 0 0 0,1 0 0 0 0,0 1 0 0 0,-1-1 0 0 0,1 1 0 0 0,0-1 0 0 0,-1 0 0 0 0,1 1 0 0 0,-1-1 0 0 0,1 1 0 0 0,-1-1 0 0 0,1 1 0 0 0,-1-1 0 0 0,0 1 0 0 0,1-1 0 0 0,-1 1 0 0 0,0-1 0 0 0,0 1-8 0 0,0 0 0 0 0,0 0 0 0 0,1 0 1 0 0,-1 1-1 0 0,0-1 0 0 0,0 0 0 0 0,1 0 0 0 0,-1 0 0 0 0,0 1 0 0 0,1-1 0 0 0,-1 1 0 0 0,1-1 0 0 0,-1 0 1 0 0,0 1-1 0 0,1-1 0 0 0,-1 1 0 0 0,1-1 0 0 0,-1 1 0 0 0,0 0 0 0 0,-2 2-4 0 0,1 0 0 0 0,0 1 0 0 0,-1-1 0 0 0,1 1 0 0 0,0-1-1 0 0,1 1 1 0 0,-3 6 0 0 0,1 5-10 0 0,1-1 0 0 0,0 1 0 0 0,1-1 0 0 0,1 1 0 0 0,0 0 0 0 0,1-1 0 0 0,1 1 0 0 0,0 0 0 0 0,1-1 0 0 0,1 0 0 0 0,0 0 0 0 0,1 0 0 0 0,0 0 0 0 0,1-1 0 0 0,12 21 0 0 0,-17-32-24 0 0,1 0-1 0 0,-1 0 0 0 0,0 0 1 0 0,0-1-1 0 0,1 1 0 0 0,-1 0 1 0 0,1-1-1 0 0,-1 1 1 0 0,1-1-1 0 0,0 1 0 0 0,-1-1 1 0 0,1 0-1 0 0,0 0 0 0 0,0 0 1 0 0,0 0-1 0 0,0 0 1 0 0,0 0-1 0 0,0 0 0 0 0,0-1 1 0 0,0 1-1 0 0,1-1 0 0 0,-1 0 1 0 0,0 1-1 0 0,0-1 1 0 0,0 0-1 0 0,1 0 0 0 0,-1 0 1 0 0,2-1-1 0 0,-1 0-275 0 0,-1 0 0 0 0,0 0-1 0 0,1 0 1 0 0,-1 0 0 0 0,0 0 0 0 0,0 0 0 0 0,0 0-1 0 0,0-1 1 0 0,0 0 0 0 0,2-2 0 0 0,-1 1-631 0 0,0 0 0 0 0,-1 0 0 0 0,0 0 1 0 0,0-1-1 0 0,0 1 0 0 0,0-1 0 0 0,2-4 1 0 0,2-9-7836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8:42.006"/>
    </inkml:context>
    <inkml:brush xml:id="br0">
      <inkml:brushProperty name="width" value="0.035" units="cm"/>
      <inkml:brushProperty name="height" value="0.035" units="cm"/>
    </inkml:brush>
  </inkml:definitions>
  <inkml:trace contextRef="#ctx0" brushRef="#br0">18 12 19172 0 0,'-7'-4'824'0'0,"1"-1"-616"0"0,2 2 160 0 0,7 5-344 0 0,2 2 0 0 0,3 1 0 0 0,2-1-8 0 0,1 0 8 0 0,5 2-88 0 0,0 0-96 0 0,2-1-184 0 0,1 1-288 0 0,-1 0-760 0 0,1 1-1121 0 0,1 0-6321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8:42.739"/>
    </inkml:context>
    <inkml:brush xml:id="br0">
      <inkml:brushProperty name="width" value="0.035" units="cm"/>
      <inkml:brushProperty name="height" value="0.035" units="cm"/>
    </inkml:brush>
  </inkml:definitions>
  <inkml:trace contextRef="#ctx0" brushRef="#br0">217 108 14867 0 0,'0'-1'137'0'0,"0"-9"1047"0"0,0-1 0 0 0,-1 0 0 0 0,0 0 0 0 0,0 0 0 0 0,-4-11 0 0 0,4 21-1116 0 0,1-1 0 0 0,-1 0 0 0 0,1 1 0 0 0,-1-1 0 0 0,1 1 0 0 0,-1-1 0 0 0,0 1 0 0 0,0-1 1 0 0,0 1-1 0 0,0 0 0 0 0,0-1 0 0 0,0 1 0 0 0,0 0 0 0 0,-1 0 0 0 0,1 0 0 0 0,0 0 0 0 0,-1 0 0 0 0,1 0 1 0 0,-1 0-1 0 0,1 0 0 0 0,-1 1 0 0 0,1-1 0 0 0,-1 0 0 0 0,1 1 0 0 0,-1-1 0 0 0,0 1 0 0 0,1 0 1 0 0,-1 0-1 0 0,0-1 0 0 0,1 1 0 0 0,-1 0 0 0 0,0 0 0 0 0,1 1 0 0 0,-1-1 0 0 0,0 0 0 0 0,1 0 0 0 0,-1 1 1 0 0,0-1-1 0 0,1 1 0 0 0,-1 0 0 0 0,-2 1 0 0 0,-2 1-63 0 0,-1 1-1 0 0,1 0 1 0 0,-1 0-1 0 0,1 1 1 0 0,0 0 0 0 0,1 0-1 0 0,-1 0 1 0 0,1 1 0 0 0,0-1-1 0 0,0 2 1 0 0,-5 8-1 0 0,-1 3 8 0 0,0 1 0 0 0,-14 36 0 0 0,19-40-10 0 0,1 0 1 0 0,0 1-1 0 0,1-1 1 0 0,1 1-1 0 0,0 0 1 0 0,0 19-1 0 0,3-30 0 0 0,0 1 0 0 0,0-1-1 0 0,0 0 1 0 0,1 0 0 0 0,0 1 0 0 0,0-1 0 0 0,0 0-1 0 0,1 0 1 0 0,0 0 0 0 0,0 0 0 0 0,0 0 0 0 0,0 0-1 0 0,1-1 1 0 0,0 1 0 0 0,0-1 0 0 0,0 0 0 0 0,0 0-1 0 0,1 0 1 0 0,0 0 0 0 0,-1 0 0 0 0,2-1 0 0 0,6 6-1 0 0,-8-8 26 0 0,-1 0-1 0 0,1 0 0 0 0,0 0 1 0 0,0 0-1 0 0,0 0 1 0 0,0-1-1 0 0,-1 1 0 0 0,1-1 1 0 0,0 1-1 0 0,0-1 1 0 0,0 0-1 0 0,0-1 0 0 0,0 1 1 0 0,0 0-1 0 0,0-1 0 0 0,0 1 1 0 0,0-1-1 0 0,0 0 1 0 0,0 0-1 0 0,-1 0 0 0 0,1-1 1 0 0,0 1-1 0 0,-1-1 0 0 0,1 1 1 0 0,-1-1-1 0 0,3-2 1 0 0,8-6 87 0 0,0-1 1 0 0,-1-1 0 0 0,15-19 0 0 0,-14 17-157 0 0,0 1 105 0 0,-1-1 0 0 0,0 0 0 0 0,0-1 1 0 0,-2-1-1 0 0,0 0 0 0 0,-1 0 0 0 0,0-1 0 0 0,-1 0 0 0 0,-1 0 1 0 0,5-20-1 0 0,-12 36-34 0 0,1 0 0 0 0,-1 0 0 0 0,0 0-1 0 0,0-1 1 0 0,1 1 0 0 0,-1 0 0 0 0,0 0 0 0 0,0 0 0 0 0,0 0 0 0 0,0 0 0 0 0,0 0 0 0 0,-1 0 0 0 0,1 0 0 0 0,0-1 0 0 0,0 1 0 0 0,-1 0-1 0 0,1 0 1 0 0,-1 0 0 0 0,1 0 0 0 0,-1 0 0 0 0,1 0 0 0 0,-1 0 0 0 0,0-1 0 0 0,0 2-14 0 0,0 0 0 0 0,1 0 0 0 0,-1 0 1 0 0,0 0-1 0 0,1 0 0 0 0,-1 0 0 0 0,0 1 0 0 0,1-1 0 0 0,-1 0 0 0 0,0 0 1 0 0,1 0-1 0 0,-1 0 0 0 0,0 1 0 0 0,1-1 0 0 0,-1 0 0 0 0,1 1 0 0 0,-1-1 1 0 0,0 1-1 0 0,1-1 0 0 0,-1 0 0 0 0,1 1 0 0 0,0-1 0 0 0,-1 1 0 0 0,1-1 1 0 0,-1 1-1 0 0,1-1 0 0 0,0 1 0 0 0,-1 0 0 0 0,1-1 0 0 0,0 1 0 0 0,-1 0 1 0 0,1-1-1 0 0,0 1 0 0 0,0-1 0 0 0,0 1 0 0 0,0 0 0 0 0,0 1 0 0 0,-4 9-19 0 0,0 1 0 0 0,2 0 0 0 0,-1 0 0 0 0,1 0-1 0 0,1 0 1 0 0,0 0 0 0 0,1 0 0 0 0,0 0 0 0 0,1 0-1 0 0,1 0 1 0 0,0 0 0 0 0,5 18 0 0 0,-6-24-8 0 0,1-1 0 0 0,1 1 0 0 0,-1 0 1 0 0,1-1-1 0 0,0 1 0 0 0,0-1 0 0 0,0 0 0 0 0,1 0 1 0 0,0-1-1 0 0,0 1 0 0 0,8 7 0 0 0,-8-10-24 0 0,-1 1-1 0 0,1-1 0 0 0,0 0 1 0 0,0 0-1 0 0,0 0 1 0 0,0-1-1 0 0,0 1 0 0 0,1-1 1 0 0,-1 0-1 0 0,0 0 1 0 0,1 0-1 0 0,-1-1 0 0 0,1 0 1 0 0,-1 0-1 0 0,0 0 1 0 0,1 0-1 0 0,8-2 1 0 0,-7 0-627 0 0,1 1 1 0 0,-1-1 0 0 0,0-1 0 0 0,1 1-1 0 0,-1-1 1 0 0,0 0 0 0 0,-1-1 0 0 0,1 1-1 0 0,0-1 1 0 0,-1 0 0 0 0,0-1 0 0 0,0 1-1 0 0,0-1 1 0 0,-1 0 0 0 0,7-9 0 0 0,-3 4-790 0 0,-2-1 0 0 0,0 0 0 0 0,9-21 1 0 0,1-13 798 0 0,-16 44 786 0 0,0 1 0 0 0,1-1 0 0 0,-1 0 0 0 0,0 0 0 0 0,1 1 0 0 0,-1-1 0 0 0,0 0 0 0 0,0 0 0 0 0,0 0 0 0 0,0 0 0 0 0,0 1 0 0 0,0-1 0 0 0,0 0 0 0 0,0 0 0 0 0,0 0 0 0 0,0 1 0 0 0,0-1 0 0 0,0 0 0 0 0,-1 0 0 0 0,1 0 0 0 0,0 1 0 0 0,-1-1 0 0 0,1 0 0 0 0,0 0 0 0 0,-1 1 0 0 0,1-1 0 0 0,-1 0 0 0 0,1 1 0 0 0,-1-1 0 0 0,1 0 0 0 0,-1 1 0 0 0,0-1 0 0 0,1 1 0 0 0,-1-1 0 0 0,0 1 0 0 0,1-1 0 0 0,-1 1 0 0 0,0 0 0 0 0,0-1 0 0 0,1 1 0 0 0,-1 0 0 0 0,0 0 0 0 0,-1-1 0 0 0,0 1 118 0 0,0 0 1 0 0,0 0-1 0 0,0 0 0 0 0,0 1 1 0 0,0-1-1 0 0,0 1 1 0 0,0-1-1 0 0,0 1 1 0 0,0-1-1 0 0,0 1 0 0 0,0 0 1 0 0,1 0-1 0 0,-1 0 1 0 0,0 0-1 0 0,1 0 1 0 0,-4 3-1 0 0,0 2 64 0 0,0 0 0 0 0,0 1 0 0 0,1-1 0 0 0,0 1 0 0 0,0 0 0 0 0,0 0 0 0 0,1 0 0 0 0,0 1 0 0 0,1-1 0 0 0,-1 1 0 0 0,2 0 0 0 0,-1 0 1 0 0,1-1-1 0 0,0 1 0 0 0,0 0 0 0 0,1 0 0 0 0,0 0 0 0 0,1 0 0 0 0,0 0 0 0 0,0 0 0 0 0,4 13 0 0 0,-5-21-260 0 0,0 1 1 0 0,0-1 0 0 0,0 1-1 0 0,0-1 1 0 0,0 0 0 0 0,1 1-1 0 0,-1-1 1 0 0,0 1-1 0 0,0-1 1 0 0,0 1 0 0 0,1-1-1 0 0,-1 0 1 0 0,0 1-1 0 0,0-1 1 0 0,1 0 0 0 0,-1 1-1 0 0,0-1 1 0 0,1 0 0 0 0,-1 1-1 0 0,0-1 1 0 0,1 0-1 0 0,-1 0 1 0 0,0 1 0 0 0,1-1-1 0 0,-1 0 1 0 0,1 0 0 0 0,-1 0-1 0 0,0 0 1 0 0,1 0-1 0 0,-1 1 1 0 0,1-1 0 0 0,13-8 906 0 0,8-22-263 0 0,-21 28-630 0 0,32-54 249 0 0,29-69 0 0 0,-23 43-591 0 0,-39 82 272 0 0,0 0 0 0 0,0-1 1 0 0,0 1-1 0 0,1 0 0 0 0,-1 0 0 0 0,0 0 1 0 0,0 0-1 0 0,0 0 0 0 0,0 0 1 0 0,0 0-1 0 0,0 0 0 0 0,0 0 0 0 0,0 0 1 0 0,0 0-1 0 0,0 0 0 0 0,0 0 1 0 0,0-1-1 0 0,0 1 0 0 0,1 0 1 0 0,-1 0-1 0 0,0 0 0 0 0,0 0 0 0 0,0 0 1 0 0,0 0-1 0 0,0 0 0 0 0,0 0 1 0 0,0 0-1 0 0,0 0 0 0 0,0 0 0 0 0,1 0 1 0 0,-1 0-1 0 0,0 0 0 0 0,0 0 1 0 0,0 0-1 0 0,0 0 0 0 0,0 0 1 0 0,0 0-1 0 0,0 0 0 0 0,0 0 0 0 0,0 1 1 0 0,1-1-1 0 0,-1 0 0 0 0,0 0 1 0 0,0 0-1 0 0,0 0 0 0 0,0 0 0 0 0,0 0 1 0 0,0 0-1 0 0,0 0 0 0 0,0 0 1 0 0,0 0-1 0 0,0 0 0 0 0,0 0 0 0 0,0 0 1 0 0,0 1-1 0 0,0-1 0 0 0,0 0 1 0 0,0 0-1 0 0,1 0 0 0 0,-1 0 1 0 0,0 0-1 0 0,0 0 0 0 0,0 0 0 0 0,0 1 1 0 0,4 11 85 0 0,1 12 60 0 0,2 17-149 0 0,1 0 0 0 0,19 58 0 0 0,-23-87 0 0 0,1-1 0 0 0,0 1 0 0 0,0-1 0 0 0,1 0 0 0 0,1-1 0 0 0,0 0 0 0 0,0 0 0 0 0,1 0 0 0 0,0-1 0 0 0,1 0 0 0 0,0 0 0 0 0,18 13 0 0 0,-25-21-101 0 0,-1 0 0 0 0,1 0 0 0 0,0 0 1 0 0,0 0-1 0 0,-1 0 0 0 0,1 0 0 0 0,0-1 0 0 0,0 1 1 0 0,0 0-1 0 0,0-1 0 0 0,0 0 0 0 0,0 1 0 0 0,0-1 1 0 0,0 0-1 0 0,0 0 0 0 0,0 0 0 0 0,0-1 0 0 0,0 1 1 0 0,0 0-1 0 0,-1-1 0 0 0,1 1 0 0 0,0-1 0 0 0,0 1 1 0 0,0-1-1 0 0,0 0 0 0 0,0 0 0 0 0,-1 0 0 0 0,4-2 1 0 0,-1-1-712 0 0,1-1-1 0 0,-1 1 1 0 0,0-1 0 0 0,-1 0 0 0 0,1 0-1 0 0,-1 0 1 0 0,0 0 0 0 0,4-9 0 0 0,3-9-10532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8:55.792"/>
    </inkml:context>
    <inkml:brush xml:id="br0">
      <inkml:brushProperty name="width" value="0.035" units="cm"/>
      <inkml:brushProperty name="height" value="0.035" units="cm"/>
    </inkml:brush>
  </inkml:definitions>
  <inkml:trace contextRef="#ctx0" brushRef="#br0">0 360 11442 0 0,'3'4'7089'0'0,"-3"-4"-7001"0"0,0 0 1 0 0,0 0-1 0 0,0 0 1 0 0,0 0-1 0 0,1 0 1 0 0,-1 0-1 0 0,0-1 1 0 0,0 1-1 0 0,0 0 1 0 0,0 0-1 0 0,0 0 1 0 0,0 0 0 0 0,2 1 1947 0 0,-2-1-1948 0 0,0 0 1 0 0,0 1-1 0 0,0-1 1 0 0,0 0-1 0 0,0 0 1 0 0,0 0-1 0 0,0 0 1 0 0,0 0-1 0 0,0 0 1 0 0,0 0-1 0 0,0 0 1 0 0,0 0-1 0 0,0 0 1 0 0,0 1-1 0 0,0-1 1 0 0,0 0-1 0 0,0 0 1 0 0,0 0 0 0 0,0 0-1 0 0,0 0 1 0 0,0 0-1 0 0,0 0 176 0 0,15-32 1518 0 0,-4 11-1658 0 0,1 1 0 0 0,0 0 1 0 0,23-25-1 0 0,-22 29-41 0 0,-1 0 0 0 0,0-1 0 0 0,-1 0 1 0 0,-1-1-1 0 0,10-24 0 0 0,-18 36 49 0 0,-1 0 0 0 0,0-1 0 0 0,0 1 0 0 0,0 0 0 0 0,-1-1 0 0 0,0 1 0 0 0,-1-1 0 0 0,0-7 0 0 0,-1-15 328 0 0,2 29-458 0 0,0 0 0 0 0,0 0 1 0 0,-1-1-1 0 0,1 1 0 0 0,0 0 0 0 0,0 0 0 0 0,0-1 0 0 0,0 1 0 0 0,0 0 0 0 0,1 0 0 0 0,-1-1 0 0 0,0 1 0 0 0,0 0 0 0 0,0 0 0 0 0,0-1 0 0 0,0 1 0 0 0,0 0 0 0 0,0 0 0 0 0,0-1 0 0 0,1 1 0 0 0,-1 0 0 0 0,0 0 0 0 0,0 0 0 0 0,0-1 0 0 0,0 1 1 0 0,1 0-1 0 0,-1 0 0 0 0,0 0 0 0 0,0 0 0 0 0,0-1 0 0 0,1 1 0 0 0,-1 0 0 0 0,0 0 0 0 0,0 0 0 0 0,1 0 0 0 0,-1 0 0 0 0,0 0 0 0 0,0 0 0 0 0,1 0 0 0 0,-1 0 0 0 0,14 6-42 0 0,14 18-52 0 0,-25-21 130 0 0,7 8-49 0 0,-1 1 0 0 0,0 1 0 0 0,-1-1 0 0 0,0 1 1 0 0,-1 1-1 0 0,-1-1 0 0 0,8 24 0 0 0,6 11-9 0 0,-5-15-202 0 0,-7-14-607 0 0,1 0 1 0 0,17 25-1 0 0,-23-39 433 0 0,1 0 0 0 0,0 0 0 0 0,1 0 0 0 0,-1 0 0 0 0,1-1 0 0 0,0 0 1 0 0,0 0-1 0 0,0 0 0 0 0,1 0 0 0 0,-1-1 0 0 0,1 0 0 0 0,7 3 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8:45.009"/>
    </inkml:context>
    <inkml:brush xml:id="br0">
      <inkml:brushProperty name="width" value="0.035" units="cm"/>
      <inkml:brushProperty name="height" value="0.035" units="cm"/>
    </inkml:brush>
  </inkml:definitions>
  <inkml:trace contextRef="#ctx0" brushRef="#br0">2 33 15051 0 0,'0'-1'111'0'0,"0"0"1"0"0,-1 0-1 0 0,1 0 0 0 0,0 0 0 0 0,0 0 0 0 0,0 0 0 0 0,0 0 1 0 0,0 0-1 0 0,0 0 0 0 0,0 0 0 0 0,0 0 0 0 0,1 0 0 0 0,-1 0 1 0 0,0 0-1 0 0,1 0 0 0 0,-1 0 0 0 0,1 0 0 0 0,-1 0 0 0 0,1 0 0 0 0,-1 1 1 0 0,1-1-1 0 0,-1 0 0 0 0,1 0 0 0 0,0 1 0 0 0,-1-1 0 0 0,1 0 1 0 0,0 0-1 0 0,0 1 0 0 0,0-1 0 0 0,0 1 0 0 0,-1-1 0 0 0,1 1 1 0 0,0-1-1 0 0,0 1 0 0 0,0 0 0 0 0,0-1 0 0 0,0 1 0 0 0,2 0 1 0 0,-2-1-63 0 0,0 1 0 0 0,1 0 0 0 0,-1-1 0 0 0,0 1 0 0 0,1 0 0 0 0,-1 0-1 0 0,0 0 1 0 0,1 0 0 0 0,-1 0 0 0 0,0 0 0 0 0,1 0 0 0 0,-1 1 0 0 0,0-1 0 0 0,1 0 0 0 0,-1 1 0 0 0,0-1 0 0 0,1 1 0 0 0,-1-1 0 0 0,0 1 0 0 0,0 0 0 0 0,0 0 0 0 0,0-1 0 0 0,1 1 0 0 0,-1 0 0 0 0,0 0 0 0 0,-1 0 0 0 0,1 0 0 0 0,1 1 0 0 0,7 21 214 0 0,-1 0-1 0 0,-1 0 1 0 0,-1 1-1 0 0,-1 0 1 0 0,2 29 0 0 0,2 7-136 0 0,14 178-14 0 0,-16-116-116 0 0,-6-88 29 0 0,-1-24 21 0 0,0 0 0 0 0,0 1 0 0 0,4 14 0 0 0,2-15-16 0 0,0-16-1202 0 0,0-18-4145 0 0,-4 6 730 0 0,-2 9-1757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8:45.280"/>
    </inkml:context>
    <inkml:brush xml:id="br0">
      <inkml:brushProperty name="width" value="0.035" units="cm"/>
      <inkml:brushProperty name="height" value="0.035" units="cm"/>
    </inkml:brush>
  </inkml:definitions>
  <inkml:trace contextRef="#ctx0" brushRef="#br0">2 222 11562 0 0,'0'0'104'0'0,"0"0"-1"0"0,-1-1 0 0 0,1 1 0 0 0,0 0 0 0 0,0-1 0 0 0,0 1 1 0 0,0 0-1 0 0,0-1 0 0 0,0 1 0 0 0,0 0 0 0 0,0-1 1 0 0,0 1-1 0 0,0 0 0 0 0,0-1 0 0 0,0 1 0 0 0,0-1 0 0 0,0 1 1 0 0,0 0-1 0 0,0-1 0 0 0,0 1 0 0 0,1 0 0 0 0,-1-1 0 0 0,0 1 1 0 0,0 0-1 0 0,0 0 0 0 0,1-1 0 0 0,-1 1 0 0 0,0 0 0 0 0,0-1 1 0 0,0 1-1 0 0,1 0 0 0 0,-1 0 0 0 0,0-1 0 0 0,1 1 0 0 0,-1 0 1 0 0,1 0-1 0 0,19-7 1920 0 0,36 4-633 0 0,-40 3-851 0 0,33-5 1 0 0,-1-2 0 0 0,0-2 0 0 0,0-2 0 0 0,-1-2 0 0 0,-1-3 0 0 0,61-28 0 0 0,-103 43-503 0 0,0-1 0 0 0,0-1 0 0 0,0 1 0 0 0,0-1-1 0 0,-1 1 1 0 0,1-1 0 0 0,-1 0 0 0 0,6-6 0 0 0,-8 7-191 0 0,0 1-1 0 0,0 0 0 0 0,0-1 0 0 0,-1 1 0 0 0,1-1 1 0 0,0 1-1 0 0,-1-1 0 0 0,1 1 0 0 0,-1-1 1 0 0,1 1-1 0 0,-1-1 0 0 0,0 0 0 0 0,0 1 1 0 0,1-1-1 0 0,-1 0 0 0 0,0 1 0 0 0,-1-1 0 0 0,1 1 1 0 0,0-1-1 0 0,0 0 0 0 0,-1 1 0 0 0,1-1 1 0 0,-1 1-1 0 0,1-1 0 0 0,-1 1 0 0 0,-1-3 0 0 0,-4-13-6779 0 0,3 11 236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8:45.500"/>
    </inkml:context>
    <inkml:brush xml:id="br0">
      <inkml:brushProperty name="width" value="0.035" units="cm"/>
      <inkml:brushProperty name="height" value="0.035" units="cm"/>
    </inkml:brush>
  </inkml:definitions>
  <inkml:trace contextRef="#ctx0" brushRef="#br0">21 2 14147 0 0,'0'0'107'0'0,"0"0"1"0"0,0-1-1 0 0,0 1 0 0 0,0 0 1 0 0,0 0-1 0 0,0 0 0 0 0,0 0 0 0 0,-1 0 1 0 0,1 0-1 0 0,0 0 0 0 0,0 0 1 0 0,0 0-1 0 0,0-1 0 0 0,0 1 1 0 0,-1 0-1 0 0,1 0 0 0 0,0 0 1 0 0,0 0-1 0 0,0 0 0 0 0,0 0 0 0 0,-1 0 1 0 0,1 0-1 0 0,0 0 0 0 0,0 0 1 0 0,0 0-1 0 0,0 0 0 0 0,-1 0 1 0 0,1 0-1 0 0,0 0 0 0 0,0 0 0 0 0,0 1 1 0 0,0-1-1 0 0,0 0 0 0 0,-1 0 1 0 0,1 0-1 0 0,0 0 0 0 0,0 0 1 0 0,0 0-1 0 0,0 0 0 0 0,0 0 1 0 0,0 0-1 0 0,-1 1 0 0 0,1-1 0 0 0,0 0 1 0 0,0 0-1 0 0,0 0 0 0 0,0 0 1 0 0,0 0-1 0 0,0 1 0 0 0,0-1 1 0 0,0 0-1 0 0,0 0 0 0 0,0 0 0 0 0,-4 17 2286 0 0,1 36-2321 0 0,2-27 754 0 0,-4 51-441 0 0,4-1 1 0 0,2 0 0 0 0,13 79 0 0 0,-9-132-358 0 0,2-2 1 0 0,0 1-1 0 0,1-1 0 0 0,1 0 1 0 0,1 0-1 0 0,19 30 1 0 0,-7-13-2 0 0,-12-24-181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8:59.566"/>
    </inkml:context>
    <inkml:brush xml:id="br0">
      <inkml:brushProperty name="width" value="0.035" units="cm"/>
      <inkml:brushProperty name="height" value="0.035" units="cm"/>
    </inkml:brush>
  </inkml:definitions>
  <inkml:trace contextRef="#ctx0" brushRef="#br0">19 21 9594 0 0,'3'-11'4847'0'0,"-3"11"-4716"0"0,0-1 0 0 0,0 1 0 0 0,1 0 0 0 0,-1 0 0 0 0,0-1 0 0 0,0 1 0 0 0,0 0 0 0 0,0 0 0 0 0,0-1 0 0 0,0 1 0 0 0,0 0 0 0 0,1-1 0 0 0,-1 1 0 0 0,0 0 0 0 0,0 0 0 0 0,0-1 0 0 0,0 1 0 0 0,0 0 0 0 0,0-1 0 0 0,-1 1 0 0 0,1 0 0 0 0,0 0 0 0 0,0-1 0 0 0,0 1 0 0 0,0 0 0 0 0,0-1 0 0 0,0 1 0 0 0,0 0 0 0 0,-1 0 0 0 0,1-1 0 0 0,0 1 0 0 0,0 0 0 0 0,-2 1-80 0 0,1 0 0 0 0,0 0 0 0 0,1 0-1 0 0,-1 0 1 0 0,0 0 0 0 0,0 0 0 0 0,0 1 0 0 0,1-1 0 0 0,-1 0 0 0 0,1 0 0 0 0,-1 1-1 0 0,1-1 1 0 0,-1 1 0 0 0,1-1 0 0 0,0 0 0 0 0,-1 3 0 0 0,-7 34-14 0 0,7-14-18 0 0,2 1 0 0 0,0-1 0 0 0,2 0 0 0 0,0-1 0 0 0,13 42 0 0 0,-12-48-26 0 0,2 0 0 0 0,0-1-1 0 0,1 1 1 0 0,1-2 0 0 0,0 1 0 0 0,1-1-1 0 0,1 0 1 0 0,0 0 0 0 0,21 21-1 0 0,-25-31 42 0 0,0 1-1 0 0,1 0 0 0 0,0-1 0 0 0,-1-1 0 0 0,2 1 0 0 0,-1-1 0 0 0,0 0 1 0 0,1-1-1 0 0,0 1 0 0 0,0-2 0 0 0,0 1 0 0 0,0-1 0 0 0,0 0 0 0 0,1-1 1 0 0,-1 0-1 0 0,1 0 0 0 0,-1-1 0 0 0,0 0 0 0 0,1 0 0 0 0,-1-1 0 0 0,1 0 1 0 0,7-3-1 0 0,0 0 121 0 0,-1-1 0 0 0,-1 0 1 0 0,1-1-1 0 0,-1-1 0 0 0,0 0 0 0 0,-1-1 1 0 0,1 0-1 0 0,-2-1 0 0 0,1-1 0 0 0,-1 0 1 0 0,20-21-1 0 0,-23 20 44 0 0,0 0 0 0 0,-1 0 1 0 0,0-1-1 0 0,-1 0 0 0 0,0 0 0 0 0,0 0 0 0 0,-2-1 1 0 0,0 0-1 0 0,0 0 0 0 0,-1-1 0 0 0,0 1 1 0 0,-2-1-1 0 0,3-19 0 0 0,-3 7-68 0 0,0 20-216 0 0,-1 0 1 0 0,-1 0 0 0 0,1-1 0 0 0,-1 1-1 0 0,0 0 1 0 0,-1 0 0 0 0,1-1 0 0 0,-1 1-1 0 0,0 0 1 0 0,-4-10 0 0 0,5 16-202 0 0,0 0 0 0 0,0 0 1 0 0,-1-1-1 0 0,1 1 0 0 0,0 0 0 0 0,-1 0 1 0 0,1-1-1 0 0,0 1 0 0 0,-1 0 0 0 0,1 0 0 0 0,0 0 1 0 0,-1-1-1 0 0,1 1 0 0 0,0 0 0 0 0,-1 0 1 0 0,1 0-1 0 0,0 0 0 0 0,-1 0 0 0 0,1 0 1 0 0,-1 0-1 0 0,1 0 0 0 0,0 0 0 0 0,-1 0 1 0 0,1 0-1 0 0,-1 0 0 0 0,1 0 0 0 0,0 0 1 0 0,-1 0-1 0 0,1 0 0 0 0,0 1 0 0 0,-1-1 1 0 0,1 0-1 0 0,0 0 0 0 0,-1 0 0 0 0,1 0 0 0 0,0 1 1 0 0,-1-1-1 0 0,0 1-248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8:59.882"/>
    </inkml:context>
    <inkml:brush xml:id="br0">
      <inkml:brushProperty name="width" value="0.035" units="cm"/>
      <inkml:brushProperty name="height" value="0.035" units="cm"/>
    </inkml:brush>
  </inkml:definitions>
  <inkml:trace contextRef="#ctx0" brushRef="#br0">1 0 13035 0 0,'4'25'6506'0'0,"2"47"-5433"0"0,-2-17-653 0 0,42 501 464 0 0,-46-555-880 0 0,-1 1 0 0 0,1-1 1 0 0,0 0-1 0 0,1 0 0 0 0,-1 1 0 0 0,0-1 0 0 0,0 0 0 0 0,1 0 1 0 0,-1 1-1 0 0,0-1 0 0 0,1 0 0 0 0,-1 0 0 0 0,1 0 0 0 0,0 0 1 0 0,-1 0-1 0 0,1 0 0 0 0,0 0 0 0 0,-1 0 0 0 0,1 0 0 0 0,1 1 1 0 0,-1-2-5 0 0,0 1 0 0 0,-1-1 0 0 0,1 0 0 0 0,0 0 0 0 0,0 0 1 0 0,-1 0-1 0 0,1 0 0 0 0,0 0 0 0 0,0 0 0 0 0,-1-1 0 0 0,1 1 1 0 0,0 0-1 0 0,0 0 0 0 0,-1 0 0 0 0,1-1 0 0 0,0 1 0 0 0,-1 0 1 0 0,1-1-1 0 0,0 1 0 0 0,-1-1 0 0 0,1 1 0 0 0,0-1 0 0 0,0 0 1 0 0,18-19-1830 0 0,-5-1-3581 0 0,-7 7-2680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22.145"/>
    </inkml:context>
    <inkml:brush xml:id="br0">
      <inkml:brushProperty name="width" value="0.035" units="cm"/>
      <inkml:brushProperty name="height" value="0.035" units="cm"/>
    </inkml:brush>
  </inkml:definitions>
  <inkml:trace contextRef="#ctx0" brushRef="#br0">1 175 11002 0 0,'3'-17'8612'0'0,"5"5"-4581"0"0,-5 10-3861 0 0,1 0 0 0 0,-1 1-1 0 0,0-1 1 0 0,1 0 0 0 0,-1 1 0 0 0,1 0 0 0 0,5-2 0 0 0,346-78 914 0 0,-322 68-952 0 0,-20 2-1291 0 0,-12 11 930 0 0,-1-1 0 0 0,1 0 0 0 0,-1 1 0 0 0,0-1 0 0 0,1 0 0 0 0,-1 1 0 0 0,0-1 0 0 0,0 0 0 0 0,0 1 0 0 0,1-1 1 0 0,-1 0-1 0 0,0 0 0 0 0,0 1 0 0 0,0-1 0 0 0,0 0 0 0 0,0 1 0 0 0,0-1 0 0 0,0 0 0 0 0,-1 0 0 0 0,-7-7-8532 0 0,1 4 2137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9:00.324"/>
    </inkml:context>
    <inkml:brush xml:id="br0">
      <inkml:brushProperty name="width" value="0.035" units="cm"/>
      <inkml:brushProperty name="height" value="0.035" units="cm"/>
    </inkml:brush>
  </inkml:definitions>
  <inkml:trace contextRef="#ctx0" brushRef="#br0">0 35 12099 0 0,'11'8'5216'0'0,"11"6"-2809"0"0,11-13-1869 0 0,0-1 0 0 0,0-2 0 0 0,1 0 0 0 0,-2-3 0 0 0,38-9 0 0 0,16-2-442 0 0,-69 14-172 0 0,44-10-436 0 0,-60 10-1421 0 0,-1 2 1820 0 0,0 0-1 0 0,0 0 0 0 0,0 0 0 0 0,0 0 1 0 0,0 0-1 0 0,0 0 0 0 0,0 0 1 0 0,0-1-1 0 0,0 1 0 0 0,0 0 1 0 0,0 0-1 0 0,0 0 0 0 0,0 0 0 0 0,0 0 1 0 0,0 0-1 0 0,0 0 0 0 0,0 0 1 0 0,0-1-1 0 0,-2 0-1819 0 0,2 1 1819 0 0,0 0 1 0 0,0 0-1 0 0,0 0 0 0 0,-1 0 1 0 0,1 0-1 0 0,0 0 0 0 0,0 0 0 0 0,0 0 1 0 0,0 0-1 0 0,0 0 0 0 0,0 0 1 0 0,0 0-1 0 0,0 1 0 0 0,-1-1 1 0 0,1 0-1 0 0,0 0 0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9:00.514"/>
    </inkml:context>
    <inkml:brush xml:id="br0">
      <inkml:brushProperty name="width" value="0.035" units="cm"/>
      <inkml:brushProperty name="height" value="0.035" units="cm"/>
    </inkml:brush>
  </inkml:definitions>
  <inkml:trace contextRef="#ctx0" brushRef="#br0">1 35 11594 0 0,'47'-16'5576'0'0,"31"4"-3215"0"0,-53 9-1581 0 0,6 1-700 0 0,1 0 1 0 0,-1 3-1 0 0,1 0 1 0 0,50 10-1 0 0,-80-10-102 0 0,23 1-1207 0 0,-9-3-3184 0 0,-6-2-3691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9:01.342"/>
    </inkml:context>
    <inkml:brush xml:id="br0">
      <inkml:brushProperty name="width" value="0.035" units="cm"/>
      <inkml:brushProperty name="height" value="0.035" units="cm"/>
    </inkml:brush>
  </inkml:definitions>
  <inkml:trace contextRef="#ctx0" brushRef="#br0">361 71 12315 0 0,'0'-1'328'0'0,"1"-1"1"0"0,-1 0-1 0 0,1 1 0 0 0,0-1 1 0 0,-1 0-1 0 0,1 1 1 0 0,0-1-1 0 0,0 1 1 0 0,0-1-1 0 0,0 1 1 0 0,0 0-1 0 0,1-1 1 0 0,-1 1-1 0 0,0 0 1 0 0,1 0-1 0 0,-1 0 1 0 0,2-1-1 0 0,-2 1-81 0 0,0 0-1 0 0,1 0 1 0 0,-1 0-1 0 0,0 0 1 0 0,0 0-1 0 0,0 0 1 0 0,0 0-1 0 0,0 0 1 0 0,0 0-1 0 0,-1-1 1 0 0,1 1-1 0 0,1-2 1 0 0,-3 2-185 0 0,1 0 1 0 0,0 0-1 0 0,0 1 1 0 0,-1-1-1 0 0,1 0 1 0 0,-1 0-1 0 0,1 0 1 0 0,-1 1-1 0 0,1-1 1 0 0,-1 0-1 0 0,1 0 0 0 0,-1 1 1 0 0,0-1-1 0 0,1 1 1 0 0,-1-1-1 0 0,0 0 1 0 0,1 1-1 0 0,-1-1 1 0 0,0 1-1 0 0,0 0 1 0 0,0-1-1 0 0,0 1 1 0 0,1 0-1 0 0,-1-1 1 0 0,0 1-1 0 0,0 0 0 0 0,-1 0 1 0 0,-7-3-28 0 0,0 0 0 0 0,-1 1 0 0 0,1 1 0 0 0,0-1 0 0 0,-1 1-1 0 0,1 1 1 0 0,-16 1 0 0 0,-69 10-16 0 0,69-7 80 0 0,-118 26 367 0 0,134-29-379 0 0,-4 1 619 0 0,13-2-691 0 0,0 0-1 0 0,1 0 1 0 0,-1 0 0 0 0,0 0 0 0 0,0 0 0 0 0,0-1-1 0 0,0 1 1 0 0,0 0 0 0 0,0 0 0 0 0,0 0 0 0 0,0 0-1 0 0,0 0 1 0 0,0 0 0 0 0,0 0 0 0 0,0 0 0 0 0,0 0-1 0 0,0 0 1 0 0,1 0 0 0 0,-1 0 0 0 0,0 0 0 0 0,0-1-1 0 0,0 1 1 0 0,0 0 0 0 0,0 0 0 0 0,0 0 0 0 0,0 0-1 0 0,0 0 1 0 0,0 0 0 0 0,0 0 0 0 0,0 0 0 0 0,0 0-1 0 0,0-1 1 0 0,0 1 0 0 0,0 0 0 0 0,0 0 0 0 0,0 0 0 0 0,0 0-1 0 0,0 0 1 0 0,-1 0 0 0 0,1 0 0 0 0,0 0 0 0 0,0 0-1 0 0,0 0 1 0 0,0 0 0 0 0,0-1 0 0 0,0 1 0 0 0,0 0-1 0 0,0 0 1 0 0,0 0 0 0 0,0 0 0 0 0,0 0 0 0 0,0 0-1 0 0,0 0 1 0 0,0 0 0 0 0,-1 0 0 0 0,1 0 0 0 0,0 0-1 0 0,0 0 1 0 0,0 0 0 0 0,0 0 0 0 0,0 0 0 0 0,0 0-1 0 0,0 0 1 0 0,25 31 471 0 0,-22-26-473 0 0,0 1 0 0 0,-1 0 0 0 0,0 0 0 0 0,0 0 0 0 0,0 0 0 0 0,-1 1 0 0 0,0-1 1 0 0,0 0-1 0 0,-1 0 0 0 0,0 7 0 0 0,-6 70-77 0 0,1-40 41 0 0,2-9 6 0 0,2 0 0 0 0,2 0 0 0 0,8 62 0 0 0,-6-83 20 0 0,0 1 0 0 0,0 0 1 0 0,2-1-1 0 0,-1 1 1 0 0,2-1-1 0 0,0 0 0 0 0,0-1 1 0 0,1 0-1 0 0,1 0 0 0 0,0 0 1 0 0,18 20-1 0 0,-22-28 11 0 0,0 0 0 0 0,0 0 1 0 0,1 0-1 0 0,-1 0 0 0 0,1-1 1 0 0,0 0-1 0 0,0 0 0 0 0,0 0 0 0 0,0 0 1 0 0,0-1-1 0 0,1 0 0 0 0,-1 0 0 0 0,0-1 1 0 0,1 1-1 0 0,0-1 0 0 0,-1 0 0 0 0,1-1 1 0 0,0 0-1 0 0,0 1 0 0 0,-1-2 0 0 0,1 1 1 0 0,10-3-1 0 0,8-1 56 0 0,0-2 1 0 0,-1-1-1 0 0,31-14 0 0 0,-7 3-31 0 0,-24 10-207 0 0,-1-1 0 0 0,25-14 0 0 0,-5-8-3435 0 0,-39 28 2232 0 0,1-1 0 0 0,-1 1 0 0 0,0-1 0 0 0,0 0 0 0 0,0 0 0 0 0,0 0 0 0 0,2-8 0 0 0,-1 4-5388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9:01.628"/>
    </inkml:context>
    <inkml:brush xml:id="br0">
      <inkml:brushProperty name="width" value="0.035" units="cm"/>
      <inkml:brushProperty name="height" value="0.035" units="cm"/>
    </inkml:brush>
  </inkml:definitions>
  <inkml:trace contextRef="#ctx0" brushRef="#br0">32 89 12323 0 0,'-4'-1'885'0'0,"0"-1"0"0"0,0 0-1 0 0,0 0 1 0 0,0-1 0 0 0,0 1 0 0 0,-4-4 0 0 0,25 7 4344 0 0,50-8-4392 0 0,189-35-142 0 0,-145 27-5667 0 0,-98 13 3859 0 0,2-1-3437 0 0,-2 0-3924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9:02.116"/>
    </inkml:context>
    <inkml:brush xml:id="br0">
      <inkml:brushProperty name="width" value="0.035" units="cm"/>
      <inkml:brushProperty name="height" value="0.035" units="cm"/>
    </inkml:brush>
  </inkml:definitions>
  <inkml:trace contextRef="#ctx0" brushRef="#br0">1 3 8458 0 0,'8'29'9418'0'0,"-4"9"-4296"0"0,-7 54-3360 0 0,1-60-2022 0 0,1-1 0 0 0,1 1 1 0 0,6 41-1 0 0,-4-66 283 0 0,-1 1 1 0 0,1-1-1 0 0,0 1 1 0 0,1-1-1 0 0,-1 0 0 0 0,1 0 1 0 0,1 0-1 0 0,-1 0 1 0 0,1 0-1 0 0,1-1 0 0 0,-1 0 1 0 0,1 0-1 0 0,0 0 0 0 0,0 0 1 0 0,1-1-1 0 0,0 0 1 0 0,0 0-1 0 0,0 0 0 0 0,0-1 1 0 0,1 0-1 0 0,0 0 1 0 0,0-1-1 0 0,0 1 0 0 0,0-2 1 0 0,0 1-1 0 0,1-1 1 0 0,12 2-1 0 0,-6-2 137 0 0,1 0 0 0 0,-1-1 1 0 0,1-1-1 0 0,-1-1 0 0 0,0 0 0 0 0,1 0 1 0 0,-1-2-1 0 0,0 0 0 0 0,0 0 1 0 0,0-1-1 0 0,23-11 0 0 0,-20 8-42 0 0,0-2 0 0 0,0 0 0 0 0,-1 0 0 0 0,0-2 1 0 0,-1 0-1 0 0,0-1 0 0 0,-1 0 0 0 0,20-23 0 0 0,-23 20-147 0 0,0 1 0 0 0,-2-1 0 0 0,0-1-1 0 0,-1 0 1 0 0,0 0 0 0 0,-1-1 0 0 0,-1 0 0 0 0,-1 0 0 0 0,0 0 0 0 0,-1-1 0 0 0,-1 1 0 0 0,-1-1 0 0 0,-1 0 0 0 0,0 0 0 0 0,-2-19-1 0 0,-5 10-3198 0 0,-11 5-7245 0 0,10 16 2871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9:02.356"/>
    </inkml:context>
    <inkml:brush xml:id="br0">
      <inkml:brushProperty name="width" value="0.035" units="cm"/>
      <inkml:brushProperty name="height" value="0.035" units="cm"/>
    </inkml:brush>
  </inkml:definitions>
  <inkml:trace contextRef="#ctx0" brushRef="#br0">34 1 13259 0 0,'-1'4'496'0'0,"-1"0"0"0"0,1 0 1 0 0,0 1-1 0 0,0-1 0 0 0,1 0 1 0 0,-1 1-1 0 0,1-1 0 0 0,0 1 0 0 0,0-1 1 0 0,1 1-1 0 0,1 5 0 0 0,-1 15 917 0 0,-16 148 2123 0 0,7-111-3239 0 0,3 0 1 0 0,2 0-1 0 0,11 109 0 0 0,-5-148-250 0 0,2 0 0 0 0,11 33 0 0 0,-14-49-143 0 0,0 0 0 0 0,1-1-1 0 0,0 1 1 0 0,0-1 0 0 0,1 0-1 0 0,0 0 1 0 0,0 0 0 0 0,0-1-1 0 0,1 1 1 0 0,0-1 0 0 0,0 0 0 0 0,9 7-1 0 0,-3-9-6599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1:35.256"/>
    </inkml:context>
    <inkml:brush xml:id="br0">
      <inkml:brushProperty name="width" value="0.035" units="cm"/>
      <inkml:brushProperty name="height" value="0.035" units="cm"/>
    </inkml:brush>
  </inkml:definitions>
  <inkml:trace contextRef="#ctx0" brushRef="#br0">25 258 10298 0 0,'-18'-6'1408'0'0,"18"6"-1344"0"0,-1 0-1 0 0,1 0 1 0 0,0 0 0 0 0,-1 0-1 0 0,1 0 1 0 0,0 0-1 0 0,0 0 1 0 0,-1 0-1 0 0,1 0 1 0 0,0 0-1 0 0,0 0 1 0 0,-1 1-1 0 0,1-1 1 0 0,0 0-1 0 0,0 0 1 0 0,-1 0 0 0 0,1 0-1 0 0,0 0 1 0 0,0 1-1 0 0,0-1 1 0 0,-1 0-1 0 0,1 0 1 0 0,0 0-1 0 0,0 1 1 0 0,0-1-1 0 0,0 0 1 0 0,0 0-1 0 0,-1 1 1 0 0,1-1-1 0 0,0 0 1 0 0,0 1 0 0 0,6 29 2481 0 0,-4-21-2825 0 0,-1-8 336 0 0,-1 1-1 0 0,0-1 1 0 0,1 0 0 0 0,-1 0 0 0 0,1 0 0 0 0,0 1 0 0 0,-1-1 0 0 0,1 0 0 0 0,0 0-1 0 0,0 0 1 0 0,0 0 0 0 0,0 0 0 0 0,-1 0 0 0 0,1 0 0 0 0,1 0 0 0 0,-1-1-1 0 0,0 1 1 0 0,0 0 0 0 0,0 0 0 0 0,0-1 0 0 0,0 1 0 0 0,1-1 0 0 0,1 1-1 0 0,0 0 66 0 0,1-1-1 0 0,-1 0 0 0 0,0 0 0 0 0,0 0 0 0 0,1 0 0 0 0,-1 0 0 0 0,0-1 1 0 0,0 1-1 0 0,6-3 0 0 0,2-1 109 0 0,0 0 0 0 0,0-1 0 0 0,0 0 0 0 0,13-10 0 0 0,-12 7-100 0 0,0-1 0 0 0,-1 0 0 0 0,0-1 0 0 0,0-1 1 0 0,-1 1-1 0 0,0-2 0 0 0,8-13 0 0 0,-14 20-80 0 0,-1 0 0 0 0,1-1 0 0 0,-1 0 0 0 0,-1 0 1 0 0,1 0-1 0 0,-1 0 0 0 0,0 0 0 0 0,0-1 0 0 0,-1 1 1 0 0,0 0-1 0 0,0-1 0 0 0,0 1 0 0 0,-1-1 0 0 0,0 1 1 0 0,-1-1-1 0 0,1 1 0 0 0,-1-1 0 0 0,-2-8 0 0 0,1 11 1 0 0,1 0-1 0 0,-1 0 1 0 0,0 1-1 0 0,0-1 1 0 0,0 0-1 0 0,-1 1 1 0 0,1 0-1 0 0,-1 0 1 0 0,0 0-1 0 0,1 0 1 0 0,-1 0-1 0 0,-1 0 1 0 0,1 1-1 0 0,0-1 1 0 0,-1 1-1 0 0,-5-3 1 0 0,7 4-37 0 0,0 0 0 0 0,0 0 0 0 0,-1 0 0 0 0,1 1 0 0 0,-1-1 0 0 0,1 0 0 0 0,-1 1 0 0 0,1 0 0 0 0,-1-1 0 0 0,1 1 0 0 0,-1 0 0 0 0,1 1 0 0 0,-1-1 0 0 0,1 0 0 0 0,-1 1 0 0 0,1-1 0 0 0,-1 1 0 0 0,1 0 0 0 0,0-1 0 0 0,-1 1 0 0 0,1 0 0 0 0,0 1 0 0 0,-1-1 0 0 0,1 0 0 0 0,0 1 0 0 0,0-1 0 0 0,-2 3 0 0 0,-5 7-34 0 0,1-1 0 0 0,0 1 0 0 0,0 1 0 0 0,1 0 0 0 0,1 0 0 0 0,0 0 0 0 0,0 0 0 0 0,1 1 0 0 0,1 0 0 0 0,1 0 0 0 0,-1 1 0 0 0,-1 22 0 0 0,1 9-86 0 0,1 0 0 0 0,6 67 0 0 0,-2-91 64 0 0,1 1-1 0 0,0-1 1 0 0,7 22-1 0 0,-7-37 25 0 0,0 0 0 0 0,0 0 0 0 0,1 0-1 0 0,0 0 1 0 0,0 0 0 0 0,6 8 0 0 0,-8-12 10 0 0,1 0-1 0 0,0 0 1 0 0,0 0 0 0 0,0 0 0 0 0,1 0 0 0 0,-1 0 0 0 0,0 0 0 0 0,1-1 0 0 0,-1 1-1 0 0,1-1 1 0 0,-1 0 0 0 0,1 0 0 0 0,0 1 0 0 0,-1-2 0 0 0,5 2 0 0 0,-3-2 32 0 0,1 0-1 0 0,-1 0 1 0 0,1 0 0 0 0,-1-1 0 0 0,0 0 0 0 0,0 1 0 0 0,1-2 0 0 0,-1 1-1 0 0,0 0 1 0 0,0-1 0 0 0,0 0 0 0 0,0 0 0 0 0,0 0 0 0 0,-1 0 0 0 0,7-5-1 0 0,7-7-69 0 0,28-27-1 0 0,-33 29-98 0 0,33-29-2129 0 0,10-10-5406 0 0,-38 33 849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1:38.783"/>
    </inkml:context>
    <inkml:brush xml:id="br0">
      <inkml:brushProperty name="width" value="0.035" units="cm"/>
      <inkml:brushProperty name="height" value="0.035" units="cm"/>
    </inkml:brush>
  </inkml:definitions>
  <inkml:trace contextRef="#ctx0" brushRef="#br0">1 15 5865 0 0,'4'-13'9879'0'0,"4"32"-7884"0"0,-2-4-1753 0 0,5 13-64 0 0,-2-1 0 0 0,10 52-1 0 0,-5-18-115 0 0,2-8-39 0 0,-9-35 163 0 0,-1 0-1 0 0,4 27 1 0 0,-10-45-116 0 0,0 0 0 0 0,1 0 1 0 0,-1 0-1 0 0,0 1 0 0 0,0-1 0 0 0,0 0 0 0 0,0 0 1 0 0,0 1-1 0 0,0-1 0 0 0,1 0 0 0 0,-1 0 0 0 0,0 1 1 0 0,0-1-1 0 0,0 0 0 0 0,0 0 0 0 0,0 1 0 0 0,0-1 1 0 0,0 0-1 0 0,0 0 0 0 0,0 1 0 0 0,0-1 0 0 0,0 0 1 0 0,0 0-1 0 0,0 1 0 0 0,0-1 0 0 0,-1 0 0 0 0,1 0 1 0 0,0 1-1 0 0,0-1 0 0 0,0 0 0 0 0,0 0 0 0 0,0 1 1 0 0,-1-1-1 0 0,1 0 0 0 0,0 0 0 0 0,0 0 0 0 0,0 1 1 0 0,-1-1-1 0 0,1 0 0 0 0,0 0 0 0 0,0 0 0 0 0,0 0 0 0 0,-1 0 1 0 0,1 1-1 0 0,-1-1 0 0 0,-9-12 1716 0 0,7 8-1590 0 0,1 0 1 0 0,-1 0 0 0 0,1-1 0 0 0,0 1 0 0 0,0-1-1 0 0,-2-7 1 0 0,4-1-51 0 0,0 0-1 0 0,1 1 1 0 0,1-1 0 0 0,0 0-1 0 0,0 1 1 0 0,1-1 0 0 0,1 1-1 0 0,0 0 1 0 0,1 0 0 0 0,10-18-1 0 0,-6 13-134 0 0,1 0 0 0 0,1 0 0 0 0,1 2 0 0 0,1-1 0 0 0,0 2 0 0 0,19-18 0 0 0,-26 26 115 0 0,2 0-1 0 0,-1 1 0 0 0,1 0 1 0 0,14-7-1 0 0,7 5-2432 0 0,-27 7 1506 0 0,0 0-1 0 0,0 0 1 0 0,0 0 0 0 0,0 1-1 0 0,0-1 1 0 0,0 0-1 0 0,0 1 1 0 0,0 0-1 0 0,-1-1 1 0 0,1 1-1 0 0,0 0 1 0 0,-1 0 0 0 0,3 2-1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10.748"/>
    </inkml:context>
    <inkml:brush xml:id="br0">
      <inkml:brushProperty name="width" value="0.035" units="cm"/>
      <inkml:brushProperty name="height" value="0.035" units="cm"/>
    </inkml:brush>
  </inkml:definitions>
  <inkml:trace contextRef="#ctx0" brushRef="#br0">55 10 9898 0 0,'-1'-1'93'0'0,"0"0"0"0"0,0 0 0 0 0,0 0 0 0 0,0 0 1 0 0,0 1-1 0 0,0-1 0 0 0,0 0 0 0 0,0 1 0 0 0,0-1 0 0 0,-1 1 0 0 0,1 0 0 0 0,0-1 0 0 0,0 1 0 0 0,0 0 0 0 0,-1-1 0 0 0,1 1 0 0 0,0 0 1 0 0,-1 0-1 0 0,1 0 0 0 0,0 0 0 0 0,0 1 0 0 0,-1-1 0 0 0,1 0 0 0 0,0 0 0 0 0,0 1 0 0 0,-1-1 0 0 0,1 1 0 0 0,0-1 0 0 0,0 1 1 0 0,0-1-1 0 0,0 1 0 0 0,0 0 0 0 0,0 0 0 0 0,0-1 0 0 0,0 1 0 0 0,0 0 0 0 0,0 0 0 0 0,0 0 0 0 0,0 0 0 0 0,0 0 0 0 0,1 0 1 0 0,-1 0-1 0 0,1 0 0 0 0,-1 0 0 0 0,0 1 0 0 0,1-1 0 0 0,0 0 0 0 0,-1 0 0 0 0,1 1 0 0 0,0-1 0 0 0,-1 2 0 0 0,0 1-31 0 0,0 1 0 0 0,1 0 0 0 0,-1-1 0 0 0,1 1 0 0 0,0 0 0 0 0,0-1-1 0 0,0 1 1 0 0,1 0 0 0 0,0-1 0 0 0,0 1 0 0 0,0-1 0 0 0,0 1 0 0 0,3 6 0 0 0,2-2 43 0 0,0-1 0 0 0,1 0 0 0 0,-1 0 1 0 0,2 0-1 0 0,-1-1 0 0 0,1 0 0 0 0,0 0 0 0 0,0-1 1 0 0,16 9-1 0 0,11 4 293 0 0,45 17 0 0 0,-29-14-211 0 0,-12-4-82 0 0,714 345 534 0 0,-729-351-636 0 0,69 40 36 0 0,-81-45-5 0 0,-1 1 0 0 0,0 0 0 0 0,0 1 0 0 0,-1 0 1 0 0,14 16-1 0 0,-23-24-68 0 0,-1-1 0 0 0,1 1 1 0 0,-1 0-1 0 0,1 0 0 0 0,0 0 1 0 0,-1 0-1 0 0,0 0 1 0 0,1 0-1 0 0,-1 0 0 0 0,1 0 1 0 0,-1 0-1 0 0,0 0 0 0 0,0 0 1 0 0,0 0-1 0 0,1 0 0 0 0,-1 0 1 0 0,0 0-1 0 0,0 0 0 0 0,-1 0 1 0 0,1 0-1 0 0,0 0 1 0 0,0 0-1 0 0,0 0 0 0 0,-1 0 1 0 0,1 0-1 0 0,0 0 0 0 0,-1 0 1 0 0,1 0-1 0 0,-1 0 0 0 0,1 0 1 0 0,-1-1-1 0 0,1 1 0 0 0,-1 0 1 0 0,0 0-1 0 0,0 0 1 0 0,-1 1-442 0 0,1-1 1 0 0,-1 0 0 0 0,1 0-1 0 0,-1 0 1 0 0,1 0-1 0 0,-1 0 1 0 0,0-1 0 0 0,0 1-1 0 0,1 0 1 0 0,-1-1 0 0 0,0 0-1 0 0,-2 1 1 0 0,-9 0-6202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11.729"/>
    </inkml:context>
    <inkml:brush xml:id="br0">
      <inkml:brushProperty name="width" value="0.035" units="cm"/>
      <inkml:brushProperty name="height" value="0.035" units="cm"/>
    </inkml:brush>
  </inkml:definitions>
  <inkml:trace contextRef="#ctx0" brushRef="#br0">4 7 11090 0 0,'0'0'32'0'0,"-1"0"-1"0"0,1 0 1 0 0,0 0-1 0 0,0 0 0 0 0,0 0 1 0 0,0-1-1 0 0,0 1 1 0 0,-1 0-1 0 0,1 0 0 0 0,0 0 1 0 0,0 0-1 0 0,0 0 1 0 0,0 0-1 0 0,0 0 0 0 0,0-1 1 0 0,-1 1-1 0 0,1 0 1 0 0,0 0-1 0 0,0 0 0 0 0,0 0 1 0 0,0 0-1 0 0,0-1 1 0 0,0 1-1 0 0,0 0 0 0 0,0 0 1 0 0,0 0-1 0 0,0 0 1 0 0,0 0-1 0 0,0-1 0 0 0,0 1 1 0 0,0 0-1 0 0,0 0 1 0 0,0 0-1 0 0,0 0 0 0 0,0-1 1 0 0,0 1-1 0 0,0 0 1 0 0,0 0-1 0 0,0 0 0 0 0,0 0 1 0 0,0-1-1 0 0,0 1 1 0 0,0 0-1 0 0,0 0 0 0 0,1 0 1 0 0,-1 0-1 0 0,0 0 1 0 0,0-1-1 0 0,8 8 838 0 0,15 37-400 0 0,3-1 0 0 0,1-1 1 0 0,2-1-1 0 0,46 49 0 0 0,-26-40-445 0 0,2-1 1 0 0,86 62-1 0 0,128 112 58 0 0,-210-173-10 0 0,-41-38-23 0 0,0 0-1 0 0,1-1 1 0 0,21 12-1 0 0,1-7-2666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22.400"/>
    </inkml:context>
    <inkml:brush xml:id="br0">
      <inkml:brushProperty name="width" value="0.035" units="cm"/>
      <inkml:brushProperty name="height" value="0.035" units="cm"/>
    </inkml:brush>
  </inkml:definitions>
  <inkml:trace contextRef="#ctx0" brushRef="#br0">0 158 12515 0 0,'1'-3'439'0'0,"0"0"1"0"0,0 1-1 0 0,0-1 1 0 0,1 0-1 0 0,-1 0 1 0 0,1 1-1 0 0,-1-1 1 0 0,1 1-1 0 0,0-1 1 0 0,0 1-1 0 0,0 0 1 0 0,0 0-1 0 0,1 0 1 0 0,-1 0-1 0 0,0 0 1 0 0,1 0-1 0 0,-1 1 1 0 0,5-2-1 0 0,52-28 2148 0 0,-39 23-2296 0 0,29-12 621 0 0,83-21 1 0 0,-118 37-1057 0 0,0 1-1 0 0,0 1 0 0 0,0 0 1 0 0,1 1-1 0 0,-1 1 0 0 0,0 0 1 0 0,1 1-1 0 0,-1 0 0 0 0,0 1 1 0 0,28 8-1 0 0,-29-5-2874 0 0,-2 2-3347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12.696"/>
    </inkml:context>
    <inkml:brush xml:id="br0">
      <inkml:brushProperty name="width" value="0.035" units="cm"/>
      <inkml:brushProperty name="height" value="0.035" units="cm"/>
    </inkml:brush>
  </inkml:definitions>
  <inkml:trace contextRef="#ctx0" brushRef="#br0">253 35 13883 0 0,'0'-3'137'0'0,"-1"1"0"0"0,1 0 1 0 0,-1 0-1 0 0,0 0 0 0 0,0 0 0 0 0,0 0 1 0 0,0 0-1 0 0,0 1 0 0 0,0-1 0 0 0,0 0 1 0 0,-1 1-1 0 0,1-1 0 0 0,-1 0 0 0 0,1 1 1 0 0,-1 0-1 0 0,0-1 0 0 0,-2-1 0 0 0,2 3-67 0 0,0 0-1 0 0,1-1 0 0 0,-1 1 0 0 0,0 0 0 0 0,0 0 1 0 0,1 1-1 0 0,-1-1 0 0 0,0 0 0 0 0,0 0 0 0 0,1 1 1 0 0,-1-1-1 0 0,0 1 0 0 0,1 0 0 0 0,-1-1 0 0 0,1 1 1 0 0,-1 0-1 0 0,1 0 0 0 0,-1 0 0 0 0,1 0 0 0 0,-1 0 1 0 0,-1 3-1 0 0,-10 7-80 0 0,1 0 0 0 0,0 2 0 0 0,1-1 0 0 0,0 2 0 0 0,1-1 0 0 0,-11 21 0 0 0,-42 94-70 0 0,56-110 84 0 0,0 1-1 0 0,1 1 0 0 0,0-1 0 0 0,2 1 0 0 0,1 0 0 0 0,0 0 0 0 0,1 0 0 0 0,1 27 1 0 0,2-39 20 0 0,0 0 1 0 0,0-1 0 0 0,1 1 0 0 0,-1-1 0 0 0,2 0 0 0 0,-1 0-1 0 0,1 1 1 0 0,0-1 0 0 0,0-1 0 0 0,9 13 0 0 0,-9-14 47 0 0,1-1 1 0 0,1 1 0 0 0,-1-1 0 0 0,0 0 0 0 0,1-1-1 0 0,0 1 1 0 0,0-1 0 0 0,0 0 0 0 0,0 0-1 0 0,1-1 1 0 0,-1 1 0 0 0,1-1 0 0 0,-1 0 0 0 0,1-1-1 0 0,9 2 1 0 0,-1-1 91 0 0,0-1 0 0 0,0-1 1 0 0,0 0-1 0 0,0-1 0 0 0,0-1 0 0 0,-1 0 0 0 0,1-1 0 0 0,0 0 0 0 0,-1-1 0 0 0,0-1 1 0 0,0 0-1 0 0,0 0 0 0 0,22-15 0 0 0,-4 1 136 0 0,0-2 1 0 0,-2-1-1 0 0,-1-1 1 0 0,27-29-1 0 0,-40 37-240 0 0,-2 0 0 0 0,0 0 0 0 0,18-28 0 0 0,-27 37-51 0 0,-1 0 1 0 0,0-1-1 0 0,0 1 1 0 0,0-1-1 0 0,-1 1 1 0 0,1-1-1 0 0,-2 0 1 0 0,1 0-1 0 0,-1 0 1 0 0,0 0-1 0 0,0 0 1 0 0,-1 0-1 0 0,-1-12 1 0 0,-4 1 150 0 0,1 23-84 0 0,0 20-53 0 0,-8 1-389 0 0,13-17 359 0 0,0-1 1 0 0,0 1-1 0 0,1 0 0 0 0,0 0 0 0 0,0 0 1 0 0,1-1-1 0 0,0 1 0 0 0,8 14 1 0 0,5 4-7 0 0,21 29 1 0 0,-31-48 13 0 0,-3-4 18 0 0,0 0 0 0 0,0-1 1 0 0,0 1-1 0 0,0-1 0 0 0,1 0 1 0 0,-1 0-1 0 0,1 0 0 0 0,0 0 0 0 0,0-1 1 0 0,0 0-1 0 0,0 1 0 0 0,0-1 1 0 0,0-1-1 0 0,1 1 0 0 0,8 1 0 0 0,-6-2 47 0 0,1 0 0 0 0,-1 0 0 0 0,1-1 0 0 0,-1 0 0 0 0,0-1 0 0 0,1 0 0 0 0,-1 0-1 0 0,0-1 1 0 0,11-3 0 0 0,-7 2 11 0 0,1-2 1 0 0,-1 0-1 0 0,0 0 0 0 0,0-1 0 0 0,-1-1 1 0 0,0 1-1 0 0,0-2 0 0 0,-1 1 0 0 0,1-1 1 0 0,-2-1-1 0 0,1 0 0 0 0,7-10 0 0 0,-13 15-55 0 0,-1 1 0 0 0,0-1 0 0 0,0 0 0 0 0,0-1-1 0 0,0 1 1 0 0,0 0 0 0 0,-1 0 0 0 0,0-1 0 0 0,0 1-1 0 0,0-1 1 0 0,0 1 0 0 0,-1-1 0 0 0,0 0 0 0 0,0 1 0 0 0,0-1-1 0 0,0 1 1 0 0,-1-1 0 0 0,-1-6 0 0 0,0 4 19 0 0,-1 1 1 0 0,0-1 0 0 0,0 1 0 0 0,0 0-1 0 0,-1 0 1 0 0,0 0 0 0 0,0 0-1 0 0,0 1 1 0 0,-1-1 0 0 0,0 1 0 0 0,-7-6-1 0 0,4 4-50 0 0,0 1 0 0 0,-1-1 0 0 0,0 1 0 0 0,0 1 0 0 0,0 0 0 0 0,-1 0 0 0 0,0 1 0 0 0,0 0 0 0 0,0 1 0 0 0,-1 0 0 0 0,1 0 0 0 0,0 1 0 0 0,-1 1 0 0 0,0 0 0 0 0,-21 0 0 0 0,26 2-117 0 0,0 1 0 0 0,0 0 0 0 0,-1 0 0 0 0,1 0 0 0 0,1 0 0 0 0,-1 1 0 0 0,-10 7 0 0 0,14-9-93 0 0,1 0 0 0 0,-1 0 0 0 0,1 0-1 0 0,0 0 1 0 0,0 1 0 0 0,-1-1 0 0 0,1 0 0 0 0,0 1 0 0 0,0-1 0 0 0,0 1-1 0 0,1-1 1 0 0,-1 1 0 0 0,0 0 0 0 0,0 2 0 0 0,0-3-176 0 0,1 1 1 0 0,0-1-1 0 0,0 1 1 0 0,0-1-1 0 0,1 0 0 0 0,-1 1 1 0 0,0-1-1 0 0,0 1 1 0 0,1-1-1 0 0,-1 0 0 0 0,1 1 1 0 0,-1-1-1 0 0,1 0 1 0 0,0 0-1 0 0,0 1 1 0 0,-1-1-1 0 0,1 0 0 0 0,0 0 1 0 0,0 0-1 0 0,0 0 1 0 0,2 1-1 0 0,11 5-3047 0 0,-3-8-1649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13.041"/>
    </inkml:context>
    <inkml:brush xml:id="br0">
      <inkml:brushProperty name="width" value="0.035" units="cm"/>
      <inkml:brushProperty name="height" value="0.035" units="cm"/>
    </inkml:brush>
  </inkml:definitions>
  <inkml:trace contextRef="#ctx0" brushRef="#br0">1 344 9730 0 0,'2'48'841'0'0,"-3"-30"2075"0"0,6-50 4700 0 0,14-23-6988 0 0,-6 16-457 0 0,14-68-133 0 0,10-32-79 0 0,-36 137 28 0 0,-1 0-1 0 0,1-1 0 0 0,0 1 0 0 0,0 0 0 0 0,0 0 0 0 0,0 0 1 0 0,0 0-1 0 0,1 0 0 0 0,-1 0 0 0 0,0 1 0 0 0,1-1 0 0 0,0 0 1 0 0,-1 1-1 0 0,1-1 0 0 0,0 1 0 0 0,0-1 0 0 0,0 1 0 0 0,3-2 1 0 0,-3 2-6 0 0,0 1 1 0 0,0 0 0 0 0,0-1 0 0 0,0 1 0 0 0,0 0 0 0 0,0 0-1 0 0,1 0 1 0 0,-1 1 0 0 0,0-1 0 0 0,0 0 0 0 0,0 1 0 0 0,0-1 0 0 0,-1 1-1 0 0,1 0 1 0 0,0-1 0 0 0,0 1 0 0 0,2 1 0 0 0,3 3-14 0 0,0 0 0 0 0,0 1 0 0 0,0-1 0 0 0,0 1 1 0 0,-1 1-1 0 0,0-1 0 0 0,-1 1 0 0 0,8 10 0 0 0,19 36 53 0 0,-1 1 1 0 0,-3 1-1 0 0,24 68 1 0 0,-51-118-55 0 0,1 1 1 0 0,0-1 0 0 0,1 0 0 0 0,-1 0 0 0 0,1-1 0 0 0,0 1 0 0 0,4 4 0 0 0,-7-8 1 0 0,1-1-1 0 0,0 1 0 0 0,0 0 1 0 0,-1-1-1 0 0,1 1 1 0 0,0-1-1 0 0,0 1 1 0 0,0-1-1 0 0,-1 0 0 0 0,1 1 1 0 0,0-1-1 0 0,0 0 1 0 0,0 1-1 0 0,0-1 0 0 0,0 0 1 0 0,0 0-1 0 0,0 0 1 0 0,1 0-1 0 0,0 0-53 0 0,0-1-1 0 0,0 1 0 0 0,-1-1 1 0 0,1 0-1 0 0,0 0 0 0 0,-1 1 1 0 0,1-1-1 0 0,-1 0 1 0 0,1 0-1 0 0,-1 0 0 0 0,1-1 1 0 0,-1 1-1 0 0,2-2 0 0 0,11-11-1851 0 0,-1-1 0 0 0,-1 0 0 0 0,0-1 0 0 0,12-22-1 0 0,-12 15-3276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13.325"/>
    </inkml:context>
    <inkml:brush xml:id="br0">
      <inkml:brushProperty name="width" value="0.035" units="cm"/>
      <inkml:brushProperty name="height" value="0.035" units="cm"/>
    </inkml:brush>
  </inkml:definitions>
  <inkml:trace contextRef="#ctx0" brushRef="#br0">98 1 10058 0 0,'-3'8'47'0'0,"0"0"0"0"0,0 0 0 0 0,1 1 0 0 0,0-1 0 0 0,0 15 0 0 0,1-13-39 0 0,-1-1-1 0 0,0 1 1 0 0,0-1 0 0 0,-6 17-1 0 0,-3-3 103 0 0,-14 30 79 0 0,24-49-53 0 0,-1 0-1 0 0,1-1 1 0 0,0 1 0 0 0,1 0-1 0 0,-1 0 1 0 0,0 0 0 0 0,1 0 0 0 0,0 0-1 0 0,0 0 1 0 0,0 0 0 0 0,1 5-1 0 0,0-7 45 0 0,0 0-1 0 0,0-1 1 0 0,0 1-1 0 0,1 0 0 0 0,-1-1 1 0 0,0 1-1 0 0,1-1 1 0 0,-1 0-1 0 0,1 1 0 0 0,-1-1 1 0 0,1 0-1 0 0,-1 0 1 0 0,1 0-1 0 0,0 0 0 0 0,0 0 1 0 0,0 0-1 0 0,-1 0 1 0 0,1-1-1 0 0,0 1 0 0 0,0-1 1 0 0,0 1-1 0 0,0-1 1 0 0,0 0-1 0 0,4 1 0 0 0,56-1 1095 0 0,-49-1-963 0 0,16 0 0 0 0,39 4 0 0 0,-61-3-253 0 0,-1 1-1 0 0,0 0 1 0 0,1 0-1 0 0,-1 0 1 0 0,0 1-1 0 0,0 0 1 0 0,0 0-1 0 0,0 1 0 0 0,0 0 1 0 0,0 0-1 0 0,-1 0 1 0 0,10 8-1 0 0,-14-10 24 0 0,0 0 0 0 0,0 0 0 0 0,0 0 0 0 0,0 0 0 0 0,0 1-1 0 0,0-1 1 0 0,0 0 0 0 0,-1 1 0 0 0,1-1 0 0 0,0 0 0 0 0,-1 1 0 0 0,1-1-1 0 0,-1 1 1 0 0,0-1 0 0 0,1 1 0 0 0,-1-1 0 0 0,0 1 0 0 0,0-1 0 0 0,0 1-1 0 0,0-1 1 0 0,0 1 0 0 0,0 0 0 0 0,-1 1 0 0 0,0 0 22 0 0,0 0 0 0 0,0 0 0 0 0,-1 0 0 0 0,1-1 0 0 0,-1 1 0 0 0,0 0-1 0 0,0 0 1 0 0,0-1 0 0 0,0 0 0 0 0,-4 4 0 0 0,-6 4 46 0 0,0-1 0 0 0,0 0 0 0 0,-22 11 0 0 0,33-20-153 0 0,-13 8 14 0 0,-10 6-124 0 0,0-1 0 0 0,0-1 0 0 0,-2-1 0 0 0,1-1 0 0 0,-47 11 1 0 0,71-20-84 0 0,0-1 1 0 0,-1 0 0 0 0,1 0 0 0 0,0 1 0 0 0,-1-1 0 0 0,1 0 0 0 0,0 0 0 0 0,-1 0 0 0 0,1-1 0 0 0,0 1 0 0 0,-1 0 0 0 0,1 0-1 0 0,0-1 1 0 0,0 1 0 0 0,-1-1 0 0 0,1 1 0 0 0,0-1 0 0 0,0 0 0 0 0,0 1 0 0 0,0-1 0 0 0,-1 0 0 0 0,1 0 0 0 0,-1-1 0 0 0,1 0-334 0 0,0 0 0 0 0,0 0 1 0 0,0 0-1 0 0,0 0 0 0 0,1 0 1 0 0,-1 0-1 0 0,1 0 0 0 0,-1 0 1 0 0,1 0-1 0 0,0 0 0 0 0,0 0 1 0 0,0 0-1 0 0,0 0 0 0 0,1-3 1 0 0,0-12-5307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14.306"/>
    </inkml:context>
    <inkml:brush xml:id="br0">
      <inkml:brushProperty name="width" value="0.035" units="cm"/>
      <inkml:brushProperty name="height" value="0.035" units="cm"/>
    </inkml:brush>
  </inkml:definitions>
  <inkml:trace contextRef="#ctx0" brushRef="#br0">196 0 10842 0 0,'43'118'2465'0'0,"-37"-96"-2136"0"0,25 78 568 0 0,34 197 0 0 0,-64-292-894 0 0,0 1 0 0 0,-1 0 0 0 0,1-1 0 0 0,-1 1 0 0 0,0 0 0 0 0,0-1 1 0 0,-1 1-1 0 0,0-1 0 0 0,0 1 0 0 0,0-1 0 0 0,-1 1 0 0 0,-2 7 0 0 0,3-13 10 0 0,0 1-1 0 0,0-1 1 0 0,0 0-1 0 0,0 0 1 0 0,1 1 0 0 0,-1-1-1 0 0,0 0 1 0 0,0 0 0 0 0,0 0-1 0 0,0 0 1 0 0,0 0-1 0 0,0 0 1 0 0,1-1 0 0 0,-1 1-1 0 0,0 0 1 0 0,0 0 0 0 0,0-1-1 0 0,0 1 1 0 0,1 0-1 0 0,-1-1 1 0 0,0 1 0 0 0,0-1-1 0 0,1 1 1 0 0,-1-1 0 0 0,0 1-1 0 0,1-1 1 0 0,-2-1-1 0 0,-21-16-246 0 0,-15-20-764 0 0,-35-30-198 0 0,54 52 1120 0 0,-47-34 159 0 0,59 46-144 0 0,0-1 1 0 0,0 1-1 0 0,-1 0 0 0 0,0 1 0 0 0,0 0 1 0 0,0 0-1 0 0,-11-2 0 0 0,19 5 38 0 0,-1 0-1 0 0,1-1 1 0 0,-1 1 0 0 0,1 0-1 0 0,-1 0 1 0 0,1 0-1 0 0,-1-1 1 0 0,1 1 0 0 0,-1 0-1 0 0,1 0 1 0 0,-1 0-1 0 0,1 0 1 0 0,-1 0 0 0 0,1 0-1 0 0,-1 0 1 0 0,0 0-1 0 0,1 0 1 0 0,-1 1 0 0 0,1-1-1 0 0,-1 0 1 0 0,1 0-1 0 0,-1 0 1 0 0,1 1 0 0 0,-1-1-1 0 0,1 0 1 0 0,-1 0-1 0 0,1 1 1 0 0,0-1 0 0 0,-1 0-1 0 0,1 1 1 0 0,-1-1 0 0 0,1 1-1 0 0,0-1 1 0 0,-1 1-1 0 0,1-1 1 0 0,0 0 0 0 0,-1 1-1 0 0,1-1 1 0 0,0 1-1 0 0,0-1 1 0 0,-1 2 0 0 0,2-1 3 0 0,-1 0 0 0 0,0 0 0 0 0,1 0 0 0 0,-1 0 0 0 0,1 0 0 0 0,-1 0 0 0 0,1-1 0 0 0,-1 1 0 0 0,1 0 1 0 0,0 0-1 0 0,0 0 0 0 0,-1-1 0 0 0,1 1 0 0 0,0 0 0 0 0,0 0 0 0 0,0-1 0 0 0,0 1 0 0 0,-1-1 0 0 0,1 1 1 0 0,0-1-1 0 0,2 1 0 0 0,12 4 30 0 0,1 0-1 0 0,-1-1 1 0 0,1-1 0 0 0,0 0 0 0 0,0-2 0 0 0,0 1-1 0 0,0-2 1 0 0,0 0 0 0 0,28-4 0 0 0,12-5 76 0 0,74-22-1 0 0,-92 20 89 0 0,0-1 1 0 0,-1-2-1 0 0,63-33 0 0 0,-82 37 317 0 0,-2 0 1 0 0,0-2-1 0 0,0 0 1 0 0,-1 0-1 0 0,0-2 0 0 0,-1 1 1 0 0,0-2-1 0 0,-2 0 0 0 0,18-26 1 0 0,-28 37-283 0 0,0 0 0 0 0,0 1 1 0 0,0-1-1 0 0,0 0 0 0 0,-1-1 1 0 0,0 1-1 0 0,0 0 0 0 0,0 0 1 0 0,0-5-1 0 0,-1 8-164 0 0,0 0-1 0 0,0 1 1 0 0,0-1-1 0 0,0 1 1 0 0,0-1-1 0 0,0 1 1 0 0,0-1-1 0 0,0 1 1 0 0,0-1-1 0 0,0 1 1 0 0,-1-1-1 0 0,1 1 1 0 0,0-1-1 0 0,0 1 1 0 0,-1-1-1 0 0,1 1 1 0 0,0-1-1 0 0,-1 1 1 0 0,1-1-1 0 0,0 1 1 0 0,-1 0-1 0 0,1-1 1 0 0,-1 1-1 0 0,1 0 1 0 0,-1-1-1 0 0,1 1 1 0 0,-1-1-1 0 0,-1 1-9 0 0,1 0 0 0 0,-1 0-1 0 0,0 0 1 0 0,1 0-1 0 0,-1 0 1 0 0,1 1-1 0 0,-1-1 1 0 0,1 0 0 0 0,-1 1-1 0 0,1-1 1 0 0,-1 1-1 0 0,1-1 1 0 0,0 1-1 0 0,-1 0 1 0 0,-1 1 0 0 0,-7 4-67 0 0,0 2 0 0 0,0-1 0 0 0,1 1 0 0 0,0 1 0 0 0,0 0 0 0 0,1 0 0 0 0,0 0 0 0 0,1 1 0 0 0,0 0 0 0 0,-9 18 0 0 0,2 0-57 0 0,1 0 0 0 0,1 1 1 0 0,-8 31-1 0 0,10-25 77 0 0,-5 35 1 0 0,13-60-5 0 0,1 1 1 0 0,0 0-1 0 0,1-1 1 0 0,0 1-1 0 0,1 0 1 0 0,0-1-1 0 0,4 21 1 0 0,-5-30 39 0 0,1 0-1 0 0,-1 0 0 0 0,0 0 1 0 0,1 0-1 0 0,-1 0 1 0 0,0 0-1 0 0,1 0 1 0 0,-1 0-1 0 0,1 0 1 0 0,-1 0-1 0 0,1 0 1 0 0,0-1-1 0 0,-1 1 1 0 0,1 0-1 0 0,0 0 1 0 0,0-1-1 0 0,0 1 1 0 0,-1 0-1 0 0,1-1 1 0 0,0 1-1 0 0,0-1 1 0 0,0 1-1 0 0,0-1 1 0 0,0 1-1 0 0,0-1 1 0 0,0 0-1 0 0,1 1 1 0 0,1-1 43 0 0,-1-1 0 0 0,0 1 0 0 0,0 0 0 0 0,0-1 0 0 0,0 1 0 0 0,0-1 0 0 0,0 0 0 0 0,0 0 0 0 0,0 0 0 0 0,0 0 0 0 0,0 0 0 0 0,2-2 0 0 0,5-4 167 0 0,-1 0-1 0 0,0 0 1 0 0,0-1-1 0 0,8-10 1 0 0,1-6-127 0 0,-1-1 0 0 0,-1-1 1 0 0,-1 0-1 0 0,-1-1 0 0 0,13-41 1 0 0,-26 67-115 0 0,0 1 1 0 0,0 0 0 0 0,0 0-1 0 0,0-1 1 0 0,0 1-1 0 0,0 0 1 0 0,0 0 0 0 0,0 0-1 0 0,0-1 1 0 0,0 1-1 0 0,0 0 1 0 0,0 0 0 0 0,0-1-1 0 0,1 1 1 0 0,-1 0 0 0 0,0 0-1 0 0,0 0 1 0 0,0-1-1 0 0,0 1 1 0 0,0 0 0 0 0,1 0-1 0 0,-1 0 1 0 0,0 0-1 0 0,0 0 1 0 0,0-1 0 0 0,1 1-1 0 0,-1 0 1 0 0,0 0 0 0 0,0 0-1 0 0,0 0 1 0 0,1 0-1 0 0,-1 0 1 0 0,0 0 0 0 0,0 0-1 0 0,1 0 1 0 0,-1 0-1 0 0,0 0 1 0 0,0 0 0 0 0,0 0-1 0 0,1 0 1 0 0,-1 0 0 0 0,0 0-1 0 0,0 0 1 0 0,1 0-1 0 0,-1 0 1 0 0,0 0 0 0 0,9 13-119 0 0,5 31 74 0 0,-12-34 1 0 0,3 6 32 0 0,1-1 0 0 0,1 0-1 0 0,0 0 1 0 0,12 18-1 0 0,-15-27 5 0 0,-1-1-1 0 0,1 0 0 0 0,0 0 0 0 0,0 0 1 0 0,1 0-1 0 0,0-1 0 0 0,-1 0 0 0 0,1 0 1 0 0,1 0-1 0 0,-1 0 0 0 0,1-1 0 0 0,-1 0 0 0 0,1 0 1 0 0,8 2-1 0 0,-12-4 14 0 0,0-1 0 0 0,0 1 0 0 0,0-1 0 0 0,0 0 0 0 0,0 0 1 0 0,1 0-1 0 0,-1 0 0 0 0,0 0 0 0 0,0 0 0 0 0,0-1 0 0 0,0 1 0 0 0,0-1 0 0 0,0 1 0 0 0,1-1 1 0 0,-1 0-1 0 0,-1 0 0 0 0,1 0 0 0 0,0 0 0 0 0,3-2 0 0 0,-2 0 10 0 0,0 0 0 0 0,1 0 0 0 0,-1 0 0 0 0,0-1 0 0 0,-1 1 0 0 0,1-1 0 0 0,-1 0 0 0 0,4-7 0 0 0,1-4-16 0 0,-2 0 0 0 0,0 0 1 0 0,-1-1-1 0 0,3-18 0 0 0,4-54-496 0 0,-11 80 395 0 0,0 0-1 0 0,0 0 0 0 0,-1 0 1 0 0,0 0-1 0 0,0 0 1 0 0,-1 0-1 0 0,0 1 1 0 0,-6-16-1 0 0,8 23 91 0 0,0 0-1 0 0,0-1 1 0 0,0 1 0 0 0,0 0 0 0 0,0 0-1 0 0,0-1 1 0 0,0 1 0 0 0,0 0 0 0 0,0-1-1 0 0,0 1 1 0 0,-1 0 0 0 0,1 0 0 0 0,0-1-1 0 0,0 1 1 0 0,0 0 0 0 0,0 0 0 0 0,-1 0-1 0 0,1-1 1 0 0,0 1 0 0 0,0 0 0 0 0,0 0-1 0 0,-1 0 1 0 0,1 0 0 0 0,0-1 0 0 0,0 1-1 0 0,-1 0 1 0 0,1 0 0 0 0,0 0 0 0 0,0 0-1 0 0,-1 0 1 0 0,1 0 0 0 0,0 0 0 0 0,0 0-1 0 0,-1 0 1 0 0,1 0 0 0 0,0 0 0 0 0,-1 0-1 0 0,1 0 1 0 0,0 0 0 0 0,0 0 0 0 0,-1 0-1 0 0,1 0 1 0 0,-1 0 0 0 0,-4 14-432 0 0,1 20 232 0 0,8 5 366 0 0,2-1-1 0 0,21 70 1 0 0,-12-50 1141 0 0,-15-57-1238 0 0,0-1-1 0 0,0 0 0 0 0,0 0 0 0 0,0 0 1 0 0,0 0-1 0 0,0 0 0 0 0,0 1 0 0 0,0-1 1 0 0,0 0-1 0 0,0 0 0 0 0,0 0 0 0 0,0 0 0 0 0,0 0 1 0 0,0 1-1 0 0,0-1 0 0 0,0 0 0 0 0,0 0 1 0 0,0 0-1 0 0,0 0 0 0 0,0 0 0 0 0,0 1 1 0 0,0-1-1 0 0,1 0 0 0 0,-1 0 0 0 0,0 0 1 0 0,0 0-1 0 0,0 0 0 0 0,0 0 0 0 0,0 0 1 0 0,0 0-1 0 0,0 1 0 0 0,0-1 0 0 0,1 0 1 0 0,-1 0-1 0 0,0 0 0 0 0,0 0 0 0 0,0 0 1 0 0,0 0-1 0 0,0 0 0 0 0,1 0 0 0 0,-1 0 1 0 0,0 0-1 0 0,0 0 0 0 0,0 0 0 0 0,0 0 1 0 0,0 0-1 0 0,1 0 0 0 0,-1 0 0 0 0,0 0 1 0 0,0 0-1 0 0,0 0 0 0 0,0 0 0 0 0,0 0 1 0 0,1 0-1 0 0,-1 0 0 0 0,0 0 0 0 0,0 0 0 0 0,0 0 1 0 0,0-1-1 0 0,7-11 1031 0 0,2-17-634 0 0,32-164 119 0 0,-12 48-620 0 0,-28 141 38 0 0,0 0 0 0 0,0 0 0 0 0,1 0 0 0 0,-1 0-1 0 0,1 1 1 0 0,0-1 0 0 0,0 0 0 0 0,0 1 0 0 0,0 0 0 0 0,1-1 0 0 0,-1 1 0 0 0,4-3 0 0 0,-5 5-1 0 0,0 1 0 0 0,-1-1 1 0 0,1 1-1 0 0,0-1 0 0 0,0 1 0 0 0,0-1 0 0 0,0 1 0 0 0,0-1 0 0 0,0 1 1 0 0,0 0-1 0 0,0-1 0 0 0,0 1 0 0 0,0 0 0 0 0,0 0 0 0 0,0 0 0 0 0,1 0 1 0 0,-1 0-1 0 0,0 0 0 0 0,1 0 0 0 0,0 1-3 0 0,0 0 0 0 0,-1 0 0 0 0,1-1 0 0 0,0 1 0 0 0,-1 0 0 0 0,1 1 0 0 0,-1-1 0 0 0,1 0 0 0 0,-1 0 0 0 0,0 0 0 0 0,1 1 0 0 0,-1-1 0 0 0,0 1 0 0 0,2 2 0 0 0,14 26-46 0 0,0 1 1 0 0,-2 0-1 0 0,-2 1 0 0 0,15 48 1 0 0,-17-44 13 0 0,2-1 1 0 0,1 0 0 0 0,27 47 0 0 0,-41-81 40 0 0,1 0 1 0 0,0 1-1 0 0,0-1 0 0 0,0 0 1 0 0,0 1-1 0 0,0-1 1 0 0,0 0-1 0 0,0 0 1 0 0,0 0-1 0 0,0 0 0 0 0,1 0 1 0 0,-1 0-1 0 0,0 0 1 0 0,1 0-1 0 0,-1 0 0 0 0,1-1 1 0 0,-1 1-1 0 0,1-1 1 0 0,-1 1-1 0 0,1-1 1 0 0,-1 1-1 0 0,4-1 0 0 0,-3 0-139 0 0,0-1 1 0 0,0 1-1 0 0,0-1 0 0 0,0 1 0 0 0,1-1 0 0 0,-1 0 0 0 0,0 0 0 0 0,0 0 0 0 0,-1 0 0 0 0,1 0 0 0 0,0-1 0 0 0,0 1 0 0 0,-1 0 0 0 0,3-3 0 0 0,5-6-1457 0 0,-1 0-1 0 0,0 0 0 0 0,-1 0 0 0 0,8-16 0 0 0,10-28-3486 0 0,-13 25-586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14.873"/>
    </inkml:context>
    <inkml:brush xml:id="br0">
      <inkml:brushProperty name="width" value="0.035" units="cm"/>
      <inkml:brushProperty name="height" value="0.035" units="cm"/>
    </inkml:brush>
  </inkml:definitions>
  <inkml:trace contextRef="#ctx0" brushRef="#br0">62 1 10082 0 0,'14'62'2221'0'0,"2"0"1"0"0,34 80-1 0 0,-6-19-1305 0 0,-22-50-541 0 0,17 107 0 0 0,-37-169 46 0 0,-3-22-141 0 0,-6-21-596 0 0,2 18-695 0 0,0 1 0 0 0,-1 0 0 0 0,-1 1 0 0 0,0-1-1 0 0,-1 1 1 0 0,0 1 0 0 0,-13-15 0 0 0,17 22 939 0 0,0-1-1 0 0,-1 1 1 0 0,1 0-1 0 0,-1 0 1 0 0,0 0 0 0 0,0 1-1 0 0,-1 0 1 0 0,1 0 0 0 0,-1 0-1 0 0,1 1 1 0 0,-1-1 0 0 0,0 1-1 0 0,0 1 1 0 0,0-1-1 0 0,0 1 1 0 0,0 0 0 0 0,0 0-1 0 0,0 1 1 0 0,-10 0 0 0 0,13 0 78 0 0,1 1 1 0 0,-1-1 0 0 0,1 1-1 0 0,-1-1 1 0 0,0 1 0 0 0,1 0 0 0 0,0 0-1 0 0,-1 0 1 0 0,1 0 0 0 0,0 1-1 0 0,-1-1 1 0 0,1 0 0 0 0,0 1-1 0 0,0 0 1 0 0,0-1 0 0 0,0 1 0 0 0,1 0-1 0 0,-1 0 1 0 0,0 0 0 0 0,1 0-1 0 0,-1 1 1 0 0,1-1 0 0 0,0 0-1 0 0,0 0 1 0 0,0 1 0 0 0,0-1 0 0 0,0 1-1 0 0,-1 3 1 0 0,2-3 7 0 0,0-1 0 0 0,0 0 0 0 0,0 1 1 0 0,0-1-1 0 0,1 0 0 0 0,-1 0 0 0 0,0 1 0 0 0,1-1 0 0 0,0 0 1 0 0,-1 0-1 0 0,1 0 0 0 0,0 0 0 0 0,0 1 0 0 0,1-1 0 0 0,-1-1 0 0 0,0 1 1 0 0,0 0-1 0 0,1 0 0 0 0,-1 0 0 0 0,1-1 0 0 0,0 1 0 0 0,0-1 1 0 0,-1 1-1 0 0,1-1 0 0 0,0 0 0 0 0,0 1 0 0 0,0-1 0 0 0,0 0 1 0 0,0 0-1 0 0,1-1 0 0 0,-1 1 0 0 0,4 0 0 0 0,9 3 83 0 0,1-2 0 0 0,-1 0-1 0 0,1-1 1 0 0,0-1 0 0 0,-1 0-1 0 0,1-1 1 0 0,0 0 0 0 0,-1-2-1 0 0,1 0 1 0 0,-1 0 0 0 0,20-8 0 0 0,15-8 247 0 0,-1-1 0 0 0,46-28 1 0 0,-44 19 881 0 0,-1-1-1 0 0,-1-3 1 0 0,-2-2-1 0 0,-2-2 1 0 0,78-82-1 0 0,-115 106 545 0 0,-19 15-637 0 0,-19 16-780 0 0,10-1-364 0 0,1 0 1 0 0,1 2-1 0 0,1 0 1 0 0,1 1-1 0 0,1 0 1 0 0,0 2-1 0 0,2-1 1 0 0,-20 43-1 0 0,30-57 2 0 0,0 0-1 0 0,0 0 0 0 0,0 0 1 0 0,1 1-1 0 0,0-1 1 0 0,1 1-1 0 0,0-1 0 0 0,0 1 1 0 0,0-1-1 0 0,1 1 0 0 0,1 11 1 0 0,0-14 18 0 0,0-1 0 0 0,1 1 0 0 0,-1 0 0 0 0,1-1 0 0 0,0 1 0 0 0,0-1 0 0 0,1 0 0 0 0,-1 1 0 0 0,1-1 0 0 0,0 0 0 0 0,0-1 0 0 0,0 1 0 0 0,0 0 0 0 0,1-1 0 0 0,0 0 0 0 0,-1 0 0 0 0,1 0 0 0 0,9 5 0 0 0,2-1 144 0 0,1 0 0 0 0,-1-1 1 0 0,1 0-1 0 0,29 5 0 0 0,-31-8 47 0 0,0 0 0 0 0,0 1-1 0 0,0 1 1 0 0,-1 0 0 0 0,0 1 0 0 0,24 13 0 0 0,-36-18-134 0 0,0-1 1 0 0,0 1 0 0 0,-1 0 0 0 0,1-1-1 0 0,0 1 1 0 0,0 0 0 0 0,-1-1 0 0 0,1 1 0 0 0,0 0-1 0 0,-1 0 1 0 0,1 0 0 0 0,0 0 0 0 0,-1 0-1 0 0,0-1 1 0 0,1 1 0 0 0,-1 0 0 0 0,1 0-1 0 0,-1 0 1 0 0,0 0 0 0 0,0 0 0 0 0,0 0-1 0 0,1 1 1 0 0,-1-1 0 0 0,0 0 0 0 0,0 0-1 0 0,0 0 1 0 0,-1 0 0 0 0,1 2 0 0 0,-1-1 2 0 0,0 1 1 0 0,-1-1-1 0 0,1 0 0 0 0,-1 1 1 0 0,1-1-1 0 0,-1 0 1 0 0,0 0-1 0 0,0 0 1 0 0,0 0-1 0 0,0 0 0 0 0,-2 1 1 0 0,-10 7-41 0 0,0-1 0 0 0,-29 13 0 0 0,39-20-34 0 0,-140 59-2545 0 0,44-30-7948 0 0,58-21 1453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19.511"/>
    </inkml:context>
    <inkml:brush xml:id="br0">
      <inkml:brushProperty name="width" value="0.035" units="cm"/>
      <inkml:brushProperty name="height" value="0.035" units="cm"/>
    </inkml:brush>
  </inkml:definitions>
  <inkml:trace contextRef="#ctx0" brushRef="#br0">160 320 9994 0 0,'14'-14'9771'0'0,"-18"24"-7990"0"0,0-2-1604 0 0,0 0 0 0 0,1 0 0 0 0,0 1 1 0 0,0-1-1 0 0,1 0 0 0 0,0 1 0 0 0,0 8 0 0 0,-4 68 77 0 0,4-47-65 0 0,-7 75 343 0 0,-43 194-1 0 0,38-246-134 0 0,-4-1-1 0 0,-24 59 1 0 0,42-119-350 0 0,0 0 1 0 0,0 0-1 0 0,-1 0 1 0 0,1 0-1 0 0,0 0 0 0 0,0 0 1 0 0,0 0-1 0 0,0 0 1 0 0,0 0-1 0 0,0 0 1 0 0,0 0-1 0 0,0 0 0 0 0,0 0 1 0 0,-1 0-1 0 0,1 0 1 0 0,0 0-1 0 0,0 0 1 0 0,0 0-1 0 0,0 0 1 0 0,0 0-1 0 0,0 0 0 0 0,0 0 1 0 0,0 0-1 0 0,-1 0 1 0 0,1 0-1 0 0,0 0 1 0 0,0 0-1 0 0,0 0 0 0 0,0 0 1 0 0,0 0-1 0 0,0 0 1 0 0,0 0-1 0 0,0 0 1 0 0,0 1-1 0 0,0-1 1 0 0,0 0-1 0 0,-1 0 0 0 0,3-20 445 0 0,6-28-562 0 0,77-283 648 0 0,82-267-504 0 0,-156 564 54 0 0,-7 19-72 0 0,0 0 0 0 0,1 0-1 0 0,1 1 1 0 0,0 0-1 0 0,1 0 1 0 0,1 0-1 0 0,17-24 1 0 0,-24 37-58 0 0,0 1 1 0 0,0-1 0 0 0,0 1 0 0 0,0-1 0 0 0,-1 1 0 0 0,1 0-1 0 0,0-1 1 0 0,0 1 0 0 0,0 0 0 0 0,0 0 0 0 0,0 0 0 0 0,0 0-1 0 0,0 0 1 0 0,0 0 0 0 0,0 0 0 0 0,0 0 0 0 0,0 0 0 0 0,0 0-1 0 0,0 0 1 0 0,0 0 0 0 0,0 1 0 0 0,0-1 0 0 0,0 0 0 0 0,0 1-1 0 0,-1-1 1 0 0,1 1 0 0 0,0-1 0 0 0,0 1 0 0 0,0-1 0 0 0,-1 1-1 0 0,1 0 1 0 0,0-1 0 0 0,-1 1 0 0 0,1 0 0 0 0,0 0 0 0 0,-1-1-1 0 0,1 1 1 0 0,-1 0 0 0 0,1 1 0 0 0,25 37 42 0 0,-25-36-19 0 0,18 37-94 0 0,-1 1 0 0 0,20 76 0 0 0,-8-24 68 0 0,200 531 98 0 0,-227-615-59 0 0,12 38-61 0 0,-14-45 13 0 0,-1 1 0 0 0,1 0 1 0 0,-1 0-1 0 0,1-1 1 0 0,-1 1-1 0 0,0 0 1 0 0,0-1-1 0 0,-1 1 1 0 0,1 0-1 0 0,0 0 0 0 0,-1-1 1 0 0,0 1-1 0 0,1 0 1 0 0,-3 3-1 0 0,3-6 4 0 0,0 1 0 0 0,-1-1 0 0 0,1 0 0 0 0,0 1 0 0 0,0-1 0 0 0,0 0 0 0 0,-1 1 0 0 0,1-1-1 0 0,0 0 1 0 0,-1 0 0 0 0,1 1 0 0 0,0-1 0 0 0,-1 0 0 0 0,1 0 0 0 0,0 0 0 0 0,-1 1 0 0 0,1-1 0 0 0,0 0 0 0 0,-1 0 0 0 0,1 0-1 0 0,0 0 1 0 0,-1 0 0 0 0,1 0 0 0 0,-1 0 0 0 0,1 0 0 0 0,0 0 0 0 0,-1 0 0 0 0,1 0 0 0 0,-1 0 0 0 0,1 0 0 0 0,-1 0 0 0 0,-12-10-2614 0 0,-10-22-7932 0 0,20 28 7500 0 0,-3-7-4247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19.747"/>
    </inkml:context>
    <inkml:brush xml:id="br0">
      <inkml:brushProperty name="width" value="0.035" units="cm"/>
      <inkml:brushProperty name="height" value="0.035" units="cm"/>
    </inkml:brush>
  </inkml:definitions>
  <inkml:trace contextRef="#ctx0" brushRef="#br0">1 232 13555 0 0,'0'-2'257'0'0,"1"1"0"0"0,-1 0 0 0 0,1 0 1 0 0,0-1-1 0 0,-1 1 0 0 0,1 0 0 0 0,0 0 0 0 0,0 0 1 0 0,0 0-1 0 0,0 0 0 0 0,0 0 0 0 0,0 0 0 0 0,0 1 1 0 0,0-1-1 0 0,0 0 0 0 0,0 1 0 0 0,1-1 0 0 0,-1 0 0 0 0,2 0 1 0 0,33-14 1323 0 0,-23 10-822 0 0,206-113 3192 0 0,-173 92-3970 0 0,-8 8 292 0 0,-8 4-2407 0 0,-12 3-5223 0 0,-13 6 3214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20.397"/>
    </inkml:context>
    <inkml:brush xml:id="br0">
      <inkml:brushProperty name="width" value="0.035" units="cm"/>
      <inkml:brushProperty name="height" value="0.035" units="cm"/>
    </inkml:brush>
  </inkml:definitions>
  <inkml:trace contextRef="#ctx0" brushRef="#br0">7 626 9746 0 0,'-1'0'286'0'0,"1"0"0"0"0,0 0 0 0 0,-1 0 0 0 0,1 0-1 0 0,0 0 1 0 0,-1-1 0 0 0,1 1 0 0 0,0 0 0 0 0,0 0 0 0 0,-1 0 0 0 0,1 0-1 0 0,0-1 1 0 0,0 1 0 0 0,-1 0 0 0 0,1 0 0 0 0,0-1 0 0 0,0 1 0 0 0,0 0-1 0 0,-1 0 1 0 0,1-1 0 0 0,0 1 0 0 0,0 0 0 0 0,0-1 0 0 0,0 1 0 0 0,0 0-1 0 0,0-1 1 0 0,-1 1 0 0 0,1 0 0 0 0,0-1 0 0 0,0 1 0 0 0,0 0 0 0 0,0-1-1 0 0,0 1 1 0 0,0-1 0 0 0,2-20 3062 0 0,11-28-3300 0 0,-11 41 857 0 0,10-40-105 0 0,-2-1 0 0 0,7-90 1 0 0,-11-100-441 0 0,-6 232-378 0 0,0-1 55 0 0,-1 3-16 0 0,1 1 0 0 0,0-1 0 0 0,0 0 0 0 0,1 0 0 0 0,-1 1 0 0 0,1-1 0 0 0,0 1 0 0 0,3-8-1 0 0,19 69-366 0 0,0 6-422 0 0,-11-27 1386 0 0,2-1 0 0 0,31 57 0 0 0,-39-82-1097 0 0,1 1 0 0 0,1-1 0 0 0,0-1 0 0 0,16 17 0 0 0,-17-21-558 0 0,0 1-1 0 0,0-1 1 0 0,0-1 0 0 0,1 1-1 0 0,-1-1 1 0 0,1 0 0 0 0,15 4-1 0 0,-14-6-8738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25.265"/>
    </inkml:context>
    <inkml:brush xml:id="br0">
      <inkml:brushProperty name="width" value="0.035" units="cm"/>
      <inkml:brushProperty name="height" value="0.035" units="cm"/>
    </inkml:brush>
  </inkml:definitions>
  <inkml:trace contextRef="#ctx0" brushRef="#br0">687 95 11074 0 0,'12'-10'1719'0'0,"-9"8"-1158"0"0,0-1-1 0 0,0 1 1 0 0,0-1 0 0 0,-1 0-1 0 0,1 1 1 0 0,0-2-1 0 0,-1 1 1 0 0,4-6-1 0 0,-6 9-482 0 0,0-1 0 0 0,-1 0-1 0 0,1 1 1 0 0,0-1-1 0 0,0 1 1 0 0,0-1 0 0 0,-1 1-1 0 0,1-1 1 0 0,0 1-1 0 0,-1-1 1 0 0,1 1-1 0 0,0-1 1 0 0,-1 1 0 0 0,1-1-1 0 0,-1 1 1 0 0,1-1-1 0 0,0 1 1 0 0,-1 0-1 0 0,1-1 1 0 0,-1 1 0 0 0,0 0-1 0 0,1-1 1 0 0,-1 1-1 0 0,1 0 1 0 0,-1 0-1 0 0,1-1 1 0 0,-1 1 0 0 0,-1 0-1 0 0,-22-6 395 0 0,17 4-268 0 0,-44-9 23 0 0,1 1-1 0 0,-1 3 1 0 0,-1 3-1 0 0,-93 2 1 0 0,105 3-221 0 0,-1 2 1 0 0,1 1 0 0 0,0 2-1 0 0,0 2 1 0 0,-53 17 0 0 0,91-24-10 0 0,-1 0 0 0 0,1 0 0 0 0,-1 0 1 0 0,1 0-1 0 0,0 0 0 0 0,0 1 0 0 0,-1-1 1 0 0,1 1-1 0 0,0-1 0 0 0,0 1 1 0 0,0 0-1 0 0,1 0 0 0 0,-1 0 0 0 0,0 0 1 0 0,1 0-1 0 0,-1 0 0 0 0,-1 4 0 0 0,3-4 17 0 0,-1 0 0 0 0,1 0 0 0 0,0 0-1 0 0,-1 0 1 0 0,1 0 0 0 0,0 0 0 0 0,0 0-1 0 0,0 0 1 0 0,1 0 0 0 0,-1 0 0 0 0,0 0-1 0 0,1 0 1 0 0,0 0 0 0 0,-1 0 0 0 0,1 0-1 0 0,0 0 1 0 0,0 0 0 0 0,0 0 0 0 0,0 0 0 0 0,0-1-1 0 0,3 4 1 0 0,20 26 646 0 0,-11-15-402 0 0,0 1 0 0 0,-1 0-1 0 0,-1 0 1 0 0,-1 1 0 0 0,13 32 0 0 0,-8-4-164 0 0,-3 0-1 0 0,-1 1 1 0 0,5 64-1 0 0,1 146-195 0 0,-16-220 126 0 0,0-18-26 0 0,25 460-189 0 0,-10-320 146 0 0,36 157 1 0 0,-41-263 61 0 0,-3-11 4 0 0,1-1 0 0 0,20 51 0 0 0,-26-82 70 0 0,2 0 0 0 0,-1 0 0 0 0,1 0 0 0 0,1-1-1 0 0,-1 0 1 0 0,2 0 0 0 0,-1 0 0 0 0,1-1 0 0 0,0 0 0 0 0,1 0 0 0 0,0-1 0 0 0,0 0 0 0 0,1-1 0 0 0,9 7 0 0 0,-5-7 29 0 0,0-1 1 0 0,-1 0-1 0 0,2 0 1 0 0,-1-1-1 0 0,1-1 0 0 0,-1-1 1 0 0,15 2-1 0 0,102 0 193 0 0,-87-5-356 0 0,45 6 1 0 0,-67-3-106 0 0,-1 1-1504 0 0,38 1 0 0 0,-53-4-76 0 0,0 0 0 0 0,1-1 0 0 0,-1 0 0 0 0,0 0 0 0 0,1 0 0 0 0,9-4 0 0 0,-2-3-5609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25.819"/>
    </inkml:context>
    <inkml:brush xml:id="br0">
      <inkml:brushProperty name="width" value="0.035" units="cm"/>
      <inkml:brushProperty name="height" value="0.035" units="cm"/>
    </inkml:brush>
  </inkml:definitions>
  <inkml:trace contextRef="#ctx0" brushRef="#br0">393 55 9642 0 0,'-20'-19'10259'0'0,"1"4"-5954"0"0,14 12-4230 0 0,0 0 0 0 0,0 1-1 0 0,0 0 1 0 0,0-1 0 0 0,0 2 0 0 0,0-1 0 0 0,0 1 0 0 0,-1-1-1 0 0,1 1 1 0 0,-1 1 0 0 0,1-1 0 0 0,-9 1 0 0 0,6 1-64 0 0,0 0 0 0 0,0 1 0 0 0,1 0 0 0 0,-1 0 0 0 0,0 1 1 0 0,1 0-1 0 0,-1 0 0 0 0,1 0 0 0 0,0 1 0 0 0,0 0 0 0 0,0 1 1 0 0,1 0-1 0 0,-1 0 0 0 0,1 0 0 0 0,1 1 0 0 0,-8 8 0 0 0,-4 5-26 0 0,1 1 0 0 0,2 0 0 0 0,0 1 0 0 0,-11 23 0 0 0,14-22-18 0 0,1 0 0 0 0,1 1 0 0 0,1 1 0 0 0,1-1 0 0 0,1 1 0 0 0,-4 37 0 0 0,8-49 7 0 0,1 0 0 0 0,1 0-1 0 0,0 0 1 0 0,0 0 0 0 0,1 0-1 0 0,1-1 1 0 0,0 1 0 0 0,0 0-1 0 0,1-1 1 0 0,1 1 0 0 0,0-1-1 0 0,0 0 1 0 0,1 0 0 0 0,1 0 0 0 0,9 13-1 0 0,-10-18 16 0 0,1 0-1 0 0,0 0 1 0 0,0-1-1 0 0,0 0 1 0 0,0 0-1 0 0,1 0 1 0 0,0-1 0 0 0,0 0-1 0 0,9 4 1 0 0,-15-8 10 0 0,0 1 0 0 0,1-1 0 0 0,-1 1 0 0 0,0-1 0 0 0,0 0 0 0 0,0 1 1 0 0,0-1-1 0 0,0 0 0 0 0,1 0 0 0 0,-1 0 0 0 0,0 0 0 0 0,0 0 0 0 0,0 0 1 0 0,1 0-1 0 0,-1 0 0 0 0,0 0 0 0 0,0-1 0 0 0,0 1 0 0 0,0-1 1 0 0,1 1-1 0 0,-1 0 0 0 0,0-1 0 0 0,0 0 0 0 0,0 1 0 0 0,0-1 0 0 0,0 0 1 0 0,0 1-1 0 0,0-1 0 0 0,-1 0 0 0 0,1 0 0 0 0,0 0 0 0 0,0 0 0 0 0,-1 0 1 0 0,1 0-1 0 0,0-1 0 0 0,0 1-1 0 0,0-1 1 0 0,0 1-1 0 0,0-1 1 0 0,0 1-1 0 0,1 0 1 0 0,-1 0-1 0 0,0 0 1 0 0,1 0-1 0 0,-1 0 1 0 0,0 0 0 0 0,1 0-1 0 0,-1 0 1 0 0,1 0-1 0 0,0 1 1 0 0,-1-1-1 0 0,1 0 1 0 0,0 1-1 0 0,-1 0 1 0 0,1-1-1 0 0,0 1 1 0 0,-1 0-1 0 0,1 0 1 0 0,0 0-1 0 0,0 0 1 0 0,1 0-1 0 0,18 2-136 0 0,0-1 0 0 0,1 0-1 0 0,-1-2 1 0 0,0 0 0 0 0,0-2-1 0 0,28-6 1 0 0,8-9-3257 0 0,-4-7-3958 0 0,-27 10-355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23.257"/>
    </inkml:context>
    <inkml:brush xml:id="br0">
      <inkml:brushProperty name="width" value="0.035" units="cm"/>
      <inkml:brushProperty name="height" value="0.035" units="cm"/>
    </inkml:brush>
  </inkml:definitions>
  <inkml:trace contextRef="#ctx0" brushRef="#br0">162 14 7978 0 0,'21'2'2818'0'0,"-20"1"-2364"0"0,-11 3 536 0 0,-24 7-229 0 0,-47 15-55 0 0,72-25-460 0 0,-20 5 305 0 0,28-7-395 0 0,0-1 1 0 0,0 0-1 0 0,0 1 1 0 0,0-1 0 0 0,0 0-1 0 0,1 0 1 0 0,-1 0 0 0 0,0 0-1 0 0,0 0 1 0 0,0 0-1 0 0,0 0 1 0 0,0 0 0 0 0,0 0-1 0 0,0 0 1 0 0,1 0-1 0 0,-1-1 1 0 0,0 1 0 0 0,0 0-1 0 0,0-1 1 0 0,0 1 0 0 0,-1-1-1 0 0,2-1-8 0 0,0 1 1 0 0,0-1-1 0 0,0 0 0 0 0,1 1 0 0 0,-1-1 1 0 0,0 0-1 0 0,1 1 0 0 0,-1-1 0 0 0,1 0 0 0 0,0 1 1 0 0,-1-1-1 0 0,1 1 0 0 0,0 0 0 0 0,0-1 1 0 0,0 1-1 0 0,0-1 0 0 0,0 1 0 0 0,2-2 0 0 0,22-23 485 0 0,-22 24-577 0 0,0 0 1 0 0,0 0-1 0 0,1 0 0 0 0,-1 0 1 0 0,0 1-1 0 0,1-1 0 0 0,0 1 1 0 0,-1 0-1 0 0,1 0 0 0 0,0 0 1 0 0,-1 1-1 0 0,1-1 0 0 0,5 1 1 0 0,-7 0-161 0 0,1 0 1 0 0,-1 0 0 0 0,0 1 0 0 0,0-1 0 0 0,0 0 0 0 0,0 1 0 0 0,0 0 0 0 0,0-1 0 0 0,0 1 0 0 0,4 2 0 0 0,-5-2-244 0 0,0 0 0 0 0,0 0 1 0 0,1 0-1 0 0,-1 0 1 0 0,-1 0-1 0 0,1 0 0 0 0,0 0 1 0 0,0 0-1 0 0,0 0 1 0 0,0 1-1 0 0,-1-1 0 0 0,1 0 1 0 0,-1 1-1 0 0,1-1 1 0 0,-1 0-1 0 0,1 1 0 0 0,-1-1 1 0 0,0 2-1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26.262"/>
    </inkml:context>
    <inkml:brush xml:id="br0">
      <inkml:brushProperty name="width" value="0.035" units="cm"/>
      <inkml:brushProperty name="height" value="0.035" units="cm"/>
    </inkml:brush>
  </inkml:definitions>
  <inkml:trace contextRef="#ctx0" brushRef="#br0">333 87 13051 0 0,'-1'-6'833'0'0,"0"0"1"0"0,0 0-1 0 0,-1 0 1 0 0,0 0-1 0 0,0 0 1 0 0,0 0-1 0 0,-6-9 1 0 0,6 13-720 0 0,0-1 1 0 0,0 1-1 0 0,0 0 1 0 0,0 0-1 0 0,0 0 1 0 0,-1 0-1 0 0,1 1 1 0 0,-1-1-1 0 0,1 0 1 0 0,-1 1-1 0 0,1 0 1 0 0,-1 0-1 0 0,0 0 1 0 0,0 0-1 0 0,0 0 1 0 0,0 0-1 0 0,0 1 1 0 0,-4-1-1 0 0,-2 0-44 0 0,0 0 0 0 0,0 1 0 0 0,0 0 0 0 0,0 1-1 0 0,0 0 1 0 0,1 1 0 0 0,-1-1 0 0 0,0 1 0 0 0,1 1 0 0 0,-1 0 0 0 0,1 0 0 0 0,0 1-1 0 0,0 0 1 0 0,0 0 0 0 0,0 1 0 0 0,1 0 0 0 0,0 0 0 0 0,0 1 0 0 0,0 0-1 0 0,1 0 1 0 0,0 0 0 0 0,0 1 0 0 0,0 0 0 0 0,1 0 0 0 0,-6 12 0 0 0,2-3 56 0 0,1 0 0 0 0,1 0 0 0 0,0 1 0 0 0,1 0 0 0 0,1 1 0 0 0,1-1 1 0 0,0 1-1 0 0,1 0 0 0 0,1 0 0 0 0,1 0 0 0 0,1 31 0 0 0,5-7-3 0 0,1-1 1 0 0,3 0-1 0 0,1-1 1 0 0,17 46-1 0 0,74 155-10 0 0,-42-108-89 0 0,-16-30-67 0 0,47 165 0 0 0,-86-252 109 0 0,-1-1 0 0 0,0 1 0 0 0,-1 0 0 0 0,-1-1 0 0 0,-1 23 0 0 0,0-34-38 0 0,0-1 0 0 0,-1 0 0 0 0,1 1-1 0 0,-1-1 1 0 0,1 0 0 0 0,-1 1 0 0 0,0-1 0 0 0,-1 0 0 0 0,1 0 0 0 0,0 0-1 0 0,-1 0 1 0 0,0 0 0 0 0,1 0 0 0 0,-1 0 0 0 0,0 0 0 0 0,-1-1-1 0 0,1 1 1 0 0,0-1 0 0 0,-1 0 0 0 0,0 0 0 0 0,1 0 0 0 0,-1 0 0 0 0,0 0-1 0 0,0 0 1 0 0,0-1 0 0 0,0 1 0 0 0,0-1 0 0 0,0 0 0 0 0,0 0-1 0 0,-1 0 1 0 0,-3 1 0 0 0,-2-1 29 0 0,0-1 0 0 0,0 1 0 0 0,0-1 0 0 0,0-1-1 0 0,0 1 1 0 0,1-1 0 0 0,-11-3 0 0 0,8 1-795 0 0,0-1 0 0 0,0 0 1 0 0,0 0-1 0 0,-20-13 0 0 0,17 8-1204 0 0,1-1 0 0 0,0 0 0 0 0,0-1 0 0 0,1 0 1 0 0,0-1-1 0 0,1-1 0 0 0,-18-24 0 0 0,16 14-2971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26.407"/>
    </inkml:context>
    <inkml:brush xml:id="br0">
      <inkml:brushProperty name="width" value="0.035" units="cm"/>
      <inkml:brushProperty name="height" value="0.035" units="cm"/>
    </inkml:brush>
  </inkml:definitions>
  <inkml:trace contextRef="#ctx0" brushRef="#br0">0 253 11250 0 0,'0'-4'580'0'0,"0"0"0"0"0,0 0 0 0 0,1 0 0 0 0,-1 1 0 0 0,1-1 0 0 0,-1 0 0 0 0,1 0-1 0 0,1 0 1 0 0,-1 1 0 0 0,0-1 0 0 0,4-5 0 0 0,-2 5-321 0 0,0 1 1 0 0,0 0-1 0 0,0 0 0 0 0,0 0 1 0 0,1 0-1 0 0,-1 0 0 0 0,1 1 1 0 0,0-1-1 0 0,0 1 0 0 0,4-2 1 0 0,26-10 205 0 0,0 2 1 0 0,0 1-1 0 0,62-11 0 0 0,9-3-384 0 0,-26 4-117 0 0,19-6-2674 0 0,-34 5-4699 0 0,-34 8-471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26.884"/>
    </inkml:context>
    <inkml:brush xml:id="br0">
      <inkml:brushProperty name="width" value="0.035" units="cm"/>
      <inkml:brushProperty name="height" value="0.035" units="cm"/>
    </inkml:brush>
  </inkml:definitions>
  <inkml:trace contextRef="#ctx0" brushRef="#br0">1 4 13011 0 0,'0'-1'49'0'0,"0"1"1"0"0,0 0-1 0 0,0 0 1 0 0,0 0-1 0 0,0 0 0 0 0,0 0 1 0 0,0 0-1 0 0,0 0 1 0 0,0 0-1 0 0,0 0 1 0 0,0 0-1 0 0,0-1 1 0 0,0 1-1 0 0,0 0 0 0 0,0 0 1 0 0,0 0-1 0 0,0 0 1 0 0,0 0-1 0 0,0 0 1 0 0,0 0-1 0 0,0 0 1 0 0,0 0-1 0 0,0 0 0 0 0,0 0 1 0 0,0-1-1 0 0,0 1 1 0 0,0 0-1 0 0,1 0 1 0 0,-1 0-1 0 0,0 0 1 0 0,0 0-1 0 0,0 0 0 0 0,0 0 1 0 0,0 0-1 0 0,0 0 1 0 0,0 0-1 0 0,0 0 1 0 0,0 0-1 0 0,0 0 1 0 0,0 0-1 0 0,1 0 1 0 0,-1 0-1 0 0,0 0 0 0 0,0 0 1 0 0,0 0-1 0 0,0 0 1 0 0,0 0-1 0 0,0 0 1 0 0,0 0-1 0 0,0 0 1 0 0,0 0-1 0 0,0 0 0 0 0,1 0 1 0 0,-1 0-1 0 0,0 0 1 0 0,0 0-1 0 0,0 0 1 0 0,0 0-1 0 0,0 0 1 0 0,0 0-1 0 0,0 0 0 0 0,0 0 1 0 0,8 7 989 0 0,3 9-406 0 0,-4 6-43 0 0,0 1 0 0 0,-2 0-1 0 0,-1 0 1 0 0,0 0-1 0 0,-1 34 1 0 0,3 14-116 0 0,9 26 45 0 0,42 150 1 0 0,-52-225-481 0 0,5 38 0 0 0,-2-5-1409 0 0,-11-70-10413 0 0,0 5 6066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27.049"/>
    </inkml:context>
    <inkml:brush xml:id="br0">
      <inkml:brushProperty name="width" value="0.035" units="cm"/>
      <inkml:brushProperty name="height" value="0.035" units="cm"/>
    </inkml:brush>
  </inkml:definitions>
  <inkml:trace contextRef="#ctx0" brushRef="#br0">0 143 11442 0 0,'1'0'217'0'0,"-1"-1"-1"0"0,0 1 1 0 0,1-1-1 0 0,-1 1 0 0 0,0-1 1 0 0,1 1-1 0 0,-1-1 0 0 0,1 1 1 0 0,-1 0-1 0 0,1-1 1 0 0,-1 1-1 0 0,1 0 0 0 0,-1-1 1 0 0,1 1-1 0 0,-1 0 0 0 0,1-1 1 0 0,-1 1-1 0 0,1 0 0 0 0,0 0 1 0 0,-1 0-1 0 0,1 0 1 0 0,-1 0-1 0 0,1 0 0 0 0,0 0 1 0 0,-1 0-1 0 0,1 0 0 0 0,0 0 1 0 0,-1 0-1 0 0,1 0 1 0 0,0 0-1 0 0,37-1 1870 0 0,-20 1-675 0 0,223-29 3071 0 0,118-37-4773 0 0,-305 53-2225 0 0,-2-2-4700 0 0,-19 3-2297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27.961"/>
    </inkml:context>
    <inkml:brush xml:id="br0">
      <inkml:brushProperty name="width" value="0.035" units="cm"/>
      <inkml:brushProperty name="height" value="0.035" units="cm"/>
    </inkml:brush>
  </inkml:definitions>
  <inkml:trace contextRef="#ctx0" brushRef="#br0">306 746 10802 0 0,'21'-31'3962'0'0,"-15"24"-2893"0"0,0-1 0 0 0,-1 0 0 0 0,0 0 0 0 0,-1 0 0 0 0,4-10 0 0 0,-7 16-955 0 0,-1 0-1 0 0,0 1 1 0 0,0-1 0 0 0,0 0-1 0 0,0 0 1 0 0,-1 1 0 0 0,1-1-1 0 0,0 0 1 0 0,-1 0-1 0 0,0 1 1 0 0,1-1 0 0 0,-1 0-1 0 0,0 1 1 0 0,1-1 0 0 0,-1 1-1 0 0,0-1 1 0 0,0 1 0 0 0,-1-1-1 0 0,1 1 1 0 0,0 0 0 0 0,0-1-1 0 0,-1 1 1 0 0,1 0 0 0 0,0 0-1 0 0,-1 0 1 0 0,1 0 0 0 0,-1 0-1 0 0,0 0 1 0 0,1 0 0 0 0,-3 0-1 0 0,-1-2-36 0 0,-1 1 0 0 0,1-1-1 0 0,-1 1 1 0 0,0 0 0 0 0,1 1-1 0 0,-1-1 1 0 0,-12 0 0 0 0,8 3-71 0 0,-1 0 0 0 0,1 1 1 0 0,-1 0-1 0 0,1 1 0 0 0,0 0 1 0 0,0 1-1 0 0,0 0 0 0 0,0 0 1 0 0,1 1-1 0 0,0 0 0 0 0,0 1 1 0 0,0 0-1 0 0,0 1 0 0 0,-13 12 1 0 0,10-7-39 0 0,0 1 1 0 0,1 0-1 0 0,0 0 0 0 0,1 1 1 0 0,0 0-1 0 0,1 1 1 0 0,1 0-1 0 0,-10 23 0 0 0,15-28 17 0 0,0 0 0 0 0,0 0 0 0 0,1 1 1 0 0,0-1-1 0 0,1 0 0 0 0,0 1 0 0 0,1-1 0 0 0,0 1 0 0 0,0-1 0 0 0,4 17 0 0 0,-3-23 22 0 0,-1-1 0 0 0,1 1 0 0 0,0-1 1 0 0,1 1-1 0 0,-1-1 0 0 0,1 0 0 0 0,-1 0 0 0 0,1 0 1 0 0,0 0-1 0 0,0 0 0 0 0,0 0 0 0 0,1-1 1 0 0,-1 1-1 0 0,1-1 0 0 0,-1 1 0 0 0,1-1 0 0 0,0 0 1 0 0,0 0-1 0 0,0 0 0 0 0,0 0 0 0 0,0-1 1 0 0,0 1-1 0 0,1-1 0 0 0,-1 0 0 0 0,0 0 0 0 0,1 0 1 0 0,-1 0-1 0 0,1-1 0 0 0,-1 1 0 0 0,1-1 1 0 0,0 0-1 0 0,-1 0 0 0 0,1 0 0 0 0,4-1 0 0 0,2 0 79 0 0,0-1 0 0 0,0 0 0 0 0,-1 0 0 0 0,1-1 0 0 0,0 0 0 0 0,-1 0 0 0 0,1-1 1 0 0,-1-1-1 0 0,0 1 0 0 0,-1-2 0 0 0,12-7 0 0 0,-9 4-8 0 0,-1-1 0 0 0,1 0 1 0 0,-2-1-1 0 0,1 0 0 0 0,-2 0 1 0 0,1-1-1 0 0,9-17 0 0 0,-7 7-14 0 0,-1-1 0 0 0,-1 0 0 0 0,-1 0-1 0 0,-1 0 1 0 0,-1-1 0 0 0,-1-1 0 0 0,-1 1-1 0 0,-1 0 1 0 0,-1-27 0 0 0,-5-27-15 0 0,-3 0 0 0 0,-4 1 0 0 0,-30-119 0 0 0,35 177 127 0 0,0 0 1 0 0,-2 0-1 0 0,0 0 1 0 0,-1 1-1 0 0,-1 0 0 0 0,-18-27 1 0 0,27 44-179 0 0,-1 0 0 0 0,1 1 0 0 0,0-1-1 0 0,-1 0 1 0 0,1 1 0 0 0,0-1 0 0 0,-1 0 0 0 0,1 1 0 0 0,-1-1 0 0 0,1 1 0 0 0,-1-1 0 0 0,1 1-1 0 0,-1-1 1 0 0,1 1 0 0 0,-1 0 0 0 0,1-1 0 0 0,-1 1 0 0 0,0 0 0 0 0,1-1 0 0 0,-1 1 0 0 0,0 0-1 0 0,1 0 1 0 0,-1-1 0 0 0,0 1 0 0 0,1 0 0 0 0,-1 0 0 0 0,0 0 0 0 0,1 0 0 0 0,-1 0 0 0 0,0 0-1 0 0,1 0 1 0 0,-2 0 0 0 0,1 2-14 0 0,0-1-1 0 0,0 0 1 0 0,0 0-1 0 0,0 0 1 0 0,1 1 0 0 0,-1-1-1 0 0,0 0 1 0 0,1 1-1 0 0,-1-1 1 0 0,1 1-1 0 0,0-1 1 0 0,-1 0 0 0 0,1 1-1 0 0,0 1 1 0 0,-1 55-191 0 0,11 25-16 0 0,3 0-1 0 0,44 145 1 0 0,-27-119 318 0 0,-28-101-141 0 0,48 159-179 0 0,-43-150-163 0 0,1 0 0 0 0,0 0 1 0 0,1-1-1 0 0,0 0 0 0 0,2-1 0 0 0,0 0 0 0 0,17 19 0 0 0,-24-31-396 0 0,0 1-1 0 0,1 0 1 0 0,-1-1-1 0 0,1 0 1 0 0,9 5 0 0 0,-10-6-173 0 0,0-1 0 0 0,0 1 1 0 0,0-1-1 0 0,0 0 0 0 0,0 0 1 0 0,0 0-1 0 0,1-1 1 0 0,4 1-1 0 0,8-2-5763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28.436"/>
    </inkml:context>
    <inkml:brush xml:id="br0">
      <inkml:brushProperty name="width" value="0.035" units="cm"/>
      <inkml:brushProperty name="height" value="0.035" units="cm"/>
    </inkml:brush>
  </inkml:definitions>
  <inkml:trace contextRef="#ctx0" brushRef="#br0">268 245 15843 0 0,'33'-34'4610'0'0,"-25"26"-4062"0"0,0 0 1 0 0,0 0 0 0 0,-1 0 0 0 0,0-1-1 0 0,7-12 1 0 0,-12 18-491 0 0,-1 0-1 0 0,0 0 1 0 0,1 0 0 0 0,-1-1-1 0 0,0 1 1 0 0,-1 0 0 0 0,1-1-1 0 0,-1 1 1 0 0,1 0 0 0 0,-1-1-1 0 0,0 1 1 0 0,0-1 0 0 0,-1 1-1 0 0,1 0 1 0 0,-1-1-1 0 0,0 1 1 0 0,0 0 0 0 0,0-1-1 0 0,0 1 1 0 0,0 0 0 0 0,-3-6-1 0 0,1 4-30 0 0,0 0 0 0 0,0 0-1 0 0,0 1 1 0 0,-1-1-1 0 0,1 1 1 0 0,-1-1 0 0 0,0 1-1 0 0,0 0 1 0 0,-1 1-1 0 0,1-1 1 0 0,-1 1 0 0 0,0 0-1 0 0,1 0 1 0 0,-2 0-1 0 0,1 0 1 0 0,-6-1 0 0 0,7 3-38 0 0,-1 0 1 0 0,0 0 0 0 0,1 1-1 0 0,-1-1 1 0 0,0 1 0 0 0,1 0-1 0 0,-1 0 1 0 0,0 1 0 0 0,0-1-1 0 0,1 1 1 0 0,-1 0-1 0 0,1 1 1 0 0,-1-1 0 0 0,1 1-1 0 0,-1 0 1 0 0,1 0 0 0 0,0 0-1 0 0,0 0 1 0 0,-7 6 0 0 0,-10 8 28 0 0,2 0 1 0 0,0 1 0 0 0,0 2-1 0 0,-15 19 1 0 0,26-28-29 0 0,1 0 0 0 0,0 0-1 0 0,0 0 1 0 0,1 0 0 0 0,1 1 0 0 0,0 0 0 0 0,0 0 0 0 0,1 1-1 0 0,0 0 1 0 0,-3 19 0 0 0,7-28 30 0 0,-1 0 1 0 0,1 0-1 0 0,0 0 1 0 0,0 0-1 0 0,0 0 0 0 0,0-1 1 0 0,0 1-1 0 0,1 0 1 0 0,-1 0-1 0 0,1 0 0 0 0,-1 0 1 0 0,1-1-1 0 0,0 1 1 0 0,1 0-1 0 0,-1-1 0 0 0,0 1 1 0 0,1-1-1 0 0,-1 1 1 0 0,1-1-1 0 0,0 0 0 0 0,0 1 1 0 0,0-1-1 0 0,0 0 1 0 0,0 0-1 0 0,0-1 0 0 0,0 1 1 0 0,1 0-1 0 0,-1-1 1 0 0,1 1-1 0 0,-1-1 0 0 0,1 0 1 0 0,0 0-1 0 0,-1 0 1 0 0,1 0-1 0 0,0 0 0 0 0,0-1 1 0 0,-1 1-1 0 0,1-1 0 0 0,0 0 1 0 0,4 0-1 0 0,3 1 180 0 0,0-2-1 0 0,0 1 0 0 0,0-1 1 0 0,-1-1-1 0 0,1 0 0 0 0,0 0 0 0 0,-1-1 1 0 0,1 0-1 0 0,-1-1 0 0 0,16-8 1 0 0,3-7 644 0 0,31-26 0 0 0,-48 36-681 0 0,-11 9-157 0 0,1-1 0 0 0,-1 1 0 0 0,1 0 0 0 0,0-1 0 0 0,-1 1-1 0 0,1 0 1 0 0,0-1 0 0 0,-1 1 0 0 0,1 0 0 0 0,0 0 0 0 0,-1-1 0 0 0,1 1 0 0 0,0 0 0 0 0,0 0 0 0 0,-1 0 0 0 0,1 0 0 0 0,0 0 0 0 0,-1 0 0 0 0,1 0 0 0 0,0 0 0 0 0,0 0 0 0 0,-1 0 0 0 0,1 1 0 0 0,0-1 0 0 0,-1 0 0 0 0,2 1 0 0 0,15 17 1 0 0,7 31-100 0 0,-22-44 99 0 0,18 51-36 0 0,-3 2-1 0 0,-2-1 1 0 0,11 88-1 0 0,-17-62 6 0 0,-3 159 0 0 0,-7-223 74 0 0,0-1 1 0 0,-1 1-1 0 0,-1-1 1 0 0,-1 1-1 0 0,-1-1 1 0 0,0-1-1 0 0,-1 1 0 0 0,-15 29 1 0 0,16-38-31 0 0,-1-1 0 0 0,0 1 0 0 0,0-1 0 0 0,0-1 0 0 0,-1 1 0 0 0,0-1 0 0 0,-1 0 0 0 0,1-1 0 0 0,-1 1 0 0 0,-1-2 0 0 0,1 1 0 0 0,-1-1 0 0 0,0 0 0 0 0,0-1 0 0 0,0 0 0 0 0,-1-1 0 0 0,-17 5 0 0 0,14-5-656 0 0,1-2 0 0 0,-1 1 0 0 0,0-1 0 0 0,-18-1 0 0 0,-10-5-4890 0 0,1-4-3326 0 0,-4-5-613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31.745"/>
    </inkml:context>
    <inkml:brush xml:id="br0">
      <inkml:brushProperty name="width" value="0.035" units="cm"/>
      <inkml:brushProperty name="height" value="0.035" units="cm"/>
    </inkml:brush>
  </inkml:definitions>
  <inkml:trace contextRef="#ctx0" brushRef="#br0">46 151 9330 0 0,'-2'-1'256'0'0,"1"1"-1"0"0,-1-1 1 0 0,1 1 0 0 0,-1 0 0 0 0,1 0-1 0 0,-1 0 1 0 0,1 0 0 0 0,-1 0 0 0 0,1 0-1 0 0,-1 0 1 0 0,1 0 0 0 0,-1 1-1 0 0,1-1 1 0 0,-1 0 0 0 0,1 1 0 0 0,0 0-1 0 0,-1-1 1 0 0,1 1 0 0 0,0 0 0 0 0,-1-1-1 0 0,1 1 1 0 0,0 0 0 0 0,0 0-1 0 0,-1 0 1 0 0,1 0 0 0 0,0 0 0 0 0,0 1-1 0 0,0-1 1 0 0,1 0 0 0 0,-2 2 0 0 0,1-2-117 0 0,1-1 0 0 0,-1 1 1 0 0,1 0-1 0 0,0 0 0 0 0,-1 0 1 0 0,1-1-1 0 0,0 1 0 0 0,0 0 1 0 0,-1 0-1 0 0,1 0 1 0 0,0-1-1 0 0,0 1 0 0 0,0 0 1 0 0,0 0-1 0 0,0 0 0 0 0,0 0 1 0 0,0 0-1 0 0,0-1 0 0 0,1 1 1 0 0,-1 0-1 0 0,0 0 1 0 0,1 1-1 0 0,0-1-98 0 0,0 0-1 0 0,0 0 1 0 0,0 0 0 0 0,0 0-1 0 0,0 0 1 0 0,0-1 0 0 0,0 1-1 0 0,0 0 1 0 0,0-1 0 0 0,1 1-1 0 0,-1-1 1 0 0,0 1 0 0 0,0-1-1 0 0,1 1 1 0 0,-1-1 0 0 0,0 0 0 0 0,1 0-1 0 0,-1 1 1 0 0,3-1 0 0 0,10 0 211 0 0,0 0 1 0 0,-1-1 0 0 0,1 0 0 0 0,0-1-1 0 0,22-7 1 0 0,68-25 194 0 0,-66 20-311 0 0,126-49 463 0 0,22-7 374 0 0,-184 69-947 0 0,1 0 0 0 0,-1 1-1 0 0,0-1 1 0 0,0 1 0 0 0,0-1 0 0 0,0 1 0 0 0,1 0 0 0 0,-1 0 0 0 0,0 0-1 0 0,4 1 1 0 0,-5-1-6 0 0,0 0 1 0 0,0 1-1 0 0,0-1 0 0 0,-1 0 0 0 0,1 1 1 0 0,0-1-1 0 0,0 1 0 0 0,-1-1 0 0 0,1 1 0 0 0,0-1 1 0 0,-1 1-1 0 0,1-1 0 0 0,0 1 0 0 0,-1 0 1 0 0,1-1-1 0 0,-1 1 0 0 0,1 0 0 0 0,-1 0 0 0 0,1 1 1 0 0,0 1 72 0 0,0 0 0 0 0,-1 0 0 0 0,1 0 0 0 0,-1 1 0 0 0,0-1 0 0 0,0 0 1 0 0,0 0-1 0 0,0 0 0 0 0,-1 1 0 0 0,0-1 0 0 0,1 0 0 0 0,-1 0 0 0 0,-2 5 0 0 0,-4 16 27 0 0,1 1-1 0 0,1-1 0 0 0,1 1 0 0 0,2 0 0 0 0,0 1 0 0 0,2 25 0 0 0,21 152-355 0 0,-7-87 219 0 0,1 29-39 0 0,43 625-246 0 0,-56-693 369 0 0,1-38 115 0 0,-2 0 0 0 0,-1 0 0 0 0,-3 0 1 0 0,-13 74-1 0 0,15-110-106 0 0,0 0 0 0 0,0 0 0 0 0,0 0 0 0 0,-1 0 0 0 0,1-1 0 0 0,-1 1 1 0 0,1 0-1 0 0,-1-1 0 0 0,0 1 0 0 0,0-1 0 0 0,0 0 0 0 0,0 0 0 0 0,0 0 0 0 0,-1 0 0 0 0,1 0 1 0 0,-1 0-1 0 0,1 0 0 0 0,-1-1 0 0 0,0 1 0 0 0,1-1 0 0 0,-1 0 0 0 0,0 0 0 0 0,0 0 1 0 0,0 0-1 0 0,0 0 0 0 0,0-1 0 0 0,0 1 0 0 0,0-1 0 0 0,0 0 0 0 0,-5 0 0 0 0,-9-1 113 0 0,0-1 0 0 0,0-1 0 0 0,0 0 0 0 0,-23-8 0 0 0,5 2-358 0 0,-93-10-2282 0 0,72 12-6632 0 0,23 3-2361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32.461"/>
    </inkml:context>
    <inkml:brush xml:id="br0">
      <inkml:brushProperty name="width" value="0.035" units="cm"/>
      <inkml:brushProperty name="height" value="0.035" units="cm"/>
    </inkml:brush>
  </inkml:definitions>
  <inkml:trace contextRef="#ctx0" brushRef="#br0">38 77 9946 0 0,'-1'0'313'0'0,"0"0"0"0"0,0 0-1 0 0,0-1 1 0 0,-1 1 0 0 0,1 0-1 0 0,0 0 1 0 0,0 0 0 0 0,-1 0-1 0 0,1 0 1 0 0,0 0 0 0 0,0 0-1 0 0,0 1 1 0 0,-1-1 0 0 0,1 0 0 0 0,0 1-1 0 0,0-1 1 0 0,0 1 0 0 0,0-1-1 0 0,0 1 1 0 0,-1 0 0 0 0,1-1-1 0 0,0 1 1 0 0,1 0 0 0 0,-1 0 0 0 0,0 0-1 0 0,0-1 1 0 0,0 1 0 0 0,0 0-1 0 0,1 0 1 0 0,-2 2 0 0 0,-2 1 1360 0 0,17-6 1938 0 0,7 0-2749 0 0,113-33-34 0 0,14-3-1076 0 0,-101 31-255 0 0,47-2 0 0 0,-63 8-4265 0 0,0 1-4631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32.619"/>
    </inkml:context>
    <inkml:brush xml:id="br0">
      <inkml:brushProperty name="width" value="0.035" units="cm"/>
      <inkml:brushProperty name="height" value="0.035" units="cm"/>
    </inkml:brush>
  </inkml:definitions>
  <inkml:trace contextRef="#ctx0" brushRef="#br0">0 52 11723 0 0,'5'4'5415'0'0,"7"1"-3492"0"0,16-4 439 0 0,38-2 0 0 0,76-14-1813 0 0,-88 8-407 0 0,50-9-1936 0 0,-36 1-5957 0 0,-41 8-1011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33.812"/>
    </inkml:context>
    <inkml:brush xml:id="br0">
      <inkml:brushProperty name="width" value="0.035" units="cm"/>
      <inkml:brushProperty name="height" value="0.035" units="cm"/>
    </inkml:brush>
  </inkml:definitions>
  <inkml:trace contextRef="#ctx0" brushRef="#br0">472 127 9474 0 0,'6'-24'4613'0'0,"-6"23"-4375"0"0,1 0 1 0 0,0 0-1 0 0,-1 0 1 0 0,1 0-1 0 0,-1 0 1 0 0,0 0-1 0 0,1-1 1 0 0,-1 1-1 0 0,0 0 1 0 0,0 0-1 0 0,0-1 1 0 0,0 1 0 0 0,0 0-1 0 0,0 0 1 0 0,0 0-1 0 0,0-1 1 0 0,0 1-1 0 0,0 0 1 0 0,-1 0-1 0 0,1 0 1 0 0,-1-1-1 0 0,1 1 1 0 0,-1 0-1 0 0,1 0 1 0 0,-1 0-1 0 0,1 0 1 0 0,-1 0-1 0 0,0 0 1 0 0,0 0-1 0 0,0 0 1 0 0,-1-1-1 0 0,-5-5 29 0 0,0 1 1 0 0,0 0-1 0 0,-1 0 0 0 0,0 1 0 0 0,0 0 0 0 0,0 0 0 0 0,-1 1 1 0 0,1 0-1 0 0,-1 0 0 0 0,0 1 0 0 0,0 0 0 0 0,0 1 0 0 0,0 0 1 0 0,-1 1-1 0 0,1 0 0 0 0,0 0 0 0 0,-1 1 0 0 0,1 0 0 0 0,-13 1 1 0 0,11 1-257 0 0,0 0 1 0 0,1 1-1 0 0,-1 0 1 0 0,1 1 0 0 0,0 0-1 0 0,0 0 1 0 0,0 1 0 0 0,1 1-1 0 0,-1-1 1 0 0,1 1 0 0 0,1 1-1 0 0,-1 0 1 0 0,1 0 0 0 0,0 1-1 0 0,1 0 1 0 0,-11 13-1 0 0,2 2-26 0 0,1 1-1 0 0,1 0 1 0 0,1 1-1 0 0,1 0 1 0 0,1 1 0 0 0,-12 46-1 0 0,19-56-7 0 0,0 1 1 0 0,2 0-1 0 0,0 1 1 0 0,0-1-1 0 0,2 0 1 0 0,0 1-1 0 0,1-1 1 0 0,0 0-1 0 0,2 0 1 0 0,0 0-1 0 0,1 0 1 0 0,6 16-1 0 0,-4-21 48 0 0,0 0 0 0 0,0-1 1 0 0,1 0-1 0 0,0 0 0 0 0,1-1 0 0 0,1 0 0 0 0,-1-1 0 0 0,2 1 1 0 0,-1-2-1 0 0,1 1 0 0 0,0-1 0 0 0,1-1 0 0 0,0 0 0 0 0,0 0 0 0 0,1-1 1 0 0,0-1-1 0 0,0 0 0 0 0,0 0 0 0 0,19 3 0 0 0,-15-3 77 0 0,1-1-1 0 0,0-1 0 0 0,0-1 1 0 0,0-1-1 0 0,1 0 0 0 0,-1-1 1 0 0,0-1-1 0 0,0 0 0 0 0,0-1 1 0 0,0-1-1 0 0,0-1 0 0 0,0 0 1 0 0,-1-2-1 0 0,20-8 0 0 0,-32 12-118 0 0,1 0 0 0 0,-1-1-1 0 0,0 1 1 0 0,0-1 0 0 0,0 0 0 0 0,-1 0 0 0 0,1-1-1 0 0,-1 1 1 0 0,0-1 0 0 0,0 1 0 0 0,0-1-1 0 0,0 0 1 0 0,2-5 0 0 0,3-14-3764 0 0,-5-2-5389 0 0,-3 12-111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45.348"/>
    </inkml:context>
    <inkml:brush xml:id="br0">
      <inkml:brushProperty name="width" value="0.035" units="cm"/>
      <inkml:brushProperty name="height" value="0.035" units="cm"/>
    </inkml:brush>
  </inkml:definitions>
  <inkml:trace contextRef="#ctx0" brushRef="#br0">316 575 10026 0 0,'5'-11'201'0'0,"-5"10"-106"0"0,1 1 0 0 0,-1-1 0 0 0,1 1 0 0 0,-1-1 0 0 0,0 0 0 0 0,1 1-1 0 0,-1-1 1 0 0,0 1 0 0 0,0-1 0 0 0,1 0 0 0 0,-1 1 0 0 0,0-1 0 0 0,0 0 0 0 0,0 0 0 0 0,0 1 0 0 0,0-1 0 0 0,0 0 0 0 0,0 1 0 0 0,0-1 0 0 0,0 0 0 0 0,0 1 0 0 0,0-2 0 0 0,-3-11 2091 0 0,2 7-1316 0 0,-1 1-1 0 0,1-1 1 0 0,-1 1 0 0 0,0 0 0 0 0,0 0-1 0 0,-4-7 1 0 0,4 10-740 0 0,0 0 0 0 0,0-1-1 0 0,0 1 1 0 0,0 0 0 0 0,-1 0 0 0 0,1 0-1 0 0,-1 1 1 0 0,1-1 0 0 0,-1 0 0 0 0,0 1-1 0 0,0 0 1 0 0,0 0 0 0 0,0 0 0 0 0,-4-1 0 0 0,1 0-92 0 0,0 1 0 0 0,0-1 0 0 0,0 2 0 0 0,0-1 0 0 0,-1 1 1 0 0,1 0-1 0 0,0 0 0 0 0,0 0 0 0 0,-1 1 0 0 0,1 0 0 0 0,0 0 1 0 0,0 1-1 0 0,-9 3 0 0 0,6-1-37 0 0,0 1-1 0 0,1-1 1 0 0,-1 2 0 0 0,1-1-1 0 0,0 1 1 0 0,0 0 0 0 0,1 1-1 0 0,-8 8 1 0 0,5-4-38 0 0,1 0 0 0 0,0 1-1 0 0,1 0 1 0 0,0 0 0 0 0,1 1-1 0 0,1 0 1 0 0,0 0 0 0 0,0 1 0 0 0,2-1-1 0 0,-1 1 1 0 0,-3 28 0 0 0,7-39 27 0 0,1 0-1 0 0,-1-1 1 0 0,1 1 0 0 0,0 0 0 0 0,0 0-1 0 0,1-1 1 0 0,-1 1 0 0 0,1 0 0 0 0,-1 0-1 0 0,1-1 1 0 0,0 1 0 0 0,0 0 0 0 0,0-1-1 0 0,0 1 1 0 0,0-1 0 0 0,0 0 0 0 0,1 1-1 0 0,0-1 1 0 0,-1 0 0 0 0,1 0 0 0 0,0 1-1 0 0,0-2 1 0 0,0 1 0 0 0,0 0 0 0 0,0 0-1 0 0,0-1 1 0 0,1 1 0 0 0,4 2 0 0 0,-2-3 63 0 0,-1 1 0 0 0,1-1 0 0 0,0 0 0 0 0,0 0 0 0 0,0 0 0 0 0,0-1 0 0 0,0 0 0 0 0,0 0 0 0 0,0 0 0 0 0,0 0 0 0 0,-1-1 0 0 0,1 0 0 0 0,0 0 0 0 0,0 0 0 0 0,7-4 0 0 0,11-4 249 0 0,-1-1 0 0 0,-1-1 1 0 0,0-1-1 0 0,-1 0 0 0 0,0-2 0 0 0,0 0 1 0 0,26-27-1 0 0,-37 31-190 0 0,0 0 0 0 0,0 0 1 0 0,-1 0-1 0 0,-1-1 0 0 0,0 0 0 0 0,0-1 0 0 0,-1 1 0 0 0,-1-1 0 0 0,0-1 1 0 0,0 1-1 0 0,-1-1 0 0 0,-1 1 0 0 0,0-1 0 0 0,-1 0 0 0 0,1-18 1 0 0,-3-5-56 0 0,-2-1 0 0 0,-2 1 0 0 0,-1-1 0 0 0,-1 1 1 0 0,-2 1-1 0 0,-2-1 0 0 0,-1 2 0 0 0,-18-38 0 0 0,29 72-54 0 0,-26-52 351 0 0,24 49-331 0 0,-1-1 0 0 0,1 1 0 0 0,-1 0 1 0 0,1 0-1 0 0,-1 0 0 0 0,0 0 0 0 0,0 0 0 0 0,0 1 1 0 0,-1-1-1 0 0,1 1 0 0 0,-7-4 0 0 0,10 6-32 0 0,-1 0 0 0 0,1 0 0 0 0,-1 0 0 0 0,1 0 0 0 0,-1 1 0 0 0,1-1 0 0 0,-1 0 0 0 0,1 0 0 0 0,-1 0 0 0 0,1 0-1 0 0,-1 0 1 0 0,1 1 0 0 0,0-1 0 0 0,-1 0 0 0 0,1 0 0 0 0,-1 1 0 0 0,1-1 0 0 0,0 0 0 0 0,-1 1 0 0 0,1-1 0 0 0,0 1 0 0 0,-1-1 0 0 0,1 0 0 0 0,0 1 0 0 0,-1-1 0 0 0,1 1 0 0 0,0-1 0 0 0,0 0-1 0 0,0 1 1 0 0,0-1 0 0 0,-1 1 0 0 0,1-1 0 0 0,0 1 0 0 0,0-1 0 0 0,0 1 0 0 0,0-1 0 0 0,0 1 0 0 0,0-1 0 0 0,0 1 0 0 0,0 0 0 0 0,-1 25-129 0 0,1-24 119 0 0,1 28-23 0 0,2 0 1 0 0,1 1-1 0 0,12 46 1 0 0,34 87 89 0 0,-48-158-74 0 0,18 52 22 0 0,-4-15 11 0 0,-2 1 0 0 0,-2 0 1 0 0,8 58-1 0 0,-20-93 643 0 0,1 2-5368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34.405"/>
    </inkml:context>
    <inkml:brush xml:id="br0">
      <inkml:brushProperty name="width" value="0.035" units="cm"/>
      <inkml:brushProperty name="height" value="0.035" units="cm"/>
    </inkml:brush>
  </inkml:definitions>
  <inkml:trace contextRef="#ctx0" brushRef="#br0">0 419 11450 0 0,'3'2'170'0'0,"0"0"-1"0"0,0 0 1 0 0,-1 0-1 0 0,1 0 1 0 0,-1 1-1 0 0,1-1 1 0 0,-1 1-1 0 0,0 0 1 0 0,0-1-1 0 0,0 1 1 0 0,-1 0-1 0 0,1 0 1 0 0,0 0-1 0 0,-1 0 1 0 0,0 0-1 0 0,0 1 1 0 0,0-1-1 0 0,0 0 1 0 0,-1 1-1 0 0,1 5 1 0 0,1 9 795 0 0,-2 0 0 0 0,-3 32-1 0 0,1-23-632 0 0,-5 86 796 0 0,1-15 123 0 0,4-33 2567 0 0,5-84-176 0 0,8-18-2438 0 0,0-5-939 0 0,25-269 42 0 0,-26 185-317 0 0,-7 83 37 0 0,2-1 0 0 0,2 2 0 0 0,1-1 0 0 0,3 1 0 0 0,19-50-1 0 0,-30 90-40 0 0,1 1 0 0 0,0-1-1 0 0,-1 0 1 0 0,1 0-1 0 0,0 0 1 0 0,0 1 0 0 0,0-1-1 0 0,1 0 1 0 0,-1 1 0 0 0,0-1-1 0 0,0 1 1 0 0,1-1-1 0 0,-1 1 1 0 0,1 0 0 0 0,0 0-1 0 0,-1-1 1 0 0,1 1-1 0 0,0 0 1 0 0,2-1 0 0 0,-2 2 14 0 0,0 0 0 0 0,-1 1 0 0 0,1-1 0 0 0,0 0 0 0 0,0 0 0 0 0,-1 1 0 0 0,1-1 0 0 0,0 1 1 0 0,-1 0-1 0 0,1-1 0 0 0,0 1 0 0 0,-1 0 0 0 0,1 0 0 0 0,-1 0 0 0 0,1 0 0 0 0,-1 0 0 0 0,0 1 1 0 0,1-1-1 0 0,-1 0 0 0 0,0 1 0 0 0,2 1 0 0 0,9 12 26 0 0,1 2 1 0 0,-2-1-1 0 0,0 1 1 0 0,15 34-1 0 0,28 81-137 0 0,-42-100 113 0 0,42 114-56 0 0,15 37-17 0 0,-21-62 70 0 0,-46-119-18 0 0,-2 0-1 0 0,1 0 1 0 0,0 0 0 0 0,0 1-1 0 0,-1-1 1 0 0,1 0-1 0 0,-1 0 1 0 0,1 0-1 0 0,-1 1 1 0 0,0 3-1 0 0,-6-4-2112 0 0,-9-12-2989 0 0,-7-10-5642 0 0,13 12 3940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34.613"/>
    </inkml:context>
    <inkml:brush xml:id="br0">
      <inkml:brushProperty name="width" value="0.035" units="cm"/>
      <inkml:brushProperty name="height" value="0.035" units="cm"/>
    </inkml:brush>
  </inkml:definitions>
  <inkml:trace contextRef="#ctx0" brushRef="#br0">1 169 11186 0 0,'0'-1'203'0'0,"0"1"0"0"0,0 0 0 0 0,0-1 0 0 0,0 1-1 0 0,0 0 1 0 0,0-1 0 0 0,0 1 0 0 0,0 0-1 0 0,0-1 1 0 0,0 1 0 0 0,0 0 0 0 0,1-1 0 0 0,-1 1-1 0 0,0 0 1 0 0,0-1 0 0 0,0 1 0 0 0,1 0 0 0 0,-1 0-1 0 0,0-1 1 0 0,0 1 0 0 0,1 0 0 0 0,-1 0-1 0 0,0-1 1 0 0,0 1 0 0 0,1 0 0 0 0,-1 0 0 0 0,0 0-1 0 0,1 0 1 0 0,-1 0 0 0 0,0-1 0 0 0,1 1 0 0 0,21-8 2840 0 0,32-6-1762 0 0,-43 11-806 0 0,27-6-749 0 0,103-31 2107 0 0,-75 10-3897 0 0,-56 24 563 0 0,0-1-1 0 0,-1 1 0 0 0,0-2 1 0 0,9-7-1 0 0,-6 1-6719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35.120"/>
    </inkml:context>
    <inkml:brush xml:id="br0">
      <inkml:brushProperty name="width" value="0.035" units="cm"/>
      <inkml:brushProperty name="height" value="0.035" units="cm"/>
    </inkml:brush>
  </inkml:definitions>
  <inkml:trace contextRef="#ctx0" brushRef="#br0">10 397 13203 0 0,'0'0'577'0'0,"19"-11"6203"0"0,-18 1-6344 0 0,0 0-1 0 0,0-1 1 0 0,-1 1 0 0 0,0-1-1 0 0,-1 1 1 0 0,0-1-1 0 0,0 1 1 0 0,-6-20-1 0 0,-3-26 162 0 0,5 19-227 0 0,2 13-167 0 0,0-42 0 0 0,3 60-170 0 0,0-1 0 0 0,1 1 0 0 0,0 0 1 0 0,0 0-1 0 0,0 0 0 0 0,1 0 1 0 0,0 0-1 0 0,0 0 0 0 0,1 1 1 0 0,-1-1-1 0 0,8-10 0 0 0,-10 16-35 0 0,1-1 0 0 0,-1 0 0 0 0,1 1-1 0 0,-1-1 1 0 0,1 1 0 0 0,0-1 0 0 0,-1 1-1 0 0,1-1 1 0 0,0 1 0 0 0,-1 0 0 0 0,1-1-1 0 0,0 1 1 0 0,0 0 0 0 0,-1 0 0 0 0,1-1-1 0 0,0 1 1 0 0,0 0 0 0 0,0 0 0 0 0,-1 0 0 0 0,1 0-1 0 0,0 0 1 0 0,0 0 0 0 0,0 0 0 0 0,1 0-1 0 0,22 11-92 0 0,16 23-10 0 0,1 8 94 0 0,-17-16-16 0 0,1-1 1 0 0,43 31 0 0 0,57 29-348 0 0,-111-73-1202 0 0,-9-3-7354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35.867"/>
    </inkml:context>
    <inkml:brush xml:id="br0">
      <inkml:brushProperty name="width" value="0.035" units="cm"/>
      <inkml:brushProperty name="height" value="0.035" units="cm"/>
    </inkml:brush>
  </inkml:definitions>
  <inkml:trace contextRef="#ctx0" brushRef="#br0">254 333 9746 0 0,'23'-50'2546'0'0,"-19"44"-1819"0"0,0-1 1 0 0,-1 0-1 0 0,0 0 1 0 0,0-1-1 0 0,0 1 1 0 0,-1 0-1 0 0,0-1 1 0 0,-1 0-1 0 0,2-14 1 0 0,-4 10-125 0 0,0 0 0 0 0,0 1 1 0 0,-1 0-1 0 0,-1-1 0 0 0,0 1 0 0 0,-1 0 1 0 0,0 0-1 0 0,0 1 0 0 0,-11-18 0 0 0,13 23-507 0 0,-1 1-1 0 0,0-1 0 0 0,1 1 1 0 0,-2 0-1 0 0,1 0 0 0 0,0 0 1 0 0,-1 0-1 0 0,0 1 0 0 0,0 0 1 0 0,0-1-1 0 0,0 1 0 0 0,0 1 1 0 0,-1-1-1 0 0,1 1 0 0 0,-1-1 1 0 0,0 1-1 0 0,1 1 0 0 0,-1-1 1 0 0,0 1-1 0 0,0-1 0 0 0,0 2 1 0 0,-1-1-1 0 0,-9 0 0 0 0,10 2-107 0 0,0 0 1 0 0,0 1-1 0 0,0-1 0 0 0,0 1 0 0 0,0 0 0 0 0,1 1 0 0 0,-1-1 1 0 0,1 1-1 0 0,-1 0 0 0 0,1 0 0 0 0,0 0 0 0 0,0 0 0 0 0,0 1 1 0 0,1 0-1 0 0,-1 0 0 0 0,1 0 0 0 0,0 0 0 0 0,0 0 0 0 0,0 1 0 0 0,-3 9 1 0 0,-1-1 1 0 0,1 2 0 0 0,0-1 1 0 0,1 1-1 0 0,1 0 0 0 0,-5 28 1 0 0,7-13-6 0 0,0 0 1 0 0,2-1-1 0 0,2 1 0 0 0,7 43 1 0 0,32 119 63 0 0,-33-160-84 0 0,51 200-202 0 0,50 233 202 0 0,-103-435 4 0 0,1 7 97 0 0,-1 0 1 0 0,-2 0 0 0 0,0 43 0 0 0,-4-77-32 0 0,-1 1 0 0 0,1-1 1 0 0,0 0-1 0 0,-1 0 0 0 0,0 1 0 0 0,1-1 0 0 0,-1 0 1 0 0,-1 0-1 0 0,1 0 0 0 0,0 0 0 0 0,-1 0 1 0 0,1 0-1 0 0,-1 0 0 0 0,0 0 0 0 0,0 0 0 0 0,0-1 1 0 0,-1 1-1 0 0,1-1 0 0 0,0 0 0 0 0,-1 0 0 0 0,0 0 1 0 0,1 0-1 0 0,-1 0 0 0 0,0 0 0 0 0,0-1 1 0 0,0 1-1 0 0,0-1 0 0 0,0 0 0 0 0,0 0 0 0 0,-1 0 1 0 0,1 0-1 0 0,0-1 0 0 0,-1 1 0 0 0,1-1 1 0 0,0 0-1 0 0,-1 0 0 0 0,1 0 0 0 0,-4-1 0 0 0,-2 1-26 0 0,0-1 0 0 0,0 0 0 0 0,1-1 0 0 0,-1 0 0 0 0,1-1 0 0 0,-1 1-1 0 0,1-2 1 0 0,0 1 0 0 0,0-1 0 0 0,0 0 0 0 0,1-1 0 0 0,0 0 0 0 0,-12-9 0 0 0,13 8-537 0 0,1-1 0 0 0,0 1 0 0 0,1-1 1 0 0,-1 0-1 0 0,1 0 0 0 0,0 0 0 0 0,1-1 1 0 0,0 0-1 0 0,-4-12 0 0 0,1-8-4958 0 0,-5-40-1 0 0,10 58 4300 0 0,-4-23-5758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36.026"/>
    </inkml:context>
    <inkml:brush xml:id="br0">
      <inkml:brushProperty name="width" value="0.035" units="cm"/>
      <inkml:brushProperty name="height" value="0.035" units="cm"/>
    </inkml:brush>
  </inkml:definitions>
  <inkml:trace contextRef="#ctx0" brushRef="#br0">0 107 16716 0 0,'10'-4'542'0'0,"-1"1"0"0"0,1 0 1 0 0,0 0-1 0 0,0 1 1 0 0,0 0-1 0 0,0 1 0 0 0,1 0 1 0 0,18 1-1 0 0,8-2 136 0 0,48-7-212 0 0,101-25-1 0 0,-73 2-7037 0 0,-83 22-2596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37.011"/>
    </inkml:context>
    <inkml:brush xml:id="br0">
      <inkml:brushProperty name="width" value="0.035" units="cm"/>
      <inkml:brushProperty name="height" value="0.035" units="cm"/>
    </inkml:brush>
  </inkml:definitions>
  <inkml:trace contextRef="#ctx0" brushRef="#br0">188 46 11723 0 0,'0'-16'2992'0'0,"-2"-9"2079"0"0,-5 21-3367 0 0,-8 11-1279 0 0,6 1-389 0 0,0 0-1 0 0,1 1 0 0 0,0 0 0 0 0,0 1 0 0 0,1 0 1 0 0,0 0-1 0 0,1 1 0 0 0,-10 20 0 0 0,0 8-76 0 0,-14 47-1 0 0,20-54 14 0 0,1 1-1 0 0,2 1 1 0 0,1 0 0 0 0,2-1 0 0 0,1 1-1 0 0,2 49 1 0 0,2-67 5 0 0,1-1 0 0 0,1 0 0 0 0,0 0 0 0 0,1-1 0 0 0,0 1 0 0 0,2-1 0 0 0,7 18 0 0 0,-7-23-5 0 0,-1 1-1 0 0,2-1 0 0 0,-1-1 1 0 0,1 1-1 0 0,0-1 0 0 0,1 0 1 0 0,0 0-1 0 0,0-1 0 0 0,0 0 1 0 0,1-1-1 0 0,11 7 0 0 0,-11-8-163 0 0,1-1-1 0 0,0 1 0 0 0,0-2 1 0 0,0 1-1 0 0,1-1 0 0 0,-1-1 1 0 0,1 0-1 0 0,-1-1 0 0 0,1 0 1 0 0,14 0-1 0 0,-18-1-351 0 0,0 0 1 0 0,-1-1-1 0 0,1 0 0 0 0,0 0 1 0 0,0-1-1 0 0,-1 1 0 0 0,1-2 1 0 0,-1 1-1 0 0,1-1 0 0 0,-1 0 1 0 0,0 0-1 0 0,0 0 0 0 0,-1-1 1 0 0,1 0-1 0 0,0 0 0 0 0,-1-1 1 0 0,5-4-1 0 0,2-7-4997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37.264"/>
    </inkml:context>
    <inkml:brush xml:id="br0">
      <inkml:brushProperty name="width" value="0.035" units="cm"/>
      <inkml:brushProperty name="height" value="0.035" units="cm"/>
    </inkml:brush>
  </inkml:definitions>
  <inkml:trace contextRef="#ctx0" brushRef="#br0">1 33 10074 0 0,'11'-6'703'0'0,"1"2"-1"0"0,1 0 1 0 0,-1 0 0 0 0,0 1-1 0 0,1 1 1 0 0,0 0-1 0 0,14 0 1 0 0,0-1 100 0 0,-17 1-582 0 0,1 2 0 0 0,-1-1 0 0 0,1 1 0 0 0,-1 1 0 0 0,1-1 0 0 0,-1 2 0 0 0,0 0 0 0 0,0 0 0 0 0,1 1 0 0 0,12 5 0 0 0,-20-7-177 0 0,0 1 1 0 0,0-1 0 0 0,0 1-1 0 0,0 0 1 0 0,0 0-1 0 0,0 0 1 0 0,-1 0-1 0 0,1 1 1 0 0,-1-1 0 0 0,1 1-1 0 0,-1 0 1 0 0,0-1-1 0 0,0 1 1 0 0,0 0-1 0 0,-1 0 1 0 0,1 0 0 0 0,-1 1-1 0 0,1-1 1 0 0,-1 0-1 0 0,0 1 1 0 0,0-1-1 0 0,-1 0 1 0 0,1 1 0 0 0,-1-1-1 0 0,1 1 1 0 0,-1-1-1 0 0,0 1 1 0 0,0-1-1 0 0,-1 1 1 0 0,1-1 0 0 0,-1 1-1 0 0,0-1 1 0 0,-2 7-1 0 0,0 0 23 0 0,-1 0 0 0 0,-1-1 0 0 0,0 1 0 0 0,0-1 0 0 0,0 0 1 0 0,-1 0-1 0 0,-1-1 0 0 0,0 1 0 0 0,-8 7 0 0 0,4-5-1134 0 0,-1 0 1 0 0,-24 17 0 0 0,35-33-4390 0 0,5-5 2085 0 0,0 2-1813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37.471"/>
    </inkml:context>
    <inkml:brush xml:id="br0">
      <inkml:brushProperty name="width" value="0.035" units="cm"/>
      <inkml:brushProperty name="height" value="0.035" units="cm"/>
    </inkml:brush>
  </inkml:definitions>
  <inkml:trace contextRef="#ctx0" brushRef="#br0">93 16 10154 0 0,'1'-2'418'0'0,"0"1"0"0"0,1-1-1 0 0,-1 1 1 0 0,1-1 0 0 0,0 1 0 0 0,0 0-1 0 0,-1-1 1 0 0,1 1 0 0 0,0 0 0 0 0,3-1-1 0 0,-3 7 2101 0 0,-8 12-1532 0 0,-36 56-95 0 0,25-47-778 0 0,-14 32 0 0 0,28-50-113 0 0,-1-1 0 0 0,2 1 0 0 0,-1 0-1 0 0,1 0 1 0 0,0 0 0 0 0,1 0 0 0 0,0 1 0 0 0,0-1-1 0 0,1 9 1 0 0,0-16 16 0 0,-1 1-1 0 0,1 0 1 0 0,0-1 0 0 0,1 1-1 0 0,-1 0 1 0 0,0-1-1 0 0,0 1 1 0 0,1-1 0 0 0,-1 1-1 0 0,1 0 1 0 0,-1-1-1 0 0,1 1 1 0 0,0-1 0 0 0,0 1-1 0 0,-1-1 1 0 0,1 0 0 0 0,0 1-1 0 0,0-1 1 0 0,0 0-1 0 0,1 0 1 0 0,-1 0 0 0 0,0 1-1 0 0,0-1 1 0 0,1 0-1 0 0,-1-1 1 0 0,0 1 0 0 0,1 0-1 0 0,-1 0 1 0 0,1-1 0 0 0,-1 1-1 0 0,1 0 1 0 0,0-1-1 0 0,-1 0 1 0 0,1 1 0 0 0,-1-1-1 0 0,1 0 1 0 0,0 0-1 0 0,-1 0 1 0 0,1 0 0 0 0,0 0-1 0 0,-1 0 1 0 0,1 0-1 0 0,0-1 1 0 0,-1 1 0 0 0,2-1-1 0 0,4-1-8 0 0,0 0-1 0 0,0-1 0 0 0,-1 0 1 0 0,1 0-1 0 0,-1 0 0 0 0,0-1 1 0 0,0 1-1 0 0,0-1 0 0 0,6-6 1 0 0,-7 5-439 0 0,-1 0 0 0 0,1 0-1 0 0,-1-1 1 0 0,0 1 0 0 0,4-8 0 0 0,-4 4-953 0 0,0 0-1 0 0,0 0 0 0 0,-1 0 1 0 0,0-1-1 0 0,2-14 0 0 0,-1 3-3984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37.661"/>
    </inkml:context>
    <inkml:brush xml:id="br0">
      <inkml:brushProperty name="width" value="0.035" units="cm"/>
      <inkml:brushProperty name="height" value="0.035" units="cm"/>
    </inkml:brush>
  </inkml:definitions>
  <inkml:trace contextRef="#ctx0" brushRef="#br0">0 8 12251 0 0,'2'-1'110'0'0,"-1"0"1"0"0,1 0 0 0 0,0 0-1 0 0,-1 0 1 0 0,1 1 0 0 0,0-1 0 0 0,0 1-1 0 0,-1-1 1 0 0,1 1 0 0 0,0 0-1 0 0,0 0 1 0 0,0 0 0 0 0,0 0-1 0 0,-1 0 1 0 0,1 0 0 0 0,0 0 0 0 0,0 1-1 0 0,0-1 1 0 0,-1 1 0 0 0,1-1-1 0 0,0 1 1 0 0,0 0 0 0 0,-1-1-1 0 0,1 1 1 0 0,-1 0 0 0 0,1 0 0 0 0,-1 0-1 0 0,1 0 1 0 0,1 2 0 0 0,7 4 168 0 0,0 1 0 0 0,-1 0 0 0 0,9 9 0 0 0,7 13 351 0 0,-1 1 1 0 0,-1 1 0 0 0,-2 1 0 0 0,-1 1 0 0 0,-2 1-1 0 0,-1 0 1 0 0,20 62 0 0 0,-33-83-583 0 0,1 0 1 0 0,-2 0-1 0 0,0 0 1 0 0,0 0-1 0 0,-1 1 1 0 0,-1-1-1 0 0,-1 1 0 0 0,0-1 1 0 0,-1 1-1 0 0,0-1 1 0 0,-1 0-1 0 0,-1 1 1 0 0,0-1-1 0 0,-1 0 0 0 0,0-1 1 0 0,-1 1-1 0 0,-1-1 1 0 0,0 1-1 0 0,-1-2 1 0 0,0 1-1 0 0,-16 19 1 0 0,20-27-267 0 0,-38 43-620 0 0,10-22-5015 0 0,24-24 2050 0 0,0-3-3436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38.136"/>
    </inkml:context>
    <inkml:brush xml:id="br0">
      <inkml:brushProperty name="width" value="0.035" units="cm"/>
      <inkml:brushProperty name="height" value="0.035" units="cm"/>
    </inkml:brush>
  </inkml:definitions>
  <inkml:trace contextRef="#ctx0" brushRef="#br0">5 12 13035 0 0,'-4'-12'4442'0'0,"10"19"-2154"0"0,9 19-831 0 0,-4 6-1050 0 0,-1 0 0 0 0,-2 1 0 0 0,-1 0 0 0 0,3 50 0 0 0,4 18-262 0 0,-6-58-104 0 0,-1-11-12 0 0,-1 1 0 0 0,-2-1 0 0 0,-1 1 0 0 0,-2 46 0 0 0,-1-77-248 0 0,-8 43 509 0 0,-1-25-3476 0 0,8-20 2784 0 0,1 1 0 0 0,-1-1 0 0 0,1 0 0 0 0,-1 1 0 0 0,1-1 0 0 0,-1 1-1 0 0,1-1 1 0 0,-1 0 0 0 0,1 1 0 0 0,-1-1 0 0 0,1 0 0 0 0,-1 0 0 0 0,0 0 0 0 0,1 1 0 0 0,-1-1 0 0 0,1 0 0 0 0,-1 0 0 0 0,0 0-1 0 0,1 0 1 0 0,-1 0 0 0 0,1 0 0 0 0,-1 0 0 0 0,0 0 0 0 0,1 0 0 0 0,-1 0 0 0 0,-1-1 0 0 0,-4-1-5334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45.759"/>
    </inkml:context>
    <inkml:brush xml:id="br0">
      <inkml:brushProperty name="width" value="0.035" units="cm"/>
      <inkml:brushProperty name="height" value="0.035" units="cm"/>
    </inkml:brush>
  </inkml:definitions>
  <inkml:trace contextRef="#ctx0" brushRef="#br0">1 198 10578 0 0,'-1'-8'675'0'0,"1"-1"0"0"0,0 0 0 0 0,1 1 0 0 0,0-1-1 0 0,1 1 1 0 0,-1-1 0 0 0,2 1 0 0 0,-1 0 0 0 0,1 0-1 0 0,7-15 1 0 0,-7 16-394 0 0,1 0 0 0 0,0 1-1 0 0,0-1 1 0 0,0 1 0 0 0,0 0-1 0 0,1 1 1 0 0,0-1 0 0 0,0 1-1 0 0,1 0 1 0 0,0 0 0 0 0,0 0-1 0 0,12-6 1 0 0,-16 9-267 0 0,0 1 0 0 0,1 0 1 0 0,-1 0-1 0 0,1 0 0 0 0,-1 0 0 0 0,1 0 0 0 0,-1 1 1 0 0,1-1-1 0 0,0 1 0 0 0,-1 0 0 0 0,1 0 1 0 0,-1 0-1 0 0,1 0 0 0 0,0 0 0 0 0,-1 0 0 0 0,1 1 1 0 0,0-1-1 0 0,-1 1 0 0 0,1 0 0 0 0,-1-1 0 0 0,1 1 1 0 0,-1 0-1 0 0,0 1 0 0 0,1-1 0 0 0,-1 0 0 0 0,0 1 1 0 0,0-1-1 0 0,0 1 0 0 0,0 0 0 0 0,0 0 1 0 0,2 2-1 0 0,-1 0 21 0 0,-1 0 0 0 0,0 0 0 0 0,0 0 0 0 0,0 1 0 0 0,-1-1 0 0 0,1 0 0 0 0,-1 1 0 0 0,0-1-1 0 0,0 1 1 0 0,-1-1 0 0 0,1 1 0 0 0,-1-1 0 0 0,0 1 0 0 0,0 0 0 0 0,0-1 0 0 0,-1 1 0 0 0,-1 5 0 0 0,-6 19 114 0 0,-2-1 0 0 0,-24 51 0 0 0,20-50-182 0 0,1 0-1 0 0,-9 36 1 0 0,21-63 33 0 0,0 0 0 0 0,1 0 0 0 0,0 0 0 0 0,-1 0 0 0 0,1 0 0 0 0,0 0 0 0 0,0 1 1 0 0,0-1-1 0 0,0 0 0 0 0,0 0 0 0 0,1 0 0 0 0,-1 0 0 0 0,1 3 0 0 0,0-4 13 0 0,-1 0 0 0 0,1 0 0 0 0,0-1 0 0 0,-1 1 0 0 0,1 0 0 0 0,-1 0 0 0 0,1 0 0 0 0,0-1 0 0 0,0 1 0 0 0,0 0 0 0 0,-1-1 0 0 0,1 1 0 0 0,0-1 0 0 0,0 1 0 0 0,0-1 0 0 0,0 1 0 0 0,0-1 0 0 0,0 0 0 0 0,2 1 0 0 0,2 0 84 0 0,1-1 1 0 0,0 0-1 0 0,-1 0 1 0 0,1-1 0 0 0,0 0-1 0 0,-1 1 1 0 0,1-2-1 0 0,6-1 1 0 0,83-29 854 0 0,-64 20-660 0 0,0 2-1 0 0,58-12 1 0 0,-69 24-1151 0 0,-9 3-7335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38.311"/>
    </inkml:context>
    <inkml:brush xml:id="br0">
      <inkml:brushProperty name="width" value="0.035" units="cm"/>
      <inkml:brushProperty name="height" value="0.035" units="cm"/>
    </inkml:brush>
  </inkml:definitions>
  <inkml:trace contextRef="#ctx0" brushRef="#br0">1 144 12091 0 0,'0'-1'364'0'0,"1"0"1"0"0,0 0 0 0 0,0 0-1 0 0,0 0 1 0 0,0 0 0 0 0,0 0-1 0 0,1 0 1 0 0,-1 1 0 0 0,0-1-1 0 0,0 0 1 0 0,1 1 0 0 0,-1-1-1 0 0,0 1 1 0 0,0-1 0 0 0,1 1-1 0 0,-1 0 1 0 0,3-1 0 0 0,32-3 1974 0 0,-12 2-770 0 0,136-25 997 0 0,49-11-2898 0 0,-173 28-4405 0 0,60-24 0 0 0,-61 19-4401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39.562"/>
    </inkml:context>
    <inkml:brush xml:id="br0">
      <inkml:brushProperty name="width" value="0.035" units="cm"/>
      <inkml:brushProperty name="height" value="0.035" units="cm"/>
    </inkml:brush>
  </inkml:definitions>
  <inkml:trace contextRef="#ctx0" brushRef="#br0">381 527 8978 0 0,'4'14'1089'0'0,"-4"-13"-876"0"0,1-1 1 0 0,-1 0 0 0 0,1 1-1 0 0,-1-1 1 0 0,0 0 0 0 0,1 0-1 0 0,-1 1 1 0 0,1-1-1 0 0,-1 0 1 0 0,1 0 0 0 0,-1 0-1 0 0,1 1 1 0 0,-1-1 0 0 0,1 0-1 0 0,-1 0 1 0 0,1 0-1 0 0,-1 0 1 0 0,1 0 0 0 0,-1 0-1 0 0,1 0 1 0 0,-1 0 0 0 0,1 0-1 0 0,0-1 1 0 0,-1 1-1 0 0,0 0 1 0 0,1 0 0 0 0,-1 0-1 0 0,2-1 1 0 0,14-12 5790 0 0,-10 1-5256 0 0,-5 10-675 0 0,-1 0 0 0 0,1 0 0 0 0,-1 0 0 0 0,0 0 0 0 0,0 0 0 0 0,0 0-1 0 0,0 0 1 0 0,0 0 0 0 0,0 0 0 0 0,0 0 0 0 0,-1 0 0 0 0,1 0 0 0 0,-1 0 0 0 0,0 0 0 0 0,1 1-1 0 0,-1-1 1 0 0,0 0 0 0 0,0 0 0 0 0,0 0 0 0 0,0 1 0 0 0,0-1 0 0 0,-1 1 0 0 0,1-1 0 0 0,0 1-1 0 0,-1-1 1 0 0,1 1 0 0 0,-1 0 0 0 0,0 0 0 0 0,1-1 0 0 0,-1 1 0 0 0,0 0 0 0 0,0 1 0 0 0,0-1-1 0 0,1 0 1 0 0,-1 0 0 0 0,0 1 0 0 0,0-1 0 0 0,-3 1 0 0 0,-2-2-64 0 0,1 1 0 0 0,-1 0-1 0 0,1 0 1 0 0,-1 0 0 0 0,0 1 0 0 0,0 0-1 0 0,1 1 1 0 0,-1-1 0 0 0,0 1 0 0 0,-10 3 0 0 0,3 2-47 0 0,0 0 0 0 0,0 2 0 0 0,1-1 1 0 0,0 1-1 0 0,0 1 0 0 0,1 0 1 0 0,0 1-1 0 0,-14 15 0 0 0,1 2 9 0 0,1 1-1 0 0,-26 43 0 0 0,37-52-8 0 0,2 1 0 0 0,-16 36 0 0 0,23-48 24 0 0,1 0 0 0 0,1 0 0 0 0,-1 0-1 0 0,1 1 1 0 0,1-1 0 0 0,0 1 0 0 0,0-1-1 0 0,0 1 1 0 0,1 0 0 0 0,1 10 0 0 0,0-17 19 0 0,-1 1 1 0 0,0-1 0 0 0,1 0-1 0 0,0 1 1 0 0,0-1 0 0 0,-1 0 0 0 0,1 0-1 0 0,0 1 1 0 0,1-1 0 0 0,-1 0-1 0 0,0 0 1 0 0,1 0 0 0 0,-1-1-1 0 0,1 1 1 0 0,-1 0 0 0 0,1 0-1 0 0,0-1 1 0 0,0 1 0 0 0,0-1-1 0 0,0 0 1 0 0,3 2 0 0 0,-2-2 30 0 0,1 1 0 0 0,0-1-1 0 0,-1-1 1 0 0,1 1 0 0 0,0-1 0 0 0,0 1 0 0 0,0-1 0 0 0,0 0 0 0 0,-1 0 0 0 0,1-1 0 0 0,0 1 0 0 0,4-2 0 0 0,4-1 58 0 0,0-1-1 0 0,0 0 1 0 0,0-1 0 0 0,-1 0 0 0 0,0-1 0 0 0,0 0 0 0 0,12-9 0 0 0,-10 4-18 0 0,-1-1 1 0 0,0 0 0 0 0,-1 0-1 0 0,0-1 1 0 0,0-1 0 0 0,-2 1-1 0 0,0-2 1 0 0,0 1 0 0 0,-1-1 0 0 0,-1-1-1 0 0,-1 1 1 0 0,0-1 0 0 0,-1 0-1 0 0,0-1 1 0 0,-2 1 0 0 0,4-33-1 0 0,-4-14 58 0 0,-2 0 0 0 0,-3 0 0 0 0,-12-76 0 0 0,7 77-74 0 0,5 41 45 0 0,0-9 35 0 0,-1 0-1 0 0,-2 0 1 0 0,-1 1 0 0 0,-12-35 0 0 0,24 135-934 0 0,79 272 479 0 0,-68-280 292 0 0,-8-26 11 0 0,3-1 0 0 0,30 67-1 0 0,-36-91-5 0 0,0 0-1 0 0,1-1 0 0 0,1 0 1 0 0,0 0-1 0 0,0-1 1 0 0,1 1-1 0 0,0-2 0 0 0,1 0 1 0 0,0 0-1 0 0,0 0 0 0 0,23 13 1 0 0,-30-21-282 0 0,1 1-1 0 0,0 0 1 0 0,0-1 0 0 0,0 0 0 0 0,0 0 0 0 0,0 0 0 0 0,0 0 0 0 0,7 0 0 0 0,-8-1-687 0 0,0 0-1 0 0,0 0 1 0 0,0-1 0 0 0,0 1 0 0 0,0-1-1 0 0,-1 0 1 0 0,1 1 0 0 0,0-1-1 0 0,0-1 1 0 0,0 1 0 0 0,-1 0 0 0 0,5-3-1 0 0,3-3-6672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40.638"/>
    </inkml:context>
    <inkml:brush xml:id="br0">
      <inkml:brushProperty name="width" value="0.035" units="cm"/>
      <inkml:brushProperty name="height" value="0.035" units="cm"/>
    </inkml:brush>
  </inkml:definitions>
  <inkml:trace contextRef="#ctx0" brushRef="#br0">80 264 10610 0 0,'3'7'4114'0'0,"1"12"-3364"0"0,-9 14 212 0 0,0-1 1 0 0,-14 45-1 0 0,-6 28 92 0 0,13-41-510 0 0,5-33 79 0 0,2 0-1 0 0,-2 47 0 0 0,7-77-575 0 0,0-1 0 0 0,-1 0 0 0 0,1 0 0 0 0,0 1 0 0 0,0-1 0 0 0,0 0 0 0 0,0 0 0 0 0,0 1 0 0 0,0-1 0 0 0,0 0 0 0 0,0 0 0 0 0,0 1 0 0 0,0-1 0 0 0,0 0 0 0 0,0 0 0 0 0,0 1 0 0 0,0-1 0 0 0,0 0 0 0 0,0 0 0 0 0,0 0 0 0 0,0 1 0 0 0,1-1 0 0 0,-1 0 0 0 0,0 0 0 0 0,0 1 1 0 0,0-1-1 0 0,0 0 0 0 0,0 0 0 0 0,1 0 0 0 0,-1 1 0 0 0,0-1 0 0 0,0 0 0 0 0,0 0 0 0 0,1 0 0 0 0,-1 0 0 0 0,0 0 0 0 0,0 0 0 0 0,0 1 0 0 0,1-1 0 0 0,-1 0 0 0 0,0 0 0 0 0,0 0 0 0 0,1 0 0 0 0,-1 0 0 0 0,0 0 0 0 0,1 0 0 0 0,10-10 1307 0 0,7-17-466 0 0,-8 8-806 0 0,-1 0 0 0 0,0-1 0 0 0,-2 0 0 0 0,0 0 0 0 0,-1-1 0 0 0,-1 0 0 0 0,3-37 0 0 0,-4-5-67 0 0,-6-81-1 0 0,0 36 294 0 0,2 78-289 0 0,5-39 0 0 0,-4 60-19 0 0,1-1 0 0 0,0 1 0 0 0,1 0 0 0 0,-1 0 0 0 0,2 0 0 0 0,-1 1 1 0 0,1-1-1 0 0,8-12 0 0 0,-11 20-7 0 0,-1 1 0 0 0,0-1 0 0 0,1 1-1 0 0,-1-1 1 0 0,1 1 0 0 0,-1-1 0 0 0,1 1 0 0 0,-1-1 0 0 0,1 1 0 0 0,-1 0 0 0 0,1-1 0 0 0,-1 1 0 0 0,1 0-1 0 0,0-1 1 0 0,-1 1 0 0 0,1 0 0 0 0,0 0 0 0 0,-1-1 0 0 0,1 1 0 0 0,0 0 0 0 0,-1 0 0 0 0,1 0 0 0 0,0 0-1 0 0,-1 0 1 0 0,1 0 0 0 0,0 0 0 0 0,-1 0 0 0 0,1 0 0 0 0,0 1 0 0 0,-1-1 0 0 0,1 0 0 0 0,-1 0 0 0 0,1 1 0 0 0,0-1-1 0 0,-1 0 1 0 0,1 1 0 0 0,-1-1 0 0 0,1 0 0 0 0,0 1 0 0 0,-1-1 0 0 0,1 1 0 0 0,-1-1 0 0 0,0 1 0 0 0,2 0-1 0 0,20 31-270 0 0,-16-23 288 0 0,41 66-131 0 0,-3 2 0 0 0,38 94-1 0 0,-41-82 91 0 0,71 116 0 0 0,-101-186 14 0 0,-6-11 50 0 0,0-1-1 0 0,0 1 1 0 0,12 13 0 0 0,-48-53-15615 0 0,19 19 8867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40.811"/>
    </inkml:context>
    <inkml:brush xml:id="br0">
      <inkml:brushProperty name="width" value="0.035" units="cm"/>
      <inkml:brushProperty name="height" value="0.035" units="cm"/>
    </inkml:brush>
  </inkml:definitions>
  <inkml:trace contextRef="#ctx0" brushRef="#br0">1 186 11362 0 0,'23'-4'2092'0'0,"0"1"-1"0"0,46-1 0 0 0,13-2-263 0 0,-70 5-1684 0 0,26-5 473 0 0,61-15 1 0 0,-90 19-655 0 0,0-1 0 0 0,0-1 0 0 0,0 1 0 0 0,-1-1-1 0 0,1-1 1 0 0,-1 1 0 0 0,0-2 0 0 0,0 1 0 0 0,0-1 0 0 0,-1 0 0 0 0,0 0-1 0 0,8-10 1 0 0,-13 14-472 0 0,-1-1-1 0 0,1 0 1 0 0,0 1-1 0 0,-1-1 1 0 0,0 0-1 0 0,0 1 1 0 0,0-1-1 0 0,0 0 1 0 0,0 0-1 0 0,0 0 1 0 0,-1 0-1 0 0,1 0 1 0 0,-1 0-1 0 0,0 0 1 0 0,0 0-1 0 0,0 0 1 0 0,-1-4-1 0 0,-1-8-6310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44.944"/>
    </inkml:context>
    <inkml:brush xml:id="br0">
      <inkml:brushProperty name="width" value="0.035" units="cm"/>
      <inkml:brushProperty name="height" value="0.035" units="cm"/>
    </inkml:brush>
  </inkml:definitions>
  <inkml:trace contextRef="#ctx0" brushRef="#br0">24 518 9234 0 0,'-1'0'239'0'0,"0"0"0"0"0,0 0 0 0 0,0-1 0 0 0,0 1 0 0 0,0-1 0 0 0,0 1 0 0 0,1-1 0 0 0,-1 1 0 0 0,0-1 0 0 0,0 1 0 0 0,0-1 0 0 0,0 0 0 0 0,1 0 0 0 0,-1 1 0 0 0,0-1 0 0 0,1 0 0 0 0,-1 0 0 0 0,1 0 1 0 0,-1 0-1 0 0,1 0 0 0 0,-1 0 0 0 0,1 0 0 0 0,-1 0 0 0 0,1 0 0 0 0,0 0 0 0 0,0 0 0 0 0,0 0 0 0 0,-1 0 0 0 0,1-1 0 0 0,-3-41 2211 0 0,2 29-1651 0 0,1-2-466 0 0,0 1 0 0 0,1-1 0 0 0,1 1 0 0 0,6-24 1 0 0,3-25-253 0 0,14-87-45 0 0,-7 62-83 0 0,-18 87 38 0 0,0 1 1 0 0,0-1-1 0 0,0 0 1 0 0,0 1-1 0 0,1-1 1 0 0,-1 1-1 0 0,0-1 1 0 0,1 1-1 0 0,0-1 1 0 0,-1 1-1 0 0,1-1 1 0 0,0 1-1 0 0,0-1 1 0 0,0 1-1 0 0,0 0 1 0 0,0 0-1 0 0,0-1 1 0 0,0 1-1 0 0,0 0 1 0 0,0 0-1 0 0,3-2 1 0 0,-3 3-2 0 0,0 0 1 0 0,0 0-1 0 0,1 0 1 0 0,-1 0-1 0 0,0 0 1 0 0,0 1 0 0 0,1-1-1 0 0,-1 0 1 0 0,0 0-1 0 0,0 1 1 0 0,0-1-1 0 0,0 1 1 0 0,0-1-1 0 0,1 1 1 0 0,-1-1 0 0 0,0 1-1 0 0,0 0 1 0 0,0 0-1 0 0,0-1 1 0 0,-1 1-1 0 0,2 1 1 0 0,5 6-8 0 0,0-1 1 0 0,-1 1-1 0 0,1 0 0 0 0,-2 1 1 0 0,7 12-1 0 0,7 16 33 0 0,-4-2-11 0 0,2-1 1 0 0,2-1-1 0 0,1-1 0 0 0,1 0 1 0 0,44 48-1 0 0,-48-68-33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45.879"/>
    </inkml:context>
    <inkml:brush xml:id="br0">
      <inkml:brushProperty name="width" value="0.035" units="cm"/>
      <inkml:brushProperty name="height" value="0.035" units="cm"/>
    </inkml:brush>
  </inkml:definitions>
  <inkml:trace contextRef="#ctx0" brushRef="#br0">145 259 10402 0 0,'9'-2'653'0'0,"-1"-1"0"0"0,1-1 0 0 0,-1 0-1 0 0,0 0 1 0 0,0 0 0 0 0,-1-1 0 0 0,1 0 0 0 0,-1 0-1 0 0,7-8 1 0 0,-11 10-294 0 0,0-1 0 0 0,0 1 0 0 0,-1-1 0 0 0,1 0-1 0 0,-1 0 1 0 0,0 0 0 0 0,0 0 0 0 0,-1 0 0 0 0,1 0-1 0 0,-1-1 1 0 0,0 1 0 0 0,0 0 0 0 0,0-1 0 0 0,0 1-1 0 0,-1-1 1 0 0,0 1 0 0 0,0-1 0 0 0,0 1 0 0 0,-2-9-1 0 0,1 5-243 0 0,-1 1-1 0 0,0-1 0 0 0,0 1 0 0 0,-1 0 0 0 0,1 0 1 0 0,-2 0-1 0 0,1 0 0 0 0,-1 0 0 0 0,0 1 0 0 0,0-1 0 0 0,-1 1 1 0 0,-7-8-1 0 0,10 12-112 0 0,0 0 0 0 0,-1 0 0 0 0,1 0 1 0 0,-1 1-1 0 0,1-1 0 0 0,-1 1 0 0 0,0-1 1 0 0,1 1-1 0 0,-1 0 0 0 0,0 0 0 0 0,0 0 1 0 0,0 0-1 0 0,0 1 0 0 0,0-1 0 0 0,0 1 1 0 0,0 0-1 0 0,0-1 0 0 0,0 2 0 0 0,0-1 1 0 0,0 0-1 0 0,0 0 0 0 0,0 1 0 0 0,0 0 0 0 0,0 0 1 0 0,0-1-1 0 0,1 2 0 0 0,-1-1 0 0 0,0 0 1 0 0,0 0-1 0 0,1 1 0 0 0,-1 0 0 0 0,1-1 1 0 0,-5 5-1 0 0,-2 2-29 0 0,0 1-1 0 0,0 0 1 0 0,1 1 0 0 0,0-1-1 0 0,1 1 1 0 0,0 1 0 0 0,0 0 0 0 0,1 0-1 0 0,1 0 1 0 0,-8 21 0 0 0,8-17-2 0 0,0 0 0 0 0,2 0 0 0 0,-1 1 0 0 0,2-1 0 0 0,0 1 0 0 0,1 0-1 0 0,1-1 1 0 0,1 20 0 0 0,-1-32 45 0 0,1 0-1 0 0,-1 1 0 0 0,1-1 1 0 0,0 0-1 0 0,0 0 0 0 0,0 0 0 0 0,0 0 1 0 0,0-1-1 0 0,1 1 0 0 0,-1 0 1 0 0,1 0-1 0 0,-1-1 0 0 0,1 1 1 0 0,0-1-1 0 0,0 1 0 0 0,1-1 0 0 0,-1 0 1 0 0,0 0-1 0 0,1 0 0 0 0,-1 0 1 0 0,1 0-1 0 0,0-1 0 0 0,0 1 1 0 0,-1-1-1 0 0,1 1 0 0 0,0-1 0 0 0,0 0 1 0 0,0-1-1 0 0,5 2 0 0 0,-2-1 63 0 0,0-1-1 0 0,0 0 1 0 0,0 0-1 0 0,0 0 0 0 0,0-1 1 0 0,0 1-1 0 0,0-2 1 0 0,0 1-1 0 0,0-1 1 0 0,-1 1-1 0 0,1-2 0 0 0,0 1 1 0 0,-1-1-1 0 0,9-5 1 0 0,-8 4 12 0 0,0 0 0 0 0,0-1 0 0 0,-1 0 0 0 0,1 0 0 0 0,-1 0 0 0 0,-1-1 0 0 0,1 0 0 0 0,-1 0 0 0 0,0 0 0 0 0,0 0 0 0 0,0-1 0 0 0,-1 1 0 0 0,0-1 0 0 0,-1 0 0 0 0,1 0 1 0 0,-1 0-1 0 0,-1 0 0 0 0,1 0 0 0 0,-1 0 0 0 0,0-10 0 0 0,0 27-124 0 0,1 1 1 0 0,0-1-1 0 0,1 1 1 0 0,0-1-1 0 0,4 10 1 0 0,30 70-106 0 0,-21-54 197 0 0,19 52-183 0 0,47 181-1 0 0,-70-215 117 0 0,-3 2-1 0 0,-2 0 1 0 0,-2 0-1 0 0,-5 95 1 0 0,0-146 15 0 0,0 1 0 0 0,-1-1 0 0 0,0 0 0 0 0,0 1 0 0 0,0-1 0 0 0,-1 0 0 0 0,0 0 0 0 0,0 0 0 0 0,0 0 0 0 0,0 0-1 0 0,-1-1 1 0 0,0 1 0 0 0,-4 5 0 0 0,4-7 13 0 0,-1 0 0 0 0,1 0 0 0 0,-1-1 0 0 0,1 1-1 0 0,-1-1 1 0 0,0 0 0 0 0,0 0 0 0 0,0 0-1 0 0,0 0 1 0 0,0-1 0 0 0,0 1 0 0 0,-1-1-1 0 0,1-1 1 0 0,0 1 0 0 0,-1 0 0 0 0,-7-1-1 0 0,-9 0 76 0 0,0 0 0 0 0,0-2-1 0 0,0-1 1 0 0,0 0 0 0 0,-37-12-1 0 0,49 12-46 0 0,-1 0 0 0 0,0-1 0 0 0,1 0 0 0 0,0 0-1 0 0,0-1 1 0 0,0-1 0 0 0,1 1 0 0 0,-1-1 0 0 0,1-1 0 0 0,1 0-1 0 0,-1 0 1 0 0,1 0 0 0 0,0-1 0 0 0,-5-8 0 0 0,9 11-37 0 0,0 0 0 0 0,1 0 1 0 0,0 0-1 0 0,0 0 0 0 0,0 0 1 0 0,1 0-1 0 0,-1 0 0 0 0,1-1 1 0 0,0 1-1 0 0,1 0 0 0 0,0-1 1 0 0,0 1-1 0 0,0-1 0 0 0,1-5 1 0 0,0 3-29 0 0,1 0 0 0 0,1 0 1 0 0,-1 0-1 0 0,1 1 0 0 0,0-1 0 0 0,1 1 1 0 0,0 0-1 0 0,7-11 0 0 0,8-4-142 0 0,0 0-1 0 0,1 1 1 0 0,2 0-1 0 0,25-18 1 0 0,-42 35 122 0 0,115-102-3622 0 0,-47 29-7559 0 0,-51 50 2720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46.195"/>
    </inkml:context>
    <inkml:brush xml:id="br0">
      <inkml:brushProperty name="width" value="0.035" units="cm"/>
      <inkml:brushProperty name="height" value="0.035" units="cm"/>
    </inkml:brush>
  </inkml:definitions>
  <inkml:trace contextRef="#ctx0" brushRef="#br0">234 23 17428 0 0,'0'-11'577'0'0,"0"0"2258"0"0,-12 19-1308 0 0,-10 15-1497 0 0,1 2 0 0 0,2 0-1 0 0,0 1 1 0 0,2 1-1 0 0,1 1 1 0 0,1 1 0 0 0,1 0-1 0 0,1 0 1 0 0,-15 61-1 0 0,16-39-49 0 0,2 0-1 0 0,2 0 0 0 0,3 1 1 0 0,2-1-1 0 0,5 74 0 0 0,0-104 62 0 0,1 1-1 0 0,1-1 0 0 0,0 0 0 0 0,2 0 0 0 0,1 0 0 0 0,0-1 1 0 0,1 0-1 0 0,2-1 0 0 0,21 36 0 0 0,-24-45-9 0 0,0-1 0 0 0,0 0 0 0 0,1 0-1 0 0,1-1 1 0 0,-1 0 0 0 0,1-1 0 0 0,1 1 0 0 0,16 9 0 0 0,-18-13-48 0 0,0-1 0 0 0,-1 0 0 0 0,1 0 0 0 0,1 0 0 0 0,-1-1 0 0 0,0 0 0 0 0,0-1 0 0 0,1 0 0 0 0,-1 0 0 0 0,1-1 0 0 0,-1 0 0 0 0,1 0 0 0 0,9-3 0 0 0,-13 2-366 0 0,1 0 0 0 0,-1 0-1 0 0,1-1 1 0 0,-1 0 0 0 0,1 0 0 0 0,5-4 0 0 0,-6 3-623 0 0,0 0 0 0 0,0-1 0 0 0,0 0-1 0 0,0 0 1 0 0,-1 0 0 0 0,1 0 0 0 0,-1-1 0 0 0,-1 0 0 0 0,6-7 0 0 0,2-7-5263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46.479"/>
    </inkml:context>
    <inkml:brush xml:id="br0">
      <inkml:brushProperty name="width" value="0.035" units="cm"/>
      <inkml:brushProperty name="height" value="0.035" units="cm"/>
    </inkml:brush>
  </inkml:definitions>
  <inkml:trace contextRef="#ctx0" brushRef="#br0">1 17 13947 0 0,'12'-4'683'0'0,"0"0"0"0"0,1 1 0 0 0,-1 1 1 0 0,1 0-1 0 0,-1 1 0 0 0,25 1 0 0 0,77 10 2297 0 0,-108-9-2876 0 0,1 0 0 0 0,-1 0 0 0 0,0 1 0 0 0,0-1 0 0 0,0 2 0 0 0,0-1 1 0 0,0 1-1 0 0,0-1 0 0 0,0 2 0 0 0,8 5 0 0 0,-12-7-80 0 0,0-1 0 0 0,-1 1 0 0 0,1 0 0 0 0,-1 0 0 0 0,1 0 0 0 0,-1 0 0 0 0,1 0 0 0 0,-1 0 0 0 0,0 0 0 0 0,0 1 0 0 0,0-1 0 0 0,0 0 0 0 0,-1 1 0 0 0,1-1 0 0 0,-1 0-1 0 0,1 1 1 0 0,-1-1 0 0 0,0 1 0 0 0,0-1 0 0 0,0 1 0 0 0,0-1 0 0 0,0 0 0 0 0,-1 1 0 0 0,1-1 0 0 0,-1 1 0 0 0,1-1 0 0 0,-1 0 0 0 0,0 1 0 0 0,0-1 0 0 0,-2 4 0 0 0,-3 5 10 0 0,-1 0-1 0 0,0-1 1 0 0,0 0 0 0 0,-1 0-1 0 0,0 0 1 0 0,-1-1 0 0 0,0-1-1 0 0,-13 11 1 0 0,-86 54-272 0 0,102-69 216 0 0,-16 9-328 0 0,-31 20-96 0 0,17-20-3207 0 0,47-22-6231 0 0,-4 3 4450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46.749"/>
    </inkml:context>
    <inkml:brush xml:id="br0">
      <inkml:brushProperty name="width" value="0.035" units="cm"/>
      <inkml:brushProperty name="height" value="0.035" units="cm"/>
    </inkml:brush>
  </inkml:definitions>
  <inkml:trace contextRef="#ctx0" brushRef="#br0">136 9 11202 0 0,'13'-8'5942'0'0,"-26"15"-1047"0"0,4-1-4862 0 0,1-1 0 0 0,0 1 0 0 0,0 1 0 0 0,1 0-1 0 0,0 0 1 0 0,0 0 0 0 0,0 1 0 0 0,1 0 0 0 0,-9 17-1 0 0,6-9-39 0 0,1 0 0 0 0,1 0 0 0 0,1 1 0 0 0,0 0 0 0 0,-5 26 0 0 0,9-35 6 0 0,0 1 1 0 0,1-1-1 0 0,0 1 1 0 0,1 0-1 0 0,0-1 1 0 0,0 1-1 0 0,1 0 1 0 0,0-1-1 0 0,0 1 1 0 0,1-1 0 0 0,0 1-1 0 0,1-1 1 0 0,4 10-1 0 0,-4-13 37 0 0,0 1-1 0 0,0-1 1 0 0,0-1-1 0 0,1 1 1 0 0,0 0 0 0 0,0-1-1 0 0,0 0 1 0 0,0 0-1 0 0,1 0 1 0 0,-1-1 0 0 0,1 1-1 0 0,0-1 1 0 0,0 0-1 0 0,1 0 1 0 0,-1-1 0 0 0,1 0-1 0 0,-1 0 1 0 0,1 0-1 0 0,-1 0 1 0 0,1-1 0 0 0,0 0-1 0 0,0 0 1 0 0,8-1-1 0 0,-4 0-85 0 0,-1-1 0 0 0,1 0 0 0 0,-1-1 0 0 0,1 0 0 0 0,-1 0 0 0 0,1-1 0 0 0,-1 0 0 0 0,0-1 0 0 0,-1 0 0 0 0,1-1 0 0 0,-1 1 0 0 0,0-2 0 0 0,12-8-1 0 0,21-25-3012 0 0,-30 26 874 0 0,-1-1 1 0 0,0 0-1 0 0,8-15 0 0 0,-3 1-4255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3:46.937"/>
    </inkml:context>
    <inkml:brush xml:id="br0">
      <inkml:brushProperty name="width" value="0.035" units="cm"/>
      <inkml:brushProperty name="height" value="0.035" units="cm"/>
    </inkml:brush>
  </inkml:definitions>
  <inkml:trace contextRef="#ctx0" brushRef="#br0">1 12 12779 0 0,'2'-1'275'0'0,"0"-1"-1"0"0,0 1 1 0 0,0 0 0 0 0,0 0 0 0 0,1 0 0 0 0,-1 0-1 0 0,1 0 1 0 0,-1 0 0 0 0,0 1 0 0 0,1-1 0 0 0,-1 1-1 0 0,1-1 1 0 0,-1 1 0 0 0,1 0 0 0 0,0 0 0 0 0,-1 0-1 0 0,1 1 1 0 0,-1-1 0 0 0,5 2 0 0 0,52 16 1119 0 0,-45-13-705 0 0,21 9-365 0 0,-1 1-1 0 0,-1 3 1 0 0,0 0 0 0 0,-1 2 0 0 0,-2 1 0 0 0,0 2 0 0 0,-1 1-1 0 0,-1 1 1 0 0,-1 1 0 0 0,-2 1 0 0 0,24 33 0 0 0,-36-42-294 0 0,-1 0 1 0 0,-1 1 0 0 0,0 1-1 0 0,-1-1 1 0 0,-2 2 0 0 0,0-1-1 0 0,-1 1 1 0 0,-1 0 0 0 0,-1 1-1 0 0,0 0 1 0 0,0 23 0 0 0,-4-25-18 0 0,-1-1 0 0 0,-1 1 1 0 0,0-1-1 0 0,-2 1 0 0 0,0-1 1 0 0,-2 0-1 0 0,0 0 1 0 0,0-1-1 0 0,-2 1 0 0 0,-1-1 1 0 0,0 0-1 0 0,-19 29 0 0 0,-2-5-701 0 0,-2-1-1 0 0,-71 72 1 0 0,-26-2-8909 0 0,81-76 1507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46.205"/>
    </inkml:context>
    <inkml:brush xml:id="br0">
      <inkml:brushProperty name="width" value="0.035" units="cm"/>
      <inkml:brushProperty name="height" value="0.035" units="cm"/>
    </inkml:brush>
  </inkml:definitions>
  <inkml:trace contextRef="#ctx0" brushRef="#br0">23 157 8082 0 0,'-2'-1'439'0'0,"1"0"0"0"0,0 1 1 0 0,-1-1-1 0 0,1 0 1 0 0,0 1-1 0 0,-1-1 0 0 0,1 0 1 0 0,0 0-1 0 0,0 0 0 0 0,0 0 1 0 0,-1 0-1 0 0,1 0 1 0 0,0-1-1 0 0,1 1 0 0 0,-1 0 1 0 0,0 0-1 0 0,-1-4 0 0 0,2 5-262 0 0,0-1 0 0 0,0 0-1 0 0,0 0 1 0 0,0 0-1 0 0,0 1 1 0 0,1-1 0 0 0,-1 0-1 0 0,0 0 1 0 0,0 1-1 0 0,1-1 1 0 0,-1 0 0 0 0,0 0-1 0 0,1 1 1 0 0,-1-1-1 0 0,1 1 1 0 0,-1-1 0 0 0,1 0-1 0 0,-1 1 1 0 0,1-1-1 0 0,0 1 1 0 0,-1-1 0 0 0,1 1-1 0 0,1-2 1 0 0,6-2 95 0 0,0 0 1 0 0,1 0-1 0 0,-1 0 1 0 0,14-3-1 0 0,78-18 51 0 0,1 4-1 0 0,1 4 0 0 0,135-4 1 0 0,-190 18-346 0 0,141-5 97 0 0,-172 9 142 0 0,-10 0-2234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1:59.507"/>
    </inkml:context>
    <inkml:brush xml:id="br0">
      <inkml:brushProperty name="width" value="0.035" units="cm"/>
      <inkml:brushProperty name="height" value="0.035" units="cm"/>
    </inkml:brush>
  </inkml:definitions>
  <inkml:trace contextRef="#ctx0" brushRef="#br0">326 126 9978 0 0,'8'-8'122'0'0,"37"-41"3610"0"0,-42 46-3212 0 0,-1-1 1 0 0,1 1 0 0 0,-1-1 0 0 0,0 0 0 0 0,0 0 0 0 0,0 0 0 0 0,0 0 0 0 0,-1 0 0 0 0,1 0-1 0 0,-1 0 1 0 0,0 0 0 0 0,0-6 0 0 0,-1 9-482 0 0,-1 0 1 0 0,0 0-1 0 0,1 0 0 0 0,-1 1 1 0 0,0-1-1 0 0,0 0 0 0 0,1 1 1 0 0,-1-1-1 0 0,0 0 0 0 0,0 1 1 0 0,0-1-1 0 0,0 1 0 0 0,0-1 0 0 0,0 1 1 0 0,0 0-1 0 0,0 0 0 0 0,0-1 1 0 0,0 1-1 0 0,0 0 0 0 0,0 0 1 0 0,0 0-1 0 0,-2 0 0 0 0,-25-2 105 0 0,19 3-128 0 0,1 0-1 0 0,0 1 1 0 0,1-1-1 0 0,-1 2 0 0 0,0-1 1 0 0,1 1-1 0 0,-1 0 1 0 0,1 1-1 0 0,0 0 0 0 0,0 0 1 0 0,0 0-1 0 0,0 1 1 0 0,1 0-1 0 0,0 0 1 0 0,-11 12-1 0 0,11-9-27 0 0,0 1-1 0 0,1-1 0 0 0,0 1 1 0 0,1 0-1 0 0,-1 0 1 0 0,2 0-1 0 0,-1 1 1 0 0,1-1-1 0 0,1 1 1 0 0,0 0-1 0 0,0 0 1 0 0,0 15-1 0 0,2 29 92 0 0,2 0-1 0 0,3 0 0 0 0,14 68 1 0 0,-1-10-81 0 0,2 28-4 0 0,19 214 318 0 0,-38-341-127 0 0,-1-1 0 0 0,-1 0 1 0 0,0 1-1 0 0,-1-1 0 0 0,0 0 1 0 0,-1 0-1 0 0,0 0 0 0 0,-7 17 1 0 0,8-25-115 0 0,0-1 1 0 0,0 1-1 0 0,0 0 1 0 0,0-1 0 0 0,-1 1-1 0 0,1-1 1 0 0,-1 0-1 0 0,0 0 1 0 0,0 0 0 0 0,0 0-1 0 0,-1 0 1 0 0,1 0 0 0 0,0-1-1 0 0,-1 0 1 0 0,0 0-1 0 0,0 0 1 0 0,1 0 0 0 0,-1-1-1 0 0,0 1 1 0 0,0-1-1 0 0,-1 0 1 0 0,1 0 0 0 0,0 0-1 0 0,0-1 1 0 0,0 1-1 0 0,-1-1 1 0 0,-6-1 0 0 0,2 1-80 0 0,-1-1 0 0 0,0-1 0 0 0,1 0 0 0 0,-1 0 1 0 0,1 0-1 0 0,0-2 0 0 0,0 1 0 0 0,-13-7 0 0 0,17 7-453 0 0,1 0 1 0 0,-1 0-1 0 0,1-1 0 0 0,0 1 0 0 0,0-1 0 0 0,1 0 1 0 0,-5-4-1 0 0,5 3-946 0 0,0 1 0 0 0,1-1 0 0 0,-1 1 0 0 0,1-1 0 0 0,0 0 0 0 0,0 0 0 0 0,-2-10 0 0 0,1-2-5157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1:59.684"/>
    </inkml:context>
    <inkml:brush xml:id="br0">
      <inkml:brushProperty name="width" value="0.035" units="cm"/>
      <inkml:brushProperty name="height" value="0.035" units="cm"/>
    </inkml:brush>
  </inkml:definitions>
  <inkml:trace contextRef="#ctx0" brushRef="#br0">0 100 12139 0 0,'0'-1'107'0'0,"1"1"0"0"0,-1-1-1 0 0,0 1 1 0 0,1-1 0 0 0,-1 0 0 0 0,1 1 0 0 0,-1-1 0 0 0,1 1 0 0 0,-1 0 0 0 0,1-1 0 0 0,-1 1 0 0 0,1-1 0 0 0,-1 1 0 0 0,1 0 0 0 0,-1-1 0 0 0,1 1 0 0 0,0 0 0 0 0,-1 0 0 0 0,1-1 0 0 0,0 1 0 0 0,-1 0 0 0 0,1 0 0 0 0,0 0 0 0 0,-1 0 0 0 0,1 0-1 0 0,1 0 1 0 0,27-2 1561 0 0,-17 2-777 0 0,52-8 426 0 0,76-20 1 0 0,-7-13-7839 0 0,-105 30-1153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2:43.267"/>
    </inkml:context>
    <inkml:brush xml:id="br0">
      <inkml:brushProperty name="width" value="0.035" units="cm"/>
      <inkml:brushProperty name="height" value="0.035" units="cm"/>
    </inkml:brush>
  </inkml:definitions>
  <inkml:trace contextRef="#ctx0" brushRef="#br0">286 64 10498 0 0,'10'-18'1808'0'0,"-9"17"-1353"0"0,0-1-1 0 0,0 1 0 0 0,0 0 1 0 0,0 0-1 0 0,0-1 1 0 0,-1 1-1 0 0,1-1 0 0 0,0 1 1 0 0,-1 0-1 0 0,1-1 0 0 0,-1 0 1 0 0,1 1-1 0 0,-1-1 0 0 0,1 1 1 0 0,-1-1-1 0 0,0 1 0 0 0,0-1 1 0 0,0 0-1 0 0,0 1 0 0 0,0-1 1 0 0,0 1-1 0 0,-1-1 0 0 0,1 0 1 0 0,-1-2-1 0 0,0 4-352 0 0,-1-1-1 0 0,1 0 1 0 0,0 1 0 0 0,0-1-1 0 0,0 1 1 0 0,0-1 0 0 0,-1 1-1 0 0,1-1 1 0 0,0 1 0 0 0,-1 0-1 0 0,1 0 1 0 0,0-1 0 0 0,0 1-1 0 0,-1 0 1 0 0,1 0 0 0 0,0 1-1 0 0,-1-1 1 0 0,1 0 0 0 0,0 0-1 0 0,-1 1 1 0 0,1-1 0 0 0,0 0-1 0 0,0 1 1 0 0,0-1-1 0 0,-1 1 1 0 0,1 0 0 0 0,-2 1-1 0 0,-29 22-86 0 0,18-8-51 0 0,0 0 1 0 0,1 1 0 0 0,1 1 0 0 0,-14 26 0 0 0,-35 83-178 0 0,49-99 202 0 0,-5 11-11 0 0,2 0 0 0 0,2 1 0 0 0,1 1 0 0 0,-7 49 0 0 0,16-65 7 0 0,0-1 1 0 0,2 0-1 0 0,0 1 1 0 0,2-1-1 0 0,1 1 1 0 0,1-1-1 0 0,0 0 1 0 0,13 40 0 0 0,-11-50 50 0 0,1 0 1 0 0,1-1-1 0 0,0 1 1 0 0,1-2-1 0 0,1 1 1 0 0,-1-1 0 0 0,2 0-1 0 0,0-1 1 0 0,0 0-1 0 0,1-1 1 0 0,0 0-1 0 0,1 0 1 0 0,0-2 0 0 0,1 1-1 0 0,0-1 1 0 0,19 8-1 0 0,-22-12-257 0 0,1 1 0 0 0,0-2 0 0 0,1 1 0 0 0,-1-2 0 0 0,1 1 0 0 0,-1-2 0 0 0,1 1 0 0 0,0-2-1 0 0,17 0 1 0 0,-20-1-714 0 0,1 0-1 0 0,-1-1 1 0 0,0 0-1 0 0,1-1 1 0 0,-1 0-1 0 0,0-1 1 0 0,-1 1-1 0 0,1-2 1 0 0,-1 1-1 0 0,1-1 1 0 0,-1 0-1 0 0,11-10 1 0 0,-5 2-6287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2:43.553"/>
    </inkml:context>
    <inkml:brush xml:id="br0">
      <inkml:brushProperty name="width" value="0.035" units="cm"/>
      <inkml:brushProperty name="height" value="0.035" units="cm"/>
    </inkml:brush>
  </inkml:definitions>
  <inkml:trace contextRef="#ctx0" brushRef="#br0">5 76 15235 0 0,'-1'-1'227'0'0,"1"0"-1"0"0,-1 0 0 0 0,1 0 1 0 0,-1 0-1 0 0,1 0 0 0 0,0 0 1 0 0,-1 0-1 0 0,1 0 1 0 0,0 0-1 0 0,0 0 0 0 0,0 0 1 0 0,0 0-1 0 0,0 0 0 0 0,0 0 1 0 0,0 0-1 0 0,0 0 0 0 0,0 0 1 0 0,0 0-1 0 0,0 0 1 0 0,1 0-1 0 0,-1 0 0 0 0,0 0 1 0 0,1 0-1 0 0,0-2 0 0 0,1 1-12 0 0,0-1 0 0 0,0 1 0 0 0,0-1-1 0 0,0 1 1 0 0,0 0 0 0 0,0 0 0 0 0,1 0-1 0 0,4-3 1 0 0,-1 2-195 0 0,0-1 0 0 0,1 1 1 0 0,0 0-1 0 0,-1 0 0 0 0,1 0 0 0 0,0 1 0 0 0,8-1 1 0 0,-6 2-18 0 0,0 1 0 0 0,0 0 0 0 0,0 0-1 0 0,0 1 1 0 0,0 1 0 0 0,0-1 0 0 0,0 1 0 0 0,0 1 0 0 0,0-1 0 0 0,-1 2 0 0 0,0-1 0 0 0,1 1 0 0 0,-1 0 0 0 0,11 8 0 0 0,-14-8 10 0 0,0 0 0 0 0,0 0 0 0 0,-1 0 0 0 0,0 0 0 0 0,0 0 0 0 0,0 1 0 0 0,0 0 0 0 0,-1 0 0 0 0,0 0 0 0 0,0 0-1 0 0,0 0 1 0 0,0 1 0 0 0,-1-1 0 0 0,0 1 0 0 0,0 0 0 0 0,-1-1 0 0 0,0 1 0 0 0,0 0 0 0 0,0 0 0 0 0,0 0 0 0 0,-1 0 0 0 0,-1 11 0 0 0,-1-3-55 0 0,-1 1 1 0 0,0-1-1 0 0,-1 0 0 0 0,-1 0 1 0 0,0 0-1 0 0,-1-1 1 0 0,-1 0-1 0 0,-11 18 1 0 0,10-20-1570 0 0,0 0 0 0 0,-16 17 0 0 0,24-28 1585 0 0,-5 5-3557 0 0,7-15-6629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2:43.822"/>
    </inkml:context>
    <inkml:brush xml:id="br0">
      <inkml:brushProperty name="width" value="0.035" units="cm"/>
      <inkml:brushProperty name="height" value="0.035" units="cm"/>
    </inkml:brush>
  </inkml:definitions>
  <inkml:trace contextRef="#ctx0" brushRef="#br0">193 6 11771 0 0,'0'0'195'0'0,"-1"-1"0"0"0,1 1 0 0 0,0-1 0 0 0,-1 1 0 0 0,1 0 1 0 0,0-1-1 0 0,-1 1 0 0 0,1 0 0 0 0,0-1 0 0 0,-1 1 1 0 0,1 0-1 0 0,-1 0 0 0 0,1-1 0 0 0,0 1 0 0 0,-1 0 0 0 0,1 0 1 0 0,-1 0-1 0 0,1 0 0 0 0,-1 0 0 0 0,1 0 0 0 0,-1-1 0 0 0,1 1 1 0 0,-1 0-1 0 0,1 0 0 0 0,0 0 0 0 0,-1 0 0 0 0,0 1 1 0 0,-18 5 1964 0 0,-17 17-1573 0 0,33-21-339 0 0,-8 7-232 0 0,1 1 1 0 0,0 0-1 0 0,0 0 0 0 0,1 1 0 0 0,0 0 1 0 0,1 1-1 0 0,0 0 0 0 0,1 0 0 0 0,1 0 1 0 0,-1 1-1 0 0,2 0 0 0 0,0 1 1 0 0,1-1-1 0 0,0 1 0 0 0,1 0 0 0 0,0 0 1 0 0,2 0-1 0 0,-1 0 0 0 0,2 19 0 0 0,0-29 2 0 0,0-1 0 0 0,1 1 0 0 0,0 0 0 0 0,0 0 0 0 0,0 0 0 0 0,0-1 0 0 0,0 1 0 0 0,1 0-1 0 0,0-1 1 0 0,0 1 0 0 0,0-1 0 0 0,0 0 0 0 0,0 0 0 0 0,1 0 0 0 0,-1 0 0 0 0,1 0 0 0 0,3 3 0 0 0,-1-3 46 0 0,0 0 1 0 0,0 0-1 0 0,0 0 1 0 0,0-1 0 0 0,0 0-1 0 0,1 0 1 0 0,-1 0-1 0 0,1 0 1 0 0,-1-1 0 0 0,11 1-1 0 0,-4-1 32 0 0,1-1 0 0 0,0 0-1 0 0,-1-1 1 0 0,1 0 0 0 0,-1-1 0 0 0,0 0-1 0 0,1-1 1 0 0,-1-1 0 0 0,0 0-1 0 0,12-6 1 0 0,-11 3-265 0 0,0-1 0 0 0,-1 0 0 0 0,0 0 0 0 0,0-2-1 0 0,-1 1 1 0 0,0-1 0 0 0,-1-1 0 0 0,0 0 0 0 0,8-12 0 0 0,-9 8-1265 0 0,1 1 0 0 0,-2-1 0 0 0,0-1 0 0 0,-1 1 0 0 0,-1-1 0 0 0,0 0 0 0 0,5-25 0 0 0,-6 18-3836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2:44.013"/>
    </inkml:context>
    <inkml:brush xml:id="br0">
      <inkml:brushProperty name="width" value="0.035" units="cm"/>
      <inkml:brushProperty name="height" value="0.035" units="cm"/>
    </inkml:brush>
  </inkml:definitions>
  <inkml:trace contextRef="#ctx0" brushRef="#br0">0 7 14179 0 0,'0'0'93'0'0,"0"0"-1"0"0,0-1 1 0 0,0 1 0 0 0,1 0-1 0 0,-1-1 1 0 0,0 1 0 0 0,0 0-1 0 0,0 0 1 0 0,0-1 0 0 0,0 1-1 0 0,0 0 1 0 0,1 0 0 0 0,-1-1-1 0 0,0 1 1 0 0,0 0 0 0 0,0 0 0 0 0,1-1-1 0 0,-1 1 1 0 0,0 0 0 0 0,0 0-1 0 0,1 0 1 0 0,-1 0 0 0 0,0-1-1 0 0,0 1 1 0 0,1 0 0 0 0,-1 0-1 0 0,0 0 1 0 0,1 0 0 0 0,-1 0-1 0 0,0 0 1 0 0,0 0 0 0 0,1 0-1 0 0,-1 0 1 0 0,0 0 0 0 0,1 0-1 0 0,-1 0 1 0 0,0 0 0 0 0,1 0-1 0 0,19 4 1367 0 0,17 11-71 0 0,-21-6-1045 0 0,1 1 0 0 0,-2 0 0 0 0,1 2 0 0 0,-1-1 0 0 0,-1 2 0 0 0,15 16 0 0 0,70 91 200 0 0,-81-96-495 0 0,-2 0 0 0 0,-1 2 1 0 0,-1 0-1 0 0,-1 0 1 0 0,-1 1-1 0 0,-1 0 0 0 0,9 41 1 0 0,-15-49-33 0 0,-2 0 0 0 0,0 0 1 0 0,-2 0-1 0 0,0 1 0 0 0,-1-1 0 0 0,-1 0 1 0 0,0 1-1 0 0,-2-1 0 0 0,0 0 1 0 0,-1 0-1 0 0,-1-1 0 0 0,-9 23 0 0 0,1-11-460 0 0,-1-1 0 0 0,-1 0-1 0 0,-31 42 1 0 0,31-51-1484 0 0,-31 30 1 0 0,33-38-590 0 0,-1 0 1 0 0,-29 20 0 0 0,14-16-3972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2:45.757"/>
    </inkml:context>
    <inkml:brush xml:id="br0">
      <inkml:brushProperty name="width" value="0.035" units="cm"/>
      <inkml:brushProperty name="height" value="0.035" units="cm"/>
    </inkml:brush>
  </inkml:definitions>
  <inkml:trace contextRef="#ctx0" brushRef="#br0">273 209 10018 0 0,'6'-4'772'0'0,"0"0"0"0"0,0-1 0 0 0,-1 1 0 0 0,1-1 0 0 0,-1-1 0 0 0,0 1 0 0 0,-1-1 0 0 0,1 1 0 0 0,-1-1 0 0 0,0-1 0 0 0,0 1 0 0 0,-1-1 0 0 0,0 1 0 0 0,4-12 0 0 0,-6 15-444 0 0,0-1 0 0 0,-1 0 0 0 0,1 1 0 0 0,-1-1 0 0 0,0 0 0 0 0,0 1 1 0 0,0-1-1 0 0,0 0 0 0 0,-1 0 0 0 0,1 1 0 0 0,-1-1 0 0 0,0 1 0 0 0,-1-5 0 0 0,0 5-316 0 0,0 0 0 0 0,0-1-1 0 0,0 1 1 0 0,0 0 0 0 0,0 0 0 0 0,-1 0 0 0 0,1 0 0 0 0,-1 1-1 0 0,0-1 1 0 0,0 1 0 0 0,0-1 0 0 0,0 1 0 0 0,0 0-1 0 0,-7-3 1 0 0,5 3-16 0 0,0-1 0 0 0,0 1 0 0 0,-1 0 0 0 0,1 1-1 0 0,-1-1 1 0 0,1 1 0 0 0,-1 0 0 0 0,0 0 0 0 0,1 1-1 0 0,-1 0 1 0 0,0 0 0 0 0,0 0 0 0 0,1 0 0 0 0,-1 1 0 0 0,0 0-1 0 0,-5 2 1 0 0,3 0-17 0 0,0 1-1 0 0,0-1 1 0 0,1 1-1 0 0,-1 1 0 0 0,1-1 1 0 0,0 1-1 0 0,0 1 1 0 0,1-1-1 0 0,-12 12 1 0 0,5 0-36 0 0,0-1 0 0 0,1 2 1 0 0,1 0-1 0 0,0 0 0 0 0,1 1 1 0 0,1 0-1 0 0,-12 40 0 0 0,17-48 14 0 0,1 1 0 0 0,1-1-1 0 0,0 1 1 0 0,0-1 0 0 0,1 1 0 0 0,1 0-1 0 0,1 22 1 0 0,0-31 60 0 0,0 1-1 0 0,0 0 0 0 0,0 0 1 0 0,0-1-1 0 0,0 1 1 0 0,1-1-1 0 0,-1 1 0 0 0,1-1 1 0 0,0 1-1 0 0,0-1 1 0 0,1 0-1 0 0,-1 0 0 0 0,1 0 1 0 0,-1 0-1 0 0,1-1 1 0 0,0 1-1 0 0,0-1 0 0 0,0 1 1 0 0,0-1-1 0 0,1 0 1 0 0,-1 0-1 0 0,0-1 0 0 0,1 1 1 0 0,-1-1-1 0 0,1 1 1 0 0,0-1-1 0 0,6 1 1 0 0,-3-1 78 0 0,0 0 0 0 0,1 0 1 0 0,-1-1-1 0 0,0 0 0 0 0,0 0 1 0 0,0 0-1 0 0,1-1 0 0 0,-1-1 1 0 0,0 1-1 0 0,0-1 1 0 0,0 0-1 0 0,-1 0 0 0 0,10-5 1 0 0,4-4 320 0 0,0-1 1 0 0,33-26 0 0 0,-6 4 26 0 0,-46 33-440 0 0,0 1 0 0 0,0-1 0 0 0,0 1 0 0 0,0-1 0 0 0,0 1 0 0 0,0-1 0 0 0,0 1 0 0 0,0 0 0 0 0,1 0 0 0 0,-1 0 0 0 0,0-1 0 0 0,0 1 0 0 0,0 0 0 0 0,0 0 0 0 0,1 1 0 0 0,-1-1 0 0 0,0 0 0 0 0,0 0 0 0 0,0 0 0 0 0,0 1 0 0 0,0-1 0 0 0,2 1 0 0 0,0 1 4 0 0,1 0 1 0 0,-1 0 0 0 0,-1 0-1 0 0,1 1 1 0 0,0-1 0 0 0,0 1-1 0 0,3 3 1 0 0,1 5 12 0 0,1-1 0 0 0,-1 1 0 0 0,6 13 0 0 0,0 4-36 0 0,-2-1 1 0 0,-1 1 0 0 0,-1 1 0 0 0,-1 0 0 0 0,-1 0 0 0 0,-2 1 0 0 0,-1-1 0 0 0,-2 1 0 0 0,-1 0 0 0 0,-1 0 0 0 0,-1 0 0 0 0,-2 0 0 0 0,-11 53 0 0 0,12-73 33 0 0,-1 0-1 0 0,-1-1 1 0 0,0 1 0 0 0,0 0-1 0 0,-1-1 1 0 0,0 0 0 0 0,0 0 0 0 0,-1-1-1 0 0,0 1 1 0 0,-1-1 0 0 0,1-1 0 0 0,-2 1-1 0 0,1-1 1 0 0,-1 0 0 0 0,-16 11-1 0 0,14-13 25 0 0,0 0-1 0 0,0-1 0 0 0,0 1 0 0 0,-1-2 0 0 0,0 0 0 0 0,1 0 0 0 0,-1-1 0 0 0,0 0 0 0 0,0-1 0 0 0,0 0 0 0 0,0-1 0 0 0,0 0 0 0 0,0 0 0 0 0,-20-5 0 0 0,19 3 32 0 0,1-1 1 0 0,0 0 0 0 0,-1-1 0 0 0,1 0 0 0 0,1-1 0 0 0,-1 0-1 0 0,1-1 1 0 0,0 0 0 0 0,0 0 0 0 0,-10-9 0 0 0,17 12-336 0 0,-1-1 0 0 0,1 1 1 0 0,0-1-1 0 0,0 1 0 0 0,1-1 1 0 0,-1 0-1 0 0,1 0 0 0 0,-1 0 1 0 0,1 0-1 0 0,1 0 0 0 0,-1-1 1 0 0,-1-4-1 0 0,2 5-427 0 0,1 1 0 0 0,0-1 0 0 0,-1 0 0 0 0,1 1 1 0 0,1-1-1 0 0,-1 1 0 0 0,1-6 0 0 0,0 5-617 0 0,1-1 0 0 0,-1 0 1 0 0,1 1-1 0 0,0-1 0 0 0,0 1 0 0 0,3-5 1 0 0,6-8-6257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2:46.473"/>
    </inkml:context>
    <inkml:brush xml:id="br0">
      <inkml:brushProperty name="width" value="0.035" units="cm"/>
      <inkml:brushProperty name="height" value="0.035" units="cm"/>
    </inkml:brush>
  </inkml:definitions>
  <inkml:trace contextRef="#ctx0" brushRef="#br0">315 21 11410 0 0,'1'-2'299'0'0,"-1"1"0"0"0,1 0 0 0 0,0-1 0 0 0,0 1 0 0 0,0-1 0 0 0,1 1 0 0 0,-1 0 0 0 0,0 0 0 0 0,0 0 0 0 0,7-6 5037 0 0,-22 9-2726 0 0,5 1-2554 0 0,1 0 0 0 0,-1 0 0 0 0,1 1 0 0 0,0 0 0 0 0,0 0 0 0 0,0 1 0 0 0,0 0 0 0 0,1 0 1 0 0,0 1-1 0 0,-10 10 0 0 0,-3 5-64 0 0,2 0 0 0 0,-19 26 1 0 0,15-15 3 0 0,1 1 0 0 0,2 1 1 0 0,1 0-1 0 0,-22 60 0 0 0,34-78-33 0 0,1 1 1 0 0,1-1-1 0 0,0 1 0 0 0,1 0 0 0 0,1 0 0 0 0,0 0 0 0 0,2 1 0 0 0,0-1 1 0 0,0 0-1 0 0,2 0 0 0 0,0 0 0 0 0,9 31 0 0 0,-8-38-3 0 0,1-1-1 0 0,0 0 0 0 0,1 0 1 0 0,0-1-1 0 0,0 1 0 0 0,1-1 1 0 0,0 0-1 0 0,0 0 1 0 0,1-1-1 0 0,0 0 0 0 0,0 0 1 0 0,11 7-1 0 0,-7-6 206 0 0,1-1 1 0 0,0 0-1 0 0,0-1 0 0 0,1-1 1 0 0,-1 0-1 0 0,1 0 0 0 0,1-1 1 0 0,18 3-1 0 0,-14-4-464 0 0,-1-1 0 0 0,1-1-1 0 0,0-1 1 0 0,0 0 0 0 0,0-2 0 0 0,-1 0-1 0 0,34-8 1 0 0,-37 7-1037 0 0,0-2 1 0 0,-1 0-1 0 0,0-1 0 0 0,0 0 0 0 0,22-14 0 0 0,-18 6-1570 0 0,-1-2-2972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2:46.759"/>
    </inkml:context>
    <inkml:brush xml:id="br0">
      <inkml:brushProperty name="width" value="0.035" units="cm"/>
      <inkml:brushProperty name="height" value="0.035" units="cm"/>
    </inkml:brush>
  </inkml:definitions>
  <inkml:trace contextRef="#ctx0" brushRef="#br0">1 52 9162 0 0,'1'-2'367'0'0,"0"1"1"0"0,0-1-1 0 0,0 0 0 0 0,0 1 1 0 0,1-1-1 0 0,-1 1 1 0 0,0 0-1 0 0,1 0 0 0 0,-1-1 1 0 0,1 1-1 0 0,0 0 1 0 0,-1 0-1 0 0,1 0 0 0 0,0 0 1 0 0,0 1-1 0 0,-1-1 0 0 0,3 0 1 0 0,38-10 1059 0 0,-35 10-548 0 0,18-5-84 0 0,0 1-1 0 0,0 2 1 0 0,1 1-1 0 0,45 1 0 0 0,-63 2-684 0 0,0 0-1 0 0,-1 0 0 0 0,1 1 0 0 0,0 0 0 0 0,-1 0 1 0 0,1 1-1 0 0,-1 0 0 0 0,12 7 0 0 0,-15-8-63 0 0,1 1 0 0 0,-1 1 0 0 0,-1-1 0 0 0,1 0-1 0 0,-1 1 1 0 0,1 0 0 0 0,-1 0 0 0 0,0 0 0 0 0,0 0-1 0 0,-1 0 1 0 0,1 1 0 0 0,-1-1 0 0 0,0 1-1 0 0,0 0 1 0 0,1 4 0 0 0,-2-3-23 0 0,0 1-1 0 0,-1-1 1 0 0,0 0-1 0 0,0 0 1 0 0,0 1-1 0 0,-1-1 1 0 0,0 0 0 0 0,0 0-1 0 0,0 0 1 0 0,-1 0-1 0 0,0 0 1 0 0,0 0-1 0 0,-1 0 1 0 0,1 0 0 0 0,-1-1-1 0 0,-1 1 1 0 0,1-1-1 0 0,-1 0 1 0 0,-8 9-1 0 0,2-2-110 0 0,0-1-1 0 0,-1 0 0 0 0,-1-1 0 0 0,0 0 1 0 0,0-1-1 0 0,-1-1 0 0 0,-15 9 0 0 0,28-17 20 0 0,-1 1 0 0 0,0-1-1 0 0,1 1 1 0 0,-1-1 0 0 0,0 1-1 0 0,1-1 1 0 0,-1 0 0 0 0,0 1 0 0 0,0-1-1 0 0,0 0 1 0 0,1 0 0 0 0,-1 0-1 0 0,0 0 1 0 0,0 1 0 0 0,0-1-1 0 0,1 0 1 0 0,-1 0 0 0 0,0 0-1 0 0,0-1 1 0 0,0 1 0 0 0,0 0 0 0 0,0 0-1 0 0,0-1-107 0 0,1 0 0 0 0,0 1-1 0 0,0-1 1 0 0,0 1-1 0 0,0-1 1 0 0,0 0 0 0 0,0 1-1 0 0,0-1 1 0 0,0 0 0 0 0,0 1-1 0 0,0-1 1 0 0,0 1 0 0 0,0-1-1 0 0,0 0 1 0 0,0 1 0 0 0,1-1-1 0 0,-1 1 1 0 0,0-1 0 0 0,0 0-1 0 0,1 1 1 0 0,-1-1 0 0 0,23-33-5166 0 0,35-28 1598 0 0,-43 44-949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2:46.996"/>
    </inkml:context>
    <inkml:brush xml:id="br0">
      <inkml:brushProperty name="width" value="0.035" units="cm"/>
      <inkml:brushProperty name="height" value="0.035" units="cm"/>
    </inkml:brush>
  </inkml:definitions>
  <inkml:trace contextRef="#ctx0" brushRef="#br0">169 8 10586 0 0,'-3'-8'5047'0'0,"-6"13"35"0"0,1 0-5666 0 0,-2 1 669 0 0,1 1 1 0 0,0 0-1 0 0,0 0 0 0 0,1 1 1 0 0,-1 1-1 0 0,2-1 0 0 0,-1 1 1 0 0,-8 13-1 0 0,6-5-54 0 0,0 0 0 0 0,1 0 1 0 0,0 1-1 0 0,-6 21 0 0 0,13-33-16 0 0,0 1 0 0 0,0 0 1 0 0,0 0-1 0 0,1 0 0 0 0,0 0 0 0 0,1 0 0 0 0,0 0 0 0 0,0 0 1 0 0,0 0-1 0 0,1 0 0 0 0,0-1 0 0 0,2 11 0 0 0,-1-14 38 0 0,-1 1-1 0 0,1-1 0 0 0,-1 1 0 0 0,1-1 0 0 0,0 0 0 0 0,0 0 1 0 0,0 0-1 0 0,1 0 0 0 0,-1-1 0 0 0,1 1 0 0 0,0 0 0 0 0,-1-1 1 0 0,1 0-1 0 0,0 0 0 0 0,1 0 0 0 0,-1 0 0 0 0,0 0 1 0 0,0-1-1 0 0,1 1 0 0 0,-1-1 0 0 0,1 0 0 0 0,-1 0 0 0 0,1 0 1 0 0,6 0-1 0 0,1 1-15 0 0,0-2-1 0 0,0 0 1 0 0,0 0 0 0 0,0-1-1 0 0,0 0 1 0 0,0-1 0 0 0,0 0-1 0 0,-1-1 1 0 0,1 0 0 0 0,-1-1 0 0 0,1 0-1 0 0,-1-1 1 0 0,0 0 0 0 0,-1 0-1 0 0,0-1 1 0 0,1 0 0 0 0,-2-1 0 0 0,1 0-1 0 0,7-8 1 0 0,-3 2-805 0 0,-1 1 0 0 0,-1-2 0 0 0,0 0 0 0 0,15-26-1 0 0,-17 24-1202 0 0,-1 0-1 0 0,-1 0 0 0 0,-1-1 0 0 0,7-24 0 0 0,-7 15-3322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46.949"/>
    </inkml:context>
    <inkml:brush xml:id="br0">
      <inkml:brushProperty name="width" value="0.035" units="cm"/>
      <inkml:brushProperty name="height" value="0.035" units="cm"/>
    </inkml:brush>
  </inkml:definitions>
  <inkml:trace contextRef="#ctx0" brushRef="#br0">325 466 10698 0 0,'-1'-4'629'0'0,"-1"1"0"0"0,-1 0-1 0 0,1 0 1 0 0,0 0 0 0 0,-1 0-1 0 0,1 0 1 0 0,-1 1 0 0 0,0-1-1 0 0,0 1 1 0 0,0 0 0 0 0,0 0 0 0 0,-4-2-1 0 0,3 2-406 0 0,0 1 0 0 0,-1 0-1 0 0,1 0 1 0 0,0 1-1 0 0,-1-1 1 0 0,1 1 0 0 0,-5 0-1 0 0,3 0-186 0 0,-1 0-1 0 0,0 1 0 0 0,1 0 1 0 0,0 1-1 0 0,-1-1 0 0 0,1 1 0 0 0,0 0 1 0 0,0 1-1 0 0,0-1 0 0 0,0 1 1 0 0,-9 6-1 0 0,6-2-31 0 0,0 0 1 0 0,0 1-1 0 0,0 0 1 0 0,1 1-1 0 0,0-1 1 0 0,-6 11-1 0 0,-1 4-42 0 0,1 0 0 0 0,0 1 1 0 0,2 1-1 0 0,-16 48 0 0 0,14-15 23 0 0,13-55 18 0 0,1 0 1 0 0,0-1-1 0 0,-1 1 0 0 0,1 0 0 0 0,0 0 0 0 0,1 0 0 0 0,-1 0 0 0 0,0 0 0 0 0,1-1 0 0 0,0 1 0 0 0,0 0 0 0 0,-1 0 0 0 0,2-1 0 0 0,-1 1 0 0 0,0-1 1 0 0,0 1-1 0 0,1-1 0 0 0,2 4 0 0 0,-2-5 49 0 0,-1 0-1 0 0,1 0 1 0 0,0 0 0 0 0,0 0 0 0 0,0 0 0 0 0,0 0-1 0 0,0-1 1 0 0,1 1 0 0 0,-1-1 0 0 0,0 0-1 0 0,0 1 1 0 0,0-1 0 0 0,0 0 0 0 0,0 0 0 0 0,1 0-1 0 0,-1 0 1 0 0,0-1 0 0 0,0 1 0 0 0,0-1 0 0 0,0 1-1 0 0,0-1 1 0 0,0 0 0 0 0,0 0 0 0 0,0 0 0 0 0,2-1-1 0 0,9-4 359 0 0,0-1-1 0 0,16-12 0 0 0,-24 16-342 0 0,23-16 290 0 0,0-2 0 0 0,-2 0 0 0 0,-1-2 1 0 0,0-1-1 0 0,35-43 0 0 0,-50 52-271 0 0,1 0 0 0 0,-2-1 0 0 0,0 0 0 0 0,-1 0 0 0 0,-1 0 1 0 0,0-1-1 0 0,-1-1 0 0 0,-1 1 0 0 0,-1-1 0 0 0,0 1 0 0 0,-1-1 0 0 0,0-24 0 0 0,-2 2 176 0 0,-2 1 0 0 0,-8-46 0 0 0,6 66-116 0 0,-1-1 0 0 0,-1 1 0 0 0,-1 0 0 0 0,0 0 0 0 0,-1 1 0 0 0,-13-22 0 0 0,20 38-135 0 0,-1 0 1 0 0,0 1-1 0 0,0-1 0 0 0,0 1 0 0 0,0-1 1 0 0,0 1-1 0 0,-1-1 0 0 0,1 1 0 0 0,0-1 1 0 0,-1 1-1 0 0,1 0 0 0 0,0 0 0 0 0,-1 0 1 0 0,0 0-1 0 0,1 0 0 0 0,-1 0 0 0 0,0 0 1 0 0,1 1-1 0 0,-1-1 0 0 0,0 0 0 0 0,0 1 1 0 0,0-1-1 0 0,1 1 0 0 0,-1 0 0 0 0,0 0 1 0 0,0 0-1 0 0,-3 0 0 0 0,3 1-21 0 0,0-1 0 0 0,0 1 0 0 0,0 0 0 0 0,0 0 0 0 0,0 1 0 0 0,0-1-1 0 0,0 0 1 0 0,0 1 0 0 0,0-1 0 0 0,1 1 0 0 0,-1-1 0 0 0,1 1 0 0 0,-1 0 0 0 0,1 0 0 0 0,-1 0 0 0 0,1 0 0 0 0,0 0 0 0 0,0 0-1 0 0,0 0 1 0 0,0 0 0 0 0,0 0 0 0 0,0 3 0 0 0,-4 14-53 0 0,1 0 0 0 0,0 0 0 0 0,2 1-1 0 0,0-1 1 0 0,1 1 0 0 0,3 37 0 0 0,24 117-206 0 0,-19-140 270 0 0,1-1 0 0 0,2 0 0 0 0,16 38 0 0 0,-20-58-46 0 0,1 0-1 0 0,0 0 0 0 0,0-1 1 0 0,1 1-1 0 0,1-2 0 0 0,0 1 1 0 0,1-1-1 0 0,0-1 0 0 0,0 0 1 0 0,15 11-1 0 0,5-5-2172 0 0,-9-12-5126 0 0,-9-5-2219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2:47.186"/>
    </inkml:context>
    <inkml:brush xml:id="br0">
      <inkml:brushProperty name="width" value="0.035" units="cm"/>
      <inkml:brushProperty name="height" value="0.035" units="cm"/>
    </inkml:brush>
  </inkml:definitions>
  <inkml:trace contextRef="#ctx0" brushRef="#br0">1 6 14259 0 0,'0'0'170'0'0,"1"-1"1"0"0,0 1-1 0 0,-1-1 0 0 0,1 1 1 0 0,0-1-1 0 0,-1 1 0 0 0,1-1 1 0 0,0 1-1 0 0,0 0 0 0 0,0-1 0 0 0,-1 1 1 0 0,1 0-1 0 0,0 0 0 0 0,0 0 1 0 0,0-1-1 0 0,0 1 0 0 0,-1 0 1 0 0,1 0-1 0 0,0 0 0 0 0,0 0 1 0 0,0 1-1 0 0,0-1 0 0 0,-1 0 0 0 0,1 0 1 0 0,0 0-1 0 0,0 1 0 0 0,0-1 1 0 0,0 0-1 0 0,0 1 0 0 0,30 8 2085 0 0,-12 1-1767 0 0,0 1 0 0 0,0 1 0 0 0,-1 0 0 0 0,-1 1-1 0 0,0 1 1 0 0,-1 0 0 0 0,-1 2 0 0 0,20 23 0 0 0,-7-3-313 0 0,-1 2 1 0 0,42 78-1 0 0,-56-92-159 0 0,-2 2 0 0 0,0 0 1 0 0,-2 0-1 0 0,-1 1 0 0 0,-1 0 0 0 0,-1 0 0 0 0,3 35 0 0 0,-8-42 6 0 0,0 1-1 0 0,-2 0 1 0 0,-1 0-1 0 0,0-1 1 0 0,-1 1 0 0 0,-1-1-1 0 0,-2 0 1 0 0,1 0 0 0 0,-2 0-1 0 0,-13 26 1 0 0,4-15-303 0 0,-1-2 0 0 0,-2 1 0 0 0,-1-2 0 0 0,-34 38 0 0 0,35-45-1831 0 0,-44 34-1 0 0,44-41-905 0 0,0-1 1 0 0,-37 18-1 0 0,15-12-4325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2:54.291"/>
    </inkml:context>
    <inkml:brush xml:id="br0">
      <inkml:brushProperty name="width" value="0.035" units="cm"/>
      <inkml:brushProperty name="height" value="0.035" units="cm"/>
    </inkml:brush>
  </inkml:definitions>
  <inkml:trace contextRef="#ctx0" brushRef="#br0">541 265 9922 0 0,'3'-19'2426'0'0,"-1"-1"0"0"0,-1 1 0 0 0,-1-1 0 0 0,-1 0 0 0 0,-5-32 0 0 0,4 35-2191 0 0,2 13-150 0 0,-1-1-1 0 0,1 1 0 0 0,-1 0 0 0 0,0 0 0 0 0,0-1 1 0 0,0 1-1 0 0,0 0 0 0 0,-1 0 0 0 0,0 0 0 0 0,0 1 1 0 0,0-1-1 0 0,0 0 0 0 0,-1 1 0 0 0,1-1 1 0 0,-1 1-1 0 0,0 0 0 0 0,0 0 0 0 0,0 0 0 0 0,0 0 1 0 0,-1 0-1 0 0,1 1 0 0 0,-1-1 0 0 0,0 1 1 0 0,1 0-1 0 0,-1 0 0 0 0,0 1 0 0 0,0-1 0 0 0,0 1 1 0 0,-1 0-1 0 0,1 0 0 0 0,0 0 0 0 0,-7 0 1 0 0,-1 1-93 0 0,-1 0 1 0 0,0 1 0 0 0,1 1 0 0 0,-1 0-1 0 0,1 0 1 0 0,0 1 0 0 0,0 1 0 0 0,0 0 0 0 0,0 1-1 0 0,1 0 1 0 0,-1 1 0 0 0,1 0 0 0 0,1 1 0 0 0,-1 0-1 0 0,1 1 1 0 0,0 0 0 0 0,1 0 0 0 0,-9 11-1 0 0,-6 8-17 0 0,0 2-1 0 0,2 0 0 0 0,2 1 0 0 0,-34 65 0 0 0,40-65-37 0 0,0 1 0 0 0,-16 59 0 0 0,25-72 49 0 0,1 1 0 0 0,1-1 0 0 0,0 1 0 0 0,2 0 0 0 0,0 0 0 0 0,3 28 0 0 0,-2-40 9 0 0,2 0-1 0 0,-1 0 1 0 0,1 0-1 0 0,0-1 1 0 0,0 1-1 0 0,0 0 0 0 0,1-1 1 0 0,0 0-1 0 0,1 0 1 0 0,-1 0-1 0 0,1 0 1 0 0,1 0-1 0 0,-1-1 1 0 0,1 1-1 0 0,-1-1 1 0 0,1-1-1 0 0,1 1 1 0 0,-1-1-1 0 0,1 1 1 0 0,0-2-1 0 0,0 1 1 0 0,0-1-1 0 0,0 0 1 0 0,8 3-1 0 0,0-1 42 0 0,0-2 0 0 0,0 1 0 0 0,0-2 0 0 0,0 0 0 0 0,0 0 1 0 0,0-1-1 0 0,1-1 0 0 0,-1-1 0 0 0,0 0 0 0 0,27-6 0 0 0,-17 2 130 0 0,-1-1 1 0 0,27-10 0 0 0,-5-8-1104 0 0,-38 20-338 0 0,-1-1 1 0 0,1-1-1 0 0,11-11 0 0 0,-10 1-8702 0 0,-6 8 2357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2:56.337"/>
    </inkml:context>
    <inkml:brush xml:id="br0">
      <inkml:brushProperty name="width" value="0.035" units="cm"/>
      <inkml:brushProperty name="height" value="0.035" units="cm"/>
    </inkml:brush>
  </inkml:definitions>
  <inkml:trace contextRef="#ctx0" brushRef="#br0">24 1 10098 0 0,'7'4'-1071'0'0,"5"1"11501"0"0,-18-1-6701 0 0,4-3-3658 0 0,0 0 0 0 0,0 0-1 0 0,-1 0 1 0 0,1 1 0 0 0,0-1-1 0 0,1 1 1 0 0,-1-1 0 0 0,0 1 0 0 0,0 0-1 0 0,1 0 1 0 0,-1-1 0 0 0,1 1-1 0 0,-1 0 1 0 0,1 1 0 0 0,0-1-1 0 0,0 0 1 0 0,-1 2 0 0 0,1 2-46 0 0,0 0 0 0 0,0 0 1 0 0,0 0-1 0 0,1 0 0 0 0,0-1 1 0 0,1 10-1 0 0,8 134 162 0 0,10 278 577 0 0,-21-407-451 0 0,-1-19-782 0 0,1-13-1518 0 0,1 6 261 0 0,0 1 1 0 0,0-1 0 0 0,-1 1 0 0 0,0-1 0 0 0,0 1-1 0 0,0 0 1 0 0,-5-8 0 0 0,1 3-3604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2:56.547"/>
    </inkml:context>
    <inkml:brush xml:id="br0">
      <inkml:brushProperty name="width" value="0.035" units="cm"/>
      <inkml:brushProperty name="height" value="0.035" units="cm"/>
    </inkml:brush>
  </inkml:definitions>
  <inkml:trace contextRef="#ctx0" brushRef="#br0">1 124 10738 0 0,'10'-3'8278'0'0,"32"-6"-6074"0"0,3 0-1365 0 0,283-57 1181 0 0,-280 58-2046 0 0,16-5-1499 0 0,-22 2-6268 0 0,-28 7 35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2:57.430"/>
    </inkml:context>
    <inkml:brush xml:id="br0">
      <inkml:brushProperty name="width" value="0.035" units="cm"/>
      <inkml:brushProperty name="height" value="0.035" units="cm"/>
    </inkml:brush>
  </inkml:definitions>
  <inkml:trace contextRef="#ctx0" brushRef="#br0">398 518 10850 0 0,'1'-3'468'0'0,"-1"0"-1"0"0,1 1 1 0 0,0-1-1 0 0,-1 1 1 0 0,1-1-1 0 0,0 1 1 0 0,1-1-1 0 0,-1 1 0 0 0,3-4 1 0 0,-2 4 344 0 0,-1-1 1 0 0,0 1-1 0 0,1 0 1 0 0,-1-1-1 0 0,0 1 1 0 0,0-1 0 0 0,0 0-1 0 0,0-3 1 0 0,-1 5-686 0 0,0 0 1 0 0,0 0 0 0 0,0 0 0 0 0,0 0-1 0 0,-1 0 1 0 0,1 0 0 0 0,0 0 0 0 0,-1 0-1 0 0,1 0 1 0 0,-1 0 0 0 0,1 0 0 0 0,-1 0-1 0 0,0 0 1 0 0,1 0 0 0 0,-1 0 0 0 0,0 0-1 0 0,1 1 1 0 0,-1-1 0 0 0,0 0 0 0 0,0 1-1 0 0,0-1 1 0 0,0 0 0 0 0,0 1 0 0 0,0-1-1 0 0,0 1 1 0 0,-2-1 0 0 0,-2-2-42 0 0,-1 1 0 0 0,0-1 0 0 0,0 1-1 0 0,-1 1 1 0 0,1-1 0 0 0,0 1 0 0 0,0 0 0 0 0,-1 1 0 0 0,1-1 0 0 0,-1 1 0 0 0,1 1-1 0 0,0-1 1 0 0,-9 2 0 0 0,5 1-96 0 0,-1 0 0 0 0,1 0 0 0 0,0 1 0 0 0,0 0 0 0 0,0 1 0 0 0,0 0 1 0 0,-11 9-1 0 0,1 1-1 0 0,0 2-1 0 0,1 0 1 0 0,0 1 0 0 0,2 1 0 0 0,-30 40 0 0 0,36-42-45 0 0,0 0 0 0 0,2 1 0 0 0,0 0 0 0 0,-9 27 0 0 0,15-36 34 0 0,0 0-1 0 0,0 1 0 0 0,1 0 0 0 0,0-1 0 0 0,1 1 0 0 0,0 0 1 0 0,1 0-1 0 0,-1 0 0 0 0,2 0 0 0 0,3 18 0 0 0,-4-24 25 0 0,1-1 0 0 0,0 1 0 0 0,1-1 0 0 0,-1 0 0 0 0,0 1 0 0 0,1-1-1 0 0,0 0 1 0 0,0 0 0 0 0,0 0 0 0 0,0 0 0 0 0,0 0 0 0 0,1-1 0 0 0,-1 1-1 0 0,1-1 1 0 0,0 0 0 0 0,-1 1 0 0 0,7 2 0 0 0,-4-3 25 0 0,-1 0 1 0 0,0-1-1 0 0,1 1 0 0 0,-1-1 1 0 0,1-1-1 0 0,0 1 1 0 0,-1 0-1 0 0,1-1 0 0 0,-1 0 1 0 0,1 0-1 0 0,0-1 1 0 0,5 0-1 0 0,5-3 105 0 0,1 0-1 0 0,-1-1 1 0 0,0 0-1 0 0,0-1 1 0 0,0-1 0 0 0,24-16-1 0 0,-20 11-50 0 0,-1-2-1 0 0,-1 0 1 0 0,0-1-1 0 0,-1-1 1 0 0,0 0 0 0 0,-1-1-1 0 0,-1-1 1 0 0,18-29-1 0 0,-17 20-44 0 0,-1 0 0 0 0,-1 0 0 0 0,-2-2 0 0 0,-1 1 0 0 0,12-55 0 0 0,-13 40 85 0 0,-3 1 1 0 0,-1-1 0 0 0,-1-62 0 0 0,-4 88-30 0 0,-1 1-1 0 0,-1-1 1 0 0,0 0-1 0 0,-1 1 1 0 0,-1 0-1 0 0,-1 0 1 0 0,0 0-1 0 0,-1 0 1 0 0,0 1-1 0 0,-2 0 1 0 0,-16-27-1 0 0,23 40-86 0 0,0 1 0 0 0,0 0 0 0 0,0-1-1 0 0,0 1 1 0 0,0 0 0 0 0,0-1 0 0 0,0 1-1 0 0,-1 0 1 0 0,1 0 0 0 0,0 0 0 0 0,-1 0-1 0 0,1 0 1 0 0,0 1 0 0 0,-1-1 0 0 0,1 0-1 0 0,-1 0 1 0 0,0 1 0 0 0,1-1 0 0 0,-1 1-1 0 0,1 0 1 0 0,-1-1 0 0 0,-3 1 0 0 0,3 1-14 0 0,1-1 1 0 0,-1 1 0 0 0,1 0 0 0 0,-1-1-1 0 0,1 1 1 0 0,-1 0 0 0 0,1 0-1 0 0,-1 0 1 0 0,1 0 0 0 0,0 1-1 0 0,-1-1 1 0 0,1 0 0 0 0,0 0-1 0 0,0 1 1 0 0,0-1 0 0 0,0 1-1 0 0,-1 2 1 0 0,-3 6-38 0 0,0 1 0 0 0,1-1 1 0 0,0 1-1 0 0,1 0 0 0 0,-3 14 0 0 0,1 12 5 0 0,2 0 0 0 0,1 1-1 0 0,1-1 1 0 0,6 47-1 0 0,5-10-47 0 0,20 82 0 0 0,-23-127 73 0 0,2 0-1 0 0,0-1 1 0 0,2 0-1 0 0,26 49 1 0 0,-31-67-4 0 0,0 0 1 0 0,0-1 0 0 0,1 0 0 0 0,0 0 0 0 0,0-1-1 0 0,1 1 1 0 0,1-2 0 0 0,-1 1 0 0 0,1-1-1 0 0,0-1 1 0 0,1 1 0 0 0,-1-2 0 0 0,1 1-1 0 0,0-1 1 0 0,1-1 0 0 0,11 4 0 0 0,-14-6-265 0 0,-1-1 0 0 0,0 0 0 0 0,1 0 1 0 0,-1 0-1 0 0,0-1 0 0 0,12-1 0 0 0,1-4-3572 0 0,-1-3-3437 0 0,-5-2-2470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1:26.488"/>
    </inkml:context>
    <inkml:brush xml:id="br0">
      <inkml:brushProperty name="width" value="0.035" units="cm"/>
      <inkml:brushProperty name="height" value="0.035" units="cm"/>
    </inkml:brush>
  </inkml:definitions>
  <inkml:trace contextRef="#ctx0" brushRef="#br0">207 31 104 0 0,'2'-23'885'0'0,"2"15"-227"0"0,1 16-325 0 0,-4-4-242 0 0,-1 0 0 0 0,1 0 0 0 0,-1 1 0 0 0,0-1 0 0 0,0 0 0 0 0,0 0 0 0 0,0 0 0 0 0,-1 0 0 0 0,1 0 0 0 0,-1 1 0 0 0,-2 4 0 0 0,-19 48 525 0 0,12-33-347 0 0,-28 71 512 0 0,-4 11 1020 0 0,-44 167 0 0 0,81-253-1421 0 0,1 0-1 0 0,1 0 1 0 0,0 0-1 0 0,2 0 1 0 0,0 0 0 0 0,4 35-1 0 0,3-56 74 0 0,-1 0 0 0 0,1 0 0 0 0,-1-1 0 0 0,1 0 1 0 0,-1 0-1 0 0,0 0 0 0 0,6-3 0 0 0,22-8-452 0 0,3 5 77 0 0,0 2-1 0 0,59-4 0 0 0,21-2 267 0 0,-72 5-206 0 0,-24 5 57 0 0,1-2 0 0 0,-1 0 0 0 0,31-11 0 0 0,-50 15-236 0 0,1-1-1 0 0,-1 0 1 0 0,0 0 0 0 0,1 0 0 0 0,-1 0 0 0 0,0 0-1 0 0,0 0 1 0 0,0 0 0 0 0,0 0 0 0 0,0-1 0 0 0,0 1 0 0 0,0 0-1 0 0,0-1 1 0 0,0 1 0 0 0,-1 0 0 0 0,2-4 0 0 0,4-14-7930 0 0,-4 11 1736 0 0,-1 4 5032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1:26.791"/>
    </inkml:context>
    <inkml:brush xml:id="br0">
      <inkml:brushProperty name="width" value="0.035" units="cm"/>
      <inkml:brushProperty name="height" value="0.035" units="cm"/>
    </inkml:brush>
  </inkml:definitions>
  <inkml:trace contextRef="#ctx0" brushRef="#br0">31 28 216 0 0,'12'-17'2568'0'0,"-11"16"-2092"0"0,0 0 0 0 0,0 0-1 0 0,0 0 1 0 0,0 0 0 0 0,0 1 0 0 0,0-1-1 0 0,0 0 1 0 0,0 0 0 0 0,0 1 0 0 0,0-1-1 0 0,0 1 1 0 0,1-1 0 0 0,1 0 1051 0 0,-15 51 160 0 0,-2 3-954 0 0,4 1 1 0 0,1 1 0 0 0,-1 73 0 0 0,6-73 117 0 0,18-80-4600 0 0,6-24-7169 0 0,-16 33 9624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1:26.964"/>
    </inkml:context>
    <inkml:brush xml:id="br0">
      <inkml:brushProperty name="width" value="0.035" units="cm"/>
      <inkml:brushProperty name="height" value="0.035" units="cm"/>
    </inkml:brush>
  </inkml:definitions>
  <inkml:trace contextRef="#ctx0" brushRef="#br0">7 37 632 0 0,'0'-1'120'0'0,"-1"0"-1"0"0,0 0 1 0 0,1 1-1 0 0,-1-1 1 0 0,1 0-1 0 0,-1 0 1 0 0,1 0-1 0 0,-1 0 1 0 0,1 0 0 0 0,0 1-1 0 0,-1-1 1 0 0,1 0-1 0 0,0 0 1 0 0,0 0-1 0 0,-1 0 1 0 0,1 0-1 0 0,0 0 1 0 0,0 0 0 0 0,0 0-1 0 0,0 0 1 0 0,1 0-1 0 0,-1 0 1 0 0,0 0-1 0 0,0 0 1 0 0,0 0-1 0 0,1 0 1 0 0,-1 0-1 0 0,1 0 1 0 0,-1 0 0 0 0,1 1-1 0 0,-1-1 1 0 0,1-1-1 0 0,13-4 647 0 0,4 11-4001 0 0,-12-2 1903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1:27.426"/>
    </inkml:context>
    <inkml:brush xml:id="br0">
      <inkml:brushProperty name="width" value="0.035" units="cm"/>
      <inkml:brushProperty name="height" value="0.035" units="cm"/>
    </inkml:brush>
  </inkml:definitions>
  <inkml:trace contextRef="#ctx0" brushRef="#br0">85 279 720 0 0,'-13'32'2155'0'0,"1"-13"-1034"0"0,1 1 0 0 0,1 1 0 0 0,1-1 0 0 0,1 2-1 0 0,1-1 1 0 0,-7 39 0 0 0,17-70 566 0 0,0-1 0 0 0,1 1-1 0 0,7-15 1 0 0,51-84-1236 0 0,-14 24-466 0 0,-41 72-92 0 0,60-104-198 0 0,-58 104 331 0 0,0 0 1 0 0,1 0-1 0 0,1 1 0 0 0,0 0 0 0 0,1 1 1 0 0,14-12-1 0 0,-24 21-12 0 0,1 0-1 0 0,-1 1 1 0 0,0-1 0 0 0,1 1 0 0 0,-1-1-1 0 0,1 1 1 0 0,-1 0 0 0 0,1 0 0 0 0,0 0-1 0 0,-1 0 1 0 0,1 1 0 0 0,0-1 0 0 0,0 1-1 0 0,-1-1 1 0 0,1 1 0 0 0,0 0 0 0 0,0 0-1 0 0,0 1 1 0 0,0-1 0 0 0,-1 0 0 0 0,1 1 0 0 0,0 0-1 0 0,0-1 1 0 0,-1 1 0 0 0,1 0 0 0 0,4 3-1 0 0,-3-1 23 0 0,0 0 1 0 0,0 1-1 0 0,0 0 0 0 0,0 0 0 0 0,-1 0 0 0 0,0 0 0 0 0,0 0 0 0 0,0 1 1 0 0,0 0-1 0 0,0-1 0 0 0,-1 1 0 0 0,0 0 0 0 0,2 7 0 0 0,3 15 190 0 0,-1 0 0 0 0,-1 0 0 0 0,-2 0 0 0 0,0 1-1 0 0,-3 47 1 0 0,4 40 434 0 0,-2-104 381 0 0,1-4-4083 0 0,-3-7 2691 0 0,0 0 0 0 0,1 0 0 0 0,-1 1-1 0 0,1-1 1 0 0,-1 0 0 0 0,1 0 0 0 0,-1 0 0 0 0,0 0 0 0 0,1 0 0 0 0,-1 0-1 0 0,1 0 1 0 0,-1 0 0 0 0,1 0 0 0 0,-1 0 0 0 0,0-1 0 0 0,1 1 0 0 0,-1 0 0 0 0,1 0-1 0 0,-1 0 1 0 0,0 0 0 0 0,1-1 0 0 0,-1 1 0 0 0,1 0 0 0 0,-1 0 0 0 0,0-1 0 0 0,1 1-1 0 0,-1 0 1 0 0,0-1 0 0 0,0 1 0 0 0,1 0 0 0 0,-1-1 0 0 0,0 1 0 0 0,0 0-1 0 0,1-1 1 0 0,-1 1 0 0 0,0-1 0 0 0,0 1 0 0 0,0 0 0 0 0,0-1 0 0 0,0 1 0 0 0,1-1-1 0 0,2-5-3099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1:27.807"/>
    </inkml:context>
    <inkml:brush xml:id="br0">
      <inkml:brushProperty name="width" value="0.035" units="cm"/>
      <inkml:brushProperty name="height" value="0.035" units="cm"/>
    </inkml:brush>
  </inkml:definitions>
  <inkml:trace contextRef="#ctx0" brushRef="#br0">1 323 2553 0 0,'11'1'3488'0'0,"-10"0"-3122"0"0,0-1 1 0 0,0 0 0 0 0,1 0-1 0 0,-1 0 1 0 0,0 1 0 0 0,0-1-1 0 0,0 0 1 0 0,1-1-1 0 0,-1 1 1 0 0,0 0 0 0 0,0 0-1 0 0,0 0 1 0 0,1-1 0 0 0,-1 1-1 0 0,0 0 1 0 0,0-1 0 0 0,0 1-1 0 0,0-1 1 0 0,0 0 0 0 0,2 0-1 0 0,26-20 1745 0 0,61-47 301 0 0,-65 46-1976 0 0,-12 12-228 0 0,0-2-1 0 0,0 0 1 0 0,-1 0-1 0 0,12-16 1 0 0,-22 24-163 0 0,1 0 0 0 0,-1 0 0 0 0,0 0 0 0 0,1 0 0 0 0,-2 0-1 0 0,1-1 1 0 0,-1 1 0 0 0,1 0 0 0 0,-1-1 0 0 0,0 1 0 0 0,-1-1 0 0 0,1 0 0 0 0,-1 1 0 0 0,0-1 0 0 0,0 0 0 0 0,0 1 0 0 0,-1-1 0 0 0,1 1 0 0 0,-1-1 0 0 0,-2-6-1 0 0,2 10-42 0 0,1-1-1 0 0,-1 0 1 0 0,1 0-1 0 0,-1 1 0 0 0,1-1 1 0 0,-1 0-1 0 0,0 1 1 0 0,0-1-1 0 0,0 0 0 0 0,0 1 1 0 0,0-1-1 0 0,0 1 0 0 0,-1 0 1 0 0,1-1-1 0 0,0 1 1 0 0,-1 0-1 0 0,1 0 0 0 0,-1 0 1 0 0,1 0-1 0 0,-1 0 1 0 0,0 0-1 0 0,1 0 0 0 0,-1 1 1 0 0,0-1-1 0 0,1 0 0 0 0,-1 1 1 0 0,0 0-1 0 0,0-1 1 0 0,0 1-1 0 0,0 0 0 0 0,1 0 1 0 0,-1 0-1 0 0,0 0 1 0 0,0 0-1 0 0,0 0 0 0 0,0 1 1 0 0,1-1-1 0 0,-1 1 0 0 0,0-1 1 0 0,0 1-1 0 0,1 0 1 0 0,-1-1-1 0 0,0 1 0 0 0,1 0 1 0 0,-1 0-1 0 0,-1 2 1 0 0,-8 3-59 0 0,1 2 0 0 0,0-1 1 0 0,1 1-1 0 0,0 1 0 0 0,-12 13 1 0 0,6-5 22 0 0,1 1-1 0 0,2 0 1 0 0,-1 1 0 0 0,-17 40 0 0 0,24-46 81 0 0,1 0-1 0 0,1 0 0 0 0,0 0 1 0 0,1 1-1 0 0,0 0 0 0 0,1 0 1 0 0,0 0-1 0 0,1 0 1 0 0,2 16-1 0 0,-1-26-34 0 0,0 0 0 0 0,1-1 0 0 0,-1 1 0 0 0,1 0 0 0 0,0 0-1 0 0,1 0 1 0 0,-1-1 0 0 0,1 1 0 0 0,-1 0 0 0 0,1-1 0 0 0,0 1 0 0 0,0-1 0 0 0,1 0 0 0 0,-1 0 0 0 0,1 0 0 0 0,-1 0-1 0 0,6 4 1 0 0,-3-4 13 0 0,0 1 0 0 0,0-1 0 0 0,1-1 0 0 0,-1 1-1 0 0,1-1 1 0 0,-1 0 0 0 0,1 0 0 0 0,0-1 0 0 0,0 1-1 0 0,9 0 1 0 0,5-1-98 0 0,0-1 0 0 0,-1-1 0 0 0,1-1-1 0 0,0 0 1 0 0,-1-1 0 0 0,21-7 0 0 0,32-14-1997 0 0,-38 8-2942 0 0,0 0 0 0 0,54-37-1 0 0,-66 38 2270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47.379"/>
    </inkml:context>
    <inkml:brush xml:id="br0">
      <inkml:brushProperty name="width" value="0.035" units="cm"/>
      <inkml:brushProperty name="height" value="0.035" units="cm"/>
    </inkml:brush>
  </inkml:definitions>
  <inkml:trace contextRef="#ctx0" brushRef="#br0">9 138 10202 0 0,'-1'-1'333'0'0,"0"0"0"0"0,0 0-1 0 0,1 0 1 0 0,-1 0 0 0 0,0 0 0 0 0,1 0 0 0 0,-1 0-1 0 0,1 0 1 0 0,0 0 0 0 0,-1 0 0 0 0,1 0-1 0 0,0 0 1 0 0,-1 0 0 0 0,1 0 0 0 0,0 0 0 0 0,0 0-1 0 0,0 0 1 0 0,0-1 0 0 0,0 1 0 0 0,0 0-1 0 0,1-2 1 0 0,0 0 89 0 0,0 0 1 0 0,0 0-1 0 0,0 0 0 0 0,0 0 0 0 0,1 0 0 0 0,0 0 1 0 0,3-4-1 0 0,0 0-41 0 0,1 0 0 0 0,1 1 1 0 0,-1 0-1 0 0,14-10 1 0 0,-11 10-259 0 0,0 1 0 0 0,0 0 0 0 0,1 0 1 0 0,0 1-1 0 0,0 0 0 0 0,0 0 1 0 0,0 1-1 0 0,21-3 0 0 0,-28 6-113 0 0,0 0 0 0 0,0-1 0 0 0,-1 1 0 0 0,1 1 0 0 0,0-1 0 0 0,0 0 0 0 0,0 1 0 0 0,-1-1 0 0 0,1 1-1 0 0,0 0 1 0 0,0 0 0 0 0,-1 0 0 0 0,1 0 0 0 0,-1 1 0 0 0,1-1 0 0 0,-1 0 0 0 0,0 1 0 0 0,1 0 0 0 0,-1 0 0 0 0,0 0-1 0 0,0 0 1 0 0,0 0 0 0 0,0 0 0 0 0,-1 0 0 0 0,1 0 0 0 0,0 1 0 0 0,-1-1 0 0 0,0 1 0 0 0,0-1 0 0 0,1 1 0 0 0,-2 0-1 0 0,1-1 1 0 0,0 1 0 0 0,0 0 0 0 0,-1 0 0 0 0,1 0 0 0 0,-1-1 0 0 0,0 5 0 0 0,0 10-1 0 0,0-1 0 0 0,-1 1 0 0 0,-1 0 0 0 0,0-1 0 0 0,-1 1 0 0 0,-1-1 0 0 0,0 0 0 0 0,-2 0 0 0 0,0-1 1 0 0,0 1-1 0 0,-2-1 0 0 0,1 0 0 0 0,-2-1 0 0 0,-11 15 0 0 0,13-22 835 0 0,1-1-3672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1:28.459"/>
    </inkml:context>
    <inkml:brush xml:id="br0">
      <inkml:brushProperty name="width" value="0.035" units="cm"/>
      <inkml:brushProperty name="height" value="0.035" units="cm"/>
    </inkml:brush>
  </inkml:definitions>
  <inkml:trace contextRef="#ctx0" brushRef="#br0">282 29 4521 0 0,'-3'-4'1071'0'0,"0"1"0"0"0,0 1 1 0 0,0-1-1 0 0,-1 0 0 0 0,0 1 0 0 0,1 0 1 0 0,-1 0-1 0 0,-7-3 0 0 0,8 4-880 0 0,0 0-1 0 0,-1 1 1 0 0,1-1-1 0 0,0 1 1 0 0,0 0-1 0 0,0 0 1 0 0,0 0 0 0 0,0 1-1 0 0,-1-1 1 0 0,1 1-1 0 0,0-1 1 0 0,0 1-1 0 0,0 0 1 0 0,0 0-1 0 0,0 0 1 0 0,0 1 0 0 0,1-1-1 0 0,-1 1 1 0 0,-4 3-1 0 0,-5 4-117 0 0,1 0 1 0 0,0 1-1 0 0,0 0 0 0 0,1 1 0 0 0,0 0 1 0 0,-10 16-1 0 0,-44 78-46 0 0,60-99-45 0 0,0 2 38 0 0,0 0 1 0 0,0 1-1 0 0,1 0 0 0 0,-5 16 1 0 0,8-23 39 0 0,-1 1 0 0 0,1 0 0 0 0,-1-1 0 0 0,1 1 0 0 0,0 0 0 0 0,0-1 0 0 0,0 1 0 0 0,0 0 0 0 0,0-1 0 0 0,1 1 0 0 0,-1 0 0 0 0,1-1 0 0 0,0 1 0 0 0,0-1 0 0 0,0 1 0 0 0,0-1 0 0 0,0 1 0 0 0,0-1 1 0 0,1 0-1 0 0,2 4 0 0 0,-3-5 26 0 0,1-1 1 0 0,-1 1-1 0 0,0-1 1 0 0,0 1-1 0 0,1-1 1 0 0,-1 0-1 0 0,1 0 1 0 0,-1 0 0 0 0,0 0-1 0 0,1 0 1 0 0,-1 0-1 0 0,0 0 1 0 0,1 0-1 0 0,-1 0 1 0 0,0-1 0 0 0,1 1-1 0 0,-1 0 1 0 0,0-1-1 0 0,0 1 1 0 0,1-1-1 0 0,-1 0 1 0 0,0 1-1 0 0,2-3 1 0 0,29-17 537 0 0,-19 9-480 0 0,0 0-1 0 0,-1-1 0 0 0,0-1 1 0 0,-1 0-1 0 0,0 0 0 0 0,9-15 1 0 0,44-92 716 0 0,-46 82-720 0 0,-10 22-61 0 0,-5 10 2 0 0,-4 16-76 0 0,0 0-52 0 0,-11 108 121 0 0,10-87 77 0 0,2 0 0 0 0,1 0 0 0 0,9 54 0 0 0,-9-79-133 0 0,0-1 1 0 0,0 0-1 0 0,1-1 1 0 0,0 1-1 0 0,0 0 1 0 0,0 0-1 0 0,0-1 1 0 0,1 1-1 0 0,0-1 1 0 0,0 0 0 0 0,0 0-1 0 0,0 0 1 0 0,6 5-1 0 0,-7-7-29 0 0,0-1-1 0 0,0 1 1 0 0,0-1-1 0 0,1 0 1 0 0,-1 0 0 0 0,0 0-1 0 0,1 0 1 0 0,-1 0-1 0 0,1-1 1 0 0,-1 1-1 0 0,1-1 1 0 0,-1 1 0 0 0,1-1-1 0 0,-1 0 1 0 0,1 0-1 0 0,0 0 1 0 0,-1 0-1 0 0,1-1 1 0 0,-1 1 0 0 0,1-1-1 0 0,-1 0 1 0 0,1 1-1 0 0,-1-1 1 0 0,0 0-1 0 0,1 0 1 0 0,-1-1 0 0 0,0 1-1 0 0,3-2 1 0 0,7-5-1196 0 0,0-1 0 0 0,0-1 0 0 0,-1 1 1 0 0,0-2-1 0 0,-1 1 0 0 0,14-19 0 0 0,45-78-9833 0 0,-32 47 8134 0 0,3 4 4653 0 0,-33 46-1418 0 0,17-19-660 0 0,-23 28 588 0 0,0 0 0 0 0,0 0 0 0 0,0 0 0 0 0,1 0 0 0 0,-1 0-1 0 0,0 0 1 0 0,0 1 0 0 0,0-1 0 0 0,1 0 0 0 0,-1 1 0 0 0,0-1 0 0 0,1 1 0 0 0,-1-1 0 0 0,1 1-1 0 0,-1 0 1 0 0,0 0 0 0 0,1-1 0 0 0,-1 1 0 0 0,1 0 0 0 0,2 0 0 0 0,-3 1 60 0 0,1 0 1 0 0,-1 0 0 0 0,1 0-1 0 0,-1 0 1 0 0,1 0-1 0 0,-1 0 1 0 0,0 0 0 0 0,1 1-1 0 0,-1-1 1 0 0,0 0 0 0 0,0 1-1 0 0,0-1 1 0 0,0 1-1 0 0,0-1 1 0 0,-1 1 0 0 0,1-1-1 0 0,0 1 1 0 0,-1-1-1 0 0,1 1 1 0 0,0 3 0 0 0,7 39 1012 0 0,-7-37-787 0 0,15 111 2180 0 0,-16-113-2617 0 0,1 1 0 0 0,0-1 0 0 0,-1 1 0 0 0,2-1-1 0 0,-1 0 1 0 0,1 0 0 0 0,0 0 0 0 0,0 1 0 0 0,0-2 0 0 0,0 1 0 0 0,1 0-1 0 0,0 0 1 0 0,0-1 0 0 0,5 6 0 0 0,-6-8-6 0 0,0 0 1 0 0,1 0-1 0 0,-1-1 0 0 0,1 1 1 0 0,-1-1-1 0 0,1 1 0 0 0,0-1 1 0 0,-1 0-1 0 0,1 0 0 0 0,0 0 1 0 0,0 0-1 0 0,0 0 0 0 0,0-1 1 0 0,0 1-1 0 0,0-1 0 0 0,0 0 1 0 0,0 0-1 0 0,0 0 0 0 0,0 0 1 0 0,0 0-1 0 0,0-1 0 0 0,0 1 1 0 0,0-1-1 0 0,0 0 0 0 0,0 0 1 0 0,-1 0-1 0 0,4-2 0 0 0,16-7 560 0 0,-1 0 0 0 0,32-22-1 0 0,-10-4-3086 0 0,-27 15-2484 0 0,-4 0-3547 0 0,-7 11 220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1:29.412"/>
    </inkml:context>
    <inkml:brush xml:id="br0">
      <inkml:brushProperty name="width" value="0.035" units="cm"/>
      <inkml:brushProperty name="height" value="0.035" units="cm"/>
    </inkml:brush>
  </inkml:definitions>
  <inkml:trace contextRef="#ctx0" brushRef="#br0">288 201 11506 0 0,'-10'-37'5610'0'0,"-3"-6"378"0"0,-13 86-4780 0 0,-3 8-1171 0 0,3 2 1 0 0,-27 73-1 0 0,43-95-74 0 0,0 1-1 0 0,2 1 0 0 0,2-1 1 0 0,1 1-1 0 0,-1 55 1 0 0,5-83 45 0 0,1-1 1 0 0,1 1 0 0 0,-1 0 0 0 0,1 0 0 0 0,0 0 0 0 0,0 0 0 0 0,0-1 0 0 0,1 1 0 0 0,0 0 0 0 0,0-1 0 0 0,0 0 0 0 0,0 1 0 0 0,1-1 0 0 0,-1 0 0 0 0,1 0 0 0 0,0 0 0 0 0,6 5 0 0 0,-5-6 29 0 0,-1 0 0 0 0,1-1 0 0 0,0 0 0 0 0,0 0 0 0 0,0 0 1 0 0,0 0-1 0 0,0 0 0 0 0,0-1 0 0 0,0 0 0 0 0,1 0 0 0 0,-1 0 0 0 0,1 0 0 0 0,-1-1 0 0 0,0 0 0 0 0,1 0 0 0 0,-1 0 0 0 0,1 0 0 0 0,-1-1 0 0 0,7-1 0 0 0,12-4 155 0 0,-1-1 0 0 0,0-1-1 0 0,0-1 1 0 0,-1-1-1 0 0,0-1 1 0 0,-1-1-1 0 0,0 0 1 0 0,0-2 0 0 0,-2 0-1 0 0,0-1 1 0 0,-1-1-1 0 0,0-1 1 0 0,-1 0 0 0 0,-1-1-1 0 0,-1-1 1 0 0,21-35-1 0 0,-27 38-50 0 0,-1-1 0 0 0,0-1 0 0 0,-1 1-1 0 0,-1-1 1 0 0,-1 0 0 0 0,0 0 0 0 0,-2 0-1 0 0,2-24 1 0 0,-4 17-13 0 0,-1 0 0 0 0,0 0 0 0 0,-2 1 0 0 0,-1-1 0 0 0,-12-40 0 0 0,14 58-109 0 0,0 1 1 0 0,0-1-1 0 0,-1 0 0 0 0,0 0 1 0 0,-1 1-1 0 0,0 0 0 0 0,1 0 0 0 0,-2 0 1 0 0,1 0-1 0 0,-1 0 0 0 0,0 1 1 0 0,0 0-1 0 0,0 0 0 0 0,-1 0 0 0 0,0 1 1 0 0,-9-6-1 0 0,8 7-48 0 0,1 1 0 0 0,-1 0 0 0 0,0 0 0 0 0,1 0 0 0 0,-1 1 0 0 0,0 0 0 0 0,0 0 0 0 0,0 0 0 0 0,0 1-1 0 0,0 0 1 0 0,0 1 0 0 0,0 0 0 0 0,0 0 0 0 0,1 0 0 0 0,-1 1 0 0 0,0 0 0 0 0,-9 4 0 0 0,-7 3-230 0 0,1 1-1 0 0,1 1 1 0 0,0 1 0 0 0,0 1-1 0 0,1 1 1 0 0,1 1-1 0 0,0 1 1 0 0,1 0 0 0 0,1 1-1 0 0,0 1 1 0 0,2 1 0 0 0,0 0-1 0 0,-22 38 1 0 0,25-35-1263 0 0,0 1 0 0 0,2 1 0 0 0,-7 24 0 0 0,10-24-1378 0 0,1 1 1 0 0,1-1-1 0 0,-1 30 1 0 0,4-15-2931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1:29.746"/>
    </inkml:context>
    <inkml:brush xml:id="br0">
      <inkml:brushProperty name="width" value="0.035" units="cm"/>
      <inkml:brushProperty name="height" value="0.035" units="cm"/>
    </inkml:brush>
  </inkml:definitions>
  <inkml:trace contextRef="#ctx0" brushRef="#br0">15 1 14355 0 0,'2'24'4443'0'0,"-4"89"-3347"0"0,2-112-1068 0 0,2 427 1388 0 0,0-296-1448 0 0,-2 43-102 0 0,-2-147-1553 0 0,-1-1 0 0 0,-9 32 0 0 0,11-53-1261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1:30.015"/>
    </inkml:context>
    <inkml:brush xml:id="br0">
      <inkml:brushProperty name="width" value="0.035" units="cm"/>
      <inkml:brushProperty name="height" value="0.035" units="cm"/>
    </inkml:brush>
  </inkml:definitions>
  <inkml:trace contextRef="#ctx0" brushRef="#br0">41 142 14387 0 0,'1'-6'489'0'0,"1"0"1"0"0,1 1-1 0 0,-1-1 0 0 0,1 0 1 0 0,0 1-1 0 0,0-1 1 0 0,1 1-1 0 0,0 0 0 0 0,0 0 1 0 0,0 0-1 0 0,0 1 0 0 0,1 0 1 0 0,-1-1-1 0 0,1 1 0 0 0,1 1 1 0 0,-1-1-1 0 0,0 1 0 0 0,11-5 1 0 0,3-1 80 0 0,0 1 0 0 0,0 1 1 0 0,0 0-1 0 0,33-5 0 0 0,-44 10-467 0 0,0 1-1 0 0,0 1 0 0 0,0-1 1 0 0,1 1-1 0 0,-1 0 0 0 0,0 1 0 0 0,0 0 1 0 0,1 1-1 0 0,8 2 0 0 0,-15-4-89 0 0,0 1-1 0 0,0 0 0 0 0,0 0 0 0 0,0 0 0 0 0,-1 0 1 0 0,1 0-1 0 0,0 0 0 0 0,0 0 0 0 0,-1 0 1 0 0,1 1-1 0 0,-1-1 0 0 0,1 0 0 0 0,-1 1 0 0 0,0 0 1 0 0,1-1-1 0 0,-1 1 0 0 0,0 0 0 0 0,0-1 1 0 0,0 1-1 0 0,0 0 0 0 0,-1 0 0 0 0,1 0 0 0 0,0 0 1 0 0,-1 0-1 0 0,0 0 0 0 0,1 0 0 0 0,-1 0 1 0 0,0 0-1 0 0,0 0 0 0 0,0 0 0 0 0,0 0 0 0 0,0 0 1 0 0,0 0-1 0 0,-1 1 0 0 0,1-1 0 0 0,-1 0 1 0 0,1-1-1 0 0,-1 1 0 0 0,0 0 0 0 0,0 0 0 0 0,-2 3 1 0 0,-4 9 40 0 0,-1 0 0 0 0,0-1 1 0 0,-1 0-1 0 0,0 0 1 0 0,-1-1-1 0 0,-1 0 0 0 0,-14 13 1 0 0,-10 5-52 0 0,-45 31-1 0 0,-2-9-1023 0 0,54-35-1999 0 0,0-1-3617 0 0,15-8 1812 0 0,-3 1-3657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1:48.937"/>
    </inkml:context>
    <inkml:brush xml:id="br0">
      <inkml:brushProperty name="width" value="0.035" units="cm"/>
      <inkml:brushProperty name="height" value="0.035" units="cm"/>
    </inkml:brush>
  </inkml:definitions>
  <inkml:trace contextRef="#ctx0" brushRef="#br0">257 147 10770 0 0,'20'-13'1483'0'0,"-18"12"-1242"0"0,-1 1-1 0 0,1-1 1 0 0,-1 0-1 0 0,1 0 1 0 0,-1 0-1 0 0,1 0 1 0 0,-1 0-1 0 0,0 0 1 0 0,1 0-1 0 0,-1-1 1 0 0,1-1 0 0 0,-1 2-138 0 0,-1 0 1 0 0,0 0-1 0 0,0 0 1 0 0,0 0 0 0 0,0 0-1 0 0,0 0 1 0 0,0 0 0 0 0,0 0-1 0 0,0 0 1 0 0,0 0 0 0 0,-1 0-1 0 0,1 0 1 0 0,0 0-1 0 0,-1 0 1 0 0,1 0 0 0 0,-1 0-1 0 0,1 0 1 0 0,-1 0 0 0 0,1 0-1 0 0,-1 0 1 0 0,0 0 0 0 0,1 0-1 0 0,-1 1 1 0 0,-1-2-1 0 0,-10-14 1302 0 0,10 13-1198 0 0,0 0 1 0 0,0 0-1 0 0,0 0 0 0 0,-1 0 1 0 0,1 1-1 0 0,-1-1 0 0 0,-5-3 1 0 0,6 5-189 0 0,0 0 1 0 0,0 0 0 0 0,0 1 0 0 0,0-1-1 0 0,0 1 1 0 0,0-1 0 0 0,0 1 0 0 0,0 0-1 0 0,0 0 1 0 0,0 0 0 0 0,-1 0-1 0 0,1 0 1 0 0,0 1 0 0 0,0-1 0 0 0,0 1-1 0 0,0-1 1 0 0,0 1 0 0 0,-2 0 0 0 0,-7 4-9 0 0,0 0 1 0 0,0 1 0 0 0,1 0 0 0 0,-1 1-1 0 0,1 0 1 0 0,1 1 0 0 0,-1 0 0 0 0,1 0 0 0 0,1 1-1 0 0,0 0 1 0 0,0 0 0 0 0,-10 17 0 0 0,6-8-64 0 0,2 0-1 0 0,0 0 1 0 0,1 1 0 0 0,0 1 0 0 0,2-1 0 0 0,-8 34-1 0 0,14-52 56 0 0,1 1 0 0 0,-1-1 0 0 0,1 0 0 0 0,0 1-1 0 0,-1-1 1 0 0,1 1 0 0 0,0-1 0 0 0,0 0-1 0 0,0 1 1 0 0,0-1 0 0 0,0 1 0 0 0,0-1-1 0 0,0 1 1 0 0,1-1 0 0 0,-1 1 0 0 0,0-1-1 0 0,1 0 1 0 0,-1 1 0 0 0,1-1 0 0 0,0 0-1 0 0,-1 1 1 0 0,1-1 0 0 0,0 0 0 0 0,1 2-1 0 0,-1-3 38 0 0,1 1 0 0 0,-1-1-1 0 0,1 1 1 0 0,-1-1-1 0 0,1 0 1 0 0,-1 0 0 0 0,1 0-1 0 0,-1 1 1 0 0,1-1-1 0 0,-1-1 1 0 0,1 1 0 0 0,-1 0-1 0 0,1 0 1 0 0,-1-1-1 0 0,0 1 1 0 0,1 0 0 0 0,-1-1-1 0 0,3-1 1 0 0,9-4 239 0 0,0-1 1 0 0,0 0-1 0 0,16-13 1 0 0,-20 13-182 0 0,5-1 129 0 0,-1-2 0 0 0,0 1 0 0 0,0-2 0 0 0,-2 0 1 0 0,1 0-1 0 0,-1-1 0 0 0,-1 0 0 0 0,17-26 1 0 0,-17 78-179 0 0,-3-11-81 0 0,1-1 0 0 0,17 42 0 0 0,-22-63 37 0 0,1 0 0 0 0,-1 0 0 0 0,1 0 0 0 0,0 0 0 0 0,1 0 0 0 0,0-1 0 0 0,0 0 0 0 0,0 0 0 0 0,1 0 1 0 0,-1 0-1 0 0,1-1 0 0 0,1 0 0 0 0,-1-1 0 0 0,11 7 0 0 0,-13-10 25 0 0,0 0 0 0 0,1 0-1 0 0,-1 0 1 0 0,0-1 0 0 0,1 0 0 0 0,-1 1 0 0 0,0-1-1 0 0,1-1 1 0 0,-1 1 0 0 0,1-1 0 0 0,-1 1 0 0 0,0-1-1 0 0,0-1 1 0 0,1 1 0 0 0,-1 0 0 0 0,0-1 0 0 0,0 0-1 0 0,0 0 1 0 0,-1 0 0 0 0,1-1 0 0 0,0 1 0 0 0,-1-1-1 0 0,1 0 1 0 0,2-3 0 0 0,5-4 53 0 0,-1 0 0 0 0,-1-1 0 0 0,0 1 0 0 0,0-2 0 0 0,-1 1 0 0 0,9-17 0 0 0,-10 14-64 0 0,-1 0 0 0 0,0 0 1 0 0,-1 0-1 0 0,-1 0 0 0 0,0-1 1 0 0,-1 1-1 0 0,0-1 1 0 0,-1 0-1 0 0,-1 0 0 0 0,0 0 1 0 0,-2 0-1 0 0,1 0 0 0 0,-2 0 1 0 0,0 0-1 0 0,0 0 1 0 0,-2 0-1 0 0,0 1 0 0 0,-9-23 1 0 0,12 33-2 0 0,-1 0 0 0 0,0 0 0 0 0,0 0 1 0 0,0 0-1 0 0,-1 1 0 0 0,1-1 0 0 0,-6-5 1 0 0,8 8-20 0 0,0 1 0 0 0,-1 0 0 0 0,1-1-1 0 0,0 1 1 0 0,-1 0 0 0 0,1 0 0 0 0,0 0 0 0 0,-1-1 0 0 0,1 1 0 0 0,-1 0 0 0 0,1 0 0 0 0,0 0 0 0 0,-1 0 0 0 0,1 0 0 0 0,0 0 0 0 0,-1-1 0 0 0,1 1 0 0 0,-1 0 0 0 0,1 0-1 0 0,-1 0 1 0 0,1 1 0 0 0,0-1 0 0 0,-1 0 0 0 0,1 0 0 0 0,-1 0 0 0 0,1 0 0 0 0,0 0 0 0 0,-1 0 0 0 0,1 0 0 0 0,-1 1 0 0 0,0 0-11 0 0,0 1 0 0 0,0-1 0 0 0,0 0 0 0 0,0 1 0 0 0,0-1 0 0 0,0 1 0 0 0,0-1 0 0 0,1 1 0 0 0,-1 0 0 0 0,0-1 0 0 0,1 1 0 0 0,-1 2 0 0 0,-1 7-8 0 0,0 1-1 0 0,1-1 1 0 0,1 1 0 0 0,0-1-1 0 0,0 1 1 0 0,1-1 0 0 0,3 17 0 0 0,24 81-152 0 0,-18-76 186 0 0,-5-12-10 0 0,2-1 0 0 0,12 24 0 0 0,-16-37-5 0 0,0 0-1 0 0,1 0 1 0 0,0-1-1 0 0,1 0 1 0 0,0 0-1 0 0,0 0 1 0 0,0 0-1 0 0,0-1 1 0 0,12 9-1 0 0,-17-14 1 0 0,1 0-1 0 0,-1 0 1 0 0,0 1-1 0 0,1-1 1 0 0,-1 0 0 0 0,0 0-1 0 0,1 0 1 0 0,-1 0-1 0 0,0 1 1 0 0,1-1-1 0 0,-1 0 1 0 0,0 0-1 0 0,1 0 1 0 0,-1 0-1 0 0,0 0 1 0 0,1 0-1 0 0,-1 0 1 0 0,1 0 0 0 0,-1 0-1 0 0,0 0 1 0 0,1 0-1 0 0,-1 0 1 0 0,0 0-1 0 0,1-1 1 0 0,-1 1-1 0 0,0 0 1 0 0,1 0-1 0 0,-1 0 1 0 0,0 0-1 0 0,1-1 1 0 0,-1 1-1 0 0,0 0 1 0 0,0 0 0 0 0,1-1-1 0 0,-1 1 1 0 0,0 0-1 0 0,1-1 1 0 0,6-17-906 0 0,-4-20-2862 0 0,-5 24 2319 0 0,0 0 0 0 0,0 1 0 0 0,-1-1 0 0 0,-1 1 0 0 0,-7-19 0 0 0,8 26 1473 0 0,1 1-1 0 0,-1-1 1 0 0,1 1-1 0 0,-1 0 1 0 0,-1 0-1 0 0,1 0 1 0 0,-1 0-1 0 0,0 1 1 0 0,0-1-1 0 0,0 1 1 0 0,-1 0-1 0 0,1 0 1 0 0,-1 1-1 0 0,-10-7 1 0 0,2 7 701 0 0,14 8 655 0 0,0-4-1200 0 0,1 0-1 0 0,-1 1 1 0 0,1-1 0 0 0,-1 0 0 0 0,1 0 0 0 0,-1-1 0 0 0,1 1-1 0 0,0 0 1 0 0,0 0 0 0 0,-1-1 0 0 0,1 1 0 0 0,0-1-1 0 0,2 1 1 0 0,18-1 192 0 0,0-1 0 0 0,0 0 1 0 0,1-2-1 0 0,-1-1 0 0 0,-1 0 0 0 0,1-2 0 0 0,-1 0 0 0 0,0-2 0 0 0,0 0 0 0 0,-1-1 1 0 0,0-1-1 0 0,-1-1 0 0 0,21-15 0 0 0,-46 32-300 0 0,0 1 0 0 0,1 0-1 0 0,0 0 1 0 0,0 0 0 0 0,0 1 0 0 0,1 0 0 0 0,0 0-1 0 0,1 0 1 0 0,-1 0 0 0 0,2 1 0 0 0,-1-1 0 0 0,1 1 0 0 0,1 0-1 0 0,-1-1 1 0 0,1 1 0 0 0,1 13 0 0 0,0-15-90 0 0,0-1 0 0 0,0 1 0 0 0,1-1 0 0 0,0 1 0 0 0,1-1 1 0 0,-1 0-1 0 0,1 1 0 0 0,0-1 0 0 0,1 0 0 0 0,-1 0 0 0 0,5 7 0 0 0,-4-9 30 0 0,0 0 0 0 0,0-1 1 0 0,0 0-1 0 0,0 1 0 0 0,1-1 0 0 0,-1 0 0 0 0,1-1 0 0 0,-1 1 0 0 0,1-1 0 0 0,0 1 1 0 0,0-1-1 0 0,0 0 0 0 0,1-1 0 0 0,-1 1 0 0 0,0-1 0 0 0,1 1 0 0 0,8 0 1 0 0,1-1 129 0 0,0-1 1 0 0,1 0-1 0 0,-1-1 1 0 0,0-1-1 0 0,0 0 1 0 0,0-1-1 0 0,0 0 1 0 0,0-1 0 0 0,-1 0-1 0 0,0-2 1 0 0,0 1-1 0 0,0-2 1 0 0,0 0-1 0 0,-1 0 1 0 0,0-1 0 0 0,-1 0-1 0 0,0-1 1 0 0,0-1-1 0 0,13-14 1 0 0,-22 22-71 0 0,1-1 0 0 0,-1 1 1 0 0,0-1-1 0 0,0 1 1 0 0,-1-1-1 0 0,1 0 0 0 0,0 0 1 0 0,-1 0-1 0 0,0 0 0 0 0,0 0 1 0 0,0-1-1 0 0,0 1 0 0 0,0 0 1 0 0,0 0-1 0 0,-1-1 0 0 0,0 1 1 0 0,0 0-1 0 0,0 0 0 0 0,0-1 1 0 0,0 1-1 0 0,0 0 0 0 0,-1-1 1 0 0,0 1-1 0 0,0 0 0 0 0,0 0 1 0 0,0 0-1 0 0,0 0 0 0 0,0-1 1 0 0,-1 2-1 0 0,0-1 0 0 0,1 0 1 0 0,-1 0-1 0 0,0 1 0 0 0,-1-1 1 0 0,1 1-1 0 0,0-1 0 0 0,-4-2 1 0 0,-1-1-47 0 0,0 1 0 0 0,0-1 0 0 0,-1 1 0 0 0,0 0 0 0 0,0 1 0 0 0,0 0 0 0 0,-1 0 0 0 0,1 1 0 0 0,-1 0 0 0 0,0 0 0 0 0,0 1 0 0 0,-14-2 0 0 0,7 4-114 0 0,0 0-1 0 0,0 1 1 0 0,0 1-1 0 0,0 0 0 0 0,0 1 1 0 0,-24 7-1 0 0,-16 9-4767 0 0,38-13 1622 0 0,24-20-13147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1:49.269"/>
    </inkml:context>
    <inkml:brush xml:id="br0">
      <inkml:brushProperty name="width" value="0.035" units="cm"/>
      <inkml:brushProperty name="height" value="0.035" units="cm"/>
    </inkml:brush>
  </inkml:definitions>
  <inkml:trace contextRef="#ctx0" brushRef="#br0">0 141 11458 0 0,'11'12'588'0'0,"0"0"0"0"0,-1 1 0 0 0,0 1 0 0 0,-1-1 0 0 0,-1 2 0 0 0,12 26 0 0 0,25 95 3652 0 0,-32-91-1975 0 0,-18-69-844 0 0,-4-48 0 0 0,1-118 3339 0 0,8 186-4777 0 0,0 0 0 0 0,0 1 0 0 0,0-1 0 0 0,0 0 0 0 0,1 0 0 0 0,0 0 0 0 0,-1 0 0 0 0,2 0 0 0 0,-1 1 0 0 0,0-1 0 0 0,1 1 0 0 0,-1-1 0 0 0,1 1 0 0 0,0-1 0 0 0,1 1 0 0 0,-1 0 0 0 0,0 0 1 0 0,1 0-1 0 0,0 0 0 0 0,3-3 0 0 0,0 3-17 0 0,0-1 0 0 0,0 1 1 0 0,0 1-1 0 0,0-1 0 0 0,1 1 1 0 0,-1 0-1 0 0,1 0 0 0 0,0 1 1 0 0,-1 0-1 0 0,12-1 0 0 0,16 0-205 0 0,-11 0-676 0 0,0 0 0 0 0,33-8 0 0 0,-23-2-4405 0 0,-2-5-4081 0 0,-20 8 3321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1:49.666"/>
    </inkml:context>
    <inkml:brush xml:id="br0">
      <inkml:brushProperty name="width" value="0.035" units="cm"/>
      <inkml:brushProperty name="height" value="0.035" units="cm"/>
    </inkml:brush>
  </inkml:definitions>
  <inkml:trace contextRef="#ctx0" brushRef="#br0">153 150 12963 0 0,'27'-9'686'0'0,"-21"7"27"0"0,1 1-1 0 0,-1-1 1 0 0,-1 0-1 0 0,1-1 1 0 0,0 0-1 0 0,0 0 1 0 0,5-4-1 0 0,-10 6-545 0 0,1 0 0 0 0,-1-1 0 0 0,0 1-1 0 0,0-1 1 0 0,0 1 0 0 0,0-1 0 0 0,0 0 0 0 0,0 1-1 0 0,0-1 1 0 0,-1 0 0 0 0,1 1 0 0 0,0-1 0 0 0,-1 0-1 0 0,0 0 1 0 0,1 0 0 0 0,-1 0 0 0 0,0 0 0 0 0,0 1-1 0 0,0-1 1 0 0,0 0 0 0 0,0 0 0 0 0,-1 0 0 0 0,1 0-1 0 0,0 0 1 0 0,-1 1 0 0 0,0-1 0 0 0,1 0 0 0 0,-1 0-1 0 0,-1-2 1 0 0,-1 0-128 0 0,1-1-1 0 0,-1 1 1 0 0,0 0 0 0 0,0 0-1 0 0,-1 0 1 0 0,1 0 0 0 0,-1 1-1 0 0,0-1 1 0 0,0 1 0 0 0,0 0-1 0 0,0 0 1 0 0,-1 1 0 0 0,1-1-1 0 0,-1 1 1 0 0,0 0-1 0 0,1 0 1 0 0,-1 0 0 0 0,0 1-1 0 0,0-1 1 0 0,0 1 0 0 0,0 1-1 0 0,0-1 1 0 0,0 1 0 0 0,-1 0-1 0 0,1 0 1 0 0,0 0 0 0 0,0 1-1 0 0,0-1 1 0 0,0 1-1 0 0,0 1 1 0 0,0-1 0 0 0,0 1-1 0 0,0 0 1 0 0,1 0 0 0 0,-1 0-1 0 0,0 0 1 0 0,1 1 0 0 0,-7 5-1 0 0,5-3-63 0 0,1 1-1 0 0,-1 0 1 0 0,1 0 0 0 0,0 0-1 0 0,0 1 1 0 0,1 0 0 0 0,0 0-1 0 0,0 0 1 0 0,1 0-1 0 0,0 1 1 0 0,0-1 0 0 0,-3 16-1 0 0,5-17 11 0 0,0 0 1 0 0,1 0-1 0 0,0 0 0 0 0,0-1 0 0 0,0 1 0 0 0,1 0 0 0 0,0 0 0 0 0,0 0 1 0 0,0 0-1 0 0,1-1 0 0 0,0 1 0 0 0,0 0 0 0 0,1-1 0 0 0,-1 0 0 0 0,1 0 1 0 0,0 1-1 0 0,0-2 0 0 0,6 8 0 0 0,1-2 16 0 0,0 0-1 0 0,0-1 1 0 0,1 0 0 0 0,0-1-1 0 0,0 0 1 0 0,1 0 0 0 0,0-1-1 0 0,15 6 1 0 0,113 38 58 0 0,-63-26 35 0 0,-74-23-76 0 0,14 4 20 0 0,-1 0-1 0 0,19 12 1 0 0,-32-16 13 0 0,0-1 0 0 0,0 1-1 0 0,0 0 1 0 0,-1 0 0 0 0,1 0 0 0 0,-1 0-1 0 0,1 0 1 0 0,-1 0 0 0 0,0 1-1 0 0,0-1 1 0 0,0 1 0 0 0,0 0-1 0 0,0 0 1 0 0,-1-1 0 0 0,1 1 0 0 0,-1 0-1 0 0,0 0 1 0 0,1 0 0 0 0,0 5-1 0 0,-3-5 27 0 0,1 0 0 0 0,-1 1 0 0 0,0-1 0 0 0,0 0 0 0 0,0 0 0 0 0,0 0 1 0 0,0-1-1 0 0,0 1 0 0 0,-1 0 0 0 0,1 0 0 0 0,-1-1 0 0 0,0 1 0 0 0,0-1 0 0 0,0 1 0 0 0,0-1 0 0 0,-1 0 0 0 0,1 0 0 0 0,0 0 0 0 0,-4 2 0 0 0,-5 4 69 0 0,-1 0 0 0 0,1-1 1 0 0,-14 6-1 0 0,-32 11-20 0 0,-1-3-1 0 0,-74 17 1 0 0,128-37-153 0 0,-1 0-227 0 0,-55 11-1074 0 0,40-13-2539 0 0,1-3-4169 0 0,9-1-1034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4:28.122"/>
    </inkml:context>
    <inkml:brush xml:id="br0">
      <inkml:brushProperty name="width" value="0.035" units="cm"/>
      <inkml:brushProperty name="height" value="0.035" units="cm"/>
    </inkml:brush>
  </inkml:definitions>
  <inkml:trace contextRef="#ctx0" brushRef="#br0">0 657 2841 0 0,'6'5'-37'0'0,"0"-1"1"0"0,0 1-1 0 0,0-1 0 0 0,0 0 1 0 0,1-1-1 0 0,-1 0 1 0 0,1 0-1 0 0,0 0 1 0 0,8 2-1 0 0,38-4 515 0 0,0-2 0 0 0,-1-2 0 0 0,99-19 0 0 0,-59 8-157 0 0,846-127 2670 0 0,192 13 234 0 0,-783 96-2341 0 0,1040-78 1819 0 0,-918 76-2012 0 0,314-21 172 0 0,-262 23-464 0 0,2084-51 705 0 0,-1994 79-866 0 0,406-10 515 0 0,-1000 13-736 0 0,54-1 397 0 0,113-18 0 0 0,-182 20-1397 0 0,-7 2-1584 0 0,3-2 419 0 0,-5 3-4829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4:29.309"/>
    </inkml:context>
    <inkml:brush xml:id="br0">
      <inkml:brushProperty name="width" value="0.035" units="cm"/>
      <inkml:brushProperty name="height" value="0.035" units="cm"/>
    </inkml:brush>
  </inkml:definitions>
  <inkml:trace contextRef="#ctx0" brushRef="#br0">0 529 4353 0 0,'28'-5'144'0'0,"666"-39"1052"0"0,-390 16-632 0 0,751-59 1197 0 0,1042-71 702 0 0,-474 77-1576 0 0,-913 47-597 0 0,240-23-267 0 0,-554 31 21 0 0,-362 24-28 0 0,23-2 58 0 0,0 2 1 0 0,77 7-1 0 0,-132-4-64 0 0,1-1 1 0 0,-1 1-1 0 0,1-1 0 0 0,-1 1 1 0 0,1 0-1 0 0,-1 0 0 0 0,1 0 1 0 0,-1 0-1 0 0,3 2 0 0 0,-2 6-296 0 0,-16 0-1014 0 0,4-6-3804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7:58.624"/>
    </inkml:context>
    <inkml:brush xml:id="br0">
      <inkml:brushProperty name="width" value="0.035" units="cm"/>
      <inkml:brushProperty name="height" value="0.035" units="cm"/>
    </inkml:brush>
  </inkml:definitions>
  <inkml:trace contextRef="#ctx0" brushRef="#br0">77 379 11570 0 0,'0'-1'164'0'0,"0"0"-1"0"0,0 0 0 0 0,0 0 1 0 0,0 0-1 0 0,0 0 0 0 0,0 0 1 0 0,0 0-1 0 0,-1 0 0 0 0,1 0 1 0 0,0 0-1 0 0,-1 0 0 0 0,1 1 1 0 0,-1-1-1 0 0,1 0 0 0 0,-1 0 1 0 0,1 0-1 0 0,-1 0 0 0 0,0 1 1 0 0,1-1-1 0 0,-1 0 0 0 0,0 1 1 0 0,1-1-1 0 0,-1 0 0 0 0,0 1 1 0 0,0-1-1 0 0,0 1 0 0 0,0-1 1 0 0,0 1-1 0 0,0-1 0 0 0,0 1 1 0 0,1 0-1 0 0,-1 0 0 0 0,-2-1 1 0 0,2 1-138 0 0,0 0 0 0 0,0 0 0 0 0,0 0 0 0 0,0 0 0 0 0,0 1 0 0 0,-1-1 0 0 0,1 0 0 0 0,0 0 1 0 0,0 1-1 0 0,0-1 0 0 0,0 1 0 0 0,0-1 0 0 0,0 1 0 0 0,0-1 0 0 0,0 1 0 0 0,0 0 0 0 0,1-1 0 0 0,-1 1 0 0 0,0 0 1 0 0,0 0-1 0 0,0-1 0 0 0,1 1 0 0 0,-1 0 0 0 0,0 0 0 0 0,1 0 0 0 0,-1 0 0 0 0,1 0 0 0 0,-1 0 0 0 0,0 2 0 0 0,1-2-7 0 0,0-1 0 0 0,1 0-1 0 0,-1 1 1 0 0,0-1-1 0 0,0 1 1 0 0,0-1-1 0 0,0 1 1 0 0,1-1-1 0 0,-1 0 1 0 0,0 1-1 0 0,0-1 1 0 0,0 1-1 0 0,1-1 1 0 0,-1 0-1 0 0,0 1 1 0 0,1-1-1 0 0,-1 0 1 0 0,0 1-1 0 0,1-1 1 0 0,-1 0-1 0 0,1 0 1 0 0,-1 1-1 0 0,0-1 1 0 0,1 0-1 0 0,-1 0 1 0 0,1 0-1 0 0,-1 0 1 0 0,1 0-1 0 0,-1 1 1 0 0,0-1-1 0 0,1 0 1 0 0,-1 0-1 0 0,1 0 1 0 0,-1 0-1 0 0,1 0 1 0 0,-1 0-1 0 0,1 0 1 0 0,-1-1 0 0 0,1 1-1 0 0,-1 0 1 0 0,0 0-1 0 0,1 0 1 0 0,-1 0-1 0 0,1-1 1 0 0,23-2 972 0 0,-1-4-633 0 0,0 0 0 0 0,0-1 0 0 0,-1-1 1 0 0,0-1-1 0 0,39-25 0 0 0,-53 30-262 0 0,-1 0-1 0 0,-1 0 1 0 0,1-1 0 0 0,-1 0 0 0 0,0-1-1 0 0,0 1 1 0 0,-1-1 0 0 0,1 0-1 0 0,-2-1 1 0 0,1 1 0 0 0,-1-1 0 0 0,0 0-1 0 0,-1 0 1 0 0,1 0 0 0 0,-2-1-1 0 0,1 1 1 0 0,-1-1 0 0 0,-1 1 0 0 0,2-14-1 0 0,-3 15-5 0 0,0-1 0 0 0,0 1 0 0 0,-1 0 0 0 0,0 0 0 0 0,-1 0 0 0 0,1 0 0 0 0,-1 0 0 0 0,-1 0 0 0 0,1 0 0 0 0,-1 1 0 0 0,0-1 0 0 0,-1 1 0 0 0,1-1 0 0 0,-6-5 0 0 0,7 9-69 0 0,-1 0-1 0 0,1 0 0 0 0,-1 0 0 0 0,0 1 0 0 0,0-1 0 0 0,0 1 0 0 0,0 0 0 0 0,-1 0 0 0 0,1 0 0 0 0,-1 0 0 0 0,1 0 0 0 0,-1 1 1 0 0,0 0-1 0 0,1-1 0 0 0,-1 1 0 0 0,0 1 0 0 0,0-1 0 0 0,0 0 0 0 0,1 1 0 0 0,-1 0 0 0 0,0 0 0 0 0,0 0 0 0 0,0 1 0 0 0,0-1 1 0 0,0 1-1 0 0,0 0 0 0 0,-6 2 0 0 0,3 0-43 0 0,-1 1-1 0 0,1 0 1 0 0,-1 0 0 0 0,1 1-1 0 0,1 0 1 0 0,-1 0 0 0 0,1 1-1 0 0,-1-1 1 0 0,2 1 0 0 0,-1 1-1 0 0,1-1 1 0 0,0 1 0 0 0,0 0 0 0 0,-7 13-1 0 0,-3 10-63 0 0,2 1 0 0 0,-14 40 0 0 0,17-38 18 0 0,1 1 0 0 0,-10 68-1 0 0,17-83 51 0 0,0-1 0 0 0,2 1 0 0 0,0 0 0 0 0,2 0-1 0 0,0 0 1 0 0,0-1 0 0 0,7 22 0 0 0,-7-35 30 0 0,-1-1 0 0 0,1 1-1 0 0,-1 0 1 0 0,1-1 0 0 0,1 0 0 0 0,-1 1 0 0 0,1-1 0 0 0,-1 0 0 0 0,1 0 0 0 0,0 0 0 0 0,1-1 0 0 0,-1 1 0 0 0,1-1 0 0 0,-1 0 0 0 0,1 0 0 0 0,0 0 0 0 0,0 0 0 0 0,0-1 0 0 0,1 1 0 0 0,-1-1 0 0 0,0 0 0 0 0,10 2 0 0 0,-6-3 134 0 0,0 0 0 0 0,1 0 0 0 0,-1-1 0 0 0,1 0 0 0 0,-1 0 0 0 0,0-1 0 0 0,1 0 0 0 0,-1-1 0 0 0,0 0 0 0 0,0 0 0 0 0,0-1 0 0 0,12-5 0 0 0,2-2-99 0 0,-1-1 0 0 0,0-2 0 0 0,-1 0-1 0 0,32-27 1 0 0,-26 17-4066 0 0,-4-1-3991 0 0,-16 15-426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47.661"/>
    </inkml:context>
    <inkml:brush xml:id="br0">
      <inkml:brushProperty name="width" value="0.035" units="cm"/>
      <inkml:brushProperty name="height" value="0.035" units="cm"/>
    </inkml:brush>
  </inkml:definitions>
  <inkml:trace contextRef="#ctx0" brushRef="#br0">165 37 11859 0 0,'-1'-3'721'0'0,"-1"0"1"0"0,0 0 0 0 0,-1 0 0 0 0,1 1 0 0 0,0 0 0 0 0,-1-1-1 0 0,1 1 1 0 0,-1 0 0 0 0,0 0 0 0 0,0 0 0 0 0,0 0 0 0 0,0 1-1 0 0,0-1 1 0 0,-4-1 0 0 0,4 3-651 0 0,0-1-1 0 0,0 1 1 0 0,-1 0-1 0 0,1 0 1 0 0,0 0-1 0 0,0 0 1 0 0,0 1-1 0 0,0-1 1 0 0,0 1-1 0 0,0-1 1 0 0,0 1-1 0 0,0 0 1 0 0,0 1-1 0 0,0-1 1 0 0,1 0-1 0 0,-1 1 1 0 0,0-1 0 0 0,1 1-1 0 0,-1 0 1 0 0,1 0-1 0 0,0 0 1 0 0,-1 0-1 0 0,1 1 1 0 0,-2 2-1 0 0,-2 1-72 0 0,1 0-1 0 0,0 1 0 0 0,1 0 0 0 0,-1 0 1 0 0,1 1-1 0 0,1-1 0 0 0,-1 1 1 0 0,1 0-1 0 0,1 0 0 0 0,-1 0 0 0 0,1 0 1 0 0,1 0-1 0 0,-1 0 0 0 0,1 0 1 0 0,1 1-1 0 0,0 12 0 0 0,1-15-3 0 0,-1-1-1 0 0,1 0 0 0 0,1-1 1 0 0,-1 1-1 0 0,1 0 1 0 0,-1 0-1 0 0,1 0 0 0 0,1-1 1 0 0,-1 1-1 0 0,1-1 1 0 0,-1 0-1 0 0,1 0 0 0 0,0 0 1 0 0,1 0-1 0 0,-1 0 1 0 0,1-1-1 0 0,0 1 0 0 0,0-1 1 0 0,0 0-1 0 0,0 0 1 0 0,0 0-1 0 0,1-1 0 0 0,-1 0 1 0 0,1 0-1 0 0,-1 0 1 0 0,1 0-1 0 0,0-1 0 0 0,7 2 1 0 0,4 0 116 0 0,0 0 1 0 0,0-1-1 0 0,0-1 1 0 0,0-1-1 0 0,32-3 1 0 0,-39 1-279 0 0,1 1 1 0 0,-1-2-1 0 0,1 1 0 0 0,15-8 0 0 0,-20 8-365 0 0,0-1 0 0 0,-1 0 0 0 0,1 0-1 0 0,0 0 1 0 0,-1 0 0 0 0,0-1 0 0 0,0 1-1 0 0,0-1 1 0 0,4-6 0 0 0,3-10-6410 0 0,-6 9 95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7:59.228"/>
    </inkml:context>
    <inkml:brush xml:id="br0">
      <inkml:brushProperty name="width" value="0.035" units="cm"/>
      <inkml:brushProperty name="height" value="0.035" units="cm"/>
    </inkml:brush>
  </inkml:definitions>
  <inkml:trace contextRef="#ctx0" brushRef="#br0">0 0 13787 0 0,'21'65'3215'0'0,"-9"-5"-2226"0"0,2-1 0 0 0,29 73-1 0 0,-25-87 887 0 0,-18-44-1764 0 0,-7-11-917 0 0,-2-3-5899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7:59.436"/>
    </inkml:context>
    <inkml:brush xml:id="br0">
      <inkml:brushProperty name="width" value="0.035" units="cm"/>
      <inkml:brushProperty name="height" value="0.035" units="cm"/>
    </inkml:brush>
  </inkml:definitions>
  <inkml:trace contextRef="#ctx0" brushRef="#br0">4 75 16724 0 0,'-1'-4'452'0'0,"1"0"1"0"0,-1 1 0 0 0,0-1 0 0 0,1 0 0 0 0,0 0 0 0 0,0 0 0 0 0,0 0 0 0 0,1 0 0 0 0,-1 0 0 0 0,1 0 0 0 0,0 0 0 0 0,2-6 0 0 0,0-2 52 0 0,-1 7-685 0 0,-1 7-1692 0 0,-1-1 1331 0 0,0 0 0 0 0,0 0 0 0 0,1 0 0 0 0,-1 0 0 0 0,0 0 0 0 0,1 0 1 0 0,-1 0-1 0 0,1 0 0 0 0,-1-1 0 0 0,1 1 0 0 0,-1 0 0 0 0,1 0 0 0 0,-1-1 0 0 0,1 1 1 0 0,1 1-1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8:00.090"/>
    </inkml:context>
    <inkml:brush xml:id="br0">
      <inkml:brushProperty name="width" value="0.035" units="cm"/>
      <inkml:brushProperty name="height" value="0.035" units="cm"/>
    </inkml:brush>
  </inkml:definitions>
  <inkml:trace contextRef="#ctx0" brushRef="#br0">0 12 12795 0 0,'0'-1'140'0'0,"0"1"1"0"0,1-1-1 0 0,-1 1 0 0 0,0-1 1 0 0,0 0-1 0 0,1 1 1 0 0,-1-1-1 0 0,1 1 1 0 0,-1-1-1 0 0,0 1 1 0 0,1-1-1 0 0,-1 1 0 0 0,1-1 1 0 0,-1 1-1 0 0,1 0 1 0 0,-1-1-1 0 0,1 1 1 0 0,-1 0-1 0 0,1-1 0 0 0,0 1 1 0 0,-1 0-1 0 0,1 0 1 0 0,-1-1-1 0 0,1 1 1 0 0,0 0-1 0 0,-1 0 1 0 0,1 0-1 0 0,1 0 0 0 0,-1 0-7 0 0,0 1 0 0 0,0-1 0 0 0,0 1 0 0 0,0-1-1 0 0,0 1 1 0 0,0-1 0 0 0,0 1 0 0 0,0 0-1 0 0,0 0 1 0 0,0-1 0 0 0,0 1 0 0 0,-1 0 0 0 0,1 0-1 0 0,1 1 1 0 0,17 35 1044 0 0,-6 14-845 0 0,-3 1 0 0 0,7 79 0 0 0,-2-10-251 0 0,-4-46 24 0 0,4-1 0 0 0,27 81 1 0 0,-14-71 460 0 0,-24-69 1224 0 0,-10-29-532 0 0,-10-29-645 0 0,9 18-676 0 0,2 0-1 0 0,1 0 1 0 0,1-1-1 0 0,1 0 1 0 0,1 1-1 0 0,2-1 1 0 0,0 1-1 0 0,2-1 1 0 0,1 1-1 0 0,0-1 1 0 0,2 1-1 0 0,1 1 1 0 0,1-1-1 0 0,1 1 1 0 0,2 1-1 0 0,0 0 1 0 0,23-35-1 0 0,-33 55 55 0 0,1 1-1 0 0,-1-1 1 0 0,1 1-1 0 0,0-1 1 0 0,0 1 0 0 0,1 0-1 0 0,-1 0 1 0 0,0 0-1 0 0,1 0 1 0 0,-1 0-1 0 0,1 0 1 0 0,-1 1-1 0 0,1-1 1 0 0,0 1 0 0 0,0 0-1 0 0,0 0 1 0 0,0 0-1 0 0,0 0 1 0 0,0 0-1 0 0,0 1 1 0 0,0 0-1 0 0,0-1 1 0 0,0 1 0 0 0,0 0-1 0 0,0 0 1 0 0,0 0-1 0 0,0 1 1 0 0,0-1-1 0 0,0 1 1 0 0,0 0-1 0 0,0 0 1 0 0,0 0-1 0 0,0 0 1 0 0,0 0 0 0 0,-1 1-1 0 0,1-1 1 0 0,0 1-1 0 0,-1 0 1 0 0,1 0-1 0 0,-1 0 1 0 0,0 0-1 0 0,0 0 1 0 0,1 0 0 0 0,-2 0-1 0 0,1 1 1 0 0,0-1-1 0 0,0 1 1 0 0,-1 0-1 0 0,1-1 1 0 0,-1 1-1 0 0,0 0 1 0 0,0 0 0 0 0,0 0-1 0 0,0 0 1 0 0,0 0-1 0 0,-1 0 1 0 0,1 0-1 0 0,-1 0 1 0 0,0 4-1 0 0,-1-1 36 0 0,0 0 0 0 0,0-1 0 0 0,0 1 0 0 0,-1 0 0 0 0,0-1 0 0 0,0 1 0 0 0,0-1 0 0 0,-1 0 0 0 0,0 0 0 0 0,0 0 0 0 0,0 0 0 0 0,0 0 0 0 0,-6 4 0 0 0,-8 11 49 0 0,-31 25 0 0 0,42-38-82 0 0,-13 10 36 0 0,-32 28-89 0 0,48-43 101 0 0,-1 1 0 0 0,0-1 0 0 0,0 0 1 0 0,0 1-1 0 0,0-2 0 0 0,0 1 0 0 0,0 0 0 0 0,0-1 0 0 0,-1 0 1 0 0,1 0-1 0 0,-9 1 0 0 0,0-5 349 0 0,16-4-143 0 0,-1 6-250 0 0,0 0 0 0 0,-1-1 0 0 0,1 1 0 0 0,0 0 0 0 0,0 0 0 0 0,0 0 0 0 0,0 1 0 0 0,0-1 0 0 0,4-1 0 0 0,0 2 0 0 0,1 0 0 0 0,-1 1 0 0 0,1-1 0 0 0,-1 1 0 0 0,0 0 0 0 0,1 1 0 0 0,-1 0 0 0 0,0 0 0 0 0,10 4 0 0 0,54 33-69 0 0,-42-23 56 0 0,19 18 1 0 0,-13-7 8 0 0,-32-26-194 0 0,0 0 1 0 0,0 0-1 0 0,0 0 0 0 0,0-1 1 0 0,0 1-1 0 0,0 0 0 0 0,0-1 1 0 0,0 0-1 0 0,0 1 1 0 0,0-1-1 0 0,1 0 0 0 0,2-1 1 0 0,15-3-9934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8:00.625"/>
    </inkml:context>
    <inkml:brush xml:id="br0">
      <inkml:brushProperty name="width" value="0.035" units="cm"/>
      <inkml:brushProperty name="height" value="0.035" units="cm"/>
    </inkml:brush>
  </inkml:definitions>
  <inkml:trace contextRef="#ctx0" brushRef="#br0">0 122 13371 0 0,'8'-8'1513'0'0,"1"0"0"0"0,0 1 0 0 0,0 0 0 0 0,1 0 0 0 0,15-8 0 0 0,-23 14-1441 0 0,1-1 1 0 0,0 1-1 0 0,0 0 0 0 0,0 0 1 0 0,0 0-1 0 0,0 0 0 0 0,0 0 1 0 0,0 1-1 0 0,0-1 1 0 0,0 1-1 0 0,0 0 0 0 0,0 0 1 0 0,0 0-1 0 0,0 0 0 0 0,0 1 1 0 0,0-1-1 0 0,0 1 1 0 0,0 0-1 0 0,0 0 0 0 0,0 0 1 0 0,0 0-1 0 0,0 0 0 0 0,0 1 1 0 0,-1-1-1 0 0,6 4 1 0 0,-6-2-38 0 0,0-1 0 0 0,-1 1 0 0 0,1 0 0 0 0,0 0 0 0 0,-1 0 0 0 0,1 0 0 0 0,-1 0 0 0 0,0 0 0 0 0,0 0 1 0 0,0 0-1 0 0,-1 0 0 0 0,1 0 0 0 0,-1 1 0 0 0,0-1 0 0 0,1 0 0 0 0,-1 0 0 0 0,-1 1 0 0 0,1-1 1 0 0,0 0-1 0 0,-2 6 0 0 0,-2 8 46 0 0,0 0 0 0 0,-9 22 0 0 0,-11 16 110 0 0,15-38-133 0 0,2 1-1 0 0,-9 26 1 0 0,20-52-586 0 0,0 1 0 0 0,0-1-1 0 0,0 1 1 0 0,12-13 0 0 0,15-26-4007 0 0,-17 20 3383 0 0,-2-1 0 0 0,11-37 1 0 0,-14 31 2989 0 0,10-58 1 0 0,-20 76 287 0 0,-6 17-427 0 0,-9 21-1083 0 0,11-9-602 0 0,0-1-1 0 0,0 1 0 0 0,1 0 0 0 0,1 0 0 0 0,1 1 1 0 0,0-1-1 0 0,1 1 0 0 0,0 20 0 0 0,1-30 56 0 0,1-1 0 0 0,-1 1 0 0 0,1 0 0 0 0,0-1 0 0 0,0 1 0 0 0,0-1 0 0 0,1 1 0 0 0,0-1-1 0 0,0 0 1 0 0,0 0 0 0 0,0 0 0 0 0,0 0 0 0 0,1 0 0 0 0,0 0 0 0 0,0 0 0 0 0,0-1 0 0 0,0 0-1 0 0,1 1 1 0 0,-1-1 0 0 0,1-1 0 0 0,0 1 0 0 0,-1 0 0 0 0,1-1 0 0 0,1 0 0 0 0,-1 0 0 0 0,0 0-1 0 0,0 0 1 0 0,1-1 0 0 0,6 2 0 0 0,-1-1 149 0 0,0-1-1 0 0,1 0 1 0 0,-1-1 0 0 0,0 0-1 0 0,0 0 1 0 0,0-1 0 0 0,0 0-1 0 0,0-1 1 0 0,0 0 0 0 0,13-5-1 0 0,-14 3-350 0 0,0 1 0 0 0,-1-1 0 0 0,1-1 0 0 0,12-8 0 0 0,-15 9-542 0 0,-1-1 0 0 0,0 1 0 0 0,0 0 1 0 0,-1-1-1 0 0,0 0 0 0 0,0 0 0 0 0,5-7 0 0 0,-5 4-4106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8:01.851"/>
    </inkml:context>
    <inkml:brush xml:id="br0">
      <inkml:brushProperty name="width" value="0.035" units="cm"/>
      <inkml:brushProperty name="height" value="0.035" units="cm"/>
    </inkml:brush>
  </inkml:definitions>
  <inkml:trace contextRef="#ctx0" brushRef="#br0">64 286 11226 0 0,'0'2'260'0'0,"0"-1"-1"0"0,0 1 1 0 0,0-1-1 0 0,0 1 0 0 0,0-1 1 0 0,0 1-1 0 0,1-1 1 0 0,-1 1-1 0 0,1-1 1 0 0,-1 1-1 0 0,1-1 0 0 0,-1 0 1 0 0,1 1-1 0 0,0-1 1 0 0,0 0-1 0 0,0 1 0 0 0,0-1 1 0 0,0 0-1 0 0,1 1 1 0 0,-1-1-86 0 0,0-1 0 0 0,-1 0 0 0 0,1 1 0 0 0,0-1 0 0 0,0 0 1 0 0,0 0-1 0 0,0 1 0 0 0,0-1 0 0 0,0 0 0 0 0,0 0 0 0 0,-1 0 0 0 0,1 0 1 0 0,0 0-1 0 0,0-1 0 0 0,0 1 0 0 0,0 0 0 0 0,0 0 0 0 0,0-1 0 0 0,-1 1 1 0 0,1 0-1 0 0,0-1 0 0 0,0 1 0 0 0,0-1 0 0 0,-1 1 0 0 0,1-1 0 0 0,0 1 1 0 0,0-1-1 0 0,-1 1 0 0 0,1-1 0 0 0,-1 0 0 0 0,2-1 0 0 0,7-10 48 0 0,0-1 0 0 0,-1 0 0 0 0,0 0-1 0 0,-1-1 1 0 0,-1 0 0 0 0,0 0 0 0 0,-1-1 0 0 0,-1 0-1 0 0,5-23 1 0 0,-8 26-99 0 0,1 1 0 0 0,-2-1 0 0 0,1 0 0 0 0,-3-20 0 0 0,2 29-73 0 0,-1-1 0 0 0,1 1-1 0 0,-1-1 1 0 0,0 1 0 0 0,0-1 0 0 0,0 1 0 0 0,0 0-1 0 0,0-1 1 0 0,-1 1 0 0 0,0 0 0 0 0,1 0-1 0 0,-1 0 1 0 0,0 0 0 0 0,-1 1 0 0 0,1-1 0 0 0,0 0-1 0 0,-1 1 1 0 0,1 0 0 0 0,-1-1 0 0 0,-4-1 0 0 0,6 3-61 0 0,-1 1 1 0 0,0-1-1 0 0,1 1 1 0 0,-1 0-1 0 0,0-1 1 0 0,0 1 0 0 0,0 0-1 0 0,1 0 1 0 0,-1 0-1 0 0,0 0 1 0 0,0 1 0 0 0,0-1-1 0 0,1 0 1 0 0,-1 1-1 0 0,0-1 1 0 0,0 1-1 0 0,1 0 1 0 0,-1-1 0 0 0,1 1-1 0 0,-1 0 1 0 0,0 0-1 0 0,1 0 1 0 0,0 0 0 0 0,-1 0-1 0 0,1 1 1 0 0,0-1-1 0 0,-1 0 1 0 0,1 1-1 0 0,0-1 1 0 0,0 1 0 0 0,0-1-1 0 0,-1 4 1 0 0,-5 5-40 0 0,1 0 1 0 0,1 1-1 0 0,-7 17 1 0 0,12-26 56 0 0,-12 29-32 0 0,2 0-1 0 0,1 1 1 0 0,1 0 0 0 0,2 0 0 0 0,2 1 0 0 0,0 0 0 0 0,3 52-1 0 0,1-79 62 0 0,0 0-1 0 0,1 0 0 0 0,0 0 1 0 0,0 1-1 0 0,0-2 0 0 0,1 1 1 0 0,0 0-1 0 0,0 0 0 0 0,1 0 0 0 0,0-1 1 0 0,0 0-1 0 0,0 1 0 0 0,0-1 1 0 0,1 0-1 0 0,0 0 0 0 0,0-1 1 0 0,0 1-1 0 0,0-1 0 0 0,1 0 1 0 0,0 0-1 0 0,0-1 0 0 0,0 1 0 0 0,0-1 1 0 0,0 0-1 0 0,1 0 0 0 0,0-1 1 0 0,-1 0-1 0 0,1 0 0 0 0,0 0 1 0 0,0 0-1 0 0,0-1 0 0 0,0 0 1 0 0,0-1-1 0 0,0 1 0 0 0,0-1 1 0 0,1 0-1 0 0,-1-1 0 0 0,0 1 0 0 0,0-1 1 0 0,0 0-1 0 0,6-3 0 0 0,9-2 349 0 0,-1 0 0 0 0,0-2 0 0 0,0-1 0 0 0,35-21 0 0 0,-44 23-880 0 0,-1-1-1 0 0,0 0 0 0 0,15-16 1 0 0,-2-5-3989 0 0,-6-4-3376 0 0,-12 23-202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8:02.312"/>
    </inkml:context>
    <inkml:brush xml:id="br0">
      <inkml:brushProperty name="width" value="0.035" units="cm"/>
      <inkml:brushProperty name="height" value="0.035" units="cm"/>
    </inkml:brush>
  </inkml:definitions>
  <inkml:trace contextRef="#ctx0" brushRef="#br0">1 127 11883 0 0,'2'-2'8119'0'0,"4"-3"-5382"0"0,11-9-1743 0 0,1 8-839 0 0,0 1 0 0 0,0 0 1 0 0,0 2-1 0 0,28-3 0 0 0,-22 3-107 0 0,0 0 0 0 0,24-8 0 0 0,-42 9-76 0 0,0 0 0 0 0,0-1-1 0 0,-1 1 1 0 0,1-1 0 0 0,-1 0-1 0 0,1 0 1 0 0,5-5 0 0 0,2-6-3068 0 0,-3-3-4528 0 0,-7 10 30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8:02.630"/>
    </inkml:context>
    <inkml:brush xml:id="br0">
      <inkml:brushProperty name="width" value="0.035" units="cm"/>
      <inkml:brushProperty name="height" value="0.035" units="cm"/>
    </inkml:brush>
  </inkml:definitions>
  <inkml:trace contextRef="#ctx0" brushRef="#br0">5 18 13419 0 0,'-4'-18'5056'0'0,"9"23"-2096"0"0,12 30-2157 0 0,-2 22-729 0 0,2 0 1 0 0,3-1-1 0 0,39 76 0 0 0,-53-123-177 0 0,-4-7-15 0 0,-1 1-1 0 0,1-1 0 0 0,0 1 0 0 0,-1 0 0 0 0,0-1 0 0 0,1 1 0 0 0,-1 0 0 0 0,0 0 0 0 0,0 0 1 0 0,-1 0-1 0 0,2 4 0 0 0,-3-6-561 0 0,1-1 453 0 0,0 0 1 0 0,-1 0-1 0 0,1 0 1 0 0,0 0-1 0 0,0 0 0 0 0,0 1 1 0 0,-1-1-1 0 0,1 0 1 0 0,0 0-1 0 0,0 0 0 0 0,-1 0 1 0 0,1 0-1 0 0,0 0 1 0 0,0 0-1 0 0,-1 0 0 0 0,1 0 1 0 0,0 0-1 0 0,0 0 1 0 0,0 0-1 0 0,-1 0 0 0 0,1 0 1 0 0,0-1-1 0 0,0 1 1 0 0,-1 0-1 0 0,1 0 0 0 0,0 0 1 0 0,0 0-1 0 0,0 0 1 0 0,-1 0-1 0 0,1-1 0 0 0,0 1 1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8:02.821"/>
    </inkml:context>
    <inkml:brush xml:id="br0">
      <inkml:brushProperty name="width" value="0.035" units="cm"/>
      <inkml:brushProperty name="height" value="0.035" units="cm"/>
    </inkml:brush>
  </inkml:definitions>
  <inkml:trace contextRef="#ctx0" brushRef="#br0">6 98 13387 0 0,'-1'-5'822'0'0,"-1"-1"0"0"0,1 1 0 0 0,1-1 1 0 0,-1 1-1 0 0,1-1 0 0 0,0 1 0 0 0,0-1 0 0 0,0 0 1 0 0,2-5-1 0 0,-1 8-833 0 0,0 0 0 0 0,0 0 1 0 0,0 0-1 0 0,0 0 0 0 0,0 0 1 0 0,1 0-1 0 0,-1 0 0 0 0,1 1 1 0 0,0-1-1 0 0,0 1 0 0 0,2-3 1 0 0,-3 5-624 0 0,0 1 0 0 0,0 0 0 0 0,0-1 0 0 0,-1 1 0 0 0,1 0 0 0 0,0 0 1 0 0,0 0-1 0 0,-1-1 0 0 0,1 1 0 0 0,0 0 0 0 0,-1 0 0 0 0,1 0 1 0 0,0 2-1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8:03.426"/>
    </inkml:context>
    <inkml:brush xml:id="br0">
      <inkml:brushProperty name="width" value="0.035" units="cm"/>
      <inkml:brushProperty name="height" value="0.035" units="cm"/>
    </inkml:brush>
  </inkml:definitions>
  <inkml:trace contextRef="#ctx0" brushRef="#br0">1 0 12347 0 0,'4'1'207'0'0,"-1"-1"1"0"0,1 1 0 0 0,-1 0 0 0 0,1 0-1 0 0,-1 0 1 0 0,1 0 0 0 0,-1 0-1 0 0,0 1 1 0 0,0 0 0 0 0,0-1 0 0 0,1 1-1 0 0,-1 1 1 0 0,-1-1 0 0 0,1 0-1 0 0,0 1 1 0 0,-1-1 0 0 0,1 1 0 0 0,-1 0-1 0 0,0-1 1 0 0,0 1 0 0 0,0 0-1 0 0,0 1 1 0 0,2 3 0 0 0,4 11-86 0 0,0-1 1 0 0,-2 2 0 0 0,6 21-1 0 0,-6-20 191 0 0,25 103 2 0 0,-19-73-118 0 0,1 0 0 0 0,26 62 0 0 0,-36-104 277 0 0,0 0 0 0 0,0 1-1 0 0,-1-1 1 0 0,2 14-1 0 0,-4-17 1056 0 0,-3-7-127 0 0,-8-27 24 0 0,7 15-1389 0 0,1 0 0 0 0,0 0 0 0 0,1 0 1 0 0,1-1-1 0 0,0 1 0 0 0,1 0 0 0 0,1 0 1 0 0,0-1-1 0 0,1 1 0 0 0,0 0 0 0 0,7-21 1 0 0,-2 13-112 0 0,1 0 1 0 0,1 0-1 0 0,1 1 1 0 0,0 0 0 0 0,2 1-1 0 0,18-24 1 0 0,-27 40 46 0 0,0 1 0 0 0,0-1 0 0 0,0 1-1 0 0,1 0 1 0 0,0 0 0 0 0,-1 0 0 0 0,1 1 0 0 0,0-1 0 0 0,0 1 0 0 0,1 0 0 0 0,-1 0 0 0 0,0 1-1 0 0,1-1 1 0 0,-1 1 0 0 0,1 0 0 0 0,-1 0 0 0 0,10-1 0 0 0,-11 2 5 0 0,0 0 1 0 0,1 0-1 0 0,-1 1 0 0 0,0-1 1 0 0,0 1-1 0 0,1-1 0 0 0,-1 1 0 0 0,0 0 1 0 0,0 0-1 0 0,0 1 0 0 0,0-1 1 0 0,0 0-1 0 0,0 1 0 0 0,0 0 1 0 0,0 0-1 0 0,-1 0 0 0 0,1 0 1 0 0,-1 0-1 0 0,1 1 0 0 0,-1-1 0 0 0,0 1 1 0 0,0-1-1 0 0,0 1 0 0 0,0 0 1 0 0,-1 0-1 0 0,3 3 0 0 0,-3-2 26 0 0,0-1 0 0 0,0 1 0 0 0,0 0-1 0 0,0-1 1 0 0,0 1 0 0 0,-1 0 0 0 0,0 0 0 0 0,1-1-1 0 0,-1 1 1 0 0,-1 0 0 0 0,1 0 0 0 0,-1-1 0 0 0,1 1-1 0 0,-1 0 1 0 0,0-1 0 0 0,0 1 0 0 0,-1-1-1 0 0,1 1 1 0 0,-1-1 0 0 0,0 0 0 0 0,0 1 0 0 0,0-1-1 0 0,0 0 1 0 0,0 0 0 0 0,-1 0 0 0 0,1-1 0 0 0,-6 6-1 0 0,-8 5 52 0 0,0 0-1 0 0,-1 0 1 0 0,-35 18-1 0 0,28-17-74 0 0,17-10 78 0 0,0-1 0 0 0,-1 0-1 0 0,1 0 1 0 0,-1-1 0 0 0,1 0-1 0 0,-1 0 1 0 0,0-1-1 0 0,-12 1 1 0 0,98 27-141 0 0,130 69-1 0 0,-185-82 121 0 0,-19-13-208 0 0,0 0 1 0 0,0-1-1 0 0,0 1 0 0 0,0-1 1 0 0,0 0-1 0 0,1 0 1 0 0,4 2-1 0 0,4-11-11462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8:03.943"/>
    </inkml:context>
    <inkml:brush xml:id="br0">
      <inkml:brushProperty name="width" value="0.035" units="cm"/>
      <inkml:brushProperty name="height" value="0.035" units="cm"/>
    </inkml:brush>
  </inkml:definitions>
  <inkml:trace contextRef="#ctx0" brushRef="#br0">1 172 12515 0 0,'0'-4'466'0'0,"0"0"0"0"0,1 1 1 0 0,-1-1-1 0 0,1 0 0 0 0,0 0 1 0 0,0 0-1 0 0,0 1 0 0 0,1-1 1 0 0,0 0-1 0 0,-1 1 0 0 0,1 0 0 0 0,0-1 1 0 0,1 1-1 0 0,-1 0 0 0 0,0 0 1 0 0,5-4-1 0 0,-2 2-243 0 0,0 1 0 0 0,0 0 0 0 0,0 1 0 0 0,1-1 1 0 0,-1 1-1 0 0,1 0 0 0 0,0 1 0 0 0,0-1 0 0 0,12-2 0 0 0,-12 3-238 0 0,0 1 0 0 0,1 0 0 0 0,-1 0 0 0 0,1 1 0 0 0,-1 0 0 0 0,1 0 0 0 0,-1 0 0 0 0,0 1 0 0 0,13 2 0 0 0,-16-1 61 0 0,1-1 0 0 0,0 0 0 0 0,-1 1 0 0 0,1-1 0 0 0,-1 1 0 0 0,1 0 0 0 0,-1 0 0 0 0,0 1 1 0 0,0-1-1 0 0,0 1 0 0 0,0-1 0 0 0,0 1 0 0 0,-1 0 0 0 0,1 0 0 0 0,-1 0 0 0 0,4 5 0 0 0,-5-3-15 0 0,1-1-1 0 0,-1 0 1 0 0,0 1-1 0 0,0-1 1 0 0,-1 1-1 0 0,1-1 1 0 0,-1 1-1 0 0,0-1 1 0 0,0 1-1 0 0,0-1 0 0 0,-1 1 1 0 0,1-1-1 0 0,-1 1 1 0 0,0-1-1 0 0,-1 0 1 0 0,1 1-1 0 0,-3 5 1 0 0,-2 4 55 0 0,-1 0 1 0 0,-1 0 0 0 0,-14 20-1 0 0,-4-1 324 0 0,24-31-71 0 0,3-4-5 0 0,16-17 114 0 0,9-9-336 0 0,9-9-29 0 0,-1-2 0 0 0,39-60 1 0 0,-66 86-55 0 0,0 0 0 0 0,-1-1 1 0 0,8-24-1 0 0,-13 33-26 0 0,-2 2 78 0 0,-5 7-167 0 0,-6 10-148 0 0,6-3 213 0 0,0 0-1 0 0,1 1 1 0 0,0 0 0 0 0,0 0-1 0 0,2 0 1 0 0,-1 1 0 0 0,2-1-1 0 0,0 1 1 0 0,0 0-1 0 0,1 0 1 0 0,0 0 0 0 0,2-1-1 0 0,1 19 1 0 0,-1-26 49 0 0,1-1 0 0 0,0 1 0 0 0,0-1 0 0 0,0 0 0 0 0,1 1 0 0 0,-1-1 0 0 0,1 0 0 0 0,0 0 0 0 0,0-1 0 0 0,0 1 0 0 0,1 0 0 0 0,0-1-1 0 0,-1 0 1 0 0,1 0 0 0 0,0 0 0 0 0,0-1 0 0 0,0 1 0 0 0,1-1 0 0 0,-1 0 0 0 0,1 0 0 0 0,-1 0 0 0 0,1-1 0 0 0,0 1 0 0 0,-1-1 0 0 0,1 0 0 0 0,0-1 0 0 0,7 1 0 0 0,-6 0-69 0 0,0-1 1 0 0,0 0 0 0 0,1 0 0 0 0,-1 0 0 0 0,0 0-1 0 0,0-1 1 0 0,0 0 0 0 0,0-1 0 0 0,0 1-1 0 0,0-1 1 0 0,-1 0 0 0 0,1-1 0 0 0,0 1-1 0 0,-1-1 1 0 0,0 0 0 0 0,0-1 0 0 0,0 1-1 0 0,0-1 1 0 0,0 0 0 0 0,-1 0 0 0 0,8-8-1 0 0,-6-3-7295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18.050"/>
    </inkml:context>
    <inkml:brush xml:id="br0">
      <inkml:brushProperty name="width" value="0.035" units="cm"/>
      <inkml:brushProperty name="height" value="0.035" units="cm"/>
    </inkml:brush>
  </inkml:definitions>
  <inkml:trace contextRef="#ctx0" brushRef="#br0">25 312 7370 0 0,'-2'0'162'0'0,"0"0"0"0"0,0-1 0 0 0,0 0 0 0 0,1 1 0 0 0,-1-1 0 0 0,0 0 0 0 0,0 0 0 0 0,0 0 0 0 0,1 0 0 0 0,-1-1 0 0 0,-2-2 0 0 0,4 4-51 0 0,0-1 0 0 0,0 0 0 0 0,0 0 0 0 0,0 0 0 0 0,0 1-1 0 0,0-1 1 0 0,0 0 0 0 0,1 0 0 0 0,-1 0 0 0 0,0 1 0 0 0,1-1 0 0 0,-1 0 0 0 0,0 0 0 0 0,1 1 0 0 0,-1-1 0 0 0,1 0 0 0 0,-1 1 0 0 0,1-1 0 0 0,-1 0 0 0 0,1 1 0 0 0,0-1 0 0 0,-1 1 0 0 0,1-1-1 0 0,0 1 1 0 0,-1-1 0 0 0,1 1 0 0 0,0 0 0 0 0,0-1 0 0 0,-1 1 0 0 0,1 0 0 0 0,1-1 0 0 0,35-19 1252 0 0,1 1 1 0 0,41-15-1 0 0,-45 21-951 0 0,82-29 854 0 0,188-41-1 0 0,-113 34-162 0 0,-189 48-1078 0 0,15-3 287 0 0,-1 0 1 0 0,0 0-1 0 0,30-1 0 0 0,-45 5-299 0 0,-1 0 0 0 0,0 1 0 0 0,0-1 0 0 0,0 1 0 0 0,0-1 0 0 0,0 0 0 0 0,0 1 0 0 0,0-1 0 0 0,-1 1 0 0 0,1-1 0 0 0,0 1 0 0 0,0-1 0 0 0,0 0 0 0 0,0 1 0 0 0,0-1 1 0 0,-1 0-1 0 0,1 1 0 0 0,0-1 0 0 0,0 1 0 0 0,-1-1 0 0 0,1 0 0 0 0,0 0 0 0 0,-1 1 0 0 0,1-1 0 0 0,0 0 0 0 0,-1 1 0 0 0,1-1 0 0 0,0 0 0 0 0,-1 0 0 0 0,1 0 0 0 0,0 1 0 0 0,-1-1 0 0 0,1 0 0 0 0,-1 0 0 0 0,-16 14-180 0 0,-11 5-2289 0 0,5 5-7669 0 0,17-15 3944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47.933"/>
    </inkml:context>
    <inkml:brush xml:id="br0">
      <inkml:brushProperty name="width" value="0.035" units="cm"/>
      <inkml:brushProperty name="height" value="0.035" units="cm"/>
    </inkml:brush>
  </inkml:definitions>
  <inkml:trace contextRef="#ctx0" brushRef="#br0">0 79 11642 0 0,'8'-10'1284'0'0,"1"0"-1"0"0,0 1 1 0 0,0 0-1 0 0,14-10 1 0 0,-19 17-1042 0 0,-1-1 0 0 0,1 1 0 0 0,-1 0 0 0 0,1 0 1 0 0,0 0-1 0 0,-1 0 0 0 0,1 1 0 0 0,0 0 0 0 0,0-1 0 0 0,0 1 0 0 0,0 1 0 0 0,0-1 0 0 0,1 1 1 0 0,-1-1-1 0 0,0 1 0 0 0,0 1 0 0 0,7 0 0 0 0,-10-1-199 0 0,0 0 0 0 0,0 1 0 0 0,0-1 0 0 0,1 1 0 0 0,-1-1 0 0 0,0 1 0 0 0,0-1 0 0 0,0 1 0 0 0,0 0 0 0 0,0 0 0 0 0,0-1 0 0 0,0 1 0 0 0,0 0-1 0 0,0 0 1 0 0,0 0 0 0 0,-1 0 0 0 0,1 0 0 0 0,0 0 0 0 0,-1 0 0 0 0,1 0 0 0 0,0 3 0 0 0,0-2 9 0 0,0 1 0 0 0,-1 0 0 0 0,1 0 0 0 0,-1 0 0 0 0,0 0 0 0 0,0 0 0 0 0,0 0 0 0 0,0-1 0 0 0,-1 5 0 0 0,-2 6 60 0 0,-1 0 0 0 0,0 0 0 0 0,-8 15 0 0 0,10-22-59 0 0,-5 9-4 0 0,3-7-34 0 0,0-1-1 0 0,1 1 0 0 0,0 0 1 0 0,0 0-1 0 0,1 0 0 0 0,0 0 0 0 0,0 1 1 0 0,1-1-1 0 0,0 0 0 0 0,1 11 1 0 0,0-18 10 0 0,0 0 0 0 0,1 0 0 0 0,-1 0 0 0 0,1 0 0 0 0,0 0 0 0 0,-1 0 0 0 0,1 0 0 0 0,0 0 0 0 0,-1 0 0 0 0,1 0 0 0 0,0-1 0 0 0,0 1 0 0 0,0 0 0 0 0,0 0 0 0 0,0-1 0 0 0,0 1 0 0 0,0-1 0 0 0,0 1 0 0 0,0-1 0 0 0,0 1 0 0 0,0-1 0 0 0,0 0 0 0 0,0 1 0 0 0,0-1 0 0 0,1 0 0 0 0,-1 0 0 0 0,0 0 0 0 0,0 0 0 0 0,0 0 0 0 0,0 0 0 0 0,0 0 0 0 0,1 0 0 0 0,-1 0 0 0 0,0-1 0 0 0,0 1 0 0 0,1-1 0 0 0,47-14 725 0 0,-42 13-669 0 0,-3 0-216 0 0,140-54 566 0 0,-85 28-8149 0 0,-47 21-2653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8:30.544"/>
    </inkml:context>
    <inkml:brush xml:id="br0">
      <inkml:brushProperty name="width" value="0.035" units="cm"/>
      <inkml:brushProperty name="height" value="0.035" units="cm"/>
    </inkml:brush>
  </inkml:definitions>
  <inkml:trace contextRef="#ctx0" brushRef="#br0">4 325 11602 0 0,'-1'-2'349'0'0,"1"0"-1"0"0,-1 1 1 0 0,1-1-1 0 0,-1 0 1 0 0,1 1-1 0 0,0-1 1 0 0,0 0-1 0 0,0 0 1 0 0,0 1-1 0 0,0-1 1 0 0,0 0-1 0 0,1 1 1 0 0,-1-1-1 0 0,0 0 1 0 0,1 1-1 0 0,1-4 1 0 0,-2 5-289 0 0,0 0 0 0 0,0 0 1 0 0,0-1-1 0 0,0 1 1 0 0,0 0-1 0 0,0 0 0 0 0,0 0 1 0 0,1-1-1 0 0,-1 1 0 0 0,0 0 1 0 0,0 0-1 0 0,0 0 1 0 0,0 0-1 0 0,0-1 0 0 0,1 1 1 0 0,-1 0-1 0 0,0 0 1 0 0,0 0-1 0 0,0 0 0 0 0,1 0 1 0 0,-1 0-1 0 0,0-1 1 0 0,0 1-1 0 0,1 0 0 0 0,-1 0 1 0 0,0 0-1 0 0,0 0 0 0 0,0 0 1 0 0,1 0-1 0 0,-1 0 1 0 0,0 0-1 0 0,0 0 0 0 0,1 0 1 0 0,-1 0-1 0 0,0 0 1 0 0,0 0-1 0 0,1 0 0 0 0,-1 0 1 0 0,0 1-1 0 0,9 17 90 0 0,-1 22 11 0 0,-2 0-1 0 0,-2 1 1 0 0,-2 80-1 0 0,-2-91-142 0 0,-5 108 51 0 0,1-67 217 0 0,7 89 1 0 0,-1-195 5055 0 0,5-25-3950 0 0,9-111-1878 0 0,-25-371 1075 0 0,8 529-562 0 0,-1-10-22 0 0,0 0-1 0 0,2 1 0 0 0,2-26 0 0 0,-2 48-14 0 0,0-1-1 0 0,0 1 1 0 0,0-1-1 0 0,0 1 1 0 0,0-1-1 0 0,0 1 1 0 0,0-1-1 0 0,1 1 0 0 0,-1 0 1 0 0,0-1-1 0 0,0 1 1 0 0,0-1-1 0 0,0 1 1 0 0,1 0-1 0 0,-1-1 1 0 0,0 1-1 0 0,0-1 0 0 0,1 1 1 0 0,-1 0-1 0 0,0-1 1 0 0,1 1-1 0 0,-1 0 1 0 0,0 0-1 0 0,1-1 1 0 0,-1 1-1 0 0,1 0 0 0 0,-1 0 1 0 0,0-1-1 0 0,1 1 1 0 0,-1 0-1 0 0,1 0 1 0 0,-1 0-1 0 0,1 0 1 0 0,-1 0-1 0 0,0 0 0 0 0,1 0 1 0 0,-1 0-1 0 0,1 0 1 0 0,-1 0-1 0 0,1 0 1 0 0,-1 0-1 0 0,1 0 1 0 0,23 14-216 0 0,17 29 99 0 0,151 252-8 0 0,-163-245 130 0 0,89 179-64 0 0,-115-222 31 0 0,14 34-45 0 0,-16-39 92 0 0,0 0 0 0 0,-1 0 1 0 0,1 0-1 0 0,-1 0 1 0 0,0 0-1 0 0,1 0 0 0 0,-1 0 1 0 0,0 1-1 0 0,0-1 0 0 0,0 0 1 0 0,0 0-1 0 0,-1 0 0 0 0,1 0 1 0 0,-1 0-1 0 0,1 0 0 0 0,-2 3 1 0 0,1-4-17 0 0,1-1 1 0 0,0 0 0 0 0,-1 1-1 0 0,1-1 1 0 0,-1 0 0 0 0,1 0-1 0 0,-1 0 1 0 0,1 0 0 0 0,-1 1-1 0 0,1-1 1 0 0,-1 0 0 0 0,1 0-1 0 0,-1 0 1 0 0,1 0 0 0 0,-1 0-1 0 0,1 0 1 0 0,-1 0 0 0 0,1 0-1 0 0,-1 0 1 0 0,0 0 0 0 0,1-1-1 0 0,0 1 1 0 0,-1 0 0 0 0,1 0-1 0 0,-1 0 1 0 0,1-1 0 0 0,-1 1-1 0 0,1 0 1 0 0,-1-1-1 0 0,1 1 1 0 0,0 0 0 0 0,-1-1-1 0 0,1 1 1 0 0,-1 0 0 0 0,1-1-1 0 0,0 1 1 0 0,-1-1 0 0 0,-17-19-7396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8:30.704"/>
    </inkml:context>
    <inkml:brush xml:id="br0">
      <inkml:brushProperty name="width" value="0.035" units="cm"/>
      <inkml:brushProperty name="height" value="0.035" units="cm"/>
    </inkml:brush>
  </inkml:definitions>
  <inkml:trace contextRef="#ctx0" brushRef="#br0">3 201 14019 0 0,'-1'0'138'0'0,"1"-1"0"0"0,0 1 0 0 0,-1-1 0 0 0,1 1 0 0 0,0-1-1 0 0,0 0 1 0 0,0 1 0 0 0,0-1 0 0 0,0 0 0 0 0,-1 1 0 0 0,1-1 0 0 0,0 0 0 0 0,0 1 0 0 0,1-1 0 0 0,-1 0 0 0 0,0 1-1 0 0,0-1 1 0 0,0 1 0 0 0,0-1 0 0 0,0 0 0 0 0,1 1 0 0 0,-1-1 0 0 0,0 1 0 0 0,1-1 0 0 0,-1 0 0 0 0,0 1-1 0 0,1-1 1 0 0,-1 1 0 0 0,1-1 0 0 0,-1 1 0 0 0,0-1 0 0 0,1 1 0 0 0,-1 0 0 0 0,1-1 0 0 0,0 1 0 0 0,-1 0 0 0 0,1-1-1 0 0,27-19 11 0 0,-22 17 43 0 0,41-24-460 0 0,0 3 1 0 0,2 2 0 0 0,66-21-1 0 0,-42 16-3969 0 0,-39 14-3359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8:31.499"/>
    </inkml:context>
    <inkml:brush xml:id="br0">
      <inkml:brushProperty name="width" value="0.035" units="cm"/>
      <inkml:brushProperty name="height" value="0.035" units="cm"/>
    </inkml:brush>
  </inkml:definitions>
  <inkml:trace contextRef="#ctx0" brushRef="#br0">0 1 12235 0 0,'16'19'972'0'0,"-2"0"1"0"0,0 2 0 0 0,-1 0-1 0 0,13 29 1 0 0,2 1-394 0 0,-20-33-474 0 0,0 1-1 0 0,-1-1 1 0 0,0 1 0 0 0,-2 0-1 0 0,0 1 1 0 0,-2-1-1 0 0,0 1 1 0 0,1 33 0 0 0,-4-44-93 0 0,6 10 189 0 0,-6-19-238 0 0,0 1 1 0 0,0-1-1 0 0,1 0 1 0 0,-1 0-1 0 0,0 0 1 0 0,0 0-1 0 0,0 0 1 0 0,1 0-1 0 0,-1 1 1 0 0,0-1 0 0 0,0 0-1 0 0,1 0 1 0 0,-1 0-1 0 0,0 0 1 0 0,0 0-1 0 0,1 0 1 0 0,-1 0-1 0 0,0 0 1 0 0,0 0-1 0 0,1 0 1 0 0,-1 0 0 0 0,0 0-1 0 0,0-1 1 0 0,1 1-1 0 0,-1 0 1 0 0,0 0-1 0 0,0 0 1 0 0,1 0-1 0 0,-1 0 1 0 0,0 0-1 0 0,0-1 1 0 0,0 1 0 0 0,1 0-1 0 0,-1 0 1 0 0,0 0-1 0 0,0 0 1 0 0,1-1-1 0 0,1-2-587 0 0,-1 1 1 0 0,1-1-1 0 0,0 1 0 0 0,-1-1 0 0 0,1 0 0 0 0,-1 0 0 0 0,0 0 0 0 0,0 0 1 0 0,1-5-1 0 0,0-3-5127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8:31.909"/>
    </inkml:context>
    <inkml:brush xml:id="br0">
      <inkml:brushProperty name="width" value="0.035" units="cm"/>
      <inkml:brushProperty name="height" value="0.035" units="cm"/>
    </inkml:brush>
  </inkml:definitions>
  <inkml:trace contextRef="#ctx0" brushRef="#br0">1 181 11755 0 0,'0'-7'425'0'0,"-1"0"0"0"0,1 0 0 0 0,1 0 1 0 0,-1 0-1 0 0,1 0 0 0 0,0 0 1 0 0,1 0-1 0 0,-1 0 0 0 0,1 1 0 0 0,1-1 1 0 0,-1 0-1 0 0,1 1 0 0 0,1 0 1 0 0,-1-1-1 0 0,1 1 0 0 0,0 1 1 0 0,0-1-1 0 0,7-7 0 0 0,-7 9-333 0 0,0 0 0 0 0,0-1 0 0 0,1 2 0 0 0,-1-1 0 0 0,1 0 0 0 0,0 1 0 0 0,0 0 0 0 0,0 0 0 0 0,1 0 0 0 0,-1 1 0 0 0,1 0 0 0 0,-1 0-1 0 0,1 0 1 0 0,0 1 0 0 0,0 0 0 0 0,0 0 0 0 0,-1 0 0 0 0,1 1 0 0 0,0 0 0 0 0,0 0 0 0 0,12 2 0 0 0,-17-2-73 0 0,0 0-1 0 0,0 0 1 0 0,0 1-1 0 0,-1-1 1 0 0,1 0 0 0 0,0 1-1 0 0,0-1 1 0 0,0 1 0 0 0,0-1-1 0 0,-1 1 1 0 0,1 0-1 0 0,0-1 1 0 0,-1 1 0 0 0,1 0-1 0 0,0-1 1 0 0,-1 1-1 0 0,1 0 1 0 0,-1 0 0 0 0,1-1-1 0 0,-1 1 1 0 0,1 0 0 0 0,-1 0-1 0 0,0 0 1 0 0,1 1-1 0 0,0 1 32 0 0,-1 0-1 0 0,0 0 0 0 0,1 0 0 0 0,-1 0 1 0 0,0 0-1 0 0,-1 0 0 0 0,1 0 0 0 0,-1 3 1 0 0,-2 6 134 0 0,0-1 0 0 0,-10 22 1 0 0,-2-3-100 0 0,-20 32 1 0 0,19-37-7 0 0,2 0 1 0 0,-13 31-1 0 0,27-54-77 0 0,-1-1 0 0 0,1 0 0 0 0,0 0 0 0 0,-1 0 0 0 0,1 1 0 0 0,0-1 0 0 0,0 0 0 0 0,0 0 0 0 0,0 1 0 0 0,0-1 0 0 0,0 0-1 0 0,0 1 1 0 0,0-1 0 0 0,0 0 0 0 0,1 0 0 0 0,-1 0 0 0 0,1 1 0 0 0,-1-1 0 0 0,1 0 0 0 0,-1 0 0 0 0,1 0 0 0 0,-1 0 0 0 0,1 0 0 0 0,0 0 0 0 0,0 0 0 0 0,0 0 0 0 0,-1 0 0 0 0,1 0 0 0 0,0 0 0 0 0,0 0-1 0 0,0-1 1 0 0,0 1 0 0 0,0 0 0 0 0,1-1 0 0 0,-1 1 0 0 0,0-1 0 0 0,0 1 0 0 0,0-1 0 0 0,2 1 0 0 0,8 2 26 0 0,0 0 0 0 0,0-1 0 0 0,21 2 1 0 0,-4 0-13 0 0,0 3-38 0 0,50 17 1 0 0,-69-20 24 0 0,-1-1 0 0 0,0 1 0 0 0,0 1 0 0 0,0-1 1 0 0,0 1-1 0 0,-1 1 0 0 0,0-1 0 0 0,0 1 0 0 0,-1 1 1 0 0,8 7-1 0 0,-13-12 27 0 0,0 0 0 0 0,0 0 0 0 0,0 0 0 0 0,0 0 0 0 0,0 0 0 0 0,0 0 0 0 0,0 0 0 0 0,-1 0 0 0 0,1 1 0 0 0,-1-1 0 0 0,1 0 0 0 0,-1 0-1 0 0,0 1 1 0 0,0-1 0 0 0,0 0 0 0 0,0 0 0 0 0,0 1 0 0 0,-2 3 0 0 0,1-1 55 0 0,-1 0 0 0 0,0 0 0 0 0,0 0-1 0 0,0 0 1 0 0,-1-1 0 0 0,0 1-1 0 0,-6 7 1 0 0,-2 1 87 0 0,0-1 0 0 0,-1 0-1 0 0,-1-1 1 0 0,-16 11 0 0 0,16-12-168 0 0,0-1 0 0 0,-1 0 1 0 0,-1-1-1 0 0,1-1 0 0 0,-1 0 1 0 0,0-1-1 0 0,0-1 0 0 0,-1 0 1 0 0,0-1-1 0 0,-22 3 1 0 0,10-3-3069 0 0,0 1-4783 0 0,12-2-739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8:32.369"/>
    </inkml:context>
    <inkml:brush xml:id="br0">
      <inkml:brushProperty name="width" value="0.035" units="cm"/>
      <inkml:brushProperty name="height" value="0.035" units="cm"/>
    </inkml:brush>
  </inkml:definitions>
  <inkml:trace contextRef="#ctx0" brushRef="#br0">6 13 13187 0 0,'-5'-12'3600'0'0,"13"16"-1564"0"0,14 17-1334 0 0,1 18-328 0 0,-3 2 0 0 0,-1 0 0 0 0,-2 1 0 0 0,14 55-1 0 0,-8-28-133 0 0,-13-40 24 0 0,-2 1-1 0 0,-2 0 1 0 0,0 0-1 0 0,-2 1 1 0 0,0 33 0 0 0,-3-61-178 0 0,-1-1 0 0 0,0 1 0 0 0,0-1 1 0 0,0 1-1 0 0,-1 0 0 0 0,1-1 0 0 0,0 1 1 0 0,-1-1-1 0 0,0 1 0 0 0,0-1 0 0 0,-1 3 1 0 0,-8-2-1184 0 0,-7-10-5037 0 0,10 3 2573 0 0,-1 1-3697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48:32.606"/>
    </inkml:context>
    <inkml:brush xml:id="br0">
      <inkml:brushProperty name="width" value="0.035" units="cm"/>
      <inkml:brushProperty name="height" value="0.035" units="cm"/>
    </inkml:brush>
  </inkml:definitions>
  <inkml:trace contextRef="#ctx0" brushRef="#br0">5 247 12323 0 0,'-1'-1'320'0'0,"1"1"0"0"0,-1 0 0 0 0,1-1 0 0 0,0 1-1 0 0,-1-1 1 0 0,1 1 0 0 0,0-1 0 0 0,0 1 0 0 0,-1-1 0 0 0,1 1 0 0 0,0-1 0 0 0,0 1 0 0 0,0-1 0 0 0,0 1 0 0 0,0-1 0 0 0,-1 1 0 0 0,1-1 0 0 0,0 0 0 0 0,0 1 0 0 0,0-1 0 0 0,1 1 0 0 0,-1-1 0 0 0,0 1 0 0 0,0-1 0 0 0,0 1 0 0 0,0-1 0 0 0,0 1 0 0 0,1-1 0 0 0,-1 0 0 0 0,16-17 2533 0 0,32-11-4030 0 0,-38 24 2068 0 0,71-36-304 0 0,96-35 0 0 0,-164 71-542 0 0,21-9-46 0 0,-14 4-216 0 0,0 2 0 0 0,0 1 1 0 0,1 1-1 0 0,26-5 1 0 0,-42 10-1456 0 0,0 1-3732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5:16.441"/>
    </inkml:context>
    <inkml:brush xml:id="br0">
      <inkml:brushProperty name="width" value="0.035" units="cm"/>
      <inkml:brushProperty name="height" value="0.035" units="cm"/>
    </inkml:brush>
  </inkml:definitions>
  <inkml:trace contextRef="#ctx0" brushRef="#br0">59 1 10338 0 0,'0'0'22'0'0,"0"0"0"0"0,0 0 1 0 0,0 0-1 0 0,0 0 0 0 0,0 0 0 0 0,0 0 0 0 0,-1 0 0 0 0,1 0 0 0 0,0 0 0 0 0,0 0 1 0 0,0 0-1 0 0,0 0 0 0 0,0 0 0 0 0,0 1 0 0 0,0-1 0 0 0,0 0 0 0 0,0 0 0 0 0,0 0 1 0 0,0 0-1 0 0,0 0 0 0 0,0 0 0 0 0,0 0 0 0 0,-1 0 0 0 0,1 0 0 0 0,0 1 0 0 0,0-1 1 0 0,0 0-1 0 0,0 0 0 0 0,0 0 0 0 0,0 0 0 0 0,0 0 0 0 0,0 0 0 0 0,0 0 0 0 0,0 1 1 0 0,0-1-1 0 0,0 0 0 0 0,0 0 0 0 0,1 0 0 0 0,-1 0 0 0 0,0 0 0 0 0,0 0 0 0 0,0 0 1 0 0,0 0-1 0 0,0 0 0 0 0,0 1 0 0 0,0-1 0 0 0,0 0 0 0 0,0 0 0 0 0,0 0 0 0 0,0 0 1 0 0,0 0-1 0 0,0 0 0 0 0,0 0 0 0 0,1 0 0 0 0,-1 0 0 0 0,0 0 0 0 0,0 0 0 0 0,0 0 1 0 0,0 0-1 0 0,0 0 0 0 0,0 0 0 0 0,-10 6 1828 0 0,-7 0-1038 0 0,11-2-664 0 0,10-2 10 0 0,6-3 974 0 0,29 0-461 0 0,-38 1-669 0 0,0 0 0 0 0,-1 1 0 0 0,1-1 0 0 0,0 0 0 0 0,0 0 0 0 0,-1 1 0 0 0,1-1 0 0 0,0 0 0 0 0,0 1 0 0 0,-1-1 0 0 0,1 0 0 0 0,-1 1 0 0 0,1-1 0 0 0,0 1 0 0 0,-1-1 0 0 0,1 1 0 0 0,-1 0 0 0 0,1-1 0 0 0,-1 1 0 0 0,1-1 0 0 0,-1 1 0 0 0,0 0 0 0 0,1-1 0 0 0,-1 1 0 0 0,0 0 0 0 0,1 0 0 0 0,-1-1 0 0 0,0 1 0 0 0,0 0 0 0 0,0 0 0 0 0,0-1 0 0 0,0 1 0 0 0,0 0 0 0 0,0 0 0 0 0,0 0 0 0 0,0-1 0 0 0,0 1 0 0 0,0 0 0 0 0,0 0 0 0 0,0-1 0 0 0,-1 1 1 0 0,1 0-1 0 0,0 0 0 0 0,-1 0 0 0 0,-1 3 48 0 0,1-1 0 0 0,-1 0 0 0 0,0 0 0 0 0,-1 0 0 0 0,1 0 0 0 0,0 0 0 0 0,-1 0 0 0 0,0-1 0 0 0,1 1 0 0 0,-1-1 0 0 0,0 1 0 0 0,-7 2 0 0 0,1 1-18 0 0,-1-1-1 0 0,0 0 1 0 0,-13 4 0 0 0,24-9-28 0 0,-1-1-1 0 0,0 1 1 0 0,0 0-1 0 0,0 0 1 0 0,0 0-1 0 0,0 0 1 0 0,0 0 0 0 0,0 0-1 0 0,0 0 1 0 0,0 0-1 0 0,0 0 1 0 0,0-1-1 0 0,0 1 1 0 0,0 0 0 0 0,0 0-1 0 0,0 0 1 0 0,0 0-1 0 0,0 0 1 0 0,0 0-1 0 0,0 0 1 0 0,0-1-1 0 0,0 1 1 0 0,0 0 0 0 0,0 0-1 0 0,0 0 1 0 0,0 0-1 0 0,0 0 1 0 0,0 0-1 0 0,0 0 1 0 0,0 0 0 0 0,0-1-1 0 0,0 1 1 0 0,0 0-1 0 0,-1 0 1 0 0,1 0-1 0 0,0 0 1 0 0,0 0-1 0 0,0 0 1 0 0,0 0 0 0 0,0 0-1 0 0,0 0 1 0 0,0 0-1 0 0,0 0 1 0 0,0 0-1 0 0,0 0 1 0 0,-1 0 0 0 0,1 0-1 0 0,0 0 1 0 0,0 0-1 0 0,0-1 1 0 0,0 1-1 0 0,0 0 1 0 0,0 0 0 0 0,0 0-1 0 0,-1 0 1 0 0,1 0-1 0 0,0 1 1 0 0,0-1-1 0 0,0 0 1 0 0,0 0-1 0 0,0 0 1 0 0,0 0 0 0 0,0 0-1 0 0,0 0 1 0 0,-1 0-1 0 0,1 0 1 0 0,0 0-1 0 0,0 0 1 0 0,8-13 128 0 0,14-13-42 0 0,-16 20-92 0 0,37-29 0 0 0,-40 34 1 0 0,-1-1 1 0 0,1 0-1 0 0,-1 1 0 0 0,1 0 1 0 0,-1 0-1 0 0,1-1 1 0 0,0 2-1 0 0,-1-1 0 0 0,1 0 1 0 0,0 0-1 0 0,0 1 1 0 0,0 0-1 0 0,0-1 0 0 0,0 1 1 0 0,-1 0-1 0 0,5 1 0 0 0,-6-1 1 0 0,0 1-1 0 0,0 0 1 0 0,0-1-1 0 0,0 1 1 0 0,0 0-1 0 0,0 0 1 0 0,0 0-1 0 0,0 0 1 0 0,-1 0-1 0 0,1 0 1 0 0,0 0-1 0 0,0 0 1 0 0,-1 0-1 0 0,1 0 1 0 0,-1 1-1 0 0,1-1 1 0 0,-1 0-1 0 0,0 0 1 0 0,1 1-1 0 0,-1-1 1 0 0,0 0-1 0 0,0 0 1 0 0,0 1-1 0 0,0-1 0 0 0,0 0 1 0 0,0 0-1 0 0,0 1 1 0 0,0-1-1 0 0,0 0 1 0 0,-1 1-1 0 0,1-1 1 0 0,-1 1-1 0 0,-12 42 124 0 0,12-42-87 0 0,-1 0 0 0 0,1 1 0 0 0,-1-1 0 0 0,1 0 0 0 0,-1 0 0 0 0,0 0 0 0 0,1 0 0 0 0,-1 0 0 0 0,0-1 0 0 0,0 1 0 0 0,-1 0 0 0 0,1-1 0 0 0,0 0 0 0 0,-1 1 0 0 0,1-1 0 0 0,0 0 0 0 0,-1 0 0 0 0,1 0 0 0 0,-4 0 0 0 0,5-2-38 0 0,0 1 0 0 0,1-1-1 0 0,-1 0 1 0 0,1 1 0 0 0,-1-1 0 0 0,1 0-1 0 0,-1 0 1 0 0,1 0 0 0 0,-1 0 0 0 0,1 1 0 0 0,0-1-1 0 0,-1 0 1 0 0,1 0 0 0 0,0 0 0 0 0,0 0 0 0 0,0 0-1 0 0,0 0 1 0 0,0 0 0 0 0,0 0 0 0 0,0 0-1 0 0,0 0 1 0 0,0 0 0 0 0,0 0 0 0 0,0 0 0 0 0,1 1-1 0 0,-1-1 1 0 0,0 0 0 0 0,1 0 0 0 0,-1 0 0 0 0,1 0-1 0 0,-1 0 1 0 0,1 1 0 0 0,-1-1 0 0 0,1 0-1 0 0,-1 0 1 0 0,1 1 0 0 0,0-1 0 0 0,-1 0 0 0 0,1 1-1 0 0,0-1 1 0 0,0 1 0 0 0,0-1 0 0 0,-1 1 0 0 0,1-1-1 0 0,0 1 1 0 0,0 0 0 0 0,0-1 0 0 0,0 1-1 0 0,0 0 1 0 0,0 0 0 0 0,0-1 0 0 0,1 1 0 0 0,10-16 288 0 0,-8 8-282 0 0,-8 9 16 0 0,2 0-19 0 0,0 0-1 0 0,0 1 1 0 0,0-1-1 0 0,-1 0 1 0 0,1 0-1 0 0,0 0 1 0 0,-1-1-1 0 0,1 1 1 0 0,-1 0-1 0 0,1-1 1 0 0,-1 0-1 0 0,1 0 0 0 0,-1 1 1 0 0,1-1-1 0 0,-1-1 1 0 0,-3 1-1 0 0,15-24-7017 0 0,-6 18 646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5:17.130"/>
    </inkml:context>
    <inkml:brush xml:id="br0">
      <inkml:brushProperty name="width" value="0.035" units="cm"/>
      <inkml:brushProperty name="height" value="0.035" units="cm"/>
    </inkml:brush>
  </inkml:definitions>
  <inkml:trace contextRef="#ctx0" brushRef="#br0">57 0 10714 0 0,'-16'42'2501'0'0,"8"-26"-2466"0"0,2 0-1 0 0,0 1 1 0 0,0 0 0 0 0,2 0-1 0 0,-3 19 1 0 0,5-25-13 0 0,1-1 0 0 0,0 0 0 0 0,1 1 1 0 0,0-1-1 0 0,1 0 0 0 0,0 0 0 0 0,1 1 0 0 0,0-1 1 0 0,0 0-1 0 0,4 11 0 0 0,-4-19 53 0 0,-1 1 0 0 0,0-1 0 0 0,1 1 0 0 0,-1-1 0 0 0,1 0 0 0 0,0 1 0 0 0,-1-1 0 0 0,1 0 0 0 0,0 0 0 0 0,0 0 0 0 0,1 0 0 0 0,-1-1 0 0 0,0 1 0 0 0,1-1 0 0 0,-1 1 0 0 0,1-1 0 0 0,2 1 1 0 0,0 0 143 0 0,0-1 1 0 0,0 0 0 0 0,-1 0 0 0 0,1 0 0 0 0,0-1 0 0 0,0 0-1 0 0,1 0 1 0 0,-1 0 0 0 0,5-1 0 0 0,1-1 301 0 0,1-1-1 0 0,0 0 1 0 0,-1 0 0 0 0,0-1 0 0 0,0-1-1 0 0,0 0 1 0 0,13-8 0 0 0,-11 4-189 0 0,0 0-1 0 0,0-1 1 0 0,-1 0 0 0 0,11-13-1 0 0,-20 20-244 0 0,1 0 0 0 0,-1-1 0 0 0,0 0 0 0 0,-1 1 0 0 0,1-1 0 0 0,-1 0 0 0 0,0 0 0 0 0,0-1 0 0 0,0 1 0 0 0,0 0 0 0 0,-1-1 0 0 0,1 1 0 0 0,-1-1 0 0 0,0 1 0 0 0,-1-1 0 0 0,1 1 0 0 0,-1-1 0 0 0,0-6 0 0 0,-1 8-65 0 0,0 0 0 0 0,0 0-1 0 0,0 0 1 0 0,0 1-1 0 0,0-1 1 0 0,-1 0 0 0 0,0 0-1 0 0,1 1 1 0 0,-1-1 0 0 0,0 1-1 0 0,0 0 1 0 0,0-1-1 0 0,0 1 1 0 0,-1 0 0 0 0,1 0-1 0 0,-1 1 1 0 0,1-1 0 0 0,-1 0-1 0 0,0 1 1 0 0,1-1-1 0 0,-1 1 1 0 0,0 0 0 0 0,0 0-1 0 0,0 0 1 0 0,0 1 0 0 0,0-1-1 0 0,0 0 1 0 0,0 1-1 0 0,0 0 1 0 0,0 0 0 0 0,-4 0-1 0 0,-1 0-483 0 0,1 0-1 0 0,-1 1 1 0 0,1 0-1 0 0,0 0 1 0 0,-12 4-1 0 0,14-4-715 0 0,0 1-1 0 0,0 0 0 0 0,0 0 1 0 0,0 1-1 0 0,1-1 1 0 0,-1 1-1 0 0,-4 4 0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5:23.045"/>
    </inkml:context>
    <inkml:brush xml:id="br0">
      <inkml:brushProperty name="width" value="0.035" units="cm"/>
      <inkml:brushProperty name="height" value="0.035" units="cm"/>
    </inkml:brush>
  </inkml:definitions>
  <inkml:trace contextRef="#ctx0" brushRef="#br0">341 35 10546 0 0,'-2'-2'144'0'0,"-1"-1"0"0"0,0 1 0 0 0,0 0-1 0 0,0 0 1 0 0,0 1 0 0 0,0-1 0 0 0,0 1 0 0 0,-1-1-1 0 0,1 1 1 0 0,0 0 0 0 0,-1 0 0 0 0,-3 0 0 0 0,-13-5 1062 0 0,14 4-1063 0 0,1 1 0 0 0,-1-1 0 0 0,0 1 1 0 0,0 0-1 0 0,1 1 0 0 0,-1-1 1 0 0,0 1-1 0 0,0 0 0 0 0,0 1 0 0 0,1-1 1 0 0,-1 1-1 0 0,0 0 0 0 0,1 1 0 0 0,-1-1 1 0 0,0 1-1 0 0,1 0 0 0 0,-6 3 1 0 0,3 1-162 0 0,-1-1 1 0 0,2 1 0 0 0,-1 0-1 0 0,1 0 1 0 0,-1 1 0 0 0,2 0-1 0 0,-1 0 1 0 0,1 1 0 0 0,-9 14-1 0 0,0 1-44 0 0,1 1 1 0 0,0 1-1 0 0,-15 42 0 0 0,25-57 41 0 0,1 0 0 0 0,1 0 0 0 0,0 0 0 0 0,0 0 0 0 0,1 0 0 0 0,0 0 0 0 0,0 0 0 0 0,1 0 0 0 0,1 0 0 0 0,0 1 0 0 0,0-1 0 0 0,1 0 0 0 0,5 15 0 0 0,-7-22 76 0 0,2 1 1 0 0,-1-1-1 0 0,0 1 1 0 0,1-1-1 0 0,-1 0 1 0 0,1 0-1 0 0,0 1 1 0 0,0-1-1 0 0,0 0 1 0 0,1-1-1 0 0,-1 1 0 0 0,1 0 1 0 0,0-1-1 0 0,-1 1 1 0 0,1-1-1 0 0,0 0 1 0 0,0 0-1 0 0,1 0 1 0 0,-1 0-1 0 0,0-1 1 0 0,1 1-1 0 0,-1-1 0 0 0,1 0 1 0 0,-1 0-1 0 0,1 0 1 0 0,-1 0-1 0 0,1-1 1 0 0,0 0-1 0 0,-1 1 1 0 0,1-1-1 0 0,0 0 0 0 0,-1-1 1 0 0,1 1-1 0 0,0-1 1 0 0,-1 0-1 0 0,1 0 1 0 0,-1 0-1 0 0,1 0 1 0 0,-1 0-1 0 0,1-1 1 0 0,-1 1-1 0 0,5-5 0 0 0,0 2 55 0 0,0-1-1 0 0,0 0 0 0 0,0 0 0 0 0,-1-1 1 0 0,0 0-1 0 0,0 0 0 0 0,-1-1 0 0 0,1 0 1 0 0,-1 0-1 0 0,-1 0 0 0 0,0-1 0 0 0,6-10 1 0 0,-3 1 25 0 0,-1-1 0 0 0,-1 1 0 0 0,-1-2 0 0 0,6-35 0 0 0,10-54 209 0 0,-18 102-36 0 0,-3 22-138 0 0,-3 25-27 0 0,-3-5-145 0 0,-3 66 0 0 0,9-88-7 0 0,0 0 0 0 0,1 0 0 0 0,1 0 0 0 0,0 0 0 0 0,1-1 0 0 0,0 1 0 0 0,10 24 0 0 0,-11-33 48 0 0,0-1 0 0 0,1 1 0 0 0,0-1 0 0 0,0 0-1 0 0,0 0 1 0 0,0 0 0 0 0,0-1 0 0 0,1 1 0 0 0,0-1 0 0 0,0 1 0 0 0,0-1 0 0 0,0-1-1 0 0,0 1 1 0 0,0 0 0 0 0,1-1 0 0 0,-1 0 0 0 0,1 0 0 0 0,0 0 0 0 0,0-1 0 0 0,-1 0-1 0 0,1 1 1 0 0,0-2 0 0 0,0 1 0 0 0,8 0 0 0 0,4-2 203 0 0,1 0 0 0 0,-1-1 0 0 0,0 0 0 0 0,0-2 1 0 0,32-10-1 0 0,-22 5-427 0 0,48-25 0 0 0,-32 12-7866 0 0,-33 16 81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5:25.228"/>
    </inkml:context>
    <inkml:brush xml:id="br0">
      <inkml:brushProperty name="width" value="0.035" units="cm"/>
      <inkml:brushProperty name="height" value="0.035" units="cm"/>
    </inkml:brush>
  </inkml:definitions>
  <inkml:trace contextRef="#ctx0" brushRef="#br0">126 113 10290 0 0,'3'16'370'0'0,"-2"3"966"0"0,-2-19-1271 0 0,0 1-1 0 0,1 0 0 0 0,-1-1 1 0 0,0 1-1 0 0,0 0 1 0 0,0-1-1 0 0,1 1 0 0 0,-1-1 1 0 0,0 1-1 0 0,0-1 1 0 0,0 0-1 0 0,0 1 0 0 0,0-1 1 0 0,0 0-1 0 0,0 1 0 0 0,0-1 1 0 0,0 0-1 0 0,0 0 1 0 0,0 0-1 0 0,0 0 0 0 0,0 0 1 0 0,0 0-1 0 0,-1-1 1 0 0,-4 1 89 0 0,0 0 0 0 0,0 0 1 0 0,0-1-1 0 0,0 0 1 0 0,0 0-1 0 0,0-1 0 0 0,0 0 1 0 0,0 0-1 0 0,0 0 1 0 0,-9-6-1 0 0,14 8-126 0 0,0-1 0 0 0,-1 0 1 0 0,1 0-1 0 0,0 0 0 0 0,0-1 0 0 0,0 1 0 0 0,0 0 0 0 0,0 0 1 0 0,0-1-1 0 0,0 1 0 0 0,0 0 0 0 0,1-1 0 0 0,-1 1 0 0 0,0-1 0 0 0,1 1 1 0 0,-1-1-1 0 0,1 1 0 0 0,-1-3 0 0 0,1 2-17 0 0,0-1-1 0 0,1 1 1 0 0,-1-1 0 0 0,0 1-1 0 0,1-1 1 0 0,0 1-1 0 0,-1-1 1 0 0,1 1 0 0 0,0 0-1 0 0,0-1 1 0 0,1 1-1 0 0,-1 0 1 0 0,0 0 0 0 0,1 0-1 0 0,1-2 1 0 0,5-4-24 0 0,0 1 0 0 0,1 0 0 0 0,0 1 0 0 0,0-1 0 0 0,0 2 0 0 0,1 0 0 0 0,0 0 0 0 0,0 0 0 0 0,0 1 0 0 0,22-5 0 0 0,-31 9 14 0 0,0-1 0 0 0,1 1 0 0 0,-1 0-1 0 0,1-1 1 0 0,-1 1 0 0 0,1 0 0 0 0,-1 0 0 0 0,1 0 0 0 0,-1 0-1 0 0,1 0 1 0 0,-1 0 0 0 0,0 1 0 0 0,1-1 0 0 0,-1 0 0 0 0,1 1-1 0 0,1 0 1 0 0,-2-1 20 0 0,-1 1 0 0 0,0-1 1 0 0,1 1-1 0 0,-1-1 0 0 0,0 1 0 0 0,1-1 0 0 0,-1 1 0 0 0,0-1 0 0 0,1 1 0 0 0,-1-1 0 0 0,0 1 0 0 0,0-1 0 0 0,0 1 1 0 0,0-1-1 0 0,0 1 0 0 0,1-1 0 0 0,-1 1 0 0 0,0 0 0 0 0,0-1 0 0 0,0 1 0 0 0,-1-1 0 0 0,1 1 0 0 0,0-1 0 0 0,0 1 1 0 0,0 0-1 0 0,0-1 0 0 0,-1 1 0 0 0,0 3 44 0 0,0-1 0 0 0,-1 0-1 0 0,0 0 1 0 0,1 0 0 0 0,-1-1 0 0 0,0 1 0 0 0,-1 0 0 0 0,1-1 0 0 0,0 1 0 0 0,-1-1 0 0 0,1 0-1 0 0,-6 3 1 0 0,-8 6 108 0 0,-24 13-86 0 0,38-23-49 0 0,0 0-1 0 0,-1 0 1 0 0,1 0 0 0 0,0 0-1 0 0,-1 0 1 0 0,1-1-1 0 0,-1 1 1 0 0,1-1 0 0 0,0 0-1 0 0,-1 0 1 0 0,1 1 0 0 0,-1-2-1 0 0,1 1 1 0 0,-5-1 0 0 0,5 0-39 0 0,1 1 0 0 0,0-1 0 0 0,0 0 0 0 0,0 0 0 0 0,0 0 0 0 0,0 0 0 0 0,0 0 0 0 0,0 0 0 0 0,1 0 0 0 0,-1 0 0 0 0,0 0 0 0 0,1 0 0 0 0,-1-1 0 0 0,0 1 0 0 0,1 0 0 0 0,0 0 1 0 0,-1-1-1 0 0,1 1 0 0 0,0 0 0 0 0,-1-1 0 0 0,1 1 0 0 0,0 0 0 0 0,0-1 0 0 0,0 1 0 0 0,0 0 0 0 0,0-1 0 0 0,1 1 0 0 0,-1 0 0 0 0,0-1 0 0 0,0 1 0 0 0,1 0 0 0 0,-1-1 0 0 0,1 1 1 0 0,0 0-1 0 0,-1 0 0 0 0,1 0 0 0 0,0-1 0 0 0,-1 1 0 0 0,1 0 0 0 0,0 0 0 0 0,0 0 0 0 0,0 0 0 0 0,0 0 0 0 0,0 1 0 0 0,0-1 0 0 0,0 0 0 0 0,1 0 0 0 0,-1 1 0 0 0,0-1 0 0 0,3 0 1 0 0,-2 0-19 0 0,1 1 0 0 0,0 0 1 0 0,-1 0-1 0 0,1 0 1 0 0,0 0-1 0 0,-1 0 1 0 0,1 0-1 0 0,0 1 1 0 0,-1-1-1 0 0,1 1 1 0 0,-1 0-1 0 0,1 0 1 0 0,-1 0-1 0 0,1 0 1 0 0,2 2-1 0 0,-4-2 23 0 0,0 0-1 0 0,0 0 0 0 0,0 0 1 0 0,0-1-1 0 0,-1 1 1 0 0,1 0-1 0 0,0 0 0 0 0,-1 0 1 0 0,1 0-1 0 0,-1 0 1 0 0,1 0-1 0 0,-1 0 1 0 0,0 1-1 0 0,1-1 0 0 0,-1 0 1 0 0,0 0-1 0 0,0 0 1 0 0,0 0-1 0 0,0 0 0 0 0,0 1 1 0 0,0-1-1 0 0,0 0 1 0 0,0 0-1 0 0,0 0 0 0 0,0 0 1 0 0,-1 0-1 0 0,1 0 1 0 0,0 1-1 0 0,-1-1 1 0 0,1 0-1 0 0,-1 0 0 0 0,1 0 1 0 0,-1 0-1 0 0,0 0 1 0 0,1 0-1 0 0,-1-1 0 0 0,-1 3 1 0 0,-4 3 63 0 0,1 0 1 0 0,-1 0-1 0 0,0 0 0 0 0,0 0 1 0 0,-1-1-1 0 0,0 0 0 0 0,0-1 1 0 0,0 0-1 0 0,0 0 0 0 0,-1 0 1 0 0,-13 4-1 0 0,6-9-9 0 0,15-7 8 0 0,22-16-2285 0 0,-13 14-1515 0 0,-3 2-3200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50.834"/>
    </inkml:context>
    <inkml:brush xml:id="br0">
      <inkml:brushProperty name="width" value="0.035" units="cm"/>
      <inkml:brushProperty name="height" value="0.035" units="cm"/>
    </inkml:brush>
  </inkml:definitions>
  <inkml:trace contextRef="#ctx0" brushRef="#br0">1 0 10370 0 0,'3'4'1182'0'0,"-1"-2"-913"0"0,1 0-1 0 0,-1 0 1 0 0,-1 0 0 0 0,1 0 0 0 0,0 0 0 0 0,-1 0 0 0 0,1 1 0 0 0,-1-1 0 0 0,1 1 0 0 0,-1-1 0 0 0,1 3 0 0 0,84 321 2095 0 0,-69-252-2051 0 0,-15-64-144 0 0,-1 0 1 0 0,0 1-1 0 0,-1 17 1 0 0,0-16-63 0 0,0-13-1362 0 0,-1-18-6410 0 0,-1 13 2705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5:27.813"/>
    </inkml:context>
    <inkml:brush xml:id="br0">
      <inkml:brushProperty name="width" value="0.035" units="cm"/>
      <inkml:brushProperty name="height" value="0.035" units="cm"/>
    </inkml:brush>
  </inkml:definitions>
  <inkml:trace contextRef="#ctx0" brushRef="#br0">8 256 11130 0 0,'-4'-5'283'0'0,"4"5"-279"0"0,0 0 0 0 0,0 0 1 0 0,0 0-1 0 0,0 0 0 0 0,0 0 0 0 0,0 1 0 0 0,0-1 0 0 0,0 0 0 0 0,0 0 0 0 0,0 0 0 0 0,0 0 0 0 0,0 0 0 0 0,0 0 0 0 0,0 0 0 0 0,0 1 0 0 0,0-1 0 0 0,0 0 0 0 0,0 0 1 0 0,0 0-1 0 0,0 0 0 0 0,0 0 0 0 0,0 0 0 0 0,0 1 0 0 0,0-1 0 0 0,0 0 0 0 0,0 0 0 0 0,0 0 0 0 0,0 0 0 0 0,0 0 0 0 0,0 0 0 0 0,0 0 0 0 0,-1 0 0 0 0,1 0 0 0 0,0 0 1 0 0,0 1-1 0 0,0-1 0 0 0,0 0 0 0 0,0 0 0 0 0,0 0 0 0 0,0 0 0 0 0,0 0 0 0 0,-1 0 0 0 0,1 0 0 0 0,0 0 0 0 0,0 0 0 0 0,0 0 0 0 0,0 0 0 0 0,0 0 0 0 0,0 0 0 0 0,-1 0 1 0 0,1 0-1 0 0,0 0 0 0 0,0 0 0 0 0,0 0 0 0 0,0 0 0 0 0,0 0 0 0 0,0 0 0 0 0,0 0 0 0 0,-1 0 0 0 0,1 0 0 0 0,2 0 73 0 0,0 1 0 0 0,0 0 0 0 0,0 0 0 0 0,0-1 0 0 0,0 1-1 0 0,0-1 1 0 0,0 0 0 0 0,1 0 0 0 0,-1 0 0 0 0,0 0 0 0 0,0 0 0 0 0,3 0-1 0 0,4 0 16 0 0,9 1-11 0 0,0-1 1 0 0,0-1-1 0 0,1-1 1 0 0,-1 0-1 0 0,19-5 0 0 0,-27 5-11 0 0,103-18 290 0 0,1 5 1 0 0,154 0-1 0 0,189 10 103 0 0,-166-2-210 0 0,-110-12-3 0 0,-109 9-249 0 0,84-1 0 0 0,190-1 303 0 0,-54-16-156 0 0,-126 14 44 0 0,86-2 20 0 0,81 8 3 0 0,-162 5-138 0 0,123 3 17 0 0,-179 1 48 0 0,167-22 1 0 0,-207 14-1 0 0,193-7-111 0 0,-119 8 43 0 0,-85 3-11 0 0,156-5 54 0 0,182 7 63 0 0,-317-1-59 0 0,-18 1 224 0 0,69 6 1 0 0,-76-5 40 0 0,-26-1 396 0 0,-39 4-1017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5:34.618"/>
    </inkml:context>
    <inkml:brush xml:id="br0">
      <inkml:brushProperty name="width" value="0.035" units="cm"/>
      <inkml:brushProperty name="height" value="0.035" units="cm"/>
    </inkml:brush>
  </inkml:definitions>
  <inkml:trace contextRef="#ctx0" brushRef="#br0">55 175 10642 0 0,'-4'1'138'0'0,"0"-1"0"0"0,0 1 0 0 0,0 0 0 0 0,0 0 0 0 0,0 0 0 0 0,0 0 0 0 0,0 1 0 0 0,-5 2 0 0 0,8-1-85 0 0,-1-1-1 0 0,0 1 1 0 0,1 0 0 0 0,0-1 0 0 0,-1 1 0 0 0,1 0 0 0 0,0 0-1 0 0,1 0 1 0 0,-1 0 0 0 0,0 0 0 0 0,1 0 0 0 0,0 0-1 0 0,-1 0 1 0 0,1 0 0 0 0,1 0 0 0 0,-1 0 0 0 0,0 0-1 0 0,1 4 1 0 0,15 58 117 0 0,-15-63-160 0 0,11 34 25 0 0,1-1 1 0 0,2 0 0 0 0,22 38-1 0 0,-27-54 40 0 0,-8-14 48 0 0,-1-1-1 0 0,1 0 1 0 0,0 0 0 0 0,0 0-1 0 0,1-1 1 0 0,-1 1-1 0 0,1-1 1 0 0,0 1 0 0 0,0-1-1 0 0,0 0 1 0 0,0 0 0 0 0,1 0-1 0 0,-1 0 1 0 0,1-1-1 0 0,6 5 1 0 0,-9-7-55 0 0,0-1 0 0 0,0 1 0 0 0,0 0 0 0 0,0 0 0 0 0,0 0 0 0 0,0 0 0 0 0,0-1 0 0 0,-1 1 0 0 0,1 0 1 0 0,0-1-1 0 0,0 1 0 0 0,0-1 0 0 0,-1 1 0 0 0,1-1 0 0 0,0 1 0 0 0,0-1 0 0 0,-1 0 0 0 0,1 1 0 0 0,-1-1 0 0 0,1 0 0 0 0,0 1 0 0 0,-1-1 0 0 0,0 0 0 0 0,1 0 0 0 0,-1 0 1 0 0,1-1-1 0 0,12-24 568 0 0,-12 24-559 0 0,16-45 452 0 0,-1-1-1 0 0,-2 0 1 0 0,-3-1 0 0 0,7-68-1 0 0,9-70 266 0 0,-29 156-1888 0 0,19 54-2989 0 0,-2-11-3373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5:34.967"/>
    </inkml:context>
    <inkml:brush xml:id="br0">
      <inkml:brushProperty name="width" value="0.035" units="cm"/>
      <inkml:brushProperty name="height" value="0.035" units="cm"/>
    </inkml:brush>
  </inkml:definitions>
  <inkml:trace contextRef="#ctx0" brushRef="#br0">0 129 10890 0 0,'26'-8'474'0'0,"5"-3"927"0"0,-12 0-988 0 0,40-28 157 0 0,-54 36-605 0 0,0-1 0 0 0,0 0 0 0 0,-1-1 0 0 0,1 1 0 0 0,-1-1 0 0 0,0 0 0 0 0,0 0 0 0 0,3-7 1 0 0,-7 12-77 0 0,1 0 1 0 0,-1-1 0 0 0,0 1-1 0 0,0-1 1 0 0,0 1 0 0 0,0-1-1 0 0,0 1 1 0 0,0-1 0 0 0,0 1-1 0 0,0-1 1 0 0,0 1 0 0 0,0-1-1 0 0,0 1 1 0 0,-1-1 0 0 0,1 1-1 0 0,0 0 1 0 0,0-1 0 0 0,0 1-1 0 0,-1-1 1 0 0,1 1 0 0 0,0-1-1 0 0,0 1 1 0 0,-1 0 0 0 0,1-1-1 0 0,0 1 1 0 0,-1 0 0 0 0,1-1-1 0 0,0 1 1 0 0,-1-1-1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5:35.156"/>
    </inkml:context>
    <inkml:brush xml:id="br0">
      <inkml:brushProperty name="width" value="0.035" units="cm"/>
      <inkml:brushProperty name="height" value="0.035" units="cm"/>
    </inkml:brush>
  </inkml:definitions>
  <inkml:trace contextRef="#ctx0" brushRef="#br0">1 153 10578 0 0,'7'-1'298'0'0,"1"1"0"0"0,0-1 0 0 0,0-1-1 0 0,0 0 1 0 0,0 0 0 0 0,-1 0 0 0 0,1-1-1 0 0,-1 0 1 0 0,0-1 0 0 0,0 1-1 0 0,0-1 1 0 0,0-1 0 0 0,11-8 0 0 0,0-4-1316 0 0,0 0 1 0 0,-1-1-1 0 0,16-23 1 0 0,-23 27-4427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5:35.899"/>
    </inkml:context>
    <inkml:brush xml:id="br0">
      <inkml:brushProperty name="width" value="0.035" units="cm"/>
      <inkml:brushProperty name="height" value="0.035" units="cm"/>
    </inkml:brush>
  </inkml:definitions>
  <inkml:trace contextRef="#ctx0" brushRef="#br0">404 34 10722 0 0,'-2'-11'948'0'0,"2"10"-836"0"0,0 0 0 0 0,1 0 1 0 0,-1 0-1 0 0,0 0 1 0 0,0 1-1 0 0,0-1 1 0 0,0 0-1 0 0,0 0 0 0 0,-1 0 1 0 0,1 0-1 0 0,0 0 1 0 0,0 1-1 0 0,-1-1 0 0 0,1 0 1 0 0,0 0-1 0 0,-1 0 1 0 0,1 1-1 0 0,-1-1 1 0 0,1 0-1 0 0,-1 1 0 0 0,1-1 1 0 0,-1 0-1 0 0,1 1 1 0 0,-1-1-1 0 0,0 0 1 0 0,1 1-1 0 0,-1-1 0 0 0,-1 0 1 0 0,2 1-13 0 0,-2 20-21 0 0,-1 0-1 0 0,0 0 1 0 0,-2 0 0 0 0,-8 23-1 0 0,2-8 32 0 0,4-12-16 0 0,-1-1 1 0 0,0 0-1 0 0,-2-1 1 0 0,-1 0 0 0 0,-25 36-1 0 0,26-42-2 0 0,-2-1 0 0 0,1-1 0 0 0,-2 0 1 0 0,1 0-1 0 0,-2-1 0 0 0,0-1 0 0 0,0 0 0 0 0,-22 11 0 0 0,29-18-50 0 0,-1-1 1 0 0,0 0-1 0 0,1 0 0 0 0,-1-1 0 0 0,0 0 1 0 0,-1 0-1 0 0,1-1 0 0 0,0 0 1 0 0,-9-1-1 0 0,15 1-22 0 0,0-1 0 0 0,0 0 1 0 0,0 0-1 0 0,0-1 0 0 0,0 1 0 0 0,0 0 1 0 0,0-1-1 0 0,1 1 0 0 0,-1-1 0 0 0,0 1 1 0 0,0-1-1 0 0,0 0 0 0 0,1 0 0 0 0,-1 0 1 0 0,0 0-1 0 0,1 0 0 0 0,-1 0 0 0 0,0 0 1 0 0,1-1-1 0 0,0 1 0 0 0,-1 0 0 0 0,1-1 1 0 0,0 1-1 0 0,0-1 0 0 0,0 0 0 0 0,0 1 1 0 0,0-1-1 0 0,0 0 0 0 0,0 0 0 0 0,0 0 1 0 0,1 1-1 0 0,-1-1 0 0 0,1 0 0 0 0,-1 0 1 0 0,1 0-1 0 0,0 0 0 0 0,0 0 0 0 0,0 0 1 0 0,0 0-1 0 0,0 0 0 0 0,0 0 0 0 0,1-2 1 0 0,2-12-7 0 0,0-1 1 0 0,1 2-1 0 0,1-1 0 0 0,0 0 1 0 0,15-27-1 0 0,-16 34-42 0 0,2 0 0 0 0,-1 0 0 0 0,1 0-1 0 0,0 1 1 0 0,1-1 0 0 0,0 2 0 0 0,0-1-1 0 0,1 1 1 0 0,0 0 0 0 0,10-7 0 0 0,-15 13 12 0 0,0 0 0 0 0,-1 0 0 0 0,1 0 0 0 0,0 0 0 0 0,-1 0 0 0 0,1 0 0 0 0,0 1 0 0 0,0-1 0 0 0,0 1 0 0 0,-1 0 0 0 0,1 0 0 0 0,0 0 0 0 0,0 0 1 0 0,0 1-1 0 0,0-1 0 0 0,-1 1 0 0 0,1 0 0 0 0,0-1 0 0 0,0 1 0 0 0,-1 0 0 0 0,1 1 0 0 0,-1-1 0 0 0,1 0 0 0 0,-1 1 0 0 0,1 0 0 0 0,-1-1 0 0 0,4 5 1 0 0,6 5 28 0 0,0 1 1 0 0,-1 0-1 0 0,17 24 1 0 0,-12-14 17 0 0,-12-17-3 0 0,1 0-1 0 0,-1 0 0 0 0,1-1 0 0 0,0 1 1 0 0,0-1-1 0 0,0 0 0 0 0,0 0 0 0 0,1-1 0 0 0,-1 1 1 0 0,11 3-1 0 0,-11-6 40 0 0,0 0-1 0 0,-1 0 1 0 0,1 0 0 0 0,0 0-1 0 0,0-1 1 0 0,-1 0 0 0 0,1 0 0 0 0,0 0-1 0 0,0-1 1 0 0,-1 0 0 0 0,1 0 0 0 0,0 0-1 0 0,-1 0 1 0 0,1-1 0 0 0,6-2-1 0 0,-10 3-25 0 0,75-36 1060 0 0,-70 34-1008 0 0,0-1 0 0 0,-1 0 0 0 0,1 0 0 0 0,-1 0 0 0 0,0-1 0 0 0,-1 1 0 0 0,1-1 0 0 0,-1 0 0 0 0,0-1 0 0 0,6-8 0 0 0,-9 10 3 0 0,1-1 1 0 0,-1 0-1 0 0,0 1 1 0 0,-1-1-1 0 0,1 0 0 0 0,-1 0 1 0 0,0 0-1 0 0,0 0 1 0 0,0 1-1 0 0,-1-1 0 0 0,1 0 1 0 0,-1 0-1 0 0,0 1 1 0 0,-1-1-1 0 0,1 0 0 0 0,-1 1 1 0 0,0-1-1 0 0,0 1 1 0 0,-3-4-1 0 0,-1-3-13 0 0,0 1-1 0 0,0 1 1 0 0,-1-1-1 0 0,0 1 1 0 0,-1 0-1 0 0,-15-14 1 0 0,4 8-240 0 0,-28-20 161 0 0,9 20-2996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5:37.845"/>
    </inkml:context>
    <inkml:brush xml:id="br0">
      <inkml:brushProperty name="width" value="0.035" units="cm"/>
      <inkml:brushProperty name="height" value="0.035" units="cm"/>
    </inkml:brush>
  </inkml:definitions>
  <inkml:trace contextRef="#ctx0" brushRef="#br0">5 29 11410 0 0,'-4'33'1819'0'0,"9"-11"-1683"0"0,2-1-1 0 0,0 0 0 0 0,1 0 0 0 0,1-1 0 0 0,15 24 0 0 0,65 93-178 0 0,-70-110 70 0 0,-10-14 4 0 0,1 1-1 0 0,1-1 1 0 0,0-1 0 0 0,17 15-1 0 0,-25-24 94 0 0,1 0 0 0 0,0 0 0 0 0,0 0 0 0 0,1 0-1 0 0,-1-1 1 0 0,0 0 0 0 0,1 0 0 0 0,0 0 0 0 0,-1 0 0 0 0,1-1-1 0 0,0 0 1 0 0,0 0 0 0 0,0 0 0 0 0,0 0 0 0 0,0-1 0 0 0,0 0 0 0 0,0 0-1 0 0,9-1 1 0 0,-11 0 8 0 0,0-1-1 0 0,1 1 1 0 0,-1 0 0 0 0,0-1-1 0 0,0 0 1 0 0,0 0 0 0 0,0 0-1 0 0,0 0 1 0 0,-1 0 0 0 0,1-1-1 0 0,-1 1 1 0 0,1-1 0 0 0,-1 0-1 0 0,0 0 1 0 0,2-4 0 0 0,27-51 531 0 0,-25 46-530 0 0,3-8 22 0 0,-2 1-1 0 0,0-2 1 0 0,-1 1-1 0 0,-1-1 0 0 0,3-38 1 0 0,-2-107 244 0 0,-6 143-402 0 0,3-3-622 0 0,-2 26 439 0 0,0 0 0 0 0,0 0 1 0 0,0 1-1 0 0,0-1 0 0 0,-1 0 0 0 0,1 0 1 0 0,0 1-1 0 0,0-1 0 0 0,0 0 1 0 0,0 1-1 0 0,0-1 0 0 0,-1 1 1 0 0,1-1-1 0 0,0 1 0 0 0,0-1 1 0 0,-1 1-1 0 0,1 0 0 0 0,0-1 0 0 0,-1 1 1 0 0,1 0-1 0 0,-1 0 0 0 0,1-1 1 0 0,0 2-1 0 0,8 6-3839 0 0,-3-4-2031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5:38.103"/>
    </inkml:context>
    <inkml:brush xml:id="br0">
      <inkml:brushProperty name="width" value="0.035" units="cm"/>
      <inkml:brushProperty name="height" value="0.035" units="cm"/>
    </inkml:brush>
  </inkml:definitions>
  <inkml:trace contextRef="#ctx0" brushRef="#br0">0 160 11346 0 0,'11'-8'706'0'0,"-1"0"0"0"0,-1-1 0 0 0,0-1 0 0 0,0 1 0 0 0,13-20 0 0 0,-13 17-599 0 0,0 0 0 0 0,2 0 0 0 0,19-18 0 0 0,-20 21-260 0 0,3-3 625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5:38.289"/>
    </inkml:context>
    <inkml:brush xml:id="br0">
      <inkml:brushProperty name="width" value="0.035" units="cm"/>
      <inkml:brushProperty name="height" value="0.035" units="cm"/>
    </inkml:brush>
  </inkml:definitions>
  <inkml:trace contextRef="#ctx0" brushRef="#br0">0 195 11298 0 0,'187'-114'1929'0'0,"-187"114"-1929"0"0,10-7-423 0 0,-1-1 1 0 0,-1 0 0 0 0,1 0-1 0 0,-1-1 1 0 0,0 0 0 0 0,8-15-1 0 0,-11 17-4782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5:38.829"/>
    </inkml:context>
    <inkml:brush xml:id="br0">
      <inkml:brushProperty name="width" value="0.035" units="cm"/>
      <inkml:brushProperty name="height" value="0.035" units="cm"/>
    </inkml:brush>
  </inkml:definitions>
  <inkml:trace contextRef="#ctx0" brushRef="#br0">228 9 10162 0 0,'0'0'1140'0'0,"-11"38"415"0"0,-4 22-1189 0 0,8-28-134 0 0,-1 1 0 0 0,-2-1-1 0 0,-1-1 1 0 0,-24 48 0 0 0,33-75-141 0 0,-1-1 1 0 0,1 1 0 0 0,0-1 0 0 0,-1 0 0 0 0,0 0-1 0 0,0 0 1 0 0,0 0 0 0 0,0 0 0 0 0,0-1-1 0 0,0 1 1 0 0,-1-1 0 0 0,1 0 0 0 0,-1 0-1 0 0,0 0 1 0 0,-5 2 0 0 0,6-4-15 0 0,1 1-1 0 0,0-1 1 0 0,0 0 0 0 0,0 0 0 0 0,0 0 0 0 0,-1 0-1 0 0,1 0 1 0 0,0-1 0 0 0,0 1 0 0 0,0-1 0 0 0,0 1-1 0 0,0-1 1 0 0,0 0 0 0 0,0 0 0 0 0,0 0 0 0 0,0 0-1 0 0,0 0 1 0 0,0 0 0 0 0,1 0 0 0 0,-1-1 0 0 0,0 1-1 0 0,1-1 1 0 0,-1 1 0 0 0,1-1 0 0 0,-1 0 0 0 0,1 1-1 0 0,0-1 1 0 0,0 0 0 0 0,0 0 0 0 0,-1-3 0 0 0,-2-4-46 0 0,1 1-1 0 0,0-1 1 0 0,0 0 0 0 0,1 0 0 0 0,1 0 0 0 0,-1 0 0 0 0,1 0 0 0 0,1 0 0 0 0,0 0 0 0 0,0 0 0 0 0,1 0 0 0 0,0 0 0 0 0,3-12 0 0 0,-4 19-52 0 0,1 0 0 0 0,-1 0 0 0 0,1 0 0 0 0,0-1 0 0 0,-1 1 0 0 0,1 0 0 0 0,0 1 0 0 0,0-1 0 0 0,1 0 0 0 0,-1 0 0 0 0,0 0 0 0 0,1 1 0 0 0,-1-1 0 0 0,1 1 0 0 0,-1-1 0 0 0,1 1 0 0 0,0-1 0 0 0,0 1 0 0 0,-1 0 1 0 0,1 0-1 0 0,0 0 0 0 0,0 0 0 0 0,0 0 0 0 0,0 1 0 0 0,0-1 0 0 0,0 0 0 0 0,1 1 0 0 0,-1 0 0 0 0,0-1 0 0 0,0 1 0 0 0,0 0 0 0 0,0 0 0 0 0,1 0 0 0 0,-1 0 0 0 0,0 1 0 0 0,0-1 0 0 0,0 1 0 0 0,0-1 0 0 0,0 1 0 0 0,0 0 0 0 0,3 1 0 0 0,10 4-33 0 0,-1 0-1 0 0,1 2 1 0 0,-1-1 0 0 0,19 15-1 0 0,-18-12 89 0 0,1 1-10 0 0,28 16-78 0 0,-41-26 121 0 0,-1 0-1 0 0,1 0 1 0 0,0 0-1 0 0,0-1 1 0 0,0 1-1 0 0,0-1 0 0 0,0 1 1 0 0,0-1-1 0 0,0 0 1 0 0,0 0-1 0 0,0 0 1 0 0,0-1-1 0 0,0 1 1 0 0,5-2-1 0 0,-6 1 69 0 0,1-1-1 0 0,-1 0 1 0 0,0 1 0 0 0,0-1-1 0 0,0 0 1 0 0,0 0 0 0 0,0 0-1 0 0,-1 0 1 0 0,1 0 0 0 0,-1 0-1 0 0,1-1 1 0 0,-1 1 0 0 0,0 0-1 0 0,1-4 1 0 0,15-35 619 0 0,-14 30-586 0 0,0 1 0 0 0,-1-1-1 0 0,0 0 1 0 0,0 0 0 0 0,-1 1 0 0 0,-1-22 0 0 0,0 27-144 0 0,-1 1-1 0 0,1 0 1 0 0,-1 0 0 0 0,0 0 0 0 0,0 0 0 0 0,0-1 0 0 0,0 2 0 0 0,-1-1 0 0 0,0 0-1 0 0,0 0 1 0 0,0 0 0 0 0,0 1 0 0 0,0-1 0 0 0,-1 1 0 0 0,0 0 0 0 0,1-1 0 0 0,-1 1 0 0 0,0 0-1 0 0,-1 1 1 0 0,-5-5 0 0 0,-14 3-1780 0 0,8 7-5063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5:40.224"/>
    </inkml:context>
    <inkml:brush xml:id="br0">
      <inkml:brushProperty name="width" value="0.035" units="cm"/>
      <inkml:brushProperty name="height" value="0.035" units="cm"/>
    </inkml:brush>
  </inkml:definitions>
  <inkml:trace contextRef="#ctx0" brushRef="#br0">0 145 10826 0 0,'19'29'302'0'0,"-13"-16"-268"0"0,0-1 0 0 0,0 0 1 0 0,1 0-1 0 0,10 11 0 0 0,3 8-11 0 0,-1 2 121 0 0,3-1 0 0 0,0-1 0 0 0,34 36-1 0 0,-54-66 31 0 0,-1 1 0 0 0,1-1 0 0 0,-1 1 0 0 0,1-1-1 0 0,0 0 1 0 0,0 1 0 0 0,0-1 0 0 0,-1 0 0 0 0,1 0 0 0 0,0 0-1 0 0,0-1 1 0 0,1 1 0 0 0,-1 0 0 0 0,0-1 0 0 0,0 1 0 0 0,0-1-1 0 0,0 0 1 0 0,0 0 0 0 0,1 0 0 0 0,-1 0 0 0 0,0 0 0 0 0,3-1-1 0 0,-2 0 37 0 0,1 0-1 0 0,0-1 1 0 0,-1 1-1 0 0,1-1 0 0 0,-1 0 1 0 0,1 0-1 0 0,-1 0 1 0 0,0-1-1 0 0,0 1 0 0 0,0-1 1 0 0,4-4-1 0 0,3-5 85 0 0,-1-1-1 0 0,0 1 0 0 0,-1-2 1 0 0,0 1-1 0 0,7-18 0 0 0,-2-7-171 0 0,-1 0-1 0 0,-1-1 0 0 0,9-73 1 0 0,-4 23-52 0 0,-11 74-282 0 0,1 13-1155 0 0,8 22-4708 0 0,-12-15 4621 0 0,2 1-4753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51.089"/>
    </inkml:context>
    <inkml:brush xml:id="br0">
      <inkml:brushProperty name="width" value="0.035" units="cm"/>
      <inkml:brushProperty name="height" value="0.035" units="cm"/>
    </inkml:brush>
  </inkml:definitions>
  <inkml:trace contextRef="#ctx0" brushRef="#br0">1 114 10154 0 0,'19'0'6324'0'0,"16"-11"-4063"0"0,38-16-898 0 0,-49 16-1000 0 0,14-5 144 0 0,1 1 0 0 0,72-18 0 0 0,-108 33-413 0 0,0 0-1 0 0,1-1 1 0 0,-1 1-1 0 0,0 1 1 0 0,1-1-1 0 0,-1 1 1 0 0,0-1-1 0 0,5 2 1 0 0,4 1-1984 0 0,-1-2-4498 0 0,-8-1 3038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5:40.476"/>
    </inkml:context>
    <inkml:brush xml:id="br0">
      <inkml:brushProperty name="width" value="0.035" units="cm"/>
      <inkml:brushProperty name="height" value="0.035" units="cm"/>
    </inkml:brush>
  </inkml:definitions>
  <inkml:trace contextRef="#ctx0" brushRef="#br0">0 99 11042 0 0,'19'-7'708'0'0,"0"0"-1"0"0,-1-1 1 0 0,0 0-1 0 0,19-14 1 0 0,29-12-566 0 0,-48 24-294 0 0,-15 8-3520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5:40.634"/>
    </inkml:context>
    <inkml:brush xml:id="br0">
      <inkml:brushProperty name="width" value="0.035" units="cm"/>
      <inkml:brushProperty name="height" value="0.035" units="cm"/>
    </inkml:brush>
  </inkml:definitions>
  <inkml:trace contextRef="#ctx0" brushRef="#br0">0 133 10786 0 0,'14'-4'224'0'0,"2"-1"-160"0"0,3 0 40 0 0,0-3-16 0 0,-5 2 16 0 0,2-1-16 0 0,0 0-24 0 0,0 1-32 0 0,2-1-24 0 0,-2-1-8 0 0,0 1 0 0 0,-3 0 0 0 0,0-1 8 0 0,-1 0-8 0 0,1-1-24 0 0,-1 0-80 0 0,0-1-152 0 0,1-2-5841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5:40.951"/>
    </inkml:context>
    <inkml:brush xml:id="br0">
      <inkml:brushProperty name="width" value="0.035" units="cm"/>
      <inkml:brushProperty name="height" value="0.035" units="cm"/>
    </inkml:brush>
  </inkml:definitions>
  <inkml:trace contextRef="#ctx0" brushRef="#br0">3 148 6361 0 0,'-2'33'5142'0'0,"2"-20"-4753"0"0,2 1-1 0 0,0-1 1 0 0,0 0-1 0 0,6 15 1 0 0,-8-25-282 0 0,1-1 1 0 0,0 1-1 0 0,0-1 1 0 0,0 1-1 0 0,1-1 1 0 0,-1 0-1 0 0,0 0 1 0 0,1 1-1 0 0,-1-1 1 0 0,1 0-1 0 0,0 0 1 0 0,0-1-1 0 0,0 1 1 0 0,0 0-1 0 0,0-1 1 0 0,0 1-1 0 0,0-1 1 0 0,1 1-1 0 0,-1-1 1 0 0,0 0-1 0 0,5 1 1 0 0,-3-1 109 0 0,0 0 0 0 0,0-1 0 0 0,0 0 0 0 0,0 0 0 0 0,1 0 1 0 0,-1 0-1 0 0,0-1 0 0 0,0 1 0 0 0,0-1 0 0 0,0 0 0 0 0,0-1 0 0 0,0 1 1 0 0,5-3-1 0 0,3-2 175 0 0,0-1 0 0 0,0 0 0 0 0,-1-1 0 0 0,-1 0 0 0 0,1-1 0 0 0,-1 0 0 0 0,-1-1 0 0 0,1 0 0 0 0,-2 0 1 0 0,1-1-1 0 0,-2 0 0 0 0,1 0 0 0 0,-1-1 0 0 0,6-15 0 0 0,-12 23-320 0 0,0-1 0 0 0,0 1 0 0 0,0 0 0 0 0,-1 0 0 0 0,1 0 0 0 0,-1-1 0 0 0,0 1 0 0 0,0 0 0 0 0,-1-1 0 0 0,1 1 0 0 0,-1 0 0 0 0,0 0 0 0 0,0 0 0 0 0,0-1 0 0 0,-1 1 0 0 0,1 1 0 0 0,-1-1 0 0 0,0 0 0 0 0,0 0 0 0 0,-1 1 0 0 0,1-1 0 0 0,-1 1-1 0 0,0-1 1 0 0,0 1 0 0 0,-3-3 0 0 0,2 2-218 0 0,-1 1-1 0 0,0-1 0 0 0,0 1 1 0 0,0 0-1 0 0,0 0 1 0 0,0 0-1 0 0,-1 1 0 0 0,1 0 1 0 0,-1 0-1 0 0,0 1 0 0 0,0-1 1 0 0,1 1-1 0 0,-1 0 0 0 0,0 1 1 0 0,0-1-1 0 0,0 1 0 0 0,-8 1 1 0 0,3 0-2008 0 0,1 1 0 0 0,0 1-1 0 0,-16 5 1 0 0,7 0-6216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5:55.405"/>
    </inkml:context>
    <inkml:brush xml:id="br0">
      <inkml:brushProperty name="width" value="0.035" units="cm"/>
      <inkml:brushProperty name="height" value="0.035" units="cm"/>
      <inkml:brushProperty name="color" value="#E71224"/>
    </inkml:brush>
  </inkml:definitions>
  <inkml:trace contextRef="#ctx0" brushRef="#br0">425 3227 9786 0 0,'0'-2'152'0'0,"1"0"0"0"0,-1 0 0 0 0,0 0-1 0 0,0 0 1 0 0,0 0 0 0 0,0 0 0 0 0,0 0 0 0 0,0 0-1 0 0,-1 0 1 0 0,1 0 0 0 0,-1 0 0 0 0,1 0 0 0 0,-1 0 0 0 0,-2-3-1 0 0,-2-18 1800 0 0,-2-79 3062 0 0,5 68-4184 0 0,-2-1 1 0 0,-10-48-1 0 0,-5-35 513 0 0,11 40-554 0 0,-2-51-300 0 0,9 53 40 0 0,-10-82 0 0 0,-21-55-72 0 0,23 98-222 0 0,6 64 51 0 0,-2 1-1 0 0,-20-91 0 0 0,-31-114 70 0 0,53 231-410 0 0,2-44 0 0 0,0-10-40 0 0,-6-72 661 0 0,5-189-383 0 0,-17 185-180 0 0,10 100 10 0 0,-2-83 0 0 0,13 70-252 0 0,0 38 268 0 0,-2 0 0 0 0,-1-1 0 0 0,-9-55 0 0 0,2 41 189 0 0,5 24-151 0 0,-2 0 1 0 0,-11-34-1 0 0,15 51-73 0 0,-1-1-1 0 0,1 0 1 0 0,0 1 0 0 0,0-1-1 0 0,0 0 1 0 0,0 0-1 0 0,1 0 1 0 0,-1-5 0 0 0,-7 19-106 0 0,1 1 1 0 0,0-1 0 0 0,1 2-1 0 0,-8 15 1 0 0,-8 16 68 0 0,20-40 52 0 0,-1 2 2 0 0,0 1 1 0 0,0-1 0 0 0,-1 0 0 0 0,0 0-1 0 0,0 0 1 0 0,0 0 0 0 0,-8 6 0 0 0,12-11-6 0 0,0 0 0 0 0,-1 0 1 0 0,1 0-1 0 0,0 0 1 0 0,0 0-1 0 0,0 0 1 0 0,0 0-1 0 0,-1 0 1 0 0,1 0-1 0 0,0 0 1 0 0,0 0-1 0 0,0-1 1 0 0,0 1-1 0 0,0 0 1 0 0,-1 0-1 0 0,1 0 0 0 0,0 0 1 0 0,0 0-1 0 0,0 0 1 0 0,0 0-1 0 0,0-1 1 0 0,0 1-1 0 0,-1 0 1 0 0,1 0-1 0 0,0 0 1 0 0,0 0-1 0 0,0 0 1 0 0,0-1-1 0 0,0 1 1 0 0,0 0-1 0 0,0 0 0 0 0,0 0 1 0 0,0 0-1 0 0,0-1 1 0 0,0 1-1 0 0,0 0 1 0 0,0 0-1 0 0,0 0 1 0 0,0 0-1 0 0,0-1 1 0 0,0 1-1 0 0,0 0 1 0 0,0 0-1 0 0,0 0 1 0 0,0 0-1 0 0,0-1 0 0 0,0 1 1 0 0,1 0-1 0 0,1-19 80 0 0,7-19 7 0 0,4 4-47 0 0,-3-2 0 0 0,14-70 1 0 0,-23 85-8 0 0,1 6-194 0 0,10 27-45 0 0,-8-6 186 0 0,0 0 1 0 0,0-1 0 0 0,1 1-1 0 0,0-1 1 0 0,0 0-1 0 0,1-1 1 0 0,-1 1-1 0 0,1-1 1 0 0,0 0-1 0 0,0-1 1 0 0,0 0 0 0 0,9 4-1 0 0,-4-3 17 0 0,0-1 0 0 0,1 0 0 0 0,-1-1 0 0 0,1 0 0 0 0,-1-1 0 0 0,20 0 1 0 0,-31-1 38 0 0,-14-9-2492 0 0,5 4-6891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5:56.393"/>
    </inkml:context>
    <inkml:brush xml:id="br0">
      <inkml:brushProperty name="width" value="0.035" units="cm"/>
      <inkml:brushProperty name="height" value="0.035" units="cm"/>
      <inkml:brushProperty name="color" value="#E71224"/>
    </inkml:brush>
  </inkml:definitions>
  <inkml:trace contextRef="#ctx0" brushRef="#br0">283 46 11114 0 0,'11'10'1073'0'0,"-11"-3"-913"0"0,0 0 0 0 0,-1 0 1 0 0,0 0-1 0 0,-1 0 0 0 0,1 0 1 0 0,-1 0-1 0 0,-1-1 0 0 0,1 1 1 0 0,-1-1-1 0 0,0 0 0 0 0,-4 7 1 0 0,-5 12 139 0 0,4-7-131 0 0,0 0 1 0 0,-2 0-1 0 0,0-1 0 0 0,0-1 1 0 0,-15 18-1 0 0,17-26-62 0 0,1 0 0 0 0,-1 0 1 0 0,0 0-1 0 0,-1-1 0 0 0,0 0 0 0 0,0-1 0 0 0,0 0 1 0 0,-1-1-1 0 0,0 0 0 0 0,-16 7 0 0 0,24-12-30 0 0,-1 1 0 0 0,1 0-1 0 0,0 0 1 0 0,0-1 0 0 0,0 1 0 0 0,0-1-1 0 0,0 0 1 0 0,0 1 0 0 0,-1-1 0 0 0,1 0-1 0 0,0 0 1 0 0,0 0 0 0 0,0-1-1 0 0,-1 1 1 0 0,1-1 0 0 0,0 1 0 0 0,0-1-1 0 0,0 0 1 0 0,0 1 0 0 0,0-1 0 0 0,0 0-1 0 0,0 0 1 0 0,0-1 0 0 0,0 1 0 0 0,1 0-1 0 0,-1-1 1 0 0,-1-1 0 0 0,1 0 61 0 0,0 0 0 0 0,1 1 1 0 0,-1-2-1 0 0,1 1 0 0 0,0 0 0 0 0,0 0 1 0 0,0 0-1 0 0,0 0 0 0 0,0-1 0 0 0,1 1 0 0 0,-1 0 1 0 0,1-1-1 0 0,0 1 0 0 0,0 0 0 0 0,1-1 1 0 0,-1 1-1 0 0,1-4 0 0 0,1-3-50 0 0,1-1 0 0 0,0 1-1 0 0,0 0 1 0 0,1 0 0 0 0,0 0-1 0 0,11-17 1 0 0,-14 24-90 0 0,1 0-1 0 0,0 1 1 0 0,-1-1 0 0 0,1 1-1 0 0,0 0 1 0 0,0-1 0 0 0,0 1-1 0 0,0 0 1 0 0,1 0 0 0 0,-1 0 0 0 0,0 1-1 0 0,1-1 1 0 0,0 0 0 0 0,-1 1-1 0 0,1 0 1 0 0,0 0 0 0 0,-1 0-1 0 0,1 0 1 0 0,0 0 0 0 0,0 0-1 0 0,0 1 1 0 0,0-1 0 0 0,0 1 0 0 0,0 0-1 0 0,0 0 1 0 0,0 0 0 0 0,0 0-1 0 0,5 1 1 0 0,-1 2-30 0 0,0 0 1 0 0,-1 0-1 0 0,1 0 1 0 0,-1 1-1 0 0,11 8 1 0 0,-11-7 39 0 0,-1-1 1 0 0,1 0-1 0 0,0-1 1 0 0,1 1-1 0 0,-1-1 1 0 0,12 4 0 0 0,-9-6 53 0 0,0 1 1 0 0,0-1-1 0 0,0 0 1 0 0,0-1-1 0 0,0 0 1 0 0,0 0-1 0 0,0-1 0 0 0,0-1 1 0 0,0 1-1 0 0,0-1 1 0 0,12-5-1 0 0,-14 5 46 0 0,-1-1-1 0 0,0 0 0 0 0,0 0 0 0 0,0 0 0 0 0,0-1 0 0 0,0 0 0 0 0,-1 0 1 0 0,0 0-1 0 0,0-1 0 0 0,0 0 0 0 0,0 0 0 0 0,-1 0 0 0 0,0 0 0 0 0,0-1 1 0 0,0 0-1 0 0,2-6 0 0 0,-4 7 9 0 0,0 0 0 0 0,-1 0 0 0 0,1 0 0 0 0,-1 0 0 0 0,0 0 0 0 0,-1-1 0 0 0,0 1 0 0 0,1 0 0 0 0,-2 0 0 0 0,1-1 0 0 0,-1 1 0 0 0,1 0 0 0 0,-1 0 0 0 0,-3-7 0 0 0,3 8-65 0 0,0 0 0 0 0,-1 0 0 0 0,0 0 0 0 0,0 0 0 0 0,0 0 0 0 0,0 0 1 0 0,-1 1-1 0 0,1-1 0 0 0,-1 1 0 0 0,-6-6 0 0 0,7 8-42 0 0,0-1 0 0 0,0 1 1 0 0,0 0-1 0 0,0 0 0 0 0,0 0 1 0 0,0 0-1 0 0,-1 1 0 0 0,1-1 0 0 0,0 1 1 0 0,0-1-1 0 0,-1 1 0 0 0,1 0 1 0 0,0-1-1 0 0,0 1 0 0 0,-1 1 1 0 0,1-1-1 0 0,0 0 0 0 0,0 0 1 0 0,-1 1-1 0 0,1-1 0 0 0,-3 2 1 0 0,-19 11-2863 0 0,7 5-8105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5:58.615"/>
    </inkml:context>
    <inkml:brush xml:id="br0">
      <inkml:brushProperty name="width" value="0.035" units="cm"/>
      <inkml:brushProperty name="height" value="0.035" units="cm"/>
      <inkml:brushProperty name="color" value="#E71224"/>
    </inkml:brush>
  </inkml:definitions>
  <inkml:trace contextRef="#ctx0" brushRef="#br0">504 3070 9898 0 0,'0'0'245'0'0,"-1"0"1"0"0,1 0-1 0 0,-1 0 0 0 0,1 0 0 0 0,0 0 1 0 0,-1-1-1 0 0,1 1 0 0 0,-1 0 0 0 0,1 0 1 0 0,0-1-1 0 0,-1 1 0 0 0,1 0 1 0 0,0 0-1 0 0,-1-1 0 0 0,1 1 0 0 0,0 0 1 0 0,-1-1-1 0 0,1 1 0 0 0,0 0 0 0 0,0-1 1 0 0,0 1-1 0 0,-1-1 0 0 0,1 1 0 0 0,0 0 1 0 0,0-1-1 0 0,0 1 0 0 0,0-1 0 0 0,0 0 1 0 0,-4-19 3413 0 0,4 16-3438 0 0,0 1-1 0 0,-1 0 0 0 0,1 0 1 0 0,-1 0-1 0 0,0 0 0 0 0,0 0 0 0 0,-2-5 1 0 0,-6-6 211 0 0,1-1 0 0 0,0 0 0 0 0,1 0 1 0 0,0 0-1 0 0,-5-23 0 0 0,-18-86 850 0 0,24 90-1136 0 0,-22-145 654 0 0,3 11-328 0 0,-10-16-61 0 0,19 39-35 0 0,-24-163-56 0 0,25 67-285 0 0,-2-13-46 0 0,3-8 211 0 0,10 120-139 0 0,0-115-80 0 0,5 167-393 0 0,-10-72 617 0 0,8 152-179 0 0,0 0 1 0 0,-1 1 0 0 0,0-1-1 0 0,0 0 1 0 0,-1 1 0 0 0,-4-10-1 0 0,-7-29 70 0 0,3-41-21 0 0,11 87-71 0 0,0 0-1 0 0,-1 0 1 0 0,1 0 0 0 0,-1 0 0 0 0,1 1 0 0 0,-1-1-1 0 0,0 0 1 0 0,0 1 0 0 0,0-1 0 0 0,0 0-1 0 0,0 1 1 0 0,0-1 0 0 0,0 1 0 0 0,0-1 0 0 0,-1 1-1 0 0,1 0 1 0 0,0 0 0 0 0,-1-1 0 0 0,-2 0-1 0 0,3 2-15 0 0,-1 0 0 0 0,1 0 0 0 0,0 0-1 0 0,-1 0 1 0 0,1 0 0 0 0,-1 0-1 0 0,1 1 1 0 0,0-1 0 0 0,-1 0-1 0 0,1 1 1 0 0,0-1 0 0 0,0 1-1 0 0,-1 0 1 0 0,1-1 0 0 0,0 1-1 0 0,0 0 1 0 0,0 0 0 0 0,-1 0-1 0 0,1 0 1 0 0,0 0 0 0 0,1 0-1 0 0,-1 0 1 0 0,0 0 0 0 0,0 0-1 0 0,0 0 1 0 0,0 1 0 0 0,0 1 0 0 0,-57 95-210 0 0,21-48 297 0 0,85-100-16 0 0,-2-3 1 0 0,41-62 0 0 0,-80 102-61 0 0,-6 11 1 0 0,0-1-1 0 0,0 1 1 0 0,1-1-1 0 0,-1 1 1 0 0,1 0 0 0 0,-1-1-1 0 0,1 1 1 0 0,0 0-1 0 0,0 0 1 0 0,-1 0-1 0 0,2 0 1 0 0,-1 0 0 0 0,0 1-1 0 0,0-1 1 0 0,1 0-1 0 0,-1 1 1 0 0,5-2 0 0 0,-5 5-18 0 0,1 1 0 0 0,-1 0 0 0 0,0 0 0 0 0,0-1 0 0 0,0 1 0 0 0,0 1 0 0 0,-1-1 0 0 0,1 0 0 0 0,-1 0 0 0 0,1 4 0 0 0,2 2 6 0 0,0-1-23 0 0,1 0 0 0 0,0-1-1 0 0,1 1 1 0 0,-1-1 0 0 0,1 0 0 0 0,1 0 0 0 0,-1 0-1 0 0,1-1 1 0 0,0 0 0 0 0,1-1 0 0 0,14 9-1 0 0,-17-13-975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5:59.426"/>
    </inkml:context>
    <inkml:brush xml:id="br0">
      <inkml:brushProperty name="width" value="0.035" units="cm"/>
      <inkml:brushProperty name="height" value="0.035" units="cm"/>
      <inkml:brushProperty name="color" value="#E71224"/>
    </inkml:brush>
  </inkml:definitions>
  <inkml:trace contextRef="#ctx0" brushRef="#br0">296 147 10610 0 0,'13'-5'9217'0'0,"-21"3"-3641"0"0,-2 6-7099 0 0,-54 32 1486 0 0,50-27 45 0 0,0 0 0 0 0,-1-1 1 0 0,0 0-1 0 0,-1-1 1 0 0,0-1-1 0 0,0 0 1 0 0,0-2-1 0 0,-23 5 0 0 0,36-9-3 0 0,1 1-1 0 0,0-1 0 0 0,0 1 0 0 0,-1-1 0 0 0,1 0 0 0 0,0 0 0 0 0,0 0 0 0 0,-1 0 0 0 0,1-1 0 0 0,0 1 0 0 0,0-1 0 0 0,-1 1 0 0 0,1-1 0 0 0,0 0 0 0 0,0 0 0 0 0,0 0 1 0 0,0 0-1 0 0,0 0 0 0 0,0 0 0 0 0,0 0 0 0 0,0-1 0 0 0,1 1 0 0 0,-1-1 0 0 0,0 1 0 0 0,1-1 0 0 0,-1 0 0 0 0,1 0 0 0 0,0 1 0 0 0,0-1 0 0 0,-1 0 0 0 0,1 0 1 0 0,-1-4-1 0 0,2 3-5 0 0,-1-1 1 0 0,1 1-1 0 0,0-1 1 0 0,0 1-1 0 0,0-1 1 0 0,1 1-1 0 0,-1-1 1 0 0,1 0-1 0 0,0 1 1 0 0,0 0-1 0 0,0-1 1 0 0,0 1-1 0 0,0 0 1 0 0,1-1-1 0 0,0 1 1 0 0,0 0-1 0 0,0 0 1 0 0,0 0-1 0 0,0 1 1 0 0,3-4-1 0 0,-2 2-9 0 0,1 1 0 0 0,-1-1 0 0 0,1 1 0 0 0,0 0 0 0 0,0 0 0 0 0,0 0 0 0 0,0 0 0 0 0,1 1 0 0 0,-1 0-1 0 0,1 0 1 0 0,-1 0 0 0 0,1 0 0 0 0,0 1 0 0 0,0 0 0 0 0,0 0 0 0 0,0 0 0 0 0,0 0 0 0 0,0 1 0 0 0,0 0-1 0 0,0 0 1 0 0,0 0 0 0 0,7 2 0 0 0,-6-1 1 0 0,1 1 1 0 0,-1 0-1 0 0,0 1 0 0 0,1-1 0 0 0,-1 1 0 0 0,0 0 1 0 0,-1 1-1 0 0,1 0 0 0 0,-1-1 0 0 0,1 2 1 0 0,-1-1-1 0 0,0 1 0 0 0,-1-1 0 0 0,1 1 1 0 0,-1 1-1 0 0,4 5 0 0 0,-1-1 17 0 0,0 0-1 0 0,1 0 1 0 0,0 0-1 0 0,0-1 1 0 0,1-1-1 0 0,0 1 1 0 0,0-1-1 0 0,18 10 1 0 0,-24-16 37 0 0,1 0 1 0 0,0 0 0 0 0,-1-1-1 0 0,1 0 1 0 0,0 1 0 0 0,0-1 0 0 0,0 0-1 0 0,-1-1 1 0 0,1 1 0 0 0,0-1-1 0 0,0 0 1 0 0,0 0 0 0 0,0 0-1 0 0,0 0 1 0 0,0-1 0 0 0,0 0 0 0 0,0 0-1 0 0,0 0 1 0 0,0 0 0 0 0,-1 0-1 0 0,1-1 1 0 0,0 1 0 0 0,-1-1-1 0 0,1 0 1 0 0,-1-1 0 0 0,0 1 0 0 0,0 0-1 0 0,0-1 1 0 0,0 0 0 0 0,4-4-1 0 0,-3 3 90 0 0,-1 0 0 0 0,0 0 0 0 0,1-1 0 0 0,-1 1 0 0 0,-1-1 0 0 0,1 0 0 0 0,-1 0 0 0 0,0 0-1 0 0,0 0 1 0 0,0-1 0 0 0,-1 1 0 0 0,0 0 0 0 0,0-1 0 0 0,0 1 0 0 0,0-1 0 0 0,-1 1 0 0 0,0-1 0 0 0,0 1-1 0 0,-1-1 1 0 0,0 1 0 0 0,0-1 0 0 0,0 1 0 0 0,-3-7 0 0 0,2 5-222 0 0,0 0 0 0 0,-1 1 0 0 0,0 0 0 0 0,-1-1 0 0 0,1 1 0 0 0,-1 0 0 0 0,0 1 0 0 0,-5-6 1 0 0,4 6-733 0 0,1 1 0 0 0,-1 0 0 0 0,1 0 0 0 0,-1 1 0 0 0,0-1 1 0 0,0 1-1 0 0,-1 0 0 0 0,1 0 0 0 0,-10-3 0 0 0,1-1-9243 0 0,6 3 3633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9:47.726"/>
    </inkml:context>
    <inkml:brush xml:id="br0">
      <inkml:brushProperty name="width" value="0.035" units="cm"/>
      <inkml:brushProperty name="height" value="0.035" units="cm"/>
    </inkml:brush>
  </inkml:definitions>
  <inkml:trace contextRef="#ctx0" brushRef="#br0">75 362 11186 0 0,'-16'-1'2828'0'0,"11"0"-2479"0"0,0 1 1 0 0,1 0-1 0 0,-1 0 0 0 0,0 0 0 0 0,1 0 1 0 0,-1 1-1 0 0,-4 0 0 0 0,8 0-301 0 0,0-1-1 0 0,0 1 1 0 0,0-1 0 0 0,0 1 0 0 0,0 0-1 0 0,0-1 1 0 0,0 1 0 0 0,0 0 0 0 0,0 0-1 0 0,1-1 1 0 0,-1 1 0 0 0,0 0 0 0 0,1 0-1 0 0,-1 0 1 0 0,0 0 0 0 0,1 0 0 0 0,-1 0-1 0 0,1 0 1 0 0,0 0 0 0 0,-1 0-1 0 0,1 0 1 0 0,0 1 0 0 0,-1-1 0 0 0,1 0-1 0 0,0 0 1 0 0,0 0 0 0 0,0 0 0 0 0,0 0-1 0 0,0 1 1 0 0,0-1 0 0 0,1 0 0 0 0,-1 0-1 0 0,0 0 1 0 0,1 0 0 0 0,-1 2 0 0 0,1-2 29 0 0,-1 0 0 0 0,0 0 0 0 0,0 1 0 0 0,1-1 0 0 0,-1 0 0 0 0,0 1 0 0 0,1-1 0 0 0,-1 0 0 0 0,1 0 0 0 0,0 0-1 0 0,-1 0 1 0 0,1 1 0 0 0,0-1 0 0 0,0 0 0 0 0,0 0 0 0 0,0 0 0 0 0,0 0 0 0 0,0-1 0 0 0,0 1 0 0 0,0 0 0 0 0,0 0 0 0 0,0-1 0 0 0,0 1 0 0 0,0 0 0 0 0,2 0 0 0 0,0-1 52 0 0,-1 0 0 0 0,1 0 0 0 0,-1 0 0 0 0,0 0-1 0 0,1 0 1 0 0,-1 0 0 0 0,1-1 0 0 0,-1 1 0 0 0,0-1 0 0 0,1 0-1 0 0,-1 1 1 0 0,4-3 0 0 0,5-3 238 0 0,0-1 0 0 0,-1 0 0 0 0,0 0-1 0 0,12-11 1 0 0,10-10 21 0 0,-2-1 1 0 0,45-55-1 0 0,-68 74-331 0 0,0 0-1 0 0,-1 0 0 0 0,0 0 1 0 0,0-1-1 0 0,-1 0 1 0 0,0 0-1 0 0,-1 0 0 0 0,-1 0 1 0 0,0-1-1 0 0,0 0 1 0 0,-1 1-1 0 0,-1-1 0 0 0,1 0 1 0 0,-2-15-1 0 0,0 24-36 0 0,0 1-1 0 0,0-1 1 0 0,-1 1-1 0 0,1-1 1 0 0,-1 1-1 0 0,1-1 1 0 0,-1 1-1 0 0,0 0 1 0 0,0-1-1 0 0,0 1 0 0 0,0 0 1 0 0,-1 0-1 0 0,1 0 1 0 0,0 0-1 0 0,-1 0 1 0 0,0 0-1 0 0,1 0 1 0 0,-1 0-1 0 0,0 1 1 0 0,-3-4-1 0 0,3 5-20 0 0,0-1 0 0 0,1 1 0 0 0,-1-1 0 0 0,0 1 0 0 0,1-1 0 0 0,-1 1 0 0 0,0 0 0 0 0,1 0 0 0 0,-1 0 0 0 0,0 0 0 0 0,0 0-1 0 0,1 0 1 0 0,-1 1 0 0 0,0-1 0 0 0,1 1 0 0 0,-1-1 0 0 0,0 1 0 0 0,1-1 0 0 0,-1 1 0 0 0,1 0 0 0 0,-1 0 0 0 0,1 0 0 0 0,-1 0 0 0 0,1 0 0 0 0,0 0 0 0 0,-1 0 0 0 0,1 0-1 0 0,0 0 1 0 0,0 1 0 0 0,-1 1 0 0 0,-9 10-37 0 0,1 0-1 0 0,1 1 1 0 0,0 0-1 0 0,1 0 1 0 0,-7 19-1 0 0,-27 80-46 0 0,30-74 49 0 0,3-1-1 0 0,0 1 0 0 0,-3 51 0 0 0,10-64-21 0 0,2 1 0 0 0,0 0 0 0 0,2 0 0 0 0,0 0-1 0 0,12 46 1 0 0,-13-68 67 0 0,0 0-1 0 0,1 0 0 0 0,0 0 1 0 0,0 0-1 0 0,0 0 1 0 0,1 0-1 0 0,-1 0 1 0 0,1-1-1 0 0,1 1 0 0 0,-1-1 1 0 0,0 0-1 0 0,1 0 1 0 0,0 0-1 0 0,0 0 1 0 0,0-1-1 0 0,0 0 0 0 0,1 0 1 0 0,-1 0-1 0 0,1 0 1 0 0,0-1-1 0 0,0 1 1 0 0,0-1-1 0 0,0 0 0 0 0,0-1 1 0 0,0 1-1 0 0,1-1 1 0 0,-1 0-1 0 0,0-1 1 0 0,1 1-1 0 0,-1-1 0 0 0,1 0 1 0 0,-1 0-1 0 0,10-2 1 0 0,0-1-146 0 0,0 0 1 0 0,0 0 0 0 0,-1-2-1 0 0,0 1 1 0 0,0-2 0 0 0,0 0-1 0 0,-1-1 1 0 0,1 0 0 0 0,-2-1-1 0 0,1 0 1 0 0,13-13 0 0 0,-13 9-1922 0 0,-2-1 0 0 0,1 0 0 0 0,-1 0 0 0 0,-1-1 0 0 0,9-17 0 0 0,-7 9-4336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9:52.831"/>
    </inkml:context>
    <inkml:brush xml:id="br0">
      <inkml:brushProperty name="width" value="0.035" units="cm"/>
      <inkml:brushProperty name="height" value="0.035" units="cm"/>
    </inkml:brush>
  </inkml:definitions>
  <inkml:trace contextRef="#ctx0" brushRef="#br0">389 11 12363 0 0,'0'0'73'0'0,"0"-1"0"0"0,0 1 0 0 0,0-1 0 0 0,0 1 0 0 0,1 0 0 0 0,-1-1 0 0 0,0 1 0 0 0,0-1 0 0 0,0 1 0 0 0,0-1 0 0 0,1 1 0 0 0,-1 0 0 0 0,0-1 0 0 0,0 1 0 0 0,1-1 0 0 0,-1 1 0 0 0,0 0 0 0 0,0-1 0 0 0,1 1 0 0 0,-1 0 0 0 0,0 0 0 0 0,1-1 0 0 0,-1 1 0 0 0,1 0 0 0 0,-1 0 0 0 0,0-1 0 0 0,1 1 0 0 0,-1 0 0 0 0,1 0 0 0 0,-1 0 0 0 0,1 0 0 0 0,-1 0 0 0 0,1-1 0 0 0,0 1 0 0 0,1 4 2745 0 0,-9 5-1394 0 0,-3-1-1103 0 0,1 1 0 0 0,0 1 1 0 0,1 0-1 0 0,0 0 0 0 0,0 0 0 0 0,-6 12 0 0 0,-36 76-322 0 0,20-37 13 0 0,-38 54 311 0 0,58-101-246 0 0,0 0 1 0 0,-1-1 0 0 0,0 0-1 0 0,-1-1 1 0 0,-25 20-1 0 0,33-30 13 0 0,0 1-1 0 0,0 0 1 0 0,0-1 0 0 0,-1 0-1 0 0,1 0 1 0 0,-1 0-1 0 0,1 0 1 0 0,-1-1-1 0 0,-8 2 1 0 0,11-3-42 0 0,1 0 1 0 0,-1 0-1 0 0,1 0 1 0 0,-1 0-1 0 0,1 0 1 0 0,0-1-1 0 0,-1 1 1 0 0,1 0-1 0 0,0-1 1 0 0,-1 1-1 0 0,1-1 1 0 0,0 1-1 0 0,0-1 1 0 0,-1 0-1 0 0,1 0 1 0 0,0 1-1 0 0,0-1 1 0 0,0 0-1 0 0,0 0 1 0 0,0 0-1 0 0,0 0 1 0 0,0 0-1 0 0,0-1 1 0 0,0 1-1 0 0,1 0 1 0 0,-1 0-1 0 0,0 0 1 0 0,1-1-1 0 0,-1 1 1 0 0,1 0-1 0 0,-1-1 1 0 0,1 1-1 0 0,0 0 1 0 0,0-1-1 0 0,-1 1 1 0 0,1-3-1 0 0,-1-9-48 0 0,0-1 0 0 0,1 0-1 0 0,0 0 1 0 0,2 0-1 0 0,-1 1 1 0 0,1-1 0 0 0,7-21-1 0 0,36-93 62 0 0,-43 125-29 0 0,-2 1-28 0 0,1 1 1 0 0,-1-1-1 0 0,1 1 1 0 0,-1-1-1 0 0,1 1 0 0 0,0-1 1 0 0,0 1-1 0 0,0 0 1 0 0,0 0-1 0 0,0-1 1 0 0,0 1-1 0 0,0 0 1 0 0,0 0-1 0 0,1 0 1 0 0,-1 0-1 0 0,0 0 1 0 0,1 0-1 0 0,-1 0 1 0 0,1 0-1 0 0,-1 1 1 0 0,1-1-1 0 0,2 0 0 0 0,-2 1-12 0 0,1 0 0 0 0,-1 0 0 0 0,0 0 0 0 0,0 0 0 0 0,0 1-1 0 0,1-1 1 0 0,-1 1 0 0 0,0 0 0 0 0,0 0 0 0 0,0-1 0 0 0,0 1-1 0 0,0 0 1 0 0,0 1 0 0 0,3 1 0 0 0,6 5-50 0 0,-1 2 1 0 0,1-1-1 0 0,-2 1 1 0 0,11 13-1 0 0,-19-21 59 0 0,17 19 56 0 0,67 86 231 0 0,-73-90-265 0 0,-1 1 0 0 0,-1-1-1 0 0,-1 2 1 0 0,12 30 0 0 0,-19-39 14 0 0,-2-7-30 0 0,0-1-1 0 0,1 0 1 0 0,-1 1 0 0 0,1-1 0 0 0,-1 0-1 0 0,1 0 1 0 0,0 1 0 0 0,-1-1 0 0 0,1 0-1 0 0,0 0 1 0 0,0 0 0 0 0,1 0 0 0 0,-1 0 0 0 0,0 0-1 0 0,4 3 1 0 0,-5-32-12515 0 0,1 19 5661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9:53.388"/>
    </inkml:context>
    <inkml:brush xml:id="br0">
      <inkml:brushProperty name="width" value="0.035" units="cm"/>
      <inkml:brushProperty name="height" value="0.035" units="cm"/>
    </inkml:brush>
  </inkml:definitions>
  <inkml:trace contextRef="#ctx0" brushRef="#br0">0 152 12147 0 0,'6'-8'684'0'0,"0"1"0"0"0,0 0 0 0 0,1 0 0 0 0,0 0 0 0 0,0 1 1 0 0,0 0-1 0 0,14-7 0 0 0,-19 11-529 0 0,1 0 1 0 0,-1 1 0 0 0,1-1-1 0 0,0 1 1 0 0,-1-1-1 0 0,1 1 1 0 0,0 0-1 0 0,0 0 1 0 0,0 1-1 0 0,0-1 1 0 0,0 0-1 0 0,0 1 1 0 0,0 0-1 0 0,0 0 1 0 0,0 0-1 0 0,0 0 1 0 0,1 0 0 0 0,-1 1-1 0 0,0-1 1 0 0,0 1-1 0 0,0 0 1 0 0,-1 0-1 0 0,1 0 1 0 0,0 0-1 0 0,0 0 1 0 0,4 4-1 0 0,-5-3-96 0 0,0 0 0 0 0,0 0 0 0 0,-1 0 0 0 0,1 1-1 0 0,-1-1 1 0 0,1 0 0 0 0,-1 1 0 0 0,0-1-1 0 0,0 1 1 0 0,0 0 0 0 0,0-1 0 0 0,-1 1 0 0 0,1 0-1 0 0,-1-1 1 0 0,0 1 0 0 0,1 0 0 0 0,-1 0 0 0 0,-1-1-1 0 0,1 1 1 0 0,-1 5 0 0 0,-1 7 25 0 0,-2-1-1 0 0,-7 24 1 0 0,7-23-23 0 0,-5 7 20 0 0,0 0-1 0 0,-1-1 0 0 0,-1 0 1 0 0,-1 0-1 0 0,-16 20 0 0 0,21-31-60 0 0,7-9 26 0 0,21-30 697 0 0,29-36-933 0 0,64-111 0 0 0,-48 61 208 0 0,-64 113-70 0 0,-2 8 11 0 0,-5 21-14 0 0,-12 51 32 0 0,11-52 38 0 0,-2 9-84 0 0,2-13 77 0 0,1 0-1 0 0,1 0 1 0 0,1 0-1 0 0,0 31 1 0 0,3-50 3 0 0,0 0-1 0 0,0 0 1 0 0,1-1 0 0 0,-1 1 0 0 0,1 0 0 0 0,-1 0-1 0 0,1-1 1 0 0,0 1 0 0 0,0-1 0 0 0,0 1 0 0 0,0-1-1 0 0,1 1 1 0 0,-1-1 0 0 0,1 0 0 0 0,0 0 0 0 0,-1 1-1 0 0,1-1 1 0 0,0 0 0 0 0,4 3 0 0 0,-2-3 36 0 0,-1 0 1 0 0,1-1-1 0 0,0 1 1 0 0,-1-1-1 0 0,1 0 1 0 0,0 0-1 0 0,0 0 1 0 0,0 0-1 0 0,0 0 1 0 0,0-1-1 0 0,0 0 1 0 0,5 0-1 0 0,6-1 81 0 0,0-1 0 0 0,-1-1-1 0 0,1 0 1 0 0,0-1 0 0 0,-1-1-1 0 0,15-6 1 0 0,-13 3-215 0 0,0 0-1 0 0,0-1 1 0 0,-1 0 0 0 0,0-2 0 0 0,20-17-1 0 0,-3-4-2838 0 0,-2-3-3996 0 0,-20 19-1540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39.378"/>
    </inkml:context>
    <inkml:brush xml:id="br0">
      <inkml:brushProperty name="width" value="0.035" units="cm"/>
      <inkml:brushProperty name="height" value="0.035" units="cm"/>
    </inkml:brush>
  </inkml:definitions>
  <inkml:trace contextRef="#ctx0" brushRef="#br0">30 56 9706 0 0,'-24'3'780'0'0,"19"1"1005"0"0,15 0 998 0 0,4-3-2151 0 0,0 0 1 0 0,0-2-1 0 0,0 1 1 0 0,0-2-1 0 0,-1 0 1 0 0,24-6-1 0 0,12-1 63 0 0,362-36 1328 0 0,-410 44-1983 0 0,0 1 0 0 0,0 0 0 0 0,0 0 0 0 0,1 0 0 0 0,-1 0 0 0 0,0 0 0 0 0,0 0 0 0 0,0 0 0 0 0,1 0 0 0 0,-1 1 0 0 0,0-1 0 0 0,0 0 0 0 0,0 1 0 0 0,0-1 0 0 0,0 1 0 0 0,2 0 0 0 0,-3 0-12 0 0,0-1 0 0 0,0 1 0 0 0,0 0-1 0 0,0-1 1 0 0,0 1 0 0 0,0-1 0 0 0,0 1 0 0 0,-1-1 0 0 0,1 1 0 0 0,0 0 0 0 0,-1-1 0 0 0,1 1 0 0 0,0-1 0 0 0,-1 1 0 0 0,1-1 0 0 0,0 0 0 0 0,-1 1 0 0 0,1-1 0 0 0,-1 1 0 0 0,1-1 0 0 0,-1 0 0 0 0,1 1 0 0 0,-1-1 0 0 0,1 0-1 0 0,-1 1 1 0 0,1-1 0 0 0,-1 0 0 0 0,1 0 0 0 0,-1 0 0 0 0,0 1 0 0 0,1-1 0 0 0,-2 0 0 0 0,-18 12-364 0 0,32-16-8685 0 0,-3 0 5695 0 0,0 0-3151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9:55.041"/>
    </inkml:context>
    <inkml:brush xml:id="br0">
      <inkml:brushProperty name="width" value="0.035" units="cm"/>
      <inkml:brushProperty name="height" value="0.035" units="cm"/>
    </inkml:brush>
  </inkml:definitions>
  <inkml:trace contextRef="#ctx0" brushRef="#br0">44 75 11811 0 0,'-11'-15'1997'0'0,"6"8"2243"0"0,1 9-579 0 0,-2 32-3431 0 0,-4 60 1 0 0,7-53-163 0 0,-1 9-88 0 0,5 93-1 0 0,1-115-4 0 0,2 0 0 0 0,1-1 1 0 0,1 1-1 0 0,17 48 0 0 0,-21-70 91 0 0,1 0 0 0 0,-1 0 1 0 0,1 0-1 0 0,0-1 1 0 0,0 0-1 0 0,1 1 0 0 0,0-1 1 0 0,0 0-1 0 0,0-1 0 0 0,0 1 1 0 0,1-1-1 0 0,0 0 1 0 0,0 0-1 0 0,0 0 0 0 0,0-1 1 0 0,1 1-1 0 0,-1-1 0 0 0,1-1 1 0 0,0 1-1 0 0,-1-1 1 0 0,1 0-1 0 0,1 0 0 0 0,-1-1 1 0 0,0 0-1 0 0,0 0 0 0 0,0 0 1 0 0,1-1-1 0 0,-1 0 1 0 0,0 0-1 0 0,1 0 0 0 0,-1-1 1 0 0,0 0-1 0 0,0 0 0 0 0,0-1 1 0 0,0 0-1 0 0,0 0 1 0 0,0 0-1 0 0,8-5 0 0 0,13-7 179 0 0,0 0 0 0 0,-1-2 0 0 0,-1-1-1 0 0,-1-1 1 0 0,0-1 0 0 0,-2-1 0 0 0,0-1 0 0 0,31-40-1 0 0,-39 44-117 0 0,-1-2 1 0 0,-1 0-1 0 0,0 0 0 0 0,-2-1 0 0 0,0-1 1 0 0,-2 1-1 0 0,0-1 0 0 0,-1-1 0 0 0,-1 0 0 0 0,-1 0 1 0 0,-1 0-1 0 0,2-28 0 0 0,-7-21-69 0 0,2-19-3089 0 0,0 79 393 0 0,1-9-7482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9:55.325"/>
    </inkml:context>
    <inkml:brush xml:id="br0">
      <inkml:brushProperty name="width" value="0.035" units="cm"/>
      <inkml:brushProperty name="height" value="0.035" units="cm"/>
    </inkml:brush>
  </inkml:definitions>
  <inkml:trace contextRef="#ctx0" brushRef="#br0">24 0 13187 0 0,'-3'13'226'0'0,"1"0"-1"0"0,1 0 1 0 0,0 0 0 0 0,0 0 0 0 0,2 0-1 0 0,2 20 1 0 0,-1 16 840 0 0,-6 148 1697 0 0,-1 49-1285 0 0,-2-38-751 0 0,2-128-351 0 0,7 125 0 0 0,-1-203-380 0 0,-1 0 1 0 0,0 1 0 0 0,0-1 0 0 0,1 1 0 0 0,-1-1-1 0 0,1 0 1 0 0,0 1 0 0 0,0-1 0 0 0,0 0 0 0 0,0 0-1 0 0,0 0 1 0 0,0 0 0 0 0,1 1 0 0 0,-1-2 0 0 0,1 1-1 0 0,-1 0 1 0 0,1 0 0 0 0,0 0 0 0 0,0-1 0 0 0,0 1-1 0 0,0-1 1 0 0,3 2 0 0 0,-4-2-186 0 0,1-1 0 0 0,-1 1 0 0 0,1-1 0 0 0,-1 0 0 0 0,1 1 1 0 0,-1-1-1 0 0,1 0 0 0 0,0 0 0 0 0,-1 0 0 0 0,1 0 0 0 0,-1 0 0 0 0,1-1 0 0 0,0 1 0 0 0,1-1 0 0 0,0 0-475 0 0,-1 0 0 0 0,1 0 0 0 0,-1 0 0 0 0,0 0 0 0 0,1-1 0 0 0,-1 1 0 0 0,0-1 0 0 0,0 0 0 0 0,0 0 0 0 0,2-2 0 0 0,4-4-5524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09:56.869"/>
    </inkml:context>
    <inkml:brush xml:id="br0">
      <inkml:brushProperty name="width" value="0.035" units="cm"/>
      <inkml:brushProperty name="height" value="0.035" units="cm"/>
    </inkml:brush>
  </inkml:definitions>
  <inkml:trace contextRef="#ctx0" brushRef="#br0">51 338 11723 0 0,'-17'-7'3136'0'0,"15"7"-2948"0"0,1 0 1 0 0,-1-1-1 0 0,0 1 1 0 0,1-1-1 0 0,-1 1 1 0 0,1-1-1 0 0,-1 1 1 0 0,1-1-1 0 0,-1 0 0 0 0,1 0 1 0 0,0 0-1 0 0,-1 0 1 0 0,1 0-1 0 0,0 0 1 0 0,0 0-1 0 0,0 0 1 0 0,0-1-1 0 0,0 1 1 0 0,0 0-1 0 0,0-1 1 0 0,0 1-1 0 0,0-1 1 0 0,0 1-1 0 0,1-1 1 0 0,-1 1-1 0 0,1-1 1 0 0,-1 1-1 0 0,1-1 1 0 0,0 0-1 0 0,-1 1 1 0 0,1-1-1 0 0,0 0 1 0 0,0-1-1 0 0,1-6-55 0 0,0 1 0 0 0,1-1 0 0 0,0 1 0 0 0,0 0 0 0 0,0 0 0 0 0,1 0 0 0 0,1 0 0 0 0,4-9-1 0 0,39-59 330 0 0,-43 70-440 0 0,0 0 1 0 0,0 0-1 0 0,1 1 1 0 0,0 0-1 0 0,0 0 1 0 0,0 0-1 0 0,1 0 1 0 0,-1 1-1 0 0,1 0 1 0 0,0 0-1 0 0,1 1 1 0 0,11-6-1 0 0,-10 7-20 0 0,0 0-1 0 0,0 1 1 0 0,0-1-1 0 0,0 2 1 0 0,0-1-1 0 0,0 1 1 0 0,1 0-1 0 0,-1 1 1 0 0,0 0 0 0 0,0 0-1 0 0,8 3 1 0 0,10 3-15 0 0,-1 2 1 0 0,0 1 0 0 0,32 17 0 0 0,-27-12 13 0 0,43 14 1 0 0,-62-25 118 0 0,0-1 0 0 0,0-1 0 0 0,1 0 1 0 0,-1 0-1 0 0,1-1 0 0 0,0-1 1 0 0,20-1-1 0 0,-29 1-54 0 0,28-3 858 0 0,41-10 1 0 0,-65 11-739 0 0,1 0 0 0 0,-1-1 0 0 0,0 1 0 0 0,1-1 0 0 0,-1-1 0 0 0,0 1 0 0 0,-1-1 0 0 0,1 0 0 0 0,-1-1 0 0 0,0 0 0 0 0,7-6 0 0 0,-10 8-62 0 0,0-1-1 0 0,-1 0 1 0 0,0 0-1 0 0,0 0 1 0 0,0 0-1 0 0,0 0 0 0 0,-1 0 1 0 0,1 0-1 0 0,-1 0 1 0 0,0-1-1 0 0,0 1 1 0 0,-1 0-1 0 0,1-1 1 0 0,-1 1-1 0 0,0-1 0 0 0,0-4 1 0 0,-2-8-5759 0 0,0-1-6323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06.240"/>
    </inkml:context>
    <inkml:brush xml:id="br0">
      <inkml:brushProperty name="width" value="0.035" units="cm"/>
      <inkml:brushProperty name="height" value="0.035" units="cm"/>
    </inkml:brush>
  </inkml:definitions>
  <inkml:trace contextRef="#ctx0" brushRef="#br0">7 15 12427 0 0,'-1'-2'557'0'0,"-4"-6"176"0"0,5 8-663 0 0,0 0 1 0 0,0 0 0 0 0,0 0 0 0 0,0-1-1 0 0,0 1 1 0 0,0 0 0 0 0,0 0 0 0 0,0 0 0 0 0,0 0-1 0 0,0 0 1 0 0,0-1 0 0 0,0 1 0 0 0,0 0-1 0 0,0 0 1 0 0,0 0 0 0 0,0 0 0 0 0,0 0 0 0 0,0-1-1 0 0,0 1 1 0 0,0 0 0 0 0,0 0 0 0 0,0 0-1 0 0,0 0 1 0 0,0 0 0 0 0,0 0 0 0 0,1-1 0 0 0,-1 1-1 0 0,0 0 1 0 0,0 0 0 0 0,0 0 0 0 0,0 0-1 0 0,0 0 1 0 0,0 0 0 0 0,0 0 0 0 0,1 0 0 0 0,-1 0-1 0 0,0 0 1 0 0,0 0 0 0 0,2 0 2861 0 0,7 42 505 0 0,0 1-3563 0 0,-1 28 133 0 0,19 121 111 0 0,-21-167-124 0 0,0-1 0 0 0,2 0 0 0 0,0 0 1 0 0,2-1-1 0 0,21 37 0 0 0,-27-53 35 0 0,1 0 0 0 0,-1 0 0 0 0,1-1 0 0 0,1 0 0 0 0,-1 0 0 0 0,1 0 0 0 0,0-1 0 0 0,1 0 0 0 0,-1 0 0 0 0,1 0 0 0 0,0-1-1 0 0,0 0 1 0 0,1 0 0 0 0,-1-1 0 0 0,12 4 0 0 0,-8-5 105 0 0,1 1 0 0 0,-1-2 0 0 0,1 0 0 0 0,0 0 0 0 0,-1-1 0 0 0,1 0-1 0 0,0-1 1 0 0,-1 0 0 0 0,23-6 0 0 0,-11 0 59 0 0,-1 0 0 0 0,0-2-1 0 0,0 0 1 0 0,0-2 0 0 0,-2 0 0 0 0,1-2-1 0 0,-1 0 1 0 0,-1-1 0 0 0,-1-1 0 0 0,21-20-1 0 0,-30 23-171 0 0,0-1 0 0 0,-1 1-1 0 0,0-2 1 0 0,0 1 0 0 0,-2-1-1 0 0,0 0 1 0 0,0-1 0 0 0,-1 1-1 0 0,-1-1 1 0 0,0 0 0 0 0,-2 0-1 0 0,1 0 1 0 0,-1-27 0 0 0,1 2-299 0 0,-1-44-1347 0 0,-5 57-2785 0 0,-3 0-3578 0 0,3 18 684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06.541"/>
    </inkml:context>
    <inkml:brush xml:id="br0">
      <inkml:brushProperty name="width" value="0.035" units="cm"/>
      <inkml:brushProperty name="height" value="0.035" units="cm"/>
    </inkml:brush>
  </inkml:definitions>
  <inkml:trace contextRef="#ctx0" brushRef="#br0">69 1 13835 0 0,'1'25'4518'0'0,"-2"36"-3148"0"0,-55 482 1967 0 0,44-420-3243 0 0,12-111-42 0 0,0 1 0 0 0,0 0 1 0 0,1-1-1 0 0,1 1 0 0 0,0-1 0 0 0,1 1 0 0 0,7 18 1 0 0,-10-29-68 0 0,1-1 0 0 0,-1 0 1 0 0,1 1-1 0 0,0-1 0 0 0,-1 0 1 0 0,1 1-1 0 0,0-1 0 0 0,0 0 0 0 0,0 0 1 0 0,0 0-1 0 0,0 0 0 0 0,0 0 1 0 0,0 0-1 0 0,0 0 0 0 0,0 0 1 0 0,0 0-1 0 0,1 0 0 0 0,-1 0 0 0 0,0-1 1 0 0,1 1-1 0 0,-1-1 0 0 0,0 1 1 0 0,1-1-1 0 0,-1 1 0 0 0,1-1 0 0 0,-1 0 1 0 0,1 0-1 0 0,-1 0 0 0 0,1 0 1 0 0,-1 0-1 0 0,0 0 0 0 0,1 0 1 0 0,-1 0-1 0 0,1 0 0 0 0,-1-1 0 0 0,1 1 1 0 0,-1-1-1 0 0,1 1 0 0 0,-1-1 1 0 0,0 1-1 0 0,0-1 0 0 0,1 0 1 0 0,-1 0-1 0 0,0 1 0 0 0,0-1 0 0 0,2-2 1 0 0,28-24-3552 0 0,-10 0-3720 0 0,-12 14 442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06.876"/>
    </inkml:context>
    <inkml:brush xml:id="br0">
      <inkml:brushProperty name="width" value="0.035" units="cm"/>
      <inkml:brushProperty name="height" value="0.035" units="cm"/>
    </inkml:brush>
  </inkml:definitions>
  <inkml:trace contextRef="#ctx0" brushRef="#br0">276 56 13467 0 0,'1'-10'384'0'0,"-1"6"424"0"0,0 0-1 0 0,0 0 1 0 0,0 0 0 0 0,0 1-1 0 0,-1-1 1 0 0,1 0 0 0 0,-3-5-1 0 0,3 8-656 0 0,0 1-1 0 0,0-1 1 0 0,-1 1-1 0 0,1-1 1 0 0,0 0-1 0 0,-1 1 1 0 0,1 0-1 0 0,-1-1 1 0 0,1 1-1 0 0,0-1 1 0 0,-1 1-1 0 0,1 0 1 0 0,-1-1-1 0 0,1 1 1 0 0,-1 0-1 0 0,0-1 1 0 0,1 1-1 0 0,-1 0 1 0 0,1 0-1 0 0,-1-1 1 0 0,0 1-1 0 0,-1 0-57 0 0,1 0 0 0 0,-1 0 0 0 0,0 0 1 0 0,1 0-1 0 0,-1 1 0 0 0,1-1 0 0 0,-1 0 0 0 0,0 1 0 0 0,1-1 0 0 0,-1 1 0 0 0,1 0 0 0 0,-2 0 0 0 0,-5 6-48 0 0,1-1-1 0 0,0 1 0 0 0,0 0 0 0 0,0 0 0 0 0,1 1 1 0 0,0 0-1 0 0,0 0 0 0 0,1 1 0 0 0,-5 10 0 0 0,1-4-6 0 0,-16 30-82 0 0,3 0-1 0 0,2 1 0 0 0,1 1 0 0 0,3 1 1 0 0,2 0-1 0 0,-9 55 0 0 0,14-48-13 0 0,-5 100 0 0 0,13-133 50 0 0,2 0 1 0 0,0 0-1 0 0,2 0 0 0 0,0 0 0 0 0,2-1 0 0 0,0 1 0 0 0,13 31 0 0 0,-16-47 12 0 0,0-1 0 0 0,1 1 0 0 0,0-1 0 0 0,0 0 0 0 0,0 0 0 0 0,1 0 0 0 0,0-1 0 0 0,0 1 0 0 0,0-1-1 0 0,0 0 1 0 0,1 0 0 0 0,0 0 0 0 0,0 0 0 0 0,0-1 0 0 0,0 0 0 0 0,0 0 0 0 0,1 0 0 0 0,-1-1 0 0 0,1 0 0 0 0,0 0 0 0 0,5 1-1 0 0,-2-2-54 0 0,-1 0-1 0 0,1-1 0 0 0,-1 0 0 0 0,0 0 0 0 0,1-1 0 0 0,-1 0 0 0 0,0 0 0 0 0,1-1 0 0 0,-1 0 1 0 0,0-1-1 0 0,0 0 0 0 0,-1 0 0 0 0,1-1 0 0 0,10-6 0 0 0,27-18-2839 0 0,-31 18-261 0 0,-1 0 0 0 0,22-21-1 0 0,-16 11-3755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07.224"/>
    </inkml:context>
    <inkml:brush xml:id="br0">
      <inkml:brushProperty name="width" value="0.035" units="cm"/>
      <inkml:brushProperty name="height" value="0.035" units="cm"/>
    </inkml:brush>
  </inkml:definitions>
  <inkml:trace contextRef="#ctx0" brushRef="#br0">1 82 13459 0 0,'9'-9'722'0'0,"1"0"0"0"0,0 1 0 0 0,0 1 0 0 0,1 0 0 0 0,0 0 0 0 0,0 1 0 0 0,1 0 0 0 0,-1 1 0 0 0,1 0 0 0 0,1 1 0 0 0,16-3 0 0 0,-28 6-683 0 0,0 1-1 0 0,1 0 0 0 0,-1 0 0 0 0,1 0 0 0 0,-1 0 0 0 0,1 0 1 0 0,-1 0-1 0 0,1 0 0 0 0,-1 1 0 0 0,0-1 0 0 0,1 0 0 0 0,-1 1 1 0 0,1-1-1 0 0,-1 1 0 0 0,0 0 0 0 0,0-1 0 0 0,1 1 0 0 0,-1 0 1 0 0,0 0-1 0 0,0 0 0 0 0,0 0 0 0 0,0 0 0 0 0,1 1 0 0 0,0 0 9 0 0,-1 0 1 0 0,0 0-1 0 0,0 0 0 0 0,-1 1 0 0 0,1-1 0 0 0,0 0 0 0 0,-1 1 0 0 0,1-1 0 0 0,-1 0 0 0 0,0 1 0 0 0,0-1 0 0 0,0 5 0 0 0,-1 6 142 0 0,-1-1 0 0 0,-1 1-1 0 0,-7 24 1 0 0,9-33-142 0 0,-9 25 75 0 0,-24 51 0 0 0,28-68-134 0 0,-1 0 1 0 0,0-1 0 0 0,-1 0-1 0 0,0 0 1 0 0,-1-1 0 0 0,-16 16-1 0 0,13-19-48 0 0,12-17-882 0 0,14-17-1223 0 0,24-29-3214 0 0,-11 15 1833 0 0,48-53-1 0 0,-65 83-1070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07.454"/>
    </inkml:context>
    <inkml:brush xml:id="br0">
      <inkml:brushProperty name="width" value="0.035" units="cm"/>
      <inkml:brushProperty name="height" value="0.035" units="cm"/>
    </inkml:brush>
  </inkml:definitions>
  <inkml:trace contextRef="#ctx0" brushRef="#br0">115 5 10170 0 0,'1'0'87'0'0,"-1"0"0"0"0,0 0 0 0 0,0 0-1 0 0,0 0 1 0 0,0-1 0 0 0,0 1 0 0 0,0 0 0 0 0,0 0-1 0 0,0 0 1 0 0,0 0 0 0 0,0-1 0 0 0,0 1 0 0 0,0 0 0 0 0,-1 0-1 0 0,1 0 1 0 0,0 0 0 0 0,0-1 0 0 0,0 1 0 0 0,0 0-1 0 0,0 0 1 0 0,0 0 0 0 0,0 0 0 0 0,0 0 0 0 0,0 0-1 0 0,-1-1 1 0 0,1 1 0 0 0,0 0 0 0 0,0 0 0 0 0,0 0-1 0 0,0 0 1 0 0,0 0 0 0 0,0 0 0 0 0,-1 0 0 0 0,1 0 0 0 0,0 0-1 0 0,0 0 1 0 0,0-1 0 0 0,0 1 0 0 0,-1 0 0 0 0,1 0-1 0 0,0 0 1 0 0,0 0 0 0 0,0 0 0 0 0,0 0 0 0 0,-1 0-1 0 0,1 0 1 0 0,0 0 0 0 0,0 0 0 0 0,0 1 0 0 0,0-1 0 0 0,-1 0-1 0 0,1 0 1 0 0,-12 7 1983 0 0,-9 14-634 0 0,10-5-1046 0 0,1 0 0 0 0,0 0-1 0 0,1 1 1 0 0,0 1-1 0 0,-10 33 1 0 0,17-44-344 0 0,0-1 0 0 0,0 0 0 0 0,1 1 0 0 0,0 0 0 0 0,1-1 0 0 0,-1 1 0 0 0,1 0 0 0 0,0-1 0 0 0,1 1 0 0 0,0 0 0 0 0,0-1 0 0 0,0 1 0 0 0,4 9 0 0 0,-4-13-5 0 0,1 0 0 0 0,-1 0 1 0 0,1 0-1 0 0,-1 0 0 0 0,1-1 0 0 0,0 1 1 0 0,0 0-1 0 0,0-1 0 0 0,1 0 0 0 0,-1 0 1 0 0,0 0-1 0 0,1 0 0 0 0,0 0 1 0 0,-1 0-1 0 0,1 0 0 0 0,0-1 0 0 0,0 1 1 0 0,0-1-1 0 0,0 0 0 0 0,0 0 0 0 0,0 0 1 0 0,0 0-1 0 0,0-1 0 0 0,1 1 1 0 0,-1-1-1 0 0,0 0 0 0 0,0 0 0 0 0,1 0 1 0 0,-1 0-1 0 0,3-1 0 0 0,4-1-75 0 0,-1 0 1 0 0,1 0-1 0 0,-1-1 0 0 0,0 0 1 0 0,0-1-1 0 0,0 0 0 0 0,-1 0 1 0 0,1-1-1 0 0,-1 0 0 0 0,0-1 1 0 0,0 1-1 0 0,-1-2 0 0 0,0 1 1 0 0,0-1-1 0 0,0 0 0 0 0,-1 0 0 0 0,0-1 1 0 0,6-9-1 0 0,-1-1-1500 0 0,-1 1 0 0 0,-1-1 1 0 0,-1 0-1 0 0,0-1 0 0 0,-2 0 0 0 0,0 0 0 0 0,6-35 0 0 0,-8 32-3668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07.640"/>
    </inkml:context>
    <inkml:brush xml:id="br0">
      <inkml:brushProperty name="width" value="0.035" units="cm"/>
      <inkml:brushProperty name="height" value="0.035" units="cm"/>
    </inkml:brush>
  </inkml:definitions>
  <inkml:trace contextRef="#ctx0" brushRef="#br0">13 1 8010 0 0,'5'6'5138'0'0,"13"10"-3852"0"0,-6-6-527 0 0,5 10 176 0 0,-1 1 1 0 0,-1 1 0 0 0,-1 0 0 0 0,15 30 0 0 0,3 6 722 0 0,-13-28-867 0 0,-2 2 0 0 0,-1 0 0 0 0,-1 1 0 0 0,14 49 0 0 0,-25-63-689 0 0,0-1 1 0 0,0 1-1 0 0,-2-1 1 0 0,-1 1-1 0 0,0 0 1 0 0,-1 0-1 0 0,-1 0 1 0 0,-1-1-1 0 0,0 1 1 0 0,-7 22-1 0 0,4-24 7 0 0,0 0-1 0 0,-1 0 1 0 0,-1-1-1 0 0,-1 0 1 0 0,0 0-1 0 0,-1-1 1 0 0,0 0-1 0 0,-20 23 1 0 0,20-28-589 0 0,-1-1 1 0 0,0 0 0 0 0,-1 0 0 0 0,-19 13 0 0 0,18-15-1503 0 0,0-1 1 0 0,-1 0-1 0 0,1-1 1 0 0,-1 0 0 0 0,-14 3-1 0 0,3-3-6041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25.754"/>
    </inkml:context>
    <inkml:brush xml:id="br0">
      <inkml:brushProperty name="width" value="0.035" units="cm"/>
      <inkml:brushProperty name="height" value="0.035" units="cm"/>
    </inkml:brush>
  </inkml:definitions>
  <inkml:trace contextRef="#ctx0" brushRef="#br0">1 40 9994 0 0,'0'1'196'0'0,"0"0"0"0"0,0 1 0 0 0,1-1 0 0 0,-1 0 0 0 0,0 0-1 0 0,1 0 1 0 0,-1 0 0 0 0,1 0 0 0 0,-1 0 0 0 0,1 1 0 0 0,-1-1 0 0 0,1 0 0 0 0,0-1-1 0 0,0 1 1 0 0,-1 0 0 0 0,1 0 0 0 0,0 0 0 0 0,0 0 0 0 0,0-1 0 0 0,0 1 0 0 0,0 0 0 0 0,0-1-1 0 0,0 1 1 0 0,0 0 0 0 0,0-1 0 0 0,0 0 0 0 0,0 1 0 0 0,1-1 0 0 0,-1 0 0 0 0,0 1-1 0 0,0-1 1 0 0,0 0 0 0 0,0 0 0 0 0,2 0 0 0 0,7 0 1044 0 0,0 1 0 0 0,0-2 0 0 0,14-1 0 0 0,-9 0-1457 0 0,-14 2 217 0 0,165-14 746 0 0,-137 10-2480 0 0,49-15 0 0 0,-54 9-3098 0 0,-23 10 4675 0 0,0 0-1 0 0,-1 0 1 0 0,1 0 0 0 0,0-1 0 0 0,-1 1 0 0 0,1 0 0 0 0,-1 0 0 0 0,1 0-1 0 0,0-1 1 0 0,-1 1 0 0 0,1-1 0 0 0,-1 1 0 0 0,1 0 0 0 0,-1-1-1 0 0,1 1 1 0 0,-1-1 0 0 0,1 1 0 0 0,-1-1 0 0 0,0 1 0 0 0,1-1 0 0 0,-1 1-1 0 0,0-1 1 0 0,1 1 0 0 0,-1-1 0 0 0,0 0 0 0 0,0 1 0 0 0,1-1 0 0 0,-1 1-1 0 0,0-1 1 0 0,0 0 0 0 0,0 0 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39.932"/>
    </inkml:context>
    <inkml:brush xml:id="br0">
      <inkml:brushProperty name="width" value="0.035" units="cm"/>
      <inkml:brushProperty name="height" value="0.035" units="cm"/>
    </inkml:brush>
  </inkml:definitions>
  <inkml:trace contextRef="#ctx0" brushRef="#br0">13 43 10330 0 0,'-2'-12'1145'0'0,"2"9"-396"0"0,-1 1 0 0 0,1-1-1 0 0,-1 0 1 0 0,1 1 0 0 0,-1-1-1 0 0,0 1 1 0 0,0-1 0 0 0,0 1-1 0 0,-1-1 1 0 0,-1-2 609 0 0,9 35-1011 0 0,18 100-224 0 0,11 236 0 0 0,-25-218 50 0 0,-2-76-163 0 0,-3-37 463 0 0,0 38 0 0 0,-1-96 125 0 0,1 0 1 0 0,1 0-1 0 0,16-40 0 0 0,-14 41-397 0 0,-6 14-191 0 0,4-11 6 0 0,0 1 0 0 0,2-1 0 0 0,0 1 0 0 0,1 1 0 0 0,0 0 0 0 0,17-23 1 0 0,-25 39-22 0 0,0 0-1 0 0,1-1 1 0 0,-1 1 0 0 0,0 0 0 0 0,0 0 0 0 0,1 0 0 0 0,-1 0 0 0 0,1 0 0 0 0,-1 0 0 0 0,1 0 0 0 0,-1 0 0 0 0,1 1 0 0 0,0-1-1 0 0,-1 1 1 0 0,1-1 0 0 0,0 1 0 0 0,-1 0 0 0 0,1-1 0 0 0,0 1 0 0 0,0 0 0 0 0,-1 0 0 0 0,1 0 0 0 0,3 1 0 0 0,-2 0-7 0 0,1 0 1 0 0,-1 1-1 0 0,0-1 1 0 0,0 1-1 0 0,0 0 1 0 0,0 0-1 0 0,0 0 1 0 0,-1 0 0 0 0,1 0-1 0 0,-1 0 1 0 0,4 5-1 0 0,4 5 1 0 0,-1 1 0 0 0,0 0-1 0 0,-1 1 1 0 0,8 16 0 0 0,8 26-13 0 0,21 74 0 0 0,-25-67 22 0 0,-16-55-6 0 0,-3-6 24 0 0,0 0 0 0 0,0 0 0 0 0,0 0 0 0 0,0 0 0 0 0,-1 0 0 0 0,1 0 0 0 0,0 0 0 0 0,-1 1 0 0 0,1-1 0 0 0,-1 0 0 0 0,0 0 0 0 0,0 0 0 0 0,0 0 0 0 0,0 4 0 0 0,-8-58-1257 0 0,1 17-8305 0 0,4 22 1733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25.942"/>
    </inkml:context>
    <inkml:brush xml:id="br0">
      <inkml:brushProperty name="width" value="0.035" units="cm"/>
      <inkml:brushProperty name="height" value="0.035" units="cm"/>
    </inkml:brush>
  </inkml:definitions>
  <inkml:trace contextRef="#ctx0" brushRef="#br0">12 43 10202 0 0,'-10'14'38'0'0,"9"-13"178"0"0,1 0 0 0 0,0-1 0 0 0,0 1 0 0 0,0 0 0 0 0,0-1 0 0 0,-1 1 0 0 0,1 0 0 0 0,0-1 0 0 0,0 1 0 0 0,0 0 0 0 0,0-1 0 0 0,0 1 0 0 0,0 0 0 0 0,1-1 0 0 0,-1 1 0 0 0,0 0 0 0 0,0-1 0 0 0,0 1 0 0 0,1 0 0 0 0,-1-1 0 0 0,0 1 0 0 0,1-1 0 0 0,0 2 0 0 0,0-1 133 0 0,0 0 1 0 0,0 0 0 0 0,1 0-1 0 0,-1 0 1 0 0,1-1-1 0 0,-1 1 1 0 0,1 0-1 0 0,-1 0 1 0 0,1-1 0 0 0,-1 1-1 0 0,1-1 1 0 0,0 0-1 0 0,-1 1 1 0 0,1-1 0 0 0,-1 0-1 0 0,1 0 1 0 0,0 0-1 0 0,-1 0 1 0 0,3-1-1 0 0,15-1 166 0 0,0-2 0 0 0,0-1 0 0 0,0 0 0 0 0,19-9 0 0 0,41-11-676 0 0,-40 15-1991 0 0,0-2-7476 0 0,-36 11 8284 0 0,9-4-5464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26.943"/>
    </inkml:context>
    <inkml:brush xml:id="br0">
      <inkml:brushProperty name="width" value="0.035" units="cm"/>
      <inkml:brushProperty name="height" value="0.035" units="cm"/>
    </inkml:brush>
  </inkml:definitions>
  <inkml:trace contextRef="#ctx0" brushRef="#br0">98 187 11955 0 0,'1'-3'349'0'0,"0"0"1"0"0,0 1 0 0 0,0-1 0 0 0,0 1 0 0 0,1 0 0 0 0,-1-1 0 0 0,0 1-1 0 0,1 0 1 0 0,0 0 0 0 0,0 0 0 0 0,0 0 0 0 0,0 0 0 0 0,0 0-1 0 0,3-2 1 0 0,-6 37 808 0 0,-43 257 1225 0 0,40-266-1977 0 0,-12 39-1 0 0,14-56-273 0 0,0 0 0 0 0,-1 0 0 0 0,0-1 0 0 0,0 1 0 0 0,0-1-1 0 0,-1 0 1 0 0,0 0 0 0 0,0 0 0 0 0,-1-1 0 0 0,-6 7 0 0 0,11-12-82 0 0,-1 1 0 0 0,1-1 0 0 0,0 0 0 0 0,0 0 0 0 0,0 0-1 0 0,0 0 1 0 0,-1 0 0 0 0,1 1 0 0 0,0-1 0 0 0,0 0 0 0 0,-1 0 0 0 0,1 0 0 0 0,0 0 0 0 0,0 0 0 0 0,0 0 0 0 0,-1 0 0 0 0,1 0 0 0 0,0 0 0 0 0,0 0 0 0 0,-1 0-1 0 0,1 0 1 0 0,0 0 0 0 0,0 0 0 0 0,-1 0 0 0 0,1 0 0 0 0,0 0 0 0 0,0 0 0 0 0,-1 0 0 0 0,1 0 0 0 0,0 0 0 0 0,0 0 0 0 0,-1 0 0 0 0,1 0 0 0 0,0-1-1 0 0,0 1 1 0 0,0 0 0 0 0,-1 0 0 0 0,1 0 0 0 0,0 0 0 0 0,0-1 0 0 0,0 1 0 0 0,0 0 0 0 0,-1 0 0 0 0,1 0 0 0 0,0-1 0 0 0,0 1 0 0 0,0 0 0 0 0,0 0-1 0 0,0-1 1 0 0,0 1 0 0 0,-4-22 1255 0 0,4-30-546 0 0,0 48-681 0 0,7-81 96 0 0,3 1 0 0 0,37-144 0 0 0,-21 147-396 0 0,-23 74 212 0 0,1-1 0 0 0,0 1 1 0 0,0 0-1 0 0,0 0 0 0 0,1 0 0 0 0,0 0 0 0 0,0 1 0 0 0,8-8 1 0 0,-11 13 5 0 0,-1 0 1 0 0,1 0 0 0 0,0 0 0 0 0,0 0 0 0 0,0 1 0 0 0,0-1 0 0 0,0 1 0 0 0,0-1-1 0 0,1 1 1 0 0,-1-1 0 0 0,0 1 0 0 0,0 0 0 0 0,0 0 0 0 0,0 0 0 0 0,0 0-1 0 0,0 1 1 0 0,1-1 0 0 0,-1 1 0 0 0,0-1 0 0 0,0 1 0 0 0,0 0 0 0 0,0-1-1 0 0,0 1 1 0 0,0 0 0 0 0,-1 0 0 0 0,1 1 0 0 0,0-1 0 0 0,0 0 0 0 0,-1 0-1 0 0,3 3 1 0 0,5 4 13 0 0,1 0-1 0 0,-1 1 0 0 0,13 17 1 0 0,-9-8 23 0 0,-1 0 0 0 0,-1 0 0 0 0,-1 2 0 0 0,-1-1 0 0 0,12 34 1 0 0,24 110-135 0 0,-21-68 137 0 0,19 81-109 0 0,-31-148 15 0 0,-12-28 11 0 0,0 0 1 0 0,0 0-1 0 0,0 0 0 0 0,0 0 0 0 0,1 1 0 0 0,-1-1 0 0 0,0 0 0 0 0,0 0 0 0 0,0 0 0 0 0,0 0 0 0 0,0 0 0 0 0,0 0 0 0 0,0 0 0 0 0,1 1 0 0 0,-1-1 0 0 0,0 0 0 0 0,0 0 0 0 0,0 0 0 0 0,0 0 0 0 0,0 0 0 0 0,1 0 0 0 0,-1 0 0 0 0,0 0 0 0 0,0 0 0 0 0,0 0 0 0 0,0 0 0 0 0,0 0 0 0 0,1 0 0 0 0,-1 0 1 0 0,0 0-1 0 0,0 0 0 0 0,0 0 0 0 0,0 0 0 0 0,0 0 0 0 0,1 0 0 0 0,-1 0 0 0 0,0 0 0 0 0,0 0 0 0 0,0 0 0 0 0,0 0 0 0 0,0-1 0 0 0,1 1 0 0 0,-1 0 0 0 0,0 0 0 0 0,0 0 0 0 0,0 0 0 0 0,0 0 0 0 0,3-18-6610 0 0,-7-8-1879 0 0,1 14 2616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27.134"/>
    </inkml:context>
    <inkml:brush xml:id="br0">
      <inkml:brushProperty name="width" value="0.035" units="cm"/>
      <inkml:brushProperty name="height" value="0.035" units="cm"/>
    </inkml:brush>
  </inkml:definitions>
  <inkml:trace contextRef="#ctx0" brushRef="#br0">1 157 11386 0 0,'17'-1'908'0'0,"0"-1"-1"0"0,0 0 0 0 0,-1-1 1 0 0,1-1-1 0 0,-1 0 0 0 0,22-10 1 0 0,99-50-1687 0 0,-52 22-3283 0 0,-64 33 1714 0 0,-1-2-3536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27.859"/>
    </inkml:context>
    <inkml:brush xml:id="br0">
      <inkml:brushProperty name="width" value="0.035" units="cm"/>
      <inkml:brushProperty name="height" value="0.035" units="cm"/>
    </inkml:brush>
  </inkml:definitions>
  <inkml:trace contextRef="#ctx0" brushRef="#br0">32 307 10314 0 0,'-5'14'4275'0'0,"-4"15"-2259"0"0,6-17-1392 0 0,-1 25 642 0 0,4-36-1205 0 0,0-1 0 0 0,0 1 0 0 0,0 0 1 0 0,0 0-1 0 0,0 0 0 0 0,0 0 0 0 0,0 0 0 0 0,0 0 0 0 0,0 0 0 0 0,1 0 0 0 0,-1 0 0 0 0,0 0 1 0 0,1-1-1 0 0,-1 1 0 0 0,1 0 0 0 0,-1 0 0 0 0,1 0 0 0 0,-1 0 0 0 0,1-1 0 0 0,0 1 0 0 0,-1 0 1 0 0,1-1-1 0 0,0 1 0 0 0,-1-1 0 0 0,1 1 0 0 0,0 0 0 0 0,0-1 0 0 0,0 0 0 0 0,1 1 0 0 0,-1-1 126 0 0,1 1 0 0 0,0-2 0 0 0,-1 1 0 0 0,1 0 0 0 0,-1 0 0 0 0,1 0 0 0 0,-1-1 0 0 0,1 1 0 0 0,-1-1 0 0 0,1 1 0 0 0,-1-1 0 0 0,1 0 0 0 0,-1 1 0 0 0,1-1 0 0 0,-1 0 0 0 0,2-2 0 0 0,24-20 662 0 0,-18 15-580 0 0,18-17 224 0 0,48-54 0 0 0,-67 69-419 0 0,0 0 1 0 0,0-1-1 0 0,-1 0 0 0 0,-1 0 1 0 0,0-1-1 0 0,-1 1 1 0 0,0-1-1 0 0,-1 0 1 0 0,4-16-1 0 0,-6 17 35 0 0,-1 0 0 0 0,-1 0 1 0 0,0 1-1 0 0,-1-1 0 0 0,0 0 0 0 0,0 0 1 0 0,-4-11-1 0 0,4 18-74 0 0,0 1 0 0 0,0-1 0 0 0,0 1 0 0 0,-1 0 0 0 0,1 0 0 0 0,-1-1 0 0 0,0 1 0 0 0,0 0 0 0 0,0 1 0 0 0,-1-1 0 0 0,-2-3 0 0 0,3 5-35 0 0,1-1 0 0 0,-1 1 0 0 0,0 0 0 0 0,1 0 0 0 0,-1 1 0 0 0,0-1 0 0 0,0 0 0 0 0,0 1 0 0 0,1-1 0 0 0,-1 1 0 0 0,0-1 0 0 0,0 1 0 0 0,0 0 0 0 0,0 0 1 0 0,0 0-1 0 0,0 0 0 0 0,0 0 0 0 0,0 0 0 0 0,0 1 0 0 0,0-1 0 0 0,0 0 0 0 0,-1 2 0 0 0,-1-1-17 0 0,0 1-1 0 0,0 0 1 0 0,1 0 0 0 0,-1 0-1 0 0,1 1 1 0 0,-1-1 0 0 0,1 1-1 0 0,0 0 1 0 0,0 0 0 0 0,1 0-1 0 0,-1 0 1 0 0,-4 6 0 0 0,-25 49-54 0 0,24-44 70 0 0,-10 22 2 0 0,1 0 0 0 0,2 1 1 0 0,-12 47-1 0 0,22-64-10 0 0,0 0 0 0 0,2 0 0 0 0,0 0 0 0 0,1 1 1 0 0,1-1-1 0 0,2 1 0 0 0,-1-1 0 0 0,5 23 0 0 0,-3-36 26 0 0,-1 0 1 0 0,1 0-1 0 0,0 0 1 0 0,1-1-1 0 0,0 1 1 0 0,0-1-1 0 0,0 0 0 0 0,0 0 1 0 0,1 0-1 0 0,0 0 1 0 0,1-1-1 0 0,-1 1 1 0 0,1-1-1 0 0,0 0 1 0 0,9 6-1 0 0,-6-6 30 0 0,0 0 1 0 0,1 0-1 0 0,-1-1 0 0 0,1 0 0 0 0,0-1 1 0 0,0 0-1 0 0,0 0 0 0 0,0-1 1 0 0,1 0-1 0 0,14 1 0 0 0,-8-2-5 0 0,0-1 0 0 0,0-1 0 0 0,0 0 0 0 0,0-1 0 0 0,0 0 0 0 0,0-2 0 0 0,0 0 0 0 0,-1 0 0 0 0,1-2 0 0 0,-1 0 0 0 0,-1 0 0 0 0,1-2 0 0 0,17-11 0 0 0,-23 12-326 0 0,0 1 1 0 0,0-2-1 0 0,10-10 1 0 0,-3-7-4684 0 0,-8-5-7128 0 0,-8 15 4907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28.760"/>
    </inkml:context>
    <inkml:brush xml:id="br0">
      <inkml:brushProperty name="width" value="0.035" units="cm"/>
      <inkml:brushProperty name="height" value="0.035" units="cm"/>
    </inkml:brush>
  </inkml:definitions>
  <inkml:trace contextRef="#ctx0" brushRef="#br0">20 11 12275 0 0,'0'0'97'0'0,"0"-1"0"0"0,0 0-1 0 0,1 1 1 0 0,-1-1 0 0 0,0 1 0 0 0,0-1 0 0 0,1 1 0 0 0,-1-1 0 0 0,0 1 0 0 0,1-1 0 0 0,-1 1 0 0 0,1-1 0 0 0,-1 1 0 0 0,1-1 0 0 0,-1 1 0 0 0,1 0 0 0 0,-1-1 0 0 0,1 1 0 0 0,-1 0 0 0 0,1-1-1 0 0,-1 1 1 0 0,1 0 0 0 0,0 0 0 0 0,-1 0 0 0 0,2-1 0 0 0,-2 1-41 0 0,1 1 0 0 0,-1-1 0 0 0,0 0 0 0 0,1 0 0 0 0,-1 0-1 0 0,0 0 1 0 0,1 1 0 0 0,-1-1 0 0 0,0 0 0 0 0,0 0 0 0 0,1 1 0 0 0,-1-1-1 0 0,0 0 1 0 0,0 0 0 0 0,1 1 0 0 0,-1-1 0 0 0,0 0 0 0 0,0 1 0 0 0,0-1-1 0 0,0 0 1 0 0,1 1 0 0 0,-1-1 0 0 0,0 0 0 0 0,0 1 0 0 0,0-1 0 0 0,0 1-1 0 0,0-1 1 0 0,0 0 0 0 0,0 1 0 0 0,0-1 0 0 0,0 0 0 0 0,0 1 0 0 0,0-1 0 0 0,0 0-1 0 0,0 1 1 0 0,0-1 0 0 0,-1 1 0 0 0,1-1 0 0 0,0 0 0 0 0,0 1 0 0 0,0-1-1 0 0,0 0 1 0 0,-1 0 0 0 0,1 1 0 0 0,-9 31 292 0 0,1 0 1 0 0,1 0-1 0 0,2 0 0 0 0,2 1 1 0 0,0 37-1 0 0,3-61-273 0 0,0 1 0 0 0,1-1 0 0 0,0 0 0 0 0,0 1 0 0 0,1-1 0 0 0,1 0 0 0 0,0 0 0 0 0,0 0 0 0 0,0-1 0 0 0,8 14 0 0 0,-9-19 28 0 0,0 0 1 0 0,0 0-1 0 0,0-1 1 0 0,1 1-1 0 0,-1-1 1 0 0,1 1-1 0 0,-1-1 1 0 0,1 0-1 0 0,0 0 1 0 0,0 0-1 0 0,0 0 1 0 0,0 0-1 0 0,0-1 1 0 0,1 0-1 0 0,-1 1 1 0 0,0-1 0 0 0,1 0-1 0 0,-1-1 1 0 0,0 1-1 0 0,1 0 1 0 0,-1-1-1 0 0,1 0 1 0 0,0 0-1 0 0,-1 0 1 0 0,1 0-1 0 0,-1-1 1 0 0,0 1-1 0 0,1-1 1 0 0,-1 0-1 0 0,6-2 1 0 0,1-1-225 0 0,-1 1 1 0 0,0-1-1 0 0,0-1 0 0 0,-1 0 0 0 0,1 0 1 0 0,-1 0-1 0 0,0-1 0 0 0,0-1 0 0 0,-1 1 1 0 0,10-12-1 0 0,-11 11-795 0 0,0-1-1 0 0,0 0 1 0 0,-1 0-1 0 0,6-13 1 0 0,-8 14-434 0 0,0 0-1 0 0,0-1 1 0 0,-1 0-1 0 0,0 0 1 0 0,1-12 0 0 0,-1 5-3734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28.952"/>
    </inkml:context>
    <inkml:brush xml:id="br0">
      <inkml:brushProperty name="width" value="0.035" units="cm"/>
      <inkml:brushProperty name="height" value="0.035" units="cm"/>
    </inkml:brush>
  </inkml:definitions>
  <inkml:trace contextRef="#ctx0" brushRef="#br0">0 15 13203 0 0,'0'-3'1184'0'0,"3"0"-872"0"0,0 0-288 0 0,2 1-48 0 0,-3 2-32 0 0,3 0-8 0 0,-4 0-32 0 0,2 0-8 0 0,0 0-56 0 0,-1 2-104 0 0,-1-2-152 0 0,-1-2-288 0 0,2 2-184 0 0,-1-1 95 0 0,-1 0 169 0 0,1-1 248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29.645"/>
    </inkml:context>
    <inkml:brush xml:id="br0">
      <inkml:brushProperty name="width" value="0.035" units="cm"/>
      <inkml:brushProperty name="height" value="0.035" units="cm"/>
    </inkml:brush>
  </inkml:definitions>
  <inkml:trace contextRef="#ctx0" brushRef="#br0">39 5 12419 0 0,'1'0'89'0'0,"0"-1"0"0"0,-1 1 1 0 0,1-1-1 0 0,0 1 0 0 0,0-1 1 0 0,0 1-1 0 0,-1 0 0 0 0,1 0 1 0 0,0-1-1 0 0,0 1 0 0 0,0 0 1 0 0,0 0-1 0 0,-1 0 0 0 0,1 0 1 0 0,0 0-1 0 0,0 0 0 0 0,0 0 1 0 0,0 0-1 0 0,0 0 0 0 0,-1 0 1 0 0,1 0-1 0 0,0 1 0 0 0,0-1 1 0 0,0 0-1 0 0,-1 1 0 0 0,1-1 1 0 0,0 1-1 0 0,0-1 0 0 0,-1 0 1 0 0,1 1-1 0 0,0 0 0 0 0,-1-1 1 0 0,1 1-1 0 0,0-1 0 0 0,-1 1 1 0 0,1 0-1 0 0,-1-1 0 0 0,1 1 1 0 0,-1 0-1 0 0,0 0 0 0 0,1-1 1 0 0,-1 1-1 0 0,0 0 0 0 0,1 0 1 0 0,-1 0-1 0 0,0 0 0 0 0,0-1 1 0 0,0 1-1 0 0,0 0 0 0 0,0 0 1 0 0,0 2-1 0 0,1 7 253 0 0,0 0 0 0 0,-2 1 1 0 0,-1 16-1 0 0,1-9-27 0 0,-20 438 1572 0 0,19-436-1731 0 0,2-13-19 0 0,0 0 1 0 0,-1 0 0 0 0,0-1-1 0 0,0 1 1 0 0,-1 0-1 0 0,0 0 1 0 0,0-1 0 0 0,0 1-1 0 0,-1-1 1 0 0,0 1 0 0 0,-4 6-1 0 0,6-13-98 0 0,1 1-1 0 0,-1-1 0 0 0,1 0 1 0 0,-1 0-1 0 0,1 0 1 0 0,-1 0-1 0 0,1 0 0 0 0,0 0 1 0 0,-1 0-1 0 0,1 0 1 0 0,-1-1-1 0 0,1 1 1 0 0,-1 0-1 0 0,1 0 0 0 0,-1 0 1 0 0,1 0-1 0 0,-1-1 1 0 0,1 1-1 0 0,0 0 0 0 0,-1 0 1 0 0,1-1-1 0 0,-1 1 1 0 0,1 0-1 0 0,0-1 0 0 0,-1 1 1 0 0,1 0-1 0 0,0-1 1 0 0,0 1-1 0 0,-1-1 1 0 0,1 1-1 0 0,0 0 0 0 0,0-1 1 0 0,-1 1-1 0 0,1-1 1 0 0,0 1-1 0 0,0-1 0 0 0,0 1 1 0 0,0-1-1 0 0,0 1 1 0 0,0-1-1 0 0,0 0 0 0 0,-8-22 518 0 0,8 15-466 0 0,0 0 0 0 0,1-1 0 0 0,0 1 0 0 0,0 0 0 0 0,1-1 0 0 0,0 1 0 0 0,1 0 0 0 0,0 0 0 0 0,0 0 0 0 0,4-8 0 0 0,10-14-80 0 0,22-32 1 0 0,-25 39 48 0 0,-9 16-59 0 0,68-98 18 0 0,-64 94-1 0 0,1 0 0 0 0,0 1 1 0 0,0 0-1 0 0,1 1 0 0 0,1 0 1 0 0,21-14-1 0 0,-32 22-26 0 0,1 0 0 0 0,0 0 1 0 0,-1 0-1 0 0,1 0 0 0 0,0 1 0 0 0,-1-1 0 0 0,1 0 0 0 0,0 1 1 0 0,0-1-1 0 0,-1 1 0 0 0,1 0 0 0 0,0-1 0 0 0,0 1 0 0 0,0 0 0 0 0,0 0 1 0 0,-1 0-1 0 0,1 1 0 0 0,0-1 0 0 0,0 0 0 0 0,0 1 0 0 0,0-1 0 0 0,-1 1 1 0 0,1-1-1 0 0,0 1 0 0 0,-1 0 0 0 0,1 0 0 0 0,0 0 0 0 0,-1 0 0 0 0,1 0 1 0 0,-1 0-1 0 0,1 0 0 0 0,-1 0 0 0 0,0 1 0 0 0,0-1 0 0 0,1 0 0 0 0,-1 1 1 0 0,0-1-1 0 0,0 1 0 0 0,0 0 0 0 0,-1-1 0 0 0,1 1 0 0 0,1 2 0 0 0,-1 0 2 0 0,0 0-1 0 0,1 0 0 0 0,-1 0 0 0 0,-1 0 0 0 0,1 0 0 0 0,-1 1 0 0 0,0-1 0 0 0,1 0 0 0 0,-2 1 1 0 0,1-1-1 0 0,-1 0 0 0 0,1 0 0 0 0,-1 0 0 0 0,0 1 0 0 0,0-1 0 0 0,-1 0 0 0 0,-3 6 0 0 0,-5 4 9 0 0,-1 0-1 0 0,0-1 1 0 0,-1-1-1 0 0,-1 0 1 0 0,0-1-1 0 0,-1 0 1 0 0,0-1-1 0 0,-27 16 1 0 0,-3 3 4 0 0,14-17-38 0 0,26-12 41 0 0,1 1 0 0 0,0 0-1 0 0,-1 1 1 0 0,1-1 0 0 0,0 0 0 0 0,-1 1 0 0 0,1 0 0 0 0,0 0-1 0 0,0 0 1 0 0,-5 4 0 0 0,8-5-14 0 0,0 0 0 0 0,0-1 0 0 0,0 1 0 0 0,0 0 0 0 0,0 0 0 0 0,0-1 0 0 0,0 1 0 0 0,0 0 0 0 0,0-1 0 0 0,1 1 0 0 0,-1 0 0 0 0,0-1 0 0 0,0 1 0 0 0,1 0 0 0 0,-1-1 0 0 0,0 1 0 0 0,1 0 0 0 0,-1-1 0 0 0,0 1 0 0 0,1-1 0 0 0,-1 1-1 0 0,1-1 1 0 0,-1 1 0 0 0,1-1 0 0 0,-1 1 0 0 0,1-1 0 0 0,0 1 0 0 0,0-1 0 0 0,23 18-15 0 0,-17-13 8 0 0,45 37-64 0 0,-5-4 39 0 0,64 41-1 0 0,-109-78 46 0 0,1 0 0 0 0,-1 0 0 0 0,0 0 0 0 0,1 0 0 0 0,-1 0 0 0 0,0-1 0 0 0,1 1 0 0 0,-1-1 0 0 0,6 1 0 0 0,21-6-4214 0 0,-22 2 2294 0 0,0 0 0 0 0,0-1 0 0 0,0 0 0 0 0,-1 0 0 0 0,11-9 0 0 0,-9 6-3060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30.171"/>
    </inkml:context>
    <inkml:brush xml:id="br0">
      <inkml:brushProperty name="width" value="0.035" units="cm"/>
      <inkml:brushProperty name="height" value="0.035" units="cm"/>
    </inkml:brush>
  </inkml:definitions>
  <inkml:trace contextRef="#ctx0" brushRef="#br0">1 154 11987 0 0,'59'-54'7084'0'0,"-50"46"-6388"0"0,1 1 1 0 0,0 0 0 0 0,0 1-1 0 0,19-9 1 0 0,-28 14-664 0 0,1 1 0 0 0,-1-1 1 0 0,1 0-1 0 0,-1 1 0 0 0,1-1 0 0 0,0 1 0 0 0,-1-1 1 0 0,1 1-1 0 0,0-1 0 0 0,-1 1 0 0 0,1 0 0 0 0,0 0 0 0 0,0 0 1 0 0,-1 0-1 0 0,1 0 0 0 0,0 1 0 0 0,-1-1 0 0 0,1 0 0 0 0,0 1 1 0 0,-1-1-1 0 0,1 1 0 0 0,0 0 0 0 0,-1-1 0 0 0,1 1 0 0 0,-1 0 1 0 0,0 0-1 0 0,1 0 0 0 0,-1 0 0 0 0,1 0 0 0 0,-1 1 1 0 0,0-1-1 0 0,0 0 0 0 0,0 0 0 0 0,0 1 0 0 0,0-1 0 0 0,0 1 1 0 0,0-1-1 0 0,0 1 0 0 0,-1-1 0 0 0,1 1 0 0 0,0 0 0 0 0,-1-1 1 0 0,1 4-1 0 0,1 2 8 0 0,-1 0 1 0 0,0 1-1 0 0,-1-1 0 0 0,0 0 1 0 0,0 1-1 0 0,0-1 1 0 0,-1 1-1 0 0,-3 12 1 0 0,-3 7 5 0 0,-1 1 0 0 0,-2-2 0 0 0,0 1 0 0 0,-23 39 1 0 0,55-98 692 0 0,-3 7-783 0 0,22-41 0 0 0,2-6-89 0 0,-28 49 165 0 0,22-45 0 0 0,-34 60-17 0 0,1 1 1 0 0,0 1 0 0 0,0-1-1 0 0,1 1 1 0 0,9-11 0 0 0,-13 16-13 0 0,-3 4-33 0 0,1 0 4 0 0,0 0-1 0 0,0-1 0 0 0,0 1 0 0 0,0 0 1 0 0,1 0-1 0 0,-1 0 0 0 0,1 0 1 0 0,-1 4-1 0 0,1 0-14 0 0,-8 31 89 0 0,4-22-74 0 0,0 0-1 0 0,2 0 0 0 0,0 1 0 0 0,0 31 1 0 0,3-44 35 0 0,-1 0 0 0 0,1 0 1 0 0,-1 0-1 0 0,1 0 1 0 0,1 0-1 0 0,-1 0 0 0 0,0 0 1 0 0,1 0-1 0 0,0-1 0 0 0,0 1 1 0 0,0-1-1 0 0,0 1 0 0 0,1-1 1 0 0,-1 0-1 0 0,1 0 0 0 0,0 0 1 0 0,0 0-1 0 0,0 0 1 0 0,0 0-1 0 0,1-1 0 0 0,-1 0 1 0 0,1 0-1 0 0,-1 0 0 0 0,8 3 1 0 0,-2-2 88 0 0,0 0-1 0 0,0-1 1 0 0,0 0 0 0 0,1 0 0 0 0,-1-1 0 0 0,1-1 0 0 0,-1 1-1 0 0,1-2 1 0 0,-1 1 0 0 0,1-1 0 0 0,-1-1 0 0 0,0 1 0 0 0,11-4-1 0 0,-11 2-431 0 0,-1 0-1 0 0,1-1 0 0 0,0 0 0 0 0,-1 0 0 0 0,14-10 0 0 0,-16 10-936 0 0,-1 0 0 0 0,-1 0-1 0 0,1-1 1 0 0,-1 1 0 0 0,1-1 0 0 0,-2 0-1 0 0,1 0 1 0 0,6-11 0 0 0,-3 1-6456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30.736"/>
    </inkml:context>
    <inkml:brush xml:id="br0">
      <inkml:brushProperty name="width" value="0.035" units="cm"/>
      <inkml:brushProperty name="height" value="0.035" units="cm"/>
    </inkml:brush>
  </inkml:definitions>
  <inkml:trace contextRef="#ctx0" brushRef="#br0">21 1 10218 0 0,'0'31'628'0'0,"-1"246"5371"0"0,-4-54-4245 0 0,10-63-1326 0 0,-6-167-1940 0 0,0 0 0 0 0,-1 0 0 0 0,1 0 0 0 0,-1 0 0 0 0,-3-8 0 0 0,2 7 735 0 0,-1-6-3928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30.897"/>
    </inkml:context>
    <inkml:brush xml:id="br0">
      <inkml:brushProperty name="width" value="0.035" units="cm"/>
      <inkml:brushProperty name="height" value="0.035" units="cm"/>
    </inkml:brush>
  </inkml:definitions>
  <inkml:trace contextRef="#ctx0" brushRef="#br0">0 147 10322 0 0,'212'-13'7051'0'0,"103"-36"-6648"0"0,-212 25-1871 0 0,46-26-5725 0 0,-123 40 2351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40.233"/>
    </inkml:context>
    <inkml:brush xml:id="br0">
      <inkml:brushProperty name="width" value="0.035" units="cm"/>
      <inkml:brushProperty name="height" value="0.035" units="cm"/>
    </inkml:brush>
  </inkml:definitions>
  <inkml:trace contextRef="#ctx0" brushRef="#br0">412 56 10362 0 0,'-5'-8'667'0'0,"3"3"203"0"0,-1 0 0 0 0,0 0 0 0 0,0 0 0 0 0,-1 1 0 0 0,1-1 0 0 0,-1 1 0 0 0,-5-4 0 0 0,7 7-784 0 0,1 0 0 0 0,-1 0 0 0 0,1 0 0 0 0,-1 1 0 0 0,0-1 0 0 0,1 1 0 0 0,-1-1 0 0 0,0 1 0 0 0,0-1 0 0 0,0 1 0 0 0,1 0 0 0 0,-1 0 0 0 0,0 0 0 0 0,0 0 0 0 0,0 0 0 0 0,1 1 0 0 0,-1-1 0 0 0,0 0 0 0 0,0 1 0 0 0,1-1 0 0 0,-1 1 0 0 0,0 0 0 0 0,1-1 0 0 0,-1 1-1 0 0,0 0 1 0 0,1 0 0 0 0,-3 2 0 0 0,-9 8-74 0 0,1 0-1 0 0,0 1 1 0 0,1 0-1 0 0,0 1 1 0 0,1 0 0 0 0,0 1-1 0 0,1 0 1 0 0,-8 18-1 0 0,-15 19-48 0 0,7-13 178 0 0,-2-1 1 0 0,-1-2-1 0 0,-61 60 0 0 0,89-95-118 0 0,-1 1 0 0 0,1-1-1 0 0,-1 1 1 0 0,1 0-1 0 0,-1-1 1 0 0,0 1-1 0 0,1-1 1 0 0,-1 1-1 0 0,0-1 1 0 0,1 1 0 0 0,-1-1-1 0 0,0 0 1 0 0,1 1-1 0 0,-1-1 1 0 0,0 0-1 0 0,0 0 1 0 0,0 1-1 0 0,1-1 1 0 0,-1 0-1 0 0,0 0 1 0 0,0 0 0 0 0,0 0-1 0 0,0 0 1 0 0,0-1 3 0 0,1 1 0 0 0,0-1 1 0 0,0 0-1 0 0,-1 1 1 0 0,1-1-1 0 0,0 0 0 0 0,0 1 1 0 0,0-1-1 0 0,0 0 1 0 0,0 1-1 0 0,0-1 0 0 0,0 0 1 0 0,0 1-1 0 0,0-1 1 0 0,0 0-1 0 0,0 1 0 0 0,0-1 1 0 0,1 0-1 0 0,-1-1 0 0 0,17-37-125 0 0,7 3-2286 0 0,14-18-6519 0 0,-23 34 2644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31.480"/>
    </inkml:context>
    <inkml:brush xml:id="br0">
      <inkml:brushProperty name="width" value="0.035" units="cm"/>
      <inkml:brushProperty name="height" value="0.035" units="cm"/>
    </inkml:brush>
  </inkml:definitions>
  <inkml:trace contextRef="#ctx0" brushRef="#br0">75 8 10042 0 0,'11'-7'11160'0'0,"-12"22"-10340"0"0,-2 0 0 0 0,1 0 1 0 0,-8 19-1 0 0,-3 19-991 0 0,6-4 310 0 0,0 69-1 0 0,5-67-215 0 0,1-42 65 0 0,1 1 0 0 0,-1-1 0 0 0,-1 0 0 0 0,0 1 0 0 0,0-1 0 0 0,-1 0 0 0 0,0 0 0 0 0,-6 12 0 0 0,9-21 10 0 0,0 0 0 0 0,0 1 0 0 0,-1-1 0 0 0,1 0 0 0 0,0 0 0 0 0,0 0 0 0 0,0 0 0 0 0,0 0 0 0 0,0 0 1 0 0,0 0-1 0 0,0 0 0 0 0,0 1 0 0 0,0-1 0 0 0,0 0 0 0 0,0 0 0 0 0,0 0 0 0 0,-1 0 0 0 0,1 0 0 0 0,0 0 0 0 0,0 0 0 0 0,0 0 0 0 0,0 0 0 0 0,0 0 0 0 0,0 0 1 0 0,0 0-1 0 0,-1 0 0 0 0,1 0 0 0 0,0 0 0 0 0,0 0 0 0 0,0 0 0 0 0,0 0 0 0 0,0 0 0 0 0,0 0 0 0 0,0 0 0 0 0,-1 0 0 0 0,1 0 0 0 0,0 0 0 0 0,0 0 0 0 0,0 0 1 0 0,0 0-1 0 0,0 0 0 0 0,0 0 0 0 0,0 0 0 0 0,-1 0 0 0 0,1 0 0 0 0,0 0 0 0 0,0 0 0 0 0,0 0 0 0 0,0 0 0 0 0,0-1 0 0 0,0 1 0 0 0,0 0 0 0 0,0 0 0 0 0,0 0 1 0 0,0 0-1 0 0,-1 0 0 0 0,1 0 0 0 0,0 0 0 0 0,-3-12-317 0 0,0-14-859 0 0,-3-160-14852 0 0,6 170 11764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31.844"/>
    </inkml:context>
    <inkml:brush xml:id="br0">
      <inkml:brushProperty name="width" value="0.035" units="cm"/>
      <inkml:brushProperty name="height" value="0.035" units="cm"/>
    </inkml:brush>
  </inkml:definitions>
  <inkml:trace contextRef="#ctx0" brushRef="#br0">0 92 10162 0 0,'5'-8'352'0'0,"0"2"0"0"0,0-1 0 0 0,1 0 0 0 0,-1 1 0 0 0,2 0 0 0 0,-1 1-1 0 0,1-1 1 0 0,-1 1 0 0 0,1 1 0 0 0,1-1 0 0 0,-1 1 0 0 0,1 0 0 0 0,-1 1 0 0 0,1-1 0 0 0,0 2 0 0 0,11-3-1 0 0,-13 3-141 0 0,1 1-1 0 0,0 1 0 0 0,-1-1 1 0 0,1 1-1 0 0,0 0 0 0 0,-1 0 0 0 0,1 1 1 0 0,0 0-1 0 0,-1 0 0 0 0,1 1 0 0 0,-1 0 1 0 0,1 0-1 0 0,-1 0 0 0 0,0 1 1 0 0,0 0-1 0 0,0 0 0 0 0,0 1 0 0 0,-1-1 1 0 0,1 1-1 0 0,-1 1 0 0 0,6 5 0 0 0,-9-8-145 0 0,0 1-1 0 0,0 0 0 0 0,0 0 0 0 0,0 0 0 0 0,-1-1 0 0 0,1 2 0 0 0,-1-1 0 0 0,0 0 1 0 0,0 0-1 0 0,0 0 0 0 0,0 1 0 0 0,-1-1 0 0 0,1 0 0 0 0,-1 1 0 0 0,0-1 0 0 0,0 0 1 0 0,0 1-1 0 0,0-1 0 0 0,-1 0 0 0 0,1 1 0 0 0,-1-1 0 0 0,0 0 0 0 0,0 0 1 0 0,0 0-1 0 0,-2 5 0 0 0,-5 9 34 0 0,-1 1-1 0 0,0-1 1 0 0,-15 20 0 0 0,8-12-77 0 0,6-10-24 0 0,-20 37-135 0 0,28-49 139 0 0,1 0 0 0 0,-1 0-1 0 0,1 1 1 0 0,0-1 0 0 0,0 0 0 0 0,0 1 0 0 0,1-1 0 0 0,-1 1 0 0 0,1-1 0 0 0,0 1 0 0 0,0-1 0 0 0,0 1 0 0 0,1 4 0 0 0,0-6 16 0 0,0 1 0 0 0,0-1 0 0 0,0 1 0 0 0,1-1 0 0 0,-1 0 0 0 0,1 0 0 0 0,0 0 0 0 0,0 0-1 0 0,-1 0 1 0 0,1 0 0 0 0,1 0 0 0 0,-1 0 0 0 0,0-1 0 0 0,0 1 0 0 0,1-1 0 0 0,-1 0 0 0 0,0 1 0 0 0,5 0 0 0 0,54 15 499 0 0,-40-12-489 0 0,-4 0-21 0 0,1 0 0 0 0,-1 1 1 0 0,-1 1-1 0 0,28 16 0 0 0,-38-19 1 0 0,0-1 0 0 0,-1 1 0 0 0,0 0-1 0 0,0 0 1 0 0,0 0 0 0 0,0 1 0 0 0,-1-1 0 0 0,0 1 0 0 0,0 0-1 0 0,0 1 1 0 0,0-1 0 0 0,-1 1 0 0 0,0-1 0 0 0,0 1 0 0 0,0 0 0 0 0,2 11-1 0 0,-4-14 30 0 0,-1 0 0 0 0,0 0 0 0 0,1 0 0 0 0,-1 0 0 0 0,0 0 0 0 0,-1 0 0 0 0,1 0 0 0 0,-1 0 0 0 0,1 0 0 0 0,-1 0 0 0 0,0 0 0 0 0,0 0 0 0 0,0 0 0 0 0,-1 0 0 0 0,-2 4 0 0 0,1-2 35 0 0,-1 0 0 0 0,0 0 0 0 0,0-1 1 0 0,0 1-1 0 0,-1-1 0 0 0,0 0 0 0 0,-7 5 0 0 0,-4 1 29 0 0,-1-1 0 0 0,0-1 0 0 0,-1 0 0 0 0,-19 5-1 0 0,30-10-107 0 0,-24 7 27 0 0,0-1 0 0 0,-41 7 1 0 0,64-15-42 0 0,0 0 0 0 0,1 0 0 0 0,-1-1 0 0 0,0 0 0 0 0,0 0 0 0 0,1-1 0 0 0,-1 0 0 0 0,0 0 0 0 0,1-1 0 0 0,-1 0 0 0 0,1 0 0 0 0,0 0 0 0 0,0-1 0 0 0,-1-1 0 0 0,-8-5 0 0 0,14 8-207 0 0,0 0 1 0 0,1-1 0 0 0,-1 1-1 0 0,0-1 1 0 0,1 1-1 0 0,0-1 1 0 0,-1 0 0 0 0,1 0-1 0 0,0 1 1 0 0,0-1-1 0 0,0 0 1 0 0,0 0 0 0 0,0 0-1 0 0,0 0 1 0 0,0 0 0 0 0,1 0-1 0 0,-1-1 1 0 0,1 1-1 0 0,0-3 1 0 0,0 0-971 0 0,0 0 1 0 0,0 0-1 0 0,1 0 1 0 0,0 0-1 0 0,0 0 0 0 0,1 0 1 0 0,2-5-1 0 0,1-5-4921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32.303"/>
    </inkml:context>
    <inkml:brush xml:id="br0">
      <inkml:brushProperty name="width" value="0.035" units="cm"/>
      <inkml:brushProperty name="height" value="0.035" units="cm"/>
    </inkml:brush>
  </inkml:definitions>
  <inkml:trace contextRef="#ctx0" brushRef="#br0">13 242 10362 0 0,'2'2'348'0'0,"-1"1"0"0"0,0-1 0 0 0,0 1-1 0 0,1-1 1 0 0,-1 1 0 0 0,1-1 0 0 0,0 0-1 0 0,0 0 1 0 0,0 0 0 0 0,0 0 0 0 0,0 0 0 0 0,0-1-1 0 0,0 1 1 0 0,1 0 0 0 0,-1-1 0 0 0,0 0 0 0 0,1 1-1 0 0,0-1 1 0 0,-1 0 0 0 0,1 0 0 0 0,0-1-1 0 0,4 2 1 0 0,2-3 137 0 0,0 0-1 0 0,0 0 0 0 0,-1-1 1 0 0,1 0-1 0 0,-1-1 1 0 0,1 0-1 0 0,-1 0 0 0 0,0-1 1 0 0,0 0-1 0 0,0 0 0 0 0,-1-1 1 0 0,1 1-1 0 0,8-9 1 0 0,-5 4-332 0 0,-1-1 0 0 0,0 0 0 0 0,0-1 0 0 0,-1 0 1 0 0,0 0-1 0 0,-1-1 0 0 0,11-19 0 0 0,-18 26-73 0 0,1 1 0 0 0,0-1 0 0 0,-1 1 0 0 0,0-1 0 0 0,0 0 0 0 0,-1 0 0 0 0,1 1 0 0 0,-1-1-1 0 0,0 0 1 0 0,-1 0 0 0 0,1 0 0 0 0,-1 1 0 0 0,0-1 0 0 0,0 0 0 0 0,0 1 0 0 0,0-1 0 0 0,-1 0 0 0 0,-4-7-1 0 0,5 10-74 0 0,0 0-1 0 0,0 0 0 0 0,0 0 0 0 0,-1 0 0 0 0,1 1 1 0 0,0-1-1 0 0,-1 0 0 0 0,0 1 0 0 0,1-1 0 0 0,-1 1 1 0 0,0-1-1 0 0,0 1 0 0 0,0 0 0 0 0,0 0 0 0 0,0 0 0 0 0,0 0 1 0 0,0 0-1 0 0,0 0 0 0 0,0 1 0 0 0,-1-1 0 0 0,1 0 1 0 0,0 1-1 0 0,0 0 0 0 0,-1 0 0 0 0,1 0 0 0 0,0 0 0 0 0,0 0 1 0 0,-1 0-1 0 0,1 0 0 0 0,0 1 0 0 0,0-1 0 0 0,-1 1 1 0 0,1 0-1 0 0,0-1 0 0 0,0 1 0 0 0,0 0 0 0 0,0 0 0 0 0,0 1 1 0 0,0-1-1 0 0,-2 2 0 0 0,-10 7-37 0 0,1 0 1 0 0,1 1-1 0 0,0 0 1 0 0,0 1-1 0 0,1 1 1 0 0,1-1-1 0 0,-16 26 0 0 0,13-16 45 0 0,0 1 1 0 0,2 0-1 0 0,1 1 0 0 0,-9 31 0 0 0,16-45-21 0 0,0 0 0 0 0,1 0 0 0 0,0 0 1 0 0,1 0-1 0 0,0 0 0 0 0,1 1 0 0 0,0-1 0 0 0,0 0 0 0 0,3 14 0 0 0,-1-19 18 0 0,-1 1 0 0 0,1-1 0 0 0,0 1-1 0 0,0-1 1 0 0,1 0 0 0 0,-1 0 0 0 0,1 0 0 0 0,0 0-1 0 0,1 0 1 0 0,-1 0 0 0 0,1-1 0 0 0,0 0-1 0 0,0 0 1 0 0,0 0 0 0 0,1 0 0 0 0,-1-1 0 0 0,11 6-1 0 0,1-1 65 0 0,-1-1-1 0 0,2 0 0 0 0,-1-1 1 0 0,1-1-1 0 0,0-1 0 0 0,0-1 1 0 0,0 0-1 0 0,1-1 0 0 0,-1-1 1 0 0,1 0-1 0 0,-1-1 0 0 0,0-1 1 0 0,27-5-1 0 0,-20 1-439 0 0,0 0 0 0 0,-1-2 0 0 0,39-16 1 0 0,-41 14-1696 0 0,-1-1 1 0 0,0-2-1 0 0,33-24 1 0 0,-29 15-3096 0 0,-2-2-3408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34.092"/>
    </inkml:context>
    <inkml:brush xml:id="br0">
      <inkml:brushProperty name="width" value="0.035" units="cm"/>
      <inkml:brushProperty name="height" value="0.035" units="cm"/>
    </inkml:brush>
  </inkml:definitions>
  <inkml:trace contextRef="#ctx0" brushRef="#br0">0 121 11674 0 0,'16'-1'6280'0'0,"11"-6"-3527"0"0,-20 6-2151 0 0,15-6 297 0 0,0 0 0 0 0,26-14 0 0 0,23-7-276 0 0,-49 21-619 0 0,1 1 0 0 0,-1 1-1 0 0,1 1 1 0 0,38-2 0 0 0,-52 3-2164 0 0,1-9-10483 0 0,-9 7 6759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34.411"/>
    </inkml:context>
    <inkml:brush xml:id="br0">
      <inkml:brushProperty name="width" value="0.035" units="cm"/>
      <inkml:brushProperty name="height" value="0.035" units="cm"/>
    </inkml:brush>
  </inkml:definitions>
  <inkml:trace contextRef="#ctx0" brushRef="#br0">50 7 11626 0 0,'11'-7'4912'0'0,"-12"18"-1648"0"0,-11 19-1867 0 0,12-29-1497 0 0,-9 18 174 0 0,1 1-1 0 0,1 0 1 0 0,1 1 0 0 0,1-1-1 0 0,0 1 1 0 0,2 0-1 0 0,0 1 1 0 0,2-1 0 0 0,1 37-1 0 0,1-53-33 0 0,-1-1-1 0 0,1 0 0 0 0,0 0 0 0 0,1 0 0 0 0,-1 0 1 0 0,0 0-1 0 0,1-1 0 0 0,0 1 0 0 0,0 0 1 0 0,0-1-1 0 0,1 1 0 0 0,-1-1 0 0 0,1 0 0 0 0,0 1 1 0 0,-1-1-1 0 0,1-1 0 0 0,1 1 0 0 0,-1 0 1 0 0,0-1-1 0 0,1 0 0 0 0,-1 1 0 0 0,1-1 1 0 0,0-1-1 0 0,0 1 0 0 0,0-1 0 0 0,-1 1 0 0 0,1-1 1 0 0,1 0-1 0 0,-1 0 0 0 0,0-1 0 0 0,0 1 1 0 0,0-1-1 0 0,0 0 0 0 0,0 0 0 0 0,1-1 0 0 0,-1 1 1 0 0,0-1-1 0 0,0 0 0 0 0,6-1 0 0 0,-7 0-371 0 0,1 1-1 0 0,-1-1 0 0 0,1 1 1 0 0,-1-1-1 0 0,0 0 0 0 0,0-1 1 0 0,5-3-1 0 0,-5 3-411 0 0,0 0 0 0 0,-1 0 0 0 0,1-1 0 0 0,0 1 0 0 0,-1-1 0 0 0,0 1 0 0 0,3-7 0 0 0,2-12-4010 0 0,-4 9-906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34.627"/>
    </inkml:context>
    <inkml:brush xml:id="br0">
      <inkml:brushProperty name="width" value="0.035" units="cm"/>
      <inkml:brushProperty name="height" value="0.035" units="cm"/>
    </inkml:brush>
  </inkml:definitions>
  <inkml:trace contextRef="#ctx0" brushRef="#br0">1 61 16371 0 0,'0'-1'36'0'0,"0"1"-1"0"0,0 0 0 0 0,0-1 0 0 0,0 1 1 0 0,0 0-1 0 0,0-1 0 0 0,0 1 0 0 0,0 0 0 0 0,0-1 1 0 0,0 1-1 0 0,0 0 0 0 0,1-1 0 0 0,-1 1 0 0 0,0 0 1 0 0,0-1-1 0 0,0 1 0 0 0,0 0 0 0 0,1 0 0 0 0,-1-1 1 0 0,0 1-1 0 0,0 0 0 0 0,0 0 0 0 0,1-1 1 0 0,-1 1-1 0 0,0 0 0 0 0,0 0 0 0 0,1 0 0 0 0,-1 0 1 0 0,0-1-1 0 0,1 1 0 0 0,-1 0 0 0 0,0 0 0 0 0,1 0 1 0 0,-1 0-1 0 0,0 0 0 0 0,1 0 0 0 0,-1 0 0 0 0,0 0 1 0 0,1 0-1 0 0,-1 0 0 0 0,0 0 0 0 0,1 0 1 0 0,-1 0-1 0 0,0 0 0 0 0,1 0 0 0 0,-1 0 0 0 0,0 0 1 0 0,0 0-1 0 0,1 1 0 0 0,-1-1-144 0 0,1 0 1 0 0,-1 0-1 0 0,1 0 0 0 0,-1 0 0 0 0,0 0 1 0 0,1 0-1 0 0,-1 0 0 0 0,0 0 1 0 0,1 0-1 0 0,-1 0 0 0 0,0 0 1 0 0,1 0-1 0 0,-1 0 0 0 0,1 0 1 0 0,-1 0-1 0 0,0 0 0 0 0,1 0 1 0 0,-1 0-1 0 0,0 0 0 0 0,1-1 0 0 0,-1 1 1 0 0,0 0-1 0 0,1 0 0 0 0,-1 0 1 0 0,0-1-1 0 0,0 1 0 0 0,1 0 1 0 0,-1 0-1 0 0,0-1 0 0 0,0 1 1 0 0,1 0-1 0 0,-1-1 0 0 0,0 1 0 0 0,6-11-3170 0 0,20-14 1252 0 0,-20 20-1114 0 0,3-2-968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34.947"/>
    </inkml:context>
    <inkml:brush xml:id="br0">
      <inkml:brushProperty name="width" value="0.035" units="cm"/>
      <inkml:brushProperty name="height" value="0.035" units="cm"/>
    </inkml:brush>
  </inkml:definitions>
  <inkml:trace contextRef="#ctx0" brushRef="#br0">41 1 10954 0 0,'4'2'223'0'0,"-1"0"-1"0"0,1 1 1 0 0,-1-1-1 0 0,1 1 1 0 0,-1 0-1 0 0,0 0 0 0 0,0 0 1 0 0,0 0-1 0 0,-1 0 1 0 0,1 1-1 0 0,-1-1 1 0 0,0 1-1 0 0,0 0 1 0 0,0 0-1 0 0,0 0 0 0 0,-1 0 1 0 0,1 0-1 0 0,-1 0 1 0 0,0 0-1 0 0,0 0 1 0 0,-1 0-1 0 0,1 6 1 0 0,0 10 263 0 0,-2 0 1 0 0,0 1-1 0 0,-5 30 1 0 0,0-5-384 0 0,-56 385 483 0 0,50-363-316 0 0,11-65-262 0 0,0 5 44 0 0,-1 0 0 0 0,1 1-1 0 0,1-1 1 0 0,-1 0-1 0 0,1 1 1 0 0,2 10-1 0 0,-2-19-49 0 0,0 1-1 0 0,0-1 0 0 0,0 0 0 0 0,0 0 0 0 0,0 0 0 0 0,0 1 0 0 0,0-1 0 0 0,0 0 0 0 0,0 0 0 0 0,0 0 1 0 0,0 1-1 0 0,1-1 0 0 0,-1 0 0 0 0,0 0 0 0 0,0 0 0 0 0,0 0 0 0 0,0 1 0 0 0,0-1 0 0 0,0 0 0 0 0,1 0 1 0 0,-1 0-1 0 0,0 0 0 0 0,0 0 0 0 0,0 0 0 0 0,1 0 0 0 0,-1 0 0 0 0,0 1 0 0 0,0-1 0 0 0,0 0 0 0 0,0 0 0 0 0,1 0 1 0 0,-1 0-1 0 0,0 0 0 0 0,0 0 0 0 0,0 0 0 0 0,1 0 0 0 0,-1 0 0 0 0,0 0 0 0 0,0 0 0 0 0,0 0 0 0 0,1 0 1 0 0,-1 0-1 0 0,0-1 0 0 0,0 1 0 0 0,1 0 0 0 0,10-8-274 0 0,6-15-887 0 0,-13 13 233 0 0,0 0 0 0 0,0-1 1 0 0,-1 1-1 0 0,0-1 1 0 0,-1 0-1 0 0,0 0 1 0 0,-1 0-1 0 0,0-22 0 0 0,0 15 438 0 0,0 5-3860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35.296"/>
    </inkml:context>
    <inkml:brush xml:id="br0">
      <inkml:brushProperty name="width" value="0.035" units="cm"/>
      <inkml:brushProperty name="height" value="0.035" units="cm"/>
    </inkml:brush>
  </inkml:definitions>
  <inkml:trace contextRef="#ctx0" brushRef="#br0">1 137 8506 0 0,'4'-10'481'0'0,"1"2"0"0"0,0-1-1 0 0,0 1 1 0 0,1-1 0 0 0,0 1 0 0 0,1 1 0 0 0,0-1 0 0 0,0 1-1 0 0,1 1 1 0 0,-1-1 0 0 0,2 1 0 0 0,-1 1 0 0 0,0-1 0 0 0,1 1-1 0 0,0 1 1 0 0,0 0 0 0 0,12-4 0 0 0,-10 5-37 0 0,0 0 0 0 0,-1 1 0 0 0,1 0 0 0 0,0 1-1 0 0,0 0 1 0 0,13 1 0 0 0,-20 0-335 0 0,1 0 0 0 0,-1 1 0 0 0,1-1 0 0 0,-1 1 1 0 0,1 0-1 0 0,-1 0 0 0 0,0 0 0 0 0,1 1 0 0 0,-1 0 0 0 0,0-1 0 0 0,0 2 0 0 0,0-1 0 0 0,0 0 0 0 0,0 1 0 0 0,-1-1 0 0 0,1 1 0 0 0,5 6 0 0 0,-8-6-63 0 0,0-1 0 0 0,0 0 0 0 0,0 1-1 0 0,0-1 1 0 0,0 1 0 0 0,0-1-1 0 0,-1 1 1 0 0,1-1 0 0 0,-1 1-1 0 0,0-1 1 0 0,0 1 0 0 0,0 0 0 0 0,0-1-1 0 0,0 1 1 0 0,-1-1 0 0 0,1 1-1 0 0,-1 0 1 0 0,1-1 0 0 0,-1 0-1 0 0,0 1 1 0 0,0-1 0 0 0,0 1 0 0 0,0-1-1 0 0,-1 0 1 0 0,1 0 0 0 0,-1 1-1 0 0,1-1 1 0 0,-1 0 0 0 0,-2 1-1 0 0,-6 10 44 0 0,-1-1 0 0 0,-1-1 0 0 0,-16 13 0 0 0,26-22-87 0 0,-24 17-58 0 0,-1-1 1 0 0,0-1-1 0 0,-1-2 1 0 0,-57 23-1 0 0,85-38 56 0 0,0 0-1 0 0,0 0 0 0 0,0 0 0 0 0,-1 0 0 0 0,1 0 0 0 0,0 0 0 0 0,0 0 1 0 0,0 1-1 0 0,0-1 0 0 0,0 0 0 0 0,0 0 0 0 0,0 0 0 0 0,-1 0 0 0 0,1 0 1 0 0,0 1-1 0 0,0-1 0 0 0,0 0 0 0 0,0 0 0 0 0,0 0 0 0 0,0 0 0 0 0,0 1 0 0 0,0-1 1 0 0,0 0-1 0 0,0 0 0 0 0,0 0 0 0 0,0 0 0 0 0,0 1 0 0 0,0-1 0 0 0,0 0 1 0 0,0 0-1 0 0,0 0 0 0 0,0 0 0 0 0,0 0 0 0 0,0 1 0 0 0,0-1 0 0 0,0 0 1 0 0,0 0-1 0 0,0 0 0 0 0,0 0 0 0 0,1 1 0 0 0,-1-1 0 0 0,0 0 0 0 0,0 0 1 0 0,0 0-1 0 0,0 0 0 0 0,0 0 0 0 0,0 0 0 0 0,1 0 0 0 0,-1 1 0 0 0,0-1 1 0 0,0 0-1 0 0,0 0 0 0 0,0 0 0 0 0,0 0 0 0 0,1 0 0 0 0,-1 0 0 0 0,17 11 4 0 0,19 6 206 0 0,141 73-143 0 0,-168-86-73 0 0,-6-2-197 0 0,0 0 0 0 0,0-1 0 0 0,0 0 0 0 0,0 0 1 0 0,0 0-1 0 0,1 0 0 0 0,-1-1 0 0 0,0 1 0 0 0,1-1 0 0 0,6 0 0 0 0,-7 0-891 0 0,1 0-1 0 0,-1-1 0 0 0,1 0 0 0 0,-1 0 0 0 0,1 0 0 0 0,-1 0 1 0 0,1 0-1 0 0,-1-1 0 0 0,0 1 0 0 0,4-4 0 0 0,2 0-4622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35.852"/>
    </inkml:context>
    <inkml:brush xml:id="br0">
      <inkml:brushProperty name="width" value="0.035" units="cm"/>
      <inkml:brushProperty name="height" value="0.035" units="cm"/>
    </inkml:brush>
  </inkml:definitions>
  <inkml:trace contextRef="#ctx0" brushRef="#br0">1 130 12323 0 0,'4'-8'956'0'0,"1"0"0"0"0,0 1 0 0 0,1 0 1 0 0,0 0-1 0 0,0 0 0 0 0,10-8 0 0 0,-12 12-677 0 0,0 0-1 0 0,0 0 0 0 0,0 0 1 0 0,0 0-1 0 0,0 0 0 0 0,1 1 0 0 0,-1 0 1 0 0,1 0-1 0 0,0 0 0 0 0,0 0 1 0 0,0 1-1 0 0,8-2 0 0 0,-11 3-262 0 0,-1 0-1 0 0,0 1 1 0 0,0-1 0 0 0,0 0-1 0 0,0 0 1 0 0,0 0 0 0 0,0 1-1 0 0,0-1 1 0 0,1 0 0 0 0,-1 1-1 0 0,0-1 1 0 0,0 1 0 0 0,0 0-1 0 0,-1-1 1 0 0,1 1 0 0 0,0 0-1 0 0,0-1 1 0 0,0 1 0 0 0,0 0-1 0 0,-1 0 1 0 0,1 0 0 0 0,0 0-1 0 0,0 1 1 0 0,0 1 7 0 0,1-1 1 0 0,-1 1 0 0 0,0 0-1 0 0,0 0 1 0 0,-1 0-1 0 0,1 0 1 0 0,-1 0 0 0 0,1 5-1 0 0,-1 3 44 0 0,0 0 0 0 0,-1-1-1 0 0,-5 21 1 0 0,1-12-34 0 0,-1-2-1 0 0,-1 1 1 0 0,-1 0-1 0 0,0-1 1 0 0,-1-1 0 0 0,-1 0-1 0 0,-1 0 1 0 0,-14 16-1 0 0,126-142 726 0 0,-48 44-566 0 0,65-73 396 0 0,-133 170-492 0 0,-20 59 0 0 0,33-82-84 0 0,-4 7-55 0 0,1-4 23 0 0,1 0 1 0 0,1 1-1 0 0,-1 0 1 0 0,2-1-1 0 0,-2 19 1 0 0,4-27 41 0 0,0 0 0 0 0,0 0 1 0 0,0 0-1 0 0,0 0 0 0 0,1 0 0 0 0,0 0 1 0 0,0 0-1 0 0,-1-1 0 0 0,2 1 0 0 0,-1 0 0 0 0,0 0 1 0 0,0 0-1 0 0,1-1 0 0 0,0 1 0 0 0,-1-1 1 0 0,1 1-1 0 0,0-1 0 0 0,0 0 0 0 0,0 0 1 0 0,1 0-1 0 0,-1 0 0 0 0,0 0 0 0 0,1 0 1 0 0,0-1-1 0 0,-1 1 0 0 0,6 1 0 0 0,5 2 131 0 0,0 0 0 0 0,0-1 0 0 0,0-1 0 0 0,1-1 0 0 0,-1 0 0 0 0,1 0 0 0 0,-1-1 0 0 0,1-1 0 0 0,0 0 0 0 0,-1-1 0 0 0,20-4 0 0 0,-18 2-532 0 0,-1 0 0 0 0,1-1 0 0 0,-1-1 0 0 0,19-8 0 0 0,-24 8-1209 0 0,-1 0-1 0 0,1 0 1 0 0,-1 0 0 0 0,0-1 0 0 0,0 0-1 0 0,13-15 1 0 0,-10 8-7030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51.560"/>
    </inkml:context>
    <inkml:brush xml:id="br0">
      <inkml:brushProperty name="width" value="0.035" units="cm"/>
      <inkml:brushProperty name="height" value="0.035" units="cm"/>
    </inkml:brush>
  </inkml:definitions>
  <inkml:trace contextRef="#ctx0" brushRef="#br0">8 18 10106 0 0,'-4'-11'3585'0'0,"2"5"789"0"0,1 38-3467 0 0,12 99-652 0 0,11 84 186 0 0,-13-172-463 0 0,2 0 0 0 0,29 76 1 0 0,-31-97 15 0 0,2 0 0 0 0,0-1 1 0 0,1 0-1 0 0,1 0 0 0 0,1-1 1 0 0,29 32-1 0 0,-34-44 141 0 0,-1-1 0 0 0,1 1 0 0 0,0-2 0 0 0,0 1 0 0 0,1-1 1 0 0,0 0-1 0 0,0-1 0 0 0,0 0 0 0 0,1-1 0 0 0,-1 0 0 0 0,1-1 0 0 0,0 0 1 0 0,21 3-1 0 0,-19-5 86 0 0,0-1 1 0 0,0 0-1 0 0,0-1 1 0 0,0-1-1 0 0,-1 0 1 0 0,1 0-1 0 0,0-1 1 0 0,-1-1-1 0 0,0 0 1 0 0,0-1-1 0 0,0 0 1 0 0,11-7 0 0 0,-9 4-128 0 0,-1 0 1 0 0,0-1 0 0 0,0 0 0 0 0,-1-1 0 0 0,0-1 0 0 0,-1 0 0 0 0,0 0 0 0 0,12-18 0 0 0,-17 22-117 0 0,-2 0 1 0 0,1-1-1 0 0,-1 0 1 0 0,0 0-1 0 0,-1 0 1 0 0,0 0-1 0 0,0-1 1 0 0,-1 1-1 0 0,0-1 0 0 0,0 0 1 0 0,-1 0-1 0 0,-1 1 1 0 0,1-1-1 0 0,-1 0 1 0 0,0 0-1 0 0,-3-10 1 0 0,-9-40-3773 0 0,-2 21-5388 0 0,8 27 2336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40.661"/>
    </inkml:context>
    <inkml:brush xml:id="br0">
      <inkml:brushProperty name="width" value="0.035" units="cm"/>
      <inkml:brushProperty name="height" value="0.035" units="cm"/>
    </inkml:brush>
  </inkml:definitions>
  <inkml:trace contextRef="#ctx0" brushRef="#br0">2 132 10986 0 0,'-1'-5'515'0'0,"1"1"0"0"0,0 0-1 0 0,0-1 1 0 0,0 1-1 0 0,0-1 1 0 0,1 1 0 0 0,0-1-1 0 0,-1 1 1 0 0,2 0-1 0 0,-1-1 1 0 0,0 1 0 0 0,1 0-1 0 0,0 0 1 0 0,0 0-1 0 0,0 0 1 0 0,4-4 0 0 0,-4 4-456 0 0,1 0 0 0 0,1 0 1 0 0,-1 0-1 0 0,1 0 1 0 0,-1 1-1 0 0,1-1 1 0 0,0 1-1 0 0,0 0 1 0 0,1 0-1 0 0,-1 0 0 0 0,1 1 1 0 0,-1-1-1 0 0,1 1 1 0 0,0 0-1 0 0,0 1 1 0 0,0-1-1 0 0,0 1 1 0 0,0 0-1 0 0,0 0 0 0 0,0 1 1 0 0,0-1-1 0 0,8 1 1 0 0,-12 0-37 0 0,1 0 1 0 0,0 0-1 0 0,0 1 0 0 0,-1-1 1 0 0,1 0-1 0 0,-1 0 0 0 0,1 1 1 0 0,0-1-1 0 0,-1 1 0 0 0,1 0 1 0 0,-1-1-1 0 0,1 1 0 0 0,-1 0 1 0 0,1 0-1 0 0,-1 0 0 0 0,0 0 1 0 0,1 0-1 0 0,-1 0 0 0 0,0 0 1 0 0,0 0-1 0 0,0 1 0 0 0,0-1 1 0 0,0 0-1 0 0,0 1 0 0 0,0-1 1 0 0,0 1-1 0 0,0-1 0 0 0,-1 1 1 0 0,1-1-1 0 0,-1 1 0 0 0,1 0 1 0 0,-1-1-1 0 0,1 1 0 0 0,-1 0 1 0 0,0-1-1 0 0,0 1 0 0 0,0 0 1 0 0,0-1-1 0 0,0 1 0 0 0,0 0 1 0 0,-1-1-1 0 0,1 1 0 0 0,0-1 1 0 0,-1 1-1 0 0,1 0 0 0 0,-2 1 1 0 0,-3 10 134 0 0,0-1 0 0 0,-1 1 0 0 0,-1-1 0 0 0,-12 17 0 0 0,10-15-195 0 0,-14 22 125 0 0,7-12-38 0 0,2 0 1 0 0,-17 36 0 0 0,30-59-47 0 0,1-1 0 0 0,0 1 0 0 0,0-1-1 0 0,0 1 1 0 0,0-1 0 0 0,0 0 0 0 0,1 1 0 0 0,-1-1 0 0 0,0 1 0 0 0,0-1 0 0 0,0 0 0 0 0,0 1 0 0 0,0-1 0 0 0,0 1 0 0 0,1-1 0 0 0,-1 0 0 0 0,0 1 0 0 0,0-1 0 0 0,1 0 0 0 0,-1 1 0 0 0,0-1 0 0 0,1 0 0 0 0,-1 1 0 0 0,0-1 0 0 0,1 0 0 0 0,-1 0 0 0 0,0 1-1 0 0,1-1 1 0 0,-1 0 0 0 0,0 0 0 0 0,1 0 0 0 0,-1 1 0 0 0,1-1 0 0 0,-1 0 0 0 0,0 0 0 0 0,1 0 0 0 0,-1 0 0 0 0,1 0 0 0 0,-1 0 0 0 0,1 0 0 0 0,-1 0 0 0 0,0 0 0 0 0,1 0 0 0 0,-1 0 0 0 0,1 0 0 0 0,-1 0 0 0 0,1-1 0 0 0,0 1 0 0 0,27-3 228 0 0,-23 3-216 0 0,104-17 261 0 0,-74 9-209 0 0,1 3 1 0 0,0 1 0 0 0,0 1 0 0 0,42 3 0 0 0,-77 0-86 0 0,0 0 1 0 0,0 0-1 0 0,1 0 1 0 0,-1 0-1 0 0,0 0 1 0 0,0 0-1 0 0,0 1 1 0 0,1-1-1 0 0,-1 0 1 0 0,0 1-1 0 0,0-1 1 0 0,0 1-1 0 0,0-1 1 0 0,0 1-1 0 0,0 0 1 0 0,0 0-1 0 0,0-1 1 0 0,0 1-1 0 0,0 0 1 0 0,0 0-1 0 0,0 0 1 0 0,-1 0-1 0 0,1 0 1 0 0,0 0-1 0 0,0 1 1 0 0,-2 12-4056 0 0,-8 2-6528 0 0,2-8 4047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51.877"/>
    </inkml:context>
    <inkml:brush xml:id="br0">
      <inkml:brushProperty name="width" value="0.035" units="cm"/>
      <inkml:brushProperty name="height" value="0.035" units="cm"/>
    </inkml:brush>
  </inkml:definitions>
  <inkml:trace contextRef="#ctx0" brushRef="#br0">8 0 18604 0 0,'-1'1'56'0'0,"0"0"0"0"0,0 0 0 0 0,1 0 0 0 0,-1 0 0 0 0,1 0 0 0 0,-1 0 0 0 0,0 0 0 0 0,1 0 0 0 0,0 0 0 0 0,-1 1 0 0 0,1-1 0 0 0,0 0 0 0 0,-1 0 0 0 0,1 0 1 0 0,0 0-1 0 0,0 1 0 0 0,0-1 0 0 0,0 0 0 0 0,0 0 0 0 0,0 0 0 0 0,1 3 0 0 0,5 30-113 0 0,-5-30 176 0 0,11 67 188 0 0,4 135 0 0 0,-2-12-149 0 0,8-66 261 0 0,6 0 0 0 0,46 129 1 0 0,-62-228-227 0 0,-10-23-526 0 0,1-1 0 0 0,-1 1 0 0 0,0 0 0 0 0,-1 0 1 0 0,1 0-1 0 0,-1 0 0 0 0,1 11 0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52.225"/>
    </inkml:context>
    <inkml:brush xml:id="br0">
      <inkml:brushProperty name="width" value="0.035" units="cm"/>
      <inkml:brushProperty name="height" value="0.035" units="cm"/>
    </inkml:brush>
  </inkml:definitions>
  <inkml:trace contextRef="#ctx0" brushRef="#br0">141 1 16684 0 0,'-8'43'3494'0'0,"-22"47"-3387"0"0,8-25-77 0 0,0 10-41 0 0,2 0 0 0 0,-13 105 0 0 0,30-149 19 0 0,1-1 0 0 0,1 1 0 0 0,2-1 0 0 0,1 1 0 0 0,1-1 0 0 0,2 1 0 0 0,1-1 0 0 0,2-1 0 0 0,11 31 0 0 0,-17-55 4 0 0,0 1 0 0 0,0-1 1 0 0,1 0-1 0 0,-1 0 0 0 0,1-1 1 0 0,1 1-1 0 0,-1 0 0 0 0,1-1 0 0 0,-1 0 1 0 0,1 0-1 0 0,0 0 0 0 0,1 0 1 0 0,-1-1-1 0 0,1 1 0 0 0,-1-1 1 0 0,1-1-1 0 0,0 1 0 0 0,0 0 1 0 0,1-1-1 0 0,-1 0 0 0 0,0-1 1 0 0,1 1-1 0 0,-1-1 0 0 0,8 1 0 0 0,-2-1 3 0 0,1-1 0 0 0,-1 0 0 0 0,0-1-1 0 0,0-1 1 0 0,1 0 0 0 0,-1 0-1 0 0,-1-1 1 0 0,1 0 0 0 0,0-1-1 0 0,-1 0 1 0 0,13-7 0 0 0,-5 1-735 0 0,-1 0-1 0 0,0-1 1 0 0,23-20 0 0 0,-27 19-2399 0 0,-1 0 1 0 0,14-17 0 0 0,-8 4-2931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52.543"/>
    </inkml:context>
    <inkml:brush xml:id="br0">
      <inkml:brushProperty name="width" value="0.035" units="cm"/>
      <inkml:brushProperty name="height" value="0.035" units="cm"/>
    </inkml:brush>
  </inkml:definitions>
  <inkml:trace contextRef="#ctx0" brushRef="#br0">0 124 16011 0 0,'1'-4'276'0'0,"0"1"0"0"0,1-1 0 0 0,-1 1-1 0 0,1-1 1 0 0,0 1 0 0 0,0-1 0 0 0,0 1-1 0 0,0 0 1 0 0,1 0 0 0 0,-1 0 0 0 0,1 0-1 0 0,0 1 1 0 0,0-1 0 0 0,0 1 0 0 0,4-3-1 0 0,56-32-49 0 0,-43 27 448 0 0,-13 6-612 0 0,0 0 1 0 0,1 1-1 0 0,-1 0 0 0 0,0 1 0 0 0,1-1 0 0 0,0 2 0 0 0,-1-1 1 0 0,1 1-1 0 0,0 0 0 0 0,9 0 0 0 0,-15 1-59 0 0,1 0-1 0 0,-1 1 1 0 0,1-1 0 0 0,-1 1-1 0 0,0-1 1 0 0,1 1 0 0 0,-1 0-1 0 0,0 0 1 0 0,1 0-1 0 0,-1 0 1 0 0,0 0 0 0 0,0 1-1 0 0,0-1 1 0 0,0 0 0 0 0,0 1-1 0 0,0 0 1 0 0,-1-1 0 0 0,1 1-1 0 0,0 0 1 0 0,-1 0-1 0 0,0 0 1 0 0,1 0 0 0 0,-1 0-1 0 0,0 0 1 0 0,0 1 0 0 0,0-1-1 0 0,0 0 1 0 0,0 1 0 0 0,-1-1-1 0 0,1 0 1 0 0,-1 1 0 0 0,1-1-1 0 0,-1 1 1 0 0,0-1-1 0 0,0 4 1 0 0,-1 21 103 0 0,-1-1 1 0 0,-2 0-1 0 0,0 0 0 0 0,-12 39 1 0 0,8-32-91 0 0,-18 45-89 0 0,17-56-235 0 0,-10 43 0 0 0,22-71-38 0 0,0 0 1 0 0,0 1-1 0 0,1 0 1 0 0,-1 0-1 0 0,6-6 1 0 0,5-7-227 0 0,15-24-4136 0 0,38-74-1 0 0,-56 92-565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52.986"/>
    </inkml:context>
    <inkml:brush xml:id="br0">
      <inkml:brushProperty name="width" value="0.035" units="cm"/>
      <inkml:brushProperty name="height" value="0.035" units="cm"/>
    </inkml:brush>
  </inkml:definitions>
  <inkml:trace contextRef="#ctx0" brushRef="#br0">83 155 12323 0 0,'-1'0'129'0'0,"0"1"1"0"0,0 0-1 0 0,0-1 1 0 0,0 1-1 0 0,1 0 1 0 0,-1 0-1 0 0,0-1 1 0 0,0 1-1 0 0,1 0 1 0 0,-1 0-1 0 0,1 0 1 0 0,-1 0-1 0 0,1 0 1 0 0,-1 0-1 0 0,1 0 1 0 0,-1 0-1 0 0,1 0 1 0 0,0 0 0 0 0,-1 2-1 0 0,-7 28-81 0 0,7-25 160 0 0,-19 71 151 0 0,-13 56-87 0 0,30-116-213 0 0,1 0 0 0 0,0 0-1 0 0,1 0 1 0 0,1 0 0 0 0,4 30 0 0 0,-4-44 5 0 0,1 1 0 0 0,-1-1 0 0 0,1 0 0 0 0,0 0-1 0 0,0 0 1 0 0,0 0 0 0 0,0 1 0 0 0,1-1 0 0 0,-1-1 0 0 0,1 1 0 0 0,0 0 0 0 0,0 0 0 0 0,0-1 0 0 0,0 1 0 0 0,0-1 0 0 0,0 1 0 0 0,1-1 0 0 0,-1 0-1 0 0,1 0 1 0 0,2 2 0 0 0,-1-3 34 0 0,0 0-1 0 0,-1 0 1 0 0,1 0-1 0 0,0 0 1 0 0,-1-1-1 0 0,1 1 0 0 0,0-1 1 0 0,0 0-1 0 0,0 0 1 0 0,-1 0-1 0 0,1-1 1 0 0,0 1-1 0 0,0-1 1 0 0,-1 0-1 0 0,1 0 1 0 0,0 0-1 0 0,3-3 0 0 0,1 1-131 0 0,0-1 0 0 0,0 0 0 0 0,0-1 0 0 0,0 0 0 0 0,-1-1-1 0 0,0 1 1 0 0,0-1 0 0 0,-1 0 0 0 0,1-1 0 0 0,-1 0-1 0 0,-1 0 1 0 0,1 0 0 0 0,-1-1 0 0 0,-1 1 0 0 0,8-17 0 0 0,-4 6-732 0 0,-1-1 1 0 0,-1 0 0 0 0,-1 0-1 0 0,-1 0 1 0 0,-1-1 0 0 0,2-24 0 0 0,-3 14 80 0 0,13-113-2153 0 0,-12 127 2910 0 0,0 0-1 0 0,1 1 0 0 0,1 0 0 0 0,1 0 1 0 0,0 0-1 0 0,15-26 0 0 0,-20 39 154 0 0,0-1 0 0 0,1 1 0 0 0,-1 0 0 0 0,1 0 0 0 0,0-1 0 0 0,0 1 0 0 0,0 0-1 0 0,0 1 1 0 0,0-1 0 0 0,0 0 0 0 0,0 0 0 0 0,1 1 0 0 0,-1 0 0 0 0,1-1 0 0 0,-1 1 0 0 0,1 0 0 0 0,-1 0-1 0 0,1 0 1 0 0,0 1 0 0 0,5-2 0 0 0,-5 2 19 0 0,1 1 0 0 0,-1-1 0 0 0,1 1 0 0 0,-1 0 0 0 0,1 0 0 0 0,-1 0 0 0 0,0 0 0 0 0,1 0 1 0 0,-1 1-1 0 0,0 0 0 0 0,0 0 0 0 0,0 0 0 0 0,0 0 0 0 0,3 2 0 0 0,6 8 171 0 0,0 1 1 0 0,0-1 0 0 0,-1 2-1 0 0,-1 0 1 0 0,13 20-1 0 0,-11-13-318 0 0,0 0 0 0 0,-2 1 0 0 0,0 1 0 0 0,-2-1-1 0 0,0 1 1 0 0,-2 1 0 0 0,0-1 0 0 0,-1 1 0 0 0,-2 0 0 0 0,0 0-1 0 0,-2 0 1 0 0,-1 1 0 0 0,-1-1 0 0 0,0 0 0 0 0,-2 0 0 0 0,-1 0-1 0 0,-1 0 1 0 0,-1-1 0 0 0,-1 1 0 0 0,-1-2 0 0 0,-1 1 0 0 0,-14 24-1 0 0,18-37-89 0 0,-77 122 66 0 0,73-120-74 0 0,-1 0 0 0 0,0-1 1 0 0,0 0-1 0 0,-1 0 0 0 0,-1-1 1 0 0,1 0-1 0 0,-2-1 0 0 0,-13 8 1 0 0,24-16-76 0 0,1 0 0 0 0,-1-1 1 0 0,0 1-1 0 0,1 0 0 0 0,-1-1 1 0 0,1 1-1 0 0,-1-1 0 0 0,0 1 1 0 0,0-1-1 0 0,1 0 0 0 0,-1 1 0 0 0,0-1 1 0 0,0 0-1 0 0,1 0 0 0 0,-1-1 1 0 0,0 1-1 0 0,0 0 0 0 0,1 0 1 0 0,-1-1-1 0 0,0 1 0 0 0,1-1 1 0 0,-1 0-1 0 0,1 1 0 0 0,-3-2 1 0 0,3 1-461 0 0,0-1 0 0 0,-1 1 0 0 0,1 0 1 0 0,0-1-1 0 0,0 1 0 0 0,0-1 1 0 0,0 0-1 0 0,0 1 0 0 0,0-1 0 0 0,1 0 1 0 0,-1 1-1 0 0,1-1 0 0 0,-1 0 0 0 0,1 0 1 0 0,-1 0-1 0 0,1 1 0 0 0,0-1 1 0 0,0 0-1 0 0,0 0 0 0 0,0 0 0 0 0,0 0 1 0 0,1-3-1 0 0,3-12-5613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53.316"/>
    </inkml:context>
    <inkml:brush xml:id="br0">
      <inkml:brushProperty name="width" value="0.035" units="cm"/>
      <inkml:brushProperty name="height" value="0.035" units="cm"/>
    </inkml:brush>
  </inkml:definitions>
  <inkml:trace contextRef="#ctx0" brushRef="#br0">0 49 14915 0 0,'9'-6'2169'0'0,"4"-1"-1785"0"0,5 1-272 0 0,5 0-24 0 0,0 3-56 0 0,2-1 0 0 0,3 1-32 0 0,0 1-8 0 0,1-1 8 0 0,2 2-72 0 0,-4-2-24 0 0,0 2-88 0 0,-2 1-160 0 0,-6-2-537 0 0,-2 2-719 0 0,-2 0-376 0 0,-4 0 111 0 0,0-1-4768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53.460"/>
    </inkml:context>
    <inkml:brush xml:id="br0">
      <inkml:brushProperty name="width" value="0.035" units="cm"/>
      <inkml:brushProperty name="height" value="0.035" units="cm"/>
    </inkml:brush>
  </inkml:definitions>
  <inkml:trace contextRef="#ctx0" brushRef="#br0">0 44 12315 0 0,'11'0'1128'0'0,"3"1"-280"0"0,5-1 0 0 0,3 0-112 0 0,0-1-151 0 0,3-1-113 0 0,1-1-160 0 0,2 2-80 0 0,0-3-80 0 0,2-1-152 0 0,-2 1-24 0 0,1 1-184 0 0,1 0-200 0 0,-3-1-865 0 0,1-2-919 0 0,-2-3-5866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55.392"/>
    </inkml:context>
    <inkml:brush xml:id="br0">
      <inkml:brushProperty name="width" value="0.035" units="cm"/>
      <inkml:brushProperty name="height" value="0.035" units="cm"/>
    </inkml:brush>
  </inkml:definitions>
  <inkml:trace contextRef="#ctx0" brushRef="#br0">423 184 10386 0 0,'0'-5'522'0'0,"1"1"0"0"0,0-1 0 0 0,0 0 0 0 0,0 0 0 0 0,1 0 1 0 0,0 1-1 0 0,0-1 0 0 0,3-4 0 0 0,-3 5-65 0 0,0 0 1 0 0,0 0-1 0 0,0 0 0 0 0,-1-1 1 0 0,1 1-1 0 0,-1 0 1 0 0,0-1-1 0 0,0 1 0 0 0,-1-1 1 0 0,1 1-1 0 0,-1-6 1 0 0,0 6-292 0 0,-1 0 0 0 0,1 1 0 0 0,-1-1 0 0 0,0 0 1 0 0,0 1-1 0 0,-1-1 0 0 0,1 1 0 0 0,-1-1 0 0 0,0 1 1 0 0,1 0-1 0 0,-1 0 0 0 0,-1 0 0 0 0,1 0 0 0 0,0 0 0 0 0,-1 0 1 0 0,0 1-1 0 0,1-1 0 0 0,-1 1 0 0 0,0-1 0 0 0,0 1 1 0 0,0 0-1 0 0,-1 0 0 0 0,1 1 0 0 0,0-1 0 0 0,-1 1 1 0 0,1 0-1 0 0,-1-1 0 0 0,0 1 0 0 0,1 1 0 0 0,-1-1 0 0 0,0 1 1 0 0,1-1-1 0 0,-5 1 0 0 0,-1 0-141 0 0,0 0-1 0 0,0 1 1 0 0,0 0 0 0 0,0 1-1 0 0,0 0 1 0 0,0 0-1 0 0,1 1 1 0 0,-1 0 0 0 0,1 0-1 0 0,0 1 1 0 0,-1 0 0 0 0,-11 8-1 0 0,2 3-29 0 0,0 1 0 0 0,1 1-1 0 0,0 0 1 0 0,1 1 0 0 0,2 1-1 0 0,0 0 1 0 0,0 1 0 0 0,-19 41 0 0 0,19-30-35 0 0,1 0 1 0 0,1 1-1 0 0,2 0 1 0 0,2 1 0 0 0,-9 57-1 0 0,15-69 8 0 0,0-1-1 0 0,1 0 1 0 0,2 1-1 0 0,0-1 1 0 0,1 1-1 0 0,1-1 1 0 0,9 33 0 0 0,-10-44 54 0 0,2-1 0 0 0,-1 1 1 0 0,1-1-1 0 0,0 0 1 0 0,1 0-1 0 0,-1-1 0 0 0,2 1 1 0 0,-1-1-1 0 0,1 0 0 0 0,0-1 1 0 0,0 1-1 0 0,1-1 1 0 0,0-1-1 0 0,0 1 0 0 0,1-1 1 0 0,-1 0-1 0 0,1-1 1 0 0,0 1-1 0 0,15 4 0 0 0,-1-2 126 0 0,0-2-1 0 0,1 0 0 0 0,-1-1 0 0 0,1-1 1 0 0,0-1-1 0 0,0-2 0 0 0,1 0 0 0 0,-1-1 1 0 0,29-6-1 0 0,-25 3-163 0 0,0-2 0 0 0,0-1-1 0 0,-1-1 1 0 0,0-2 0 0 0,0 0 0 0 0,-1-2-1 0 0,34-21 1 0 0,-23 3-3073 0 0,-31 24 803 0 0,-1 1 0 0 0,0-1 0 0 0,0 0 0 0 0,6-11 0 0 0,-4 3-5777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57.450"/>
    </inkml:context>
    <inkml:brush xml:id="br0">
      <inkml:brushProperty name="width" value="0.035" units="cm"/>
      <inkml:brushProperty name="height" value="0.035" units="cm"/>
    </inkml:brush>
  </inkml:definitions>
  <inkml:trace contextRef="#ctx0" brushRef="#br0">441 87 10282 0 0,'8'-28'3784'0'0,"-6"25"-3288"0"0,-1 1 0 0 0,0-1 0 0 0,0 0 0 0 0,0 0 0 0 0,0 0 0 0 0,-1 1 0 0 0,1-1 1 0 0,-1-6-1 0 0,0 8-427 0 0,0 0 1 0 0,-1 0 0 0 0,1-1-1 0 0,-1 1 1 0 0,1 0 0 0 0,-1 0 0 0 0,0 0-1 0 0,1 0 1 0 0,-1 0 0 0 0,0 0-1 0 0,0 0 1 0 0,0 0 0 0 0,0 0-1 0 0,1 0 1 0 0,-1 0 0 0 0,-1 0-1 0 0,1 1 1 0 0,0-1 0 0 0,0 0 0 0 0,0 1-1 0 0,0-1 1 0 0,0 1 0 0 0,-1-1-1 0 0,1 1 1 0 0,0 0 0 0 0,-2-1-1 0 0,-4 0-20 0 0,0-1-1 0 0,-1 2 1 0 0,1-1-1 0 0,-1 1 1 0 0,1 0-1 0 0,-1 0 1 0 0,1 1-1 0 0,-1 0 1 0 0,1 1 0 0 0,0-1-1 0 0,0 2 1 0 0,-1-1-1 0 0,2 1 1 0 0,-1 0-1 0 0,0 0 1 0 0,-7 5-1 0 0,-9 5-84 0 0,-1 2 0 0 0,2 1 1 0 0,-21 19-1 0 0,40-33 29 0 0,-52 51-50 0 0,51-49 32 0 0,0 0 0 0 0,1 0 0 0 0,0 0 0 0 0,0 1 0 0 0,0 0-1 0 0,0-1 1 0 0,1 1 0 0 0,0 0 0 0 0,0 0 0 0 0,0 0 0 0 0,-2 9-1 0 0,5-11 33 0 0,-1 0 0 0 0,0 0 0 0 0,1-1-1 0 0,0 1 1 0 0,-1 0 0 0 0,1 0-1 0 0,0-1 1 0 0,0 1 0 0 0,1-1-1 0 0,-1 1 1 0 0,1-1 0 0 0,-1 1-1 0 0,1-1 1 0 0,0 0 0 0 0,-1 0-1 0 0,1 0 1 0 0,0 0 0 0 0,1 0 0 0 0,-1 0-1 0 0,0-1 1 0 0,0 1 0 0 0,1-1-1 0 0,-1 1 1 0 0,1-1 0 0 0,4 2-1 0 0,8 4 145 0 0,0-1-1 0 0,31 7 1 0 0,-25-7-126 0 0,0 0-1 0 0,-1 1 1 0 0,1 0 0 0 0,-2 2-1 0 0,1 1 1 0 0,21 14 0 0 0,-36-22-10 0 0,-1 1-1 0 0,0 0 1 0 0,0 1 0 0 0,-1-1 0 0 0,1 1 0 0 0,-1-1-1 0 0,1 1 1 0 0,-1 0 0 0 0,0 0 0 0 0,-1 1 0 0 0,1-1-1 0 0,-1 0 1 0 0,0 1 0 0 0,0 0 0 0 0,0-1 0 0 0,0 1-1 0 0,-1 0 1 0 0,0 0 0 0 0,0 0 0 0 0,0 0 0 0 0,-1 0 0 0 0,0 0-1 0 0,0 0 1 0 0,0 0 0 0 0,0 0 0 0 0,-1 0 0 0 0,0 0-1 0 0,0 0 1 0 0,0 0 0 0 0,-1 0 0 0 0,1 0 0 0 0,-4 5-1 0 0,1 0 75 0 0,-2 0 0 0 0,1 0 0 0 0,-2 0 0 0 0,1-1 0 0 0,-1 0 0 0 0,0 0 0 0 0,-1-1 0 0 0,0 0 0 0 0,0 0 0 0 0,-1-1 0 0 0,0 0 0 0 0,0 0 0 0 0,-1-1 0 0 0,0-1 0 0 0,0 1 0 0 0,-15 4 0 0 0,10-4 62 0 0,-1-1 1 0 0,0-1 0 0 0,0 0-1 0 0,0-1 1 0 0,0-1 0 0 0,-1-1-1 0 0,1 0 1 0 0,-1-1 0 0 0,1-1-1 0 0,-30-4 1 0 0,43 4-173 0 0,-1 0-1 0 0,0 0 1 0 0,1 0 0 0 0,-1 0-1 0 0,1 0 1 0 0,-1-1 0 0 0,1 0-1 0 0,0 1 1 0 0,0-1 0 0 0,-1 0-1 0 0,1-1 1 0 0,1 1 0 0 0,-1-1-1 0 0,0 1 1 0 0,0-1 0 0 0,-2-4-1 0 0,-4-13-3673 0 0,5-4-5258 0 0,4 15 1649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59.240"/>
    </inkml:context>
    <inkml:brush xml:id="br0">
      <inkml:brushProperty name="width" value="0.035" units="cm"/>
      <inkml:brushProperty name="height" value="0.035" units="cm"/>
    </inkml:brush>
  </inkml:definitions>
  <inkml:trace contextRef="#ctx0" brushRef="#br0">96 140 9130 0 0,'4'-24'291'0'0,"-2"16"-336"0"0,0 0 0 0 0,-1 0 0 0 0,0 0 0 0 0,0 0 0 0 0,-1 0 0 0 0,-1-12 0 0 0,1 18 175 0 0,-1-1 1 0 0,1 1 0 0 0,-1 0-1 0 0,0 0 1 0 0,0-1 0 0 0,0 1-1 0 0,0 0 1 0 0,-1 0 0 0 0,1 0-1 0 0,-1 0 1 0 0,1 0 0 0 0,-1 1-1 0 0,1-1 1 0 0,-1 0-1 0 0,0 1 1 0 0,0-1 0 0 0,0 1-1 0 0,0 0 1 0 0,0-1 0 0 0,0 1-1 0 0,0 0 1 0 0,0 0 0 0 0,-1 1-1 0 0,1-1 1 0 0,0 0 0 0 0,-5 0-1 0 0,6 0-2 0 0,-1 1 0 0 0,1-1 0 0 0,-1 1 0 0 0,1-1 0 0 0,-1 1 0 0 0,0 0 0 0 0,1-1 0 0 0,-1 1 0 0 0,0 0 0 0 0,1 0 0 0 0,-1 0 0 0 0,0 0 0 0 0,1 1 0 0 0,-1-1-1 0 0,1 0 1 0 0,-1 1 0 0 0,0-1 0 0 0,1 1 0 0 0,-1-1 0 0 0,1 1 0 0 0,-1 0 0 0 0,1 0 0 0 0,0 0 0 0 0,-1 0 0 0 0,1 0 0 0 0,0 0 0 0 0,-1 0 0 0 0,1 0 0 0 0,0 0 0 0 0,0 0-1 0 0,0 1 1 0 0,0-1 0 0 0,0 1 0 0 0,-1 1 0 0 0,0 5 65 0 0,0-1-1 0 0,1 0 1 0 0,0 0 0 0 0,0 0-1 0 0,1 1 1 0 0,0 11-1 0 0,0-15-195 0 0,4 81 1111 0 0,17 99 0 0 0,-10-98-1030 0 0,-10-69-6 0 0,0 0 0 0 0,-3 20 0 0 0,1 3 33 0 0,21-62-1425 0 0,-12 10-667 0 0,-2-1 0 0 0,0 1 0 0 0,0-2 1 0 0,6-26-1 0 0,-7 20-3637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59.428"/>
    </inkml:context>
    <inkml:brush xml:id="br0">
      <inkml:brushProperty name="width" value="0.035" units="cm"/>
      <inkml:brushProperty name="height" value="0.035" units="cm"/>
    </inkml:brush>
  </inkml:definitions>
  <inkml:trace contextRef="#ctx0" brushRef="#br0">1 44 12035 0 0,'0'-1'84'0'0,"0"1"1"0"0,0-1 0 0 0,-1 1 0 0 0,1-1-1 0 0,0 1 1 0 0,0-1 0 0 0,0 0 0 0 0,0 1 0 0 0,0-1-1 0 0,0 1 1 0 0,0-1 0 0 0,0 0 0 0 0,1 1 0 0 0,-1-1-1 0 0,0 1 1 0 0,0-1 0 0 0,0 1 0 0 0,1-1-1 0 0,-1 1 1 0 0,0-1 0 0 0,1 1 0 0 0,-1-1 0 0 0,0 1-1 0 0,1-1 1 0 0,-1 1 0 0 0,0-1 0 0 0,1 1-1 0 0,-1 0 1 0 0,1-1 0 0 0,-1 1 0 0 0,1-1 0 0 0,-1 1-1 0 0,1 0 1 0 0,-1 0 0 0 0,1-1 0 0 0,0 1 0 0 0,-1 0-1 0 0,1 0 1 0 0,-1 0 0 0 0,2 0 0 0 0,32-8-1304 0 0,-20 5 459 0 0,19-8-3210 0 0,-24 7-1399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41.247"/>
    </inkml:context>
    <inkml:brush xml:id="br0">
      <inkml:brushProperty name="width" value="0.035" units="cm"/>
      <inkml:brushProperty name="height" value="0.035" units="cm"/>
    </inkml:brush>
  </inkml:definitions>
  <inkml:trace contextRef="#ctx0" brushRef="#br0">181 106 9826 0 0,'-70'-5'2265'0'0,"53"5"-543"0"0,0 0-1 0 0,0 1 1 0 0,0 0 0 0 0,-20 5-1 0 0,37-6-1699 0 0,0 0 0 0 0,-1 0 0 0 0,1 0 0 0 0,0 0 0 0 0,0 0 0 0 0,0 0 0 0 0,-1 0 0 0 0,1 0 0 0 0,0 0 0 0 0,0 0 0 0 0,0 0 0 0 0,-1 0 0 0 0,1 0 0 0 0,0 0 0 0 0,0 0 0 0 0,0 0 0 0 0,0 1 0 0 0,-1-1 0 0 0,1 0 1 0 0,0 0-1 0 0,0 0 0 0 0,0 0 0 0 0,0 0 0 0 0,-1 0 0 0 0,1 0 0 0 0,0 1 0 0 0,0-1 0 0 0,0 0 0 0 0,0 0 0 0 0,0 0 0 0 0,0 0 0 0 0,0 1 0 0 0,0-1 0 0 0,-1 0 0 0 0,1 0 0 0 0,0 0 0 0 0,0 0 0 0 0,0 1 0 0 0,0-1 0 0 0,0 0 0 0 0,0 0 0 0 0,0 0 0 0 0,0 1 0 0 0,0-1 0 0 0,0 0 0 0 0,0 0 0 0 0,0 0 0 0 0,0 1 0 0 0,0-1 0 0 0,1 0 0 0 0,10 8 583 0 0,21 1-108 0 0,1-9-165 0 0,0-2 0 0 0,59-10 0 0 0,-25 2-122 0 0,127-13 230 0 0,555-59 1234 0 0,-746 82-1662 0 0,21-2 51 0 0,-24 2-55 0 0,1 0 1 0 0,-1 0-1 0 0,1 0 1 0 0,-1 0 0 0 0,1 0-1 0 0,0 0 1 0 0,-1 0 0 0 0,1 0-1 0 0,-1 0 1 0 0,1 0 0 0 0,-1 0-1 0 0,1 0 1 0 0,0 1-1 0 0,-1-1 1 0 0,1 0 0 0 0,-1 0-1 0 0,1 0 1 0 0,-1 1 0 0 0,1-1-1 0 0,-1 0 1 0 0,1 1 0 0 0,-1-1-1 0 0,1 1 1 0 0,-1-1-1 0 0,0 0 1 0 0,1 1 0 0 0,0 0-1 0 0,-5 3-43 0 0,0 0-1 0 0,0-1 1 0 0,0 0-1 0 0,0 1 1 0 0,-8 3-1 0 0,-8 5-2525 0 0,-8 7-9604 0 0,21-14 5425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0:59.859"/>
    </inkml:context>
    <inkml:brush xml:id="br0">
      <inkml:brushProperty name="width" value="0.035" units="cm"/>
      <inkml:brushProperty name="height" value="0.035" units="cm"/>
    </inkml:brush>
  </inkml:definitions>
  <inkml:trace contextRef="#ctx0" brushRef="#br0">25 210 8570 0 0,'10'46'2052'0'0,"-3"-14"-630"0"0,5 58 1 0 0,-12-81-984 0 0,1-1-1 0 0,-2 1 1 0 0,1-1 0 0 0,-1 1 0 0 0,0-1 0 0 0,-1 0 0 0 0,0 1 0 0 0,0-1 0 0 0,-1 0 0 0 0,0 0-1 0 0,-8 14 1 0 0,11-22-313 0 0,0 1-1 0 0,0-1 0 0 0,0 1 0 0 0,-1-1 0 0 0,1 1 1 0 0,0-1-1 0 0,0 1 0 0 0,-1-1 0 0 0,1 0 1 0 0,0 1-1 0 0,-1-1 0 0 0,1 1 0 0 0,0-1 1 0 0,-1 0-1 0 0,1 1 0 0 0,-1-1 0 0 0,1 0 0 0 0,-1 0 1 0 0,1 1-1 0 0,0-1 0 0 0,-1 0 0 0 0,1 0 1 0 0,-1 0-1 0 0,1 1 0 0 0,-1-1 0 0 0,1 0 0 0 0,-1 0 1 0 0,1 0-1 0 0,-1 0 0 0 0,1 0 0 0 0,-2 0 1 0 0,-7-14 2218 0 0,3-27-694 0 0,8 11-1507 0 0,2 0 0 0 0,1-1 0 0 0,1 2-1 0 0,16-45 1 0 0,3-15-66 0 0,-20 65-83 0 0,16-42 0 0 0,-19 61-5 0 0,0 0 0 0 0,0 0 0 0 0,1 0 0 0 0,-1 0 0 0 0,1 1 0 0 0,0-1 0 0 0,0 1 0 0 0,1-1 0 0 0,-1 1 0 0 0,1 0 0 0 0,0 1 0 0 0,0-1 0 0 0,0 1 0 0 0,10-6-1 0 0,-13 8-1 0 0,0 1-1 0 0,0 0 0 0 0,0 0 1 0 0,0-1-1 0 0,0 1 0 0 0,0 0 0 0 0,0 0 1 0 0,0 0-1 0 0,0 0 0 0 0,0 0 0 0 0,0 0 1 0 0,0 0-1 0 0,0 0 0 0 0,0 0 1 0 0,0 1-1 0 0,0-1 0 0 0,1 0 0 0 0,-1 1 1 0 0,-1-1-1 0 0,1 1 0 0 0,0-1 0 0 0,2 2 1 0 0,-1 0-10 0 0,1 0 1 0 0,-1 1 0 0 0,0-1 0 0 0,1 1-1 0 0,-1-1 1 0 0,0 1 0 0 0,2 4 0 0 0,2 4-13 0 0,-1 0 0 0 0,-1 0 0 0 0,4 14 0 0 0,92 311-202 0 0,-99-332 272 0 0,1 0 1 0 0,-1 0-1 0 0,1 0 1 0 0,0 0 0 0 0,0-1-1 0 0,0 1 1 0 0,5 5 0 0 0,9 2-902 0 0,4-9-3352 0 0,-11-13-5178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1:00.664"/>
    </inkml:context>
    <inkml:brush xml:id="br0">
      <inkml:brushProperty name="width" value="0.035" units="cm"/>
      <inkml:brushProperty name="height" value="0.035" units="cm"/>
    </inkml:brush>
  </inkml:definitions>
  <inkml:trace contextRef="#ctx0" brushRef="#br0">0 1 12315 0 0,'11'25'1993'0'0,"3"4"-1754"0"0,-1 0 1 0 0,-1 1-1 0 0,-1 0 0 0 0,-2 1 0 0 0,-1 0 0 0 0,7 60 0 0 0,-14-82-197 0 0,13 186 429 0 0,-13-155-273 0 0,-2 0 1 0 0,-12 74-1 0 0,2-74-3 0 0,-1 7 3535 0 0,23-83 333 0 0,-4 19-3662 0 0,6-22-365 0 0,2 0 1 0 0,1 0-1 0 0,3 2 1 0 0,0 0-1 0 0,3 1 1 0 0,1 1-1 0 0,32-37 1 0 0,-49 66-48 0 0,0 1 0 0 0,0 0 0 0 0,0 0 0 0 0,1 0 0 0 0,-1 1 0 0 0,1 0 0 0 0,0 0 0 0 0,0 1 0 0 0,1-1 0 0 0,-1 2 0 0 0,9-3 1 0 0,-14 4-2 0 0,1 0 1 0 0,0 1 0 0 0,-1-1 0 0 0,1 1 0 0 0,0 0 0 0 0,-1-1 0 0 0,1 1 0 0 0,0 0 0 0 0,-1 1 0 0 0,1-1 0 0 0,0 0 0 0 0,-1 1 0 0 0,1 0 0 0 0,0-1 0 0 0,-1 1 0 0 0,1 0 0 0 0,-1 0-1 0 0,1 0 1 0 0,-1 1 0 0 0,0-1 0 0 0,1 1 0 0 0,-1-1 0 0 0,0 1 0 0 0,0 0 0 0 0,0 0 0 0 0,0 0 0 0 0,0 0 0 0 0,-1 0 0 0 0,1 0 0 0 0,-1 0 0 0 0,1 1 0 0 0,-1-1 0 0 0,0 0 0 0 0,0 1-1 0 0,2 4 1 0 0,-3-5 12 0 0,1 1 0 0 0,0-1 0 0 0,-1 1-1 0 0,0-1 1 0 0,1 1 0 0 0,-1-1 0 0 0,0 1-1 0 0,0 0 1 0 0,0-1 0 0 0,-1 1 0 0 0,1-1-1 0 0,-1 1 1 0 0,1-1 0 0 0,-1 1 0 0 0,0-1-1 0 0,-2 5 1 0 0,0-2 6 0 0,0-1 0 0 0,0 0 0 0 0,0 1 0 0 0,-1-1 0 0 0,1-1 0 0 0,-1 1 0 0 0,-8 6 0 0 0,-5 1-15 0 0,0-1 0 0 0,0 0 0 0 0,-26 10-1 0 0,39-18-8 0 0,-3 1 7 0 0,-8 4 83 0 0,0-1-1 0 0,0 0 1 0 0,0-1 0 0 0,-1 0 0 0 0,0-1 0 0 0,0-1-1 0 0,-18 1 1 0 0,38-2-99 0 0,0 0 0 0 0,1 0 0 0 0,-1 1 0 0 0,0-1 0 0 0,0 1 0 0 0,0 0 0 0 0,-1 0-1 0 0,1 0 1 0 0,4 5 0 0 0,0 0-13 0 0,228 177-192 0 0,-235-185 288 0 0,8 8-452 0 0,0-2 1 0 0,1 1-1 0 0,0-1 1 0 0,0-1 0 0 0,15 7-1 0 0,-21-11-300 0 0,0 0 0 0 0,0-1 0 0 0,0 1 0 0 0,0-1 0 0 0,0 0 0 0 0,0 0 0 0 0,0 0 0 0 0,0 0 0 0 0,0-1 0 0 0,0 1 0 0 0,-1-1 0 0 0,1 0 0 0 0,0 0 0 0 0,0-1 0 0 0,-1 1 0 0 0,1-1 0 0 0,0 0 0 0 0,-1 0 0 0 0,6-3 0 0 0,2-4-4635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1:01.172"/>
    </inkml:context>
    <inkml:brush xml:id="br0">
      <inkml:brushProperty name="width" value="0.035" units="cm"/>
      <inkml:brushProperty name="height" value="0.035" units="cm"/>
    </inkml:brush>
  </inkml:definitions>
  <inkml:trace contextRef="#ctx0" brushRef="#br0">0 155 14979 0 0,'2'-6'459'0'0,"0"1"0"0"0,1 0 0 0 0,-1-1 1 0 0,1 1-1 0 0,0 0 0 0 0,0 0 0 0 0,1 1 0 0 0,-1-1 0 0 0,1 1 0 0 0,0 0 0 0 0,0 0 0 0 0,8-6 0 0 0,-6 5-317 0 0,-1 1 0 0 0,1 0-1 0 0,-1 1 1 0 0,1-1-1 0 0,0 1 1 0 0,1 0 0 0 0,-1 0-1 0 0,0 1 1 0 0,1 0-1 0 0,10-2 1 0 0,-15 4-134 0 0,0 0-1 0 0,-1 0 1 0 0,1 0 0 0 0,0 0-1 0 0,0 0 1 0 0,0 1 0 0 0,0-1-1 0 0,0 1 1 0 0,0-1 0 0 0,0 1-1 0 0,-1 0 1 0 0,1-1 0 0 0,0 1 0 0 0,-1 0-1 0 0,1 0 1 0 0,0 0 0 0 0,-1 1-1 0 0,1-1 1 0 0,1 2 0 0 0,0 0 7 0 0,-1 1 0 0 0,1 0 0 0 0,-1-1 0 0 0,1 1 0 0 0,-1 0 1 0 0,0 0-1 0 0,0 0 0 0 0,1 5 0 0 0,0 4 37 0 0,0 0 0 0 0,0 0 0 0 0,-2 0 0 0 0,2 23 1 0 0,-4-18-22 0 0,-1-1 1 0 0,0 1-1 0 0,-1-1 1 0 0,-1 0-1 0 0,0 0 1 0 0,-2 0-1 0 0,-7 17 1 0 0,-1-4-9 0 0,-1-1 0 0 0,-34 51 0 0 0,78-115 778 0 0,51-57-877 0 0,-53 64 103 0 0,-2-1-1 0 0,0-1 0 0 0,-3-1 0 0 0,0-2 1 0 0,18-36-1 0 0,18-68 233 0 0,-82 182-111 0 0,-2 30-290 0 0,14-46 138 0 0,2 0 0 0 0,1 0 0 0 0,1 0-1 0 0,1 1 1 0 0,-4 56 0 0 0,11-82 21 0 0,0 0-1 0 0,0 0 1 0 0,0 0-1 0 0,1 0 1 0 0,-1 0 0 0 0,1 0-1 0 0,0-1 1 0 0,0 1 0 0 0,1 0-1 0 0,-1 0 1 0 0,1-1 0 0 0,0 1-1 0 0,-1-1 1 0 0,2 0 0 0 0,-1 1-1 0 0,0-1 1 0 0,1 0-1 0 0,4 5 1 0 0,-2-5 40 0 0,-1 0 0 0 0,1-1 0 0 0,-1 1 0 0 0,1-1-1 0 0,0 0 1 0 0,0 0 0 0 0,0 0 0 0 0,0-1 0 0 0,0 0 0 0 0,0 0 0 0 0,0 0 0 0 0,8 0-1 0 0,9-2 59 0 0,0 0-1 0 0,0-2 0 0 0,-1 0 0 0 0,1-1 0 0 0,32-12 0 0 0,-4 0-1035 0 0,63-31-1 0 0,-61 21-2927 0 0,-2-4-3604 0 0,-23 12-329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1:01.774"/>
    </inkml:context>
    <inkml:brush xml:id="br0">
      <inkml:brushProperty name="width" value="0.035" units="cm"/>
      <inkml:brushProperty name="height" value="0.035" units="cm"/>
    </inkml:brush>
  </inkml:definitions>
  <inkml:trace contextRef="#ctx0" brushRef="#br0">1 1 12275 0 0,'4'5'405'0'0,"-1"0"0"0"0,0 0 1 0 0,0 1-1 0 0,0-1 0 0 0,-1 1 1 0 0,1 0-1 0 0,-1 0 1 0 0,-1 0-1 0 0,1 0 0 0 0,1 11 1 0 0,4 68 241 0 0,-6 63 392 0 0,1 53-151 0 0,-2-51-783 0 0,2-143-850 0 0,0-21-1461 0 0,0-26-2469 0 0,-12 5 410 0 0,4 22-280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1:01.980"/>
    </inkml:context>
    <inkml:brush xml:id="br0">
      <inkml:brushProperty name="width" value="0.035" units="cm"/>
      <inkml:brushProperty name="height" value="0.035" units="cm"/>
    </inkml:brush>
  </inkml:definitions>
  <inkml:trace contextRef="#ctx0" brushRef="#br0">0 279 11835 0 0,'1'-1'262'0'0,"-1"0"0"0"0,0 0 0 0 0,1 0 0 0 0,-1 0 0 0 0,0 0 0 0 0,1 0 0 0 0,-1 0 0 0 0,1 1 0 0 0,-1-1 0 0 0,1 0 0 0 0,0 0 0 0 0,-1 0 0 0 0,1 1 0 0 0,0-1 0 0 0,0 0 0 0 0,-1 0 0 0 0,1 1 0 0 0,0-1 0 0 0,0 1 0 0 0,0-1 1 0 0,0 1-1 0 0,0-1 0 0 0,2 0 0 0 0,26-8 999 0 0,-24 8-747 0 0,246-53 3005 0 0,-65 17-3465 0 0,-87 16-411 0 0,102-26-362 0 0,-168 36-2631 0 0,61-28-1 0 0,-85 35 1771 0 0,0-1-1 0 0,-1-1 1 0 0,0 1-1 0 0,9-8 0 0 0,-9 5-3202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1:02.614"/>
    </inkml:context>
    <inkml:brush xml:id="br0">
      <inkml:brushProperty name="width" value="0.035" units="cm"/>
      <inkml:brushProperty name="height" value="0.035" units="cm"/>
    </inkml:brush>
  </inkml:definitions>
  <inkml:trace contextRef="#ctx0" brushRef="#br0">23 0 15075 0 0,'9'40'1531'0'0,"3"17"-1601"0"0,-1 0 0 0 0,-3 1-1 0 0,0 63 1 0 0,-6-83 73 0 0,-2 1 0 0 0,-4 40 0 0 0,3-69-150 0 0,0 0 0 0 0,-1 0 0 0 0,0 0 0 0 0,0 0 0 0 0,-1 0 0 0 0,-1-1 0 0 0,0 1 0 0 0,0-1 0 0 0,-1 0 0 0 0,0 0 0 0 0,0 0 0 0 0,-14 15 0 0 0,19-24 99 0 0,0 0 1 0 0,0 1-1 0 0,0-1 0 0 0,0 0 0 0 0,0 0 1 0 0,-1 0-1 0 0,1 0 0 0 0,0 0 0 0 0,0 0 1 0 0,0 1-1 0 0,0-1 0 0 0,0 0 0 0 0,-1 0 1 0 0,1 0-1 0 0,0 0 0 0 0,0 0 1 0 0,0 0-1 0 0,0 0 0 0 0,0 0 0 0 0,-1 0 1 0 0,1 0-1 0 0,0 0 0 0 0,0 0 0 0 0,0 0 1 0 0,0 0-1 0 0,-1 0 0 0 0,1 0 0 0 0,0 0 1 0 0,0 0-1 0 0,0 0 0 0 0,0 0 0 0 0,-1 0 1 0 0,1 0-1 0 0,0 0 0 0 0,0 0 1 0 0,0 0-1 0 0,0 0 0 0 0,0 0 0 0 0,-1-1 1 0 0,1 1-1 0 0,0 0 0 0 0,0 0 0 0 0,0 0 1 0 0,0 0-1 0 0,0 0 0 0 0,0 0 0 0 0,0-1 1 0 0,-1 1-1 0 0,1 0 0 0 0,0 0 0 0 0,-3-14-1644 0 0,2-19-309 0 0,1 31 1781 0 0,0-42-1860 0 0,0 26-1579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1:02.901"/>
    </inkml:context>
    <inkml:brush xml:id="br0">
      <inkml:brushProperty name="width" value="0.035" units="cm"/>
      <inkml:brushProperty name="height" value="0.035" units="cm"/>
    </inkml:brush>
  </inkml:definitions>
  <inkml:trace contextRef="#ctx0" brushRef="#br0">0 18 11698 0 0,'3'-2'195'0'0,"0"0"-1"0"0,-1 0 0 0 0,1 0 1 0 0,0 1-1 0 0,0-1 0 0 0,0 1 0 0 0,0 0 1 0 0,1 0-1 0 0,-1 0 0 0 0,0 0 1 0 0,0 1-1 0 0,0-1 0 0 0,7 1 0 0 0,48 1 570 0 0,-34 0-237 0 0,39 1 418 0 0,0 3 1 0 0,100 20 0 0 0,-140-20-707 0 0,0 1 0 0 0,0 1 0 0 0,-1 1 0 0 0,0 1 0 0 0,-1 1 0 0 0,0 1 0 0 0,0 1 0 0 0,-1 0 0 0 0,-1 2 0 0 0,23 19 0 0 0,-36-27-163 0 0,0 0-1 0 0,0 1 0 0 0,-1-1 1 0 0,0 1-1 0 0,0 0 0 0 0,0 1 1 0 0,-1-1-1 0 0,0 1 1 0 0,-1 0-1 0 0,0 0 0 0 0,0 0 1 0 0,0 0-1 0 0,-1 0 0 0 0,0 1 1 0 0,-1-1-1 0 0,1 12 0 0 0,-3-8 25 0 0,1 0-1 0 0,-2 0 0 0 0,0 0 0 0 0,0-1 0 0 0,-1 1 0 0 0,0-1 1 0 0,-1 0-1 0 0,-1 1 0 0 0,1-2 0 0 0,-2 1 0 0 0,-7 12 0 0 0,-4 2 8 0 0,0-2 0 0 0,-2 0-1 0 0,0-1 1 0 0,-2-1-1 0 0,-24 20 1 0 0,-122 84 111 0 0,133-101-153 0 0,-40 20 1 0 0,64-39-143 0 0,1 0-1 0 0,-1-1 1 0 0,0 0-1 0 0,0-1 1 0 0,0 0 0 0 0,-1-1-1 0 0,1 0 1 0 0,-1 0-1 0 0,-19 0 1 0 0,29-2-72 0 0,0 0-1 0 0,1 0 1 0 0,-1 0 0 0 0,0 0-1 0 0,0 0 1 0 0,0 0 0 0 0,1 0-1 0 0,-1-1 1 0 0,0 1 0 0 0,0 0-1 0 0,1 0 1 0 0,-1-1 0 0 0,0 1-1 0 0,0 0 1 0 0,1-1 0 0 0,-1 1-1 0 0,0 0 1 0 0,1-1 0 0 0,-1 1-1 0 0,0-1 1 0 0,1 0-1 0 0,-1 1 1 0 0,1-1 0 0 0,-1 1-1 0 0,1-1 1 0 0,-1 0 0 0 0,1 1-1 0 0,0-1 1 0 0,-1 0 0 0 0,1 1-1 0 0,0-1 1 0 0,-1 0 0 0 0,1 0-1 0 0,0-1 1 0 0,0 0-686 0 0,0-1-1 0 0,1 1 1 0 0,-1-1 0 0 0,1 1-1 0 0,-1-1 1 0 0,1 1 0 0 0,0-1-1 0 0,0 1 1 0 0,2-4 0 0 0,7-11-4893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1:04.027"/>
    </inkml:context>
    <inkml:brush xml:id="br0">
      <inkml:brushProperty name="width" value="0.035" units="cm"/>
      <inkml:brushProperty name="height" value="0.035" units="cm"/>
    </inkml:brush>
  </inkml:definitions>
  <inkml:trace contextRef="#ctx0" brushRef="#br0">152 134 10674 0 0,'-1'-4'641'0'0,"0"-1"0"0"0,0 1 0 0 0,-1-1-1 0 0,1 1 1 0 0,-1 0 0 0 0,-2-5 0 0 0,3 9-618 0 0,1-1 0 0 0,0 0 0 0 0,-1 1 0 0 0,1-1 0 0 0,0 1 1 0 0,-1 0-1 0 0,1-1 0 0 0,-1 1 0 0 0,1-1 0 0 0,0 1 0 0 0,-1-1 1 0 0,1 1-1 0 0,-1 0 0 0 0,0 0 0 0 0,1-1 0 0 0,-1 1 0 0 0,1 0 1 0 0,-1 0-1 0 0,1-1 0 0 0,-1 1 0 0 0,0 0 0 0 0,1 0 0 0 0,-1 0 1 0 0,1 0-1 0 0,-1 0 0 0 0,0 0 0 0 0,1 0 0 0 0,-1 0 0 0 0,1 0 0 0 0,-1 0 1 0 0,0 0-1 0 0,1 0 0 0 0,-1 1 0 0 0,1-1 0 0 0,-1 0 0 0 0,1 0 1 0 0,-1 1-1 0 0,1-1 0 0 0,-1 0 0 0 0,1 1 0 0 0,-1-1 0 0 0,1 0 1 0 0,-1 1-1 0 0,1-1 0 0 0,-1 1 0 0 0,1-1 0 0 0,0 1 0 0 0,-1-1 1 0 0,1 1-1 0 0,-1 0 0 0 0,-12 16-14 0 0,0 1 0 0 0,1 0 0 0 0,0 1 0 0 0,2 0 1 0 0,0 0-1 0 0,2 1 0 0 0,-11 36 0 0 0,14-41-5 0 0,2 0 0 0 0,0-1 0 0 0,1 1 0 0 0,0 0 0 0 0,1 0 0 0 0,1 0-1 0 0,0 0 1 0 0,1 0 0 0 0,1 0 0 0 0,0 0 0 0 0,1 0 0 0 0,5 14 0 0 0,-7-25 79 0 0,0-1 0 0 0,1 1 0 0 0,0 0 1 0 0,0-1-1 0 0,0 1 0 0 0,0-1 0 0 0,1 0 0 0 0,-1 0 1 0 0,1 0-1 0 0,0 0 0 0 0,-1 0 0 0 0,1 0 0 0 0,1-1 1 0 0,-1 0-1 0 0,0 1 0 0 0,1-1 0 0 0,6 3 0 0 0,-4-3 124 0 0,1 0 0 0 0,-1-1 0 0 0,0 0-1 0 0,1 0 1 0 0,-1 0 0 0 0,1 0 0 0 0,0-1-1 0 0,-1-1 1 0 0,1 1 0 0 0,6-2 0 0 0,7-2 225 0 0,0-1-1 0 0,-1-1 1 0 0,0 0 0 0 0,0-2 0 0 0,-1 0 0 0 0,21-13 0 0 0,-16 7-182 0 0,0 0 0 0 0,-1-2 0 0 0,0 0 0 0 0,30-31 0 0 0,-46 41-177 0 0,0 0-1 0 0,-1-1 1 0 0,0 1-1 0 0,0-1 1 0 0,-1 0-1 0 0,1-1 1 0 0,-2 1 0 0 0,1-1-1 0 0,-1 1 1 0 0,0-1-1 0 0,0 0 1 0 0,-1 0 0 0 0,-1-1-1 0 0,1 1 1 0 0,-1 0-1 0 0,0-1 1 0 0,-1 1-1 0 0,0 0 1 0 0,-1-9 0 0 0,1 16-69 0 0,0 1 0 0 0,0 0 0 0 0,0-1 0 0 0,0 1 0 0 0,0 0 0 0 0,0-1 0 0 0,0 1 1 0 0,0 0-1 0 0,0-1 0 0 0,0 1 0 0 0,0 0 0 0 0,0 0 0 0 0,0-1 0 0 0,0 1 1 0 0,0 0-1 0 0,-1-1 0 0 0,1 1 0 0 0,0 0 0 0 0,0-1 0 0 0,0 1 0 0 0,0 0 0 0 0,-1 0 1 0 0,1-1-1 0 0,0 1 0 0 0,0 0 0 0 0,0 0 0 0 0,-1 0 0 0 0,1-1 0 0 0,0 1 1 0 0,-1 0-1 0 0,1 0 0 0 0,0 0 0 0 0,0 0 0 0 0,-1 0 0 0 0,0-1 0 0 0,-6 10-145 0 0,-5 18-143 0 0,9-17 254 0 0,1-1 0 0 0,0 1 0 0 0,1 0 0 0 0,-1 0 0 0 0,2 0 0 0 0,0 0-1 0 0,0 0 1 0 0,1 0 0 0 0,0 0 0 0 0,0 0 0 0 0,1-1 0 0 0,1 1-1 0 0,-1 0 1 0 0,2-1 0 0 0,4 10 0 0 0,-6-14 47 0 0,0-1 1 0 0,0 0 0 0 0,1 1-1 0 0,0-1 1 0 0,0 0-1 0 0,0 0 1 0 0,0-1 0 0 0,1 1-1 0 0,-1-1 1 0 0,1 1-1 0 0,0-1 1 0 0,0 0-1 0 0,0 0 1 0 0,1-1 0 0 0,-1 0-1 0 0,1 1 1 0 0,-1-1-1 0 0,1-1 1 0 0,0 1 0 0 0,0-1-1 0 0,-1 1 1 0 0,1-2-1 0 0,0 1 1 0 0,0 0-1 0 0,0-1 1 0 0,0 0 0 0 0,0 0-1 0 0,0 0 1 0 0,0-1-1 0 0,0 0 1 0 0,7-2 0 0 0,9-2 132 0 0,-1-2 1 0 0,1 0 0 0 0,28-16 0 0 0,-38 17-104 0 0,1 0 0 0 0,-1-1 0 0 0,-1-1 0 0 0,0 1 1 0 0,0-2-1 0 0,0 1 0 0 0,10-13 0 0 0,-18 18-32 0 0,0 1 1 0 0,0-1-1 0 0,-1 0 1 0 0,1 1-1 0 0,-1-1 0 0 0,0 0 1 0 0,1 0-1 0 0,-1 0 1 0 0,0 0-1 0 0,-1 0 1 0 0,1 0-1 0 0,0 0 1 0 0,-1 0-1 0 0,0 0 1 0 0,0 0-1 0 0,0 0 1 0 0,0 0-1 0 0,0-1 0 0 0,-2-4 1 0 0,0 2-14 0 0,0 1 0 0 0,0 0 1 0 0,0 0-1 0 0,-1 0 0 0 0,0 0 0 0 0,0 0 0 0 0,0 0 1 0 0,-1 1-1 0 0,1-1 0 0 0,-7-4 0 0 0,0 0-46 0 0,-1 0 1 0 0,0 0-1 0 0,0 1 0 0 0,-1 1 0 0 0,0 0 0 0 0,0 0 0 0 0,-1 1 0 0 0,-17-5 0 0 0,25 9 25 0 0,-22-5-120 0 0,-35-6 0 0 0,54 11 88 0 0,-1 2 0 0 0,1-1 0 0 0,-1 1 0 0 0,1 0 0 0 0,-1 1-1 0 0,1 0 1 0 0,0 1 0 0 0,-13 3 0 0 0,398-110-269 0 0,-165 58 543 0 0,-205 45-226 0 0,-1 0 4 0 0,1 1-1 0 0,-1-1 1 0 0,0 1 0 0 0,0 0 0 0 0,1 1 0 0 0,-1 0 0 0 0,0 0 0 0 0,10 1 0 0 0,-16-1-4 0 0,0 1 0 0 0,1-1 0 0 0,-1 1 0 0 0,0-1 0 0 0,1 1-1 0 0,-1-1 1 0 0,0 1 0 0 0,0-1 0 0 0,0 1 0 0 0,0 0 0 0 0,0-1 0 0 0,1 1 0 0 0,-1-1 0 0 0,0 1 0 0 0,0 0 0 0 0,0-1 0 0 0,0 1 0 0 0,-1-1 0 0 0,1 1-1 0 0,0 0 1 0 0,0-1 0 0 0,0 1 0 0 0,0-1 0 0 0,-1 1 0 0 0,1 0 0 0 0,0-1 0 0 0,-1 1 0 0 0,1-1 0 0 0,0 1 0 0 0,-1-1 0 0 0,1 1 0 0 0,-1 0 0 0 0,-15 21-118 0 0,13-19 120 0 0,-53 59-76 0 0,45-52 119 0 0,0 0 0 0 0,1 1 0 0 0,0 1 0 0 0,0-1 0 0 0,2 2 0 0 0,-1-1 0 0 0,-6 17 0 0 0,14-28-42 0 0,0 1 1 0 0,0 0-1 0 0,1 0 1 0 0,-1 0-1 0 0,1 0 1 0 0,0 0-1 0 0,-1 0 1 0 0,1 1-1 0 0,0-1 1 0 0,0 0-1 0 0,0 0 1 0 0,1 0-1 0 0,-1 0 1 0 0,0 0-1 0 0,1 0 1 0 0,-1 0-1 0 0,1 0 1 0 0,0 0-1 0 0,0 0 1 0 0,0-1-1 0 0,0 1 1 0 0,0 0-1 0 0,0 0 1 0 0,0-1-1 0 0,0 1 1 0 0,1 0-1 0 0,-1-1 1 0 0,1 0-1 0 0,-1 1 1 0 0,1-1-1 0 0,0 0 1 0 0,-1 0-1 0 0,3 2 1 0 0,8 3 0 0 0,0 0 0 0 0,0-1 0 0 0,0 0 0 0 0,19 4-1 0 0,6 3-30 0 0,-23-5 5 0 0,1 0 0 0 0,-1 1 0 0 0,0 1 1 0 0,0 0-1 0 0,-1 1 0 0 0,0 0 0 0 0,-1 1 1 0 0,12 14-1 0 0,-20-20 13 0 0,-1-1 1 0 0,1 1-1 0 0,-1 0 1 0 0,0 0-1 0 0,0 0 1 0 0,-1 1-1 0 0,0-1 1 0 0,0 1-1 0 0,0 0 1 0 0,0-1-1 0 0,0 8 1 0 0,-1-8 13 0 0,-1-1-1 0 0,0 1 1 0 0,-1-1 0 0 0,1 1 0 0 0,-1-1-1 0 0,0 1 1 0 0,0-1 0 0 0,0 1 0 0 0,-1-1 0 0 0,1 0-1 0 0,-1 0 1 0 0,0 0 0 0 0,0 0 0 0 0,-1 0-1 0 0,1 0 1 0 0,-6 5 0 0 0,0-1 14 0 0,0 0 1 0 0,-1 0 0 0 0,0-1 0 0 0,0 0-1 0 0,-1 0 1 0 0,0-1 0 0 0,0-1-1 0 0,0 0 1 0 0,-1 0 0 0 0,0-1-1 0 0,0 0 1 0 0,0-1 0 0 0,0 0-1 0 0,-21 2 1 0 0,18-3-58 0 0,0 0-1 0 0,0-2 1 0 0,0 0-1 0 0,0 0 1 0 0,0-1 0 0 0,0-1-1 0 0,0 0 1 0 0,0-1-1 0 0,0-1 1 0 0,1 0-1 0 0,-23-11 1 0 0,33 14-279 0 0,0-1 1 0 0,0 0-1 0 0,1 0 1 0 0,-1 0-1 0 0,1 0 0 0 0,0 0 1 0 0,-1 0-1 0 0,1-1 0 0 0,0 1 1 0 0,1-1-1 0 0,-1 0 0 0 0,0 1 1 0 0,1-1-1 0 0,-1 0 0 0 0,1 0 1 0 0,0 0-1 0 0,0 0 1 0 0,0 0-1 0 0,0 0 0 0 0,1 0 1 0 0,-1 0-1 0 0,1-1 0 0 0,0 1 1 0 0,0 0-1 0 0,0 0 0 0 0,0 0 1 0 0,1-6-1 0 0,1-3-1235 0 0,1 0 0 0 0,0 0 0 0 0,1 0 0 0 0,1 0 0 0 0,9-19 0 0 0,-2 8-2936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1:04.629"/>
    </inkml:context>
    <inkml:brush xml:id="br0">
      <inkml:brushProperty name="width" value="0.035" units="cm"/>
      <inkml:brushProperty name="height" value="0.035" units="cm"/>
    </inkml:brush>
  </inkml:definitions>
  <inkml:trace contextRef="#ctx0" brushRef="#br0">0 0 15291 0 0,'3'4'3056'0'0,"19"35"-1213"0"0,-8 20-1553 0 0,-2 1 0 0 0,-3 0 1 0 0,2 91-1 0 0,-4-46-346 0 0,-4-67 94 0 0,7 82 209 0 0,32 158 0 0 0,-39-254 911 0 0,-7-24-80 0 0,-4-14-701 0 0,0-5-395 0 0,0 0 0 0 0,1-1 0 0 0,1 0 0 0 0,1-1-1 0 0,1 1 1 0 0,1-1 0 0 0,1 0 0 0 0,0 1 0 0 0,2-1 0 0 0,0 0 0 0 0,1 0 0 0 0,1 0 0 0 0,2 0 0 0 0,0 1-1 0 0,0-1 1 0 0,2 1 0 0 0,1 0 0 0 0,0 1 0 0 0,2 0 0 0 0,0 0 0 0 0,1 0 0 0 0,1 2 0 0 0,0-1 0 0 0,2 1 0 0 0,0 1-1 0 0,0 0 1 0 0,2 1 0 0 0,0 0 0 0 0,22-16 0 0 0,-25 23 36 0 0,-1 0 0 0 0,2 1 0 0 0,-1 0-1 0 0,1 1 1 0 0,0 0 0 0 0,0 1 0 0 0,18-5 0 0 0,-28 9-26 0 0,1 0 0 0 0,-1 1 1 0 0,0-1-1 0 0,1 0 1 0 0,-1 1-1 0 0,0 0 0 0 0,1 0 1 0 0,-1 0-1 0 0,1 0 0 0 0,-1 1 1 0 0,0-1-1 0 0,1 1 0 0 0,-1 0 1 0 0,0 0-1 0 0,0 0 1 0 0,0 0-1 0 0,0 0 0 0 0,1 1 1 0 0,-2 0-1 0 0,1-1 0 0 0,0 1 1 0 0,0 0-1 0 0,-1 0 0 0 0,1 1 1 0 0,-1-1-1 0 0,1 1 0 0 0,-1-1 1 0 0,0 1-1 0 0,0-1 1 0 0,0 1-1 0 0,0 0 0 0 0,-1 0 1 0 0,1 0-1 0 0,-1 0 0 0 0,0 1 1 0 0,1 3-1 0 0,-1-5 5 0 0,-1 0 1 0 0,0 0-1 0 0,0 0 0 0 0,0 0 1 0 0,-1 0-1 0 0,1 0 0 0 0,0 0 0 0 0,-1 0 1 0 0,1 0-1 0 0,-1 0 0 0 0,0-1 1 0 0,1 1-1 0 0,-1 0 0 0 0,0 0 1 0 0,0-1-1 0 0,0 1 0 0 0,-1-1 0 0 0,1 1 1 0 0,0-1-1 0 0,0 1 0 0 0,-1-1 1 0 0,-2 3-1 0 0,-43 30 145 0 0,35-26-174 0 0,-27 16 75 0 0,-68 33 0 0 0,62-36-74 0 0,45-20 29 0 0,-1-1 1 0 0,0 0-1 0 0,0 1 1 0 0,1-1-1 0 0,-1 1 1 0 0,0-1-1 0 0,1 1 1 0 0,-1-1-1 0 0,1 1 1 0 0,-1 0-1 0 0,1-1 1 0 0,-1 1-1 0 0,1 0 1 0 0,-1 0-1 0 0,1-1 1 0 0,-1 1-1 0 0,1 0 1 0 0,0 0-1 0 0,-1-1 1 0 0,1 1-1 0 0,0 0 1 0 0,0 0-1 0 0,0 0 1 0 0,0 0-1 0 0,0-1 1 0 0,0 1-1 0 0,0 0 1 0 0,0 0-1 0 0,0 0 1 0 0,0 0-1 0 0,0 0 1 0 0,0-1-1 0 0,1 1 1 0 0,-1 0-1 0 0,0 0 1 0 0,0 0-1 0 0,1-1 1 0 0,-1 1-1 0 0,1 0 1 0 0,-1-1-1 0 0,1 1 1 0 0,-1 0-1 0 0,1-1 1 0 0,-1 1-1 0 0,1 0 1 0 0,0-1-1 0 0,0 1 0 0 0,7 7-58 0 0,0 0 0 0 0,0-1 0 0 0,10 7 0 0 0,-6-4 75 0 0,184 177-396 0 0,-182-171 220 0 0,1 0 1 0 0,0-1-1 0 0,1-1 0 0 0,1 0 0 0 0,0-2 1 0 0,1 1-1 0 0,20 9 0 0 0,-35-22-383 0 0,0 1-1 0 0,0 0 1 0 0,0-1 0 0 0,0 0-1 0 0,0 1 1 0 0,0-1-1 0 0,0-1 1 0 0,0 1-1 0 0,0 0 1 0 0,0-1 0 0 0,-1 1-1 0 0,1-1 1 0 0,0 0-1 0 0,0 0 1 0 0,0 0-1 0 0,-1 0 1 0 0,1-1-1 0 0,0 1 1 0 0,-1-1 0 0 0,1 1-1 0 0,-1-1 1 0 0,0 0-1 0 0,0 0 1 0 0,1 0-1 0 0,-1 0 1 0 0,0-1 0 0 0,-1 1-1 0 0,4-5 1 0 0,1-4-3411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1:05.184"/>
    </inkml:context>
    <inkml:brush xml:id="br0">
      <inkml:brushProperty name="width" value="0.035" units="cm"/>
      <inkml:brushProperty name="height" value="0.035" units="cm"/>
    </inkml:brush>
  </inkml:definitions>
  <inkml:trace contextRef="#ctx0" brushRef="#br0">32 172 13419 0 0,'8'-5'1041'0'0,"1"1"0"0"0,0 0 0 0 0,0 0 0 0 0,0 0 0 0 0,17-3 0 0 0,-21 6-955 0 0,1 0-1 0 0,-1 0 1 0 0,0 0-1 0 0,0 1 1 0 0,0-1-1 0 0,0 1 1 0 0,1 1-1 0 0,-1-1 1 0 0,0 1-1 0 0,0-1 0 0 0,0 2 1 0 0,7 1-1 0 0,-11-2-52 0 0,1 0 0 0 0,-1 0 0 0 0,0 1-1 0 0,0-1 1 0 0,0 0 0 0 0,0 1-1 0 0,0-1 1 0 0,0 1 0 0 0,-1-1 0 0 0,1 1-1 0 0,0-1 1 0 0,-1 1 0 0 0,1-1-1 0 0,-1 1 1 0 0,1-1 0 0 0,-1 1 0 0 0,0 0-1 0 0,0-1 1 0 0,0 1 0 0 0,1 0 0 0 0,-2-1-1 0 0,1 1 1 0 0,0 0 0 0 0,0-1-1 0 0,-1 1 1 0 0,1 0 0 0 0,0-1 0 0 0,-1 1-1 0 0,-1 2 1 0 0,-1 5 93 0 0,0 0 1 0 0,-1-1-1 0 0,0 1 1 0 0,-5 7-1 0 0,-133 207-115 0 0,141-222-13 0 0,-14 27-35 0 0,14-28 37 0 0,1 1 1 0 0,-1 0-1 0 0,1 0 0 0 0,0 0 1 0 0,-1 0-1 0 0,1 0 0 0 0,0 0 0 0 0,-1 0 1 0 0,1 0-1 0 0,0 0 0 0 0,0 0 1 0 0,0 0-1 0 0,0 0 0 0 0,0 0 1 0 0,0 0-1 0 0,0-1 0 0 0,0 1 1 0 0,0 0-1 0 0,0 0 0 0 0,0 0 1 0 0,1 0-1 0 0,-1 0 0 0 0,0 0 1 0 0,1 0-1 0 0,0 1 0 0 0,3-2 15 0 0,-1 0 0 0 0,1-1 0 0 0,-1 1 0 0 0,1-1-1 0 0,-1 0 1 0 0,1 0 0 0 0,-1-1 0 0 0,0 1 0 0 0,1 0 0 0 0,-1-1-1 0 0,0 0 1 0 0,3-2 0 0 0,-4 3-23 0 0,32-19-25 0 0,-1-1-1 0 0,43-35 0 0 0,-62 44 45 0 0,-1-1 0 0 0,-1 0 0 0 0,0-1 1 0 0,0 0-1 0 0,-2-1 0 0 0,1 0 0 0 0,11-26 0 0 0,82-224-636 0 0,-104 265 627 0 0,0 0 0 0 0,0-1 1 0 0,0 1-1 0 0,0 0 0 0 0,0 0 0 0 0,0 0 0 0 0,1 0 0 0 0,-1 0 0 0 0,0 0 1 0 0,0 0-1 0 0,0 0 0 0 0,0-1 0 0 0,0 1 0 0 0,0 0 0 0 0,0 0 1 0 0,0 0-1 0 0,0 0 0 0 0,0 0 0 0 0,0 0 0 0 0,0 0 0 0 0,0-1 1 0 0,0 1-1 0 0,0 0 0 0 0,0 0 0 0 0,0 0 0 0 0,0 0 0 0 0,0 0 1 0 0,0 0-1 0 0,0 0 0 0 0,0-1 0 0 0,0 1 0 0 0,0 0 0 0 0,0 0 1 0 0,0 0-1 0 0,-1 0 0 0 0,1 0 0 0 0,0 0 0 0 0,0 0 0 0 0,0 0 0 0 0,0 0 1 0 0,0-1-1 0 0,0 1 0 0 0,0 0 0 0 0,0 0 0 0 0,0 0 0 0 0,-1 0 1 0 0,1 0-1 0 0,0 0 0 0 0,0 0 0 0 0,0 0 0 0 0,0 0 0 0 0,0 0 1 0 0,0 0-1 0 0,0 0 0 0 0,-1 0 0 0 0,1 0 0 0 0,0 0 0 0 0,-9 5-27 0 0,-9 10-95 0 0,1 11 41 0 0,1 1 0 0 0,1 0 0 0 0,1 1 0 0 0,1 1 0 0 0,-11 42 0 0 0,19-59 126 0 0,1 1-6 0 0,0 0 0 0 0,0 0 0 0 0,1 0 0 0 0,1 1 0 0 0,0-1 0 0 0,1 1 0 0 0,1-1 0 0 0,0 1 0 0 0,1 0 1 0 0,0-1-1 0 0,3 14 0 0 0,-2-20 89 0 0,0-1 0 0 0,0 1 0 0 0,1-1 0 0 0,-1 0 0 0 0,1 1 0 0 0,1-1 0 0 0,-1 0 0 0 0,1-1 0 0 0,0 1 0 0 0,0-1 0 0 0,1 0 0 0 0,0 0 0 0 0,0 0 0 0 0,0 0 0 0 0,0-1 0 0 0,1 0 0 0 0,-1 0 0 0 0,1-1 0 0 0,0 1 0 0 0,0-1 0 0 0,1 0 0 0 0,-1-1 0 0 0,11 3 0 0 0,0-1 103 0 0,1-1 0 0 0,0 0 0 0 0,-1-1 0 0 0,1-1-1 0 0,0-1 1 0 0,0-1 0 0 0,0 0 0 0 0,0-1 0 0 0,-1-1 0 0 0,1-1 0 0 0,21-7-1 0 0,-11 1-954 0 0,0-1 0 0 0,27-15 0 0 0,47-35-10792 0 0,-74 40 2317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41.899"/>
    </inkml:context>
    <inkml:brush xml:id="br0">
      <inkml:brushProperty name="width" value="0.035" units="cm"/>
      <inkml:brushProperty name="height" value="0.035" units="cm"/>
    </inkml:brush>
  </inkml:definitions>
  <inkml:trace contextRef="#ctx0" brushRef="#br0">60 200 9914 0 0,'-6'-1'882'0'0,"1"0"-1"0"0,-1-1 1 0 0,1 0-1 0 0,0 0 1 0 0,-1 0-1 0 0,-7-6 1 0 0,12 8-721 0 0,0-1 1 0 0,0 0 0 0 0,0 0 0 0 0,0 0 0 0 0,0 0 0 0 0,0-1 0 0 0,0 1-1 0 0,0 0 1 0 0,1 0 0 0 0,-1 0 0 0 0,1-1 0 0 0,-1 1 0 0 0,1 0-1 0 0,-1-1 1 0 0,1 1 0 0 0,-1 0 0 0 0,1-1 0 0 0,0 1 0 0 0,0-1-1 0 0,0 1 1 0 0,0 0 0 0 0,0-1 0 0 0,0 1 0 0 0,0-1 0 0 0,1 1 0 0 0,-1 0-1 0 0,0-1 1 0 0,1 1 0 0 0,-1 0 0 0 0,1-1 0 0 0,-1 1 0 0 0,1 0-1 0 0,1-3 1 0 0,3-5-77 0 0,1 0 1 0 0,0 0-1 0 0,1 1 0 0 0,-1 0 0 0 0,1 0 1 0 0,1 0-1 0 0,0 1 0 0 0,0 0 0 0 0,0 1 0 0 0,1 0 1 0 0,0 0-1 0 0,0 1 0 0 0,16-8 0 0 0,-11 8-76 0 0,-1 0-1 0 0,0 1 1 0 0,1 0-1 0 0,0 1 1 0 0,0 0-1 0 0,0 1 1 0 0,0 1-1 0 0,0 0 0 0 0,24 2 1 0 0,-34 0-2 0 0,0-1 0 0 0,0 0-1 0 0,-1 1 1 0 0,1 0 0 0 0,0 0 0 0 0,0 0 0 0 0,-1 1-1 0 0,1-1 1 0 0,-1 1 0 0 0,1 0 0 0 0,-1 0 0 0 0,0 0-1 0 0,0 0 1 0 0,1 0 0 0 0,-2 1 0 0 0,1 0 0 0 0,0-1-1 0 0,0 1 1 0 0,-1 0 0 0 0,3 5 0 0 0,-3-4 11 0 0,0 0 1 0 0,-1 0-1 0 0,0 0 0 0 0,1 0 1 0 0,-1 0-1 0 0,-1 0 0 0 0,1 1 1 0 0,-1-1-1 0 0,1 0 0 0 0,-1 1 1 0 0,-1-1-1 0 0,1 0 1 0 0,-1 1-1 0 0,1-1 0 0 0,-1 0 1 0 0,0 0-1 0 0,-4 8 0 0 0,-7 18 10 0 0,-1 0 1 0 0,-2-1-1 0 0,-26 38 0 0 0,-65 78-114 0 0,45-65 31 0 0,47-63 37 0 0,11-14 21 0 0,-1 0 0 0 0,1 0 0 0 0,0 1 0 0 0,1-1 0 0 0,-1 1 1 0 0,0 0-1 0 0,1 0 0 0 0,0 0 0 0 0,0 0 0 0 0,0 0 0 0 0,-1 6 0 0 0,7-10 26 0 0,0 0 1 0 0,0 0 0 0 0,0 0-1 0 0,0-1 1 0 0,0 0-1 0 0,1 1 1 0 0,4-3-1 0 0,104-36 440 0 0,36-9 358 0 0,-125 45-110 0 0,-38 6-8368 0 0,6-3 936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1:50.783"/>
    </inkml:context>
    <inkml:brush xml:id="br0">
      <inkml:brushProperty name="width" value="0.035" units="cm"/>
      <inkml:brushProperty name="height" value="0.035" units="cm"/>
    </inkml:brush>
  </inkml:definitions>
  <inkml:trace contextRef="#ctx0" brushRef="#br0">7 36 11354 0 0,'0'-10'136'0'0,"4"-9"4870"0"0,-1 12-163 0 0,-7 22-3010 0 0,0 4-1785 0 0,2 1 1 0 0,0 1-1 0 0,1-1 1 0 0,3 38 0 0 0,-1-24-24 0 0,26 300-307 0 0,-7-138 153 0 0,-1-49 372 0 0,1 25-185 0 0,-20-140 15 0 0,1-31-7 0 0,-1 1 0 0 0,0 0 0 0 0,0-1 0 0 0,-1 1 0 0 0,1 0 0 0 0,0-1 0 0 0,0 1 0 0 0,-1-1 1 0 0,1 1-1 0 0,-1 0 0 0 0,0-1 0 0 0,1 1 0 0 0,-1-1 0 0 0,0 1 0 0 0,-1 1 0 0 0,1-3-13 0 0,0 0 0 0 0,1 0 0 0 0,-1 0 0 0 0,0 0 0 0 0,0 0 0 0 0,1 0 0 0 0,-1-1 0 0 0,0 1 0 0 0,0 0 0 0 0,0 0 0 0 0,1-1 0 0 0,-1 1 0 0 0,0 0 0 0 0,1-1 0 0 0,-1 1 0 0 0,0-1 0 0 0,1 1 0 0 0,-1-1 0 0 0,0 1 0 0 0,1-1 0 0 0,-1 1 0 0 0,1-1 0 0 0,-1 0 0 0 0,1 1 0 0 0,0-1 0 0 0,-1 0 0 0 0,0-1 0 0 0,-12-21 307 0 0,12 21-285 0 0,-4-11 6 0 0,0 0 0 0 0,1 0 0 0 0,0 0 0 0 0,1-1 0 0 0,0 1-1 0 0,1-1 1 0 0,1 0 0 0 0,0 0 0 0 0,3-23 0 0 0,2-12-78 0 0,15-63 1 0 0,-18 106-7 0 0,9-43 79 0 0,2 0 0 0 0,28-71 0 0 0,-34 103-63 0 0,2 1 1 0 0,-1 0-1 0 0,2 0 1 0 0,0 1-1 0 0,1 0 1 0 0,1 1-1 0 0,0 0 1 0 0,1 1-1 0 0,0 0 1 0 0,24-18 0 0 0,-32 28-15 0 0,1 0 1 0 0,1 0-1 0 0,-1 0 1 0 0,0 1 0 0 0,1 0-1 0 0,-1 0 1 0 0,1 0 0 0 0,0 1-1 0 0,-1-1 1 0 0,1 1-1 0 0,0 1 1 0 0,0-1 0 0 0,0 1-1 0 0,0 0 1 0 0,-1 1 0 0 0,1-1-1 0 0,0 1 1 0 0,0 0-1 0 0,0 1 1 0 0,8 2 0 0 0,-7-1 7 0 0,0 0 0 0 0,0 1 0 0 0,0-1 0 0 0,-1 1 0 0 0,0 0 0 0 0,0 1 0 0 0,0 0 0 0 0,0 0 0 0 0,-1 0 0 0 0,0 0 1 0 0,0 1-1 0 0,0 0 0 0 0,0 0 0 0 0,-1 0 0 0 0,6 12 0 0 0,-9-14-4 0 0,0-1 1 0 0,0 1-1 0 0,-1 0 1 0 0,1 0-1 0 0,-1 0 1 0 0,0 0-1 0 0,0-1 1 0 0,0 1-1 0 0,0 0 1 0 0,-1 0-1 0 0,1 0 1 0 0,-1 0-1 0 0,0-1 1 0 0,0 1-1 0 0,0 0 1 0 0,-1-1-1 0 0,0 1 1 0 0,1-1-1 0 0,-1 1 1 0 0,0-1-1 0 0,0 0 1 0 0,-1 0-1 0 0,-2 3 1 0 0,-8 9 15 0 0,0 0 0 0 0,-1-1 1 0 0,-17 13-1 0 0,14-12-28 0 0,-1 1-37 0 0,0-1 0 0 0,-1 0-1 0 0,0-1 1 0 0,-1-2 0 0 0,0 0-1 0 0,-38 16 1 0 0,-9-9 355 0 0,97 9-407 0 0,-15-18 182 0 0,0 0 1 0 0,33 14 0 0 0,9 4 141 0 0,191 144-213 0 0,-238-163-114 0 0,-9-8 68 0 0,0 0-1 0 0,0 0 1 0 0,0 0-1 0 0,1 0 1 0 0,-1 0 0 0 0,0-1-1 0 0,0 1 1 0 0,1 0 0 0 0,-1-1-1 0 0,0 1 1 0 0,1 0-1 0 0,2 0 1 0 0,-3-2-378 0 0,0 1 1 0 0,1 0-1 0 0,-1-1 0 0 0,0 1 0 0 0,0-1 1 0 0,0 0-1 0 0,1 1 0 0 0,-1-1 0 0 0,0 0 1 0 0,0 0-1 0 0,0 0 0 0 0,0 0 0 0 0,0 1 1 0 0,0-1-1 0 0,0-1 0 0 0,-1 1 0 0 0,3-2 1 0 0,10-14-7641 0 0,-6 6 705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1:51.002"/>
    </inkml:context>
    <inkml:brush xml:id="br0">
      <inkml:brushProperty name="width" value="0.035" units="cm"/>
      <inkml:brushProperty name="height" value="0.035" units="cm"/>
    </inkml:brush>
  </inkml:definitions>
  <inkml:trace contextRef="#ctx0" brushRef="#br0">1 45 13235 0 0,'20'-1'1645'0'0,"-1"-1"0"0"0,1-1 0 0 0,27-8 0 0 0,32-5-17 0 0,-52 12-1601 0 0,-21 2-229 0 0,0 0 0 0 0,1 1 1 0 0,-1 0-1 0 0,1 0 0 0 0,-1 1 0 0 0,1 0 1 0 0,-1 0-1 0 0,1 1 0 0 0,-1-1 1 0 0,12 4-1 0 0,-18-4 2 0 0,1 0 0 0 0,-1 0 0 0 0,0 0 1 0 0,0 1-1 0 0,0-1 0 0 0,1 0 0 0 0,-1 1-799 0 0,0-1 799 0 0,1 0 0 0 0,-1 0 1 0 0,0 0-1 0 0,0 1 0 0 0,0-1 0 0 0,0 0 0 0 0,0 0 1 0 0,0 0-1 0 0,0 1 0 0 0,0-1 0 0 0,0 0 0 0 0,0 0 1 0 0,0 1-1 0 0,0-1 0 0 0,0 0 0 0 0,0 0 0 0 0,0 0 0 0 0,0 1 1 0 0,0-1-1 0 0,0 0 0 0 0,0 0 0 0 0,0 0 0 0 0,0 1 1 0 0,0-1-1 0 0,0 0 0 0 0,0 0 0 0 0,-1 1 0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1:51.147"/>
    </inkml:context>
    <inkml:brush xml:id="br0">
      <inkml:brushProperty name="width" value="0.035" units="cm"/>
      <inkml:brushProperty name="height" value="0.035" units="cm"/>
    </inkml:brush>
  </inkml:definitions>
  <inkml:trace contextRef="#ctx0" brushRef="#br0">0 66 9946 0 0,'32'3'2351'0'0,"-26"-1"-1601"0"0,0-2-1 0 0,0 1 1 0 0,0-1-1 0 0,0 0 1 0 0,11-1-1 0 0,69-11 2294 0 0,51-10-1864 0 0,-120 17-3390 0 0,0 0 1 0 0,0-1 0 0 0,17-8 0 0 0,-22 8-5076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1:52.288"/>
    </inkml:context>
    <inkml:brush xml:id="br0">
      <inkml:brushProperty name="width" value="0.035" units="cm"/>
      <inkml:brushProperty name="height" value="0.035" units="cm"/>
    </inkml:brush>
  </inkml:definitions>
  <inkml:trace contextRef="#ctx0" brushRef="#br0">107 331 9978 0 0,'-18'12'1309'0'0,"17"-11"-1058"0"0,0 0 0 0 0,-1 1 1 0 0,0-1-1 0 0,1 0 0 0 0,-1 0 0 0 0,0 0 0 0 0,1 0 0 0 0,-1 0 0 0 0,0-1 0 0 0,0 1 1 0 0,0 0-1 0 0,0-1 0 0 0,0 0 0 0 0,0 1 0 0 0,0-1 0 0 0,0 0 0 0 0,0 0 1 0 0,0 0-1 0 0,0 0 0 0 0,0 0 0 0 0,0 0 0 0 0,1-1 0 0 0,-4 0 0 0 0,3 0-37 0 0,0 1-1 0 0,-1-1 0 0 0,1 0 1 0 0,0 0-1 0 0,0 0 0 0 0,0 0 0 0 0,0 0 1 0 0,1-1-1 0 0,-1 1 0 0 0,0-1 1 0 0,0 1-1 0 0,1-1 0 0 0,-1 1 1 0 0,1-1-1 0 0,0 0 0 0 0,-1 0 0 0 0,1 0 1 0 0,0 0-1 0 0,-2-3 0 0 0,2 0-38 0 0,0 1-1 0 0,-1-1 1 0 0,2 0 0 0 0,-1 0-1 0 0,0 0 1 0 0,1 1-1 0 0,0-1 1 0 0,1-9-1 0 0,1-1-86 0 0,1 1 0 0 0,0 0 0 0 0,1 0 0 0 0,1 0 0 0 0,8-17-1 0 0,-6 15-80 0 0,2 1 0 0 0,0 1 0 0 0,1 0-1 0 0,0 0 1 0 0,1 1 0 0 0,0 0-1 0 0,17-14 1 0 0,-24 22-5 0 0,1 1 0 0 0,0 0 1 0 0,0 1-1 0 0,0-1 0 0 0,0 1 0 0 0,1 0 0 0 0,-1 0 0 0 0,1 1 0 0 0,0-1 1 0 0,0 1-1 0 0,0 1 0 0 0,0-1 0 0 0,0 1 0 0 0,0 0 0 0 0,0 0 1 0 0,0 1-1 0 0,0 0 0 0 0,1 0 0 0 0,-1 0 0 0 0,0 1 0 0 0,0 0 0 0 0,0 0 1 0 0,6 2-1 0 0,-5 0-12 0 0,0 1-1 0 0,0-1 1 0 0,-1 1 0 0 0,1 1 0 0 0,-1-1 0 0 0,0 1 0 0 0,-1 0-1 0 0,1 1 1 0 0,-1-1 0 0 0,0 1 0 0 0,0 0 0 0 0,-1 1 0 0 0,0-1 0 0 0,5 10-1 0 0,-4-7-4 0 0,-1 1 0 0 0,0 0 0 0 0,0 0 0 0 0,-1 1 0 0 0,0-1 0 0 0,-1 1 0 0 0,0-1 0 0 0,-1 1 0 0 0,1 16 0 0 0,-4-7 6 0 0,-1-1 0 0 0,0 0 0 0 0,-1 0 0 0 0,-1-1 0 0 0,-1 1 0 0 0,0-1 0 0 0,-14 24 0 0 0,-73 120-93 0 0,65-117 93 0 0,-5 3-12 0 0,22-34 3 0 0,1 0 0 0 0,1 0 0 0 0,1 1 0 0 0,0 0-1 0 0,0 1 1 0 0,-6 21 0 0 0,13-35 17 0 0,1 0-1 0 0,0 0 0 0 0,-1 0 0 0 0,1 0 1 0 0,0 0-1 0 0,0 0 0 0 0,-1 0 1 0 0,2-1-1 0 0,-1 1 0 0 0,0 0 0 0 0,0 0 1 0 0,1 0-1 0 0,-1 0 0 0 0,1 0 1 0 0,-1 0-1 0 0,1-1 0 0 0,0 1 1 0 0,0 0-1 0 0,-1 0 0 0 0,1-1 0 0 0,2 3 1 0 0,-1-2 19 0 0,0 0 0 0 0,1 0 0 0 0,-1-1 0 0 0,0 1 0 0 0,1-1 0 0 0,-1 0 0 0 0,1 1 0 0 0,0-1 0 0 0,-1 0 0 0 0,1 0 0 0 0,0-1 0 0 0,5 2 0 0 0,7-1 142 0 0,-1 0 0 0 0,1-1 0 0 0,-1-1 0 0 0,20-2 0 0 0,-31 2-125 0 0,38-3 111 0 0,0-2-1 0 0,0-2 0 0 0,-1-2 0 0 0,42-16 0 0 0,-67 13-2903 0 0,-8 1-7998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1:52.920"/>
    </inkml:context>
    <inkml:brush xml:id="br0">
      <inkml:brushProperty name="width" value="0.035" units="cm"/>
      <inkml:brushProperty name="height" value="0.035" units="cm"/>
    </inkml:brush>
  </inkml:definitions>
  <inkml:trace contextRef="#ctx0" brushRef="#br0">1 8 11803 0 0,'14'28'2335'0'0,"-6"2"-1477"0"0,-2 0-1 0 0,-1 0 1 0 0,1 37 0 0 0,-3-33-595 0 0,0 55 2795 0 0,-9-116 510 0 0,0 1-3394 0 0,4 2-124 0 0,1 1-1 0 0,1-1 1 0 0,2 0 0 0 0,0 0-1 0 0,1 0 1 0 0,2 1 0 0 0,11-38-1 0 0,-15 59-52 0 0,-1 0-1 0 0,1 0 0 0 0,0 0 0 0 0,0 0 0 0 0,0 0 0 0 0,0 0 1 0 0,0 0-1 0 0,0 1 0 0 0,0-1 0 0 0,1 0 0 0 0,-1 1 1 0 0,1-1-1 0 0,-1 1 0 0 0,1-1 0 0 0,-1 1 0 0 0,1 0 1 0 0,0 0-1 0 0,0 0 0 0 0,0 0 0 0 0,0 0 0 0 0,3-1 1 0 0,-2 1-6 0 0,-1 1 0 0 0,0 0 1 0 0,1 1-1 0 0,-1-1 1 0 0,0 0-1 0 0,1 1 1 0 0,-1-1-1 0 0,0 1 1 0 0,1-1-1 0 0,-1 1 0 0 0,0 0 1 0 0,0 0-1 0 0,1 0 1 0 0,-1 1-1 0 0,0-1 1 0 0,2 2-1 0 0,4 3 3 0 0,-1 1 0 0 0,0 0 1 0 0,0 0-1 0 0,0 1 0 0 0,-1 0 0 0 0,0 0 0 0 0,9 17 0 0 0,-5-7 35 0 0,-2 1-1 0 0,0 0 1 0 0,-2 0 0 0 0,0 1-1 0 0,-1 0 1 0 0,0 0-1 0 0,-2 0 1 0 0,1 27 0 0 0,-1-69 199 0 0,0 0 0 0 0,1 0 0 0 0,2 1 0 0 0,0-1 1 0 0,1 1-1 0 0,1 1 0 0 0,1-1 0 0 0,20-33 0 0 0,-27 51-229 0 0,0 0 0 0 0,0 0 0 0 0,0 1 0 0 0,0-1 0 0 0,0 0 0 0 0,1 1 0 0 0,-1-1 0 0 0,1 1 0 0 0,0 0 0 0 0,0 0 0 0 0,0 0-1 0 0,0 0 1 0 0,0 0 0 0 0,0 1 0 0 0,0 0 0 0 0,0-1 0 0 0,1 1 0 0 0,-1 0 0 0 0,0 0 0 0 0,1 1 0 0 0,-1-1 0 0 0,6 1 0 0 0,-5 0-3 0 0,0 1 0 0 0,0 0 0 0 0,0 0-1 0 0,0 1 1 0 0,0-1 0 0 0,0 1 0 0 0,0 0 0 0 0,0 0 0 0 0,0 0 0 0 0,-1 1 0 0 0,1-1 0 0 0,-1 1 0 0 0,0 0 0 0 0,0 0 0 0 0,0 0 0 0 0,0 0 0 0 0,0 0 0 0 0,2 5 0 0 0,2 2 7 0 0,-1 1 1 0 0,-1-1-1 0 0,0 1 0 0 0,0 0 1 0 0,-1 0-1 0 0,0 0 0 0 0,3 21 1 0 0,8 85-14 0 0,-13-90 32 0 0,-3-1 11 0 0,-1-28-428 0 0,1-13-1061 0 0,2-33-11969 0 0,1 35 6683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1:53.249"/>
    </inkml:context>
    <inkml:brush xml:id="br0">
      <inkml:brushProperty name="width" value="0.035" units="cm"/>
      <inkml:brushProperty name="height" value="0.035" units="cm"/>
    </inkml:brush>
  </inkml:definitions>
  <inkml:trace contextRef="#ctx0" brushRef="#br0">1 8 11082 0 0,'0'0'142'0'0,"0"0"-1"0"0,0 0 1 0 0,0-1-1 0 0,0 1 1 0 0,0 0-1 0 0,0 0 0 0 0,-1 0 1 0 0,1-1-1 0 0,0 1 1 0 0,0 0-1 0 0,0 0 1 0 0,0 0-1 0 0,0-1 0 0 0,0 1 1 0 0,0 0-1 0 0,0 0 1 0 0,0-1-1 0 0,0 1 1 0 0,0 0-1 0 0,1 0 1 0 0,-1 0-1 0 0,0-1 0 0 0,0 1 1 0 0,0 0-1 0 0,0 0 1 0 0,0 0-1 0 0,0 0 1 0 0,0-1-1 0 0,0 1 0 0 0,1 0 1 0 0,-1 0-1 0 0,0 0 1 0 0,0 0-1 0 0,0-1 1 0 0,0 1-1 0 0,1 0 1 0 0,-1 0-1 0 0,0 0 0 0 0,0 0 1 0 0,0 0-1 0 0,1 0 1 0 0,-1 0-1 0 0,0 0 1 0 0,0 0-1 0 0,0 0 0 0 0,1 0 1 0 0,-1-1-1 0 0,0 1 1 0 0,0 0-1 0 0,1 0 1 0 0,-1 1-1 0 0,11 10 2582 0 0,8 22-1617 0 0,23 158 121 0 0,-33-135-1165 0 0,3 0 0 0 0,22 61-1 0 0,-31-108-10 0 0,1 1 0 0 0,0-1-1 0 0,1-1 1 0 0,0 1-1 0 0,1-1 1 0 0,0 0 0 0 0,0 0-1 0 0,0 0 1 0 0,1-1 0 0 0,0 0-1 0 0,1 0 1 0 0,11 7-1 0 0,-15-11 15 0 0,0-1-1 0 0,0 1 1 0 0,1-1-1 0 0,-1 0 0 0 0,1-1 1 0 0,-1 1-1 0 0,1-1 0 0 0,0 0 1 0 0,0 0-1 0 0,-1 0 1 0 0,1-1-1 0 0,0 1 0 0 0,0-1 1 0 0,0-1-1 0 0,0 1 0 0 0,-1-1 1 0 0,1 1-1 0 0,0-1 1 0 0,0-1-1 0 0,-1 1 0 0 0,1-1 1 0 0,-1 1-1 0 0,1-1 0 0 0,-1-1 1 0 0,0 1-1 0 0,0-1 1 0 0,5-3-1 0 0,1-1-20 0 0,-2 0 0 0 0,1-1 1 0 0,-1 1-1 0 0,0-2 0 0 0,-1 1 0 0 0,12-18 1 0 0,-15 20-575 0 0,-1 1 1 0 0,0-1 0 0 0,-1 0 0 0 0,0-1 0 0 0,3-7 0 0 0,-4 8-1057 0 0,0 0 0 0 0,0 1 0 0 0,-1-1 0 0 0,0 1 0 0 0,0-1 0 0 0,-1-10 0 0 0,-2 2-5417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1:53.440"/>
    </inkml:context>
    <inkml:brush xml:id="br0">
      <inkml:brushProperty name="width" value="0.035" units="cm"/>
      <inkml:brushProperty name="height" value="0.035" units="cm"/>
    </inkml:brush>
  </inkml:definitions>
  <inkml:trace contextRef="#ctx0" brushRef="#br0">1 281 13259 0 0,'3'0'693'0'0,"1"0"1"0"0,0-1 0 0 0,-1 1-1 0 0,1-1 1 0 0,0 0 0 0 0,-1 0-1 0 0,1 0 1 0 0,-1 0 0 0 0,6-4-1 0 0,44-19 727 0 0,-49 23-1236 0 0,23-13 152 0 0,0-1-1 0 0,-1 0 0 0 0,28-23 1 0 0,-42 29-837 0 0,-2-1 1 0 0,1 0-1 0 0,-1 0 1 0 0,-1-1-1 0 0,0 0 1 0 0,0-1-1 0 0,-1 1 1 0 0,13-27-1 0 0,-14 12-5960 0 0,-5 12-593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1:53.631"/>
    </inkml:context>
    <inkml:brush xml:id="br0">
      <inkml:brushProperty name="width" value="0.035" units="cm"/>
      <inkml:brushProperty name="height" value="0.035" units="cm"/>
    </inkml:brush>
  </inkml:definitions>
  <inkml:trace contextRef="#ctx0" brushRef="#br0">1 246 13539 0 0,'55'-25'3303'0'0,"84"-24"0"0"0,-65 25-2721 0 0,172-54 219 0 0,-142 46-2603 0 0,0-1-5485 0 0,-90 28 297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1:54.075"/>
    </inkml:context>
    <inkml:brush xml:id="br0">
      <inkml:brushProperty name="width" value="0.035" units="cm"/>
      <inkml:brushProperty name="height" value="0.035" units="cm"/>
    </inkml:brush>
  </inkml:definitions>
  <inkml:trace contextRef="#ctx0" brushRef="#br0">6 287 12355 0 0,'0'0'19'0'0,"0"0"0"0"0,-1 0 0 0 0,1 0 0 0 0,0 0 0 0 0,0 0-1 0 0,0 0 1 0 0,0 0 0 0 0,0 0 0 0 0,0 0 0 0 0,0 0 0 0 0,-1 0 0 0 0,1 0 0 0 0,0 0 0 0 0,0 0 0 0 0,0 0 0 0 0,0 0 0 0 0,0 0 0 0 0,0 0 0 0 0,-1 0 0 0 0,1 0 0 0 0,0 0 0 0 0,0 0 0 0 0,0 0 0 0 0,0 0 0 0 0,0 0 0 0 0,0 0 0 0 0,-1 0 0 0 0,1 0 0 0 0,0 0 0 0 0,0 0 0 0 0,0 0 0 0 0,0 0 0 0 0,0 0 0 0 0,0 0 0 0 0,0 1 0 0 0,0-1 0 0 0,0 0 0 0 0,-1 0 0 0 0,1 0 0 0 0,0 0 0 0 0,0 0 0 0 0,0 0 0 0 0,0 0 0 0 0,0 0 0 0 0,0 1-1 0 0,0-1 1 0 0,0 0 0 0 0,0 0 0 0 0,0 0 0 0 0,0 0 0 0 0,0 0 0 0 0,0 0 0 0 0,0 1 0 0 0,0-1 0 0 0,0 0 0 0 0,0 0 0 0 0,0 0 0 0 0,8 6 831 0 0,17 4 1114 0 0,-5-8-907 0 0,1 0 1 0 0,0-2-1 0 0,-1-1 1 0 0,40-6-1 0 0,81-25 820 0 0,-111 24-1458 0 0,960-208 1856 0 0,-879 198-2215 0 0,218-9 0 0 0,-328 27-65 0 0,0 0 0 0 0,1 0 0 0 0,-1 0 0 0 0,0 0 0 0 0,1 0 1 0 0,-1 0-1 0 0,1 0 0 0 0,-1 1 0 0 0,0-1 0 0 0,1 0 0 0 0,-1 1 0 0 0,0-1 0 0 0,0 1 0 0 0,1 0 0 0 0,1 0 0 0 0,-3 0-79 0 0,0-1-1 0 0,0 1 0 0 0,0-1 0 0 0,0 0 0 0 0,0 1 0 0 0,0-1 0 0 0,0 1 1 0 0,0-1-1 0 0,0 1 0 0 0,0-1 0 0 0,0 0 0 0 0,0 1 0 0 0,0-1 0 0 0,0 1 0 0 0,0-1 1 0 0,0 1-1 0 0,0-1 0 0 0,-1 0 0 0 0,1 1 0 0 0,0-1 0 0 0,0 1 0 0 0,0-1 0 0 0,-1 0 1 0 0,1 1-1 0 0,0-1 0 0 0,-1 0 0 0 0,1 1 0 0 0,0-1 0 0 0,0 0 0 0 0,-1 1 0 0 0,-39 27-7872 0 0,35-24 6685 0 0,-12 7-1942 0 0,-1 1-3135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1:54.687"/>
    </inkml:context>
    <inkml:brush xml:id="br0">
      <inkml:brushProperty name="width" value="0.035" units="cm"/>
      <inkml:brushProperty name="height" value="0.035" units="cm"/>
    </inkml:brush>
  </inkml:definitions>
  <inkml:trace contextRef="#ctx0" brushRef="#br0">2 1 14675 0 0,'-1'1'3428'0'0,"3"10"-1176"0"0,5 22-776 0 0,30 361 634 0 0,-29-339-2045 0 0,-3 0-1 0 0,-2 0 1 0 0,-2 0-1 0 0,-10 79 1 0 0,6-114 542 0 0,4-34 275 0 0,5-30-340 0 0,0 18-525 0 0,1 0-1 0 0,1 0 1 0 0,1 1 0 0 0,1 1 0 0 0,1 0 0 0 0,1 0-1 0 0,1 1 1 0 0,1 0 0 0 0,2 1 0 0 0,0 1-1 0 0,1 1 1 0 0,1 0 0 0 0,21-18 0 0 0,-36 36-9 0 0,1-1-1 0 0,-1 1 1 0 0,1-1 0 0 0,0 1 0 0 0,-1 0 0 0 0,1 0 0 0 0,0 1 0 0 0,1-1 0 0 0,-1 1 0 0 0,0 0-1 0 0,0 0 1 0 0,0 0 0 0 0,1 1 0 0 0,-1 0 0 0 0,0 0 0 0 0,1 0 0 0 0,-1 0 0 0 0,0 0 0 0 0,1 1-1 0 0,-1 0 1 0 0,0 0 0 0 0,0 0 0 0 0,1 0 0 0 0,-1 1 0 0 0,0-1 0 0 0,0 1 0 0 0,-1 0 0 0 0,1 1-1 0 0,0-1 1 0 0,-1 1 0 0 0,1-1 0 0 0,5 7 0 0 0,2 2 19 0 0,0 0 0 0 0,-1 0 0 0 0,-1 1 0 0 0,0 1 0 0 0,0-1 0 0 0,-1 2 0 0 0,-1-1 0 0 0,7 17-1 0 0,3 18-44 0 0,-2 0 0 0 0,9 54 0 0 0,-13-50 1 0 0,28 79-1 0 0,-25-99 96 0 0,-13-30-77 0 0,-1-1 0 0 0,1 1 1 0 0,0-1-1 0 0,0 1 0 0 0,0-1 0 0 0,0 0 0 0 0,0 1 0 0 0,0-1 0 0 0,0 0 0 0 0,0 0 0 0 0,0 0 0 0 0,0 1 0 0 0,1-1 0 0 0,-1-1 0 0 0,0 1 0 0 0,1 0 0 0 0,2 1 0 0 0,-4-5-369 0 0,1 0-1 0 0,-1 1 0 0 0,1-1 0 0 0,-1 0 1 0 0,0 0-1 0 0,0 0 0 0 0,0 0 0 0 0,-1 1 1 0 0,1-1-1 0 0,-1 0 0 0 0,0-3 0 0 0,-12-35-10554 0 0,8 24 3880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42.490"/>
    </inkml:context>
    <inkml:brush xml:id="br0">
      <inkml:brushProperty name="width" value="0.035" units="cm"/>
      <inkml:brushProperty name="height" value="0.035" units="cm"/>
    </inkml:brush>
  </inkml:definitions>
  <inkml:trace contextRef="#ctx0" brushRef="#br0">1 66 10834 0 0,'0'-20'4801'0'0,"2"19"-1869"0"0,1 13-2584 0 0,-1 4-231 0 0,2 17 147 0 0,-1 1 0 0 0,-1-1 0 0 0,-5 51 0 0 0,-1-70 1444 0 0,-1-22-46 0 0,2-26-645 0 0,5 19-973 0 0,2 0 1 0 0,0 0 0 0 0,1 0-1 0 0,0 0 1 0 0,1 1 0 0 0,1 0-1 0 0,0 0 1 0 0,1 1 0 0 0,15-21-1 0 0,-21 31-58 0 0,1 0-1 0 0,-1 0 1 0 0,1-1-1 0 0,0 2 0 0 0,0-1 1 0 0,0 0-1 0 0,0 1 1 0 0,0-1-1 0 0,1 1 1 0 0,-1 0-1 0 0,1 0 0 0 0,0 0 1 0 0,-1 1-1 0 0,1-1 1 0 0,0 1-1 0 0,0 0 0 0 0,0 0 1 0 0,0 0-1 0 0,0 0 1 0 0,0 1-1 0 0,6 0 1 0 0,-6 0-3 0 0,0 1 1 0 0,0 0 0 0 0,0 1 0 0 0,0-1 0 0 0,0 1-1 0 0,-1-1 1 0 0,1 1 0 0 0,0 0 0 0 0,-1 1-1 0 0,0-1 1 0 0,0 1 0 0 0,1-1 0 0 0,-1 1 0 0 0,-1 0-1 0 0,1 0 1 0 0,0 0 0 0 0,-1 0 0 0 0,0 1 0 0 0,1-1-1 0 0,-1 1 1 0 0,2 5 0 0 0,-1-1 16 0 0,1 0 0 0 0,-2 0 0 0 0,1 1 0 0 0,-1-1 0 0 0,-1 1 0 0 0,1-1 0 0 0,-1 1 0 0 0,-1 0 0 0 0,0 0 0 0 0,0-1 0 0 0,-1 1 0 0 0,0 0 0 0 0,0-1 0 0 0,-4 12 0 0 0,16-43 578 0 0,0-1 0 0 0,25-35 0 0 0,-27 46-605 0 0,0 0 0 0 0,1 1 0 0 0,0 0 0 0 0,1 1 0 0 0,0 0 0 0 0,21-15 1 0 0,-30 24 21 0 0,1 1 0 0 0,-1-1 0 0 0,0 1 1 0 0,1 0-1 0 0,-1-1 0 0 0,1 1 1 0 0,-1 0-1 0 0,1 0 0 0 0,0 1 1 0 0,-1-1-1 0 0,1 0 0 0 0,0 1 1 0 0,0 0-1 0 0,-1-1 0 0 0,1 1 1 0 0,0 0-1 0 0,0 1 0 0 0,-1-1 1 0 0,1 0-1 0 0,0 1 0 0 0,0 0 1 0 0,-1-1-1 0 0,1 1 0 0 0,0 0 1 0 0,3 3-1 0 0,-1-1-8 0 0,-1 1 0 0 0,0 0 0 0 0,0 0 0 0 0,0 0 0 0 0,0 1 0 0 0,-1 0 0 0 0,1-1 0 0 0,-1 1 0 0 0,-1 0 0 0 0,1 0 0 0 0,3 9 0 0 0,1 6 6 0 0,-1 1 1 0 0,0-1-1 0 0,2 26 0 0 0,-3-20-2 0 0,10 35 0 0 0,-15-61-25 0 0,0 0 0 0 0,0 0 1 0 0,0 0-1 0 0,0 0 0 0 0,0 0 0 0 0,0 0 0 0 0,0 0 1 0 0,0 0-1 0 0,0 0 0 0 0,1 0 0 0 0,-1 0 1 0 0,0 0-1 0 0,0-1 0 0 0,0 1 0 0 0,0 0 1 0 0,0 0-1 0 0,0 0 0 0 0,0 0 0 0 0,0 0 1 0 0,0 0-1 0 0,0 0 0 0 0,0 0 0 0 0,0 0 1 0 0,0 0-1 0 0,0 0 0 0 0,0 0 0 0 0,1 0 1 0 0,-1 0-1 0 0,0 0 0 0 0,0 0 0 0 0,0 0 1 0 0,0-7-6794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1:54.930"/>
    </inkml:context>
    <inkml:brush xml:id="br0">
      <inkml:brushProperty name="width" value="0.035" units="cm"/>
      <inkml:brushProperty name="height" value="0.035" units="cm"/>
    </inkml:brush>
  </inkml:definitions>
  <inkml:trace contextRef="#ctx0" brushRef="#br0">760 50 12555 0 0,'-3'-4'655'0'0,"1"0"0"0"0,-1 1 0 0 0,0-1 0 0 0,0 1 0 0 0,0-1 0 0 0,0 1 1 0 0,-1 0-1 0 0,1 1 0 0 0,-1-1 0 0 0,0 0 0 0 0,0 1 0 0 0,0 0 0 0 0,0 0 0 0 0,-7-2 0 0 0,6 3-436 0 0,0 0 0 0 0,0 0 0 0 0,0 1 0 0 0,0 0-1 0 0,0 0 1 0 0,-1 0 0 0 0,1 1 0 0 0,0-1-1 0 0,0 1 1 0 0,0 0 0 0 0,0 1 0 0 0,-8 3-1 0 0,-6 3-78 0 0,1 1 0 0 0,0 0 0 0 0,0 2 0 0 0,-18 13-1 0 0,-64 57-160 0 0,65-51 50 0 0,-217 213-1015 0 0,153-141-8005 0 0,81-86 4995 0 0,3-2-3122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1:56.828"/>
    </inkml:context>
    <inkml:brush xml:id="br0">
      <inkml:brushProperty name="width" value="0.035" units="cm"/>
      <inkml:brushProperty name="height" value="0.035" units="cm"/>
    </inkml:brush>
  </inkml:definitions>
  <inkml:trace contextRef="#ctx0" brushRef="#br0">2584 16 10074 0 0,'0'-1'321'0'0,"0"1"0"0"0,0-1 0 0 0,0 1 0 0 0,-1-1 0 0 0,1 1 0 0 0,0-1 0 0 0,0 1 0 0 0,0-1 0 0 0,-1 1 1 0 0,1-1-1 0 0,0 1 0 0 0,-1-1 0 0 0,1 1 0 0 0,0-1 0 0 0,-1 1 0 0 0,1-1 0 0 0,-1 1 0 0 0,1 0 0 0 0,-1-1 0 0 0,1 1 0 0 0,0 0 0 0 0,-1-1 0 0 0,1 1 0 0 0,-1 0 0 0 0,0 0 0 0 0,1 0 0 0 0,-1-1 0 0 0,-24-3 3136 0 0,-38 8-3465 0 0,45-3 872 0 0,-673 85 743 0 0,-216 131-1482 0 0,486-97 80 0 0,383-110-119 0 0,-181 40 2090 0 0,215-50-2139 0 0,0 1 0 0 0,0 0 0 0 0,0 0 0 0 0,0 0-1 0 0,0 1 1 0 0,0-1 0 0 0,0 1 0 0 0,1 0 0 0 0,-1 0 0 0 0,1 0-1 0 0,-1 0 1 0 0,1 1 0 0 0,0 0 0 0 0,0-1 0 0 0,0 1 0 0 0,0 0-1 0 0,1 0 1 0 0,-1 1 0 0 0,1-1 0 0 0,-4 6 0 0 0,4-3-35 0 0,0-1 0 0 0,0 0 0 0 0,1 1 1 0 0,-1-1-1 0 0,1 0 0 0 0,0 1 0 0 0,1 0 1 0 0,-1-1-1 0 0,1 1 0 0 0,0-1 0 0 0,0 1 0 0 0,1 0 1 0 0,0-1-1 0 0,2 10 0 0 0,42 197-217 0 0,122 463-21 0 0,-107-440 442 0 0,-60-234-169 0 0,1 0 0 0 0,-1-1 0 0 0,0 1 0 0 0,1 0 1 0 0,-1 0-1 0 0,0-1 0 0 0,0 1 0 0 0,0 0 0 0 0,1 0 0 0 0,-1 0 1 0 0,0-1-1 0 0,0 1 0 0 0,0 0 0 0 0,0 0 0 0 0,-1 0 0 0 0,1-1 1 0 0,0 1-1 0 0,0 0 0 0 0,0 0 0 0 0,-1-1 0 0 0,1 1 0 0 0,0 0 1 0 0,-1 0-1 0 0,1-1 0 0 0,0 1 0 0 0,-1 0 0 0 0,1-1 1 0 0,-1 1-1 0 0,1-1 0 0 0,-1 1 0 0 0,1 0 0 0 0,-1-1 0 0 0,0 1 1 0 0,1-1-1 0 0,-1 1 0 0 0,0-1 0 0 0,1 0 0 0 0,-1 1 0 0 0,0-1 1 0 0,0 0-1 0 0,1 0 0 0 0,-1 1 0 0 0,0-1 0 0 0,0 0 0 0 0,0 0 1 0 0,1 0-1 0 0,-1 0 0 0 0,0 0 0 0 0,0 0 0 0 0,0 0 0 0 0,1 0 1 0 0,-1 0-1 0 0,0 0 0 0 0,0 0 0 0 0,1-1 0 0 0,-1 1 1 0 0,-1-1-1 0 0,-9-2 334 0 0,0-1 1 0 0,0 0-1 0 0,-15-9 1 0 0,6 4-352 0 0,-172-72 693 0 0,145 60-642 0 0,20 5 468 0 0,16 5-2969 0 0,8-2-7962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2:14.071"/>
    </inkml:context>
    <inkml:brush xml:id="br0">
      <inkml:brushProperty name="width" value="0.035" units="cm"/>
      <inkml:brushProperty name="height" value="0.035" units="cm"/>
    </inkml:brush>
  </inkml:definitions>
  <inkml:trace contextRef="#ctx0" brushRef="#br0">0 1 10818 0 0,'4'0'3742'0'0,"-2"0"-3422"0"0,1 0 1 0 0,-1-1 0 0 0,0 1 0 0 0,0 0-1 0 0,0 1 1 0 0,0-1 0 0 0,0 0 0 0 0,0 0-1 0 0,0 1 1 0 0,0-1 0 0 0,0 1 0 0 0,-1 0-1 0 0,1 0 1 0 0,3 1 0 0 0,-1 3-85 0 0,0 0 0 0 0,0 1-1 0 0,-1-1 1 0 0,0 1 0 0 0,0 0 0 0 0,0-1 0 0 0,0 2 0 0 0,-1-1 0 0 0,0 0 0 0 0,-1 0 0 0 0,2 8-1 0 0,1 15-85 0 0,1 35-1 0 0,-3-38 8 0 0,12 85-150 0 0,34 137 1 0 0,-15-92-249 0 0,-30-142 201 0 0,0 1 0 0 0,0-1 0 0 0,2 0 0 0 0,-1 0 0 0 0,12 20 0 0 0,-14-32-3061 0 0,-2-11-494 0 0,-4-10-2166 0 0,1 9 4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2:14.656"/>
    </inkml:context>
    <inkml:brush xml:id="br0">
      <inkml:brushProperty name="width" value="0.035" units="cm"/>
      <inkml:brushProperty name="height" value="0.035" units="cm"/>
    </inkml:brush>
  </inkml:definitions>
  <inkml:trace contextRef="#ctx0" brushRef="#br0">6 129 11346 0 0,'-1'-3'668'0'0,"0"1"-1"0"0,0-1 0 0 0,0 1 0 0 0,1-1 0 0 0,-1 1 0 0 0,1-1 0 0 0,0 0 1 0 0,-1 1-1 0 0,1-1 0 0 0,1-4 0 0 0,0 4-498 0 0,0 1-1 0 0,0 0 1 0 0,0 0-1 0 0,0 0 1 0 0,0-1-1 0 0,1 1 1 0 0,-1 1 0 0 0,1-1-1 0 0,0 0 1 0 0,-1 0-1 0 0,1 0 1 0 0,3-1-1 0 0,4-5-75 0 0,2 1 0 0 0,-1 0 0 0 0,1 1 0 0 0,0 0 0 0 0,0 1 0 0 0,1 0 0 0 0,-1 0 0 0 0,1 2 0 0 0,0-1 0 0 0,0 1 0 0 0,20-1 0 0 0,-1 1-2 0 0,0 2 0 0 0,0 1 1 0 0,46 6-1 0 0,-53-3-4 0 0,0 1 0 0 0,0 2 0 0 0,0 0 1 0 0,-1 2-1 0 0,0 0 0 0 0,-1 2 0 0 0,0 0 1 0 0,0 1-1 0 0,29 22 0 0 0,-47-30-48 0 0,0 0 0 0 0,0 0 1 0 0,0 1-1 0 0,-1-1 0 0 0,1 1 0 0 0,-1 0 0 0 0,0 0 0 0 0,0 0 1 0 0,-1 1-1 0 0,1-1 0 0 0,-1 0 0 0 0,0 1 0 0 0,0 0 1 0 0,-1 0-1 0 0,1-1 0 0 0,-1 1 0 0 0,0 0 0 0 0,0 0 1 0 0,-1 0-1 0 0,1 0 0 0 0,-1 0 0 0 0,-1 8 0 0 0,0-3 20 0 0,-2 0-1 0 0,1 0 0 0 0,-1-1 0 0 0,-1 1 0 0 0,0-1 1 0 0,0 0-1 0 0,0 0 0 0 0,-2 0 0 0 0,1 0 0 0 0,-9 10 1 0 0,-12 14 49 0 0,-1-1 0 0 0,-1-1 1 0 0,-2-1-1 0 0,-1-2 1 0 0,-1-1-1 0 0,-42 27 0 0 0,54-47 453 0 0,32-10-220 0 0,11 0-365 0 0,1 1 0 0 0,0 1 0 0 0,0 1 0 0 0,-1 0 1 0 0,1 2-1 0 0,0 1 0 0 0,-1 1 0 0 0,1 1 0 0 0,-1 1 0 0 0,22 10 0 0 0,-22-8 6 0 0,-1 2 0 0 0,0 1 0 0 0,-1 1 1 0 0,0 1-1 0 0,0 0 0 0 0,-2 2 0 0 0,20 18 0 0 0,-34-29 34 0 0,0 1 0 0 0,-1 0 0 0 0,0 0 0 0 0,1 1 0 0 0,-2-1 0 0 0,1 1 1 0 0,-1 0-1 0 0,0 0 0 0 0,0 0 0 0 0,0 0 0 0 0,-1 0 0 0 0,0 1 0 0 0,0-1 0 0 0,-1 1 1 0 0,0 0-1 0 0,0-1 0 0 0,-1 1 0 0 0,1 0 0 0 0,-1-1 0 0 0,-1 1 0 0 0,1 0 0 0 0,-1-1 0 0 0,0 1 1 0 0,-1 0-1 0 0,0-1 0 0 0,0 0 0 0 0,0 1 0 0 0,-1-1 0 0 0,0 0 0 0 0,-4 7 0 0 0,0-3 67 0 0,0-1 0 0 0,0 1-1 0 0,-1-2 1 0 0,0 1-1 0 0,0-1 1 0 0,-1 0-1 0 0,0-1 1 0 0,-1 0 0 0 0,1 0-1 0 0,-2-1 1 0 0,1-1-1 0 0,-16 7 1 0 0,2-2 142 0 0,0-2 0 0 0,0 0 0 0 0,-1-2-1 0 0,-44 6 1 0 0,50-10-286 0 0,0-1 0 0 0,0 0 0 0 0,0-2 0 0 0,0 0 0 0 0,0-2 0 0 0,1 0 0 0 0,-1 0 0 0 0,-23-9 0 0 0,4-5-4321 0 0,4-5-4142 0 0,19 11-670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2:15.607"/>
    </inkml:context>
    <inkml:brush xml:id="br0">
      <inkml:brushProperty name="width" value="0.035" units="cm"/>
      <inkml:brushProperty name="height" value="0.035" units="cm"/>
    </inkml:brush>
  </inkml:definitions>
  <inkml:trace contextRef="#ctx0" brushRef="#br0">140 1 8938 0 0,'5'1'8413'0'0,"-11"8"-6130"0"0,-6 4-2168 0 0,1 1 1 0 0,0 0 0 0 0,1 1 0 0 0,1 0 0 0 0,0 0 0 0 0,1 1 0 0 0,-9 25 0 0 0,3 3-131 0 0,-17 74 0 0 0,28-97-8 0 0,1-1-1 0 0,1 0 1 0 0,1 1-1 0 0,0-1 1 0 0,1 1-1 0 0,2-1 1 0 0,0 0-1 0 0,1 0 1 0 0,13 39-1 0 0,-15-54 52 0 0,0 0 0 0 0,0 0 0 0 0,0-1 1 0 0,1 1-1 0 0,0-1 0 0 0,0 0 0 0 0,0 0 0 0 0,0 0 0 0 0,1 0 0 0 0,-1-1 0 0 0,1 1 0 0 0,0-1 0 0 0,0 0 0 0 0,0 0 0 0 0,1 0 0 0 0,5 2 0 0 0,-3-2 115 0 0,0 0 0 0 0,1-1-1 0 0,-1 0 1 0 0,1-1 0 0 0,-1 0-1 0 0,1 0 1 0 0,-1 0 0 0 0,1-1 0 0 0,14-2-1 0 0,3-1 372 0 0,-1-2 0 0 0,0-2 0 0 0,0 0 0 0 0,-1-1 0 0 0,37-18 0 0 0,-34 13-109 0 0,0-1-1 0 0,-1-1 1 0 0,0-1-1 0 0,31-28 1 0 0,-46 35-297 0 0,-1 0 0 0 0,0 0-1 0 0,0-1 1 0 0,-1 0 0 0 0,0 0 0 0 0,-1-1 0 0 0,0 0 0 0 0,0-1-1 0 0,-2 1 1 0 0,1-1 0 0 0,-1-1 0 0 0,4-16 0 0 0,-8 20-59 0 0,-1 0 1 0 0,1 1-1 0 0,-2-1 1 0 0,1 0-1 0 0,-1 1 1 0 0,0-1 0 0 0,-1 0-1 0 0,0 1 1 0 0,-4-11-1 0 0,0 3-16 0 0,0 0 1 0 0,-1 1-1 0 0,-17-28 0 0 0,18 33-71 0 0,-1 1-1 0 0,0 0 1 0 0,-1 0 0 0 0,0 1 0 0 0,0 0-1 0 0,-1 1 1 0 0,0-1 0 0 0,-1 2 0 0 0,1-1-1 0 0,-1 1 1 0 0,0 1 0 0 0,-1 0 0 0 0,-20-7-1 0 0,24 10-207 0 0,0 0-1 0 0,0 1 1 0 0,0 0 0 0 0,-1 0-1 0 0,1 1 1 0 0,0 0-1 0 0,-1 0 1 0 0,1 1-1 0 0,0 0 1 0 0,0 0-1 0 0,-1 0 1 0 0,1 1-1 0 0,0 0 1 0 0,0 1 0 0 0,1 0-1 0 0,-1 0 1 0 0,0 0-1 0 0,1 1 1 0 0,0-1-1 0 0,0 2 1 0 0,0-1-1 0 0,-10 10 1 0 0,3 0-2675 0 0,0 1-1 0 0,1 0 1 0 0,-12 21 0 0 0,10-15-3942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2:16.544"/>
    </inkml:context>
    <inkml:brush xml:id="br0">
      <inkml:brushProperty name="width" value="0.035" units="cm"/>
      <inkml:brushProperty name="height" value="0.035" units="cm"/>
    </inkml:brush>
  </inkml:definitions>
  <inkml:trace contextRef="#ctx0" brushRef="#br0">37 26 9538 0 0,'-5'-14'5016'0'0,"1"3"-718"0"0,0 25-3088 0 0,-3 43-1319 0 0,-1 14-25 0 0,-1 103 1 0 0,10-152 122 0 0,0 0 1 0 0,2 0-1 0 0,0-1 0 0 0,1 0 1 0 0,2 1-1 0 0,0-1 1 0 0,1-1-1 0 0,1 0 1 0 0,12 24-1 0 0,-16-38 53 0 0,-1-1 1 0 0,1 1-1 0 0,0-1 0 0 0,0 0 0 0 0,0 0 1 0 0,1 0-1 0 0,-1 0 0 0 0,1-1 0 0 0,0 0 1 0 0,1 0-1 0 0,-1 0 0 0 0,1-1 0 0 0,0 1 1 0 0,0-2-1 0 0,0 1 0 0 0,0 0 0 0 0,0-1 1 0 0,0 0-1 0 0,10 1 0 0 0,-7-2 159 0 0,-1-1 1 0 0,0 0-1 0 0,1 0 0 0 0,-1-1 0 0 0,1 0 0 0 0,-1 0 1 0 0,0-1-1 0 0,1 0 0 0 0,-1-1 0 0 0,0 0 1 0 0,-1 0-1 0 0,1 0 0 0 0,0-1 0 0 0,12-9 1 0 0,11-9 481 0 0,56-50 0 0 0,-71 57-686 0 0,-1-1 0 0 0,-1 0-1 0 0,-1-1 1 0 0,0 0 0 0 0,11-21 0 0 0,-21 31-148 0 0,1-1 0 0 0,-1 0 1 0 0,0-1-1 0 0,0 1 1 0 0,-1 0-1 0 0,-1-1 0 0 0,1 1 1 0 0,-1-1-1 0 0,-1 0 1 0 0,1-10-1 0 0,-3-5-2472 0 0,-1-1 1 0 0,-8-28-1 0 0,6 30-456 0 0,1 0 0 0 0,-3-44 0 0 0,7 54-798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2:16.795"/>
    </inkml:context>
    <inkml:brush xml:id="br0">
      <inkml:brushProperty name="width" value="0.035" units="cm"/>
      <inkml:brushProperty name="height" value="0.035" units="cm"/>
    </inkml:brush>
  </inkml:definitions>
  <inkml:trace contextRef="#ctx0" brushRef="#br0">19 1 9802 0 0,'-1'9'5836'0'0,"-2"12"-4008"0"0,0-9-1471 0 0,0-1 0 0 0,0 1-1 0 0,1 0 1 0 0,0-1-1 0 0,1 1 1 0 0,0 19 0 0 0,11 73 185 0 0,-3-41-475 0 0,29 254-180 0 0,-30-297 971 0 0,-5-20-809 0 0,-1 0 0 0 0,0 0 0 0 0,1 0 0 0 0,-1 0 0 0 0,0-1 0 0 0,1 1 0 0 0,-1 0 0 0 0,0 0 0 0 0,1 0 0 0 0,-1 0 0 0 0,0-1 0 0 0,1 1 0 0 0,-1 0 0 0 0,0 0 0 0 0,0-1 0 0 0,1 1 0 0 0,-1 0 0 0 0,0 0 0 0 0,0-1 0 0 0,1 1 0 0 0,-1 0 0 0 0,0-1 0 0 0,0 1 0 0 0,0 0 0 0 0,0-1 0 0 0,0 1 0 0 0,1 0 0 0 0,-1-1 0 0 0,0 1 0 0 0,0-1 0 0 0,14-45 1872 0 0,-11 34-2580 0 0,1-4-478 0 0,-1 1-1 0 0,2-23 0 0 0,-3 1-4280 0 0,-2 3-3321 0 0,-1 17 3899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2:17.049"/>
    </inkml:context>
    <inkml:brush xml:id="br0">
      <inkml:brushProperty name="width" value="0.035" units="cm"/>
      <inkml:brushProperty name="height" value="0.035" units="cm"/>
    </inkml:brush>
  </inkml:definitions>
  <inkml:trace contextRef="#ctx0" brushRef="#br0">1 15 12227 0 0,'3'-2'311'0'0,"0"1"0"0"0,0-1 1 0 0,0 0-1 0 0,0 1 0 0 0,0 0 0 0 0,0 0 1 0 0,0 0-1 0 0,0 0 0 0 0,1 0 1 0 0,-1 0-1 0 0,0 1 0 0 0,1 0 1 0 0,6 0-1 0 0,-10 0-264 0 0,0 7-158 0 0,1 5-2107 0 0,-2-2-3958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2:17.368"/>
    </inkml:context>
    <inkml:brush xml:id="br0">
      <inkml:brushProperty name="width" value="0.035" units="cm"/>
      <inkml:brushProperty name="height" value="0.035" units="cm"/>
    </inkml:brush>
  </inkml:definitions>
  <inkml:trace contextRef="#ctx0" brushRef="#br0">1 193 10802 0 0,'0'-4'642'0'0,"1"0"1"0"0,0 0-1 0 0,0 0 0 0 0,0 1 0 0 0,1-1 0 0 0,0 0 0 0 0,-1 1 0 0 0,1-1 0 0 0,0 1 0 0 0,1 0 0 0 0,2-4 1 0 0,31-34 1509 0 0,-24 29-1821 0 0,1 1 0 0 0,0 1 0 0 0,0 0 0 0 0,1 0 0 0 0,0 2 0 0 0,1-1 0 0 0,0 2 0 0 0,23-9-1 0 0,-31 14-289 0 0,1-1-1 0 0,0 1 1 0 0,-1 1 0 0 0,1-1-1 0 0,0 1 1 0 0,0 0-1 0 0,0 1 1 0 0,0 0-1 0 0,0 1 1 0 0,0-1-1 0 0,0 1 1 0 0,-1 1-1 0 0,1-1 1 0 0,0 2 0 0 0,-1-1-1 0 0,1 1 1 0 0,-1 0-1 0 0,0 0 1 0 0,13 9-1 0 0,-13-7-22 0 0,-1 1-1 0 0,0 0 0 0 0,0 0 0 0 0,0 1 1 0 0,-1-1-1 0 0,0 1 0 0 0,0 1 1 0 0,-1-1-1 0 0,0 1 0 0 0,0-1 1 0 0,0 1-1 0 0,-1 0 0 0 0,-1 1 0 0 0,1-1 1 0 0,-1 0-1 0 0,1 16 0 0 0,0 5-13 0 0,-1 1 0 0 0,-2-1 0 0 0,-5 44 0 0 0,6-53-1100 0 0,2-13-3565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2:18.045"/>
    </inkml:context>
    <inkml:brush xml:id="br0">
      <inkml:brushProperty name="width" value="0.035" units="cm"/>
      <inkml:brushProperty name="height" value="0.035" units="cm"/>
    </inkml:brush>
  </inkml:definitions>
  <inkml:trace contextRef="#ctx0" brushRef="#br0">365 493 10754 0 0,'-9'-35'7084'0'0,"8"28"-6244"0"0,-1-1 0 0 0,0 1 0 0 0,0-1 0 0 0,-5-10 1 0 0,5 16-753 0 0,1-1 1 0 0,-1 1-1 0 0,0-1 1 0 0,0 1-1 0 0,0 0 1 0 0,0-1 0 0 0,0 1-1 0 0,0 0 1 0 0,0 1-1 0 0,-1-1 1 0 0,1 0-1 0 0,-1 1 1 0 0,1-1 0 0 0,-1 1-1 0 0,-5-2 1 0 0,3 1-61 0 0,-1 1-1 0 0,0 0 1 0 0,0 1 0 0 0,1-1 0 0 0,-1 1 0 0 0,0 0 0 0 0,0 0 0 0 0,0 1 0 0 0,0-1 0 0 0,1 2-1 0 0,-1-1 1 0 0,0 0 0 0 0,1 1 0 0 0,-1 0 0 0 0,1 0 0 0 0,0 1 0 0 0,0 0 0 0 0,-1 0 0 0 0,2 0-1 0 0,-1 0 1 0 0,0 1 0 0 0,-7 6 0 0 0,-6 8-147 0 0,0 0 0 0 0,2 1 0 0 0,-28 38 0 0 0,34-41 42 0 0,0 0 1 0 0,1 0-1 0 0,1 0 1 0 0,1 1-1 0 0,-10 32 1 0 0,14-38 33 0 0,0 1 1 0 0,1-1 0 0 0,1 1 0 0 0,0 0-1 0 0,0 0 1 0 0,1-1 0 0 0,0 1 0 0 0,1 0-1 0 0,1 0 1 0 0,3 13 0 0 0,-5-23 42 0 0,1 1-1 0 0,0-1 1 0 0,-1 1 0 0 0,1-1-1 0 0,0 0 1 0 0,1 1 0 0 0,-1-1-1 0 0,0 0 1 0 0,1 0 0 0 0,-1 0-1 0 0,1 0 1 0 0,0 0 0 0 0,-1 0-1 0 0,1 0 1 0 0,0-1 0 0 0,0 1-1 0 0,0-1 1 0 0,0 1 0 0 0,1-1-1 0 0,3 2 1 0 0,-3-2 51 0 0,1 0-1 0 0,-1 0 1 0 0,1-1-1 0 0,0 0 1 0 0,-1 1-1 0 0,1-1 1 0 0,0-1-1 0 0,-1 1 1 0 0,1 0 0 0 0,-1-1-1 0 0,1 0 1 0 0,6-2-1 0 0,2-2 168 0 0,0 0 0 0 0,0 0 1 0 0,-1-2-1 0 0,0 1 0 0 0,0-2 0 0 0,0 1 0 0 0,9-10 0 0 0,-2-1-100 0 0,-1-1 0 0 0,-1 0 1 0 0,0-1-1 0 0,-1 0 0 0 0,-2-2 0 0 0,0 1 0 0 0,-1-2 0 0 0,-1 1 1 0 0,-2-2-1 0 0,0 1 0 0 0,-1-1 0 0 0,5-29 0 0 0,-6 13-59 0 0,-1 0 0 0 0,-3 0 1 0 0,-1-1-1 0 0,-2 1 0 0 0,-1 0 0 0 0,-14-74 0 0 0,12 88 217 0 0,3 19-174 0 0,-1 0 0 0 0,0 1 0 0 0,0-1 0 0 0,0 0 0 0 0,0 1 0 0 0,-1-1 0 0 0,-1 1 0 0 0,1 0 0 0 0,-1-1 0 0 0,0 1 0 0 0,-6-10 0 0 0,5 48-493 0 0,3 39 139 0 0,3 0 0 0 0,16 104 0 0 0,49 135-2138 0 0,-64-298 1270 0 0,0-1 0 0 0,1 0 1 0 0,1 0-1 0 0,0 0 0 0 0,1 0 0 0 0,11 16 0 0 0,-15-24 791 0 0,0 0 1 0 0,0-1-1 0 0,0 1 1 0 0,0-1-1 0 0,0 0 1 0 0,1 1-1 0 0,0-1 0 0 0,-1 0 1 0 0,1 0-1 0 0,0-1 1 0 0,0 1-1 0 0,0 0 1 0 0,0-1-1 0 0,0 0 0 0 0,0 0 1 0 0,0 0-1 0 0,0 0 1 0 0,0 0-1 0 0,1-1 1 0 0,-1 1-1 0 0,0-1 1 0 0,1 0-1 0 0,-1 0 0 0 0,0 0 1 0 0,1-1-1 0 0,-1 1 1 0 0,0-1-1 0 0,5-1 1 0 0,5-2-3901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18.510"/>
    </inkml:context>
    <inkml:brush xml:id="br0">
      <inkml:brushProperty name="width" value="0.035" units="cm"/>
      <inkml:brushProperty name="height" value="0.035" units="cm"/>
    </inkml:brush>
  </inkml:definitions>
  <inkml:trace contextRef="#ctx0" brushRef="#br0">81 113 8914 0 0,'0'2'149'0'0,"-1"-1"0"0"0,0 0 0 0 0,1 1 0 0 0,-1-1 0 0 0,0 0 0 0 0,0 0 0 0 0,0 1 0 0 0,0-1 0 0 0,0 0 0 0 0,0 0 0 0 0,0 0 0 0 0,-1 0 0 0 0,1 0 1 0 0,0-1-1 0 0,-1 1 0 0 0,1 0 0 0 0,0-1 0 0 0,-1 1 0 0 0,1-1 0 0 0,-3 1 0 0 0,-29 10 2149 0 0,32-11-2200 0 0,0 0 0 0 0,1 0 0 0 0,-1 0 0 0 0,0 1 0 0 0,0-1 0 0 0,1 0 0 0 0,-1 0 0 0 0,0 0 0 0 0,0 0 0 0 0,1 0 0 0 0,-1-1 0 0 0,0 1 0 0 0,0 0 0 0 0,1 0 0 0 0,-1 0 0 0 0,0-1 0 0 0,0 1 0 0 0,1 0 0 0 0,-1-1 0 0 0,0 1 0 0 0,1 0 0 0 0,-1-1 0 0 0,0 1 0 0 0,1-1 0 0 0,-1 1 0 0 0,1-1 0 0 0,-1 0 0 0 0,1 1 0 0 0,-1-2 0 0 0,0 0 12 0 0,1 1 0 0 0,-1-1 0 0 0,1 1 0 0 0,0-1 0 0 0,0 0 0 0 0,0 1 0 0 0,0-1 0 0 0,0 0 1 0 0,1 1-1 0 0,-1-1 0 0 0,0 0 0 0 0,1 1 0 0 0,0-3 0 0 0,2-4 101 0 0,0 1 1 0 0,1-1-1 0 0,0 0 1 0 0,6-9-1 0 0,-4 10-118 0 0,0-1 0 0 0,1 1 0 0 0,0 0 0 0 0,11-10 0 0 0,-15 16-92 0 0,-1-1 0 0 0,0 0 0 0 0,1 0 0 0 0,-1 1-1 0 0,1-1 1 0 0,-1 1 0 0 0,1 0 0 0 0,0 0 0 0 0,-1 0 0 0 0,1 0-1 0 0,0 0 1 0 0,0 1 0 0 0,-1-1 0 0 0,1 1 0 0 0,0 0-1 0 0,0 0 1 0 0,0 0 0 0 0,0 0 0 0 0,5 1 0 0 0,-7 0-1 0 0,0-1 1 0 0,0 0 0 0 0,0 1-1 0 0,0-1 1 0 0,0 1 0 0 0,0 0-1 0 0,0-1 1 0 0,0 1 0 0 0,0 0-1 0 0,0-1 1 0 0,0 1 0 0 0,0 0-1 0 0,-1 0 1 0 0,1 0-1 0 0,0 0 1 0 0,0 0 0 0 0,-1 0-1 0 0,1 0 1 0 0,-1 0 0 0 0,1 0-1 0 0,-1 0 1 0 0,1 2 0 0 0,-1 0 13 0 0,1 0 0 0 0,-1-1 1 0 0,0 1-1 0 0,0 0 1 0 0,0 0-1 0 0,-1-1 0 0 0,1 1 1 0 0,-1 0-1 0 0,0 3 1 0 0,-4 6 54 0 0,1-1 0 0 0,-1 0 1 0 0,-9 14-1 0 0,12-21-65 0 0,-27 38 2 0 0,27-40 27 0 0,1-1 0 0 0,0 1-1 0 0,0-1 1 0 0,-1 1-1 0 0,1-1 1 0 0,-1 1 0 0 0,0-1-1 0 0,1 0 1 0 0,-1 0 0 0 0,0 0-1 0 0,0 0 1 0 0,1 0-1 0 0,-1 0 1 0 0,0 0 0 0 0,0-1-1 0 0,0 1 1 0 0,0-1-1 0 0,0 1 1 0 0,0-1 0 0 0,0 0-1 0 0,-3 0 1 0 0,4 0-36 0 0,1 0 1 0 0,-1-1-1 0 0,1 1 0 0 0,-1-1 1 0 0,1 0-1 0 0,-1 1 0 0 0,1-1 1 0 0,0 1-1 0 0,-1-1 0 0 0,1 1 1 0 0,0-1-1 0 0,-1 0 0 0 0,1 1 0 0 0,0-1 1 0 0,0 0-1 0 0,0 1 0 0 0,0-1 1 0 0,-1 0-1 0 0,1 0 0 0 0,0 1 1 0 0,0-1-1 0 0,0 0 0 0 0,0 1 1 0 0,1-1-1 0 0,-1 0 0 0 0,0 0 1 0 0,0 1-1 0 0,0-1 0 0 0,0 0 1 0 0,1 1-1 0 0,-1-1 0 0 0,0 1 1 0 0,1-1-1 0 0,0-1 0 0 0,13-28-4549 0 0,-12 26 2284 0 0,2-5-1342 0 0,2-1-3119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55.456"/>
    </inkml:context>
    <inkml:brush xml:id="br0">
      <inkml:brushProperty name="width" value="0.035" units="cm"/>
      <inkml:brushProperty name="height" value="0.035" units="cm"/>
    </inkml:brush>
  </inkml:definitions>
  <inkml:trace contextRef="#ctx0" brushRef="#br0">799 42 10210 0 0,'-14'-24'2829'0'0,"14"23"-2481"0"0,-1 0 0 0 0,1-1 0 0 0,-1 1 0 0 0,1 0 0 0 0,-1 0 0 0 0,1 0 0 0 0,-1 0 0 0 0,0 0 0 0 0,1 0 0 0 0,-1 1 0 0 0,0-1 0 0 0,0 0 0 0 0,1 0 0 0 0,-2-1 0 0 0,0 2-293 0 0,1 0 1 0 0,-1-1-1 0 0,1 1 1 0 0,-1 0 0 0 0,1 0-1 0 0,-1 0 1 0 0,1 0 0 0 0,-1 0-1 0 0,1 0 1 0 0,-1 1-1 0 0,1-1 1 0 0,-1 0 0 0 0,1 1-1 0 0,-1-1 1 0 0,1 1-1 0 0,-3 0 1 0 0,-41 17 101 0 0,21-7-105 0 0,-1-2 0 0 0,-1-1 0 0 0,0 0-1 0 0,-38 4 1 0 0,-5-4 91 0 0,-260 17 304 0 0,291-26-358 0 0,28-1 13 0 0,-1 2 0 0 0,1-1 0 0 0,-1 2 0 0 0,1-1 1 0 0,-1 1-1 0 0,-16 5 0 0 0,26-6-102 0 0,0 1 1 0 0,1-1-1 0 0,-1 1 1 0 0,0-1-1 0 0,1 1 1 0 0,-1-1-1 0 0,0 1 1 0 0,1 0-1 0 0,-1-1 1 0 0,1 1-1 0 0,-1 0 1 0 0,1 0-1 0 0,0-1 1 0 0,-1 1 0 0 0,1 0-1 0 0,0 0 1 0 0,-1 0-1 0 0,1 0 1 0 0,0-1-1 0 0,0 1 1 0 0,0 0-1 0 0,0 0 1 0 0,0 0-1 0 0,0 0 1 0 0,0 0-1 0 0,0 0 1 0 0,0 1-1 0 0,6 30 17 0 0,-4-22-20 0 0,28 143 57 0 0,38 75 21 0 0,-30-107-9 0 0,10 59-115 0 0,-7 1 0 0 0,-9 1 0 0 0,-8 2 0 0 0,1 278 0 0 0,-24-292 3 0 0,9 311 320 0 0,-1-351-154 0 0,43 216 1 0 0,-49-330-62 0 0,1-1 0 0 0,1 1 0 0 0,0-1 0 0 0,1-1 0 0 0,0 1 0 0 0,9 14 0 0 0,-12-25 4 0 0,0 0 0 0 0,0 0 0 0 0,0 0 0 0 0,0 0 0 0 0,1 0 0 0 0,-1-1-1 0 0,1 0 1 0 0,0 0 0 0 0,0 0 0 0 0,0 0 0 0 0,0 0 0 0 0,1-1 0 0 0,-1 0 0 0 0,1 0 0 0 0,-1 0 0 0 0,1 0-1 0 0,0-1 1 0 0,0 0 0 0 0,-1 0 0 0 0,1 0 0 0 0,0-1 0 0 0,0 1 0 0 0,6-1 0 0 0,8-2 196 0 0,-1 0 0 0 0,1-2 0 0 0,-1 0 0 0 0,0 0 0 0 0,20-10 0 0 0,88-42 406 0 0,-55 23-675 0 0,-19 8 111 0 0,-25 12 32 0 0,34-13 0 0 0,-58 25 153 0 0,3-1-4739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2:18.458"/>
    </inkml:context>
    <inkml:brush xml:id="br0">
      <inkml:brushProperty name="width" value="0.035" units="cm"/>
      <inkml:brushProperty name="height" value="0.035" units="cm"/>
    </inkml:brush>
  </inkml:definitions>
  <inkml:trace contextRef="#ctx0" brushRef="#br0">301 183 8770 0 0,'1'-7'748'0'0,"1"1"0"0"0,-1-1 1 0 0,-1 1-1 0 0,1-1 0 0 0,-1 1 1 0 0,0-1-1 0 0,-1 1 0 0 0,0-1 1 0 0,0 1-1 0 0,0-1 0 0 0,-1 1 1 0 0,0-1-1 0 0,0 1 0 0 0,0 0 0 0 0,-1 0 1 0 0,0 0-1 0 0,-6-9 0 0 0,6 10-531 0 0,0 0 0 0 0,-1 1 0 0 0,1 0 0 0 0,-1 0 0 0 0,0 0 0 0 0,0 0 0 0 0,0 1 0 0 0,-1 0 0 0 0,1 0 0 0 0,-1 0 0 0 0,0 0 0 0 0,0 0 0 0 0,0 1 0 0 0,0 0 0 0 0,0 0 0 0 0,-6-1 0 0 0,8 3-202 0 0,-1-1-1 0 0,1 1 0 0 0,-1 0 1 0 0,0 0-1 0 0,1 0 0 0 0,-1 0 1 0 0,1 0-1 0 0,-1 1 0 0 0,1 0 0 0 0,-1 0 1 0 0,1 0-1 0 0,-1 0 0 0 0,1 0 1 0 0,0 1-1 0 0,0-1 0 0 0,-1 1 1 0 0,1 0-1 0 0,0 0 0 0 0,1 0 0 0 0,-1 1 1 0 0,0-1-1 0 0,0 0 0 0 0,1 1 1 0 0,0 0-1 0 0,-3 3 0 0 0,-9 15-57 0 0,1 0 0 0 0,0 1 0 0 0,2 1-1 0 0,1 0 1 0 0,0 0 0 0 0,-11 47 0 0 0,13-34-28 0 0,2-1 0 0 0,1 1 0 0 0,2 0 0 0 0,2 45 0 0 0,1-74 45 0 0,1 0 1 0 0,-1 0 0 0 0,2 0-1 0 0,-1 0 1 0 0,0 0 0 0 0,1-1-1 0 0,1 1 1 0 0,-1 0 0 0 0,4 6-1 0 0,-5-11 42 0 0,1-1 0 0 0,-1 1 0 0 0,0-1 0 0 0,0 1 0 0 0,0-1 0 0 0,1 1 0 0 0,-1-1 0 0 0,1 0 0 0 0,-1 0 0 0 0,1 0 0 0 0,-1 0 0 0 0,1 0 0 0 0,0 0-1 0 0,-1 0 1 0 0,1-1 0 0 0,0 1 0 0 0,0-1 0 0 0,-1 1 0 0 0,1-1 0 0 0,0 0 0 0 0,0 1 0 0 0,0-1 0 0 0,0 0 0 0 0,0 0 0 0 0,-1 0 0 0 0,1-1 0 0 0,0 1 0 0 0,0 0 0 0 0,0-1-1 0 0,0 1 1 0 0,-1-1 0 0 0,1 1 0 0 0,0-1 0 0 0,0 0 0 0 0,-1 0 0 0 0,1 0 0 0 0,-1 0 0 0 0,3-1 0 0 0,6-5 100 0 0,0 0 0 0 0,-1 0 0 0 0,0-1 0 0 0,0 0 0 0 0,-1 0 0 0 0,9-11 0 0 0,42-62 187 0 0,-38 50-201 0 0,-9 14-55 0 0,-2-2-1 0 0,11-23 0 0 0,11-21-8 0 0,-31 61-42 0 0,0 1 1 0 0,0-1 0 0 0,-1 1 0 0 0,1-1 0 0 0,1 1 0 0 0,-1-1 0 0 0,0 1 0 0 0,0 0-1 0 0,1-1 1 0 0,-1 1 0 0 0,0 0 0 0 0,1 0 0 0 0,-1 0 0 0 0,1 0 0 0 0,-1 0 0 0 0,1 0 0 0 0,0 1-1 0 0,0-1 1 0 0,1 0 0 0 0,-2 1-5 0 0,1 0-1 0 0,-1 0 1 0 0,0 0 0 0 0,0 1-1 0 0,0-1 1 0 0,0 1-1 0 0,1-1 1 0 0,-1 0-1 0 0,0 1 1 0 0,0 0 0 0 0,0-1-1 0 0,0 1 1 0 0,0 0-1 0 0,0-1 1 0 0,0 1 0 0 0,-1 0-1 0 0,1 0 1 0 0,0 0-1 0 0,0 0 1 0 0,-1 0 0 0 0,2 1-1 0 0,4 8-51 0 0,-1 0-1 0 0,0 0 1 0 0,-1 1-1 0 0,5 17 1 0 0,-7-21 61 0 0,3 10-268 0 0,2-1 0 0 0,-1 1-1 0 0,2-1 1 0 0,0 0-1 0 0,1-1 1 0 0,1 0 0 0 0,19 24-1 0 0,-28-38-33 0 0,0 0-1 0 0,0 0 1 0 0,-1 0-1 0 0,1 0 0 0 0,1 0 1 0 0,-1 0-1 0 0,0 0 1 0 0,0-1-1 0 0,0 1 1 0 0,0 0-1 0 0,0-1 0 0 0,1 1 1 0 0,-1-1-1 0 0,0 1 1 0 0,1-1-1 0 0,-1 0 1 0 0,0 0-1 0 0,1 1 0 0 0,-1-1 1 0 0,0 0-1 0 0,1 0 1 0 0,-1 0-1 0 0,0 0 1 0 0,1-1-1 0 0,-1 1 0 0 0,0 0 1 0 0,1-1-1 0 0,-1 1 1 0 0,0 0-1 0 0,0-1 1 0 0,1 0-1 0 0,-1 1 0 0 0,0-1 1 0 0,1 0-1 0 0,2-2-384 0 0,-1-1 0 0 0,1 1 0 0 0,-1-1 0 0 0,0 1 0 0 0,0-1 0 0 0,-1 0 0 0 0,1 0 0 0 0,3-8 0 0 0,1-5-3941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2:18.741"/>
    </inkml:context>
    <inkml:brush xml:id="br0">
      <inkml:brushProperty name="width" value="0.035" units="cm"/>
      <inkml:brushProperty name="height" value="0.035" units="cm"/>
    </inkml:brush>
  </inkml:definitions>
  <inkml:trace contextRef="#ctx0" brushRef="#br0">0 209 6897 0 0,'21'56'3751'0'0,"-3"1"1"0"0,10 61-1 0 0,-26-102-4070 0 0,0 3 4150 0 0,-2-16-1703 0 0,0-5-201 0 0,-1-19-82 0 0,5-88-1211 0 0,26-162 0 0 0,-29 267-703 0 0,-1 1-1 0 0,1-1 1 0 0,-1 1-1 0 0,1 0 1 0 0,0-1-1 0 0,1 1 1 0 0,-1 0-1 0 0,0 0 1 0 0,1 0-1 0 0,0 0 1 0 0,0 0-1 0 0,0 0 1 0 0,0 0-1 0 0,0 1 0 0 0,0-1 1 0 0,1 1-1 0 0,-1-1 1 0 0,1 1-1 0 0,5-4 1 0 0,-2 4-567 0 0,-1 0 0 0 0,1 0 0 0 0,-1 1 0 0 0,1-1 0 0 0,0 1 0 0 0,-1 0-1 0 0,1 1 1 0 0,0-1 0 0 0,0 1 0 0 0,0 1 0 0 0,5 0 0 0 0,15 0-8998 0 0,-18-1 3421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2:19.203"/>
    </inkml:context>
    <inkml:brush xml:id="br0">
      <inkml:brushProperty name="width" value="0.035" units="cm"/>
      <inkml:brushProperty name="height" value="0.035" units="cm"/>
    </inkml:brush>
  </inkml:definitions>
  <inkml:trace contextRef="#ctx0" brushRef="#br0">1 67 8562 0 0,'10'7'1013'0'0,"-1"0"-1"0"0,1 0 1 0 0,10 12 0 0 0,-18-17-720 0 0,1 0 1 0 0,-1 1 0 0 0,0-1 0 0 0,-1 1-1 0 0,1-1 1 0 0,0 1 0 0 0,-1 0 0 0 0,0 0-1 0 0,1 0 1 0 0,-1 0 0 0 0,0 0-1 0 0,0 0 1 0 0,-1 0 0 0 0,1 0 0 0 0,-1 0-1 0 0,1 0 1 0 0,-1 5 0 0 0,-2 7 44 0 0,1-1 0 0 0,0 1 0 0 0,1-1-1 0 0,1 1 1 0 0,1-1 0 0 0,0 0 0 0 0,7 27 0 0 0,-9-40-249 0 0,1-1 1 0 0,-1 1-1 0 0,0 0 0 0 0,1 0 0 0 0,-1 0 1 0 0,1 0-1 0 0,-1-1 0 0 0,1 1 1 0 0,-1 0-1 0 0,1-1 0 0 0,-1 1 0 0 0,1 0 1 0 0,0-1-1 0 0,0 1 0 0 0,-1-1 0 0 0,1 1 1 0 0,0-1-1 0 0,0 1 0 0 0,-1-1 1 0 0,1 1-1 0 0,0-1 0 0 0,0 0 0 0 0,0 0 1 0 0,0 1-1 0 0,0-1 0 0 0,0 0 0 0 0,-1 0 1 0 0,1 0-1 0 0,0 0 0 0 0,0 0 1 0 0,0 0-1 0 0,0 0 0 0 0,0 0 0 0 0,0 0 1 0 0,0-1-1 0 0,0 1 0 0 0,-1 0 0 0 0,1 0 1 0 0,0-1-1 0 0,0 1 0 0 0,0-1 1 0 0,0 1-1 0 0,-1-1 0 0 0,1 1 0 0 0,0-1 1 0 0,-1 1-1 0 0,1-1 0 0 0,0 0 0 0 0,-1 1 1 0 0,1-1-1 0 0,-1 0 0 0 0,1 0 0 0 0,7-8 552 0 0,0 0-1 0 0,-1 0 0 0 0,9-13 1 0 0,-8 10-715 0 0,9-14 204 0 0,0-1 1 0 0,-2 0-1 0 0,-1-1 1 0 0,16-46-1 0 0,-28 66-122 0 0,0 0 0 0 0,0 0-1 0 0,-1-1 1 0 0,0 1 0 0 0,0-17 0 0 0,1 40-294 0 0,0-1-1 0 0,10 27 1 0 0,2 12 273 0 0,26 170-134 0 0,-35-171 143 0 0,-1 0 0 0 0,-5 71 0 0 0,-1-75 194 0 0,-3-1 0 0 0,-1 1-1 0 0,-3-1 1 0 0,-2 0 0 0 0,-20 55 0 0 0,30-98-179 0 0,-1 0 0 0 0,0 0 0 0 0,0 0 0 0 0,0-1-1 0 0,0 1 1 0 0,0-1 0 0 0,-1 1 0 0 0,1-1 0 0 0,-1 0 0 0 0,0 0 0 0 0,0 0 0 0 0,0-1 0 0 0,0 1 0 0 0,-1-1 0 0 0,1 0 0 0 0,-1 1 0 0 0,1-1 0 0 0,-1-1 0 0 0,0 1-1 0 0,0-1 1 0 0,0 1 0 0 0,0-1 0 0 0,0 0 0 0 0,0 0 0 0 0,-8 0 0 0 0,5-1-775 0 0,-1 0-1 0 0,0-1 1 0 0,1 0-1 0 0,-1 0 1 0 0,-10-3 0 0 0,-38-18-11346 0 0,29 8 3878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2:20.247"/>
    </inkml:context>
    <inkml:brush xml:id="br0">
      <inkml:brushProperty name="width" value="0.035" units="cm"/>
      <inkml:brushProperty name="height" value="0.035" units="cm"/>
    </inkml:brush>
  </inkml:definitions>
  <inkml:trace contextRef="#ctx0" brushRef="#br0">375 42 10658 0 0,'-2'-3'190'0'0,"0"0"0"0"0,0 0-1 0 0,0 0 1 0 0,-1 1 0 0 0,1-1 0 0 0,-1 1-1 0 0,1-1 1 0 0,-1 1 0 0 0,0 0-1 0 0,0 0 1 0 0,0 0 0 0 0,0 0-1 0 0,0 1 1 0 0,-1-1 0 0 0,1 1 0 0 0,0 0-1 0 0,-1 0 1 0 0,1 0 0 0 0,-1 0-1 0 0,1 0 1 0 0,-1 1 0 0 0,1 0 0 0 0,-1 0-1 0 0,1 0 1 0 0,-1 0 0 0 0,0 0-1 0 0,1 1 1 0 0,-1-1 0 0 0,1 1-1 0 0,-1 0 1 0 0,-4 2 0 0 0,-4 2-212 0 0,1 0 0 0 0,0 1 1 0 0,0 0-1 0 0,0 0 0 0 0,1 1 0 0 0,0 1 1 0 0,0 0-1 0 0,1 0 0 0 0,0 1 0 0 0,0 0 1 0 0,1 0-1 0 0,0 1 0 0 0,1 0 0 0 0,-9 17 1 0 0,-7 14-92 0 0,2 0 1 0 0,-22 67 0 0 0,36-85 106 0 0,0 0 0 0 0,2 0 1 0 0,0 1-1 0 0,2 0 0 0 0,0 0 0 0 0,2 0 0 0 0,1 0 1 0 0,1 0-1 0 0,1 0 0 0 0,0 0 0 0 0,2-1 0 0 0,1 1 1 0 0,15 41-1 0 0,-17-57 41 0 0,0 0 1 0 0,1 0 0 0 0,0-1-1 0 0,1 0 1 0 0,-1 0 0 0 0,1 0-1 0 0,0 0 1 0 0,1-1-1 0 0,0 0 1 0 0,0 0 0 0 0,0-1-1 0 0,1 1 1 0 0,0-1 0 0 0,0-1-1 0 0,0 1 1 0 0,0-1 0 0 0,1 0-1 0 0,0-1 1 0 0,-1 0-1 0 0,1 0 1 0 0,1-1 0 0 0,9 2-1 0 0,-6-2 138 0 0,1-1 0 0 0,-1 0 1 0 0,1-1-1 0 0,-1-1 0 0 0,1 0 0 0 0,-1 0 0 0 0,1-2 0 0 0,-1 1 0 0 0,0-1 0 0 0,0-1 0 0 0,0 0 0 0 0,0-1 0 0 0,-1 0 0 0 0,15-10 0 0 0,97-67 1382 0 0,-106 69-1309 0 0,-1-1 1 0 0,0-1-1 0 0,-1-1 1 0 0,24-30-1 0 0,-34 38-135 0 0,-1-1-1 0 0,1 1 1 0 0,-2-1-1 0 0,1 1 0 0 0,-1-1 1 0 0,-1 0-1 0 0,3-11 1 0 0,-4 15-42 0 0,0 0 1 0 0,0 1-1 0 0,-1-1 1 0 0,0 0-1 0 0,1 0 1 0 0,-2 0-1 0 0,1 0 1 0 0,-1 0-1 0 0,1 1 1 0 0,-1-1-1 0 0,0 0 1 0 0,-1 1-1 0 0,1-1 1 0 0,-1 0-1 0 0,-3-5 1 0 0,4 9-64 0 0,1 1 1 0 0,0-1-1 0 0,0 1 1 0 0,-1-1-1 0 0,1 1 1 0 0,0 0-1 0 0,0-1 1 0 0,-1 1-1 0 0,1-1 1 0 0,-1 1-1 0 0,1 0 1 0 0,0-1-1 0 0,-1 1 1 0 0,1 0-1 0 0,-1-1 1 0 0,1 1-1 0 0,-1 0 1 0 0,1 0-1 0 0,-1 0 1 0 0,1-1-1 0 0,-1 1 1 0 0,1 0-1 0 0,-1 0 1 0 0,1 0-1 0 0,-1 0 1 0 0,1 0-1 0 0,-1 0 1 0 0,1 0-1 0 0,-1 0 1 0 0,1 0-1 0 0,-1 0 1 0 0,0 0-1 0 0,-10 15-156 0 0,1 24-183 0 0,10-38 335 0 0,-2 13-54 0 0,1 0 0 0 0,1 1 0 0 0,0-1 0 0 0,1 1 0 0 0,0-1 0 0 0,7 26 0 0 0,0-8-41 0 0,23 57 0 0 0,-30-86 121 0 0,0 0 0 0 0,0 0 0 0 0,1 0 0 0 0,-1 0 0 0 0,1 0 0 0 0,0 0 0 0 0,0 0 0 0 0,0-1 0 0 0,0 1 0 0 0,0-1 0 0 0,0 1 0 0 0,1-1 0 0 0,-1 0 0 0 0,1 0 0 0 0,0 0 0 0 0,0 0 0 0 0,0-1 0 0 0,0 1 0 0 0,0-1 0 0 0,0 1 0 0 0,0-1 0 0 0,0 0 0 0 0,0 0 0 0 0,0-1 0 0 0,1 1 0 0 0,-1-1 0 0 0,0 1 0 0 0,6-1 0 0 0,0-1 135 0 0,0-1 0 0 0,-1 0-1 0 0,1 0 1 0 0,0-1 0 0 0,-1 0 0 0 0,1 0 0 0 0,-1-1 0 0 0,0 0 0 0 0,10-7 0 0 0,-10 6-58 0 0,15-9 131 0 0,-1-1-1 0 0,24-20 1 0 0,-41 31-172 0 0,0-1 1 0 0,-1 1-1 0 0,1-1 0 0 0,-1 0 0 0 0,0-1 1 0 0,0 1-1 0 0,0-1 0 0 0,-1 1 1 0 0,0-1-1 0 0,0 0 0 0 0,0-1 0 0 0,-1 1 1 0 0,0 0-1 0 0,1-8 0 0 0,-3 9-26 0 0,0 0-1 0 0,0 0 1 0 0,-1 0-1 0 0,1 0 1 0 0,-1 1-1 0 0,0-1 1 0 0,-1 0-1 0 0,1 1 1 0 0,-1-1-1 0 0,0 1 0 0 0,0-1 1 0 0,-1 1-1 0 0,1 0 1 0 0,-1 0-1 0 0,0 0 1 0 0,0 0-1 0 0,0 0 1 0 0,-1 1-1 0 0,-6-7 1 0 0,2 3-89 0 0,-1 1-1 0 0,1 0 1 0 0,-1 0 0 0 0,0 0-1 0 0,0 1 1 0 0,-1 1 0 0 0,1-1 0 0 0,-13-2-1 0 0,9 4-302 0 0,1 0 0 0 0,-1 2-1 0 0,0 0 1 0 0,0 0 0 0 0,1 1-1 0 0,-1 1 1 0 0,0 0 0 0 0,1 0-1 0 0,-1 1 1 0 0,-22 8-1 0 0,-16 9-4584 0 0,3 6-3553 0 0,34-16 2159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2:20.657"/>
    </inkml:context>
    <inkml:brush xml:id="br0">
      <inkml:brushProperty name="width" value="0.035" units="cm"/>
      <inkml:brushProperty name="height" value="0.035" units="cm"/>
    </inkml:brush>
  </inkml:definitions>
  <inkml:trace contextRef="#ctx0" brushRef="#br0">0 149 9138 0 0,'30'69'2141'0'0,"-23"-57"-1545"0"0,-1-1-1 0 0,0 1 1 0 0,-1 1 0 0 0,0-1-1 0 0,-1 1 1 0 0,-1 0 0 0 0,0 0-1 0 0,-1 0 1 0 0,1 17 0 0 0,-6 0 5855 0 0,2-45-4614 0 0,4-35-1538 0 0,2 0-1 0 0,2 1 0 0 0,18-67 1 0 0,-23 107-314 0 0,1 1 1 0 0,0 0 0 0 0,0 0-1 0 0,1 0 1 0 0,0 0-1 0 0,0 0 1 0 0,1 1 0 0 0,0 0-1 0 0,8-9 1 0 0,-12 14 0 0 0,1 0 0 0 0,0 0 0 0 0,0 1 0 0 0,0-1 0 0 0,0 0 0 0 0,0 1 0 0 0,0 0 0 0 0,0-1 0 0 0,0 1 0 0 0,1 0 0 0 0,-1 0 0 0 0,1 0 0 0 0,-1 0 0 0 0,1 1 0 0 0,-1-1 0 0 0,1 1 0 0 0,-1-1 0 0 0,1 1 0 0 0,-1 0 0 0 0,1 0 0 0 0,-1 0 0 0 0,1 0 0 0 0,0 1 0 0 0,-1-1 0 0 0,1 1 0 0 0,-1-1 0 0 0,1 1 0 0 0,-1 0 0 0 0,0 0 0 0 0,1 0 0 0 0,-1 0 0 0 0,0 0 0 0 0,0 1 0 0 0,0-1 0 0 0,3 3 0 0 0,11 9-40 0 0,0 1 0 0 0,-1 1 0 0 0,-1 0 0 0 0,0 1 1 0 0,22 34-1 0 0,-28-37 12 0 0,-1-1 0 0 0,-1 1 1 0 0,0 0-1 0 0,0 1 0 0 0,-1-1 0 0 0,-1 1 1 0 0,0 0-1 0 0,-1 1 0 0 0,2 20 0 0 0,-6 1-519 0 0,-1-9-3672 0 0,13-34-7823 0 0,-7 0 6946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2:21.309"/>
    </inkml:context>
    <inkml:brush xml:id="br0">
      <inkml:brushProperty name="width" value="0.035" units="cm"/>
      <inkml:brushProperty name="height" value="0.035" units="cm"/>
    </inkml:brush>
  </inkml:definitions>
  <inkml:trace contextRef="#ctx0" brushRef="#br0">380 569 12851 0 0,'0'-3'725'0'0,"0"0"1"0"0,-1 0-1 0 0,1 0 1 0 0,-1 0 0 0 0,1 0-1 0 0,-1 0 1 0 0,0 0-1 0 0,0 0 1 0 0,-1 1-1 0 0,1-1 1 0 0,0 0-1 0 0,-1 1 1 0 0,0-1 0 0 0,-3-4-1 0 0,1 4-426 0 0,1-1 1 0 0,-1 1-1 0 0,1 0 0 0 0,-1 0 1 0 0,0 1-1 0 0,-1-1 1 0 0,1 1-1 0 0,-9-4 0 0 0,7 4-328 0 0,-1 0 0 0 0,1 0 0 0 0,0 1 0 0 0,-1 0-1 0 0,0 0 1 0 0,1 0 0 0 0,-1 1 0 0 0,1 0 0 0 0,-1 0 0 0 0,0 1 0 0 0,1-1-1 0 0,-1 2 1 0 0,1-1 0 0 0,-8 3 0 0 0,0 3 0 0 0,1 0 0 0 0,0 1 0 0 0,0 0 0 0 0,0 1 0 0 0,1 1 0 0 0,0 0-1 0 0,1 0 1 0 0,0 2 0 0 0,1-1 0 0 0,0 1 0 0 0,-13 21 0 0 0,15-21-6 0 0,1 1 0 0 0,0-1-1 0 0,1 2 1 0 0,0-1 0 0 0,1 1 0 0 0,0-1-1 0 0,2 2 1 0 0,-1-1 0 0 0,2 0 0 0 0,0 1 0 0 0,0-1-1 0 0,1 21 1 0 0,1-34 34 0 0,0 0 0 0 0,0 0 0 0 0,0 0 0 0 0,0 0 0 0 0,0 0 0 0 0,0 1 1 0 0,1-1-1 0 0,-1 0 0 0 0,0 0 0 0 0,1 0 0 0 0,-1 0 0 0 0,1 0 0 0 0,-1 0 0 0 0,1 0 0 0 0,-1 0 0 0 0,1 0 0 0 0,0 0 0 0 0,-1 0 0 0 0,1 0 0 0 0,0 0 1 0 0,0 0-1 0 0,0-1 0 0 0,0 1 0 0 0,1 1 0 0 0,0-2 27 0 0,-1 0 0 0 0,0 0 0 0 0,1 1-1 0 0,-1-1 1 0 0,1-1 0 0 0,-1 1 0 0 0,0 0 0 0 0,1 0 0 0 0,-1 0 0 0 0,0-1 0 0 0,1 1 0 0 0,-1-1-1 0 0,0 1 1 0 0,1-1 0 0 0,-1 1 0 0 0,0-1 0 0 0,1-1 0 0 0,6-3 135 0 0,0-1 1 0 0,-1 0 0 0 0,0 0-1 0 0,10-12 1 0 0,11-15-64 0 0,-2-1 1 0 0,-1-1 0 0 0,-2-1-1 0 0,27-57 1 0 0,-37 64-25 0 0,-2 0 1 0 0,-1 0 0 0 0,-1-1 0 0 0,-2-1 0 0 0,-1 1-1 0 0,4-60 1 0 0,-9-58 416 0 0,-2 133-443 0 0,-1 0-1 0 0,0-1 1 0 0,-1 1 0 0 0,-1 0-1 0 0,0 0 1 0 0,-1 1 0 0 0,-11-22-1 0 0,2 20-54 0 0,14 16-2 0 0,-1 0-1 0 0,1 0 1 0 0,-1 0-1 0 0,1-1 1 0 0,-1 1 0 0 0,1 0-1 0 0,-1 0 1 0 0,1 0-1 0 0,-1 0 1 0 0,1 0-1 0 0,-1 0 1 0 0,1 0 0 0 0,-1 0-1 0 0,1 0 1 0 0,-1 0-1 0 0,0 1 1 0 0,1-1-1 0 0,-1 0 1 0 0,1 0 0 0 0,-1 0-1 0 0,1 1 1 0 0,0-1-1 0 0,-1 0 1 0 0,-1 2-14 0 0,1-1 0 0 0,0 1-1 0 0,0-1 1 0 0,-1 1 0 0 0,1-1 0 0 0,0 1 0 0 0,0-1 0 0 0,1 1 0 0 0,-1 0 0 0 0,0 0 0 0 0,1-1 0 0 0,-1 1-1 0 0,1 0 1 0 0,-1 0 0 0 0,1 0 0 0 0,0 0 0 0 0,0 2 0 0 0,-1 25-24 0 0,2 0 1 0 0,1 0 0 0 0,1 0-1 0 0,2 0 1 0 0,1 0-1 0 0,11 34 1 0 0,-4-26-13 0 0,1-1 0 0 0,2-1 0 0 0,1 0 0 0 0,27 40 0 0 0,-35-61 65 0 0,1-1 0 0 0,1 1 0 0 0,0-2 0 0 0,1 1 0 0 0,0-2 0 0 0,1 0 0 0 0,0 0 0 0 0,1-1 0 0 0,0 0 0 0 0,0-2-1 0 0,19 9 1 0 0,-25-14-1 0 0,-1 0-1 0 0,1 0 0 0 0,0-1 0 0 0,0 0 1 0 0,0 0-1 0 0,0-1 0 0 0,0 0 0 0 0,1-1 1 0 0,-1 1-1 0 0,0-2 0 0 0,0 1 0 0 0,1-1 0 0 0,-1 0 1 0 0,0-1-1 0 0,0 0 0 0 0,0 0 0 0 0,-1-1 1 0 0,1 0-1 0 0,0 0 0 0 0,-1-1 0 0 0,0 0 0 0 0,0 0 1 0 0,0-1-1 0 0,11-10 0 0 0,-9 7 16 0 0,0 0 0 0 0,-1-1 0 0 0,-1 0 0 0 0,1-1-1 0 0,-1 0 1 0 0,-1 0 0 0 0,0 0 0 0 0,8-18 0 0 0,-12 22-17 0 0,0 1 0 0 0,0 0 0 0 0,0 0 0 0 0,-1-1 0 0 0,0 1 0 0 0,0-1 0 0 0,0 0 0 0 0,-1 1 0 0 0,0-1 0 0 0,0 1 0 0 0,0-1 0 0 0,-1 0 0 0 0,0 1 0 0 0,0-1 0 0 0,0 1 0 0 0,-1-1 0 0 0,0 1 0 0 0,0 0 0 0 0,0 0 0 0 0,-5-8 0 0 0,6 17-123 0 0,-1 0 1 0 0,1 0-1 0 0,0 0 1 0 0,0 0-1 0 0,1 0 1 0 0,-1 0-1 0 0,1 0 1 0 0,0 5 0 0 0,-1 11 91 0 0,2 0 1 0 0,0 1 0 0 0,1-1 0 0 0,1 0 0 0 0,0 0-1 0 0,2 0 1 0 0,0 0 0 0 0,2-1 0 0 0,8 19 0 0 0,-15-37-63 0 0,0 0 1 0 0,1-1 0 0 0,-1 1 0 0 0,0-1-1 0 0,0 1 1 0 0,1 0 0 0 0,-1-1 0 0 0,0 1-1 0 0,1-1 1 0 0,-1 1 0 0 0,0-1 0 0 0,1 1-1 0 0,-1-1 1 0 0,1 1 0 0 0,-1-1 0 0 0,1 0-1 0 0,-1 1 1 0 0,1-1 0 0 0,-1 0-1 0 0,1 1 1 0 0,-1-1 0 0 0,1 0 0 0 0,0 0-1 0 0,-1 1 1 0 0,1-1 0 0 0,-1 0 0 0 0,2 0-1 0 0,5-14-5201 0 0,-4-29-3607 0 0,-3 23 2942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2:21.435"/>
    </inkml:context>
    <inkml:brush xml:id="br0">
      <inkml:brushProperty name="width" value="0.035" units="cm"/>
      <inkml:brushProperty name="height" value="0.035" units="cm"/>
    </inkml:brush>
  </inkml:definitions>
  <inkml:trace contextRef="#ctx0" brushRef="#br0">18 28 8706 0 0,'-3'0'552'0'0,"0"0"88"0"0,0 0-24 0 0,0-1 0 0 0,0 1-7 0 0,2-2-89 0 0,-1 1-104 0 0,2 0-216 0 0,0-1-256 0 0,0-1-312 0 0,0-1-641 0 0,0-2-207 0 0,2-1-5113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2:21.719"/>
    </inkml:context>
    <inkml:brush xml:id="br0">
      <inkml:brushProperty name="width" value="0.035" units="cm"/>
      <inkml:brushProperty name="height" value="0.035" units="cm"/>
    </inkml:brush>
  </inkml:definitions>
  <inkml:trace contextRef="#ctx0" brushRef="#br0">35 1 8474 0 0,'-11'42'254'0'0,"5"-26"485"0"0,1 1 1 0 0,1 0-1 0 0,1 0 1 0 0,0 0-1 0 0,1 1 1 0 0,1-1-1 0 0,1 0 1 0 0,3 28-1 0 0,28 127 4070 0 0,1 2-4233 0 0,-3 109-310 0 0,-22-184-207 0 0,-6-87 0 0 0,1 0 1 0 0,0 0 0 0 0,6 17-1 0 0,-21-67-12910 0 0,6 27 7516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2:22.005"/>
    </inkml:context>
    <inkml:brush xml:id="br0">
      <inkml:brushProperty name="width" value="0.035" units="cm"/>
      <inkml:brushProperty name="height" value="0.035" units="cm"/>
    </inkml:brush>
  </inkml:definitions>
  <inkml:trace contextRef="#ctx0" brushRef="#br0">0 146 13387 0 0,'37'-17'4889'0'0,"58"-19"1"0"0,113-17-2519 0 0,-78 22-1746 0 0,-122 29-594 0 0,-4 0 32 0 0,0 1 1 0 0,0 0-1 0 0,1 0 1 0 0,-1 0-1 0 0,0 1 1 0 0,0 0-1 0 0,7 0 1 0 0,-10 0-51 0 0,0 1 0 0 0,1-1 0 0 0,-1 1 0 0 0,0-1 0 0 0,0 1 0 0 0,1 0 0 0 0,-1-1 0 0 0,0 1 0 0 0,0 0 0 0 0,0 0 0 0 0,0 0 0 0 0,0 0 0 0 0,0 0 0 0 0,0 0 0 0 0,0 0 0 0 0,0 0 0 0 0,0 0 0 0 0,-1 1 0 0 0,1-1 0 0 0,0 0 0 0 0,-1 1 0 0 0,1-1 0 0 0,-1 0 0 0 0,0 1 0 0 0,1-1 0 0 0,-1 2 0 0 0,5 23-101 0 0,-1 1 0 0 0,-1 0-1 0 0,-1 52 1 0 0,-2-52 5 0 0,0 1 1 0 0,2-1 0 0 0,8 43 0 0 0,-4-57 78 0 0,-2-20-1153 0 0,-3-24-2890 0 0,-6 2-2665 0 0,-9-38 0 0 0,8 48 1879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2:22.165"/>
    </inkml:context>
    <inkml:brush xml:id="br0">
      <inkml:brushProperty name="width" value="0.035" units="cm"/>
      <inkml:brushProperty name="height" value="0.035" units="cm"/>
    </inkml:brush>
  </inkml:definitions>
  <inkml:trace contextRef="#ctx0" brushRef="#br0">38 87 9290 0 0,'1'-4'985'0'0,"-1"0"1"0"0,0 1 0 0 0,-1-1-1 0 0,1 0 1 0 0,0 1-1 0 0,-1-1 1 0 0,0 1-1 0 0,0-1 1 0 0,-2-5-1 0 0,-5-2-615 0 0,-4-2-3788 0 0,3-2-3984 0 0,6 9 2028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51.628"/>
    </inkml:context>
    <inkml:brush xml:id="br0">
      <inkml:brushProperty name="width" value="0.035" units="cm"/>
      <inkml:brushProperty name="height" value="0.035" units="cm"/>
    </inkml:brush>
  </inkml:definitions>
  <inkml:trace contextRef="#ctx0" brushRef="#br0">6 41 11202 0 0,'-1'-2'202'0'0,"0"1"0"0"0,1 0 0 0 0,-1 0-1 0 0,1-1 1 0 0,-1 1 0 0 0,1 0 0 0 0,-1-1-1 0 0,1 1 1 0 0,0 0 0 0 0,0-1 0 0 0,-1 1-1 0 0,1-1 1 0 0,0 1 0 0 0,0 0 0 0 0,0-1-1 0 0,1 1 1 0 0,-1 0 0 0 0,0-1 0 0 0,1 1-1 0 0,-1 0 1 0 0,0-1 0 0 0,1 1 0 0 0,-1 0-1 0 0,1-1 1 0 0,0 1 0 0 0,0 0-1 0 0,-1 0 1 0 0,3-2 0 0 0,-1 4-122 0 0,1-1 0 0 0,-1 1 0 0 0,1 1 0 0 0,-1-1 0 0 0,1 0 0 0 0,-1 1 0 0 0,0-1 0 0 0,0 1 0 0 0,0 0 0 0 0,0-1 0 0 0,0 1 0 0 0,2 3 0 0 0,7 8 161 0 0,-1 1 0 0 0,-1 0 0 0 0,0 1 0 0 0,-1 0 0 0 0,12 29 0 0 0,22 85 278 0 0,-34-100-478 0 0,22 87 47 0 0,25 72 20 0 0,-53-183-45 0 0,0 0 1 0 0,0 0-1 0 0,0-1 0 0 0,0 1 0 0 0,1-1 1 0 0,0 0-1 0 0,0 0 0 0 0,0 0 0 0 0,1 0 1 0 0,4 4-1 0 0,-7-7 15 0 0,1 0 1 0 0,-1 0-1 0 0,0-1 0 0 0,1 1 1 0 0,-1 0-1 0 0,1-1 0 0 0,-1 1 1 0 0,1-1-1 0 0,0 0 0 0 0,-1 1 1 0 0,1-1-1 0 0,-1 0 0 0 0,1 0 1 0 0,0 0-1 0 0,-1 0 0 0 0,1 0 1 0 0,-1 0-1 0 0,1 0 0 0 0,0-1 1 0 0,-1 1-1 0 0,1-1 1 0 0,-1 1-1 0 0,1-1 0 0 0,-1 1 1 0 0,1-1-1 0 0,-1 0 0 0 0,0 0 1 0 0,1 0-1 0 0,-1 0 0 0 0,0 0 1 0 0,0 0-1 0 0,0 0 0 0 0,1 0 1 0 0,0-2-1 0 0,16-15 222 0 0,-2 0-1 0 0,0-1 1 0 0,-1 0 0 0 0,0-1 0 0 0,-2-1-1 0 0,-1 0 1 0 0,0-1 0 0 0,-2 0-1 0 0,0-1 1 0 0,10-39 0 0 0,-9 22-226 0 0,-2-1 0 0 0,-1 0 0 0 0,-2 0 0 0 0,-3 0 0 0 0,-1-1 0 0 0,-4-56 1 0 0,0 85-377 0 0,1 21-476 0 0,5 24-3228 0 0,7-7-6728 0 0,-8-16 3686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2:22.512"/>
    </inkml:context>
    <inkml:brush xml:id="br0">
      <inkml:brushProperty name="width" value="0.035" units="cm"/>
      <inkml:brushProperty name="height" value="0.035" units="cm"/>
    </inkml:brush>
  </inkml:definitions>
  <inkml:trace contextRef="#ctx0" brushRef="#br0">207 135 8354 0 0,'4'5'609'0'0,"-1"0"1"0"0,1 1 0 0 0,-2-1 0 0 0,1 1-1 0 0,-1-1 1 0 0,1 1 0 0 0,-2 0-1 0 0,1 0 1 0 0,-1 0 0 0 0,2 11-1 0 0,-2 1-176 0 0,-1 1-1 0 0,-3 22 0 0 0,1-31-234 0 0,1 0 0 0 0,0 0 1 0 0,1 0-1 0 0,0 0 0 0 0,1-1 0 0 0,0 1 0 0 0,0 0 0 0 0,1 0 1 0 0,0 0-1 0 0,1-1 0 0 0,0 1 0 0 0,5 10 0 0 0,-7-18 24 0 0,0 1-1 0 0,1-1 0 0 0,-1 0 1 0 0,1 0-1 0 0,-1 0 0 0 0,1 0 1 0 0,0 0-1 0 0,0 0 0 0 0,0-1 1 0 0,0 1-1 0 0,0-1 0 0 0,0 1 1 0 0,0-1-1 0 0,0 0 0 0 0,1 0 1 0 0,-1 0-1 0 0,0 0 0 0 0,1 0 1 0 0,-1 0-1 0 0,1-1 0 0 0,2 1 1 0 0,0-1 33 0 0,-1 0-1 0 0,0 0 1 0 0,0-1 0 0 0,0 0 0 0 0,0 0 0 0 0,0 0 0 0 0,0 0 0 0 0,0-1 0 0 0,-1 1 0 0 0,1-1 0 0 0,0 0 0 0 0,3-2 0 0 0,5-5 7 0 0,0 0 1 0 0,-1 0 0 0 0,0-1-1 0 0,0-1 1 0 0,-1 0 0 0 0,10-14 0 0 0,-15 19-206 0 0,-1 0 1 0 0,0 0 0 0 0,-1-1 0 0 0,1 0 0 0 0,-1 1 0 0 0,-1-1 0 0 0,1 0 0 0 0,-1 0 0 0 0,0-1 0 0 0,-1 1 0 0 0,0 0 0 0 0,0-1 0 0 0,0 1 0 0 0,-1 0 0 0 0,0-1-1 0 0,-2-7 1 0 0,0 5-23 0 0,0 0-1 0 0,-1 0 0 0 0,0 0 0 0 0,-1 0 1 0 0,0 0-1 0 0,-1 1 0 0 0,0 0 0 0 0,0 0 1 0 0,-1 0-1 0 0,-12-14 0 0 0,9 12-79 0 0,-1 2 0 0 0,0-1 0 0 0,0 2 0 0 0,-1-1 0 0 0,0 1-1 0 0,-1 1 1 0 0,0 0 0 0 0,0 0 0 0 0,0 2 0 0 0,-1-1 0 0 0,1 1 0 0 0,-1 1 0 0 0,-27-5 0 0 0,23 6-676 0 0,-1 1 1 0 0,0 1-1 0 0,0 1 1 0 0,-20 1 0 0 0,20 1-2352 0 0,-1 1 1 0 0,2 0-1 0 0,-36 12 1 0 0,42-9-2304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2:22.925"/>
    </inkml:context>
    <inkml:brush xml:id="br0">
      <inkml:brushProperty name="width" value="0.035" units="cm"/>
      <inkml:brushProperty name="height" value="0.035" units="cm"/>
    </inkml:brush>
  </inkml:definitions>
  <inkml:trace contextRef="#ctx0" brushRef="#br0">0 74 5977 0 0,'14'46'1565'0'0,"12"66"0"0"0,-8-22-246 0 0,14 97 10564 0 0,-29-169-6921 0 0,2-30-2580 0 0,2-34-1758 0 0,-6 42-665 0 0,28-340-141 0 0,-27 330 130 0 0,0 0-1 0 0,1 0 0 0 0,8-23 0 0 0,-10 34 34 0 0,1-1-1 0 0,-1 1 0 0 0,1 0 1 0 0,0 0-1 0 0,0 0 1 0 0,0 0-1 0 0,0 0 0 0 0,0 1 1 0 0,4-4-1 0 0,-4 5 3 0 0,-1 0-1 0 0,0 0 1 0 0,1 0-1 0 0,-1 1 1 0 0,0-1-1 0 0,1 0 1 0 0,-1 1-1 0 0,1-1 1 0 0,-1 1-1 0 0,1-1 1 0 0,0 1-1 0 0,-1 0 1 0 0,1 0-1 0 0,-1 0 1 0 0,1 0-1 0 0,0 0 1 0 0,-1 0-1 0 0,1 0 1 0 0,-1 0-1 0 0,1 1 1 0 0,2 0-1 0 0,-2 0-14 0 0,1 1 0 0 0,0-1-1 0 0,-1 1 1 0 0,1 0 0 0 0,-1-1 0 0 0,1 1-1 0 0,-1 1 1 0 0,0-1 0 0 0,0 0 0 0 0,0 0-1 0 0,0 1 1 0 0,0-1 0 0 0,0 1-1 0 0,-1 0 1 0 0,2 3 0 0 0,20 50-180 0 0,-18-43 177 0 0,8 28-33 0 0,-2 1-1 0 0,6 43 0 0 0,6 26-166 0 0,-23-110 210 0 0,1 1 0 0 0,-1-1 0 0 0,0 1 1 0 0,1-1-1 0 0,-1 1 0 0 0,1-1 0 0 0,-1 0 0 0 0,1 1 0 0 0,0-1 0 0 0,-1 0 1 0 0,1 1-1 0 0,0-1 0 0 0,0 0 0 0 0,0 0 0 0 0,0 0 0 0 0,0 0 0 0 0,0 0 1 0 0,0 0-1 0 0,0 0 0 0 0,1 0 0 0 0,-1 0 0 0 0,3 1 0 0 0,-3-2-181 0 0,1 0 0 0 0,-1 0-1 0 0,0 0 1 0 0,1-1 0 0 0,-1 1-1 0 0,1 0 1 0 0,-1 0 0 0 0,1-1-1 0 0,-1 1 1 0 0,0-1 0 0 0,1 0-1 0 0,-1 1 1 0 0,0-1 0 0 0,0 0-1 0 0,1 0 1 0 0,-1 1 0 0 0,0-1-1 0 0,2-2 1 0 0,4-4-1432 0 0,0-1-1 0 0,0 0 1 0 0,-1-1 0 0 0,0 1 0 0 0,5-11-1 0 0,18-47-4361 0 0,-2 5 2968 0 0,-20 48-176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2:23.244"/>
    </inkml:context>
    <inkml:brush xml:id="br0">
      <inkml:brushProperty name="width" value="0.035" units="cm"/>
      <inkml:brushProperty name="height" value="0.035" units="cm"/>
    </inkml:brush>
  </inkml:definitions>
  <inkml:trace contextRef="#ctx0" brushRef="#br0">175 81 7138 0 0,'1'-4'813'0'0,"0"0"0"0"0,0 0 1 0 0,0 0-1 0 0,-1-1 1 0 0,1 1-1 0 0,-1 0 1 0 0,0-1-1 0 0,-1 1 1 0 0,1 0-1 0 0,0 0 0 0 0,-3-9 1 0 0,3 12-682 0 0,-1 0 1 0 0,1 0-1 0 0,0 0 0 0 0,-1 0 1 0 0,1 0-1 0 0,-1 0 0 0 0,1 0 1 0 0,-1 0-1 0 0,1 0 0 0 0,-1 0 1 0 0,0 0-1 0 0,0 0 0 0 0,1 0 1 0 0,-1 0-1 0 0,0 1 0 0 0,0-1 1 0 0,0 0-1 0 0,0 1 0 0 0,0-1 1 0 0,0 0-1 0 0,0 1 0 0 0,0 0 1 0 0,0-1-1 0 0,0 1 0 0 0,0-1 1 0 0,0 1-1 0 0,0 0 0 0 0,-1 0 1 0 0,1 0-1 0 0,0-1 1 0 0,0 1-1 0 0,0 0 0 0 0,0 1 1 0 0,0-1-1 0 0,-1 0 0 0 0,1 0 1 0 0,0 0-1 0 0,0 1 0 0 0,0-1 1 0 0,0 0-1 0 0,0 1 0 0 0,0-1 1 0 0,0 1-1 0 0,0 0 0 0 0,0-1 1 0 0,0 1-1 0 0,0 0 0 0 0,-1 1 1 0 0,-5 4-106 0 0,0 0 0 0 0,1 1 1 0 0,0 0-1 0 0,1 0 0 0 0,-1 0 1 0 0,1 1-1 0 0,1 0 1 0 0,-1 0-1 0 0,-3 10 0 0 0,-6 9-6 0 0,10-20 10 0 0,0 1-1 0 0,1 0 0 0 0,-1-1 0 0 0,2 1 1 0 0,-1 0-1 0 0,1 1 0 0 0,0-1 0 0 0,1 0 1 0 0,0 0-1 0 0,0 1 0 0 0,1-1 0 0 0,0 1 1 0 0,1-1-1 0 0,-1 0 0 0 0,2 1 0 0 0,-1-1 1 0 0,1 0-1 0 0,0 0 0 0 0,1 0 0 0 0,5 11 1 0 0,-3-8 93 0 0,2 1 1 0 0,-1-2-1 0 0,2 1 1 0 0,-1-1 0 0 0,1 0-1 0 0,1 0 1 0 0,0-1-1 0 0,0 0 1 0 0,1 0 0 0 0,0-1-1 0 0,1-1 1 0 0,19 11 0 0 0,150 66 1244 0 0,-173-81-1284 0 0,-1 1 0 0 0,1 0-1 0 0,-1 0 1 0 0,0 1 0 0 0,0-1-1 0 0,-1 1 1 0 0,1 1 0 0 0,-1-1-1 0 0,7 9 1 0 0,-11-12-46 0 0,0 1-1 0 0,0-1 1 0 0,0 0-1 0 0,0 0 0 0 0,0 1 1 0 0,0-1-1 0 0,0 1 1 0 0,-1-1-1 0 0,0 0 1 0 0,1 1-1 0 0,-1-1 1 0 0,0 1-1 0 0,0-1 1 0 0,0 1-1 0 0,0-1 1 0 0,-1 1-1 0 0,1-1 1 0 0,-1 1-1 0 0,1-1 1 0 0,-1 0-1 0 0,0 1 0 0 0,0-1 1 0 0,0 0-1 0 0,0 1 1 0 0,0-1-1 0 0,-1 0 1 0 0,1 0-1 0 0,-1 0 1 0 0,1 0-1 0 0,-1 0 1 0 0,0-1-1 0 0,-2 3 1 0 0,-12 10 54 0 0,0-1 1 0 0,0 0 0 0 0,-1-2 0 0 0,-1 0 0 0 0,0-1-1 0 0,0 0 1 0 0,-27 8 0 0 0,-49 13-2836 0 0,2-10-7250 0 0,61-17 4425 0 0,1 1-2461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2:24.178"/>
    </inkml:context>
    <inkml:brush xml:id="br0">
      <inkml:brushProperty name="width" value="0.035" units="cm"/>
      <inkml:brushProperty name="height" value="0.035" units="cm"/>
    </inkml:brush>
  </inkml:definitions>
  <inkml:trace contextRef="#ctx0" brushRef="#br0">272 1250 17620 0 0,'-20'-6'1365'0'0,"-108"-37"4021"0"0,115 38-5184 0 0,1-1-1 0 0,1 0 1 0 0,-1-1-1 0 0,1 0 1 0 0,0-1-1 0 0,1 0 0 0 0,-1-1 1 0 0,-8-10-1 0 0,17 18-209 0 0,1-1 1 0 0,0 1-1 0 0,0-1 0 0 0,0 0 0 0 0,-1 1 0 0 0,1-1 0 0 0,1 0 0 0 0,-1 0 1 0 0,0 1-1 0 0,0-1 0 0 0,1 0 0 0 0,-1 0 0 0 0,1 0 0 0 0,0 0 0 0 0,-1 0 0 0 0,1 0 1 0 0,0 0-1 0 0,0 0 0 0 0,0 0 0 0 0,0 0 0 0 0,1 0 0 0 0,0-3 0 0 0,0 2-39 0 0,1-1 0 0 0,0 1 0 0 0,-1-1 0 0 0,1 1 0 0 0,1 0 0 0 0,-1 0 0 0 0,0 0 0 0 0,1 0 0 0 0,0 0-1 0 0,5-4 1 0 0,6-4-68 0 0,1 1 0 0 0,1 1-1 0 0,29-14 1 0 0,22-6 61 0 0,1 4-1 0 0,2 2 1 0 0,114-21 0 0 0,222-13 46 0 0,-325 48 20 0 0,1003-78 66 0 0,-414 41 50 0 0,939-90-22 0 0,157-10-500 0 0,-1277 109 390 0 0,913-67 204 0 0,881-40-430 0 0,-1031 87-24 0 0,-444 24-229 0 0,-740 29 151 0 0,169-3 777 0 0,-81 16-4573 0 0,-155-9 3494 0 0,14 0-8117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2:56.740"/>
    </inkml:context>
    <inkml:brush xml:id="br0">
      <inkml:brushProperty name="width" value="0.035" units="cm"/>
      <inkml:brushProperty name="height" value="0.035" units="cm"/>
    </inkml:brush>
  </inkml:definitions>
  <inkml:trace contextRef="#ctx0" brushRef="#br0">89 58 9994 0 0,'-8'-9'731'0'0,"-8"-7"1104"0"0,11 13-1032 0 0,1 0-8 0 0,-1 0 1 0 0,0 0-1 0 0,0 0 0 0 0,0 1 1 0 0,0 0-1 0 0,-1 0 1 0 0,1 0-1 0 0,-8-1 1 0 0,13 3-743 0 0,-1 0 0 0 0,1 0 0 0 0,0 1 1 0 0,-1-1-1 0 0,1 0 0 0 0,0 0 0 0 0,-1 1 0 0 0,1-1 1 0 0,0 0-1 0 0,0 0 0 0 0,-1 1 0 0 0,1-1 1 0 0,0 0-1 0 0,0 1 0 0 0,-1-1 0 0 0,1 0 0 0 0,0 1 1 0 0,0-1-1 0 0,0 0 0 0 0,0 1 0 0 0,0-1 1 0 0,0 0-1 0 0,0 1 0 0 0,-1-1 0 0 0,1 1 0 0 0,0-1 1 0 0,0 0-1 0 0,0 1 0 0 0,0-1 0 0 0,1 0 1 0 0,-1 1-1 0 0,0-1 0 0 0,0 1 0 0 0,3 22 774 0 0,-1-4-43 0 0,-6 16-663 0 0,2-1-1 0 0,1 1 1 0 0,2 0-1 0 0,1-1 1 0 0,2 1-1 0 0,2-1 1 0 0,0 0-1 0 0,3 0 1 0 0,1-1-1 0 0,1 0 1 0 0,20 40-1 0 0,-23-56-113 0 0,0-1-1 0 0,2 0 1 0 0,0-1 0 0 0,1 0-1 0 0,0 0 1 0 0,1-1-1 0 0,0-1 1 0 0,26 21 0 0 0,-28-26 50 0 0,1-1 1 0 0,0 0 0 0 0,0 0 0 0 0,0-2-1 0 0,1 1 1 0 0,-1-1 0 0 0,1-1 0 0 0,1 0-1 0 0,-1-1 1 0 0,1 0 0 0 0,-1-1 0 0 0,1 0 0 0 0,17-1-1 0 0,-13-1 95 0 0,0-1 0 0 0,0 0-1 0 0,-1-2 1 0 0,1 0-1 0 0,0-1 1 0 0,-1 0 0 0 0,0-2-1 0 0,0 0 1 0 0,-1 0 0 0 0,0-2-1 0 0,28-17 1 0 0,-33 18-80 0 0,0-1 0 0 0,0 0 0 0 0,-1-1 0 0 0,-1 0 0 0 0,1 0 0 0 0,-1-1 0 0 0,-1 0 0 0 0,0 0 0 0 0,0 0 1 0 0,-1-1-1 0 0,0-1 0 0 0,-1 1 0 0 0,-1 0 0 0 0,0-1 0 0 0,0 0 0 0 0,3-22 0 0 0,1-24-54 0 0,-3 22-35 0 0,0 1 0 0 0,2-1 0 0 0,18-50 1 0 0,-20 74-22 0 0,4-9-416 0 0,-1-1 0 0 0,0 0 1 0 0,-2-1-1 0 0,-1 0 0 0 0,0 0 0 0 0,1-28 1 0 0,-8 38-2596 0 0,2 12 2765 0 0,0 1 0 0 0,0 0 1 0 0,0 0-1 0 0,0-1 0 0 0,0 1 1 0 0,0 0-1 0 0,0-1 0 0 0,0 1 1 0 0,0 0-1 0 0,-1 0 0 0 0,1-1 1 0 0,0 1-1 0 0,-4-2-4822 0 0,4 2 4822 0 0,0 0 1 0 0,-1 0-1 0 0,1 0 0 0 0,0 0 1 0 0,-1 0-1 0 0,1 0 0 0 0,0 0 1 0 0,0 0-1 0 0,-1 0 0 0 0,1 0 1 0 0,0 0-1 0 0,0 0 0 0 0,-1 0 1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2:57.247"/>
    </inkml:context>
    <inkml:brush xml:id="br0">
      <inkml:brushProperty name="width" value="0.035" units="cm"/>
      <inkml:brushProperty name="height" value="0.035" units="cm"/>
    </inkml:brush>
  </inkml:definitions>
  <inkml:trace contextRef="#ctx0" brushRef="#br0">7 9 12731 0 0,'-6'-8'1693'0'0,"7"14"857"0"0,5 19-524 0 0,-1 150 321 0 0,53 325-1 0 0,-33-373-1748 0 0,6 35 343 0 0,-30-155-776 0 0,1-3-11 0 0,-2 0 0 0 0,1 0 1 0 0,0 0-1 0 0,-1 0 0 0 0,0 0 0 0 0,0 0 0 0 0,0 0 0 0 0,-1 8 0 0 0,-14-49-252 0 0,13 3-5923 0 0,7 0-6721 0 0,-1 19 6931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05.331"/>
    </inkml:context>
    <inkml:brush xml:id="br0">
      <inkml:brushProperty name="width" value="0.035" units="cm"/>
      <inkml:brushProperty name="height" value="0.035" units="cm"/>
    </inkml:brush>
  </inkml:definitions>
  <inkml:trace contextRef="#ctx0" brushRef="#br0">345 9 10658 0 0,'-1'-1'448'0'0,"1"1"0"0"0,-1-1 0 0 0,1 1 0 0 0,-1-1 0 0 0,0 0 0 0 0,1 1 0 0 0,-1-1 0 0 0,0 1 0 0 0,1 0 0 0 0,-1-1 0 0 0,0 1 0 0 0,0-1 0 0 0,0 1 0 0 0,1 0 0 0 0,-1 0 0 0 0,0-1 0 0 0,0 1 0 0 0,0 0 0 0 0,0 0 0 0 0,-26 0 4027 0 0,-25 8-2097 0 0,41-5-2366 0 0,0 0-1 0 0,1 0 1 0 0,-1 1 0 0 0,1 1-1 0 0,0 0 1 0 0,0 0 0 0 0,0 1 0 0 0,1 0-1 0 0,0 0 1 0 0,0 1 0 0 0,-16 16-1 0 0,15-11 19 0 0,0 1-1 0 0,1 0 0 0 0,0 0 0 0 0,1 1 0 0 0,0 0 0 0 0,1 1 1 0 0,-8 24-1 0 0,4 0 23 0 0,2 0 1 0 0,1 1 0 0 0,2 0-1 0 0,2 0 1 0 0,3 73-1 0 0,2-65-119 0 0,2-1-1 0 0,3 1 0 0 0,1-1 0 0 0,20 64 0 0 0,-20-88 36 0 0,1-1-1 0 0,1 1 0 0 0,0-2 0 0 0,2 1 0 0 0,1-1 0 0 0,1-1 1 0 0,0 0-1 0 0,2-1 0 0 0,0-1 0 0 0,29 28 0 0 0,-40-42-128 0 0,0-1-1 0 0,1 0 0 0 0,-1 0 1 0 0,0 0-1 0 0,1 0 0 0 0,0-1 1 0 0,0 1-1 0 0,0-1 1 0 0,0 0-1 0 0,0-1 0 0 0,6 2 1 0 0,-7-3-484 0 0,-1 1 0 0 0,0-1 0 0 0,0 0 0 0 0,1-1 0 0 0,-1 1 0 0 0,0 0 0 0 0,6-2 0 0 0,-5 0-600 0 0,0 1 0 0 0,0-1 0 0 0,-1 0 0 0 0,1 0 0 0 0,0 0 0 0 0,5-5 0 0 0,2-2-4832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05.796"/>
    </inkml:context>
    <inkml:brush xml:id="br0">
      <inkml:brushProperty name="width" value="0.035" units="cm"/>
      <inkml:brushProperty name="height" value="0.035" units="cm"/>
    </inkml:brush>
  </inkml:definitions>
  <inkml:trace contextRef="#ctx0" brushRef="#br0">181 110 12611 0 0,'-5'-21'3065'0'0,"5"20"-2829"0"0,0 0 1 0 0,0 0-1 0 0,0 0 0 0 0,0 0 1 0 0,0 0-1 0 0,0 0 0 0 0,0 0 1 0 0,-1 0-1 0 0,1 0 0 0 0,0 0 0 0 0,-1 0 1 0 0,1 0-1 0 0,0 0 0 0 0,-1 1 1 0 0,0-1-1 0 0,1 0 0 0 0,-1 0 0 0 0,1 0 1 0 0,-1 1-1 0 0,0-1 0 0 0,1 0 1 0 0,-1 0-1 0 0,0 1 0 0 0,0-1 1 0 0,0 1-1 0 0,0-1 0 0 0,0 1 0 0 0,1-1 1 0 0,-1 1-1 0 0,0 0 0 0 0,0-1 1 0 0,0 1-1 0 0,0 0 0 0 0,-2-1 0 0 0,0 1-145 0 0,1-1-1 0 0,-1 1 0 0 0,1 0 0 0 0,-1-1 0 0 0,0 1 0 0 0,1 0 1 0 0,-1 1-1 0 0,0-1 0 0 0,1 0 0 0 0,-1 1 0 0 0,1-1 1 0 0,-1 1-1 0 0,1 0 0 0 0,-1 0 0 0 0,1 0 0 0 0,-4 2 0 0 0,1 0-58 0 0,1 1 0 0 0,0-1 0 0 0,0 0 0 0 0,1 1 0 0 0,-1 0-1 0 0,1 0 1 0 0,0 0 0 0 0,-3 5 0 0 0,-4 8-107 0 0,1 1-1 0 0,1 0 1 0 0,-9 27 0 0 0,15-38 131 0 0,-4 12-79 0 0,1 0-1 0 0,0 0 0 0 0,2 1 0 0 0,0 0 0 0 0,0 24 0 0 0,3-35 20 0 0,0 0-1 0 0,0-1 1 0 0,1 1-1 0 0,0 0 1 0 0,1 0-1 0 0,0-1 1 0 0,0 1-1 0 0,0-1 1 0 0,2 1-1 0 0,-1-1 1 0 0,1 0-1 0 0,0 0 1 0 0,0-1-1 0 0,7 9 1 0 0,-8-12 9 0 0,0-1 0 0 0,1 0 1 0 0,-1 0-1 0 0,1 0 0 0 0,0 0 1 0 0,0 0-1 0 0,0-1 0 0 0,0 1 0 0 0,1-1 1 0 0,-1 0-1 0 0,0-1 0 0 0,1 1 1 0 0,0-1-1 0 0,7 2 0 0 0,-4-3 43 0 0,0 1-1 0 0,0-1 1 0 0,0 0 0 0 0,0-1-1 0 0,0 0 1 0 0,-1 0-1 0 0,1 0 1 0 0,9-4-1 0 0,-3 0 56 0 0,-1 0-1 0 0,0-1 0 0 0,0 0 1 0 0,0-1-1 0 0,-1 0 0 0 0,0-1 1 0 0,0-1-1 0 0,-1 0 0 0 0,14-14 1 0 0,-19 16-16 0 0,0 0-1 0 0,0-1 1 0 0,0 1 0 0 0,-1-1 0 0 0,-1 0 0 0 0,1-1 0 0 0,-1 1-1 0 0,-1-1 1 0 0,1 0 0 0 0,-1 0 0 0 0,-1 0 0 0 0,0 0 0 0 0,2-18-1 0 0,-4 15-19 0 0,0 1 0 0 0,-1-1 0 0 0,-1 1 0 0 0,1 0 0 0 0,-2-1-1 0 0,0 1 1 0 0,0 0 0 0 0,-1 0 0 0 0,0 1 0 0 0,-1-1 0 0 0,-6-10-1 0 0,4 8-45 0 0,-1 1 0 0 0,0 0 0 0 0,-1 0 0 0 0,-1 0 0 0 0,0 1 0 0 0,0 1 0 0 0,-1 0 0 0 0,0 0 0 0 0,-1 1 0 0 0,-16-10 0 0 0,22 15-149 0 0,-1 1 0 0 0,1 0-1 0 0,0 0 1 0 0,-1 1 0 0 0,0-1-1 0 0,1 2 1 0 0,-1-1-1 0 0,0 1 1 0 0,0 0 0 0 0,0 0-1 0 0,0 1 1 0 0,0 0 0 0 0,0 0-1 0 0,0 1 1 0 0,0-1 0 0 0,0 2-1 0 0,0-1 1 0 0,0 1 0 0 0,1 0-1 0 0,-1 0 1 0 0,1 1 0 0 0,-1 0-1 0 0,1 0 1 0 0,-6 4 0 0 0,-4 4-3592 0 0,11-7-217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06.075"/>
    </inkml:context>
    <inkml:brush xml:id="br0">
      <inkml:brushProperty name="width" value="0.035" units="cm"/>
      <inkml:brushProperty name="height" value="0.035" units="cm"/>
    </inkml:brush>
  </inkml:definitions>
  <inkml:trace contextRef="#ctx0" brushRef="#br0">33 1 12435 0 0,'8'4'695'0'0,"0"1"1"0"0,-1 0-1 0 0,0 0 1 0 0,0 1-1 0 0,0 0 1 0 0,-1 0-1 0 0,7 9 0 0 0,0-2 882 0 0,11 12-314 0 0,-2 1 1 0 0,0 0-1 0 0,-2 2 1 0 0,18 31-1 0 0,-23-32-1140 0 0,-1 1-1 0 0,-2 1 1 0 0,0 0 0 0 0,-2 1-1 0 0,-1 0 1 0 0,-2 0-1 0 0,-1 1 1 0 0,-1 0 0 0 0,-2 0-1 0 0,-1 0 1 0 0,-1 0-1 0 0,-2 1 1 0 0,-5 37 0 0 0,-3-15-81 0 0,-3-1 1 0 0,-1-1-1 0 0,-3 0 1 0 0,-27 59 0 0 0,-108 189-117 0 0,117-235 35 0 0,1 3-312 0 0,20-38-7088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12.485"/>
    </inkml:context>
    <inkml:brush xml:id="br0">
      <inkml:brushProperty name="width" value="0.035" units="cm"/>
      <inkml:brushProperty name="height" value="0.035" units="cm"/>
    </inkml:brush>
  </inkml:definitions>
  <inkml:trace contextRef="#ctx0" brushRef="#br0">1 37 10730 0 0,'1'0'123'0'0,"-1"1"0"0"0,1-1-1 0 0,-1 0 1 0 0,0 0-1 0 0,1 0 1 0 0,-1 0 0 0 0,0 1-1 0 0,1-1 1 0 0,-1 0 0 0 0,0 1-1 0 0,1-1 1 0 0,-1 0-1 0 0,0 0 1 0 0,1 1 0 0 0,-1-1-1 0 0,0 0 1 0 0,0 1 0 0 0,1-1-1 0 0,-1 1 1 0 0,0-1-1 0 0,0 0 1 0 0,0 1 0 0 0,0-1-1 0 0,0 1 1 0 0,0-1 0 0 0,1 0-1 0 0,-1 1 1 0 0,0-1-1 0 0,0 1 1 0 0,0-1 0 0 0,0 1-1 0 0,-1-1 1 0 0,1 0 0 0 0,0 1-1 0 0,0-1 1 0 0,0 1-1 0 0,0-1 1 0 0,0 0 0 0 0,0 1-1 0 0,-1-1 1 0 0,1 1 0 0 0,0-1-1 0 0,0 0 1 0 0,0 1 0 0 0,-1-1-1 0 0,1 0 1 0 0,0 1-1 0 0,-1-1 1 0 0,1 0 0 0 0,0 0-1 0 0,-1 1 1 0 0,1-1 0 0 0,0 0-1 0 0,-1 0 1 0 0,1 0-1 0 0,0 1 1 0 0,-1-1 0 0 0,1 0-1 0 0,-1 0 1 0 0,0 0 0 0 0,24-1 884 0 0,0-2 1 0 0,-1 0 0 0 0,28-9-1 0 0,11-1-615 0 0,-22 6-362 0 0,-12 1-195 0 0,0 1 1 0 0,0 2-1 0 0,0 1 1 0 0,50 2 0 0 0,-70 2-1413 0 0,-7-2 1367 0 0,1 0-1 0 0,-1 1 0 0 0,0-1 0 0 0,1 0 0 0 0,-1 0 0 0 0,0 1 1 0 0,0-1-1 0 0,1 0 0 0 0,-1 0 0 0 0,0 1 0 0 0,0-1 0 0 0,1 0 1 0 0,-1 1-1 0 0,0-1 0 0 0,0 0 0 0 0,0 1 0 0 0,0-1 0 0 0,0 0 1 0 0,0 1-1 0 0,0-1 0 0 0,1 0 0 0 0,-1 1 0 0 0,0-1 0 0 0,0 0 1 0 0,0 1-1 0 0,0-1 0 0 0,0 1 0 0 0,-1-1 0 0 0,1 0 0 0 0,0 1 1 0 0,0-1-1 0 0,0 0 0 0 0,0 1 0 0 0,0-1 0 0 0,0 0 0 0 0,-1 1 1 0 0,1-1-1 0 0,0 0 0 0 0,0 1 0 0 0,0-1 0 0 0,-1 0 0 0 0,1 0 1 0 0,-1 1-1 0 0,-4 5-5760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52.331"/>
    </inkml:context>
    <inkml:brush xml:id="br0">
      <inkml:brushProperty name="width" value="0.035" units="cm"/>
      <inkml:brushProperty name="height" value="0.035" units="cm"/>
    </inkml:brush>
  </inkml:definitions>
  <inkml:trace contextRef="#ctx0" brushRef="#br0">209 46 11090 0 0,'-1'-4'1178'0'0,"0"0"0"0"0,0 0 0 0 0,-1 0 0 0 0,0 0 0 0 0,0 0 0 0 0,0 0 0 0 0,0 1 0 0 0,-6-7-1 0 0,8 9-1070 0 0,-1 1 0 0 0,1-1 0 0 0,-1 1 0 0 0,1 0 0 0 0,-1-1 0 0 0,0 1 0 0 0,1 0 0 0 0,-1-1 0 0 0,0 1 0 0 0,0 0 0 0 0,1 0 0 0 0,-1 0 0 0 0,0 0 0 0 0,1-1 0 0 0,-1 1 0 0 0,0 0 0 0 0,0 0 0 0 0,1 0 0 0 0,-1 1 0 0 0,0-1 0 0 0,-1 0 0 0 0,0 1-132 0 0,0 0 1 0 0,0 0-1 0 0,0 0 1 0 0,0 1-1 0 0,0-1 0 0 0,0 0 1 0 0,0 1-1 0 0,0-1 1 0 0,1 1-1 0 0,-3 2 0 0 0,-6 8 15 0 0,1 1-1 0 0,0 0 0 0 0,1 0 1 0 0,0 1-1 0 0,1 0 1 0 0,-7 20-1 0 0,-25 93 175 0 0,34-111-168 0 0,-7 32-50 0 0,-12 96-1 0 0,22-117 33 0 0,1 0-1 0 0,1-1 1 0 0,1 1-1 0 0,1 0 0 0 0,8 34 1 0 0,-9-53 10 0 0,1 0-1 0 0,1-1 1 0 0,0 1 0 0 0,0 0 0 0 0,0-1 0 0 0,1 0 0 0 0,0 0 0 0 0,0 0-1 0 0,1 0 1 0 0,0-1 0 0 0,0 0 0 0 0,0 1 0 0 0,1-2 0 0 0,12 11 0 0 0,-12-12 11 0 0,1-1 1 0 0,0 1-1 0 0,-1-1 1 0 0,1 0-1 0 0,0-1 1 0 0,0 0 0 0 0,0 0-1 0 0,1 0 1 0 0,-1-1-1 0 0,0 0 1 0 0,1-1-1 0 0,-1 1 1 0 0,1-1 0 0 0,-1-1-1 0 0,0 1 1 0 0,12-4-1 0 0,-5 2-306 0 0,0-2 0 0 0,0 0 0 0 0,20-9 0 0 0,-27 9-1423 0 0,1 1 1 0 0,-2-1 0 0 0,1-1-1 0 0,10-7 1 0 0,-7 2-5877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12.640"/>
    </inkml:context>
    <inkml:brush xml:id="br0">
      <inkml:brushProperty name="width" value="0.035" units="cm"/>
      <inkml:brushProperty name="height" value="0.035" units="cm"/>
    </inkml:brush>
  </inkml:definitions>
  <inkml:trace contextRef="#ctx0" brushRef="#br0">0 135 10610 0 0,'5'2'304'0'0,"-1"0"-1"0"0,1 1 0 0 0,0-2 0 0 0,0 1 1 0 0,0-1-1 0 0,0 1 0 0 0,0-1 0 0 0,0-1 1 0 0,0 1-1 0 0,0-1 0 0 0,9 0 0 0 0,60-9 2066 0 0,-55 6-1994 0 0,9-3-289 0 0,0 0-1 0 0,-1-2 1 0 0,1-1 0 0 0,45-23-1 0 0,41-32-6773 0 0,-95 51 836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13.009"/>
    </inkml:context>
    <inkml:brush xml:id="br0">
      <inkml:brushProperty name="width" value="0.035" units="cm"/>
      <inkml:brushProperty name="height" value="0.035" units="cm"/>
    </inkml:brush>
  </inkml:definitions>
  <inkml:trace contextRef="#ctx0" brushRef="#br0">80 137 12699 0 0,'-5'9'7952'0'0,"-21"47"-7737"0"0,16-28-158 0 0,0 1 1 0 0,2-1 0 0 0,-7 48 0 0 0,12-57-50 0 0,1 0 1 0 0,1 0 0 0 0,1 1 0 0 0,1-1-1 0 0,0 0 1 0 0,8 32 0 0 0,-8-46 26 0 0,0-1-1 0 0,1 1 1 0 0,-1 0 0 0 0,1-1 0 0 0,0 0 0 0 0,0 1-1 0 0,1-1 1 0 0,-1 0 0 0 0,1 0 0 0 0,0-1 0 0 0,0 1-1 0 0,1 0 1 0 0,-1-1 0 0 0,1 0 0 0 0,-1 0-1 0 0,1 0 1 0 0,5 3 0 0 0,-3-3 70 0 0,0 0 0 0 0,1-1 0 0 0,0 1 0 0 0,-1-1-1 0 0,1-1 1 0 0,0 1 0 0 0,0-1 0 0 0,0 0 0 0 0,0-1 0 0 0,11 0 0 0 0,3-2 190 0 0,0-1 0 0 0,0-1 0 0 0,0-1 0 0 0,-1 0 1 0 0,0-2-1 0 0,34-15 0 0 0,-39 14-124 0 0,1 0-1 0 0,-1 0 1 0 0,-1-1-1 0 0,0-1 1 0 0,0-1-1 0 0,-1 0 1 0 0,16-17 0 0 0,-24 22-35 0 0,0-1 0 0 0,0 0 0 0 0,0 0 1 0 0,-1 0-1 0 0,0 0 0 0 0,0-1 0 0 0,-1 0 1 0 0,1 0-1 0 0,-2 0 0 0 0,1 0 0 0 0,-1 0 1 0 0,-1 0-1 0 0,0-1 0 0 0,0 1 0 0 0,0 0 1 0 0,-2-17-1 0 0,-1 7 21 0 0,-1 0 0 0 0,0 0 0 0 0,-2 0 1 0 0,0 1-1 0 0,-1 0 0 0 0,-1 0 0 0 0,0 0 0 0 0,-1 1 1 0 0,-13-18-1 0 0,13 21-166 0 0,0 2 1 0 0,-1-1-1 0 0,-1 1 1 0 0,0 1-1 0 0,0-1 1 0 0,-1 2-1 0 0,-1 0 1 0 0,1 0-1 0 0,-1 1 1 0 0,-1 0-1 0 0,1 1 1 0 0,-15-6-1 0 0,20 11-195 0 0,0 0-1 0 0,1 0 1 0 0,-1 1-1 0 0,0-1 0 0 0,0 2 1 0 0,0-1-1 0 0,-1 1 1 0 0,1 0-1 0 0,0 0 0 0 0,0 1 1 0 0,-10 2-1 0 0,-28 11-4293 0 0,2 6-3576 0 0,16-4-876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40.011"/>
    </inkml:context>
    <inkml:brush xml:id="br0">
      <inkml:brushProperty name="width" value="0.035" units="cm"/>
      <inkml:brushProperty name="height" value="0.035" units="cm"/>
    </inkml:brush>
  </inkml:definitions>
  <inkml:trace contextRef="#ctx0" brushRef="#br0">0 50 9946 0 0,'11'5'144'0'0,"0"-1"0"0"0,0 0 0 0 0,0-1 0 0 0,1 0 0 0 0,0-1 0 0 0,21 2 0 0 0,75-4 963 0 0,-53-2-513 0 0,522-17 3717 0 0,-566 19-4335 0 0,-3 0-34 0 0,-1 0-1 0 0,1-1 0 0 0,-1 1 0 0 0,0-2 0 0 0,1 1 0 0 0,-1-1 1 0 0,0 0-1 0 0,0 0 0 0 0,12-7 0 0 0,-18 9-98 0 0,-1-1 0 0 0,0 1-1 0 0,1-1 1 0 0,-1 0 0 0 0,1 1 0 0 0,-1-1 0 0 0,0 0-1 0 0,0 1 1 0 0,0-1 0 0 0,1 0 0 0 0,-1 1-1 0 0,0-1 1 0 0,0 0 0 0 0,0 0 0 0 0,0 1 0 0 0,0-1-1 0 0,0 0 1 0 0,0 0 0 0 0,0 1 0 0 0,0-1-1 0 0,-1 0 1 0 0,1 1 0 0 0,0-1 0 0 0,0 0 0 0 0,-1 1-1 0 0,1-1 1 0 0,0 0 0 0 0,-1 1 0 0 0,1-1-1 0 0,-1 0 1 0 0,1 1 0 0 0,0-1 0 0 0,-1 1 0 0 0,0-1-1 0 0,1 1 1 0 0,-1-1 0 0 0,1 1 0 0 0,-2-1-1 0 0,0-1-511 0 0,-3-6-4475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40.536"/>
    </inkml:context>
    <inkml:brush xml:id="br0">
      <inkml:brushProperty name="width" value="0.035" units="cm"/>
      <inkml:brushProperty name="height" value="0.035" units="cm"/>
    </inkml:brush>
  </inkml:definitions>
  <inkml:trace contextRef="#ctx0" brushRef="#br0">11 79 10066 0 0,'-10'3'1506'0'0,"15"3"730"0"0,18 4-83 0 0,24-3-1433 0 0,2-2-1 0 0,-1-3 1 0 0,0-2 0 0 0,54-6 0 0 0,-9 1-220 0 0,91-1-20 0 0,226-38-1 0 0,-408 44-568 0 0,0 0-1 0 0,0 0 1 0 0,0 0-1 0 0,-1-1 1 0 0,1 1 0 0 0,0-1-1 0 0,0 0 1 0 0,-1 1-1 0 0,1-1 1 0 0,-1 0-1 0 0,1 0 1 0 0,0 0-1 0 0,-1 0 1 0 0,0 0 0 0 0,1 0-1 0 0,1-2 1 0 0,-3 1-292 0 0,1 1 1 0 0,-1 0-1 0 0,0 0 1 0 0,0 0-1 0 0,0 0 0 0 0,0-1 1 0 0,1 1-1 0 0,-2 0 1 0 0,1 0-1 0 0,0-1 1 0 0,0 1-1 0 0,0 0 0 0 0,0 0 1 0 0,-1 0-1 0 0,1 0 1 0 0,-1-1-1 0 0,1 1 1 0 0,-1 0-1 0 0,1 0 1 0 0,-1 0-1 0 0,0 0 0 0 0,1 0 1 0 0,-1 0-1 0 0,-1-1 1 0 0,-4-5-5148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40.949"/>
    </inkml:context>
    <inkml:brush xml:id="br0">
      <inkml:brushProperty name="width" value="0.035" units="cm"/>
      <inkml:brushProperty name="height" value="0.035" units="cm"/>
    </inkml:brush>
  </inkml:definitions>
  <inkml:trace contextRef="#ctx0" brushRef="#br0">33 3 11915 0 0,'-15'-3'-110'0'0,"-2"4"7552"0"0,17-1-7370 0 0,0 0 0 0 0,0 0 1 0 0,0 0-1 0 0,0 0 0 0 0,0 0 1 0 0,0 0-1 0 0,0 0 0 0 0,0 0 1 0 0,0 0-1 0 0,-1 0 1 0 0,1 0-1 0 0,0 0 0 0 0,17 8 1203 0 0,3-2-833 0 0,1 0 0 0 0,36 6-1 0 0,11 1-186 0 0,-27-1-247 0 0,0 2 0 0 0,66 32 0 0 0,-87-36-15 0 0,0 2-1 0 0,-1 0 0 0 0,0 1 1 0 0,-1 1-1 0 0,0 0 1 0 0,28 31-1 0 0,-40-37 10 0 0,0 0 1 0 0,0 0-1 0 0,-1 1 1 0 0,0-1-1 0 0,0 1 1 0 0,-1 0-1 0 0,0 0 1 0 0,-1 1-1 0 0,0-1 1 0 0,0 1-1 0 0,1 13 1 0 0,-2-8 28 0 0,-2-1 1 0 0,0 0-1 0 0,0 1 0 0 0,-1-1 1 0 0,-1 0-1 0 0,0 0 0 0 0,-5 16 1 0 0,-9 15 128 0 0,-1-1 1 0 0,-2-1-1 0 0,-43 71 1 0 0,56-103-139 0 0,-230 367 996 0 0,223-356-1749 0 0,14-19-2564 0 0,11-11-2029 0 0,10-12-1912 0 0,-8 6 1807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41.473"/>
    </inkml:context>
    <inkml:brush xml:id="br0">
      <inkml:brushProperty name="width" value="0.035" units="cm"/>
      <inkml:brushProperty name="height" value="0.035" units="cm"/>
    </inkml:brush>
  </inkml:definitions>
  <inkml:trace contextRef="#ctx0" brushRef="#br0">32 12 10866 0 0,'2'-12'2163'0'0,"-3"23"2530"0"0,-5 16-3473 0 0,2 1 0 0 0,1 1 0 0 0,1-1-1 0 0,2 48 1 0 0,21 116-586 0 0,-7-73-157 0 0,-3-50-193 0 0,2 27-61 0 0,-13-86-95 0 0,1 0 1 0 0,-2 1-1 0 0,1-1 0 0 0,-1 0 1 0 0,-1 1-1 0 0,-4 16 1 0 0,6-27-122 0 0,0 0 1 0 0,0 1 0 0 0,0-1-1 0 0,0 0 1 0 0,0 0 0 0 0,-1 0 0 0 0,1 0-1 0 0,0 0 1 0 0,0 1 0 0 0,0-1-1 0 0,0 0 1 0 0,0 0 0 0 0,0 0-1 0 0,0 0 1 0 0,0 0 0 0 0,0 0 0 0 0,-1 0-1 0 0,1 1 1 0 0,0-1 0 0 0,0 0-1 0 0,0 0 1 0 0,0 0 0 0 0,0 0-1 0 0,-1 0 1 0 0,1 0 0 0 0,0 0-1 0 0,0 0 1 0 0,0 0 0 0 0,0 0 0 0 0,-1 0-1 0 0,1 0 1 0 0,0 0 0 0 0,0 0-1 0 0,0 0 1 0 0,0 0 0 0 0,0 0-1 0 0,-1 0 1 0 0,1 0 0 0 0,0 0 0 0 0,0 0-1 0 0,0 0 1 0 0,0 0 0 0 0,-1 0-1 0 0,1 0 1 0 0,0 0 0 0 0,0-1-1 0 0,-9-7-60 0 0,-5-12-922 0 0,14 20 928 0 0,-6-12-2221 0 0,0 0 0 0 0,1 0 0 0 0,1-1 0 0 0,0 1 1 0 0,0-1-1 0 0,-2-25 0 0 0,3 19-3248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41.868"/>
    </inkml:context>
    <inkml:brush xml:id="br0">
      <inkml:brushProperty name="width" value="0.035" units="cm"/>
      <inkml:brushProperty name="height" value="0.035" units="cm"/>
    </inkml:brush>
  </inkml:definitions>
  <inkml:trace contextRef="#ctx0" brushRef="#br0">12 0 10330 0 0,'-11'1'2181'0'0,"20"1"1256"0"0,24 1-364 0 0,111-5-957 0 0,-99 4-1798 0 0,0 3-1 0 0,83 18 1 0 0,-102-16-309 0 0,0 1 0 0 0,-1 0 0 0 0,0 2-1 0 0,0 2 1 0 0,-1 0 0 0 0,0 1 0 0 0,-1 1 0 0 0,-1 1 0 0 0,0 1 0 0 0,-1 1 0 0 0,27 29 0 0 0,-40-37 59 0 0,-1 0-1 0 0,0 1 1 0 0,0 0 0 0 0,-1 0 0 0 0,0 1-1 0 0,-1-1 1 0 0,0 1 0 0 0,-1 0 0 0 0,0 1-1 0 0,-1-1 1 0 0,0 1 0 0 0,0-1 0 0 0,-2 1-1 0 0,1 0 1 0 0,-1 0 0 0 0,-1 0 0 0 0,0 0 0 0 0,-1 0-1 0 0,-4 20 1 0 0,1-14 92 0 0,-1 0-1 0 0,-1 0 0 0 0,-1-1 1 0 0,0 1-1 0 0,-1-1 1 0 0,-1-1-1 0 0,-1 0 1 0 0,0 0-1 0 0,-1-1 1 0 0,0 0-1 0 0,-26 24 0 0 0,-1-4-72 0 0,-1-2 0 0 0,-2-1 0 0 0,-2-3 0 0 0,0-1 0 0 0,-2-2 0 0 0,-1-2-1 0 0,-80 29 1 0 0,70-37-160 0 0,54-15 32 0 0,-1 0 0 0 0,0-1 0 0 0,1 1 0 0 0,-1-1 0 0 0,0 0-1 0 0,0 0 1 0 0,1 0 0 0 0,-1 0 0 0 0,0 0 0 0 0,0-1 0 0 0,1 1 0 0 0,-1-1 0 0 0,0 0 0 0 0,1 0 0 0 0,-1 0 0 0 0,1 0 0 0 0,-1 0 0 0 0,-2-2 0 0 0,4 2-218 0 0,0-1-1 0 0,0 1 1 0 0,0 0 0 0 0,1-1 0 0 0,-1 1 0 0 0,1-1-1 0 0,-1 1 1 0 0,1-1 0 0 0,0 1 0 0 0,-1-1 0 0 0,1 1-1 0 0,0-1 1 0 0,0 1 0 0 0,0-1 0 0 0,0 1 0 0 0,0-1 0 0 0,1 1-1 0 0,-1-1 1 0 0,0 1 0 0 0,1-1 0 0 0,-1 1 0 0 0,1-1-1 0 0,-1 1 1 0 0,1-1 0 0 0,0 1 0 0 0,0 0 0 0 0,1-2-1 0 0,25-35-7303 0 0,-9 19 1390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42.295"/>
    </inkml:context>
    <inkml:brush xml:id="br0">
      <inkml:brushProperty name="width" value="0.035" units="cm"/>
      <inkml:brushProperty name="height" value="0.035" units="cm"/>
    </inkml:brush>
  </inkml:definitions>
  <inkml:trace contextRef="#ctx0" brushRef="#br0">112 105 10466 0 0,'-10'0'960'0'0,"0"1"-1"0"0,0 0 0 0 0,0 1 1 0 0,0 0-1 0 0,1 0 1 0 0,-1 1-1 0 0,1 1 0 0 0,-1-1 1 0 0,-14 9-1 0 0,56-21 2508 0 0,-4 2-3054 0 0,69-24-388 0 0,1 4 0 0 0,1 4 0 0 0,151-14 0 0 0,-246 37-627 0 0,10-1-2236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42.525"/>
    </inkml:context>
    <inkml:brush xml:id="br0">
      <inkml:brushProperty name="width" value="0.035" units="cm"/>
      <inkml:brushProperty name="height" value="0.035" units="cm"/>
    </inkml:brush>
  </inkml:definitions>
  <inkml:trace contextRef="#ctx0" brushRef="#br0">1 301 11362 0 0,'3'-1'246'0'0,"1"0"0"0"0,-1 0 0 0 0,0 0 0 0 0,1 0 0 0 0,-1 1 0 0 0,1-1 0 0 0,-1 1 0 0 0,6 0 0 0 0,6-1 614 0 0,21-7 1726 0 0,49-18 0 0 0,32-24-899 0 0,-50 13-2284 0 0,82-57-1 0 0,-64 29-9483 0 0,-69 51 4319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42.898"/>
    </inkml:context>
    <inkml:brush xml:id="br0">
      <inkml:brushProperty name="width" value="0.035" units="cm"/>
      <inkml:brushProperty name="height" value="0.035" units="cm"/>
    </inkml:brush>
  </inkml:definitions>
  <inkml:trace contextRef="#ctx0" brushRef="#br0">123 132 11018 0 0,'-13'19'7707'0'0,"4"-5"-5814"0"0,-7 15-1665 0 0,1 1 0 0 0,1 0 0 0 0,2 1 1 0 0,1 0-1 0 0,1 1 0 0 0,-9 57 0 0 0,18-79-210 0 0,0-1 0 0 0,0 0 0 0 0,1 0 0 0 0,0 1-1 0 0,1-1 1 0 0,0 0 0 0 0,0 1 0 0 0,1-1-1 0 0,0 0 1 0 0,1 0 0 0 0,0-1 0 0 0,6 14 0 0 0,-5-16 74 0 0,-1-1 0 0 0,1 0 0 0 0,0 1 0 0 0,0-2 0 0 0,0 1 0 0 0,1 0 1 0 0,0-1-1 0 0,0 0 0 0 0,0 0 0 0 0,0 0 0 0 0,0-1 0 0 0,1 0 0 0 0,0 0 0 0 0,0 0 1 0 0,-1-1-1 0 0,1 0 0 0 0,1 0 0 0 0,10 2 0 0 0,3-1 145 0 0,-1-2-1 0 0,0 0 1 0 0,1-1-1 0 0,-1 0 1 0 0,0-2-1 0 0,1-1 1 0 0,-1 0-1 0 0,0-1 1 0 0,-1-1-1 0 0,1-1 1 0 0,31-14-1 0 0,-32 11-13 0 0,1 0 0 0 0,-1-1 0 0 0,-1-1-1 0 0,0-1 1 0 0,0 0 0 0 0,-2-1-1 0 0,1-1 1 0 0,-2 0 0 0 0,0-1-1 0 0,24-34 1 0 0,-31 37-78 0 0,0 0-1 0 0,-1 0 1 0 0,0-1-1 0 0,-1 0 1 0 0,-1 0-1 0 0,0-1 1 0 0,-1 1-1 0 0,0-1 1 0 0,-1 0-1 0 0,-1 0 1 0 0,0 1-1 0 0,-1-1 1 0 0,0 0 0 0 0,-4-23-1 0 0,2 27-137 0 0,0 0-1 0 0,0 0 1 0 0,-2 0-1 0 0,1 0 1 0 0,-1 0-1 0 0,0 0 1 0 0,-1 1-1 0 0,0 0 1 0 0,-1 0 0 0 0,0 0-1 0 0,0 1 1 0 0,-1 0-1 0 0,0 0 1 0 0,0 1-1 0 0,-1 0 1 0 0,0 0-1 0 0,0 0 1 0 0,-1 1 0 0 0,-17-9-1 0 0,14 9-238 0 0,0 0 1 0 0,-1 2-1 0 0,1-1 1 0 0,-1 1-1 0 0,0 1 0 0 0,0 0 1 0 0,0 1-1 0 0,0 1 0 0 0,-1 0 1 0 0,1 1-1 0 0,-26 2 0 0 0,27 0-1074 0 0,1 0 0 0 0,-1 1 0 0 0,-13 5-1 0 0,14-3-1220 0 0,-1 1-1 0 0,1 0 1 0 0,-12 7 0 0 0,1 3-5662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52.644"/>
    </inkml:context>
    <inkml:brush xml:id="br0">
      <inkml:brushProperty name="width" value="0.035" units="cm"/>
      <inkml:brushProperty name="height" value="0.035" units="cm"/>
    </inkml:brush>
  </inkml:definitions>
  <inkml:trace contextRef="#ctx0" brushRef="#br0">0 101 11354 0 0,'1'-6'356'0'0,"1"1"0"0"0,0 0 0 0 0,0 0 0 0 0,0 0 0 0 0,1 0 0 0 0,-1 0 0 0 0,1 0 0 0 0,1 0 0 0 0,-1 1 0 0 0,0 0-1 0 0,1 0 1 0 0,0 0 0 0 0,0 0 0 0 0,0 0 0 0 0,1 1 0 0 0,-1 0 0 0 0,1-1 0 0 0,5-1 0 0 0,-6 2-263 0 0,0 1 0 0 0,0 0 0 0 0,0 0 0 0 0,0 1 0 0 0,0-1 0 0 0,1 1 0 0 0,-1 0 0 0 0,0 0 0 0 0,1 1 1 0 0,-1-1-1 0 0,1 1 0 0 0,-1 0 0 0 0,0 0 0 0 0,1 0 0 0 0,-1 1 0 0 0,1 0 0 0 0,-1 0 0 0 0,0 0 0 0 0,1 0 0 0 0,-1 0 0 0 0,0 1 1 0 0,7 3-1 0 0,-8-3-44 0 0,-1 0 0 0 0,1 0 0 0 0,0 0 1 0 0,-1 1-1 0 0,1-1 0 0 0,-1 0 0 0 0,0 1 1 0 0,0 0-1 0 0,0-1 0 0 0,0 1 0 0 0,0 0 1 0 0,-1 0-1 0 0,1 0 0 0 0,-1 0 0 0 0,0 1 1 0 0,0-1-1 0 0,2 6 0 0 0,-3-4 11 0 0,0 0 0 0 0,0 0 0 0 0,0 1 0 0 0,-1-1 1 0 0,1 0-1 0 0,-1 0 0 0 0,0 0 0 0 0,-1 0 0 0 0,1 0 0 0 0,-4 7 0 0 0,-6 8 16 0 0,0 0 0 0 0,-1-1 0 0 0,-1-1 0 0 0,-19 22 1 0 0,28-35-106 0 0,-36 41-439 0 0,50-57-5529 0 0,22-22 260 0 0,-17 20 439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43.981"/>
    </inkml:context>
    <inkml:brush xml:id="br0">
      <inkml:brushProperty name="width" value="0.035" units="cm"/>
      <inkml:brushProperty name="height" value="0.035" units="cm"/>
    </inkml:brush>
  </inkml:definitions>
  <inkml:trace contextRef="#ctx0" brushRef="#br0">0 117 11570 0 0,'0'0'4'0'0,"0"0"-1"0"0,0 1 0 0 0,0-1 0 0 0,0 0 0 0 0,0 0 0 0 0,0 0 1 0 0,0 0-1 0 0,0 0 0 0 0,0 0 0 0 0,0 0 0 0 0,0 0 0 0 0,1 0 1 0 0,-1 0-1 0 0,0 0 0 0 0,0 0 0 0 0,0 0 0 0 0,0 0 0 0 0,0 0 1 0 0,0 0-1 0 0,0 0 0 0 0,0 0 0 0 0,0 1 0 0 0,0-1 0 0 0,0 0 1 0 0,0 0-1 0 0,0 0 0 0 0,0 0 0 0 0,1 0 0 0 0,-1 0 0 0 0,0 0 1 0 0,0 0-1 0 0,0 0 0 0 0,0 0 0 0 0,0 0 0 0 0,0 0 0 0 0,0 0 1 0 0,0 0-1 0 0,0 0 0 0 0,0-1 0 0 0,0 1 0 0 0,0 0 0 0 0,1 0 1 0 0,-1 0-1 0 0,0 0 0 0 0,0 0 0 0 0,0 0 0 0 0,0 0 0 0 0,0 0 1 0 0,0 0-1 0 0,0 0 0 0 0,0 0 0 0 0,0 0 0 0 0,0 0 0 0 0,0 0 1 0 0,0 0-1 0 0,0 0 0 0 0,0 0 0 0 0,0 0 0 0 0,0-1 0 0 0,0 1 1 0 0,0 0-1 0 0,0 0 0 0 0,0 0 0 0 0,0 0 0 0 0,0 0 0 0 0,0 0 1 0 0,0 0-1 0 0,8 9 265 0 0,4 13 611 0 0,-9-4-537 0 0,0 0 0 0 0,-2-1 0 0 0,0 1 0 0 0,-1 0 0 0 0,-2 22-1 0 0,0 30 222 0 0,16 110 280 0 0,-10-158-789 0 0,0 0 0 0 0,2-1 0 0 0,0 0 0 0 0,1 0 1 0 0,1 0-1 0 0,13 22 0 0 0,-18-37 124 0 0,1 0 0 0 0,0 0 0 0 0,0 0 0 0 0,1-1 1 0 0,-1 0-1 0 0,1 0 0 0 0,0 0 0 0 0,1 0 0 0 0,-1-1 0 0 0,1 0 0 0 0,0 0 0 0 0,0 0 0 0 0,0-1 1 0 0,0 0-1 0 0,1 0 0 0 0,-1-1 0 0 0,1 0 0 0 0,-1 0 0 0 0,1 0 0 0 0,0-1 0 0 0,10 1 1 0 0,-4-2 161 0 0,1 0 1 0 0,-1-1 0 0 0,1 0 0 0 0,-1-1-1 0 0,0-1 1 0 0,0 0 0 0 0,0-1 0 0 0,0-1-1 0 0,0 0 1 0 0,14-7 0 0 0,179-102 1497 0 0,-170 90-1649 0 0,0-1 0 0 0,-2-2 1 0 0,45-43-1 0 0,-64 54-136 0 0,0-1-1 0 0,-1-1 0 0 0,0 0 1 0 0,-2-1-1 0 0,0-1 1 0 0,-1 1-1 0 0,-1-2 1 0 0,-1 1-1 0 0,-1-2 1 0 0,0 1-1 0 0,-2-1 1 0 0,-1 0-1 0 0,0 0 0 0 0,-2 0 1 0 0,0-1-1 0 0,-2 0 1 0 0,-2-42-1 0 0,1 60-207 0 0,-1 1 0 0 0,0-1-1 0 0,0 0 1 0 0,0 0 0 0 0,-1 1-1 0 0,0-1 1 0 0,1 1 0 0 0,-2-1-1 0 0,-2-4 1 0 0,-6-4-4014 0 0,-5 3-4342 0 0,10 7 1162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44.304"/>
    </inkml:context>
    <inkml:brush xml:id="br0">
      <inkml:brushProperty name="width" value="0.035" units="cm"/>
      <inkml:brushProperty name="height" value="0.035" units="cm"/>
    </inkml:brush>
  </inkml:definitions>
  <inkml:trace contextRef="#ctx0" brushRef="#br0">9 1 15987 0 0,'-1'0'6'0'0,"0"1"-1"0"0,1 0 0 0 0,-1 0 0 0 0,0 0 0 0 0,1 0 0 0 0,-1 0 0 0 0,1-1 1 0 0,-1 1-1 0 0,1 0 0 0 0,-1 0 0 0 0,1 0 0 0 0,-1 1 0 0 0,1-1 0 0 0,0 0 1 0 0,0 0-1 0 0,0 0 0 0 0,-1 0 0 0 0,1 0 0 0 0,0 0 0 0 0,0 0 1 0 0,1 2-1 0 0,2 31-223 0 0,-1-22 413 0 0,3 192 4475 0 0,-4-62-3200 0 0,21 113-340 0 0,0 25-456 0 0,-23-243-668 0 0,1 27-27 0 0,0-59 3 0 0,1 0 0 0 0,0 0 0 0 0,-1 0 1 0 0,2 0-1 0 0,-1 0 0 0 0,0-1 0 0 0,1 1 1 0 0,0 0-1 0 0,3 5 0 0 0,-4-9-71 0 0,0 0-1 0 0,-1-1 1 0 0,1 1 0 0 0,0 0-1 0 0,-1 0 1 0 0,1-1 0 0 0,0 1-1 0 0,0 0 1 0 0,0-1 0 0 0,-1 1-1 0 0,1-1 1 0 0,0 1 0 0 0,0-1-1 0 0,0 0 1 0 0,0 1 0 0 0,0-1-1 0 0,0 0 1 0 0,0 0-1 0 0,0 1 1 0 0,0-1 0 0 0,0 0-1 0 0,0 0 1 0 0,0 0 0 0 0,0 0-1 0 0,0 0 1 0 0,0-1 0 0 0,0 1-1 0 0,0 0 1 0 0,0 0 0 0 0,0-1-1 0 0,0 1 1 0 0,0 0 0 0 0,0-1-1 0 0,0 1 1 0 0,0-1 0 0 0,1-1-1 0 0,3-1-1551 0 0,0 0-1 0 0,-1-1 1 0 0,0 0-1 0 0,1 0 1 0 0,3-5-1 0 0,2-4-4743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44.821"/>
    </inkml:context>
    <inkml:brush xml:id="br0">
      <inkml:brushProperty name="width" value="0.035" units="cm"/>
      <inkml:brushProperty name="height" value="0.035" units="cm"/>
    </inkml:brush>
  </inkml:definitions>
  <inkml:trace contextRef="#ctx0" brushRef="#br0">336 18 12435 0 0,'-11'-15'2477'0'0,"11"14"-2375"0"0,-1 1 0 0 0,1 0 0 0 0,-1 0 0 0 0,1 0 0 0 0,0-1 0 0 0,-1 1 0 0 0,1 0 0 0 0,-1 0 0 0 0,1 0 0 0 0,-1 0 0 0 0,1 0 0 0 0,0 0 0 0 0,-1 0 0 0 0,1 0 0 0 0,-1 0 1 0 0,1 0-1 0 0,-1 0 0 0 0,1 0 0 0 0,-1 0 0 0 0,1 0 0 0 0,0 1 0 0 0,-1-1 0 0 0,1 0 0 0 0,-1 1 0 0 0,-2 1 77 0 0,1 0 0 0 0,0 0 0 0 0,0 0-1 0 0,0 1 1 0 0,0-1 0 0 0,0 1 0 0 0,0 0 0 0 0,0-1 0 0 0,-1 6 0 0 0,-6 10 9 0 0,-116 241 1632 0 0,22 13-1058 0 0,88-220-698 0 0,2 0 0 0 0,3 1 0 0 0,-5 71 0 0 0,14-86-13 0 0,1 1 0 0 0,1-1 0 0 0,3 1 0 0 0,1-1 0 0 0,15 57 0 0 0,-17-82-18 0 0,1 0 1 0 0,1-1-1 0 0,0 1 1 0 0,1-1-1 0 0,0 0 1 0 0,1 0 0 0 0,0-1-1 0 0,1 0 1 0 0,0 0-1 0 0,1-1 1 0 0,11 10-1 0 0,-13-13 13 0 0,1-1 0 0 0,0 0 0 0 0,0-1-1 0 0,1 0 1 0 0,0 0 0 0 0,0-1 0 0 0,0 0-1 0 0,0 0 1 0 0,0-1 0 0 0,1-1 0 0 0,0 1-1 0 0,-1-1 1 0 0,1-1 0 0 0,0 0 0 0 0,17-1-1 0 0,-7-1-158 0 0,0 0 0 0 0,0-2 0 0 0,0-1 0 0 0,0 0 0 0 0,-1-2 0 0 0,0 0-1 0 0,36-17 1 0 0,2-11-3385 0 0,-5-8-3713 0 0,-28 19-4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45.151"/>
    </inkml:context>
    <inkml:brush xml:id="br0">
      <inkml:brushProperty name="width" value="0.035" units="cm"/>
      <inkml:brushProperty name="height" value="0.035" units="cm"/>
    </inkml:brush>
  </inkml:definitions>
  <inkml:trace contextRef="#ctx0" brushRef="#br0">1 158 13819 0 0,'0'-5'171'0'0,"1"1"0"0"0,1-1 0 0 0,-1 1 0 0 0,1 0 0 0 0,-1 0 0 0 0,1-1 1 0 0,0 1-1 0 0,1 0 0 0 0,-1 0 0 0 0,1 1 0 0 0,-1-1 0 0 0,1 1 0 0 0,0-1 0 0 0,1 1 0 0 0,-1 0 0 0 0,6-5 0 0 0,11-7 174 0 0,34-21 1 0 0,-51 34-295 0 0,5-3-2 0 0,1 0-1 0 0,-1 1 1 0 0,1 1-1 0 0,0-1 1 0 0,0 1-1 0 0,1 1 0 0 0,-1-1 1 0 0,0 2-1 0 0,1-1 1 0 0,0 1-1 0 0,-1 1 1 0 0,1 0-1 0 0,0 0 1 0 0,-1 1-1 0 0,13 2 1 0 0,-17-2-7 0 0,0 0-1 0 0,0 1 1 0 0,0 0-1 0 0,0 0 1 0 0,-1 0 0 0 0,1 0-1 0 0,-1 1 1 0 0,1 0-1 0 0,-1 0 1 0 0,0 0 0 0 0,0 0-1 0 0,0 1 1 0 0,-1-1 0 0 0,1 1-1 0 0,-1 0 1 0 0,0 0-1 0 0,0 0 1 0 0,0 1 0 0 0,-1-1-1 0 0,1 1 1 0 0,-1-1 0 0 0,0 1-1 0 0,0 0 1 0 0,-1 0-1 0 0,1 0 1 0 0,-1 0 0 0 0,0 0-1 0 0,-1 0 1 0 0,1 10-1 0 0,-1 2 45 0 0,0 1 0 0 0,-2-1 0 0 0,0 1-1 0 0,0-1 1 0 0,-2 0 0 0 0,-10 33 0 0 0,9-39-155 0 0,1 0 1 0 0,-1 0-1 0 0,-1 0 1 0 0,0-1-1 0 0,0 0 1 0 0,-1 0-1 0 0,0-1 1 0 0,-1 1-1 0 0,0-1 1 0 0,-18 15-1 0 0,26-24 17 0 0,-1 0 1 0 0,1 0-1 0 0,0 1 0 0 0,0-1 1 0 0,0 0-1 0 0,0 0 0 0 0,0 0 1 0 0,-1 0-1 0 0,1 1 0 0 0,0-1 1 0 0,0 0-1 0 0,0 0 0 0 0,-1 0 1 0 0,1 0-1 0 0,0 0 0 0 0,0 0 1 0 0,-1 1-1 0 0,1-1 0 0 0,0 0 1 0 0,0 0-1 0 0,0 0 0 0 0,-1 0 1 0 0,1 0-1 0 0,0 0 0 0 0,0 0 1 0 0,-1 0-1 0 0,1 0 0 0 0,0 0 1 0 0,0 0-1 0 0,-1 0 0 0 0,1 0 1 0 0,0 0-1 0 0,0-1 0 0 0,0 1 1 0 0,-1 0-1 0 0,1 0 0 0 0,0 0 1 0 0,0 0-1 0 0,-1 0 0 0 0,1 0 1 0 0,0 0-1 0 0,0-1 0 0 0,-1 1 1 0 0,2-13-2680 0 0,8-16-1039 0 0,-3 14 2097 0 0,2-2-3171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45.405"/>
    </inkml:context>
    <inkml:brush xml:id="br0">
      <inkml:brushProperty name="width" value="0.035" units="cm"/>
      <inkml:brushProperty name="height" value="0.035" units="cm"/>
    </inkml:brush>
  </inkml:definitions>
  <inkml:trace contextRef="#ctx0" brushRef="#br0">153 0 11186 0 0,'-2'2'229'0'0,"-1"-1"-1"0"0,1 1 0 0 0,0 0 1 0 0,0-1-1 0 0,0 1 0 0 0,0 1 1 0 0,0-1-1 0 0,1 0 0 0 0,-1 0 1 0 0,0 1-1 0 0,1-1 1 0 0,0 0-1 0 0,0 1 0 0 0,-2 4 1 0 0,-4 5 704 0 0,-11 17-373 0 0,1 1 1 0 0,2 0-1 0 0,1 1 1 0 0,1 1-1 0 0,-16 65 1 0 0,25-82-432 0 0,1 0 0 0 0,1 1-1 0 0,0 0 1 0 0,2 0 0 0 0,-1-1 0 0 0,4 24 0 0 0,-3-36-55 0 0,1 1-1 0 0,0 0 1 0 0,0 0 0 0 0,0-1 0 0 0,0 1-1 0 0,1 0 1 0 0,0-1 0 0 0,-1 1 0 0 0,1-1 0 0 0,1 0-1 0 0,-1 0 1 0 0,0 1 0 0 0,5 3 0 0 0,-5-5 12 0 0,1-1 0 0 0,0 1 0 0 0,-1 0 0 0 0,1-1 0 0 0,0 0 0 0 0,0 0 0 0 0,0 1 0 0 0,0-2 0 0 0,0 1-1 0 0,0 0 1 0 0,0-1 0 0 0,0 1 0 0 0,1-1 0 0 0,-1 0 0 0 0,0 0 0 0 0,0 0 0 0 0,0 0 0 0 0,0-1 0 0 0,4 0 0 0 0,8-3-25 0 0,-1 1-1 0 0,1-2 1 0 0,-1 0-1 0 0,0-1 0 0 0,0 0 1 0 0,-1-1-1 0 0,0-1 1 0 0,0 0-1 0 0,-1-1 1 0 0,0 0-1 0 0,0 0 1 0 0,-1-2-1 0 0,13-15 1 0 0,-9 10-988 0 0,-2-1 1 0 0,0-1 0 0 0,14-27-1 0 0,-16 24-2331 0 0,-1-1-1 0 0,13-42 0 0 0,-16 36-2355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45.628"/>
    </inkml:context>
    <inkml:brush xml:id="br0">
      <inkml:brushProperty name="width" value="0.035" units="cm"/>
      <inkml:brushProperty name="height" value="0.035" units="cm"/>
    </inkml:brush>
  </inkml:definitions>
  <inkml:trace contextRef="#ctx0" brushRef="#br0">20 15 15379 0 0,'0'-1'89'0'0,"0"1"0"0"0,1-1 0 0 0,-1 0-1 0 0,0 0 1 0 0,1 1 0 0 0,-1-1 0 0 0,1 0-1 0 0,-1 0 1 0 0,1 1 0 0 0,-1-1 0 0 0,1 1-1 0 0,-1-1 1 0 0,1 0 0 0 0,0 1 0 0 0,-1-1 0 0 0,1 1-1 0 0,0-1 1 0 0,-1 1 0 0 0,1 0 0 0 0,0-1-1 0 0,0 1 1 0 0,-1 0 0 0 0,1 0 0 0 0,0-1-1 0 0,0 1 1 0 0,0 0 0 0 0,1 0 0 0 0,1 0 33 0 0,0 0 0 0 0,0 1 0 0 0,0-1 0 0 0,0 1 0 0 0,-1-1 0 0 0,1 1 0 0 0,0 0 0 0 0,4 2 0 0 0,6 4 302 0 0,0 0-1 0 0,17 13 0 0 0,-27-17-186 0 0,30 24 325 0 0,-1 2 0 0 0,-1 2-1 0 0,-2 1 1 0 0,-1 1 0 0 0,30 46 0 0 0,-41-54-472 0 0,-2 1 0 0 0,0 1 0 0 0,-2 1 1 0 0,-1 0-1 0 0,-2 1 0 0 0,0 0 0 0 0,-2 0 0 0 0,-1 1 0 0 0,-1 0 0 0 0,-2 0 0 0 0,-1 1 1 0 0,-1-1-1 0 0,-2 1 0 0 0,-7 60 0 0 0,2-56-41 0 0,-1-1 1 0 0,-2 1-1 0 0,-1-1 1 0 0,-2-1-1 0 0,-1 1 1 0 0,-2-2-1 0 0,-1 0 1 0 0,-1-1-1 0 0,-2 0 1 0 0,-1-2-1 0 0,-2 0 1 0 0,-40 45-1 0 0,45-59 21 0 0,-1 1-1 0 0,0-2 1 0 0,-28 19-1 0 0,35-28-510 0 0,0 1 0 0 0,0-1 0 0 0,-16 5-1 0 0,20-8-430 0 0,-1 0 0 0 0,1-1-1 0 0,0 0 1 0 0,0 0 0 0 0,-1 0-1 0 0,1-1 1 0 0,-8 0-1 0 0,-1-4-3428 0 0,2-2-3279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46.119"/>
    </inkml:context>
    <inkml:brush xml:id="br0">
      <inkml:brushProperty name="width" value="0.035" units="cm"/>
      <inkml:brushProperty name="height" value="0.035" units="cm"/>
    </inkml:brush>
  </inkml:definitions>
  <inkml:trace contextRef="#ctx0" brushRef="#br0">23 116 14291 0 0,'-23'-13'2681'0'0,"24"8"146"0"0,12 1-1509 0 0,250-40 450 0 0,-78 15-2655 0 0,-106 15-6533 0 0,-55 10 2813 0 0,-13 1-1067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46.261"/>
    </inkml:context>
    <inkml:brush xml:id="br0">
      <inkml:brushProperty name="width" value="0.035" units="cm"/>
      <inkml:brushProperty name="height" value="0.035" units="cm"/>
    </inkml:brush>
  </inkml:definitions>
  <inkml:trace contextRef="#ctx0" brushRef="#br0">1 15 11426 0 0,'20'5'1517'0'0,"-2"0"-588"0"0,-1 0 0 0 0,1-2 1 0 0,0 0-1 0 0,22 0 0 0 0,-12-3-873 0 0,219-7 903 0 0,-198 3-4506 0 0,64-15-1 0 0,-78 11-3112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47.348"/>
    </inkml:context>
    <inkml:brush xml:id="br0">
      <inkml:brushProperty name="width" value="0.035" units="cm"/>
      <inkml:brushProperty name="height" value="0.035" units="cm"/>
    </inkml:brush>
  </inkml:definitions>
  <inkml:trace contextRef="#ctx0" brushRef="#br0">562 161 11915 0 0,'13'-26'1447'0'0,"-11"22"-798"0"0,1 0 0 0 0,-1 0 0 0 0,0 0 0 0 0,0-1 0 0 0,2-8 0 0 0,-4 12-412 0 0,1-1 0 0 0,-1 0 0 0 0,0 0 0 0 0,0 1 0 0 0,0-1 0 0 0,-1 0 0 0 0,1 0 0 0 0,0 1 0 0 0,-1-1 0 0 0,1 0 0 0 0,-1 1 0 0 0,1-1 0 0 0,-1 0 0 0 0,0 1 0 0 0,0-1 0 0 0,0 1 0 0 0,0-1 0 0 0,0 1 0 0 0,0 0 0 0 0,-1-2 0 0 0,-3-3-71 0 0,-1 0 1 0 0,1 1-1 0 0,-1-1 1 0 0,0 1-1 0 0,0 1 1 0 0,-1-1-1 0 0,1 1 1 0 0,-1 0-1 0 0,0 1 1 0 0,0-1-1 0 0,-1 1 1 0 0,1 1-1 0 0,-1-1 1 0 0,1 1-1 0 0,-10-1 1 0 0,7 3-91 0 0,0-1 0 0 0,0 2 0 0 0,0-1 0 0 0,-1 1 0 0 0,1 1 0 0 0,0 0 0 0 0,0 0 0 0 0,1 1 1 0 0,-1 0-1 0 0,-13 7 0 0 0,1 1-87 0 0,1 1 0 0 0,0 2 1 0 0,1 0-1 0 0,0 1 0 0 0,2 0 1 0 0,0 2-1 0 0,0 0 0 0 0,-28 39 0 0 0,27-30-17 0 0,2 1 0 0 0,1 1 0 0 0,1 0 0 0 0,2 2 0 0 0,-20 59 0 0 0,27-69 8 0 0,1 1 0 0 0,1 0-1 0 0,0 0 1 0 0,2 1-1 0 0,0-1 1 0 0,2 1 0 0 0,0-1-1 0 0,1 1 1 0 0,8 39-1 0 0,-6-52 25 0 0,-1 0 0 0 0,2 0 0 0 0,-1 0 0 0 0,1 0 0 0 0,0-1 0 0 0,1 0 0 0 0,0 1 0 0 0,0-2 0 0 0,1 1 0 0 0,0-1 0 0 0,0 0 0 0 0,0 0 0 0 0,1 0 0 0 0,9 6 0 0 0,-6-6 46 0 0,2 0 1 0 0,-1-1-1 0 0,1 0 1 0 0,-1-1-1 0 0,2 0 1 0 0,-1-1-1 0 0,0 0 0 0 0,1-1 1 0 0,17 2-1 0 0,-1-3 85 0 0,0 0 0 0 0,0-2 0 0 0,0-1 0 0 0,-1-2 0 0 0,1 0 0 0 0,0-2-1 0 0,-1-2 1 0 0,45-15 0 0 0,-36 8 117 0 0,0-1 1 0 0,46-27-1 0 0,-68 33-1012 0 0,-1 0 0 0 0,0-2 0 0 0,12-12 1 0 0,3-8-4231 0 0,-6-5-3309 0 0,-14 18 1316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48.771"/>
    </inkml:context>
    <inkml:brush xml:id="br0">
      <inkml:brushProperty name="width" value="0.035" units="cm"/>
      <inkml:brushProperty name="height" value="0.035" units="cm"/>
    </inkml:brush>
  </inkml:definitions>
  <inkml:trace contextRef="#ctx0" brushRef="#br0">446 86 9930 0 0,'2'-1'314'0'0,"0"-1"-1"0"0,0 0 1 0 0,-1 1-1 0 0,1-1 1 0 0,0 0-1 0 0,-1 0 1 0 0,0 0 0 0 0,1 0-1 0 0,-1 0 1 0 0,0-1-1 0 0,0 1 1 0 0,0 0-1 0 0,0 0 1 0 0,-1-1-1 0 0,1 1 1 0 0,0-1 0 0 0,-1 1-1 0 0,0-1 1 0 0,0 1-1 0 0,0 0 1 0 0,0-1-1 0 0,0 1 1 0 0,-1-4-1 0 0,1 4-81 0 0,-1 1 0 0 0,0-1 0 0 0,0 1 0 0 0,0-1 0 0 0,1 1 0 0 0,-2-1 0 0 0,1 1-1 0 0,0 0 1 0 0,0 0 0 0 0,0-1 0 0 0,-1 1 0 0 0,1 0 0 0 0,0 0 0 0 0,-1 0 0 0 0,1 1-1 0 0,-1-1 1 0 0,-1-1 0 0 0,-27-5-760 0 0,19 7 556 0 0,-1 0 0 0 0,0 0 0 0 0,1 1 1 0 0,-1 1-1 0 0,1 0 0 0 0,-1 0 1 0 0,1 1-1 0 0,0 1 0 0 0,0 0 1 0 0,0 0-1 0 0,-16 11 0 0 0,11-6-38 0 0,1 1 0 0 0,1 0-1 0 0,0 1 1 0 0,0 1-1 0 0,1 0 1 0 0,-21 28-1 0 0,31-38 9 0 0,1 0 0 0 0,0 1 0 0 0,1-1 0 0 0,-1 1 0 0 0,0 0 0 0 0,1-1 0 0 0,-1 1 0 0 0,1 0 0 0 0,0 0 0 0 0,0 0 0 0 0,0 0 0 0 0,1 0 0 0 0,-1 0 0 0 0,0 0 1 0 0,1 0-1 0 0,0 0 0 0 0,0 0 0 0 0,0 0 0 0 0,0 0 0 0 0,1 0 0 0 0,0 6 0 0 0,1-5 30 0 0,0-1 0 0 0,0 1 0 0 0,0-1 0 0 0,1 0 0 0 0,-1 1 0 0 0,1-1 1 0 0,0 0-1 0 0,0-1 0 0 0,0 1 0 0 0,0 0 0 0 0,0-1 0 0 0,1 0 0 0 0,-1 0 1 0 0,1 0-1 0 0,0 0 0 0 0,4 2 0 0 0,35 13 179 0 0,56 14 0 0 0,25 10-67 0 0,-108-34-80 0 0,0 1 0 0 0,0 0 1 0 0,0 1-1 0 0,-1 0 0 0 0,16 14 0 0 0,-29-22-14 0 0,0 1-1 0 0,-1-1 1 0 0,1 0 0 0 0,-1 1 0 0 0,1-1-1 0 0,-1 1 1 0 0,0 0 0 0 0,1-1 0 0 0,-1 1-1 0 0,0 0 1 0 0,0 0 0 0 0,0 0 0 0 0,0 0 0 0 0,-1 0-1 0 0,1 0 1 0 0,0 0 0 0 0,-1 0 0 0 0,0 0-1 0 0,1 0 1 0 0,-1 0 0 0 0,0 1 0 0 0,0-1-1 0 0,0 2 1 0 0,-1 0 34 0 0,0-1-1 0 0,-1 0 1 0 0,1 1-1 0 0,0-1 1 0 0,-1 0-1 0 0,0 0 1 0 0,0 1 0 0 0,0-2-1 0 0,0 1 1 0 0,-1 0-1 0 0,1 0 1 0 0,-4 3-1 0 0,-7 5 90 0 0,-1-1 0 0 0,0 0 0 0 0,0-1 0 0 0,-25 12-1 0 0,-1-2-98 0 0,0-2 0 0 0,-67 20 0 0 0,94-34-69 0 0,-1 1 0 0 0,0-2-1 0 0,0 0 1 0 0,-1 0 0 0 0,1-2 0 0 0,0 1 0 0 0,0-2 0 0 0,-1 0 0 0 0,1-1 0 0 0,0 0 0 0 0,-27-8 0 0 0,36 8-145 0 0,0 0 1 0 0,0-1-1 0 0,1 1 1 0 0,-1-1-1 0 0,1 0 1 0 0,-1 0-1 0 0,1 0 1 0 0,0 0 0 0 0,0-1-1 0 0,0 0 1 0 0,-3-4-1 0 0,5 5-415 0 0,0 0-1 0 0,0 0 0 0 0,1 0 1 0 0,-1 0-1 0 0,1 0 1 0 0,0 0-1 0 0,-2-6 0 0 0,3 6-540 0 0,-1-1 0 0 0,1 0-1 0 0,0 1 1 0 0,0-1 0 0 0,0 0 0 0 0,0 1-1 0 0,2-7 1 0 0,1-5-5364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52.883"/>
    </inkml:context>
    <inkml:brush xml:id="br0">
      <inkml:brushProperty name="width" value="0.035" units="cm"/>
      <inkml:brushProperty name="height" value="0.035" units="cm"/>
    </inkml:brush>
  </inkml:definitions>
  <inkml:trace contextRef="#ctx0" brushRef="#br0">93 1 11090 0 0,'-3'0'270'0'0,"1"1"-1"0"0,-1-1 0 0 0,1 1 0 0 0,-1 0 0 0 0,1 0 1 0 0,0 0-1 0 0,0 0 0 0 0,-1 0 0 0 0,1 0 1 0 0,0 1-1 0 0,0-1 0 0 0,0 1 0 0 0,0 0 0 0 0,0-1 1 0 0,1 1-1 0 0,-1 0 0 0 0,0 0 0 0 0,1 0 1 0 0,-1 0-1 0 0,-1 4 0 0 0,-25 54 166 0 0,21-43-21 0 0,4-13-370 0 0,1 1-1 0 0,1-1 1 0 0,-1 1-1 0 0,1 0 1 0 0,0 0-1 0 0,0-1 1 0 0,0 1-1 0 0,0 0 1 0 0,1 0-1 0 0,0 0 1 0 0,0 0-1 0 0,1 0 1 0 0,-1 0-1 0 0,1 0 1 0 0,0 0-1 0 0,0-1 1 0 0,1 1-1 0 0,-1 0 1 0 0,1-1-1 0 0,0 1 1 0 0,0-1-1 0 0,1 1 1 0 0,-1-1-1 0 0,1 0 1 0 0,0 0-1 0 0,0 0 1 0 0,0-1-1 0 0,1 1 1 0 0,-1-1-1 0 0,1 1 1 0 0,0-1-1 0 0,0 0 1 0 0,0-1 0 0 0,0 1-1 0 0,1-1 1 0 0,-1 0-1 0 0,1 0 1 0 0,-1 0-1 0 0,1 0 1 0 0,0-1-1 0 0,0 0 1 0 0,8 1-1 0 0,-3-1-19 0 0,0-1 0 0 0,0 0-1 0 0,0 0 1 0 0,0-1 0 0 0,0-1 0 0 0,0 1-1 0 0,0-2 1 0 0,0 1 0 0 0,0-2 0 0 0,13-5-1 0 0,14-12-2571 0 0,-6-6-3516 0 0,-19 15-168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49.085"/>
    </inkml:context>
    <inkml:brush xml:id="br0">
      <inkml:brushProperty name="width" value="0.035" units="cm"/>
      <inkml:brushProperty name="height" value="0.035" units="cm"/>
    </inkml:brush>
  </inkml:definitions>
  <inkml:trace contextRef="#ctx0" brushRef="#br0">20 1 11947 0 0,'4'5'356'0'0,"0"0"1"0"0,0 1 0 0 0,0-1-1 0 0,-1 1 1 0 0,1 0-1 0 0,-2 0 1 0 0,1 0 0 0 0,0 1-1 0 0,-1-1 1 0 0,0 0 0 0 0,-1 1-1 0 0,0 0 1 0 0,1 8 0 0 0,0 13 1700 0 0,-3 55 1 0 0,0-17-1098 0 0,5-15-118 0 0,-2-35-512 0 0,0-1 0 0 0,-1 1 0 0 0,-1-1 0 0 0,0 1 0 0 0,-5 26 0 0 0,5-42-310 0 0,0 0-1 0 0,0 1 1 0 0,0-1-1 0 0,0 0 1 0 0,0 0-1 0 0,0 0 0 0 0,0 0 1 0 0,0 1-1 0 0,0-1 1 0 0,0 0-1 0 0,0 0 1 0 0,0 0-1 0 0,-1 0 1 0 0,1 1-1 0 0,0-1 1 0 0,0 0-1 0 0,0 0 0 0 0,0 0 1 0 0,0 0-1 0 0,0 0 1 0 0,-1 0-1 0 0,1 1 1 0 0,0-1-1 0 0,0 0 1 0 0,0 0-1 0 0,0 0 1 0 0,-1 0-1 0 0,1 0 0 0 0,0 0 1 0 0,0 0-1 0 0,0 0 1 0 0,0 0-1 0 0,-1 0 1 0 0,1 0-1 0 0,0 0 1 0 0,0 0-1 0 0,0 0 1 0 0,-1 0-1 0 0,1 0 0 0 0,0 0 1 0 0,0 0-1 0 0,0 0 1 0 0,0 0-1 0 0,-1 0 1 0 0,1 0-1 0 0,0 0 1 0 0,0 0-1 0 0,0 0 0 0 0,0 0 1 0 0,-1-1-1 0 0,-10-9 59 0 0,-5-15-1646 0 0,10 12-1797 0 0,1 1 1 0 0,0-1-1 0 0,-3-18 1 0 0,4 12-3068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49.263"/>
    </inkml:context>
    <inkml:brush xml:id="br0">
      <inkml:brushProperty name="width" value="0.035" units="cm"/>
      <inkml:brushProperty name="height" value="0.035" units="cm"/>
    </inkml:brush>
  </inkml:definitions>
  <inkml:trace contextRef="#ctx0" brushRef="#br0">0 1 12483 0 0,'1'1'37'0'0,"-1"0"1"0"0,1 0 0 0 0,0 0 0 0 0,-1-1 0 0 0,1 1 0 0 0,0 0-1 0 0,-1 0 1 0 0,1 0 0 0 0,0-1 0 0 0,0 1 0 0 0,-1 0 0 0 0,1-1-1 0 0,0 1 1 0 0,0-1 0 0 0,0 1 0 0 0,0-1 0 0 0,0 0 0 0 0,0 1-1 0 0,0-1 1 0 0,0 0 0 0 0,0 1 0 0 0,0-1 0 0 0,0 0 0 0 0,0 0-1 0 0,0 0 1 0 0,2 0 0 0 0,1 0-239 0 0,-1 1 0 0 0,0-1 1 0 0,1 0-1 0 0,-1 0 0 0 0,1 0 0 0 0,-1-1 1 0 0,0 1-1 0 0,6-2 0 0 0,12-6-2429 0 0,-12 7-2132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49.639"/>
    </inkml:context>
    <inkml:brush xml:id="br0">
      <inkml:brushProperty name="width" value="0.035" units="cm"/>
      <inkml:brushProperty name="height" value="0.035" units="cm"/>
    </inkml:brush>
  </inkml:definitions>
  <inkml:trace contextRef="#ctx0" brushRef="#br0">1 404 5569 0 0,'5'27'4522'0'0,"7"20"10510"0"0,-10-87-14660 0 0,2 0 1 0 0,1 0 0 0 0,2 1-1 0 0,2-1 1 0 0,1 2 0 0 0,3-1-1 0 0,1 2 1 0 0,22-44 0 0 0,-32 73-336 0 0,0 0 1 0 0,1 0 0 0 0,0 0-1 0 0,0 0 1 0 0,1 1-1 0 0,0 0 1 0 0,9-7 0 0 0,-14 12-43 0 0,1 0 0 0 0,0 1 0 0 0,0 0 0 0 0,0-1 0 0 0,0 1 0 0 0,0 0 1 0 0,1 0-1 0 0,-1 0 0 0 0,0 0 0 0 0,0 0 0 0 0,1 1 0 0 0,-1-1 0 0 0,0 1 0 0 0,1 0 1 0 0,-1-1-1 0 0,1 1 0 0 0,-1 0 0 0 0,0 0 0 0 0,1 1 0 0 0,-1-1 0 0 0,1 0 0 0 0,-1 1 1 0 0,0-1-1 0 0,1 1 0 0 0,-1 0 0 0 0,0 0 0 0 0,0 0 0 0 0,0 0 0 0 0,1 0 0 0 0,-1 1 1 0 0,0-1-1 0 0,2 2 0 0 0,6 6-3 0 0,-1 1 0 0 0,1-1 0 0 0,-1 2 0 0 0,-1-1-1 0 0,0 1 1 0 0,-1 0 0 0 0,0 1 0 0 0,0 0 0 0 0,-2 0 0 0 0,1 1 0 0 0,5 21 0 0 0,3 15-15 0 0,11 87-1 0 0,-21-114 32 0 0,-2-5-8 0 0,-2-14 4 0 0,0 0 1 0 0,0 0-1 0 0,0 1 0 0 0,1-1 1 0 0,-1 0-1 0 0,1 0 0 0 0,0 0 1 0 0,0 0-1 0 0,0 0 1 0 0,1 0-1 0 0,-1 0 0 0 0,1 0 1 0 0,2 4-1 0 0,8-41-4610 0 0,-2-12-8218 0 0,-5 33 6241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50.648"/>
    </inkml:context>
    <inkml:brush xml:id="br0">
      <inkml:brushProperty name="width" value="0.035" units="cm"/>
      <inkml:brushProperty name="height" value="0.035" units="cm"/>
    </inkml:brush>
  </inkml:definitions>
  <inkml:trace contextRef="#ctx0" brushRef="#br0">27 1 14155 0 0,'3'3'686'0'0,"-1"1"-1"0"0,1-1 1 0 0,-1 1 0 0 0,0-1 0 0 0,0 1-1 0 0,-1 0 1 0 0,1 0 0 0 0,-1 0-1 0 0,1 6 1 0 0,9 56 1738 0 0,-7 71-1425 0 0,-4-135-926 0 0,0 61 131 0 0,-5 185 382 0 0,2-203-482 0 0,-3 1 1 0 0,-2 0 0 0 0,-18 59-1 0 0,13-51 672 0 0,15-61-393 0 0,0 0 0 0 0,-1 0-1 0 0,1 0 1 0 0,-1 0-1 0 0,0-13 1 0 0,5-27-303 0 0,9 5-159 0 0,1 0 0 0 0,3 2 1 0 0,1 0-1 0 0,37-55 0 0 0,-32 55 19 0 0,-21 33 86 0 0,13-22 36 0 0,1 1 1 0 0,22-25 0 0 0,-35 47-57 0 0,0 0 1 0 0,1 0-1 0 0,-1 1 1 0 0,1-1-1 0 0,0 1 1 0 0,1 1-1 0 0,-1-1 1 0 0,1 1-1 0 0,0 0 1 0 0,0 1-1 0 0,0 0 0 0 0,0 0 1 0 0,1 0-1 0 0,10-2 1 0 0,-15 5-11 0 0,0 0 0 0 0,-1 0 0 0 0,1 0 0 0 0,0 0 1 0 0,0 0-1 0 0,0 1 0 0 0,-1-1 0 0 0,1 1 0 0 0,0 0 0 0 0,-1 0 0 0 0,1 0 1 0 0,-1 0-1 0 0,1 0 0 0 0,-1 0 0 0 0,1 1 0 0 0,-1-1 0 0 0,0 1 0 0 0,0 0 1 0 0,1 0-1 0 0,-1-1 0 0 0,-1 1 0 0 0,1 1 0 0 0,0-1 0 0 0,0 0 1 0 0,-1 0-1 0 0,1 1 0 0 0,-1-1 0 0 0,0 1 0 0 0,0-1 0 0 0,0 1 0 0 0,0-1 1 0 0,0 1-1 0 0,0 0 0 0 0,-1 0 0 0 0,1-1 0 0 0,-1 4 0 0 0,1 0-9 0 0,0 0-1 0 0,0 1 0 0 0,-1-1 1 0 0,0 0-1 0 0,0 0 1 0 0,-1 0-1 0 0,1 1 1 0 0,-1-1-1 0 0,-1 0 0 0 0,1 0 1 0 0,-1 0-1 0 0,0 0 1 0 0,-1 0-1 0 0,1-1 0 0 0,-5 7 1 0 0,-6 3 9 0 0,0-1 1 0 0,-2-1-1 0 0,1 0 1 0 0,-2-1-1 0 0,0 0 1 0 0,0-1-1 0 0,-1-1 1 0 0,0-1-1 0 0,0-1 0 0 0,-1 0 1 0 0,-1-1-1 0 0,1-1 1 0 0,-27 5-1 0 0,-3-7 127 0 0,59 26-492 0 0,6-7 336 0 0,1-2 0 0 0,0 0 0 0 0,2-1 1 0 0,1-1-1 0 0,44 32 0 0 0,-25-19 15 0 0,-15-12-205 0 0,1-1 0 0 0,1-1-1 0 0,42 21 1 0 0,-59-34 111 0 0,0-1 0 0 0,0 0 0 0 0,0 0 0 0 0,0-1 0 0 0,1 0 0 0 0,-1-1 0 0 0,1 0 0 0 0,0-1-1 0 0,0 0 1 0 0,0-1 0 0 0,-1 0 0 0 0,1 0 0 0 0,0-1 0 0 0,11-3 0 0 0,-19 3-999 0 0,0 0-1 0 0,1 0 1 0 0,-1 0 0 0 0,0 0-1 0 0,0-1 1 0 0,0 1 0 0 0,0-1-1 0 0,0 0 1 0 0,0 0 0 0 0,0 0-1 0 0,2-3 1 0 0,3-5-6104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3:51.323"/>
    </inkml:context>
    <inkml:brush xml:id="br0">
      <inkml:brushProperty name="width" value="0.035" units="cm"/>
      <inkml:brushProperty name="height" value="0.035" units="cm"/>
    </inkml:brush>
  </inkml:definitions>
  <inkml:trace contextRef="#ctx0" brushRef="#br0">0 212 11442 0 0,'1'-9'1478'0'0,"-1"1"-1"0"0,1-1 0 0 0,1 1 0 0 0,0-1 0 0 0,0 1 0 0 0,0 0 0 0 0,7-13 0 0 0,-4 11-957 0 0,0 0 0 0 0,1 0 0 0 0,0 1-1 0 0,0 0 1 0 0,16-16 0 0 0,-17 20-529 0 0,0 0 1 0 0,0 0-1 0 0,1 0 0 0 0,-1 0 1 0 0,1 1-1 0 0,1 0 1 0 0,-1 1-1 0 0,0-1 0 0 0,1 1 1 0 0,0 0-1 0 0,-1 1 0 0 0,1-1 1 0 0,0 1-1 0 0,1 1 1 0 0,-1 0-1 0 0,0 0 0 0 0,0 0 1 0 0,1 1-1 0 0,-1-1 1 0 0,0 2-1 0 0,10 1 0 0 0,-11-1 15 0 0,0 1-1 0 0,0 0 1 0 0,0 0-1 0 0,0 0 1 0 0,0 1-1 0 0,0 0 1 0 0,-1 0-1 0 0,0 0 1 0 0,1 1-1 0 0,-1 0 1 0 0,-1 0-1 0 0,1 0 0 0 0,-1 1 1 0 0,1-1-1 0 0,-1 1 1 0 0,0 0-1 0 0,-1 0 1 0 0,1 1-1 0 0,-1-1 1 0 0,0 1-1 0 0,-1 0 1 0 0,1 0-1 0 0,2 11 1 0 0,-2-5 48 0 0,-1 0 0 0 0,0 1 0 0 0,-1 0 0 0 0,0-1 0 0 0,-1 1 0 0 0,0 0 0 0 0,-1-1 0 0 0,-1 1 0 0 0,0-1 0 0 0,-7 24 0 0 0,0-7-35 0 0,-1-1 1 0 0,-2 0-1 0 0,0 0 1 0 0,-2-2 0 0 0,-1 1-1 0 0,-1-2 1 0 0,-1 0-1 0 0,-27 29 1 0 0,93-139 146 0 0,12 3-442 0 0,-29 40 2 0 0,51-88 0 0 0,4-23-4 0 0,-75 136 328 0 0,-10 15-24 0 0,0-1-1 0 0,1 0 1 0 0,-1 1 0 0 0,-1-1-1 0 0,1 0 1 0 0,0 0-1 0 0,-1 0 1 0 0,0 0 0 0 0,2-5-1 0 0,-29 44-122 0 0,-2 15 180 0 0,3 2-1 0 0,3 1 1 0 0,-26 88 0 0 0,45-131-77 0 0,1 0 0 0 0,-1 0 0 0 0,2 0 1 0 0,0 0-1 0 0,0 0 0 0 0,1 0 0 0 0,0 0 0 0 0,1 0 0 0 0,2 13 1 0 0,-2-20 31 0 0,0 0 1 0 0,0 1-1 0 0,1-1 1 0 0,0 0-1 0 0,-1 0 1 0 0,1 0-1 0 0,1 0 1 0 0,-1 0-1 0 0,1 0 1 0 0,-1-1-1 0 0,1 1 1 0 0,0-1-1 0 0,0 1 1 0 0,1-1-1 0 0,-1 0 1 0 0,1-1-1 0 0,-1 1 0 0 0,1-1 1 0 0,0 1-1 0 0,0-1 1 0 0,0 0-1 0 0,0 0 1 0 0,1-1-1 0 0,7 3 1 0 0,3-2 130 0 0,0 1-1 0 0,0-2 1 0 0,-1 0 0 0 0,1-1-1 0 0,0-1 1 0 0,0 0 0 0 0,0-1-1 0 0,0 0 1 0 0,0-1-1 0 0,-1-1 1 0 0,0 0 0 0 0,1-1-1 0 0,-1-1 1 0 0,17-9 0 0 0,-11 4-792 0 0,0-1 0 0 0,-1 0 0 0 0,26-23 0 0 0,-1-8-5038 0 0,-7-3-4266 0 0,-25 29 2032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4:11.537"/>
    </inkml:context>
    <inkml:brush xml:id="br0">
      <inkml:brushProperty name="width" value="0.035" units="cm"/>
      <inkml:brushProperty name="height" value="0.035" units="cm"/>
    </inkml:brush>
  </inkml:definitions>
  <inkml:trace contextRef="#ctx0" brushRef="#br0">3 74 9274 0 0,'-1'-20'4064'0'0,"0"27"245"0"0,2 34-1141 0 0,23 76-2297 0 0,-9-39-676 0 0,3-1 0 0 0,46 126 0 0 0,-59-191-137 0 0,1-1 0 0 0,0-1-1 0 0,0 1 1 0 0,1-1-1 0 0,0 0 1 0 0,1 0 0 0 0,0-1-1 0 0,1 0 1 0 0,0 0-1 0 0,0-1 1 0 0,0 0 0 0 0,1-1-1 0 0,12 7 1 0 0,-15-10 63 0 0,1-1-1 0 0,-1 0 1 0 0,0 0 0 0 0,1 0 0 0 0,0-1 0 0 0,0 0-1 0 0,0 0 1 0 0,0-1 0 0 0,0 0 0 0 0,0-1 0 0 0,0 0 0 0 0,0 0-1 0 0,0-1 1 0 0,0 1 0 0 0,0-2 0 0 0,0 1 0 0 0,0-1-1 0 0,0-1 1 0 0,-1 1 0 0 0,14-7 0 0 0,0-3 89 0 0,0-2 0 0 0,0 0 0 0 0,-2 0 0 0 0,0-2 0 0 0,-1-1 0 0 0,0 0 0 0 0,-1-1 1 0 0,-1-1-1 0 0,-1 0 0 0 0,-1-1 0 0 0,0-1 0 0 0,-2 0 0 0 0,0-1 0 0 0,9-26 0 0 0,-14 27-78 0 0,-2 0 0 0 0,0 0 0 0 0,-1 0 0 0 0,1-28 1 0 0,-4-87 78 0 0,-1 78-229 0 0,0 49-92 0 0,-1-1 0 0 0,0 1 0 0 0,-4-19 0 0 0,-6 2-5016 0 0,10 24 3739 0 0,-1 1 1 0 0,1-1-1 0 0,0 0 1 0 0,-1 1-1 0 0,1-1 1 0 0,0 1-1 0 0,-1 0 1 0 0,0-1-1 0 0,1 1 0 0 0,-4-1 1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4:11.846"/>
    </inkml:context>
    <inkml:brush xml:id="br0">
      <inkml:brushProperty name="width" value="0.035" units="cm"/>
      <inkml:brushProperty name="height" value="0.035" units="cm"/>
    </inkml:brush>
  </inkml:definitions>
  <inkml:trace contextRef="#ctx0" brushRef="#br0">1 1 7490 0 0,'2'6'6742'0'0,"6"20"-4332"0"0,-3-11-1621 0 0,-2 1-1 0 0,0-1 0 0 0,0 1 0 0 0,-2 0 1 0 0,0-1-1 0 0,-1 24 0 0 0,0 12-60 0 0,16 731 2275 0 0,-16-774-3022 0 0,0-2 30 0 0,-1 0 0 0 0,1 0 0 0 0,1 0 0 0 0,-1 0-1 0 0,1 0 1 0 0,0 0 0 0 0,0 0 0 0 0,1 0-1 0 0,-1-1 1 0 0,1 1 0 0 0,5 9 0 0 0,-7-15-66 0 0,1 0-1 0 0,-1 0 1 0 0,0 1 0 0 0,0-1 0 0 0,0 0 0 0 0,1 0 0 0 0,-1 0 0 0 0,0 0 0 0 0,0 1 0 0 0,1-1 0 0 0,-1 0 0 0 0,0 0 0 0 0,0 0 0 0 0,1 0 0 0 0,-1 0 0 0 0,0 0 0 0 0,1 0 0 0 0,-1 0 0 0 0,0 0 0 0 0,0 0 0 0 0,1 0 0 0 0,-1 0 0 0 0,0 0-1 0 0,1 0 1 0 0,-1 0 0 0 0,0 0 0 0 0,0 0 0 0 0,1 0 0 0 0,-1 0 0 0 0,0-1 0 0 0,0 1 0 0 0,1 0 0 0 0,-1 0 0 0 0,0 0 0 0 0,0 0 0 0 0,1-1 0 0 0,11-11-4695 0 0,6-16-4100 0 0,-10 12 2374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4:12.194"/>
    </inkml:context>
    <inkml:brush xml:id="br0">
      <inkml:brushProperty name="width" value="0.035" units="cm"/>
      <inkml:brushProperty name="height" value="0.035" units="cm"/>
    </inkml:brush>
  </inkml:definitions>
  <inkml:trace contextRef="#ctx0" brushRef="#br0">241 124 7834 0 0,'-2'-31'7781'0'0,"-3"-22"-3023"0"0,5 51-4513 0 0,-1 0 0 0 0,1-1 0 0 0,-1 1 0 0 0,0 0 0 0 0,1-1-1 0 0,-1 1 1 0 0,-1 0 0 0 0,1 0 0 0 0,0 0 0 0 0,0 0 0 0 0,-1 0 0 0 0,1 0-1 0 0,-1 0 1 0 0,1 0 0 0 0,-1 0 0 0 0,-4-2 0 0 0,6 4-206 0 0,-1-1 1 0 0,0 1-1 0 0,0 0 1 0 0,0 0-1 0 0,0-1 1 0 0,1 1-1 0 0,-1 0 1 0 0,0 0-1 0 0,0 0 1 0 0,0 0-1 0 0,0 0 1 0 0,0 0-1 0 0,0 0 0 0 0,0 1 1 0 0,1-1-1 0 0,-1 0 1 0 0,0 0-1 0 0,0 1 1 0 0,0-1-1 0 0,0 1 1 0 0,1-1-1 0 0,-1 0 1 0 0,0 1-1 0 0,1-1 1 0 0,-1 1-1 0 0,0 0 1 0 0,1-1-1 0 0,-1 1 0 0 0,0 0 1 0 0,1-1-1 0 0,-1 1 1 0 0,1 0-1 0 0,-1-1 1 0 0,1 1-1 0 0,-1 1 1 0 0,-17 34 3 0 0,15-29 67 0 0,-16 44-21 0 0,2 0 0 0 0,3 1 0 0 0,-9 59 1 0 0,-3 8-202 0 0,-28 175 227 0 0,48-231-150 0 0,2 1-1 0 0,8 107 0 0 0,-2-156 39 0 0,0-1 1 0 0,0 0-1 0 0,1 0 1 0 0,1 0-1 0 0,0 0 1 0 0,1 0-1 0 0,1-1 1 0 0,10 19-1 0 0,-14-29-104 0 0,0 1 1 0 0,0-1-1 0 0,1 0 1 0 0,-1 0-1 0 0,1 0 0 0 0,0-1 1 0 0,-1 1-1 0 0,1-1 1 0 0,0 1-1 0 0,1-1 0 0 0,-1 0 1 0 0,0 0-1 0 0,0 0 1 0 0,1-1-1 0 0,-1 1 0 0 0,1-1 1 0 0,0 0-1 0 0,-1 0 0 0 0,1 0 1 0 0,0 0-1 0 0,0-1 1 0 0,0 0-1 0 0,-1 1 0 0 0,1-1 1 0 0,0-1-1 0 0,0 1 1 0 0,0 0-1 0 0,-1-1 0 0 0,1 0 1 0 0,0 0-1 0 0,0 0 1 0 0,-1 0-1 0 0,1-1 0 0 0,-1 1 1 0 0,1-1-1 0 0,3-3 1 0 0,2 0-1966 0 0,1-1 0 0 0,-1-1 0 0 0,-1 0 0 0 0,1 0 1 0 0,13-16-1 0 0,-6 6-4298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4:12.701"/>
    </inkml:context>
    <inkml:brush xml:id="br0">
      <inkml:brushProperty name="width" value="0.035" units="cm"/>
      <inkml:brushProperty name="height" value="0.035" units="cm"/>
    </inkml:brush>
  </inkml:definitions>
  <inkml:trace contextRef="#ctx0" brushRef="#br0">316 106 12979 0 0,'-4'-28'5465'0'0,"4"22"-4775"0"0,-1 0-1 0 0,1-1 0 0 0,-1 1 0 0 0,-1 0 1 0 0,1 0-1 0 0,-4-7 0 0 0,4 11-615 0 0,0 0 0 0 0,0 0-1 0 0,0 1 1 0 0,-1-1 0 0 0,1 0-1 0 0,0 1 1 0 0,-1-1 0 0 0,1 1 0 0 0,-1 0-1 0 0,0-1 1 0 0,1 1 0 0 0,-1 0 0 0 0,0 0-1 0 0,0 0 1 0 0,0 0 0 0 0,0 0 0 0 0,0 1-1 0 0,0-1 1 0 0,0 0 0 0 0,0 1-1 0 0,0 0 1 0 0,0-1 0 0 0,-3 1 0 0 0,-1 0-38 0 0,0 0 0 0 0,0 0 0 0 0,1 0 0 0 0,-1 1 0 0 0,0 0 0 0 0,0 0 0 0 0,1 0 1 0 0,-1 1-1 0 0,1 0 0 0 0,0 0 0 0 0,-1 0 0 0 0,-7 6 0 0 0,5-3-59 0 0,-1 1 1 0 0,2 1-1 0 0,-1-1 1 0 0,1 1-1 0 0,0 1 0 0 0,-10 12 1 0 0,0 6 52 0 0,1 0 1 0 0,1 1-1 0 0,-19 49 1 0 0,26-57-45 0 0,2 1 1 0 0,-8 35-1 0 0,12-48 7 0 0,1 0 0 0 0,0 0 0 0 0,0 0 0 0 0,1 0 0 0 0,0 0 0 0 0,0 0 0 0 0,1 0 0 0 0,0 0 0 0 0,0 0 0 0 0,1 0 0 0 0,3 11 0 0 0,-4-17 23 0 0,-1 0 0 0 0,1 1 0 0 0,0-1 0 0 0,-1 0-1 0 0,1 0 1 0 0,0 0 0 0 0,0 0 0 0 0,0 0 0 0 0,0 0 0 0 0,0 0 0 0 0,0 0 0 0 0,0 0 0 0 0,0 0 0 0 0,0-1 0 0 0,0 1 0 0 0,0 0 0 0 0,1-1 0 0 0,-1 1 0 0 0,0-1 0 0 0,0 1 0 0 0,1-1 0 0 0,-1 0-1 0 0,0 0 1 0 0,1 1 0 0 0,-1-1 0 0 0,2 0 0 0 0,1-1 35 0 0,-1 1-1 0 0,1-1 0 0 0,-1 0 1 0 0,1 0-1 0 0,-1 0 1 0 0,0-1-1 0 0,0 1 0 0 0,0-1 1 0 0,0 0-1 0 0,4-2 1 0 0,5-6 94 0 0,0 0 1 0 0,-1 0-1 0 0,17-19 1 0 0,-15 14-40 0 0,0 0 0 0 0,-1 0 0 0 0,-1-2 0 0 0,-1 1-1 0 0,0-1 1 0 0,-1-1 0 0 0,0 0 0 0 0,6-23 0 0 0,-14 40-103 0 0,11-34 159 0 0,-11 33-173 0 0,0 1-1 0 0,0-1 1 0 0,0 0-1 0 0,0 0 1 0 0,0 1-1 0 0,0-1 1 0 0,0 0-1 0 0,1 1 1 0 0,-1-1-1 0 0,1 1 1 0 0,-1 0 0 0 0,1 0-1 0 0,-1-1 1 0 0,1 1-1 0 0,3-1 1 0 0,-4 2 29 0 0,0 1 0 0 0,0-1 0 0 0,0 1 0 0 0,0 0 1 0 0,0-1-1 0 0,-1 1 0 0 0,1 0 0 0 0,0 0 0 0 0,0 0 0 0 0,-1 0 1 0 0,1-1-1 0 0,-1 1 0 0 0,1 0 0 0 0,-1 0 0 0 0,1 0 0 0 0,-1 0 1 0 0,0 0-1 0 0,1 2 0 0 0,8 22-15 0 0,5 52 8 0 0,-12-57-18 0 0,1 1 1 0 0,2-1-1 0 0,-1 0 1 0 0,2 0-1 0 0,1-1 0 0 0,1 1 1 0 0,10 19-1 0 0,-17-37 3 0 0,-1-1-1 0 0,1 0 1 0 0,0 0-1 0 0,-1 0 0 0 0,1 0 1 0 0,0 0-1 0 0,0 0 0 0 0,0 0 1 0 0,0 0-1 0 0,0 0 1 0 0,0 0-1 0 0,0 0 0 0 0,0-1 1 0 0,0 1-1 0 0,0 0 1 0 0,0-1-1 0 0,0 1 0 0 0,1-1 1 0 0,-1 1-1 0 0,0-1 0 0 0,0 0 1 0 0,1 1-1 0 0,-1-1 1 0 0,2 0-1 0 0,-1 0-6 0 0,-1-1 0 0 0,1 0 0 0 0,-1 1 0 0 0,1-1 0 0 0,-1 0 0 0 0,1 0 0 0 0,-1 0 0 0 0,1 0-1 0 0,-1 0 1 0 0,0 0 0 0 0,1 0 0 0 0,-1 0 0 0 0,0 0 0 0 0,0-1 0 0 0,0 1 0 0 0,1-2 0 0 0,5-8-621 0 0,0-1 0 0 0,-1-1 1 0 0,8-20-1 0 0,-12 25-201 0 0,0 6 598 0 0,11-33-7081 0 0,12-43 0 0 0,-20 54 1508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4:12.951"/>
    </inkml:context>
    <inkml:brush xml:id="br0">
      <inkml:brushProperty name="width" value="0.035" units="cm"/>
      <inkml:brushProperty name="height" value="0.035" units="cm"/>
    </inkml:brush>
  </inkml:definitions>
  <inkml:trace contextRef="#ctx0" brushRef="#br0">70 10 15307 0 0,'1'-1'154'0'0,"-1"1"-1"0"0,0-1 0 0 0,1 0 1 0 0,-1 1-1 0 0,0-1 0 0 0,1 1 1 0 0,-1-1-1 0 0,1 1 0 0 0,-1 0 0 0 0,1-1 1 0 0,-1 1-1 0 0,1-1 0 0 0,0 1 1 0 0,-1 0-1 0 0,1-1 0 0 0,-1 1 1 0 0,1 0-1 0 0,0 0 0 0 0,-1-1 1 0 0,1 1-1 0 0,-1 0 0 0 0,1 0 1 0 0,0 0-1 0 0,-1 0 0 0 0,1 0 1 0 0,1 0-1 0 0,20 7 1372 0 0,15 20-275 0 0,-25-15-991 0 0,-1 0 0 0 0,0 1 0 0 0,0 0-1 0 0,-1 0 1 0 0,-1 1 0 0 0,0 1 0 0 0,-1 0 0 0 0,7 17 0 0 0,-3-1 27 0 0,-1-1 1 0 0,-2 1 0 0 0,7 42 0 0 0,-10-31-92 0 0,-2 0 0 0 0,-2 0 0 0 0,-2 1 0 0 0,-2-1 0 0 0,-2 0 0 0 0,-1 0 0 0 0,-21 78 0 0 0,10-64-113 0 0,-3-1 0 0 0,-3 0 0 0 0,-1-2 0 0 0,-3 0 0 0 0,-38 56 0 0 0,-29 22 12 0 0,109-168-16094 0 0,-7 21 8700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53.090"/>
    </inkml:context>
    <inkml:brush xml:id="br0">
      <inkml:brushProperty name="width" value="0.035" units="cm"/>
      <inkml:brushProperty name="height" value="0.035" units="cm"/>
    </inkml:brush>
  </inkml:definitions>
  <inkml:trace contextRef="#ctx0" brushRef="#br0">1 17 12315 0 0,'0'0'119'0'0,"0"-1"1"0"0,0 0-1 0 0,0 1 1 0 0,0-1 0 0 0,0 0-1 0 0,0 1 1 0 0,0-1-1 0 0,0 0 1 0 0,0 1 0 0 0,0-1-1 0 0,0 1 1 0 0,1-1-1 0 0,-1 0 1 0 0,0 1 0 0 0,0-1-1 0 0,1 1 1 0 0,-1-1-1 0 0,1 1 1 0 0,-1-1 0 0 0,0 1-1 0 0,1-1 1 0 0,-1 1-1 0 0,1-1 1 0 0,-1 1 0 0 0,1-1-1 0 0,-1 1 1 0 0,1 0-1 0 0,0-1 1 0 0,1 1 60 0 0,-1-1-1 0 0,1 1 0 0 0,-1 0 1 0 0,0 0-1 0 0,1 0 1 0 0,-1 0-1 0 0,0 1 1 0 0,1-1-1 0 0,-1 0 1 0 0,0 0-1 0 0,1 1 1 0 0,1 0-1 0 0,35 21 1563 0 0,-21-9-1576 0 0,0 1 1 0 0,-1 1-1 0 0,-1 1 1 0 0,0 0-1 0 0,-1 1 1 0 0,0 0 0 0 0,-2 1-1 0 0,0 1 1 0 0,-1 0-1 0 0,-1 0 1 0 0,-1 1-1 0 0,-1 1 1 0 0,0-1 0 0 0,-2 1-1 0 0,0 1 1 0 0,-1-1-1 0 0,-1 1 1 0 0,-2 0 0 0 0,0-1-1 0 0,-1 24 1 0 0,-2-18-136 0 0,-2 0-1 0 0,0-1 1 0 0,-2 1 0 0 0,-1-1 0 0 0,-1 0 0 0 0,-1 0 0 0 0,-1-1 0 0 0,-19 36 0 0 0,19-44-1729 0 0,-1 0 0 0 0,-1-1-1 0 0,-1-1 1 0 0,-15 17 0 0 0,15-19-5643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4:13.226"/>
    </inkml:context>
    <inkml:brush xml:id="br0">
      <inkml:brushProperty name="width" value="0.035" units="cm"/>
      <inkml:brushProperty name="height" value="0.035" units="cm"/>
    </inkml:brush>
  </inkml:definitions>
  <inkml:trace contextRef="#ctx0" brushRef="#br0">1 107 10266 0 0,'0'0'335'0'0,"0"-1"0"0"0,0 0 1 0 0,1 0-1 0 0,-1 0 0 0 0,0 1 0 0 0,1-1 0 0 0,-1 0 0 0 0,1 0 0 0 0,-1 1 0 0 0,1-1 0 0 0,-1 0 0 0 0,1 1 1 0 0,-1-1-1 0 0,1 1 0 0 0,0-1 0 0 0,-1 0 0 0 0,1 1 0 0 0,0-1 0 0 0,0 1 0 0 0,-1 0 0 0 0,1-1 0 0 0,2 0 1 0 0,23-8 1639 0 0,-11 4-618 0 0,126-51 1105 0 0,-106 44-2193 0 0,-29 10-276 0 0,1 0 0 0 0,1 0 0 0 0,-1 1 0 0 0,0 0-1 0 0,0 0 1 0 0,1 1 0 0 0,-1 0 0 0 0,0 0 0 0 0,9 2 0 0 0,-14-2-180 0 0,0 0 1 0 0,0 1 0 0 0,-1-1-1 0 0,1 1 1 0 0,0 0 0 0 0,0-1-1 0 0,-1 1 1 0 0,1 0 0 0 0,-1 0-1 0 0,1 0 1 0 0,-1 0 0 0 0,1 0-1 0 0,-1 0 1 0 0,0 1 0 0 0,1-1-1 0 0,-1 0 1 0 0,1 3 0 0 0,-1-3-289 0 0,0 1 0 0 0,-1 0 1 0 0,1 0-1 0 0,-1 0 1 0 0,1 0-1 0 0,-1 0 0 0 0,0 0 1 0 0,0 0-1 0 0,0 0 1 0 0,0 0-1 0 0,0 0 0 0 0,0 0 1 0 0,-1 0-1 0 0,1 0 1 0 0,-1 0-1 0 0,1 0 0 0 0,-1 0 1 0 0,0 0-1 0 0,-1 2 1 0 0,-20 37-2634 0 0,14-29-1207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4:13.393"/>
    </inkml:context>
    <inkml:brush xml:id="br0">
      <inkml:brushProperty name="width" value="0.035" units="cm"/>
      <inkml:brushProperty name="height" value="0.035" units="cm"/>
    </inkml:brush>
  </inkml:definitions>
  <inkml:trace contextRef="#ctx0" brushRef="#br0">1 210 9650 0 0,'5'0'1526'0'0,"1"0"0"0"0,-1-1 1 0 0,1 0-1 0 0,-1-1 0 0 0,9-2 0 0 0,50-26 1844 0 0,-39 17-2463 0 0,28-11-1026 0 0,47-25 1706 0 0,-55 18-5230 0 0,-5-10-6464 0 0,-30 27 3402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4:13.712"/>
    </inkml:context>
    <inkml:brush xml:id="br0">
      <inkml:brushProperty name="width" value="0.035" units="cm"/>
      <inkml:brushProperty name="height" value="0.035" units="cm"/>
    </inkml:brush>
  </inkml:definitions>
  <inkml:trace contextRef="#ctx0" brushRef="#br0">79 134 10858 0 0,'0'0'4339'0'0,"-2"10"133"0"0,-3 12-2118 0 0,-21 65-804 0 0,-14 60-1437 0 0,38-139-81 0 0,0 1-1 0 0,1 0 0 0 0,1-1 1 0 0,-1 1-1 0 0,1 0 0 0 0,1-1 0 0 0,0 1 1 0 0,0 0-1 0 0,0-1 0 0 0,1 1 1 0 0,6 15-1 0 0,-6-21 62 0 0,0 1 1 0 0,0 0-1 0 0,0-1 0 0 0,0 0 1 0 0,1 0-1 0 0,-1 1 0 0 0,1-1 1 0 0,0-1-1 0 0,0 1 1 0 0,0 0-1 0 0,1-1 0 0 0,-1 1 1 0 0,0-1-1 0 0,1 0 0 0 0,0 0 1 0 0,-1-1-1 0 0,1 1 1 0 0,0-1-1 0 0,0 0 0 0 0,0 0 1 0 0,0 0-1 0 0,0 0 0 0 0,0-1 1 0 0,0 1-1 0 0,0-1 1 0 0,0 0-1 0 0,5-1 0 0 0,6 0 83 0 0,1-1 0 0 0,0 0 0 0 0,-1-1 1 0 0,0-1-1 0 0,0-1 0 0 0,0 0 0 0 0,0-1 0 0 0,-1 0 0 0 0,0-1 0 0 0,0-1 0 0 0,-1 0 0 0 0,0-1 0 0 0,0 0 0 0 0,-1-1 0 0 0,0 0 0 0 0,-1-1 0 0 0,0-1 0 0 0,-1 1 0 0 0,0-2 0 0 0,-1 1 0 0 0,0-2 0 0 0,7-13 0 0 0,-12 17-94 0 0,-1 1-1 0 0,0-1 0 0 0,0 1 1 0 0,-1-1-1 0 0,0 0 0 0 0,-1 0 1 0 0,0 0-1 0 0,0 0 0 0 0,-1 0 0 0 0,-1 0 1 0 0,0 1-1 0 0,0-1 0 0 0,-1 0 1 0 0,0 0-1 0 0,0 0 0 0 0,-1 1 1 0 0,-1-1-1 0 0,-4-9 0 0 0,2 5-65 0 0,-1 1-1 0 0,-1 0 1 0 0,0 0-1 0 0,-1 0 0 0 0,0 1 1 0 0,0 1-1 0 0,-2-1 0 0 0,1 2 1 0 0,-1-1-1 0 0,-1 2 1 0 0,-17-13-1 0 0,23 18-54 0 0,-1 0 1 0 0,0 1-1 0 0,0 0 0 0 0,0 0 1 0 0,0 0-1 0 0,-1 1 1 0 0,1 0-1 0 0,-1 0 0 0 0,1 1 1 0 0,-1 0-1 0 0,0 0 1 0 0,0 1-1 0 0,1 0 0 0 0,-1 0 1 0 0,0 1-1 0 0,-12 2 1 0 0,12-1-569 0 0,0 1 1 0 0,-1 0 0 0 0,1 0-1 0 0,1 1 1 0 0,-1 0 0 0 0,-7 5-1 0 0,5-2-2000 0 0,1 0-1 0 0,0 1 1 0 0,0 0-1 0 0,-10 12 0 0 0,1 1-6451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4:18"/>
    </inkml:context>
    <inkml:brush xml:id="br0">
      <inkml:brushProperty name="width" value="0.035" units="cm"/>
      <inkml:brushProperty name="height" value="0.035" units="cm"/>
    </inkml:brush>
  </inkml:definitions>
  <inkml:trace contextRef="#ctx0" brushRef="#br0">742 256 10522 0 0,'-1'-7'1270'0'0,"0"0"0"0"0,1 0 0 0 0,0 0 1 0 0,0 1-1 0 0,0-1 0 0 0,3-13 0 0 0,-1 12-479 0 0,-1 1 1 0 0,0-1 0 0 0,-1 0-1 0 0,0 0 1 0 0,-1-9-1 0 0,0 10-512 0 0,0 1 0 0 0,-1 0 0 0 0,1-1-1 0 0,-2 1 1 0 0,1 0 0 0 0,-1 0-1 0 0,1 0 1 0 0,-2 1 0 0 0,1-1-1 0 0,0 1 1 0 0,-1-1 0 0 0,0 1 0 0 0,-1 0-1 0 0,1 1 1 0 0,-1-1 0 0 0,0 1-1 0 0,0 0 1 0 0,-8-5 0 0 0,3 4-151 0 0,1 0 1 0 0,-1 1 0 0 0,0 0-1 0 0,-1 1 1 0 0,1 0 0 0 0,-1 1 0 0 0,1 0-1 0 0,-1 0 1 0 0,0 1 0 0 0,-15 1-1 0 0,9 1-110 0 0,0 0-1 0 0,0 2 1 0 0,0 0-1 0 0,0 1 1 0 0,1 0-1 0 0,0 2 1 0 0,-1 0-1 0 0,2 0 1 0 0,-1 2-1 0 0,1 0 0 0 0,0 0 1 0 0,1 2-1 0 0,-21 16 1 0 0,9-4-47 0 0,2 2 0 0 0,0 0 1 0 0,1 1-1 0 0,2 1 0 0 0,-35 57 0 0 0,35-47-55 0 0,3 0 0 0 0,1 1-1 0 0,1 1 1 0 0,-19 76 0 0 0,28-88 52 0 0,2 1 0 0 0,1 1 0 0 0,1-1 0 0 0,1 1 0 0 0,2-1 1 0 0,1 1-1 0 0,1-1 0 0 0,6 34 0 0 0,-5-51 21 0 0,-1 1-1 0 0,2-1 0 0 0,-1 0 1 0 0,2 0-1 0 0,-1-1 1 0 0,1 1-1 0 0,1-1 0 0 0,0 0 1 0 0,0-1-1 0 0,0 1 1 0 0,1-1-1 0 0,0 0 1 0 0,1-1-1 0 0,0 0 0 0 0,0 0 1 0 0,13 7-1 0 0,-6-4 25 0 0,2-2 0 0 0,-1 0 1 0 0,1-1-1 0 0,0-1 0 0 0,0 0 0 0 0,1-2 0 0 0,-1 0 0 0 0,34 3 0 0 0,-18-4-33 0 0,-1-2-1 0 0,1-1 0 0 0,-1-1 1 0 0,1-2-1 0 0,-1-1 0 0 0,0-2 1 0 0,0-1-1 0 0,-1-1 0 0 0,0-2 1 0 0,0-1-1 0 0,45-24 0 0 0,-68 30-284 0 0,-1 1-1 0 0,0-1 0 0 0,0-1 1 0 0,0 1-1 0 0,0-1 0 0 0,-1 0 0 0 0,8-11 1 0 0,1-5-4138 0 0,-4-5-4252 0 0,-6 13-351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4:18.680"/>
    </inkml:context>
    <inkml:brush xml:id="br0">
      <inkml:brushProperty name="width" value="0.035" units="cm"/>
      <inkml:brushProperty name="height" value="0.035" units="cm"/>
    </inkml:brush>
  </inkml:definitions>
  <inkml:trace contextRef="#ctx0" brushRef="#br0">455 174 10258 0 0,'3'-40'3758'0'0,"-2"31"-2691"0"0,-1 1-1 0 0,1-1 1 0 0,-1 1-1 0 0,0-1 1 0 0,-1 1-1 0 0,-2-11 1 0 0,2 16-892 0 0,0 0 0 0 0,-1 0 0 0 0,1 0 0 0 0,-1 0-1 0 0,1 0 1 0 0,-1 0 0 0 0,0 0 0 0 0,0 1 0 0 0,-1-1 0 0 0,1 1 0 0 0,0-1 0 0 0,-1 1 0 0 0,1 0-1 0 0,-1 0 1 0 0,0 0 0 0 0,0 0 0 0 0,0 1 0 0 0,0-1 0 0 0,0 1 0 0 0,-4-2 0 0 0,0 1-93 0 0,-1-1 0 0 0,1 1 1 0 0,-1 0-1 0 0,0 1 0 0 0,0 0 1 0 0,0 0-1 0 0,0 1 0 0 0,0-1 1 0 0,0 2-1 0 0,0-1 0 0 0,-11 3 1 0 0,7 0-74 0 0,0 1 0 0 0,0 0 1 0 0,1 0-1 0 0,-1 1 1 0 0,1 1-1 0 0,-18 11 0 0 0,8-1-48 0 0,0 0-1 0 0,1 1 0 0 0,1 1 0 0 0,0 1 0 0 0,2 1 0 0 0,-21 29 1 0 0,32-40 34 0 0,-1 1 1 0 0,1 0-1 0 0,1 0 1 0 0,0 0-1 0 0,1 1 1 0 0,-6 16 0 0 0,10-25 3 0 0,-1 1 1 0 0,0 0 0 0 0,1 0-1 0 0,-1 0 1 0 0,1 0 0 0 0,0 0-1 0 0,0 0 1 0 0,0 0 0 0 0,1 0-1 0 0,-1 0 1 0 0,0 0-1 0 0,1 0 1 0 0,0 0 0 0 0,0 0-1 0 0,0 0 1 0 0,0-1 0 0 0,0 1-1 0 0,1 0 1 0 0,-1-1 0 0 0,1 1-1 0 0,0-1 1 0 0,0 1 0 0 0,0-1-1 0 0,0 0 1 0 0,0 0 0 0 0,0 0-1 0 0,0 0 1 0 0,1 0 0 0 0,3 2-1 0 0,18 8 34 0 0,0-2-1 0 0,1 0 1 0 0,0-1 0 0 0,52 10-1 0 0,-38-10-50 0 0,41 15 0 0 0,-58-16 22 0 0,-1 1-1 0 0,0 1 1 0 0,-1 0 0 0 0,0 2 0 0 0,24 18-1 0 0,-40-26 26 0 0,0-1 0 0 0,0 1 0 0 0,0 0 0 0 0,-1 0 0 0 0,1 0-1 0 0,-1 0 1 0 0,0 0 0 0 0,-1 1 0 0 0,1 0 0 0 0,-1-1 0 0 0,0 1-1 0 0,3 8 1 0 0,-5-9 20 0 0,1 1-1 0 0,-1-1 1 0 0,0 0-1 0 0,0 0 1 0 0,0 1-1 0 0,-1-1 0 0 0,1 0 1 0 0,-1 0-1 0 0,0 1 1 0 0,0-1-1 0 0,-1 0 1 0 0,1 0-1 0 0,-1 0 1 0 0,0 0-1 0 0,0-1 1 0 0,0 1-1 0 0,-5 6 0 0 0,-1 0-5 0 0,0-1 0 0 0,-1 0 0 0 0,0-1-1 0 0,0 1 1 0 0,-1-2 0 0 0,0 1 0 0 0,-19 9-1 0 0,10-7-17 0 0,0-1 0 0 0,0 0 0 0 0,-36 9 0 0 0,44-15 50 0 0,1-1 0 0 0,-1 0 0 0 0,0 0 0 0 0,1-2 1 0 0,-1 1-1 0 0,0-1 0 0 0,-20-3 0 0 0,28 3-245 0 0,0-1 0 0 0,-1 0 0 0 0,1 0 0 0 0,0 0 0 0 0,0-1 0 0 0,0 1 0 0 0,0-1 0 0 0,0 0 0 0 0,0 0 0 0 0,0 1-1 0 0,1-2 1 0 0,-4-2 0 0 0,4 3-383 0 0,0-1-1 0 0,0 0 1 0 0,1 1-1 0 0,-1-1 0 0 0,1 0 1 0 0,-1 0-1 0 0,1 0 0 0 0,0 0 1 0 0,0 0-1 0 0,1 0 1 0 0,-1 0-1 0 0,0 0 0 0 0,1 0 1 0 0,0 0-1 0 0,0-5 0 0 0,1-24-7546 0 0,2 12 1887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4:18.935"/>
    </inkml:context>
    <inkml:brush xml:id="br0">
      <inkml:brushProperty name="width" value="0.035" units="cm"/>
      <inkml:brushProperty name="height" value="0.035" units="cm"/>
    </inkml:brush>
  </inkml:definitions>
  <inkml:trace contextRef="#ctx0" brushRef="#br0">18 1 12099 0 0,'10'17'1402'0'0,"-2"1"0"0"0,0 0 1 0 0,-1 0-1 0 0,-1 1 1 0 0,-1-1-1 0 0,5 37 0 0 0,-5-17-664 0 0,-2 1 0 0 0,-4 57 0 0 0,-6-47-533 0 0,7-47-202 0 0,0 0 1 0 0,-1 0-1 0 0,1-1 1 0 0,-1 1-1 0 0,0 0 1 0 0,0 0-1 0 0,1-1 1 0 0,-1 1-1 0 0,0 0 1 0 0,0-1-1 0 0,-1 1 1 0 0,1-1-1 0 0,0 1 1 0 0,0-1-1 0 0,-1 1 1 0 0,1-1-1 0 0,-1 0 1 0 0,1 0 0 0 0,-1 0-1 0 0,0 0 1 0 0,1 0-1 0 0,-5 1 1 0 0,5-2-95 0 0,0-1 0 0 0,0 1 0 0 0,0-1 0 0 0,0 1 0 0 0,0-1 0 0 0,1 1 0 0 0,-1-1 1 0 0,0 0-1 0 0,0 0 0 0 0,0 1 0 0 0,1-1 0 0 0,-1 0 0 0 0,0 0 0 0 0,1 0 1 0 0,-1 0-1 0 0,0 0 0 0 0,1 0 0 0 0,-1 0 0 0 0,1 0 0 0 0,-1-2 0 0 0,-9-23-4095 0 0,-4-64-7907 0 0,12 67 8114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4:19.079"/>
    </inkml:context>
    <inkml:brush xml:id="br0">
      <inkml:brushProperty name="width" value="0.035" units="cm"/>
      <inkml:brushProperty name="height" value="0.035" units="cm"/>
    </inkml:brush>
  </inkml:definitions>
  <inkml:trace contextRef="#ctx0" brushRef="#br0">24 114 12603 0 0,'-5'-10'1752'0'0,"-11"-32"4564"0"0,15 40-6260 0 0,1-1 0 0 0,-1 1 0 0 0,1 0 0 0 0,0-1-1 0 0,0 1 1 0 0,0 0 0 0 0,0-1 0 0 0,0 1 0 0 0,0-1 0 0 0,0 1 0 0 0,1 0 0 0 0,-1-1 0 0 0,1 1 0 0 0,0 0 0 0 0,1-4 0 0 0,17-10-11096 0 0,-13 11 4331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4:19.442"/>
    </inkml:context>
    <inkml:brush xml:id="br0">
      <inkml:brushProperty name="width" value="0.035" units="cm"/>
      <inkml:brushProperty name="height" value="0.035" units="cm"/>
    </inkml:brush>
  </inkml:definitions>
  <inkml:trace contextRef="#ctx0" brushRef="#br0">0 483 9442 0 0,'14'21'2488'0'0,"-12"-17"-1836"0"0,0 0 1 0 0,0 0 0 0 0,1 0-1 0 0,0 0 1 0 0,0 0 0 0 0,0-1 0 0 0,0 0-1 0 0,0 1 1 0 0,1-1 0 0 0,6 5-1 0 0,-12-18 4333 0 0,-1-29-3795 0 0,-5-88-530 0 0,1 37-450 0 0,8-136 0 0 0,-1 223-217 0 0,0-1 0 0 0,1 0 0 0 0,-1 1 0 0 0,1-1 0 0 0,0 0 0 0 0,0 1 0 0 0,0-1 0 0 0,1 1 0 0 0,-1-1-1 0 0,1 1 1 0 0,3-5 0 0 0,-4 7-5 0 0,0 0 0 0 0,0 0-1 0 0,0 0 1 0 0,1 0-1 0 0,-1 1 1 0 0,0-1-1 0 0,0 0 1 0 0,1 1 0 0 0,-1-1-1 0 0,0 1 1 0 0,0-1-1 0 0,1 1 1 0 0,-1 0 0 0 0,1 0-1 0 0,-1-1 1 0 0,0 1-1 0 0,1 0 1 0 0,-1 0 0 0 0,0 0-1 0 0,1 1 1 0 0,-1-1-1 0 0,1 0 1 0 0,-1 0 0 0 0,0 1-1 0 0,1-1 1 0 0,-1 1-1 0 0,0-1 1 0 0,0 1 0 0 0,1 0-1 0 0,-1-1 1 0 0,0 1-1 0 0,0 0 1 0 0,1 1 0 0 0,8 4 0 0 0,-2 1 0 0 0,1 0 0 0 0,-1 0 0 0 0,0 1 0 0 0,0 0 0 0 0,-1 0 0 0 0,12 18 0 0 0,38 75-125 0 0,-17-27 75 0 0,-19-39 25 0 0,-1 1 1 0 0,-2 1-1 0 0,-1 1 1 0 0,-3 1 0 0 0,15 53-1 0 0,-17-40-606 0 0,-11-63-9256 0 0,0-8 3148 0 0,-1 4 1028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4:20.219"/>
    </inkml:context>
    <inkml:brush xml:id="br0">
      <inkml:brushProperty name="width" value="0.035" units="cm"/>
      <inkml:brushProperty name="height" value="0.035" units="cm"/>
    </inkml:brush>
  </inkml:definitions>
  <inkml:trace contextRef="#ctx0" brushRef="#br0">7 8 14091 0 0,'-7'-8'5094'0'0,"13"25"-3191"0"0,0-1-1440 0 0,117 516 1994 0 0,-99-413-2367 0 0,-19-93-65 0 0,-1 1-1 0 0,-1 0 0 0 0,-2 0 0 0 0,-1 0 0 0 0,-3 32 0 0 0,-3-16 12 0 0,-2 0-1 0 0,-20 61 0 0 0,24-89 28 0 0,3-10 7 0 0,0 1-1 0 0,-1-1 1 0 0,0 0-1 0 0,0 1 1 0 0,0-1-1 0 0,0 0 0 0 0,-1 0 1 0 0,-4 6-1 0 0,4-50 2253 0 0,2-8-2104 0 0,2 1-1 0 0,11-73 1 0 0,27-90-31 0 0,14 6-188 0 0,-46 180 0 0 0,2 0-1 0 0,0 1 1 0 0,2 1-1 0 0,0 0 1 0 0,2 0-1 0 0,24-32 0 0 0,-34 50-12 0 0,0 0-1 0 0,0 0 0 0 0,0 0 1 0 0,0 0-1 0 0,0 0 0 0 0,1 0 1 0 0,-1 1-1 0 0,1 0 0 0 0,-1 0 1 0 0,1 0-1 0 0,0 0 0 0 0,0 0 0 0 0,0 1 1 0 0,0 0-1 0 0,0 0 0 0 0,0 0 1 0 0,1 0-1 0 0,-1 0 0 0 0,0 1 1 0 0,0 0-1 0 0,1 0 0 0 0,-1 0 1 0 0,8 2-1 0 0,-8-1-13 0 0,1 1 1 0 0,0 0-1 0 0,-1 0 0 0 0,1 0 1 0 0,-1 0-1 0 0,0 1 1 0 0,0 0-1 0 0,0 0 0 0 0,0 0 1 0 0,-1 0-1 0 0,1 1 1 0 0,-1-1-1 0 0,0 1 0 0 0,0 0 1 0 0,0 0-1 0 0,0 0 1 0 0,-1 1-1 0 0,1-1 0 0 0,-1 0 1 0 0,2 8-1 0 0,-1-6 30 0 0,-1 1 0 0 0,0 0-1 0 0,0 0 1 0 0,-1 0 0 0 0,0 0 0 0 0,0 0-1 0 0,-1 0 1 0 0,0 0 0 0 0,0 0 0 0 0,-1 0-1 0 0,0 0 1 0 0,-3 14 0 0 0,1-12-15 0 0,0 0 1 0 0,-1 0-1 0 0,-1 0 1 0 0,1 0-1 0 0,-1-1 1 0 0,-1 1-1 0 0,0-1 1 0 0,-9 9-1 0 0,-11 9-78 0 0,-1-2-1 0 0,-1-1 0 0 0,-1-2 0 0 0,-34 20 0 0 0,26-17-31 0 0,36-23 128 0 0,-3 2 10 0 0,-1 0 0 0 0,1 0 0 0 0,0-1 0 0 0,-1 1-1 0 0,1-1 1 0 0,-1 0 0 0 0,0 0 0 0 0,0-1-1 0 0,0 1 1 0 0,-9 0 0 0 0,39-5-51 0 0,-21 2 35 0 0,1 0-1 0 0,0 1 0 0 0,0-1 0 0 0,-1 1 0 0 0,1 0 0 0 0,0 0 0 0 0,5 1 0 0 0,13 5-31 0 0,0 1-1 0 0,-1 0 0 0 0,0 2 0 0 0,-1 1 0 0 0,0 0 0 0 0,27 19 0 0 0,110 89-207 0 0,-156-117 239 0 0,44 45-77 0 0,-38-36-27 0 0,1 0-1 0 0,0-1 1 0 0,1 0 0 0 0,15 10-1 0 0,-16-15-1286 0 0,-8-4 661 0 0,0 0 1 0 0,0 0 0 0 0,0 0 0 0 0,0-1-1 0 0,0 1 1 0 0,0 0 0 0 0,1 0 0 0 0,-1 0 0 0 0,-1-1-1 0 0,1 1 1 0 0,0-1 0 0 0,0 1 0 0 0,0-1-1 0 0,0 1 1 0 0,0-1 0 0 0,0 1 0 0 0,0-1-1 0 0,1-1 1 0 0,4-5-6550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4:20.851"/>
    </inkml:context>
    <inkml:brush xml:id="br0">
      <inkml:brushProperty name="width" value="0.035" units="cm"/>
      <inkml:brushProperty name="height" value="0.035" units="cm"/>
    </inkml:brush>
  </inkml:definitions>
  <inkml:trace contextRef="#ctx0" brushRef="#br0">202 236 8250 0 0,'17'-14'6854'0'0,"0"-3"-437"0"0,-15 15-6119 0 0,-1-1-1 0 0,0 1 0 0 0,0-1 0 0 0,1 0 0 0 0,-1 1 0 0 0,-1-1 1 0 0,1 0-1 0 0,0-3 0 0 0,0-4 170 0 0,0-1 1 0 0,-1 1-1 0 0,0 0 1 0 0,-1 0 0 0 0,0 0-1 0 0,0-1 1 0 0,-5-13-1 0 0,5 19-393 0 0,0 0 0 0 0,-1 0 0 0 0,0 0 0 0 0,1 0-1 0 0,-2 0 1 0 0,1 0 0 0 0,-1 1 0 0 0,1-1 0 0 0,-1 1 0 0 0,-1 0 0 0 0,1 0-1 0 0,0 0 1 0 0,-1 0 0 0 0,0 0 0 0 0,0 1 0 0 0,-5-4 0 0 0,7 6-75 0 0,-1 1 0 0 0,1-1 1 0 0,0 0-1 0 0,-1 1 0 0 0,1 0 1 0 0,0 0-1 0 0,-1-1 0 0 0,1 1 1 0 0,-1 1-1 0 0,1-1 1 0 0,0 0-1 0 0,-1 1 0 0 0,1-1 1 0 0,0 1-1 0 0,-1-1 0 0 0,1 1 1 0 0,0 0-1 0 0,0 0 0 0 0,0 0 1 0 0,0 0-1 0 0,0 1 1 0 0,0-1-1 0 0,0 1 0 0 0,0-1 1 0 0,0 1-1 0 0,1-1 0 0 0,-1 1 1 0 0,0 0-1 0 0,1 0 0 0 0,-2 2 1 0 0,-7 9-3 0 0,1 1 1 0 0,0 0-1 0 0,-9 18 1 0 0,13-21-64 0 0,-8 16-14 0 0,2 1 0 0 0,1 0 0 0 0,1 1 0 0 0,1 0 0 0 0,2 0 0 0 0,1 0 0 0 0,1 1 0 0 0,2 0 0 0 0,1 0 1 0 0,2 31-1 0 0,0-57 81 0 0,-1 0 0 0 0,1 0 1 0 0,0 0-1 0 0,0 0 0 0 0,0 0 1 0 0,1 0-1 0 0,-1 0 0 0 0,1-1 0 0 0,0 1 1 0 0,0 0-1 0 0,0-1 0 0 0,0 0 1 0 0,1 1-1 0 0,-1-1 0 0 0,1 0 1 0 0,5 4-1 0 0,-6-5 8 0 0,0-1 0 0 0,0 1 1 0 0,1-1-1 0 0,-1 0 0 0 0,1 0 0 0 0,-1 0 1 0 0,1 0-1 0 0,0 0 0 0 0,-1 0 0 0 0,1 0 1 0 0,0-1-1 0 0,-1 0 0 0 0,1 1 0 0 0,0-1 1 0 0,0 0-1 0 0,-1 0 0 0 0,1-1 0 0 0,0 1 1 0 0,0-1-1 0 0,-1 1 0 0 0,1-1 0 0 0,0 0 1 0 0,-1 0-1 0 0,1 0 0 0 0,2-1 0 0 0,6-5 53 0 0,0 1-1 0 0,0-1 0 0 0,-1-1 0 0 0,0 0 0 0 0,-1 0 0 0 0,0-1 0 0 0,0 0 1 0 0,-1-1-1 0 0,0 0 0 0 0,10-16 0 0 0,3-11 236 0 0,29-71 1 0 0,-26 53 213 0 0,-13 39-303 0 0,-11 16-209 0 0,1 0 1 0 0,-1 0 0 0 0,0 0 0 0 0,1 0 0 0 0,-1 0 0 0 0,0 0 0 0 0,0 0 0 0 0,1 0 0 0 0,-1 0 0 0 0,0 0 0 0 0,1 0 0 0 0,-1 0 0 0 0,0 0-1 0 0,0 0 1 0 0,1 0 0 0 0,-1 1 0 0 0,0-1 0 0 0,1 0 0 0 0,-1 0 0 0 0,0 0 0 0 0,0 0 0 0 0,1 0 0 0 0,-1 1 0 0 0,0-1 0 0 0,0 0 0 0 0,0 0 0 0 0,1 0-1 0 0,-1 1 1 0 0,0-1 0 0 0,0 0 0 0 0,0 0 0 0 0,0 1 0 0 0,1-1 0 0 0,10 35-191 0 0,-7-22 201 0 0,0 5-43 0 0,2-1-1 0 0,0 0 1 0 0,1-1-1 0 0,13 25 1 0 0,-16-36 39 0 0,-1 0 1 0 0,1 0-1 0 0,0-1 1 0 0,0 0-1 0 0,0 1 0 0 0,0-1 1 0 0,1-1-1 0 0,0 1 1 0 0,0 0-1 0 0,0-1 1 0 0,0 0-1 0 0,0-1 0 0 0,1 1 1 0 0,-1-1-1 0 0,1 0 1 0 0,-1 0-1 0 0,10 1 0 0 0,-7-1 73 0 0,0-1 1 0 0,1-1-1 0 0,-1 1 0 0 0,0-1 0 0 0,0-1 0 0 0,0 0 0 0 0,0 0 0 0 0,0 0 0 0 0,0-1 0 0 0,0 0 0 0 0,-1 0 0 0 0,1-1 0 0 0,-1 0 0 0 0,1-1 0 0 0,-1 0 0 0 0,0 0 0 0 0,12-10 0 0 0,-11 8-432 0 0,-1-1 1 0 0,0 0-1 0 0,0 0 1 0 0,0-1-1 0 0,-1 1 0 0 0,5-11 1 0 0,8-19-4908 0 0,-6-3-3914 0 0,-9 17-648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56.441"/>
    </inkml:context>
    <inkml:brush xml:id="br0">
      <inkml:brushProperty name="width" value="0.035" units="cm"/>
      <inkml:brushProperty name="height" value="0.035" units="cm"/>
    </inkml:brush>
  </inkml:definitions>
  <inkml:trace contextRef="#ctx0" brushRef="#br0">14 167 11755 0 0,'-4'-11'51'0'0,"2"8"726"0"0,1 0-1 0 0,0 0 1 0 0,-1 0 0 0 0,1 0 0 0 0,1 0-1 0 0,-1 0 1 0 0,0-7 0 0 0,1 9-667 0 0,0 0 1 0 0,0 0-1 0 0,1 0 1 0 0,-1 0 0 0 0,0 0-1 0 0,1 0 1 0 0,-1 0-1 0 0,1 0 1 0 0,-1 0-1 0 0,1 0 1 0 0,0 0-1 0 0,-1 0 1 0 0,1 0 0 0 0,0 0-1 0 0,0 1 1 0 0,0-1-1 0 0,-1 0 1 0 0,1 1-1 0 0,0-1 1 0 0,0 0-1 0 0,0 1 1 0 0,0-1 0 0 0,0 1-1 0 0,0 0 1 0 0,0-1-1 0 0,0 1 1 0 0,0 0-1 0 0,2-1 1 0 0,103-25 1026 0 0,125-16 0 0 0,-108 22-182 0 0,-96 14-648 0 0,-18 4-159 0 0,1 0-1 0 0,-1 0 1 0 0,0 1 0 0 0,1 0 0 0 0,0 0 0 0 0,-1 1-1 0 0,17 2 1 0 0,-24-1-131 0 0,-1 0-1 0 0,0 0 1 0 0,0 0-1 0 0,0 0 1 0 0,0 0-1 0 0,0 0 1 0 0,0 0-1 0 0,0 0 0 0 0,-1 1 1 0 0,1-1-1 0 0,0 0 1 0 0,-1 1-1 0 0,1-1 1 0 0,0 0-1 0 0,-1 1 1 0 0,0-1-1 0 0,1 0 1 0 0,-1 1-1 0 0,0 1 1 0 0,6 36 84 0 0,-5-32-82 0 0,67 377-154 0 0,-12-80 83 0 0,-21-27-12 0 0,-12 1 1 0 0,-16 340-1 0 0,-12-528 198 0 0,-29 157 0 0 0,33-243-25 0 0,1 1 0 0 0,-1-1 0 0 0,0 0 0 0 0,-1 0 0 0 0,1 0 0 0 0,-1 0-1 0 0,-2 5 1 0 0,3-9-62 0 0,1 1-1 0 0,0-1 1 0 0,-1 0 0 0 0,1 1-1 0 0,0-1 1 0 0,-1 0-1 0 0,1 1 1 0 0,-1-1-1 0 0,1 0 1 0 0,0 0-1 0 0,-1 1 1 0 0,1-1 0 0 0,-1 0-1 0 0,1 0 1 0 0,-1 0-1 0 0,1 0 1 0 0,-1 1-1 0 0,1-1 1 0 0,-1 0-1 0 0,1 0 1 0 0,-1 0 0 0 0,1 0-1 0 0,-1 0 1 0 0,0 0-1 0 0,-17-12 1025 0 0,8 2-1215 0 0,-1 0 0 0 0,0 1 0 0 0,-1 1 0 0 0,0 0-1 0 0,0 0 1 0 0,-16-6 0 0 0,-9 0-4516 0 0,-2 3-5126 0 0,17 7 1340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01.657"/>
    </inkml:context>
    <inkml:brush xml:id="br0">
      <inkml:brushProperty name="width" value="0.035" units="cm"/>
      <inkml:brushProperty name="height" value="0.035" units="cm"/>
    </inkml:brush>
  </inkml:definitions>
  <inkml:trace contextRef="#ctx0" brushRef="#br0">560 232 9730 0 0,'4'-2'204'0'0,"1"0"0"0"0,0 0-1 0 0,0 0 1 0 0,-1 1 0 0 0,1-1 0 0 0,10 0 0 0 0,-10 1 299 0 0,0 1 0 0 0,0-1 0 0 0,0-1 0 0 0,0 1 0 0 0,-1-1 0 0 0,10-4 0 0 0,-13 5-266 0 0,0 0 1 0 0,1 0 0 0 0,-1 0 0 0 0,0 0-1 0 0,0-1 1 0 0,0 1 0 0 0,0 0 0 0 0,0-1 0 0 0,0 1-1 0 0,0 0 1 0 0,-1-1 0 0 0,1 1 0 0 0,-1-1 0 0 0,1 1-1 0 0,-1-1 1 0 0,1 0 0 0 0,-1 1 0 0 0,0-1 0 0 0,1 1-1 0 0,-1-1 1 0 0,0 0 0 0 0,0 1 0 0 0,-1-1-1 0 0,1 0 1 0 0,0 1 0 0 0,-1-3 0 0 0,-2-7 77 0 0,-1 0-1 0 0,-1 0 1 0 0,0 0 0 0 0,0 0 0 0 0,-1 0-1 0 0,0 1 1 0 0,-1 0 0 0 0,0 1-1 0 0,-1 0 1 0 0,0 0 0 0 0,-10-9 0 0 0,14 14-267 0 0,0 1 0 0 0,0 0 0 0 0,0 0 0 0 0,-1 0 0 0 0,0 0 0 0 0,1 1 0 0 0,-1-1 0 0 0,0 1 0 0 0,0 1 0 0 0,0-1 0 0 0,0 1 0 0 0,-1 0 0 0 0,1 0 1 0 0,0 0-1 0 0,0 0 0 0 0,-1 1 0 0 0,1 0 0 0 0,0 0 0 0 0,-1 1 0 0 0,1 0 0 0 0,0 0 0 0 0,0 0 0 0 0,0 0 0 0 0,-1 1 0 0 0,1 0 0 0 0,1 0 0 0 0,-1 0 0 0 0,0 0 0 0 0,-8 7 1 0 0,1-1-92 0 0,1 1 1 0 0,0 1 0 0 0,0-1-1 0 0,1 2 1 0 0,1-1 0 0 0,0 2-1 0 0,0-1 1 0 0,1 1 0 0 0,0 0-1 0 0,-6 15 1 0 0,3-4-29 0 0,2-1 0 0 0,0 2 0 0 0,1-1 0 0 0,2 1 0 0 0,0 0 0 0 0,-4 43-1 0 0,9-49 72 0 0,1 1-1 0 0,1-1 0 0 0,1 0 1 0 0,0 0-1 0 0,1 1 0 0 0,1-2 1 0 0,0 1-1 0 0,2 0 0 0 0,13 30 1 0 0,102 160 1 0 0,-89-156 30 0 0,-28-46 10 0 0,-1 0 0 0 0,1 0 0 0 0,-1 0 0 0 0,-1 1 1 0 0,1-1-1 0 0,-1 1 0 0 0,0 0 0 0 0,-1 0 0 0 0,1 0 0 0 0,-1 0 0 0 0,-1 0 1 0 0,1 0-1 0 0,-1 0 0 0 0,-1 0 0 0 0,1 0 0 0 0,-1 0 0 0 0,0 0 1 0 0,-1 0-1 0 0,0 0 0 0 0,0 0 0 0 0,0-1 0 0 0,-1 1 0 0 0,0-1 0 0 0,-6 10 1 0 0,3-7 50 0 0,0 0 1 0 0,-1-1-1 0 0,0 0 1 0 0,0-1-1 0 0,-1 1 1 0 0,0-1 0 0 0,-1-1-1 0 0,1 0 1 0 0,-1 0-1 0 0,0 0 1 0 0,0-1-1 0 0,-1-1 1 0 0,0 0 0 0 0,0 0-1 0 0,-18 4 1 0 0,9-4-13 0 0,1-1 0 0 0,-1-1 0 0 0,0 0 0 0 0,-36-3 0 0 0,44 0-153 0 0,0 0-1 0 0,0-1 0 0 0,1 0 1 0 0,-1-1-1 0 0,1 0 0 0 0,0 0 1 0 0,0-1-1 0 0,0-1 0 0 0,0 0 1 0 0,-9-6-1 0 0,15 8-324 0 0,1 1-1 0 0,0-1 0 0 0,1 1 0 0 0,-1-1 1 0 0,0 0-1 0 0,1 0 0 0 0,-1-1 1 0 0,-2-4-1 0 0,3 3-863 0 0,0 0 0 0 0,0 0-1 0 0,0 0 1 0 0,1-1 0 0 0,-1 1 0 0 0,1 0 0 0 0,1-1-1 0 0,-1 1 1 0 0,1-8 0 0 0,1-10-5694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01.929"/>
    </inkml:context>
    <inkml:brush xml:id="br0">
      <inkml:brushProperty name="width" value="0.035" units="cm"/>
      <inkml:brushProperty name="height" value="0.035" units="cm"/>
    </inkml:brush>
  </inkml:definitions>
  <inkml:trace contextRef="#ctx0" brushRef="#br0">24 1 13339 0 0,'4'28'4697'0'0,"10"14"-3033"0"0,3 11-680 0 0,-13-27-514 0 0,-1 1-1 0 0,-1 0 0 0 0,-2 0 1 0 0,-3 29-1 0 0,2-44-345 0 0,0 0 0 0 0,-1 0 0 0 0,-1 0 1 0 0,0 0-1 0 0,-1-1 0 0 0,0 1 0 0 0,-1-1 0 0 0,0 0 1 0 0,0 0-1 0 0,-2 0 0 0 0,-9 12 0 0 0,16-23-102 0 0,0 0 0 0 0,0 1 0 0 0,0-1 0 0 0,0 0 0 0 0,0 0 0 0 0,0 0 0 0 0,0 1 0 0 0,0-1 0 0 0,0 0 0 0 0,-1 0 0 0 0,1 0 0 0 0,0 0 0 0 0,0 0 0 0 0,0 1 0 0 0,0-1 0 0 0,0 0 0 0 0,-1 0 0 0 0,1 0 0 0 0,0 0 0 0 0,0 0 0 0 0,0 0 0 0 0,-1 0-1 0 0,1 0 1 0 0,0 0 0 0 0,0 1 0 0 0,0-1 0 0 0,0 0 0 0 0,-1 0 0 0 0,1 0 0 0 0,0 0 0 0 0,0 0 0 0 0,-1 0 0 0 0,1 0 0 0 0,0 0 0 0 0,0-1 0 0 0,0 1 0 0 0,0 0 0 0 0,-1 0 0 0 0,1 0 0 0 0,0 0 0 0 0,0 0 0 0 0,-3-11-90 0 0,5-23-2468 0 0,-1 25 765 0 0,4-48-8078 0 0,-4 33 3102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02.100"/>
    </inkml:context>
    <inkml:brush xml:id="br0">
      <inkml:brushProperty name="width" value="0.035" units="cm"/>
      <inkml:brushProperty name="height" value="0.035" units="cm"/>
    </inkml:brush>
  </inkml:definitions>
  <inkml:trace contextRef="#ctx0" brushRef="#br0">1 5 14987 0 0,'0'-1'1473'0'0,"1"1"-1009"0"0,4-2-256 0 0,-1 2-96 0 0,0 0-88 0 0,1-1-56 0 0,-1 1-88 0 0,0 1-112 0 0,2-1-208 0 0,0 2-401 0 0,-2-2-1047 0 0,1-2 152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02.495"/>
    </inkml:context>
    <inkml:brush xml:id="br0">
      <inkml:brushProperty name="width" value="0.035" units="cm"/>
      <inkml:brushProperty name="height" value="0.035" units="cm"/>
    </inkml:brush>
  </inkml:definitions>
  <inkml:trace contextRef="#ctx0" brushRef="#br0">58 408 9442 0 0,'0'1'-7'0'0,"6"33"2360"0"0,-5-33-2169 0 0,-1-1 0 0 0,0 1-1 0 0,0 0 1 0 0,1-1 0 0 0,-1 1 0 0 0,0-1 0 0 0,0 1-1 0 0,0 0 1 0 0,0-1 0 0 0,0 1 0 0 0,0 0-1 0 0,0-1 1 0 0,0 1 0 0 0,0 0 0 0 0,-1-1-1 0 0,1 1 1 0 0,0-1 0 0 0,0 1 0 0 0,0 0-1 0 0,-1-1 1 0 0,1 1 0 0 0,0-1 0 0 0,-1 1 0 0 0,1-1-1 0 0,0 1 1 0 0,-1-1 0 0 0,1 1 0 0 0,-1-1-1 0 0,1 1 1 0 0,-1-1 0 0 0,1 1 0 0 0,-1-1-1 0 0,1 0 1 0 0,-1 1 0 0 0,1-1 0 0 0,-1 0-1 0 0,0 0 1 0 0,1 1 0 0 0,-1-1 0 0 0,1 0 0 0 0,-1 0-1 0 0,0 0 1 0 0,1 0 0 0 0,-2 0 0 0 0,0 0 39 0 0,0-1 0 0 0,1 0 0 0 0,-1 0 0 0 0,0 0 0 0 0,0 0 0 0 0,1 0 0 0 0,-1-1 0 0 0,1 1 0 0 0,-1 0 0 0 0,1-1 0 0 0,0 1 0 0 0,-1-1 0 0 0,1 1 0 0 0,0-1 0 0 0,0 0 0 0 0,0 0 0 0 0,0 1 0 0 0,0-1 0 0 0,1 0 0 0 0,-1 0 0 0 0,0-2 0 0 0,-10-45 1027 0 0,10 43-1040 0 0,-3-17-3 0 0,1 0-1 0 0,2-1 0 0 0,0 1 0 0 0,1 0 0 0 0,1 0 1 0 0,1 0-1 0 0,2 0 0 0 0,0 0 0 0 0,1 0 0 0 0,1 1 0 0 0,2 0 1 0 0,16-37-1 0 0,-22 56-208 0 0,-1 0 0 0 0,1 0 0 0 0,0 1 0 0 0,0-1 0 0 0,0 1 0 0 0,0-1 0 0 0,0 1 0 0 0,0 0-1 0 0,1 0 1 0 0,-1 0 0 0 0,1 0 0 0 0,-1 0 0 0 0,1 1 0 0 0,0-1 0 0 0,-1 1 0 0 0,1 0 0 0 0,0 0 0 0 0,0 0 0 0 0,0 0 0 0 0,0 0 0 0 0,4 0 0 0 0,-2 1-7 0 0,0 0 0 0 0,1 0 1 0 0,-1 1-1 0 0,1 0 0 0 0,-1 0 0 0 0,0 0 0 0 0,0 1 1 0 0,0-1-1 0 0,1 1 0 0 0,-2 0 0 0 0,8 4 0 0 0,4 4-20 0 0,0 1 0 0 0,-1 0-1 0 0,0 1 1 0 0,-1 1 0 0 0,25 28-1 0 0,-18-16-10 0 0,-1 0 0 0 0,-1 2 0 0 0,23 40-1 0 0,-37-55 20 0 0,0-1 0 0 0,0 1-1 0 0,-1 0 1 0 0,-1 0 0 0 0,0 0 0 0 0,0 1-1 0 0,-1-1 1 0 0,-1 1 0 0 0,0-1 0 0 0,-1 1-1 0 0,0-1 1 0 0,-3 14 0 0 0,-10 39 19 0 0,12-104-16245 0 0,3 27 9244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03.136"/>
    </inkml:context>
    <inkml:brush xml:id="br0">
      <inkml:brushProperty name="width" value="0.035" units="cm"/>
      <inkml:brushProperty name="height" value="0.035" units="cm"/>
    </inkml:brush>
  </inkml:definitions>
  <inkml:trace contextRef="#ctx0" brushRef="#br0">45 37 19308 0 0,'-1'-3'559'0'0,"0"-1"1"0"0,1 1-1 0 0,-1 0 0 0 0,0 0 0 0 0,1-1 1 0 0,0 1-1 0 0,0-6 0 0 0,0 4 102 0 0,-4 8 745 0 0,0 6-1554 0 0,-3 70 45 0 0,3 0-1 0 0,9 105 0 0 0,0-95 74 0 0,-11 127-1 0 0,0-170 373 0 0,-14 52 1 0 0,31-142-85 0 0,2 0 1 0 0,2 1 0 0 0,2 0 0 0 0,1 1-1 0 0,32-52 1 0 0,-40 79-306 0 0,1 0 0 0 0,0 1 0 0 0,1 0 0 0 0,1 1 0 0 0,0 0-1 0 0,0 1 1 0 0,20-14 0 0 0,-22 19 75 0 0,-1 1 0 0 0,2 0 0 0 0,-1 1 0 0 0,0 0 0 0 0,1 1 1 0 0,0 0-1 0 0,0 1 0 0 0,0 0 0 0 0,1 1 0 0 0,-1 0 0 0 0,23 0 0 0 0,-31 2-28 0 0,0 0 0 0 0,0 0 0 0 0,0 1 1 0 0,0-1-1 0 0,0 1 0 0 0,0 0 0 0 0,-1 0 0 0 0,1 0 1 0 0,5 3-1 0 0,-8-4-8 0 0,0 1-1 0 0,-1-1 1 0 0,1 0 0 0 0,-1 1 0 0 0,1-1 0 0 0,-1 1 0 0 0,0-1-1 0 0,1 1 1 0 0,-1-1 0 0 0,1 1 0 0 0,-1-1 0 0 0,0 1-1 0 0,1-1 1 0 0,-1 1 0 0 0,0-1 0 0 0,0 1 0 0 0,1 0 0 0 0,-1-1-1 0 0,0 1 1 0 0,0-1 0 0 0,0 1 0 0 0,0 0 0 0 0,0 0-1 0 0,0 1-4 0 0,-1-1-1 0 0,1 1 1 0 0,-1-1-1 0 0,1 1 0 0 0,-1-1 1 0 0,0 1-1 0 0,1-1 0 0 0,-1 1 1 0 0,0-1-1 0 0,0 0 0 0 0,0 0 1 0 0,0 0-1 0 0,-3 3 0 0 0,-10 8-21 0 0,0 1 0 0 0,-2-2-1 0 0,1 0 1 0 0,-33 17 0 0 0,-75 27 63 0 0,68-31-30 0 0,27-14 25 0 0,22-9-7 0 0,1 0 1 0 0,0 0 0 0 0,0 1-1 0 0,0 0 1 0 0,0 0-1 0 0,0 1 1 0 0,0-1 0 0 0,0 1-1 0 0,1 0 1 0 0,-1 0-1 0 0,1 1 1 0 0,-6 5-1 0 0,10-8-31 0 0,0 1-1 0 0,-1 0 0 0 0,1-1 0 0 0,0 1 1 0 0,0 0-1 0 0,0-1 0 0 0,0 1 0 0 0,1 0 1 0 0,-1 0-1 0 0,0-1 0 0 0,1 1 0 0 0,-1-1 1 0 0,1 1-1 0 0,0 0 0 0 0,-1-1 0 0 0,1 1 1 0 0,0-1-1 0 0,2 3 0 0 0,20 30-68 0 0,-21-31 93 0 0,13 16-45 0 0,2-1-1 0 0,0 0 1 0 0,32 25 0 0 0,65 40-131 0 0,-99-73 164 0 0,30 19-34 0 0,53 26 1 0 0,-77-50 169 0 0,-3-12-4249 0 0,-14 5 2540 0 0,-1-1 0 0 0,0 0 0 0 0,1 0 0 0 0,-1 0 0 0 0,-1 0 0 0 0,1-1 0 0 0,3-5 0 0 0,0 1-3442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03.608"/>
    </inkml:context>
    <inkml:brush xml:id="br0">
      <inkml:brushProperty name="width" value="0.035" units="cm"/>
      <inkml:brushProperty name="height" value="0.035" units="cm"/>
    </inkml:brush>
  </inkml:definitions>
  <inkml:trace contextRef="#ctx0" brushRef="#br0">246 276 16155 0 0,'-2'-51'7099'0'0,"-5"-2"-3770"0"0,4 35-3095 0 0,-1 1-1 0 0,-1 0 0 0 0,0 0 1 0 0,-1 0-1 0 0,-1 0 0 0 0,-16-28 1 0 0,22 43-224 0 0,0 1 0 0 0,1-1 0 0 0,-1 1 0 0 0,0-1 0 0 0,0 1 0 0 0,-1 0 0 0 0,1-1 0 0 0,0 1 0 0 0,0 0 0 0 0,-1 0 0 0 0,1 0 0 0 0,-1 0 0 0 0,1 0 0 0 0,-1 0 0 0 0,1 0 0 0 0,-1 1 0 0 0,1-1 0 0 0,-1 0 0 0 0,0 1 0 0 0,-2-1 0 0 0,3 1-28 0 0,-1 0 1 0 0,1 1 0 0 0,-1-1 0 0 0,0 0 0 0 0,1 1 0 0 0,-1-1 0 0 0,1 1 0 0 0,-1 0 0 0 0,1-1 0 0 0,0 1 0 0 0,-1 0 0 0 0,1 0-1 0 0,0 0 1 0 0,-1 0 0 0 0,1 0 0 0 0,0 0 0 0 0,-2 3 0 0 0,-4 5-78 0 0,0 2-1 0 0,1-1 1 0 0,0 1 0 0 0,-7 17-1 0 0,8-18 241 0 0,-11 29-196 0 0,1 1 0 0 0,1 0 0 0 0,3 0-1 0 0,-11 69 1 0 0,22-108 50 0 0,-2 16-25 0 0,0 1 0 0 0,1-1 0 0 0,2 20 0 0 0,0-33 36 0 0,-1 0-1 0 0,1 0 1 0 0,0 0 0 0 0,0 0 0 0 0,0 0-1 0 0,1 0 1 0 0,-1 0 0 0 0,4 6 0 0 0,-4-9 4 0 0,0 1 1 0 0,0-1-1 0 0,0 0 0 0 0,0 0 1 0 0,1 0-1 0 0,-1 1 1 0 0,0-1-1 0 0,0 0 1 0 0,1-1-1 0 0,-1 1 0 0 0,1 0 1 0 0,-1 0-1 0 0,1 0 1 0 0,-1-1-1 0 0,1 1 1 0 0,-1-1-1 0 0,1 1 1 0 0,0-1-1 0 0,-1 0 0 0 0,1 0 1 0 0,3 0-1 0 0,-1 0 41 0 0,1-1 0 0 0,0 0 0 0 0,0 0 0 0 0,0-1 0 0 0,0 1 0 0 0,-1-1 0 0 0,1 0 0 0 0,-1-1 0 0 0,1 1 0 0 0,-1-1 0 0 0,0 0 0 0 0,5-4 0 0 0,47-44 142 0 0,-49 44-211 0 0,16-18 23 0 0,-14 15 9 0 0,0 1 0 0 0,0 0 0 0 0,1 0 0 0 0,18-12-1 0 0,-27 20-21 0 0,0 1 0 0 0,0-1 0 0 0,1 1 0 0 0,-1-1 0 0 0,0 1 0 0 0,0 0 0 0 0,1 0 0 0 0,-1-1 0 0 0,0 1 0 0 0,0 0 0 0 0,1 0 0 0 0,-1 0 0 0 0,0 1 0 0 0,0-1 0 0 0,1 0 0 0 0,-1 0 0 0 0,0 1 0 0 0,0-1-1 0 0,0 1 1 0 0,1-1 0 0 0,-1 1 0 0 0,0-1 0 0 0,0 1 0 0 0,0 0 0 0 0,0-1 0 0 0,0 1 0 0 0,0 0 0 0 0,0 0 0 0 0,0 0 0 0 0,-1 0 0 0 0,1 0 0 0 0,0 0 0 0 0,0 0 0 0 0,-1 0 0 0 0,1 0 0 0 0,0 0-1 0 0,0 2 1 0 0,4 6-27 0 0,-1 1 0 0 0,0-1-1 0 0,4 16 1 0 0,-5-17 37 0 0,8 28-66 0 0,-4-14-21 0 0,0 1-1 0 0,2-1 0 0 0,0-1 1 0 0,13 22-1 0 0,-21-41-48 0 0,1 0 0 0 0,0 0 0 0 0,0 0-1 0 0,0-1 1 0 0,0 1 0 0 0,0 0 0 0 0,0-1 0 0 0,0 0 0 0 0,0 1-1 0 0,0-1 1 0 0,1 0 0 0 0,-1 0 0 0 0,0 0 0 0 0,1-1 0 0 0,-1 1 0 0 0,1 0-1 0 0,-1-1 1 0 0,1 0 0 0 0,-1 1 0 0 0,1-1 0 0 0,0 0 0 0 0,-1 0 0 0 0,1-1-1 0 0,-1 1 1 0 0,1 0 0 0 0,-1-1 0 0 0,1 0 0 0 0,-1 1 0 0 0,1-1-1 0 0,-1 0 1 0 0,4-2 0 0 0,7-3-2612 0 0,1-1 0 0 0,-1 0 0 0 0,24-18 0 0 0,-16 8-596 0 0,0-2-2620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03.858"/>
    </inkml:context>
    <inkml:brush xml:id="br0">
      <inkml:brushProperty name="width" value="0.035" units="cm"/>
      <inkml:brushProperty name="height" value="0.035" units="cm"/>
    </inkml:brush>
  </inkml:definitions>
  <inkml:trace contextRef="#ctx0" brushRef="#br0">0 68 16876 0 0,'2'-3'654'0'0,"0"0"0"0"0,0 0 1 0 0,0 0-1 0 0,1 0 1 0 0,-1 0-1 0 0,1 1 0 0 0,-1-1 1 0 0,1 1-1 0 0,0 0 1 0 0,4-3-1 0 0,0 1-347 0 0,0 0 1 0 0,0 1-1 0 0,1-1 0 0 0,8-1 0 0 0,-1 1-406 0 0,-1 0 0 0 0,0 1 0 0 0,1 1 0 0 0,22 0 0 0 0,-19 2-106 0 0,-1 1 0 0 0,0 1 0 0 0,34 7 0 0 0,-11 7-6274 0 0,-28-6-2596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04.049"/>
    </inkml:context>
    <inkml:brush xml:id="br0">
      <inkml:brushProperty name="width" value="0.035" units="cm"/>
      <inkml:brushProperty name="height" value="0.035" units="cm"/>
    </inkml:brush>
  </inkml:definitions>
  <inkml:trace contextRef="#ctx0" brushRef="#br0">0 138 9722 0 0,'99'-8'7418'0'0,"13"-2"-5921"0"0,-98 7-1726 0 0,-1 0 0 0 0,0 0 0 0 0,1-2 0 0 0,-2 0 0 0 0,1 0 0 0 0,16-10 0 0 0,-9 3-2909 0 0,0-2-1 0 0,30-26 1 0 0,-34 26-1336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04.412"/>
    </inkml:context>
    <inkml:brush xml:id="br0">
      <inkml:brushProperty name="width" value="0.035" units="cm"/>
      <inkml:brushProperty name="height" value="0.035" units="cm"/>
    </inkml:brush>
  </inkml:definitions>
  <inkml:trace contextRef="#ctx0" brushRef="#br0">44 106 7778 0 0,'-2'0'279'0'0,"1"0"0"0"0,-1 0 1 0 0,0 1-1 0 0,0-1 0 0 0,1 1 1 0 0,-1-1-1 0 0,0 1 0 0 0,1 0 1 0 0,-1 0-1 0 0,0 0 0 0 0,1 0 0 0 0,-1 0 1 0 0,1 0-1 0 0,-1 0 0 0 0,1 0 1 0 0,0 0-1 0 0,0 1 0 0 0,-1-1 1 0 0,1 1-1 0 0,0-1 0 0 0,0 1 1 0 0,0-1-1 0 0,1 1 0 0 0,-1-1 1 0 0,0 1-1 0 0,0 0 0 0 0,1 0 1 0 0,-1-1-1 0 0,1 1 0 0 0,0 0 0 0 0,-1 0 1 0 0,1 2-1 0 0,-1 9 979 0 0,-1 0 0 0 0,2 1 0 0 0,1 18 0 0 0,-1-14-1558 0 0,-1 34 842 0 0,0-21-350 0 0,3 40 0 0 0,-1-61-172 0 0,0-1 0 0 0,1 1 0 0 0,0-1 0 0 0,1 0 0 0 0,0 0 0 0 0,0 0 0 0 0,1 0 0 0 0,7 12 0 0 0,-9-17 50 0 0,1-1-1 0 0,-1 1 1 0 0,1-1 0 0 0,-1 0 0 0 0,1 0-1 0 0,0 0 1 0 0,1-1 0 0 0,-1 1 0 0 0,0-1 0 0 0,1 1-1 0 0,-1-1 1 0 0,1 0 0 0 0,0 0 0 0 0,-1-1-1 0 0,1 1 1 0 0,4 0 0 0 0,-1-1 107 0 0,-1 0-1 0 0,1 0 1 0 0,-1 0 0 0 0,1-1 0 0 0,0-1-1 0 0,-1 1 1 0 0,1-1 0 0 0,-1 0 0 0 0,9-2-1 0 0,2-2 145 0 0,0-1 0 0 0,-1-1-1 0 0,0-1 1 0 0,0 0 0 0 0,-1 0 0 0 0,22-18-1 0 0,-25 18-229 0 0,-1-1 1 0 0,0-1-1 0 0,-1 0 0 0 0,0 0 0 0 0,0-1 0 0 0,-1 0 0 0 0,-1 0 0 0 0,9-15 0 0 0,-13 17 42 0 0,0 1-1 0 0,-1-1 1 0 0,0 1-1 0 0,0-1 1 0 0,-1 0-1 0 0,0 0 1 0 0,-1 0 0 0 0,0-1-1 0 0,0 1 1 0 0,-1 0-1 0 0,0 0 1 0 0,-1 0-1 0 0,-3-17 1 0 0,0 6-53 0 0,-2 1 0 0 0,0 0 1 0 0,-1 1-1 0 0,-1 0 0 0 0,0 0 1 0 0,-2 0-1 0 0,-19-28 0 0 0,27 43-184 0 0,-1 0 0 0 0,1 1 0 0 0,-1-1 0 0 0,0 0-1 0 0,0 1 1 0 0,0 0 0 0 0,0 0 0 0 0,0 0 0 0 0,0 0-1 0 0,0 0 1 0 0,-1 0 0 0 0,1 1 0 0 0,-1 0 0 0 0,1-1-1 0 0,-1 1 1 0 0,1 1 0 0 0,-1-1 0 0 0,0 0 0 0 0,0 1-1 0 0,1 0 1 0 0,-1 0 0 0 0,0 0 0 0 0,0 0 0 0 0,1 1-1 0 0,-8 1 1 0 0,2 1-1176 0 0,0-1 0 0 0,0 1 0 0 0,-15 8 0 0 0,-22 16-7510 0 0,11-3-635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23.230"/>
    </inkml:context>
    <inkml:brush xml:id="br0">
      <inkml:brushProperty name="width" value="0.035" units="cm"/>
      <inkml:brushProperty name="height" value="0.035" units="cm"/>
    </inkml:brush>
  </inkml:definitions>
  <inkml:trace contextRef="#ctx0" brushRef="#br0">1 25 6825 0 0,'0'0'279'0'0,"0"1"64"0"0,0 0 0 0 0,-1 0-1 0 0,1 0 1 0 0,0 0 0 0 0,0 0-1 0 0,0 1 1 0 0,0-1 0 0 0,0 0 0 0 0,0 0-1 0 0,0 0 1 0 0,1 0 0 0 0,-1 0-1 0 0,0 0 1 0 0,1 0 0 0 0,-1 0-1 0 0,0 0 1 0 0,1 0 0 0 0,-1 0-1 0 0,1 0 1 0 0,-1 0 0 0 0,1-1-1 0 0,0 1 1 0 0,-1 0 0 0 0,1 0-1 0 0,1 0 1 0 0,3 1 51 0 0,0 0 0 0 0,0-1 0 0 0,0 1 0 0 0,0-1-1 0 0,0-1 1 0 0,0 1 0 0 0,1-1 0 0 0,-1 0 0 0 0,0 0 0 0 0,0 0 0 0 0,8-2 0 0 0,65-16-547 0 0,-40 8-28 0 0,-20 6 345 0 0,62-13-3383 0 0,-63 13 811 0 0,1 2-1 0 0,0 0 1 0 0,0 1 0 0 0,31 3-1 0 0,-44-1 1805 0 0,1 1-1998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57.122"/>
    </inkml:context>
    <inkml:brush xml:id="br0">
      <inkml:brushProperty name="width" value="0.035" units="cm"/>
      <inkml:brushProperty name="height" value="0.035" units="cm"/>
    </inkml:brush>
  </inkml:definitions>
  <inkml:trace contextRef="#ctx0" brushRef="#br0">92 13 10970 0 0,'-10'-13'3620'0'0,"3"14"-9"0"0,-5 25-937 0 0,10-23-3082 0 0,-13 42 806 0 0,2 0 0 0 0,-13 89 0 0 0,23-103-370 0 0,0 0 1 0 0,2 0-1 0 0,2 0 1 0 0,0 0-1 0 0,9 43 0 0 0,-8-64 0 0 0,0 0 0 0 0,1-1-1 0 0,0 1 1 0 0,1-1-1 0 0,-1 1 1 0 0,2-1 0 0 0,0-1-1 0 0,0 1 1 0 0,0-1 0 0 0,10 11-1 0 0,-11-14 77 0 0,1-1-1 0 0,0 1 1 0 0,0-1-1 0 0,0-1 1 0 0,1 1 0 0 0,-1-1-1 0 0,1 0 1 0 0,0 0-1 0 0,0 0 1 0 0,0-1-1 0 0,0 0 1 0 0,0 0 0 0 0,1-1-1 0 0,-1 1 1 0 0,1-1-1 0 0,12 0 1 0 0,1-2 157 0 0,1 0 0 0 0,-1-2 0 0 0,1 0 0 0 0,-1-1 0 0 0,0-1 0 0 0,-1-1 0 0 0,1 0 0 0 0,29-16-1 0 0,-9 1 235 0 0,0-1-1 0 0,65-50 0 0 0,-93 62-416 0 0,0-1-1 0 0,0 0 1 0 0,-1 0-1 0 0,-1-1 1 0 0,0-1-1 0 0,-1 0 1 0 0,0 0-1 0 0,-1-1 0 0 0,0 0 1 0 0,-1 0-1 0 0,5-17 1 0 0,-5 10-67 0 0,-1-1 1 0 0,0 1-1 0 0,-2-1 0 0 0,-1 0 0 0 0,0-1 1 0 0,-2 1-1 0 0,-2-31 0 0 0,1 50-63 0 0,0 0-1 0 0,-1-1 0 0 0,1 1 0 0 0,-1 0 0 0 0,0 0 1 0 0,0 0-1 0 0,0-1 0 0 0,-2-2 0 0 0,-7-2-3918 0 0,9 8 3335 0 0,0 0-1 0 0,0 0 0 0 0,0 0 1 0 0,0 0-1 0 0,0 0 1 0 0,0 0-1 0 0,0 0 0 0 0,0 1 1 0 0,1-1-1 0 0,-1 0 1 0 0,0 1-1 0 0,0-1 0 0 0,0 0 1 0 0,0 1-1 0 0,0-1 1 0 0,0 2-1 0 0,-6 3-7033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23.403"/>
    </inkml:context>
    <inkml:brush xml:id="br0">
      <inkml:brushProperty name="width" value="0.035" units="cm"/>
      <inkml:brushProperty name="height" value="0.035" units="cm"/>
    </inkml:brush>
  </inkml:definitions>
  <inkml:trace contextRef="#ctx0" brushRef="#br0">0 121 7242 0 0,'2'1'477'0'0,"0"0"1"0"0,-1 0 0 0 0,1 0 0 0 0,0 0 0 0 0,0-1 0 0 0,-1 1 0 0 0,1-1 0 0 0,0 1 0 0 0,0-1 0 0 0,0 0 0 0 0,0 0 0 0 0,0 0 0 0 0,-1 0 0 0 0,5 0 0 0 0,32-5 1399 0 0,-26 3-983 0 0,158-27 1706 0 0,-3-16-5310 0 0,-146 37-861 0 0,-1 0 0 0 0,22-12 0 0 0,-23 9-1084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23.957"/>
    </inkml:context>
    <inkml:brush xml:id="br0">
      <inkml:brushProperty name="width" value="0.035" units="cm"/>
      <inkml:brushProperty name="height" value="0.035" units="cm"/>
    </inkml:brush>
  </inkml:definitions>
  <inkml:trace contextRef="#ctx0" brushRef="#br0">189 101 5681 0 0,'1'-5'459'0'0,"1"1"0"0"0,0 0 1 0 0,0 0-1 0 0,0 0 0 0 0,0 0 0 0 0,0 1 0 0 0,1-1 0 0 0,0 0 0 0 0,-1 1 0 0 0,1 0 0 0 0,1 0 0 0 0,-1 0 1 0 0,4-3-1 0 0,-2 2 104 0 0,-1 0 0 0 0,0 0 0 0 0,0 0 0 0 0,0-1 0 0 0,-1 1 0 0 0,5-8 0 0 0,-8 12-503 0 0,0-1 0 0 0,-1 1 1 0 0,1-1-1 0 0,0 1 0 0 0,0-1 0 0 0,0 1 0 0 0,-1-1 0 0 0,1 1 1 0 0,0-1-1 0 0,-1 1 0 0 0,1-1 0 0 0,-1 1 0 0 0,1 0 1 0 0,0-1-1 0 0,-1 1 0 0 0,1 0 0 0 0,-1-1 0 0 0,1 1 0 0 0,-1 0 1 0 0,1 0-1 0 0,-1-1 0 0 0,1 1 0 0 0,-1 0 0 0 0,1 0 0 0 0,-1 0 1 0 0,1 0-1 0 0,-1 0 0 0 0,1-1 0 0 0,-1 1 0 0 0,0 0 0 0 0,1 0 1 0 0,-1 1-1 0 0,1-1 0 0 0,-1 0 0 0 0,1 0 0 0 0,-1 0 0 0 0,0 0 1 0 0,-24 0-206 0 0,6 3 128 0 0,0 1 0 0 0,1 1 0 0 0,-1 0 0 0 0,1 1 0 0 0,-32 16 0 0 0,44-19 25 0 0,1 1-1 0 0,-1 0 1 0 0,1-1 0 0 0,0 2-1 0 0,0-1 1 0 0,0 0 0 0 0,1 1-1 0 0,-1 0 1 0 0,-3 7 0 0 0,6-9-8 0 0,0 1 1 0 0,0 0-1 0 0,0 0 1 0 0,0 0-1 0 0,1 0 1 0 0,0 0-1 0 0,0 0 1 0 0,0 0-1 0 0,1 1 1 0 0,-1-1-1 0 0,1 0 1 0 0,0 0-1 0 0,0 1 1 0 0,0-1-1 0 0,2 6 1 0 0,0-1-11 0 0,1-1 0 0 0,0 1 0 0 0,0-1 0 0 0,1 0 1 0 0,0 0-1 0 0,0 0 0 0 0,1 0 0 0 0,0-1 1 0 0,7 8-1 0 0,60 62-235 0 0,-52-58 185 0 0,-10-9-6 0 0,15 15-61 0 0,-1 1 0 0 0,25 34 0 0 0,-43-52 122 0 0,-1 0 0 0 0,0 0 0 0 0,-1 1 1 0 0,1-1-1 0 0,-1 1 0 0 0,-1 0 0 0 0,0 0 0 0 0,0 0 0 0 0,-1 1 0 0 0,0-1 1 0 0,-1 1-1 0 0,0-1 0 0 0,0 12 0 0 0,-2-15 70 0 0,0-1 1 0 0,0 1-1 0 0,-1-1 1 0 0,0 1-1 0 0,0-1 1 0 0,0 0-1 0 0,-1 0 1 0 0,0 0-1 0 0,0 0 0 0 0,0 0 1 0 0,0-1-1 0 0,-1 1 1 0 0,0-1-1 0 0,0 0 1 0 0,0 0-1 0 0,0 0 1 0 0,0-1-1 0 0,-1 1 0 0 0,0-1 1 0 0,0 0-1 0 0,0 0 1 0 0,0-1-1 0 0,0 0 1 0 0,-7 3-1 0 0,3-2 12 0 0,0 0 0 0 0,0 0-1 0 0,0-1 1 0 0,0 0 0 0 0,-1 0 0 0 0,1-1-1 0 0,-1 0 1 0 0,1-1 0 0 0,-1 0 0 0 0,1-1-1 0 0,0 0 1 0 0,-1 0 0 0 0,1-1 0 0 0,-10-2-1 0 0,16 2-261 0 0,-1 1 0 0 0,1-1 0 0 0,0 0 0 0 0,0 0 0 0 0,-1 0 0 0 0,1 0 0 0 0,0 0 0 0 0,1-1 0 0 0,-1 1-1 0 0,-5-7 1 0 0,6 6-633 0 0,0 0-1 0 0,0-1 0 0 0,0 0 1 0 0,1 1-1 0 0,-1-1 1 0 0,1 0-1 0 0,0 0 0 0 0,0 1 1 0 0,0-1-1 0 0,1 0 0 0 0,-1 0 1 0 0,1 0-1 0 0,0 0 0 0 0,0 0 1 0 0,0 0-1 0 0,1-4 1 0 0,2-11-2458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24.212"/>
    </inkml:context>
    <inkml:brush xml:id="br0">
      <inkml:brushProperty name="width" value="0.035" units="cm"/>
      <inkml:brushProperty name="height" value="0.035" units="cm"/>
    </inkml:brush>
  </inkml:definitions>
  <inkml:trace contextRef="#ctx0" brushRef="#br0">1 1 9626 0 0,'33'59'4851'0'0,"-24"-45"-4522"0"0,0 1 0 0 0,-1 0 1 0 0,-1 0-1 0 0,0 1 0 0 0,-1 0 0 0 0,5 24 0 0 0,-8-26-292 0 0,-1 0 0 0 0,0 23 0 0 0,-2-33 15 0 0,0 0 0 0 0,0 0 1 0 0,0-1-1 0 0,-1 1 0 0 0,1 0 0 0 0,-1-1 1 0 0,0 1-1 0 0,0 0 0 0 0,-1-1 0 0 0,1 1 1 0 0,-1-1-1 0 0,0 0 0 0 0,1 0 0 0 0,-1 1 1 0 0,-3 2-1 0 0,5-6-47 0 0,0 0 0 0 0,-1 0 1 0 0,1 0-1 0 0,0 1 0 0 0,0-1 0 0 0,0 0 1 0 0,0 0-1 0 0,0 0 0 0 0,0 0 0 0 0,-1 0 1 0 0,1 0-1 0 0,0 0 0 0 0,0 0 0 0 0,0 0 1 0 0,0 0-1 0 0,0 0 0 0 0,-1 0 1 0 0,1 0-1 0 0,0 0 0 0 0,0 0 0 0 0,0 0 1 0 0,0 0-1 0 0,0 0 0 0 0,-1 0 0 0 0,1 0 1 0 0,0 0-1 0 0,0 0 0 0 0,0 0 0 0 0,0 0 1 0 0,0 0-1 0 0,-1 0 0 0 0,1 0 0 0 0,0 0 1 0 0,0 0-1 0 0,0 0 0 0 0,0 0 1 0 0,0 0-1 0 0,0-1 0 0 0,-1 1 0 0 0,1 0 1 0 0,0 0-1 0 0,0 0 0 0 0,0 0 0 0 0,0 0 1 0 0,0 0-1 0 0,0 0 0 0 0,0-1 0 0 0,0 1 1 0 0,0 0-1 0 0,0 0 0 0 0,0 0 1 0 0,-4-14-702 0 0,2-13-2223 0 0,-1-44-7605 0 0,1 54 7429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24.368"/>
    </inkml:context>
    <inkml:brush xml:id="br0">
      <inkml:brushProperty name="width" value="0.035" units="cm"/>
      <inkml:brushProperty name="height" value="0.035" units="cm"/>
    </inkml:brush>
  </inkml:definitions>
  <inkml:trace contextRef="#ctx0" brushRef="#br0">0 44 4657 0 0,'3'-2'544'0'0,"1"0"-240"0"0,2 0-216 0 0,0-1-88 0 0,0 0-40 0 0,1 0-32 0 0,-2 0-96 0 0,0 0-48 0 0,1-1-144 0 0,-1-2-104 0 0,0 0 80 0 0,0-1-2617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24.747"/>
    </inkml:context>
    <inkml:brush xml:id="br0">
      <inkml:brushProperty name="width" value="0.035" units="cm"/>
      <inkml:brushProperty name="height" value="0.035" units="cm"/>
    </inkml:brush>
  </inkml:definitions>
  <inkml:trace contextRef="#ctx0" brushRef="#br0">1 367 2673 0 0,'1'10'-1074'0'0,"2"1"3170"0"0,-1-2 5683 0 0,-2-16-730 0 0,-1-9-6251 0 0,0-8-568 0 0,1 0-1 0 0,1 0 0 0 0,1 0 0 0 0,2-1 0 0 0,0 2 1 0 0,1-1-1 0 0,1 0 0 0 0,2 1 0 0 0,0 1 0 0 0,1-1 0 0 0,2 1 1 0 0,21-35-1 0 0,-30 54-223 0 0,0 0 0 0 0,0 1 0 0 0,0-1 0 0 0,0 1 0 0 0,0 0 0 0 0,1 0 0 0 0,-1 0 0 0 0,1 0 0 0 0,0 0 0 0 0,-1 0 0 0 0,1 1 0 0 0,0-1 0 0 0,0 1 0 0 0,0 0 0 0 0,0 0 0 0 0,0 0 0 0 0,0 0 1 0 0,0 1-1 0 0,4-1 0 0 0,-3 1-7 0 0,1 0 1 0 0,-1 1-1 0 0,1-1 1 0 0,-1 1 0 0 0,0 0-1 0 0,0 1 1 0 0,1-1-1 0 0,-1 1 1 0 0,0-1-1 0 0,0 1 1 0 0,0 1 0 0 0,4 2-1 0 0,4 4-25 0 0,-1 0 0 0 0,0 1 0 0 0,-1 0 0 0 0,0 1 0 0 0,-1 0 0 0 0,0 0 0 0 0,10 19-1 0 0,-1 3-77 0 0,-2 1 0 0 0,-1 1 0 0 0,-2 0 0 0 0,-1 1 0 0 0,-2 0 0 0 0,8 56 0 0 0,-11-59-2957 0 0,-3-29 368 0 0,-1-21 233 0 0,-3-8-5560 0 0,-2 7 3639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25.834"/>
    </inkml:context>
    <inkml:brush xml:id="br0">
      <inkml:brushProperty name="width" value="0.035" units="cm"/>
      <inkml:brushProperty name="height" value="0.035" units="cm"/>
    </inkml:brush>
  </inkml:definitions>
  <inkml:trace contextRef="#ctx0" brushRef="#br0">55 192 2769 0 0,'-3'12'214'0'0,"3"-11"-102"0"0,0 0-1 0 0,-1 1 1 0 0,1-1 0 0 0,0 0 0 0 0,-1 0 0 0 0,1 0-1 0 0,0 0 1 0 0,-1 1 0 0 0,1-1 0 0 0,-1 0-1 0 0,0 0 1 0 0,1 0 0 0 0,-1 0 0 0 0,-1 1 0 0 0,1-1-9 0 0,-21 17 4178 0 0,22-17-4139 0 0,0-1 1 0 0,-1 0-1 0 0,1 1 1 0 0,-1-1-1 0 0,1 0 1 0 0,0 1-1 0 0,-1-1 1 0 0,1 0 0 0 0,-1 0-1 0 0,1 0 1 0 0,-1 1-1 0 0,1-1 1 0 0,-1 0-1 0 0,1 0 1 0 0,-1 0 0 0 0,1 0-1 0 0,-1 0 1 0 0,1 0-1 0 0,-1 0 1 0 0,1 0-1 0 0,-1 0 1 0 0,1 0-1 0 0,-1 0 1 0 0,1 0 0 0 0,-1 0-1 0 0,1 0 1 0 0,0-1-1 0 0,-1 1 1 0 0,1 0-1 0 0,-1 0 1 0 0,1 0-1 0 0,-1-1 1 0 0,1 1 0 0 0,-1 0-1 0 0,1-1 1 0 0,0 1-1 0 0,-1 0 1 0 0,1-1-1 0 0,0 1 1 0 0,-1 0 0 0 0,1-1-1 0 0,0 1 1 0 0,0-1-1 0 0,-1 1 1 0 0,1-1-1 0 0,0 1 1 0 0,0-1-1 0 0,0 1 1 0 0,0-1 0 0 0,-1 0-1 0 0,1-2 158 0 0,0 0-1 0 0,-1-1 1 0 0,1 1-1 0 0,1-1 1 0 0,-1 1-1 0 0,0-1 1 0 0,1 1-1 0 0,0 0 1 0 0,0-1-1 0 0,0 1 1 0 0,0 0-1 0 0,3-6 1 0 0,24-39 63 0 0,-21 37-107 0 0,-1 1-221 0 0,1 0 0 0 0,0 0 0 0 0,0 1 0 0 0,1 0 1 0 0,0 1-1 0 0,1-1 0 0 0,0 1 0 0 0,13-9 0 0 0,-19 15-48 0 0,0 1 1 0 0,0-1-1 0 0,0 1 0 0 0,1-1 1 0 0,-1 1-1 0 0,0 0 0 0 0,0 0 1 0 0,1 1-1 0 0,-1-1 0 0 0,1 1 1 0 0,-1-1-1 0 0,1 1 0 0 0,-1 0 1 0 0,1 0-1 0 0,-1 1 0 0 0,0-1 1 0 0,1 1-1 0 0,-1 0 0 0 0,1 0 1 0 0,-1 0-1 0 0,0 0 0 0 0,0 0 1 0 0,0 1-1 0 0,0-1 0 0 0,0 1 1 0 0,0 0-1 0 0,0 0 0 0 0,0 0 1 0 0,-1 0-1 0 0,1 1 0 0 0,-1-1 1 0 0,1 1-1 0 0,1 2 0 0 0,2 3-19 0 0,0 0-1 0 0,-1-1 0 0 0,0 2 0 0 0,-1-1 0 0 0,0 0 1 0 0,0 1-1 0 0,0 0 0 0 0,-1 0 0 0 0,-1 0 0 0 0,0 0 1 0 0,0 1-1 0 0,0-1 0 0 0,-1 14 0 0 0,0-9 45 0 0,-1 0 0 0 0,-1 0 0 0 0,0 0-1 0 0,-1 0 1 0 0,-1 0 0 0 0,0 0 0 0 0,-1-1-1 0 0,-6 18 1 0 0,15-48 2648 0 0,3-10-2620 0 0,18-38 1 0 0,2 10 6 0 0,-17 30-25 0 0,1 1-1 0 0,1 0 1 0 0,2 1 0 0 0,21-27 0 0 0,-34 48-22 0 0,-1 0 0 0 0,1 0-1 0 0,-1 0 1 0 0,1 1 0 0 0,0-1 0 0 0,0 1 0 0 0,0-1 0 0 0,0 1 0 0 0,0 0 0 0 0,0 0 0 0 0,0-1 0 0 0,0 1 0 0 0,0 1 0 0 0,1-1 0 0 0,-1 0 0 0 0,0 1 0 0 0,1-1 0 0 0,-1 1 0 0 0,3-1 0 0 0,-3 2-17 0 0,0-1 0 0 0,0 1 0 0 0,1-1 0 0 0,-1 1 0 0 0,0 0 0 0 0,0 0 0 0 0,-1 0 0 0 0,1 0 0 0 0,0 0 0 0 0,0 0 0 0 0,0 0 0 0 0,-1 1 0 0 0,1-1 0 0 0,-1 1 0 0 0,1-1 0 0 0,2 4 0 0 0,3 7-63 0 0,0 0-1 0 0,-1 0 1 0 0,0 0 0 0 0,0 0-1 0 0,3 15 1 0 0,-8-25 82 0 0,18 65-255 0 0,-11-35 172 0 0,20 47 0 0 0,-25-71 77 0 0,1 0 0 0 0,0-1 0 0 0,0 0 0 0 0,0 1 0 0 0,1-2-1 0 0,0 1 1 0 0,1 0 0 0 0,0-1 0 0 0,0 0 0 0 0,0-1 0 0 0,7 6 0 0 0,-10-9-43 0 0,1 0 1 0 0,-1 0-1 0 0,0 0 0 0 0,1-1 0 0 0,-1 1 0 0 0,1-1 1 0 0,0 0-1 0 0,-1 0 0 0 0,1 0 0 0 0,0-1 1 0 0,0 1-1 0 0,-1-1 0 0 0,1 0 0 0 0,0 0 1 0 0,0 0-1 0 0,0 0 0 0 0,-1-1 0 0 0,1 0 1 0 0,0 0-1 0 0,0 0 0 0 0,-1 0 0 0 0,1 0 0 0 0,3-2 1 0 0,-2 0-805 0 0,-1 0 0 0 0,1 1 0 0 0,-1-2 0 0 0,0 1 0 0 0,0 0 0 0 0,7-8 0 0 0,-7 6-1150 0 0,0 0-1 0 0,-1 0 1 0 0,0-1 0 0 0,0 1 0 0 0,5-11-1 0 0,-3 3-549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26.146"/>
    </inkml:context>
    <inkml:brush xml:id="br0">
      <inkml:brushProperty name="width" value="0.035" units="cm"/>
      <inkml:brushProperty name="height" value="0.035" units="cm"/>
    </inkml:brush>
  </inkml:definitions>
  <inkml:trace contextRef="#ctx0" brushRef="#br0">1 1 6681 0 0,'6'6'8163'0'0,"7"9"-6389"0"0,-6 16-1633 0 0,-2 0-1 0 0,3 49 0 0 0,-5-45-198 0 0,1-1-1 0 0,8 35 1 0 0,-2-34 16 0 0,27 63 1 0 0,-33-88 1277 0 0,-3-4-4123 0 0,-2-21-8165 0 0,1 6 7542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26.450"/>
    </inkml:context>
    <inkml:brush xml:id="br0">
      <inkml:brushProperty name="width" value="0.035" units="cm"/>
      <inkml:brushProperty name="height" value="0.035" units="cm"/>
    </inkml:brush>
  </inkml:definitions>
  <inkml:trace contextRef="#ctx0" brushRef="#br0">0 9 8914 0 0,'1'0'253'0'0,"-1"-1"0"0"0,1 0 0 0 0,-1 1 0 0 0,1-1 0 0 0,-1 1 0 0 0,1-1 0 0 0,-1 1 0 0 0,1-1 0 0 0,-1 1 0 0 0,1-1 0 0 0,0 1 0 0 0,-1 0 0 0 0,1-1 0 0 0,0 1 0 0 0,-1 0 0 0 0,1 0 0 0 0,0-1 0 0 0,0 1 0 0 0,-1 0 0 0 0,1 0 0 0 0,0 0 0 0 0,-1 0 0 0 0,1 0 0 0 0,0 0 0 0 0,0 0 0 0 0,-1 0 0 0 0,1 0 0 0 0,0 0 0 0 0,0 1 0 0 0,-1-1 0 0 0,2 1 0 0 0,-1 0-113 0 0,1 0 0 0 0,-1 0 1 0 0,0 1-1 0 0,0-1 0 0 0,0 0 0 0 0,0 1 1 0 0,0-1-1 0 0,-1 1 0 0 0,1-1 1 0 0,0 1-1 0 0,-1 0 0 0 0,2 3 1 0 0,5 50-754 0 0,-5-11 347 0 0,12 69-1 0 0,-11-98 250 0 0,1 0-1 0 0,0 0 1 0 0,1 0 0 0 0,1-1-1 0 0,0 0 1 0 0,1 0-1 0 0,0 0 1 0 0,11 15 0 0 0,-28-56-12309 0 0,3 11 9986 0 0,1 3-78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26.637"/>
    </inkml:context>
    <inkml:brush xml:id="br0">
      <inkml:brushProperty name="width" value="0.035" units="cm"/>
      <inkml:brushProperty name="height" value="0.035" units="cm"/>
    </inkml:brush>
  </inkml:definitions>
  <inkml:trace contextRef="#ctx0" brushRef="#br0">1 227 8074 0 0,'13'-6'2720'0'0,"0"1"1"0"0,22-7-1 0 0,65-7 11 0 0,-50 10-1409 0 0,339-47 1291 0 0,6-2-2457 0 0,-392 57-282 0 0,77-17-395 0 0,-42 3-3402 0 0,-5-5-7057 0 0,-25 13 5225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35.092"/>
    </inkml:context>
    <inkml:brush xml:id="br0">
      <inkml:brushProperty name="width" value="0.035" units="cm"/>
      <inkml:brushProperty name="height" value="0.035" units="cm"/>
    </inkml:brush>
  </inkml:definitions>
  <inkml:trace contextRef="#ctx0" brushRef="#br0">3 65 7986 0 0,'-1'-13'859'0'0,"0"8"-349"0"0,1 1 0 0 0,-1-1 1 0 0,1 0-1 0 0,0 1 0 0 0,1-1 1 0 0,-1 1-1 0 0,1-1 0 0 0,5-10 5255 0 0,-6 23-4222 0 0,0 0-1227 0 0,1 0-1 0 0,0 0 1 0 0,0 1 0 0 0,0-1 0 0 0,1 0-1 0 0,0 0 1 0 0,6 14 0 0 0,15 16 937 0 0,-10-21-1204 0 0,-11-16-48 0 0,0 1 0 0 0,-1 0-1 0 0,1 0 1 0 0,0-1-1 0 0,-1 1 1 0 0,0 1-1 0 0,1-1 1 0 0,-1 0-1 0 0,0 0 1 0 0,0 0 0 0 0,0 1-1 0 0,0-1 1 0 0,0 0-1 0 0,0 5 1 0 0,-1-6 3 0 0,0 0 1 0 0,1 1-1 0 0,-1-1 0 0 0,0 0 1 0 0,1 0-1 0 0,-1 0 1 0 0,1 0-1 0 0,-1 0 0 0 0,1 0 1 0 0,0 0-1 0 0,0 0 1 0 0,-1 0-1 0 0,1 0 1 0 0,0 0-1 0 0,0 0 0 0 0,0 0 1 0 0,0 0-1 0 0,2 1 1 0 0,-2-1-328 0 0,1 0 1 0 0,-1 0 0 0 0,0 0 0 0 0,1 0 0 0 0,-1 1 0 0 0,0-1 0 0 0,0 1 0 0 0,0-1 0 0 0,0 1 0 0 0,0-1-1 0 0,0 1 1 0 0,0 1 0 0 0,4 16-8136 0 0,-4-13 2885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57.391"/>
    </inkml:context>
    <inkml:brush xml:id="br0">
      <inkml:brushProperty name="width" value="0.035" units="cm"/>
      <inkml:brushProperty name="height" value="0.035" units="cm"/>
    </inkml:brush>
  </inkml:definitions>
  <inkml:trace contextRef="#ctx0" brushRef="#br0">64 1 11138 0 0,'-1'0'107'0'0,"1"1"0"0"0,-1-1 0 0 0,1 1 0 0 0,-1-1 0 0 0,0 1 0 0 0,1-1 0 0 0,-1 1 0 0 0,1-1 0 0 0,-1 1 0 0 0,1 0 0 0 0,0-1 0 0 0,-1 1 0 0 0,1 0 0 0 0,-1-1-1 0 0,1 1 1 0 0,0 0 0 0 0,0-1 0 0 0,-1 1 0 0 0,1 0 0 0 0,0 0 0 0 0,0-1 0 0 0,0 2 0 0 0,-4 25 880 0 0,3-20-421 0 0,-27 177 4026 0 0,7 95-3588 0 0,20-254-997 0 0,2 96 47 0 0,0-105-32 0 0,1-1-1 0 0,0 0 0 0 0,1 0 1 0 0,1 0-1 0 0,9 25 0 0 0,-11-35-39 0 0,1 1-1 0 0,0-1 0 0 0,0 0 0 0 0,0 0 0 0 0,1 0 0 0 0,7 8 0 0 0,2-3-2336 0 0,3-4-3438 0 0,-7-6-1334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36.626"/>
    </inkml:context>
    <inkml:brush xml:id="br0">
      <inkml:brushProperty name="width" value="0.035" units="cm"/>
      <inkml:brushProperty name="height" value="0.035" units="cm"/>
    </inkml:brush>
  </inkml:definitions>
  <inkml:trace contextRef="#ctx0" brushRef="#br0">1 10 8154 0 0,'1'-9'4771'0'0,"1"10"-1743"0"0,7 22-689 0 0,5 41-1942 0 0,65 384 242 0 0,-56-348-772 0 0,-1-9 162 0 0,13 122-1 0 0,-34-201-9 0 0,4 32 115 0 0,-2 0 0 0 0,-6 84-1 0 0,3-126-105 0 0,0-1-1 0 0,0 0 1 0 0,0 0 0 0 0,0 0-1 0 0,-1 0 1 0 0,1 1 0 0 0,0-1-1 0 0,-1 0 1 0 0,1 0-1 0 0,0 0 1 0 0,-1 0 0 0 0,1 0-1 0 0,-1 0 1 0 0,0 0-1 0 0,1 0 1 0 0,-1 0 0 0 0,-1 2-1 0 0,1-3 23 0 0,1 0 1 0 0,-1 0-1 0 0,1 0 0 0 0,-1-1 0 0 0,1 1 0 0 0,-1 0 0 0 0,1 0 0 0 0,-1 0 1 0 0,1-1-1 0 0,0 1 0 0 0,-1 0 0 0 0,1 0 0 0 0,-1-1 0 0 0,1 1 0 0 0,-1 0 0 0 0,1-1 1 0 0,0 1-1 0 0,-1 0 0 0 0,1-1 0 0 0,0 1 0 0 0,0-1 0 0 0,-1 1 0 0 0,1 0 1 0 0,0-1-1 0 0,0 1 0 0 0,-1-2 0 0 0,-2-4 233 0 0,0 0-1 0 0,0-1 1 0 0,1 0-1 0 0,-3-11 1 0 0,1-9-95 0 0,2-1 0 0 0,1 0 0 0 0,1 0 0 0 0,1 0 0 0 0,6-33 0 0 0,2 5-175 0 0,28-85-1 0 0,-19 86-12 0 0,3 0 0 0 0,2 2-1 0 0,2 0 1 0 0,33-50 0 0 0,-54 98-17 0 0,-1 0-1 0 0,1 0 1 0 0,-1 1 0 0 0,1-1 0 0 0,1 1-1 0 0,-1 0 1 0 0,0 0 0 0 0,1 0 0 0 0,0 1 0 0 0,0 0-1 0 0,0 0 1 0 0,0 0 0 0 0,8-3 0 0 0,-11 6-4 0 0,1-1 0 0 0,-1 1 0 0 0,1-1 0 0 0,0 1 1 0 0,-1 0-1 0 0,1 0 0 0 0,-1 0 0 0 0,1 0 0 0 0,-1 1 0 0 0,1-1 1 0 0,-1 1-1 0 0,1-1 0 0 0,-1 1 0 0 0,1 0 0 0 0,-1 0 1 0 0,0 0-1 0 0,1 0 0 0 0,-1 1 0 0 0,0-1 0 0 0,0 0 0 0 0,0 1 1 0 0,0 0-1 0 0,0-1 0 0 0,0 1 0 0 0,-1 0 0 0 0,1 0 1 0 0,0 0-1 0 0,-1 0 0 0 0,1 0 0 0 0,-1 0 0 0 0,0 1 0 0 0,2 3 1 0 0,-2-3 11 0 0,1 1 0 0 0,0 0 0 0 0,-1-1 0 0 0,0 1 0 0 0,0 0 1 0 0,0 0-1 0 0,0 0 0 0 0,-1 0 0 0 0,1 0 0 0 0,-1 0 0 0 0,0 0 1 0 0,0 0-1 0 0,-1 0 0 0 0,1 0 0 0 0,-1 0 0 0 0,0 0 1 0 0,0 0-1 0 0,0-1 0 0 0,0 1 0 0 0,-1 0 0 0 0,0 0 0 0 0,1-1 1 0 0,-5 6-1 0 0,-5 5-19 0 0,1 0 1 0 0,-2-2-1 0 0,1 1 0 0 0,-19 13 1 0 0,9-6-37 0 0,-1-2 74 0 0,-1 0 0 0 0,-26 16-1 0 0,-9 5 186 0 0,57-38-197 0 0,0 0-1 0 0,0 0 0 0 0,0 0 0 0 0,0 0 1 0 0,0 0-1 0 0,0 0 0 0 0,0 0 1 0 0,1 0-1 0 0,-1 0 0 0 0,0 0 1 0 0,1 0-1 0 0,-1 0 0 0 0,1 1 1 0 0,-1-1-1 0 0,1 0 0 0 0,-1 0 0 0 0,1 1 1 0 0,0-1-1 0 0,0 0 0 0 0,-1 1 1 0 0,1-1-1 0 0,0 0 0 0 0,0 1 1 0 0,1-1-1 0 0,-1 0 0 0 0,0 1 1 0 0,0-1-1 0 0,1 0 0 0 0,-1 0 1 0 0,0 1-1 0 0,1-1 0 0 0,-1 0 0 0 0,1 0 1 0 0,0 1-1 0 0,-1-1 0 0 0,1 0 1 0 0,0 0-1 0 0,0 0 0 0 0,0 0 1 0 0,0 0-1 0 0,0 0 0 0 0,1 0 1 0 0,7 9-24 0 0,1-1 0 0 0,0-1 1 0 0,19 13-1 0 0,-5-5 28 0 0,61 60-78 0 0,-27-24 75 0 0,115 80 0 0 0,-151-116 96 0 0,-18-12-87 0 0,0-1 0 0 0,0 0-1 0 0,0 1 1 0 0,0-2-1 0 0,0 1 1 0 0,0 0-1 0 0,1-1 1 0 0,-1 0 0 0 0,1 0-1 0 0,0 0 1 0 0,0-1-1 0 0,0 0 1 0 0,0 0-1 0 0,8 1 1 0 0,-11-3-261 0 0,0 1 1 0 0,0-1-1 0 0,0 0 0 0 0,0 0 1 0 0,-1 0-1 0 0,1 0 0 0 0,0 0 1 0 0,0 0-1 0 0,-1-1 0 0 0,1 1 1 0 0,-1-1-1 0 0,1 1 0 0 0,-1-1 1 0 0,1 0-1 0 0,-1 1 0 0 0,0-1 1 0 0,0 0-1 0 0,0 0 0 0 0,1-2 1 0 0,16-43-9276 0 0,-14 37 7821 0 0,2-7-2754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36.881"/>
    </inkml:context>
    <inkml:brush xml:id="br0">
      <inkml:brushProperty name="width" value="0.035" units="cm"/>
      <inkml:brushProperty name="height" value="0.035" units="cm"/>
    </inkml:brush>
  </inkml:definitions>
  <inkml:trace contextRef="#ctx0" brushRef="#br0">1 76 10986 0 0,'67'-5'6541'0'0,"37"-13"-4085"0"0,-39 6-2129 0 0,-53 10-309 0 0,0 0-4 0 0,-1 0 1 0 0,1 0-1 0 0,-1-1 1 0 0,20-8-1 0 0,-31 11-61 0 0,-1 0-1 0 0,1 0 1 0 0,0 0-1 0 0,-1 0 1 0 0,1 0-1 0 0,0 0 1 0 0,0 0-1 0 0,-1 0 1 0 0,1-1-1 0 0,0 1 1 0 0,-1 0-1 0 0,1 0 1 0 0,0 0-1 0 0,0 0 1 0 0,-1-1-1 0 0,1 1 1 0 0,0 0-1 0 0,0 0 1 0 0,-1 0-1 0 0,1-1 1 0 0,0 1-1 0 0,0 0 1 0 0,0 0-1 0 0,0-1 1 0 0,-1 1-1 0 0,1 0 1 0 0,0 0-1 0 0,0-1 1 0 0,0 1-1 0 0,0 0 1 0 0,0-1-1 0 0,0 1 1 0 0,0 0-1 0 0,0-1 1 0 0,0 1-1 0 0,0 0 0 0 0,0 0 1 0 0,0-1-1 0 0,0 1 1 0 0,0 0-1 0 0,0-1 1 0 0,0 1-1 0 0,0 0 1 0 0,0-1-1 0 0,0 1 1 0 0,0 0-1 0 0,0 0 1 0 0,1-1-1 0 0,-1 1 1 0 0,0 0-1 0 0,0 0 1 0 0,0-1-1 0 0,0 1 1 0 0,1 0-1 0 0,-1 0 1 0 0,0-1-1 0 0,0 1 1 0 0,1 0-1 0 0,-1 0 1 0 0,0 0-1 0 0,0 0 1 0 0,1-1-1 0 0,-1 1 1 0 0,0 0-1 0 0,1 0 1 0 0,-1 0-1 0 0,0 0 1 0 0,0 0-1 0 0,1 0 1 0 0,-25-5-6306 0 0,10 10 3581 0 0,5-3-1761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37.023"/>
    </inkml:context>
    <inkml:brush xml:id="br0">
      <inkml:brushProperty name="width" value="0.035" units="cm"/>
      <inkml:brushProperty name="height" value="0.035" units="cm"/>
    </inkml:brush>
  </inkml:definitions>
  <inkml:trace contextRef="#ctx0" brushRef="#br0">1 8 7850 0 0,'8'3'1143'0'0,"-1"0"1"0"0,1 0-1 0 0,0-1 0 0 0,0 0 1 0 0,1 0-1 0 0,-1-1 1 0 0,14 0-1 0 0,64-5 1647 0 0,-40 1-1982 0 0,7 3-677 0 0,25-1-147 0 0,-29-8-5596 0 0,-41 6 1864 0 0,-1-1-3289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38.879"/>
    </inkml:context>
    <inkml:brush xml:id="br0">
      <inkml:brushProperty name="width" value="0.035" units="cm"/>
      <inkml:brushProperty name="height" value="0.035" units="cm"/>
    </inkml:brush>
  </inkml:definitions>
  <inkml:trace contextRef="#ctx0" brushRef="#br0">33 181 10154 0 0,'-1'0'130'0'0,"1"0"0"0"0,0 0-1 0 0,0-1 1 0 0,0 1 0 0 0,-1 0 0 0 0,1 0-1 0 0,0 0 1 0 0,0 0 0 0 0,-1 0-1 0 0,1-1 1 0 0,0 1 0 0 0,0 0 0 0 0,-1 0-1 0 0,1 0 1 0 0,0 0 0 0 0,0 0-1 0 0,-1 0 1 0 0,1 0 0 0 0,0 0 0 0 0,-1 0-1 0 0,1 0 1 0 0,0 0 0 0 0,0 0 0 0 0,-1 0-1 0 0,1 0 1 0 0,0 0 0 0 0,0 0-1 0 0,-1 0 1 0 0,1 1 0 0 0,0-1 0 0 0,0 0-1 0 0,-1 0 1 0 0,1 0 0 0 0,0 0-1 0 0,0 0 1 0 0,-1 1 0 0 0,1-1 0 0 0,0 0-1 0 0,0 0 1 0 0,0 0 0 0 0,0 1 0 0 0,-1-1-1 0 0,1 0 1 0 0,0 1 0 0 0,-10 9 738 0 0,-2 2 1711 0 0,18-21 1186 0 0,5-11-3652 0 0,1 0 0 0 0,1 2 0 0 0,0 0 0 0 0,2 0 0 0 0,0 1 0 0 0,0 1 0 0 0,21-16 0 0 0,-32 29-128 0 0,-1 1 1 0 0,1 0-1 0 0,0 0 0 0 0,0 0 1 0 0,-1 0-1 0 0,2 0 1 0 0,-1 1-1 0 0,0 0 0 0 0,0 0 1 0 0,0 0-1 0 0,1 0 1 0 0,-1 1-1 0 0,0-1 0 0 0,5 1 1 0 0,-7 1 5 0 0,1-1 0 0 0,-1 1 0 0 0,1 0 0 0 0,-1-1 0 0 0,0 1 0 0 0,1 0 0 0 0,-1 0 0 0 0,0 1 0 0 0,0-1 0 0 0,0 0 0 0 0,0 1 0 0 0,0-1 0 0 0,0 1 0 0 0,0 0 0 0 0,0 0 0 0 0,-1-1 0 0 0,1 1-1 0 0,-1 0 1 0 0,1 1 0 0 0,-1-1 0 0 0,0 0 0 0 0,0 0 0 0 0,0 0 0 0 0,0 1 0 0 0,1 2 0 0 0,5 15-17 0 0,-1 1 0 0 0,-1 0 0 0 0,-1 0 0 0 0,3 40 0 0 0,-6-51 49 0 0,-1-1-1 0 0,-1 1 1 0 0,1-1 0 0 0,-2 1-1 0 0,1-1 1 0 0,-1 1 0 0 0,-1-1-1 0 0,1 0 1 0 0,-2 0 0 0 0,1 0-1 0 0,-1-1 1 0 0,-1 1-1 0 0,-7 11 1 0 0,12-19 6 0 0,0-1-1 0 0,0 0 1 0 0,0 1-1 0 0,0-1 1 0 0,0 0-1 0 0,0 0 1 0 0,0 1-1 0 0,-1-1 1 0 0,1 0-1 0 0,0 1 1 0 0,0-1-1 0 0,0 0 1 0 0,0 1-1 0 0,-1-1 1 0 0,1 0-1 0 0,0 0 1 0 0,0 0-1 0 0,-1 1 1 0 0,1-1-1 0 0,0 0 1 0 0,0 0-1 0 0,-1 0 1 0 0,1 1-1 0 0,0-1 1 0 0,0 0-1 0 0,-1 0 1 0 0,1 0-1 0 0,0 0 1 0 0,-1 0-1 0 0,1 0 1 0 0,0 0-1 0 0,-1 1 1 0 0,1-1-1 0 0,0 0 1 0 0,-1 0-1 0 0,1 0 1 0 0,0 0-1 0 0,-1-1 0 0 0,1 1 1 0 0,0 0-1 0 0,0 0 1 0 0,-1 0-1 0 0,1 0 1 0 0,0 0-1 0 0,-1 0 1 0 0,0-19 720 0 0,10-30-264 0 0,-9 47-475 0 0,6-22 40 0 0,0 0-1 0 0,2 0 0 0 0,1 0 0 0 0,1 1 0 0 0,0 1 1 0 0,2-1-1 0 0,1 2 0 0 0,1 0 0 0 0,16-21 0 0 0,-27 40-55 0 0,-1-1 0 0 0,1 0 0 0 0,0 1-1 0 0,0-1 1 0 0,0 1 0 0 0,0 0 0 0 0,0 0-1 0 0,0 0 1 0 0,1 0 0 0 0,-1 0 0 0 0,0 1-1 0 0,1 0 1 0 0,0 0 0 0 0,-1 0 0 0 0,1 0 0 0 0,0 0-1 0 0,-1 1 1 0 0,1-1 0 0 0,0 1 0 0 0,0 0-1 0 0,-1 0 1 0 0,1 1 0 0 0,4 0 0 0 0,-3 0-4 0 0,-1 1 0 0 0,1 0 1 0 0,-1 0-1 0 0,1 0 1 0 0,-1 1-1 0 0,0-1 0 0 0,0 1 1 0 0,0 0-1 0 0,0 0 1 0 0,-1 0-1 0 0,1 1 0 0 0,-1-1 1 0 0,0 1-1 0 0,0 0 1 0 0,0 0-1 0 0,-1 0 0 0 0,4 7 1 0 0,5 10-31 0 0,-2 1 0 0 0,0 1 0 0 0,-2-1 0 0 0,0 1 0 0 0,5 38 0 0 0,-6-9 65 0 0,-1 78 0 0 0,-5-125-8 0 0,1 25-5 0 0,-1-29-11 0 0,0 0 1 0 0,0 0 0 0 0,0 1-1 0 0,0-1 1 0 0,0 0-1 0 0,0 0 1 0 0,1 0-1 0 0,-1 0 1 0 0,0 0-1 0 0,1 0 1 0 0,-1 0 0 0 0,1 0-1 0 0,-1 0 1 0 0,1 0-1 0 0,-1 0 1 0 0,1 0-1 0 0,0 0 1 0 0,0-1 0 0 0,-1 1-1 0 0,2 1 1 0 0,1-3-102 0 0,0-1 0 0 0,-1 1 1 0 0,0-1-1 0 0,1 0 0 0 0,-1 0 1 0 0,0 0-1 0 0,0 0 1 0 0,0 0-1 0 0,0 0 0 0 0,0 0 1 0 0,0-1-1 0 0,2-4 0 0 0,-2 5-295 0 0,12-17-3598 0 0,-1-1 1 0 0,-1 0-1 0 0,15-33 1 0 0,-21 35-1248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39.149"/>
    </inkml:context>
    <inkml:brush xml:id="br0">
      <inkml:brushProperty name="width" value="0.035" units="cm"/>
      <inkml:brushProperty name="height" value="0.035" units="cm"/>
    </inkml:brush>
  </inkml:definitions>
  <inkml:trace contextRef="#ctx0" brushRef="#br0">4 0 8002 0 0,'0'23'5879'0'0,"-1"3"-3583"0"0,1 32-1015 0 0,1 11-150 0 0,0-18-1041 0 0,-5 54 0 0 0,4-89-669 0 0,3-17-1012 0 0,8-29-2046 0 0,-5 11 2986 0 0,27-74-2690 0 0,-19 46 1930 0 0,-9 32-2443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39.357"/>
    </inkml:context>
    <inkml:brush xml:id="br0">
      <inkml:brushProperty name="width" value="0.035" units="cm"/>
      <inkml:brushProperty name="height" value="0.035" units="cm"/>
    </inkml:brush>
  </inkml:definitions>
  <inkml:trace contextRef="#ctx0" brushRef="#br0">1 1 8858 0 0,'3'2'269'0'0,"0"1"1"0"0,1 0-1 0 0,-1 0 1 0 0,0 0-1 0 0,-1 0 1 0 0,1 0-1 0 0,0 1 1 0 0,-1-1-1 0 0,0 1 1 0 0,0 0-1 0 0,2 4 1 0 0,17 45 1838 0 0,61 227 2471 0 0,-77-268-4296 0 0,-3-18 567 0 0,-5-22-440 0 0,-1 14-1609 0 0,-1 0 1 0 0,-1 1-1 0 0,0-1 1 0 0,0 1-1 0 0,-2 0 1 0 0,0 0-1 0 0,0 1 0 0 0,-1 0 1 0 0,-16-16-1 0 0,8 13-3040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39.514"/>
    </inkml:context>
    <inkml:brush xml:id="br0">
      <inkml:brushProperty name="width" value="0.035" units="cm"/>
      <inkml:brushProperty name="height" value="0.035" units="cm"/>
    </inkml:brush>
  </inkml:definitions>
  <inkml:trace contextRef="#ctx0" brushRef="#br0">1 77 8762 0 0,'0'-1'88'0'0,"1"0"-1"0"0,-1 0 1 0 0,1 0 0 0 0,-1 0 0 0 0,1 1-1 0 0,0-1 1 0 0,-1 0 0 0 0,1 0-1 0 0,0 1 1 0 0,0-1 0 0 0,0 0 0 0 0,-1 1-1 0 0,1-1 1 0 0,0 1 0 0 0,0-1-1 0 0,0 1 1 0 0,0 0 0 0 0,0-1 0 0 0,0 1-1 0 0,0 0 1 0 0,0-1 0 0 0,0 1 0 0 0,2 0-1 0 0,27-5 988 0 0,-28 5-969 0 0,77-9 2335 0 0,343-35-281 0 0,-413 43-2398 0 0,22-3-45 0 0,-19 6-3214 0 0,-16 3-137 0 0,-1-2-1594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39.814"/>
    </inkml:context>
    <inkml:brush xml:id="br0">
      <inkml:brushProperty name="width" value="0.035" units="cm"/>
      <inkml:brushProperty name="height" value="0.035" units="cm"/>
    </inkml:brush>
  </inkml:definitions>
  <inkml:trace contextRef="#ctx0" brushRef="#br0">1 227 8842 0 0,'5'-8'6553'0'0,"7"2"-4602"0"0,17-2-2966 0 0,-21 6 1914 0 0,486-101 2570 0 0,7 41-3182 0 0,-429 54-215 0 0,-49 6-392 0 0,42-7-45 0 0,-27-3-5212 0 0,-39 12 5483 0 0,1 0-1 0 0,0-1 0 0 0,0 1 1 0 0,0 0-1 0 0,0 0 0 0 0,0 0 1 0 0,0 0-1 0 0,0 0 0 0 0,-1 0 1 0 0,1 0-1 0 0,0 0 0 0 0,0 0 1 0 0,0-1-1 0 0,0 1 1 0 0,0 0-1 0 0,0 0 0 0 0,0 0 1 0 0,0 0-1 0 0,0 0 0 0 0,0 0 1 0 0,0 0-1 0 0,0-1 0 0 0,0 1 1 0 0,0 0-1 0 0,0 0 0 0 0,0 0 1 0 0,0 0-1 0 0,0 0 0 0 0,0-1 1 0 0,0 1-1 0 0,0 0 0 0 0,0 0 1 0 0,0 0-1 0 0,0 0 0 0 0,0 0 1 0 0,0 0-1 0 0,0-1 0 0 0,0 1 1 0 0,0 0-1 0 0,0 0 0 0 0,0 0 1 0 0,0 0-1 0 0,0 0 0 0 0,0 0 1 0 0,1 0-1 0 0,-1 0 0 0 0,0-1 1 0 0,0 1-1 0 0,0 0 0 0 0,0 0 1 0 0,0 0-1 0 0,0 0 0 0 0,0 0 1 0 0,1 0-1 0 0,-1 0 0 0 0,0 0 1 0 0,0 0-1 0 0,0 0 0 0 0,0 0 1 0 0,0 0-1 0 0,0 0 0 0 0,1 0 1 0 0,-1 0-1 0 0,0 0 0 0 0,-4 0-5043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40.288"/>
    </inkml:context>
    <inkml:brush xml:id="br0">
      <inkml:brushProperty name="width" value="0.035" units="cm"/>
      <inkml:brushProperty name="height" value="0.035" units="cm"/>
    </inkml:brush>
  </inkml:definitions>
  <inkml:trace contextRef="#ctx0" brushRef="#br0">328 175 14923 0 0,'0'-15'960'0'0,"-1"-1"1"0"0,0 0-1 0 0,-1 1 0 0 0,-1-1 0 0 0,-4-15 0 0 0,6 28-817 0 0,0-1-1 0 0,0 1 1 0 0,0-1-1 0 0,-1 1 0 0 0,1 0 1 0 0,-1 0-1 0 0,0 0 0 0 0,1 0 1 0 0,-2 0-1 0 0,1 0 1 0 0,0 0-1 0 0,0 1 0 0 0,-1-1 1 0 0,1 1-1 0 0,-1-1 0 0 0,0 1 1 0 0,0 0-1 0 0,0 0 1 0 0,0 0-1 0 0,0 1 0 0 0,0-1 1 0 0,-1 1-1 0 0,1 0 0 0 0,0 0 1 0 0,-1 0-1 0 0,1 0 1 0 0,-1 0-1 0 0,-5 0 0 0 0,3 2-162 0 0,0 0 0 0 0,0 0 0 0 0,0 0 0 0 0,0 1 0 0 0,0 0 0 0 0,1 0 0 0 0,-1 1 0 0 0,0-1 0 0 0,1 1 0 0 0,0 0 0 0 0,0 1 0 0 0,0-1 0 0 0,-6 7 0 0 0,-2 1-62 0 0,0 1 0 0 0,1 1 0 0 0,-15 20 0 0 0,14-15-45 0 0,1 1 0 0 0,1 0 0 0 0,0 1 0 0 0,-12 33 0 0 0,19-43 118 0 0,1 0-1 0 0,0 0 0 0 0,1 0 1 0 0,0 0-1 0 0,0 1 0 0 0,1-1 1 0 0,0 1-1 0 0,1-1 1 0 0,1 1-1 0 0,-1-1 0 0 0,2 0 1 0 0,2 12-1 0 0,-4-20 21 0 0,0 0-1 0 0,1-1 1 0 0,-1 1-1 0 0,1-1 1 0 0,0 1-1 0 0,-1 0 1 0 0,1-1-1 0 0,0 1 1 0 0,0-1-1 0 0,0 0 1 0 0,0 1-1 0 0,0-1 1 0 0,1 0-1 0 0,-1 1 1 0 0,0-1 0 0 0,0 0-1 0 0,1 0 1 0 0,-1 0-1 0 0,1 0 1 0 0,-1 0-1 0 0,1-1 1 0 0,-1 1-1 0 0,3 0 1 0 0,-1 0 39 0 0,0-1 0 0 0,0 0 1 0 0,0 0-1 0 0,0 0 0 0 0,0 0 1 0 0,0 0-1 0 0,0-1 0 0 0,-1 1 0 0 0,1-1 1 0 0,0 0-1 0 0,0 0 0 0 0,4-2 1 0 0,8-4 249 0 0,-1-2 0 0 0,1 0 1 0 0,22-19-1 0 0,-29 22-257 0 0,20-19 209 0 0,0-1 1 0 0,-1-2-1 0 0,-2-1 0 0 0,37-55 1 0 0,-60 81-229 0 0,0 1 1 0 0,0-1-1 0 0,0 0 0 0 0,0 1 1 0 0,1-1-1 0 0,-1 1 1 0 0,0 0-1 0 0,1 0 1 0 0,4-3-1 0 0,-7 5-20 0 0,0 0 0 0 0,1 0 1 0 0,-1 0-1 0 0,1 0 0 0 0,-1 0 0 0 0,0 0 0 0 0,1 0 0 0 0,-1 0 1 0 0,0 0-1 0 0,1 0 0 0 0,-1 0 0 0 0,1 0 0 0 0,-1 0 0 0 0,0 0 0 0 0,1 0 1 0 0,-1 0-1 0 0,0 0 0 0 0,1 0 0 0 0,-1 1 0 0 0,0-1 0 0 0,1 0 1 0 0,-1 0-1 0 0,0 0 0 0 0,1 1 0 0 0,-1-1 0 0 0,0 0 0 0 0,0 0 0 0 0,1 1 1 0 0,-1-1-1 0 0,7 21 49 0 0,-3 3-76 0 0,0-1-1 0 0,2 0 1 0 0,16 43-1 0 0,-20-59 19 0 0,1 0 0 0 0,0-1 0 0 0,0 0 0 0 0,1 1 0 0 0,0-1 0 0 0,0-1 0 0 0,0 1 0 0 0,1 0 0 0 0,0-1 0 0 0,0 0 0 0 0,0 0 0 0 0,1-1 0 0 0,-1 1 0 0 0,1-1 0 0 0,0-1 0 0 0,0 1 0 0 0,11 4 0 0 0,-9-6-26 0 0,0-1 0 0 0,1 1 0 0 0,0-2 0 0 0,-1 1 0 0 0,1-1 0 0 0,-1 0 0 0 0,1-1 0 0 0,0 0 0 0 0,-1 0 0 0 0,1-1 0 0 0,-1 0 0 0 0,0 0 0 0 0,0-1 0 0 0,0 0 0 0 0,0-1 0 0 0,8-4 0 0 0,0-1-1110 0 0,0-1 0 0 0,20-15 0 0 0,20-26-7822 0 0,-28 21 213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46.111"/>
    </inkml:context>
    <inkml:brush xml:id="br0">
      <inkml:brushProperty name="width" value="0.035" units="cm"/>
      <inkml:brushProperty name="height" value="0.035" units="cm"/>
    </inkml:brush>
  </inkml:definitions>
  <inkml:trace contextRef="#ctx0" brushRef="#br0">7 159 11402 0 0,'-7'-11'5950'0'0,"8"12"-5856"0"0,0 0 0 0 0,-1 0-1 0 0,1-1 1 0 0,0 1 0 0 0,0 0 0 0 0,0 0 0 0 0,0-1 0 0 0,0 1 0 0 0,0-1 0 0 0,0 1 0 0 0,0-1-1 0 0,0 1 1 0 0,0-1 0 0 0,0 0 0 0 0,1 1 0 0 0,-1-1 0 0 0,0 0 0 0 0,0 0 0 0 0,2 0-1 0 0,3 0 121 0 0,1 0-1 0 0,0 0 0 0 0,-1-1 0 0 0,1 1 0 0 0,0-2 0 0 0,-1 1 0 0 0,1-1 0 0 0,11-5 0 0 0,54-28 139 0 0,-30 13-362 0 0,23-6-171 0 0,5-2-3323 0 0,-26 6-4595 0 0,-35 18 2539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57.694"/>
    </inkml:context>
    <inkml:brush xml:id="br0">
      <inkml:brushProperty name="width" value="0.035" units="cm"/>
      <inkml:brushProperty name="height" value="0.035" units="cm"/>
    </inkml:brush>
  </inkml:definitions>
  <inkml:trace contextRef="#ctx0" brushRef="#br0">178 77 12259 0 0,'0'-20'1618'0'0,"0"14"-629"0"0,0 0 0 0 0,0 1 0 0 0,0-1 0 0 0,-1 0-1 0 0,-1-8 1 0 0,1 13-925 0 0,1 0-1 0 0,0 1 0 0 0,-1-1 0 0 0,1 0 1 0 0,0 1-1 0 0,-1-1 0 0 0,1 0 1 0 0,-1 1-1 0 0,1-1 0 0 0,-1 0 1 0 0,0 1-1 0 0,1-1 0 0 0,-1 1 1 0 0,1-1-1 0 0,-1 1 0 0 0,0-1 1 0 0,1 1-1 0 0,-1 0 0 0 0,0-1 1 0 0,0 1-1 0 0,1 0 0 0 0,-1-1 0 0 0,0 1 1 0 0,0 0-1 0 0,1 0 0 0 0,-1 0 1 0 0,0 0-1 0 0,0 0 0 0 0,0 0 1 0 0,1 0-1 0 0,-1 0 0 0 0,0 0 1 0 0,0 0-1 0 0,0 0 0 0 0,1 1 1 0 0,-1-1-1 0 0,0 0 0 0 0,0 0 1 0 0,1 1-1 0 0,-1-1 0 0 0,0 0 1 0 0,0 1-1 0 0,1-1 0 0 0,-2 2 0 0 0,-2 1-60 0 0,0-1 0 0 0,0 1 0 0 0,0 1 0 0 0,1-1 0 0 0,-1 0 0 0 0,1 1-1 0 0,0 0 1 0 0,0 0 0 0 0,0 0 0 0 0,1 0 0 0 0,-3 5 0 0 0,-22 53 25 0 0,24-56-28 0 0,-15 42-61 0 0,-22 96 0 0 0,35-119 39 0 0,2 0 0 0 0,0 0 0 0 0,1 0 0 0 0,2 1 1 0 0,4 47-1 0 0,-2-64 8 0 0,0 0 1 0 0,0 0-1 0 0,0 0 1 0 0,1-1-1 0 0,1 1 1 0 0,-1-1-1 0 0,1 0 1 0 0,1 0-1 0 0,-1 0 0 0 0,1 0 1 0 0,1-1-1 0 0,-1 0 1 0 0,1 0-1 0 0,10 8 1 0 0,-12-11-54 0 0,1-1 1 0 0,0 1-1 0 0,0-1 1 0 0,0 0-1 0 0,0-1 1 0 0,1 1-1 0 0,-1-1 1 0 0,1 0-1 0 0,-1-1 1 0 0,1 1-1 0 0,0-1 1 0 0,-1 0-1 0 0,1-1 1 0 0,0 1-1 0 0,0-1 1 0 0,0 0-1 0 0,0 0 1 0 0,0-1-1 0 0,-1 0 1 0 0,1 0-1 0 0,0 0 1 0 0,-1-1-1 0 0,8-2 1 0 0,-5 0-1303 0 0,0 1-1 0 0,0-1 1 0 0,0 0 0 0 0,0-1 0 0 0,-1 0-1 0 0,8-6 1 0 0,-1-2-4859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46.318"/>
    </inkml:context>
    <inkml:brush xml:id="br0">
      <inkml:brushProperty name="width" value="0.035" units="cm"/>
      <inkml:brushProperty name="height" value="0.035" units="cm"/>
    </inkml:brush>
  </inkml:definitions>
  <inkml:trace contextRef="#ctx0" brushRef="#br0">1 118 9594 0 0,'2'2'301'0'0,"0"0"0"0"0,1-1 0 0 0,-1 1-1 0 0,1-1 1 0 0,-1 0 0 0 0,1 0 0 0 0,-1 0 0 0 0,1 0 0 0 0,0 0-1 0 0,0 0 1 0 0,-1-1 0 0 0,1 1 0 0 0,0-1 0 0 0,0 0 0 0 0,0 0-1 0 0,0 0 1 0 0,-1 0 0 0 0,4-1 0 0 0,57-13 731 0 0,-43 8-828 0 0,6-1-338 0 0,-1-1-1 0 0,1-1 1 0 0,30-17-1 0 0,27-23-6235 0 0,-63 36 909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46.920"/>
    </inkml:context>
    <inkml:brush xml:id="br0">
      <inkml:brushProperty name="width" value="0.035" units="cm"/>
      <inkml:brushProperty name="height" value="0.035" units="cm"/>
    </inkml:brush>
  </inkml:definitions>
  <inkml:trace contextRef="#ctx0" brushRef="#br0">340 41 10890 0 0,'-3'-9'1528'0'0,"3"7"-895"0"0,0-1 1 0 0,-1 1 0 0 0,0 0 0 0 0,1 0 0 0 0,-1 0 0 0 0,0 0-1 0 0,0 0 1 0 0,0-1 0 0 0,0 2 0 0 0,-1-1 0 0 0,1 0 0 0 0,0 0-1 0 0,-3-3 1 0 0,3 5-566 0 0,1 0 0 0 0,0 0 0 0 0,0 0-1 0 0,-1 0 1 0 0,1 0 0 0 0,0 0 0 0 0,0 0 0 0 0,-1 0-1 0 0,1 1 1 0 0,0-1 0 0 0,0 0 0 0 0,0 0 0 0 0,-1 0 0 0 0,1 0-1 0 0,0 0 1 0 0,0 0 0 0 0,0 0 0 0 0,-1 0 0 0 0,1 1-1 0 0,0-1 1 0 0,0 0 0 0 0,0 0 0 0 0,0 0 0 0 0,-1 0-1 0 0,1 1 1 0 0,0-1 0 0 0,0 0 0 0 0,0 0 0 0 0,0 0-1 0 0,0 1 1 0 0,0-1 0 0 0,0 0 0 0 0,-1 0 0 0 0,1 0 0 0 0,0 1-1 0 0,0-1 1 0 0,0 0 0 0 0,0 0 0 0 0,0 1 0 0 0,0-1-1 0 0,0 0 1 0 0,-2 21 476 0 0,2 22-936 0 0,0-41 548 0 0,74 586-535 0 0,-73-580 377 0 0,5 28 64 0 0,-2 2-1 0 0,-1-1 0 0 0,-2 0 0 0 0,-1 0 0 0 0,-9 62 0 0 0,8-97-5 0 0,1 0 1 0 0,-1 0-1 0 0,0 0 0 0 0,1 0 0 0 0,-1 0 1 0 0,0 0-1 0 0,0 0 0 0 0,0 0 0 0 0,-1-1 0 0 0,1 1 1 0 0,0 0-1 0 0,-1-1 0 0 0,1 1 0 0 0,-1-1 1 0 0,1 1-1 0 0,-1-1 0 0 0,0 0 0 0 0,0 0 0 0 0,1 0 1 0 0,-1 0-1 0 0,0 0 0 0 0,0 0 0 0 0,0 0 1 0 0,0-1-1 0 0,0 1 0 0 0,0-1 0 0 0,0 1 1 0 0,0-1-1 0 0,0 0 0 0 0,0 0 0 0 0,-1 0 0 0 0,1 0 1 0 0,-3 0-1 0 0,-9-1 68 0 0,1-1 1 0 0,-1-1-1 0 0,1 1 1 0 0,-14-6-1 0 0,20 6-128 0 0,-18-5-61 0 0,0 0-1 0 0,0-2 0 0 0,0-1 1 0 0,1-1-1 0 0,-39-24 1 0 0,61 34 111 0 0,-5-4-1023 0 0,-1 0 0 0 0,1-1 0 0 0,0 0 0 0 0,-9-10 0 0 0,15 14 367 0 0,-1 0 1 0 0,0 0-1 0 0,1-1 1 0 0,0 1-1 0 0,-1-1 0 0 0,1 0 1 0 0,0 1-1 0 0,0-1 1 0 0,0 0-1 0 0,1 0 0 0 0,-1 1 1 0 0,1-1-1 0 0,-1 0 1 0 0,1 0-1 0 0,0 0 1 0 0,0 0-1 0 0,0 0 0 0 0,1-3 1 0 0,2-8-5275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47.553"/>
    </inkml:context>
    <inkml:brush xml:id="br0">
      <inkml:brushProperty name="width" value="0.035" units="cm"/>
      <inkml:brushProperty name="height" value="0.035" units="cm"/>
    </inkml:brush>
  </inkml:definitions>
  <inkml:trace contextRef="#ctx0" brushRef="#br0">75 200 10138 0 0,'-10'-6'1286'0'0,"9"5"-1236"0"0,-1 0-1 0 0,1 0 0 0 0,0 0 0 0 0,0 1 1 0 0,-1-1-1 0 0,1 0 0 0 0,-1 1 0 0 0,1-1 0 0 0,0 1 1 0 0,-1 0-1 0 0,1-1 0 0 0,-1 1 0 0 0,1 0 1 0 0,-1 0-1 0 0,1 0 0 0 0,-1 0 0 0 0,1 0 0 0 0,-1 0 1 0 0,1 0-1 0 0,-1 1 0 0 0,1-1 0 0 0,-1 0 1 0 0,1 1-1 0 0,-1-1 0 0 0,1 1 0 0 0,-3 1 0 0 0,-19 14 1259 0 0,39-29 2618 0 0,40-43-2195 0 0,-32 30-837 0 0,43-34 0 0 0,-59 54-790 0 0,0 0 0 0 0,1 0 0 0 0,0 1-1 0 0,0 0 1 0 0,0 1 0 0 0,0 0 0 0 0,1 1 0 0 0,-1-1 0 0 0,1 2 0 0 0,10-2 0 0 0,-17 3-87 0 0,0 0-1 0 0,-1 1 1 0 0,1 0 0 0 0,0 0 0 0 0,0 0 0 0 0,-1 0-1 0 0,1 0 1 0 0,0 1 0 0 0,0-1 0 0 0,-1 1-1 0 0,1-1 1 0 0,0 1 0 0 0,-1 0 0 0 0,1 0 0 0 0,-1 1-1 0 0,1-1 1 0 0,-1 0 0 0 0,1 1 0 0 0,-1-1-1 0 0,0 1 1 0 0,0 0 0 0 0,0 0 0 0 0,0 0 0 0 0,0 0-1 0 0,3 4 1 0 0,-3-2 17 0 0,0 0 1 0 0,-1 0-1 0 0,1 0 0 0 0,-1 0 1 0 0,0 1-1 0 0,0-1 0 0 0,0 0 1 0 0,-1 1-1 0 0,0-1 0 0 0,1 0 1 0 0,-1 1-1 0 0,-1-1 0 0 0,1 1 1 0 0,-1-1-1 0 0,-2 8 0 0 0,-16 56 64 0 0,-47 104 0 0 0,28-76-139 0 0,26-70-4 0 0,-11 36 70 0 0,22-58-21 0 0,-1 1-1 0 0,1 0 1 0 0,0-1 0 0 0,1 1-1 0 0,-1 0 1 0 0,1 0-1 0 0,0 0 1 0 0,0 0 0 0 0,1-1-1 0 0,1 8 1 0 0,-2-10 5 0 0,1-1-1 0 0,0 1 1 0 0,0-1 0 0 0,0 1-1 0 0,0 0 1 0 0,0-1 0 0 0,0 0-1 0 0,1 1 1 0 0,-1-1 0 0 0,0 0-1 0 0,1 0 1 0 0,-1 0-1 0 0,1 0 1 0 0,0 0 0 0 0,-1 0-1 0 0,1 0 1 0 0,-1 0 0 0 0,1-1-1 0 0,0 1 1 0 0,0 0 0 0 0,-1-1-1 0 0,1 0 1 0 0,0 1 0 0 0,0-1-1 0 0,2 0 1 0 0,52 0 222 0 0,-45-1-181 0 0,13 0-30 0 0,2 0-23 0 0,1-1 0 0 0,0-1 1 0 0,47-12-1 0 0,-59 5-1659 0 0,13-28-11241 0 0,-24 29 7369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48.204"/>
    </inkml:context>
    <inkml:brush xml:id="br0">
      <inkml:brushProperty name="width" value="0.035" units="cm"/>
      <inkml:brushProperty name="height" value="0.035" units="cm"/>
    </inkml:brush>
  </inkml:definitions>
  <inkml:trace contextRef="#ctx0" brushRef="#br0">0 137 12419 0 0,'1'-1'126'0'0,"0"0"0"0"0,-1 0 0 0 0,1 1 0 0 0,0-1 1 0 0,0 0-1 0 0,0 1 0 0 0,0-1 0 0 0,0 1 0 0 0,0-1 1 0 0,0 1-1 0 0,0-1 0 0 0,0 1 0 0 0,0 0 0 0 0,0-1 1 0 0,0 1-1 0 0,0 0 0 0 0,0 0 0 0 0,1 0 0 0 0,-1 0 1 0 0,0 0-1 0 0,0 0 0 0 0,0 0 0 0 0,0 0 0 0 0,0 0 1 0 0,0 0-1 0 0,0 1 0 0 0,0-1 0 0 0,0 0 0 0 0,0 1 1 0 0,0-1-1 0 0,0 1 0 0 0,0 0 0 0 0,0-1 0 0 0,0 1 1 0 0,0 0-1 0 0,0-1 0 0 0,0 1 0 0 0,0 0 0 0 0,-1 0 1 0 0,1 0-1 0 0,0-1 0 0 0,0 3 0 0 0,2 0-88 0 0,-1 1 0 0 0,1 0 1 0 0,-1 0-1 0 0,0 0 0 0 0,0 0 0 0 0,0 0 0 0 0,-1 0 0 0 0,1 0 0 0 0,0 5 1 0 0,0 8 95 0 0,1-6 36 0 0,-1 1-1 0 0,0-1 0 0 0,-1 0 1 0 0,0 1-1 0 0,-1-1 1 0 0,0 1-1 0 0,-1-1 0 0 0,-1 0 1 0 0,1 1-1 0 0,-8 20 0 0 0,9-31-131 0 0,1-1 0 0 0,-1 0 0 0 0,0 0 1 0 0,0 0-1 0 0,0 0 0 0 0,0 0 0 0 0,0 1 0 0 0,0-1 0 0 0,0 0 0 0 0,0 0 0 0 0,0 0 0 0 0,0 0 0 0 0,0 0 0 0 0,0 1 0 0 0,0-1 0 0 0,0 0 0 0 0,0 0 0 0 0,0 0 0 0 0,0 0 0 0 0,0 1 0 0 0,0-1 0 0 0,-1 0 0 0 0,1 0 1 0 0,0 0-1 0 0,0 0 0 0 0,0 0 0 0 0,0 0 0 0 0,0 1 0 0 0,0-1 0 0 0,0 0 0 0 0,0 0 0 0 0,0 0 0 0 0,-1 0 0 0 0,1 0 0 0 0,0 0 0 0 0,0 0 0 0 0,0 0 0 0 0,0 0 0 0 0,0 1 0 0 0,-1-1 0 0 0,1 0 0 0 0,0 0 0 0 0,0 0 1 0 0,0 0-1 0 0,0 0 0 0 0,0 0 0 0 0,-1 0 0 0 0,1 0 0 0 0,0 0 0 0 0,0 0 0 0 0,0 0 0 0 0,0 0 0 0 0,-1 0 0 0 0,1 0 0 0 0,0 0 0 0 0,0 0 0 0 0,0-1 0 0 0,0 1 0 0 0,0 0 0 0 0,-1 0 0 0 0,1 0 0 0 0,0 0 0 0 0,0 0 1 0 0,0 0-1 0 0,0 0 0 0 0,-3-16 838 0 0,3-22-655 0 0,4-1-155 0 0,-3 17-55 0 0,2 0 0 0 0,0 0 0 0 0,1 0 0 0 0,1 1 0 0 0,1-1 0 0 0,1 1-1 0 0,13-27 1 0 0,-19 46-24 0 0,0 0-1 0 0,0 0 1 0 0,0 0-1 0 0,1 0 1 0 0,-1 1-1 0 0,0-1 1 0 0,1 0-1 0 0,-1 1 1 0 0,1-1-1 0 0,0 1 1 0 0,-1-1-1 0 0,1 1 1 0 0,0 0-1 0 0,0 0 1 0 0,0 0-1 0 0,0 0 1 0 0,0 0-1 0 0,0 0 1 0 0,0 0-1 0 0,0 1 1 0 0,0-1-1 0 0,0 1 1 0 0,0-1-1 0 0,0 1 1 0 0,1 0-1 0 0,-1 0 1 0 0,0 0-1 0 0,3 1 1 0 0,-2 0-20 0 0,1 0 1 0 0,-1 0 0 0 0,0 1 0 0 0,0-1 0 0 0,0 1-1 0 0,-1 0 1 0 0,1 0 0 0 0,0 0 0 0 0,-1 0-1 0 0,1 0 1 0 0,-1 0 0 0 0,0 1 0 0 0,0 0-1 0 0,0-1 1 0 0,0 1 0 0 0,0 0 0 0 0,0 0-1 0 0,1 3 1 0 0,5 10 43 0 0,32 71-69 0 0,-36-76 116 0 0,0 0 0 0 0,-1 0 0 0 0,-1 0 0 0 0,1 0 0 0 0,-2 1 0 0 0,1 13 0 0 0,21-77 2004 0 0,-6 8-2005 0 0,21-86 0 0 0,-38 127-58 0 0,1 0 0 0 0,0 1 0 0 0,0-1 0 0 0,0 1 0 0 0,0-1 0 0 0,0 1 0 0 0,1-1 0 0 0,-1 1-1 0 0,1-1 1 0 0,-1 1 0 0 0,5-4 0 0 0,-5 5-14 0 0,0 0 0 0 0,0 1 0 0 0,0-1-1 0 0,0 0 1 0 0,0 1 0 0 0,1-1 0 0 0,-1 0 0 0 0,0 1 0 0 0,1-1-1 0 0,-1 1 1 0 0,0 0 0 0 0,1 0 0 0 0,-1-1 0 0 0,1 1-1 0 0,-1 0 1 0 0,0 0 0 0 0,3 0 0 0 0,0 1-15 0 0,0 1 0 0 0,-1-1 0 0 0,1 0 0 0 0,-1 1 0 0 0,1 0 0 0 0,-1 0 0 0 0,0 0 0 0 0,0 0 1 0 0,0 0-1 0 0,0 1 0 0 0,0-1 0 0 0,0 1 0 0 0,-1 0 0 0 0,1 0 0 0 0,3 6 0 0 0,13 18-10 0 0,-2 1-1 0 0,-2 1 1 0 0,19 46 0 0 0,-29-63 50 0 0,0 1 18 0 0,0 0 0 0 0,-1 0 0 0 0,0 0 0 0 0,-1 1 0 0 0,3 19 0 0 0,-10-44-1577 0 0,-9-9-6636 0 0,7 11 4311 0 0,0-1-2678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48.617"/>
    </inkml:context>
    <inkml:brush xml:id="br0">
      <inkml:brushProperty name="width" value="0.035" units="cm"/>
      <inkml:brushProperty name="height" value="0.035" units="cm"/>
    </inkml:brush>
  </inkml:definitions>
  <inkml:trace contextRef="#ctx0" brushRef="#br0">1 15 13411 0 0,'1'-2'502'0'0,"1"1"0"0"0,0-1 0 0 0,-1 1 0 0 0,1-1 0 0 0,0 1 0 0 0,0 0 0 0 0,-1 0 0 0 0,1 0 0 0 0,0 0 0 0 0,3-1 1 0 0,1 6 2005 0 0,-7 12-2579 0 0,-4 7 119 0 0,2 0 0 0 0,1 1-1 0 0,0-1 1 0 0,2 1 0 0 0,4 39-1 0 0,-3-47-53 0 0,1 5 1 0 0,0-1-1 0 0,1 0 1 0 0,1 0-1 0 0,1 0 1 0 0,0 0-1 0 0,2-1 1 0 0,12 28-1 0 0,-16-41 87 0 0,1 0 0 0 0,-1 0-1 0 0,1 0 1 0 0,0 0 0 0 0,1-1-1 0 0,-1 0 1 0 0,1 0-1 0 0,0 0 1 0 0,0 0 0 0 0,1-1-1 0 0,-1 0 1 0 0,1 0 0 0 0,0 0-1 0 0,0-1 1 0 0,0 0-1 0 0,0 0 1 0 0,1 0 0 0 0,-1-1-1 0 0,1 0 1 0 0,0-1 0 0 0,0 1-1 0 0,-1-1 1 0 0,1 0-1 0 0,0-1 1 0 0,11 0 0 0 0,-7-1 42 0 0,-1 0 1 0 0,1 0 0 0 0,-1-1-1 0 0,0-1 1 0 0,0 0 0 0 0,1 0-1 0 0,-2-1 1 0 0,1 0 0 0 0,0 0-1 0 0,-1-1 1 0 0,15-11 0 0 0,-17 11-209 0 0,-1 0 1 0 0,-1-1-1 0 0,1 0 0 0 0,-1 0 1 0 0,0 0-1 0 0,8-12 1 0 0,-10 11-442 0 0,1 0 1 0 0,-1 0-1 0 0,0 0 1 0 0,-1 0 0 0 0,0-1-1 0 0,0 1 1 0 0,1-13-1 0 0,-1 4-3255 0 0,-2 0-1 0 0,-2-21 0 0 0,1 27-1208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48.821"/>
    </inkml:context>
    <inkml:brush xml:id="br0">
      <inkml:brushProperty name="width" value="0.035" units="cm"/>
      <inkml:brushProperty name="height" value="0.035" units="cm"/>
    </inkml:brush>
  </inkml:definitions>
  <inkml:trace contextRef="#ctx0" brushRef="#br0">1 223 10922 0 0,'98'-45'6829'0'0,"-54"26"-6862"0"0,-1-2 0 0 0,64-40 0 0 0,-82 38-1621 0 0,-22 20 955 0 0,0 0 0 0 0,0 0 1 0 0,0-1-1 0 0,-1 1 0 0 0,1-1 0 0 0,-1 0 0 0 0,0 1 1 0 0,0-1-1 0 0,2-8 0 0 0,-2 2-4350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49.011"/>
    </inkml:context>
    <inkml:brush xml:id="br0">
      <inkml:brushProperty name="width" value="0.035" units="cm"/>
      <inkml:brushProperty name="height" value="0.035" units="cm"/>
    </inkml:brush>
  </inkml:definitions>
  <inkml:trace contextRef="#ctx0" brushRef="#br0">1 123 13627 0 0,'38'-22'822'0'0,"2"2"1"0"0,0 2-1 0 0,59-19 1 0 0,-74 31-1075 0 0,-18 4-499 0 0,-1 1 0 0 0,0-1 0 0 0,0 1 1 0 0,0-2-1 0 0,0 1 0 0 0,5-4 0 0 0,-8 3-1289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49.629"/>
    </inkml:context>
    <inkml:brush xml:id="br0">
      <inkml:brushProperty name="width" value="0.035" units="cm"/>
      <inkml:brushProperty name="height" value="0.035" units="cm"/>
    </inkml:brush>
  </inkml:definitions>
  <inkml:trace contextRef="#ctx0" brushRef="#br0">127 515 9994 0 0,'-11'0'504'0'0,"0"1"0"0"0,0 1 0 0 0,0 0 0 0 0,0 0 0 0 0,0 1 1 0 0,-17 7-1 0 0,24-8 170 0 0,-1 0 1 0 0,1 0 0 0 0,0 1 0 0 0,0-1 0 0 0,1 1 0 0 0,-5 4 0 0 0,7-7-394 0 0,218-74 3924 0 0,-22 6-3869 0 0,475-92 455 0 0,9 32-651 0 0,-259 50-119 0 0,-122 31 523 0 0,-293 47-220 0 0,-8 2-145 0 0,-17 5-167 0 0,-31 9-733 0 0,-30 1-3392 0 0,-1-4-4409 0 0,57-10 1751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50.422"/>
    </inkml:context>
    <inkml:brush xml:id="br0">
      <inkml:brushProperty name="width" value="0.035" units="cm"/>
      <inkml:brushProperty name="height" value="0.035" units="cm"/>
    </inkml:brush>
  </inkml:definitions>
  <inkml:trace contextRef="#ctx0" brushRef="#br0">189 570 10922 0 0,'-13'-1'841'0'0,"-1"1"-1"0"0,0 1 0 0 0,1 0 0 0 0,-1 1 0 0 0,1 0 0 0 0,0 1 1 0 0,-1 1-1 0 0,1 0 0 0 0,1 1 0 0 0,-25 12 0 0 0,30-13-238 0 0,-5 5 1293 0 0,14-6-1148 0 0,10-2-433 0 0,26-4 71 0 0,-1-1 0 0 0,0-2-1 0 0,71-21 1 0 0,-28 6-270 0 0,671-147 442 0 0,-442 101-480 0 0,673-181 467 0 0,-908 225-489 0 0,120-35-6 0 0,-298 114-16900 0 0,87-48 11173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51.105"/>
    </inkml:context>
    <inkml:brush xml:id="br0">
      <inkml:brushProperty name="width" value="0.035" units="cm"/>
      <inkml:brushProperty name="height" value="0.035" units="cm"/>
    </inkml:brush>
  </inkml:definitions>
  <inkml:trace contextRef="#ctx0" brushRef="#br0">8 0 12219 0 0,'-1'1'109'0'0,"1"0"0"0"0,-1 0 0 0 0,0-1 0 0 0,1 1 0 0 0,-1 0 0 0 0,0 0 0 0 0,1 0 0 0 0,-1 0-1 0 0,1 0 1 0 0,-1 0 0 0 0,1 0 0 0 0,0 0 0 0 0,0 1 0 0 0,-1-1 0 0 0,1 0 0 0 0,0 0 0 0 0,0 0 0 0 0,0 0 0 0 0,0 0 0 0 0,0 0 0 0 0,0 0 0 0 0,0 0 0 0 0,1 1 0 0 0,-1-1 0 0 0,0 0 0 0 0,1 0 0 0 0,0 1 0 0 0,14 43 413 0 0,-6-22-176 0 0,90 423 1104 0 0,-93-416-1381 0 0,-3-11 172 0 0,0 1-1 0 0,-1-1 1 0 0,-1 1-1 0 0,-1-1 1 0 0,-1 1-1 0 0,-1 0 1 0 0,0-1-1 0 0,-9 29 4519 0 0,12-61-3464 0 0,5-21-1124 0 0,71-136 282 0 0,-75 164-458 0 0,1-1 0 0 0,0 1 0 0 0,1 0 1 0 0,-1 0-1 0 0,1 0 0 0 0,1 0 0 0 0,-1 1 0 0 0,1-1 0 0 0,0 1 1 0 0,0 0-1 0 0,6-5 0 0 0,-8 9 3 0 0,-1 0 0 0 0,1-1 0 0 0,0 1 0 0 0,-1 0 0 0 0,1 0 0 0 0,0 0-1 0 0,0 1 1 0 0,0-1 0 0 0,-1 1 0 0 0,1-1 0 0 0,0 1 0 0 0,0 0 0 0 0,0 0 0 0 0,0 0 0 0 0,0 1 0 0 0,-1-1 0 0 0,1 1 0 0 0,0 0 0 0 0,0-1 0 0 0,0 1 0 0 0,-1 0-1 0 0,1 0 1 0 0,-1 1 0 0 0,1-1 0 0 0,-1 1 0 0 0,1-1 0 0 0,-1 1 0 0 0,0 0 0 0 0,4 3 0 0 0,24 22-8 0 0,-2 2 0 0 0,-1 1 0 0 0,-1 0 0 0 0,-2 2 0 0 0,0 1 0 0 0,-3 1 0 0 0,-1 1 0 0 0,28 67 1 0 0,-46-96 3 0 0,0 0 1 0 0,0 0 0 0 0,-1 0-1 0 0,0 0 1 0 0,0 0 0 0 0,0 6-1 0 0,-3-21-2687 0 0,1 1 0 0 0,-1-1-1 0 0,-1 0 1 0 0,0 1 0 0 0,-6-14 0 0 0,3 9-3087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19.019"/>
    </inkml:context>
    <inkml:brush xml:id="br0">
      <inkml:brushProperty name="width" value="0.035" units="cm"/>
      <inkml:brushProperty name="height" value="0.035" units="cm"/>
    </inkml:brush>
  </inkml:definitions>
  <inkml:trace contextRef="#ctx0" brushRef="#br0">0 28 10010 0 0,'2'-2'748'0'0,"-1"0"1"0"0,0 0-1 0 0,1 0 0 0 0,0 0 1 0 0,-1 0-1 0 0,1 0 0 0 0,0 1 1 0 0,0-1-1 0 0,0 1 0 0 0,0-1 1 0 0,0 1-1 0 0,1 0 0 0 0,-1 0 1 0 0,0 0-1 0 0,0 0 0 0 0,5-1 1 0 0,-4 5-648 0 0,0 1 1 0 0,-1-1 0 0 0,0 1-1 0 0,0 0 1 0 0,0 0 0 0 0,3 7 0 0 0,18 75 13 0 0,23 152 1 0 0,-42-210-141 0 0,3 12 50 0 0,17 156 166 0 0,-26-157 131 0 0,2-37-300 0 0,0 0 0 0 0,0 0 0 0 0,-1 0 0 0 0,1 0 0 0 0,-1 0 0 0 0,0-1 0 0 0,1 1 0 0 0,-1 0 0 0 0,0 0 0 0 0,0-1 0 0 0,0 1 0 0 0,0 0-1 0 0,0-1 1 0 0,0 1 0 0 0,-1-1 0 0 0,1 0 0 0 0,0 1 0 0 0,-3 0 0 0 0,4-2-156 0 0,-1-1 0 0 0,0 1-1 0 0,0-1 1 0 0,0 0 0 0 0,0 1 0 0 0,0-1-1 0 0,1 0 1 0 0,-1 1 0 0 0,0-1-1 0 0,1 0 1 0 0,-1 0 0 0 0,0 0 0 0 0,1 0-1 0 0,-1 0 1 0 0,1 0 0 0 0,-1 0 0 0 0,1 0-1 0 0,0 0 1 0 0,-1 0 0 0 0,1-1-1 0 0,-10-26-9274 0 0,9 27 9145 0 0,-2-10-6871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57.958"/>
    </inkml:context>
    <inkml:brush xml:id="br0">
      <inkml:brushProperty name="width" value="0.035" units="cm"/>
      <inkml:brushProperty name="height" value="0.035" units="cm"/>
    </inkml:brush>
  </inkml:definitions>
  <inkml:trace contextRef="#ctx0" brushRef="#br0">1 90 11723 0 0,'6'-7'576'0'0,"0"1"0"0"0,1-1 0 0 0,-1 1 1 0 0,2 1-1 0 0,-1-1 0 0 0,0 1 1 0 0,1 1-1 0 0,10-5 0 0 0,-2 1 461 0 0,0 1 0 0 0,0 1 0 0 0,23-5-1 0 0,-37 11-981 0 0,-1-1 0 0 0,1 0 0 0 0,0 1 0 0 0,0 0 0 0 0,0 0 0 0 0,0-1 0 0 0,0 1 0 0 0,0 1 0 0 0,0-1 0 0 0,0 0 0 0 0,0 0-1 0 0,0 1 1 0 0,0-1 0 0 0,0 1 0 0 0,0-1 0 0 0,-1 1 0 0 0,1 0 0 0 0,0 0 0 0 0,2 1 0 0 0,-3-1-10 0 0,0 1 0 0 0,1-1 0 0 0,-1 0 0 0 0,0 1 0 0 0,0-1 0 0 0,-1 1 0 0 0,1 0 0 0 0,0-1 0 0 0,0 1 0 0 0,-1-1 0 0 0,1 1 0 0 0,-1 0 0 0 0,1 0 0 0 0,-1-1 0 0 0,0 1 0 0 0,0 0 0 0 0,0 2 0 0 0,0 4 27 0 0,-1 0 0 0 0,0 0 1 0 0,0 0-1 0 0,-1-1 0 0 0,0 1 1 0 0,0 0-1 0 0,-1-1 0 0 0,-3 8 1 0 0,-11 18-31 0 0,-1 0 0 0 0,-2-2 1 0 0,-27 33-1 0 0,-7-3-3807 0 0,62-65-3549 0 0,-3 2 5021 0 0,2-2-3359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51.290"/>
    </inkml:context>
    <inkml:brush xml:id="br0">
      <inkml:brushProperty name="width" value="0.035" units="cm"/>
      <inkml:brushProperty name="height" value="0.035" units="cm"/>
    </inkml:brush>
  </inkml:definitions>
  <inkml:trace contextRef="#ctx0" brushRef="#br0">384 0 12779 0 0,'-5'1'312'0'0,"0"1"0"0"0,-1 0 0 0 0,1 0-1 0 0,0 0 1 0 0,0 1 0 0 0,0-1 0 0 0,0 1 0 0 0,1 0 0 0 0,-1 1 0 0 0,1-1 0 0 0,0 1 0 0 0,0 0 0 0 0,0 0 0 0 0,-4 6 0 0 0,-7 10 135 0 0,-24 43 1 0 0,12-20-416 0 0,-10 9-393 0 0,-66 69 0 0 0,37-53-5834 0 0,43-46-640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57.519"/>
    </inkml:context>
    <inkml:brush xml:id="br0">
      <inkml:brushProperty name="width" value="0.035" units="cm"/>
      <inkml:brushProperty name="height" value="0.035" units="cm"/>
    </inkml:brush>
  </inkml:definitions>
  <inkml:trace contextRef="#ctx0" brushRef="#br0">49 183 7922 0 0,'-2'1'353'0'0,"-1"-1"0"0"0,0 2 0 0 0,0-1 0 0 0,0 0 0 0 0,1 0 0 0 0,-1 1 0 0 0,1 0 0 0 0,-1-1 0 0 0,1 1 0 0 0,0 0 0 0 0,0 0 0 0 0,-1 0 0 0 0,1 1 0 0 0,1-1 0 0 0,-3 3 0 0 0,-5 5 2144 0 0,28-71 4980 0 0,-14 48-7478 0 0,1 0 1 0 0,1 0-1 0 0,0 0 1 0 0,0 1-1 0 0,2 0 0 0 0,-1 1 1 0 0,2 0-1 0 0,-1 0 1 0 0,13-10-1 0 0,-21 20-9 0 0,0 1-1 0 0,0-1 0 0 0,0 0 0 0 0,0 1 0 0 0,0-1 0 0 0,0 0 0 0 0,1 1 1 0 0,-1 0-1 0 0,0-1 0 0 0,0 1 0 0 0,0 0 0 0 0,1-1 0 0 0,-1 1 1 0 0,0 0-1 0 0,0 0 0 0 0,1 0 0 0 0,-1 0 0 0 0,0 0 0 0 0,0 1 0 0 0,1-1 1 0 0,-1 0-1 0 0,0 0 0 0 0,0 1 0 0 0,0-1 0 0 0,1 1 0 0 0,0 0 1 0 0,1 1-5 0 0,-1 0 1 0 0,1 0-1 0 0,-1 0 1 0 0,1 1 0 0 0,-1-1-1 0 0,0 1 1 0 0,0-1 0 0 0,0 1-1 0 0,3 6 1 0 0,0 2-29 0 0,0 0 0 0 0,0 1 0 0 0,-1 0-1 0 0,3 17 1 0 0,2 12 2 0 0,-2 0 0 0 0,-2 1-1 0 0,-2 0 1 0 0,-2 47 0 0 0,-3-83 60 0 0,0 10 2 0 0,2-16-15 0 0,-1 0 0 0 0,1 0 0 0 0,0 0 0 0 0,0 0 0 0 0,0 0 0 0 0,0 1 0 0 0,0-1 0 0 0,0 0 0 0 0,0 0 0 0 0,0 0 0 0 0,0 0 0 0 0,0 1 0 0 0,0-1-1 0 0,0 0 1 0 0,0 0 0 0 0,0 0 0 0 0,0 0 0 0 0,0 1 0 0 0,0-1 0 0 0,0 0 0 0 0,0 0 0 0 0,0 0 0 0 0,0 0 0 0 0,0 1 0 0 0,0-1 0 0 0,0 0 0 0 0,0 0 0 0 0,0 0 0 0 0,0 0 0 0 0,0 0 0 0 0,0 1 0 0 0,0-1 0 0 0,1 0 0 0 0,-1 0 0 0 0,0 0 0 0 0,0 0 0 0 0,0 0 0 0 0,0 0 0 0 0,0 1 0 0 0,0-1 0 0 0,1 0 0 0 0,-1 0 0 0 0,0 0 0 0 0,0 0 0 0 0,0 0-1 0 0,0 0 1 0 0,1 0 0 0 0,-1 0 0 0 0,0 0 0 0 0,0 0 0 0 0,0 0 0 0 0,16-36 721 0 0,-2 1-604 0 0,-1-1 1 0 0,11-55-1 0 0,-15 54-173 0 0,1 1 1 0 0,23-53-1 0 0,-31 84 51 0 0,0 1 0 0 0,0 0 0 0 0,1-1 0 0 0,0 1 0 0 0,0 0 0 0 0,0 1-1 0 0,0-1 1 0 0,1 0 0 0 0,-1 1 0 0 0,1 0 0 0 0,5-4 0 0 0,-7 6-3 0 0,-1 1 1 0 0,1-1 0 0 0,0 0-1 0 0,-1 1 1 0 0,1-1 0 0 0,0 1-1 0 0,-1-1 1 0 0,1 1 0 0 0,0 0-1 0 0,-1-1 1 0 0,1 1-1 0 0,0 0 1 0 0,0 0 0 0 0,-1 1-1 0 0,1-1 1 0 0,0 0 0 0 0,0 1-1 0 0,-1-1 1 0 0,1 0 0 0 0,0 1-1 0 0,-1 0 1 0 0,1-1-1 0 0,-1 1 1 0 0,1 0 0 0 0,-1 0-1 0 0,1 0 1 0 0,-1 0 0 0 0,1 0-1 0 0,-1 0 1 0 0,0 1 0 0 0,0-1-1 0 0,0 0 1 0 0,2 3-1 0 0,6 8 22 0 0,0 1-1 0 0,-2 0 0 0 0,1 0 0 0 0,-2 0 0 0 0,1 1 0 0 0,-2 0 0 0 0,5 15 0 0 0,20 106-78 0 0,-27-118 19 0 0,0 10 24 0 0,0 0 0 0 0,-3 50 0 0 0,-1-33-94 0 0,9-80-13214 0 0,-4 26 6827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57.936"/>
    </inkml:context>
    <inkml:brush xml:id="br0">
      <inkml:brushProperty name="width" value="0.035" units="cm"/>
      <inkml:brushProperty name="height" value="0.035" units="cm"/>
    </inkml:brush>
  </inkml:definitions>
  <inkml:trace contextRef="#ctx0" brushRef="#br0">0 155 11763 0 0,'2'-7'599'0'0,"0"0"0"0"0,1 0 1 0 0,-1 0-1 0 0,1 1 0 0 0,1-1 1 0 0,-1 1-1 0 0,1 0 0 0 0,0 0 1 0 0,1 0-1 0 0,0 0 1 0 0,6-5-1 0 0,3-3 622 0 0,0 1 0 0 0,33-22 0 0 0,-46 34-1198 0 0,0 0 0 0 0,0 0 0 0 0,1 0 0 0 0,-1 0 0 0 0,0 0 0 0 0,0 0 0 0 0,1 1 0 0 0,-1-1 1 0 0,0 1-1 0 0,1-1 0 0 0,-1 1 0 0 0,1 0 0 0 0,-1-1 0 0 0,1 1 0 0 0,-1 0 0 0 0,1 0 0 0 0,-1 0 0 0 0,1 0 0 0 0,-1 0 0 0 0,1 0 0 0 0,-1 0 0 0 0,1 1 0 0 0,-1-1 0 0 0,3 1 0 0 0,-3 1 12 0 0,1-1 0 0 0,-1 0 0 0 0,0 1 0 0 0,0-1-1 0 0,1 1 1 0 0,-1-1 0 0 0,0 1 0 0 0,-1 0 0 0 0,1-1 0 0 0,0 1-1 0 0,0 0 1 0 0,-1-1 0 0 0,1 1 0 0 0,-1 0 0 0 0,1 0 0 0 0,-1 3-1 0 0,2 9 77 0 0,-2 1 0 0 0,0 0-1 0 0,-3 25 1 0 0,3-38-130 0 0,-7 46 43 0 0,-21 72-1 0 0,0-2-198 0 0,28-117 173 0 0,0-1 0 0 0,0 1 0 0 0,-1 0 0 0 0,1 0 0 0 0,0-1 0 0 0,0 1 0 0 0,0 0-1 0 0,0-1 1 0 0,0 1 0 0 0,0 0 0 0 0,1-1 0 0 0,-1 1 0 0 0,0 0 0 0 0,0-1 0 0 0,0 1-1 0 0,1 0 1 0 0,-1-1 0 0 0,0 1 0 0 0,1 0 0 0 0,-1-1 0 0 0,0 1 0 0 0,1-1 0 0 0,-1 1-1 0 0,1-1 1 0 0,-1 1 0 0 0,1-1 0 0 0,-1 1 0 0 0,2 0 0 0 0,0 0 18 0 0,-1-1 0 0 0,1 1-1 0 0,0-1 1 0 0,0 1 0 0 0,0-1 0 0 0,0 0 0 0 0,-1 1 0 0 0,1-1 0 0 0,0 0 0 0 0,0 0 0 0 0,2-1 0 0 0,52-12 454 0 0,-49 10-453 0 0,-6 3-19 0 0,50-15-459 0 0,-1-2 0 0 0,61-30 0 0 0,-85 30-4238 0 0,-1 1-3586 0 0,-16 11 1892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58.221"/>
    </inkml:context>
    <inkml:brush xml:id="br0">
      <inkml:brushProperty name="width" value="0.035" units="cm"/>
      <inkml:brushProperty name="height" value="0.035" units="cm"/>
    </inkml:brush>
  </inkml:definitions>
  <inkml:trace contextRef="#ctx0" brushRef="#br0">1 24 11835 0 0,'0'-1'692'0'0,"0"-1"1"0"0,0 0 0 0 0,0 0-1 0 0,1 0 1 0 0,-1 1 0 0 0,0-1-1 0 0,1 0 1 0 0,0 0-1 0 0,-1 1 1 0 0,3-4 0 0 0,2 4 1572 0 0,0 13-1481 0 0,13 136-234 0 0,-14-100-519 0 0,16 81 1 0 0,-15-101-78 0 0,-4-22 0 0 0,-1 0 0 0 0,1 1 0 0 0,0-1 0 0 0,1 0 0 0 0,-1 0 1 0 0,1 0-1 0 0,1 0 0 0 0,-1-1 0 0 0,1 1 0 0 0,0-1 0 0 0,5 9 0 0 0,-7-14-112 0 0,-1 1-1 0 0,1-1 1 0 0,-1 0-1 0 0,1 1 0 0 0,-1-1 1 0 0,1 0-1 0 0,-1 1 1 0 0,1-1-1 0 0,0 0 0 0 0,-1 0 1 0 0,1 1-1 0 0,-1-1 0 0 0,1 0 1 0 0,0 0-1 0 0,-1 0 1 0 0,1 0-1 0 0,0 0 0 0 0,-1 0 1 0 0,1 0-1 0 0,0 0 0 0 0,-1 0 1 0 0,1 0-1 0 0,-1 0 1 0 0,1-1-1 0 0,0 1 0 0 0,-1 0 1 0 0,1 0-1 0 0,-1-1 0 0 0,1 1 1 0 0,-1 0-1 0 0,1-1 1 0 0,-1 1-1 0 0,1 0 0 0 0,-1-1 1 0 0,1 1-1 0 0,0-2 0 0 0,13-20-7965 0 0,-10 12 2863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58.456"/>
    </inkml:context>
    <inkml:brush xml:id="br0">
      <inkml:brushProperty name="width" value="0.035" units="cm"/>
      <inkml:brushProperty name="height" value="0.035" units="cm"/>
    </inkml:brush>
  </inkml:definitions>
  <inkml:trace contextRef="#ctx0" brushRef="#br0">2 8 11146 0 0,'0'0'103'0'0,"0"0"0"0"0,-1-1-1 0 0,1 1 1 0 0,0 0 0 0 0,0 0-1 0 0,0 0 1 0 0,0 0 0 0 0,0-1-1 0 0,0 1 1 0 0,0 0 0 0 0,0 0-1 0 0,0-1 1 0 0,0 1 0 0 0,0 0-1 0 0,0 0 1 0 0,0 0 0 0 0,0-1-1 0 0,0 1 1 0 0,0 0 0 0 0,0 0-1 0 0,0 0 1 0 0,0-1 0 0 0,0 1-1 0 0,0 0 1 0 0,1 0 0 0 0,-1 0-1 0 0,0 0 1 0 0,0-1-1 0 0,0 1 1 0 0,0 0 0 0 0,0 0-1 0 0,0 0 1 0 0,1 0 0 0 0,-1 0-1 0 0,0-1 1 0 0,0 1 0 0 0,0 0-1 0 0,1 0 1 0 0,-1 0 0 0 0,0 0-1 0 0,0 0 1 0 0,0 0 0 0 0,0 0-1 0 0,1 0 1 0 0,-1 0 0 0 0,0 0-1 0 0,0 0 1 0 0,0 0 0 0 0,1 0-1 0 0,-1 0 1 0 0,0 0 0 0 0,1 0-1 0 0,10 11 2135 0 0,6 20-1127 0 0,-11-11-897 0 0,7 27 163 0 0,-1 0 0 0 0,-3 1-1 0 0,7 91 1 0 0,-15-129-305 0 0,-2-30-9108 0 0,-7 2 4436 0 0,3 9-401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58.661"/>
    </inkml:context>
    <inkml:brush xml:id="br0">
      <inkml:brushProperty name="width" value="0.035" units="cm"/>
      <inkml:brushProperty name="height" value="0.035" units="cm"/>
    </inkml:brush>
  </inkml:definitions>
  <inkml:trace contextRef="#ctx0" brushRef="#br0">1 178 12043 0 0,'2'-4'312'0'0,"-1"1"1"0"0,1 0 0 0 0,0 1 0 0 0,1-1 0 0 0,-1 0 0 0 0,0 1 0 0 0,1-1 0 0 0,-1 1 0 0 0,1 0 0 0 0,0-1 0 0 0,0 1 0 0 0,0 1-1 0 0,0-1 1 0 0,0 0 0 0 0,0 1 0 0 0,6-2 0 0 0,58-18 1470 0 0,-60 19-1607 0 0,135-23 947 0 0,-101 20-1241 0 0,0-2 0 0 0,-1-2 0 0 0,54-19 0 0 0,-79 18-2531 0 0,-14 9 2054 0 0,0-1 0 0 0,0 1 0 0 0,0 0-1 0 0,0 0 1 0 0,0-1 0 0 0,-1 1 0 0 0,1-1 0 0 0,0 1 0 0 0,-1-1 0 0 0,1 1 0 0 0,-1-1 0 0 0,1 1 0 0 0,-1-1 0 0 0,1-2-1 0 0,-1-1-4407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59.011"/>
    </inkml:context>
    <inkml:brush xml:id="br0">
      <inkml:brushProperty name="width" value="0.035" units="cm"/>
      <inkml:brushProperty name="height" value="0.035" units="cm"/>
    </inkml:brush>
  </inkml:definitions>
  <inkml:trace contextRef="#ctx0" brushRef="#br0">0 145 12315 0 0,'0'-5'604'0'0,"1"0"1"0"0,-1 1-1 0 0,1-1 1 0 0,0 1-1 0 0,0-1 1 0 0,0 1-1 0 0,1-1 1 0 0,0 1 0 0 0,0 0-1 0 0,4-8 1 0 0,-2 6-241 0 0,0 1-1 0 0,0-1 1 0 0,1 1 0 0 0,0 0 0 0 0,0 0 0 0 0,10-7 0 0 0,-6 6-234 0 0,-1 1 1 0 0,1 0 0 0 0,0 0 0 0 0,1 1 0 0 0,-1 0-1 0 0,1 1 1 0 0,-1 0 0 0 0,1 1 0 0 0,0 0-1 0 0,10-1 1 0 0,-18 2-104 0 0,0 1 0 0 0,0 0 0 0 0,0 0 0 0 0,-1 0 0 0 0,1 0 0 0 0,0 0 0 0 0,0 0-1 0 0,0 0 1 0 0,-1 0 0 0 0,1 1 0 0 0,0-1 0 0 0,0 1 0 0 0,-1-1 0 0 0,1 1 0 0 0,0 0 0 0 0,-1 0 0 0 0,1 0-1 0 0,-1-1 1 0 0,1 2 0 0 0,-1-1 0 0 0,1 0 0 0 0,-1 0 0 0 0,0 0 0 0 0,0 1 0 0 0,1-1 0 0 0,-1 0 0 0 0,0 1-1 0 0,0-1 1 0 0,0 1 0 0 0,-1 0 0 0 0,1-1 0 0 0,0 1 0 0 0,0 0 0 0 0,-1-1 0 0 0,1 1 0 0 0,-1 0 0 0 0,0 0-1 0 0,1-1 1 0 0,-1 1 0 0 0,0 0 0 0 0,0 0 0 0 0,0 0 0 0 0,-1 3 0 0 0,-1 9 71 0 0,0 0 1 0 0,0 0-1 0 0,-2 0 1 0 0,-7 20-1 0 0,5-16-161 0 0,5-17 63 0 0,-16 69 22 0 0,16-64-14 0 0,0-1 0 0 0,0 1 0 0 0,1-1 0 0 0,0 1 0 0 0,0-1-1 0 0,0 1 1 0 0,1 0 0 0 0,-1-1 0 0 0,1 1 0 0 0,3 8 0 0 0,-3-12 16 0 0,0-1-1 0 0,1 0 1 0 0,-1 1 0 0 0,0-1-1 0 0,0 0 1 0 0,1 0 0 0 0,-1 0-1 0 0,0 0 1 0 0,1 0 0 0 0,-1 0-1 0 0,1 0 1 0 0,-1 0 0 0 0,1-1-1 0 0,0 1 1 0 0,-1 0 0 0 0,1-1-1 0 0,0 0 1 0 0,-1 1-1 0 0,1-1 1 0 0,0 0 0 0 0,0 0-1 0 0,-1 0 1 0 0,1 0 0 0 0,3 0-1 0 0,46-8 509 0 0,-45 7-499 0 0,55-16 101 0 0,-47 12-294 0 0,0 1 0 0 0,0 0 0 0 0,1 1 0 0 0,-1 0 0 0 0,1 1-1 0 0,-1 1 1 0 0,25 1 0 0 0,-33 2-1740 0 0,-6-2 1578 0 0,0 1-1 0 0,0-1 1 0 0,0 0 0 0 0,0 1 0 0 0,0-1 0 0 0,0 0-1 0 0,0 1 1 0 0,1-1 0 0 0,-2 0 0 0 0,1 1 0 0 0,0-1-1 0 0,0 0 1 0 0,0 0 0 0 0,0 1 0 0 0,0-1 0 0 0,0 0-1 0 0,0 1 1 0 0,0-1 0 0 0,0 0 0 0 0,0 1 0 0 0,-1-1-1 0 0,1 0 1 0 0,-3 3-3544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59.376"/>
    </inkml:context>
    <inkml:brush xml:id="br0">
      <inkml:brushProperty name="width" value="0.035" units="cm"/>
      <inkml:brushProperty name="height" value="0.035" units="cm"/>
    </inkml:brush>
  </inkml:definitions>
  <inkml:trace contextRef="#ctx0" brushRef="#br0">3 126 10442 0 0,'0'0'72'0'0,"0"0"-1"0"0,0 0 0 0 0,0 0 0 0 0,0 0 1 0 0,0 0-1 0 0,0 0 0 0 0,-1 0 1 0 0,1 0-1 0 0,0 0 0 0 0,0 0 1 0 0,0 0-1 0 0,0 0 0 0 0,0 0 1 0 0,0 0-1 0 0,0 0 0 0 0,-1 0 1 0 0,1 0-1 0 0,0 0 0 0 0,0 0 0 0 0,0 0 1 0 0,0-1-1 0 0,0 1 0 0 0,0 0 1 0 0,0 0-1 0 0,0 0 0 0 0,0 0 1 0 0,-1 0-1 0 0,1 0 0 0 0,0 0 1 0 0,0 0-1 0 0,0 0 0 0 0,0-1 1 0 0,0 1-1 0 0,0 0 0 0 0,0 0 0 0 0,0 0 1 0 0,0 0-1 0 0,0 0 0 0 0,0 0 1 0 0,0-1-1 0 0,0 1 0 0 0,0 0 1 0 0,0 0-1 0 0,0 0 0 0 0,0 0 1 0 0,0 0-1 0 0,0 0 0 0 0,0 0 0 0 0,0-1 1 0 0,0 1-1 0 0,0 0 0 0 0,0 0 1 0 0,0 0-1 0 0,1 0 0 0 0,-1 0 1 0 0,0 0-1 0 0,0 0 0 0 0,0 0 1 0 0,0-1-1 0 0,0 1 0 0 0,0 0 1 0 0,0 0-1 0 0,0 0 0 0 0,0 0 0 0 0,1 0 1 0 0,-1 0-1 0 0,0 0 0 0 0,15-4 2276 0 0,41 0-1393 0 0,-22 1 166 0 0,395-36 2397 0 0,172-24-6892 0 0,-590 61 2536 0 0,30-3-3077 0 0,-15 7-2480 0 0,-21 0 1006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6:59.960"/>
    </inkml:context>
    <inkml:brush xml:id="br0">
      <inkml:brushProperty name="width" value="0.035" units="cm"/>
      <inkml:brushProperty name="height" value="0.035" units="cm"/>
    </inkml:brush>
  </inkml:definitions>
  <inkml:trace contextRef="#ctx0" brushRef="#br0">324 97 11418 0 0,'-4'-10'1415'0'0,"0"1"-1"0"0,-1-1 0 0 0,-1 1 0 0 0,0 0 0 0 0,-12-15 0 0 0,16 22-1301 0 0,0 0 1 0 0,0 0-1 0 0,0 0 0 0 0,0 0 1 0 0,0 0-1 0 0,-1 0 0 0 0,1 1 1 0 0,-1-1-1 0 0,1 1 0 0 0,-1 0 1 0 0,0 0-1 0 0,1 0 1 0 0,-1 0-1 0 0,0 0 0 0 0,0 0 1 0 0,0 1-1 0 0,1-1 0 0 0,-1 1 1 0 0,0 0-1 0 0,0 0 0 0 0,0 0 1 0 0,0 0-1 0 0,0 1 1 0 0,0-1-1 0 0,-4 2 0 0 0,-2 2-94 0 0,1-1-1 0 0,0 2 0 0 0,0-1 1 0 0,0 1-1 0 0,1 1 0 0 0,-1-1 1 0 0,1 1-1 0 0,0 1 1 0 0,1-1-1 0 0,-7 10 0 0 0,-4 5-63 0 0,1 1 0 0 0,-15 28 0 0 0,22-33-14 0 0,0 0-1 0 0,2 0 1 0 0,0 1-1 0 0,1 0 1 0 0,-6 24 0 0 0,11-33 18 0 0,-1-1 1 0 0,1 1-1 0 0,0 0 1 0 0,1 0 0 0 0,0-1-1 0 0,0 1 1 0 0,1 0 0 0 0,0 0-1 0 0,1-1 1 0 0,0 1-1 0 0,0-1 1 0 0,1 1 0 0 0,6 12-1 0 0,-8-19 54 0 0,0 1 0 0 0,0-1 0 0 0,1 0 0 0 0,0 1-1 0 0,-1-1 1 0 0,1 0 0 0 0,0 0 0 0 0,0 0 0 0 0,0-1-1 0 0,0 1 1 0 0,0 0 0 0 0,1-1 0 0 0,-1 1 0 0 0,0-1-1 0 0,1 0 1 0 0,-1 0 0 0 0,1 0 0 0 0,-1 0 0 0 0,4 1-1 0 0,-2-2 38 0 0,1 1 0 0 0,-1-1-1 0 0,1 0 1 0 0,-1 0 0 0 0,1-1 0 0 0,-1 1-1 0 0,1-1 1 0 0,-1 0 0 0 0,1 0 0 0 0,6-4-1 0 0,5-2 196 0 0,0-1 0 0 0,-1-1 0 0 0,0 0 0 0 0,24-20-1 0 0,-2-4 446 0 0,-1-2 0 0 0,-2-1 0 0 0,35-49 0 0 0,-64 79-538 0 0,-5 5-146 0 0,0 1 0 0 0,1 0 1 0 0,-1-1-1 0 0,0 1 0 0 0,1-1 0 0 0,-1 1 1 0 0,1 0-1 0 0,-1 0 0 0 0,1-1 0 0 0,-1 1 1 0 0,0 0-1 0 0,1 0 0 0 0,-1-1 0 0 0,1 1 1 0 0,-1 0-1 0 0,1 0 0 0 0,-1 0 1 0 0,1 0-1 0 0,-1 0 0 0 0,1 0 0 0 0,-1 0 1 0 0,1 0-1 0 0,0 0 0 0 0,-1 0 0 0 0,1 0 1 0 0,-1 0-1 0 0,1 0 0 0 0,-1 0 0 0 0,1 0 1 0 0,-1 1-1 0 0,0-1 0 0 0,1 0 1 0 0,-1 0-1 0 0,1 1 0 0 0,-1-1 0 0 0,1 0 1 0 0,-1 1-1 0 0,0-1 0 0 0,1 0 0 0 0,-1 1 1 0 0,1-1-1 0 0,-1 0 0 0 0,0 1 1 0 0,0-1-1 0 0,1 1 0 0 0,-1-1 0 0 0,0 1 1 0 0,0-1-1 0 0,1 1 0 0 0,-1-1 0 0 0,0 1 1 0 0,16 35 24 0 0,-12-25 4 0 0,23 54-85 0 0,10 22 50 0 0,-32-78-43 0 0,0 0 1 0 0,1 0 0 0 0,0-1 0 0 0,1 1 0 0 0,-1-2 0 0 0,2 1 0 0 0,8 7 0 0 0,-15-14-56 0 0,0 0 1 0 0,1 0-1 0 0,-1 0 0 0 0,0 0 1 0 0,1 0-1 0 0,0 0 0 0 0,-1 0 1 0 0,1-1-1 0 0,-1 1 1 0 0,1 0-1 0 0,0-1 0 0 0,0 1 1 0 0,-1-1-1 0 0,1 0 0 0 0,0 0 1 0 0,0 0-1 0 0,-1 0 0 0 0,1 0 1 0 0,0 0-1 0 0,0 0 0 0 0,-1 0 1 0 0,1-1-1 0 0,0 1 0 0 0,0 0 1 0 0,-1-1-1 0 0,1 0 0 0 0,0 1 1 0 0,-1-1-1 0 0,1 0 0 0 0,-1 0 1 0 0,1 0-1 0 0,-1 0 0 0 0,0 0 1 0 0,2-2-1 0 0,2-2-1574 0 0,0 0-1 0 0,0-1 0 0 0,-1 0 1 0 0,0 0-1 0 0,0 0 1 0 0,-1 0-1 0 0,4-9 1 0 0,-1 1-4700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00.275"/>
    </inkml:context>
    <inkml:brush xml:id="br0">
      <inkml:brushProperty name="width" value="0.035" units="cm"/>
      <inkml:brushProperty name="height" value="0.035" units="cm"/>
    </inkml:brush>
  </inkml:definitions>
  <inkml:trace contextRef="#ctx0" brushRef="#br0">1 92 14867 0 0,'1'-4'324'0'0,"1"-1"1"0"0,0 1-1 0 0,0 0 0 0 0,0 0 0 0 0,0 1 1 0 0,1-1-1 0 0,-1 0 0 0 0,1 1 0 0 0,0 0 1 0 0,0-1-1 0 0,1 1 0 0 0,-1 0 1 0 0,1 1-1 0 0,-1-1 0 0 0,1 1 0 0 0,0-1 1 0 0,0 1-1 0 0,7-3 0 0 0,1 0 44 0 0,-1 1-1 0 0,1 0 1 0 0,0 0-1 0 0,1 1 0 0 0,18-2 1 0 0,-26 4-301 0 0,0 1 0 0 0,-1 0 0 0 0,1 0 0 0 0,0 0 1 0 0,-1 1-1 0 0,1-1 0 0 0,0 1 0 0 0,-1 0 0 0 0,1 0 0 0 0,-1 1 0 0 0,9 3 0 0 0,-11-4-14 0 0,-1 1-1 0 0,1-1 1 0 0,-1 0-1 0 0,1 0 0 0 0,-1 1 1 0 0,0-1-1 0 0,0 0 0 0 0,0 1 1 0 0,1-1-1 0 0,-1 1 1 0 0,-1 0-1 0 0,1-1 0 0 0,0 1 1 0 0,0 0-1 0 0,-1 0 0 0 0,1-1 1 0 0,-1 1-1 0 0,1 0 1 0 0,-1 0-1 0 0,0 0 0 0 0,1 0 1 0 0,-1 0-1 0 0,0-1 0 0 0,0 1 1 0 0,-1 0-1 0 0,1 0 1 0 0,0 0-1 0 0,-1 0 0 0 0,1 0 1 0 0,-1-1-1 0 0,1 1 0 0 0,-2 2 1 0 0,-27 61 483 0 0,23-55-524 0 0,0 1 0 0 0,1 0 0 0 0,0 0 0 0 0,1 0-1 0 0,0 0 1 0 0,1 1 0 0 0,0 0 0 0 0,0-1 0 0 0,0 23 0 0 0,3-33-12 0 0,0 1 1 0 0,0-1 0 0 0,0 0-1 0 0,0 0 1 0 0,1 0 0 0 0,-1 1-1 0 0,0-1 1 0 0,1 0-1 0 0,-1 0 1 0 0,1 0 0 0 0,-1 0-1 0 0,1 0 1 0 0,0 0 0 0 0,-1 0-1 0 0,1 0 1 0 0,0 0 0 0 0,0 0-1 0 0,-1 0 1 0 0,1-1 0 0 0,0 1-1 0 0,0 0 1 0 0,0 0-1 0 0,0-1 1 0 0,2 2 0 0 0,-1-2 4 0 0,1 1 0 0 0,-1 0 0 0 0,1-1 0 0 0,-1 1-1 0 0,1-1 1 0 0,0 0 0 0 0,-1 0 0 0 0,1 0 0 0 0,-1 0 0 0 0,6-1 0 0 0,6-3 11 0 0,-1 1 0 0 0,0-2 1 0 0,18-7-1 0 0,-27 10-22 0 0,32-13-552 0 0,109-52-498 0 0,-100 39-4117 0 0,-2-4-5184 0 0,-29 19 4247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58.213"/>
    </inkml:context>
    <inkml:brush xml:id="br0">
      <inkml:brushProperty name="width" value="0.035" units="cm"/>
      <inkml:brushProperty name="height" value="0.035" units="cm"/>
    </inkml:brush>
  </inkml:definitions>
  <inkml:trace contextRef="#ctx0" brushRef="#br0">123 22 9474 0 0,'1'-1'327'0'0,"-1"0"0"0"0,0 1 0 0 0,0-1 0 0 0,0 0 0 0 0,0 0-1 0 0,0 1 1 0 0,0-1 0 0 0,0 0 0 0 0,0 0 0 0 0,0 0 0 0 0,0 1 0 0 0,0-1 0 0 0,-1 0 0 0 0,1 0 0 0 0,0 1 0 0 0,-1-1-1 0 0,1 0 1 0 0,0 1 0 0 0,-1-1 0 0 0,1 0 0 0 0,-1 1 0 0 0,1-1 0 0 0,-1 1 0 0 0,1-1 0 0 0,-1 0 0 0 0,1 1 0 0 0,-1-1-1 0 0,0 1 1 0 0,1 0 0 0 0,-2-1 0 0 0,1 1-155 0 0,-1 0 1 0 0,1 0-1 0 0,0 0 0 0 0,-1 1 0 0 0,1-1 1 0 0,0 0-1 0 0,-1 1 0 0 0,1-1 1 0 0,0 1-1 0 0,0 0 0 0 0,-1-1 0 0 0,1 1 1 0 0,0 0-1 0 0,0 0 0 0 0,-1 1 0 0 0,-5 3-179 0 0,1 1 0 0 0,0 1-1 0 0,0-1 1 0 0,-6 9-1 0 0,4-2 20 0 0,1 0-1 0 0,0 0 0 0 0,1 0 0 0 0,0 1 1 0 0,1 0-1 0 0,0 1 0 0 0,1-1 1 0 0,-3 24-1 0 0,7-33-6 0 0,0 0 1 0 0,-1-1-1 0 0,2 1 0 0 0,-1 0 1 0 0,0 0-1 0 0,1-1 1 0 0,0 1-1 0 0,0 0 1 0 0,0-1-1 0 0,1 1 0 0 0,0-1 1 0 0,0 1-1 0 0,0-1 1 0 0,0 0-1 0 0,1 0 1 0 0,-1 0-1 0 0,1 0 0 0 0,0 0 1 0 0,0-1-1 0 0,0 1 1 0 0,1-1-1 0 0,-1 0 0 0 0,1 0 1 0 0,0 0-1 0 0,0 0 1 0 0,0-1-1 0 0,0 0 1 0 0,0 1-1 0 0,1-2 0 0 0,6 4 1 0 0,-4-3-39 0 0,-1-1 1 0 0,0 1-1 0 0,1-1 0 0 0,-1 0 1 0 0,0-1-1 0 0,1 1 0 0 0,-1-1 1 0 0,1 0-1 0 0,-1-1 0 0 0,1 0 1 0 0,-1 0-1 0 0,1 0 0 0 0,-1-1 1 0 0,0 0-1 0 0,0 0 0 0 0,0 0 1 0 0,0-1-1 0 0,11-7 0 0 0,-11 7-1397 0 0,0-2 0 0 0,-1 1 0 0 0,0 0 0 0 0,0-1 0 0 0,0 0-1 0 0,6-9 1 0 0,-3 3-5350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00.608"/>
    </inkml:context>
    <inkml:brush xml:id="br0">
      <inkml:brushProperty name="width" value="0.035" units="cm"/>
      <inkml:brushProperty name="height" value="0.035" units="cm"/>
    </inkml:brush>
  </inkml:definitions>
  <inkml:trace contextRef="#ctx0" brushRef="#br0">24 49 9810 0 0,'-1'0'339'0'0,"0"1"1"0"0,0-1-1 0 0,0 0 0 0 0,0 1 0 0 0,0-1 1 0 0,-1 1-1 0 0,1-1 0 0 0,0 1 0 0 0,0-1 1 0 0,0 1-1 0 0,0 0 0 0 0,0-1 0 0 0,1 1 1 0 0,-1 0-1 0 0,0 0 0 0 0,0 0 0 0 0,0 0 1 0 0,1 0-1 0 0,-1 0 0 0 0,0 0 0 0 0,1 0 1 0 0,-1 0-1 0 0,1 0 0 0 0,-1 0 1 0 0,1 0-1 0 0,0 0 0 0 0,-1 0 0 0 0,1 1 1 0 0,0-1-1 0 0,0 0 0 0 0,0 0 0 0 0,0 0 1 0 0,0 1-1 0 0,0-1 0 0 0,0 1 0 0 0,1-1-207 0 0,0 0-1 0 0,-1-1 1 0 0,1 1-1 0 0,0-1 1 0 0,0 1-1 0 0,0-1 1 0 0,-1 0-1 0 0,1 1 1 0 0,0-1-1 0 0,0 0 1 0 0,0 1-1 0 0,0-1 1 0 0,0 0-1 0 0,0 0 1 0 0,-1 0-1 0 0,1 0 1 0 0,0 0 0 0 0,0 0-1 0 0,0 0 1 0 0,0 0-1 0 0,0 0 1 0 0,1-1-1 0 0,27-4 385 0 0,-23 3-273 0 0,26-6 148 0 0,51-20 1 0 0,-52 16-654 0 0,55-12 1 0 0,-77 21 1406 0 0,0 0-6652 0 0,-22 6-7313 0 0,6-2 7336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00.769"/>
    </inkml:context>
    <inkml:brush xml:id="br0">
      <inkml:brushProperty name="width" value="0.035" units="cm"/>
      <inkml:brushProperty name="height" value="0.035" units="cm"/>
    </inkml:brush>
  </inkml:definitions>
  <inkml:trace contextRef="#ctx0" brushRef="#br0">0 129 11883 0 0,'6'-3'2304'0'0,"1"-1"-736"0"0,5-4-495 0 0,3 1-201 0 0,-1 1-136 0 0,4-1-80 0 0,1-2-168 0 0,1 2-176 0 0,1-2-136 0 0,0 2-136 0 0,1 0-40 0 0,-3-1-152 0 0,2-1-296 0 0,-4 2-536 0 0,-1-2-1096 0 0,0-1-945 0 0,-2-2-5145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17.183"/>
    </inkml:context>
    <inkml:brush xml:id="br0">
      <inkml:brushProperty name="width" value="0.035" units="cm"/>
      <inkml:brushProperty name="height" value="0.035" units="cm"/>
    </inkml:brush>
  </inkml:definitions>
  <inkml:trace contextRef="#ctx0" brushRef="#br0">63 335 6305 0 0,'-2'0'95'0'0,"1"0"-1"0"0,0 0 1 0 0,0 0-1 0 0,0-1 1 0 0,0 1-1 0 0,0 0 1 0 0,0-1-1 0 0,-1 1 1 0 0,1 0-1 0 0,0-1 0 0 0,0 0 1 0 0,0 1-1 0 0,0-1 1 0 0,1 1-1 0 0,-1-1 1 0 0,0 0-1 0 0,0 0 1 0 0,0 0-1 0 0,0 0 1 0 0,1 1-1 0 0,-1-1 1 0 0,0 0-1 0 0,1 0 1 0 0,-1 0-1 0 0,1 0 0 0 0,-1 0 1 0 0,0-2-1 0 0,-7-38-110 0 0,4 16-53 0 0,4 10 174 0 0,-1 3 1655 0 0,-4 9 2880 0 0,4 3-4520 0 0,1 0-1 0 0,-1 0 1 0 0,0 0 0 0 0,1 0 0 0 0,-1 0 0 0 0,0 0-1 0 0,1-1 1 0 0,-1 1 0 0 0,0 0 0 0 0,1 0-1 0 0,-1 0 1 0 0,0-1 0 0 0,1 1 0 0 0,-1 0-1 0 0,0-1 1 0 0,1 1 0 0 0,-1 0 0 0 0,1-1 0 0 0,-1 1-1 0 0,1-1 1 0 0,-1 1 0 0 0,1-1 0 0 0,-1 1-1 0 0,1-1 1 0 0,0 1 0 0 0,-1-1 0 0 0,1 0-1 0 0,0 1 1 0 0,-1-1 0 0 0,1 0 0 0 0,0 1-1 0 0,-1-2 1 0 0,1 0 11 0 0,0-1 0 0 0,0 1 0 0 0,0-1 0 0 0,0 1 1 0 0,0-1-1 0 0,1 1 0 0 0,-1-1 0 0 0,1 1 0 0 0,1-4 0 0 0,1-4-30 0 0,1 1 1 0 0,0 0 0 0 0,10-17-1 0 0,-13 25-94 0 0,12-18 57 0 0,0 1 1 0 0,30-31 0 0 0,-39 46-62 0 0,-1-1 1 0 0,1 1 0 0 0,0 0-1 0 0,0 0 1 0 0,0 0 0 0 0,0 0-1 0 0,0 1 1 0 0,1-1 0 0 0,-1 1-1 0 0,1 1 1 0 0,0-1-1 0 0,-1 0 1 0 0,1 1 0 0 0,0 0-1 0 0,0 0 1 0 0,0 1 0 0 0,0-1-1 0 0,0 1 1 0 0,8 1 0 0 0,-10-1 9 0 0,0 1 0 0 0,1 0 0 0 0,-1 0 0 0 0,0 0 0 0 0,0 0 1 0 0,0 0-1 0 0,0 1 0 0 0,0 0 0 0 0,0-1 0 0 0,0 1 0 0 0,-1 0 0 0 0,1 0 1 0 0,-1 1-1 0 0,1-1 0 0 0,-1 0 0 0 0,0 1 0 0 0,4 4 0 0 0,-4-2 14 0 0,1 0-1 0 0,-1 0 0 0 0,0 0 0 0 0,0 1 0 0 0,-1-1 0 0 0,0 0 1 0 0,1 1-1 0 0,-2-1 0 0 0,1 11 0 0 0,-1 4 25 0 0,-1-1 1 0 0,-1 1-1 0 0,-1 0 0 0 0,-10 33 0 0 0,-64 168-391 0 0,11-36 255 0 0,65-182 86 0 0,-2 5-16 0 0,1 1 1 0 0,0-1-1 0 0,0 1 0 0 0,1-1 1 0 0,-1 12-1 0 0,2-18 9 0 0,0-1 1 0 0,0 0-1 0 0,0 1 0 0 0,1-1 0 0 0,-1 0 0 0 0,0 1 1 0 0,0-1-1 0 0,1 0 0 0 0,-1 1 0 0 0,1-1 0 0 0,0 0 1 0 0,-1 0-1 0 0,1 1 0 0 0,0-1 0 0 0,-1 0 0 0 0,1 0 0 0 0,0 0 1 0 0,0 0-1 0 0,0 0 0 0 0,0 0 0 0 0,0 0 0 0 0,0 0 1 0 0,0-1-1 0 0,0 1 0 0 0,1 0 0 0 0,-1-1 0 0 0,0 1 1 0 0,0 0-1 0 0,1-1 0 0 0,-1 0 0 0 0,0 1 0 0 0,1-1 1 0 0,-1 0-1 0 0,0 0 0 0 0,1 1 0 0 0,-1-1 0 0 0,1 0 0 0 0,-1 0 1 0 0,0-1-1 0 0,1 1 0 0 0,1 0 0 0 0,15-3 93 0 0,1 0 0 0 0,-1 0-1 0 0,1-2 1 0 0,-1 0 0 0 0,18-9 0 0 0,88-44 357 0 0,-96 44-339 0 0,-9 4-87 0 0,5-1-58 0 0,-1-1-1 0 0,24-18 1 0 0,-42 24-1495 0 0,-5 6 1053 0 0,0-1 0 0 0,0 1-1 0 0,0-1 1 0 0,0 0 0 0 0,0 1 0 0 0,0-1 0 0 0,0 1 0 0 0,0-1 0 0 0,0 0-1 0 0,0 1 1 0 0,0-1 0 0 0,0 1 0 0 0,0-1 0 0 0,-1 1 0 0 0,1-1-1 0 0,0 0 1 0 0,-1 1 0 0 0,1-1 0 0 0,0 1 0 0 0,-1-1 0 0 0,1 1 0 0 0,0 0-1 0 0,-1-1 1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17.844"/>
    </inkml:context>
    <inkml:brush xml:id="br0">
      <inkml:brushProperty name="width" value="0.035" units="cm"/>
      <inkml:brushProperty name="height" value="0.035" units="cm"/>
    </inkml:brush>
  </inkml:definitions>
  <inkml:trace contextRef="#ctx0" brushRef="#br0">0 32 10090 0 0,'12'23'1951'0'0,"3"38"-1067"0"0,15 122 1 0 0,-33-109 2978 0 0,6-98 89 0 0,8-17-2640 0 0,3-12-1168 0 0,-8 9-12 0 0,16-81 73 0 0,-22 121-205 0 0,1 0 0 0 0,1 0 0 0 0,-1 0 0 0 0,1 1 0 0 0,-1-1 0 0 0,1 0 1 0 0,0 1-1 0 0,0-1 0 0 0,1 1 0 0 0,-1 0 0 0 0,1 0 0 0 0,-1 0 0 0 0,7-5 0 0 0,-8 7-4 0 0,1 0 0 0 0,0 1 0 0 0,0-1 0 0 0,-1 0 1 0 0,1 1-1 0 0,0-1 0 0 0,0 1 0 0 0,0 0 0 0 0,0-1 0 0 0,-1 1 0 0 0,1 0 1 0 0,0 0-1 0 0,0 1 0 0 0,0-1 0 0 0,0 0 0 0 0,0 0 0 0 0,-1 1 1 0 0,1-1-1 0 0,0 1 0 0 0,0 0 0 0 0,0 0 0 0 0,-1-1 0 0 0,1 1 1 0 0,-1 0-1 0 0,1 0 0 0 0,0 0 0 0 0,-1 1 0 0 0,0-1 0 0 0,1 0 1 0 0,1 3-1 0 0,8 8 14 0 0,-1 1 0 0 0,-1-1 0 0 0,0 2 0 0 0,-1-1 0 0 0,0 1 0 0 0,-1 0 1 0 0,-1 0-1 0 0,0 1 0 0 0,-1 0 0 0 0,0 0 0 0 0,-2 1 0 0 0,1-1 0 0 0,-2 1 1 0 0,1 24-1 0 0,46-189 1487 0 0,-45 128-1486 0 0,12-45 8 0 0,-15 63-22 0 0,0 1 0 0 0,0-1 0 0 0,0 0-1 0 0,1 0 1 0 0,-1 1 0 0 0,1-1 0 0 0,-1 1-1 0 0,1-1 1 0 0,0 1 0 0 0,0 0 0 0 0,0 0 0 0 0,0 0-1 0 0,0 0 1 0 0,0 0 0 0 0,1 0 0 0 0,-1 0 0 0 0,6-2-1 0 0,-6 4-3 0 0,0 0-1 0 0,-1 0 0 0 0,1-1 0 0 0,0 2 0 0 0,0-1 0 0 0,0 0 1 0 0,0 0-1 0 0,0 1 0 0 0,0-1 0 0 0,-1 1 0 0 0,1-1 1 0 0,0 1-1 0 0,0 0 0 0 0,0 0 0 0 0,-1-1 0 0 0,1 1 1 0 0,-1 1-1 0 0,1-1 0 0 0,-1 0 0 0 0,1 0 0 0 0,-1 0 1 0 0,1 1-1 0 0,1 2 0 0 0,29 40-56 0 0,-28-38 54 0 0,12 19-131 0 0,-1 1 0 0 0,-1 0 0 0 0,-1 1 0 0 0,-1 1 0 0 0,-2 0 0 0 0,12 49 0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18.192"/>
    </inkml:context>
    <inkml:brush xml:id="br0">
      <inkml:brushProperty name="width" value="0.035" units="cm"/>
      <inkml:brushProperty name="height" value="0.035" units="cm"/>
    </inkml:brush>
  </inkml:definitions>
  <inkml:trace contextRef="#ctx0" brushRef="#br0">0 1 10538 0 0,'31'17'4401'0'0,"-28"-13"-4169"0"0,1-1 1 0 0,-1 0-1 0 0,0 1 0 0 0,0-1 0 0 0,0 1 0 0 0,-1 0 0 0 0,1 0 1 0 0,-1 0-1 0 0,0 1 0 0 0,0-1 0 0 0,0 0 0 0 0,0 1 1 0 0,-1-1-1 0 0,1 6 0 0 0,2 11 174 0 0,3 40 0 0 0,-4-27-121 0 0,0-10-231 0 0,0-1-1 0 0,1 0 1 0 0,2 0 0 0 0,0 0 0 0 0,2 0 0 0 0,10 21-1 0 0,-15-37 38 0 0,0-2 0 0 0,1 1-1 0 0,-1 0 1 0 0,1-1-1 0 0,0 0 1 0 0,1 0-1 0 0,0 0 1 0 0,-1 0-1 0 0,1-1 1 0 0,1 1 0 0 0,-1-2-1 0 0,1 1 1 0 0,-1 0-1 0 0,1-1 1 0 0,0 0-1 0 0,0 0 1 0 0,1-1 0 0 0,-1 0-1 0 0,0 0 1 0 0,1 0-1 0 0,0-1 1 0 0,-1 0-1 0 0,1 0 1 0 0,0-1 0 0 0,12 0-1 0 0,-7-1-33 0 0,-1-1 0 0 0,1 0-1 0 0,-1 0 1 0 0,0-1 0 0 0,0 0 0 0 0,0-1 0 0 0,-1-1-1 0 0,1 1 1 0 0,-1-2 0 0 0,0 1 0 0 0,0-1-1 0 0,-1-1 1 0 0,0 0 0 0 0,0 0 0 0 0,0-1 0 0 0,-1 0-1 0 0,0-1 1 0 0,13-17 0 0 0,-20 24-279 0 0,0-1 1 0 0,0 1-1 0 0,0 0 1 0 0,0-1-1 0 0,0 1 1 0 0,0-1-1 0 0,-1 0 1 0 0,1 1-1 0 0,-1-1 1 0 0,1-4-1 0 0,-2 2-1108 0 0,1 1-1 0 0,-1-1 0 0 0,0 0 1 0 0,0 1-1 0 0,0-1 0 0 0,-1 1 1 0 0,1 0-1 0 0,-5-7 1 0 0,1 1-4194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18.431"/>
    </inkml:context>
    <inkml:brush xml:id="br0">
      <inkml:brushProperty name="width" value="0.035" units="cm"/>
      <inkml:brushProperty name="height" value="0.035" units="cm"/>
    </inkml:brush>
  </inkml:definitions>
  <inkml:trace contextRef="#ctx0" brushRef="#br0">0 275 10338 0 0,'16'-5'5040'0'0,"21"-12"-3578"0"0,25-19-615 0 0,56-45 0 0 0,-8-10-3610 0 0,-107 88 2054 0 0,-1 1-1 0 0,1-1 1 0 0,-1 0-1 0 0,1 0 0 0 0,-1 0 1 0 0,0 0-1 0 0,-1-1 0 0 0,1 1 1 0 0,2-5-1 0 0,-1-1-4572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18.636"/>
    </inkml:context>
    <inkml:brush xml:id="br0">
      <inkml:brushProperty name="width" value="0.035" units="cm"/>
      <inkml:brushProperty name="height" value="0.035" units="cm"/>
    </inkml:brush>
  </inkml:definitions>
  <inkml:trace contextRef="#ctx0" brushRef="#br0">0 203 12027 0 0,'10'-9'806'0'0,"1"0"1"0"0,0 1 0 0 0,0 0 0 0 0,0 1 0 0 0,18-8-1 0 0,66-25 651 0 0,-57 25-1425 0 0,-5 2-656 0 0,77-33 1190 0 0,-38 13-8993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19.078"/>
    </inkml:context>
    <inkml:brush xml:id="br0">
      <inkml:brushProperty name="width" value="0.035" units="cm"/>
      <inkml:brushProperty name="height" value="0.035" units="cm"/>
    </inkml:brush>
  </inkml:definitions>
  <inkml:trace contextRef="#ctx0" brushRef="#br0">1 485 14179 0 0,'38'-6'5246'0'0,"51"-16"-3098"0"0,312-118-216 0 0,11-3-205 0 0,106-29-6072 0 0,-513 171 1455 0 0,-16 8-6221 0 0,3-4 3570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19.678"/>
    </inkml:context>
    <inkml:brush xml:id="br0">
      <inkml:brushProperty name="width" value="0.035" units="cm"/>
      <inkml:brushProperty name="height" value="0.035" units="cm"/>
    </inkml:brush>
  </inkml:definitions>
  <inkml:trace contextRef="#ctx0" brushRef="#br0">8 0 14763 0 0,'-1'0'110'0'0,"1"1"0"0"0,-1-1 0 0 0,1 0 0 0 0,-1 1-1 0 0,1-1 1 0 0,0 0 0 0 0,-1 1 0 0 0,1-1 0 0 0,-1 1 0 0 0,1-1 0 0 0,0 0 0 0 0,0 1-1 0 0,-1-1 1 0 0,1 1 0 0 0,0-1 0 0 0,0 1 0 0 0,0-1 0 0 0,-1 1 0 0 0,1-1-1 0 0,0 1 1 0 0,0-1 0 0 0,0 1 0 0 0,0 0 0 0 0,0-1 0 0 0,0 1 0 0 0,0-1-1 0 0,0 1 1 0 0,0-1 0 0 0,0 1 0 0 0,0-1 0 0 0,1 1 0 0 0,-1-1 0 0 0,0 1 0 0 0,0-1-1 0 0,1 1 1 0 0,10 26-433 0 0,-4-12 756 0 0,117 418 1359 0 0,-119-409-1697 0 0,0-1-1 0 0,-2 1 1 0 0,0 0-1 0 0,-2 0 0 0 0,0 0 1 0 0,-2 0-1 0 0,0 0 1 0 0,-8 34-1 0 0,11-81 3130 0 0,18-118-2926 0 0,-13 111-304 0 0,0 0 34 0 0,11-31 0 0 0,-16 53-14 0 0,1 1-1 0 0,0 0 1 0 0,1 0 0 0 0,0 0-1 0 0,0 0 1 0 0,0 0 0 0 0,1 1-1 0 0,0 0 1 0 0,8-8 0 0 0,-11 13-6 0 0,-1 0 1 0 0,1 0-1 0 0,0 0 1 0 0,-1 0-1 0 0,1 0 0 0 0,0 0 1 0 0,0 0-1 0 0,0 1 1 0 0,0-1-1 0 0,0 1 1 0 0,0 0-1 0 0,0-1 1 0 0,0 1-1 0 0,0 0 1 0 0,0 0-1 0 0,0 0 1 0 0,0 0-1 0 0,0 1 1 0 0,0-1-1 0 0,0 0 0 0 0,0 1 1 0 0,-1 0-1 0 0,1-1 1 0 0,0 1-1 0 0,0 0 1 0 0,0 0-1 0 0,-1 0 1 0 0,1 0-1 0 0,0 0 1 0 0,-1 0-1 0 0,1 1 1 0 0,-1-1-1 0 0,1 0 0 0 0,1 4 1 0 0,7 5 42 0 0,-1 0-1 0 0,0 1 1 0 0,12 20-1 0 0,-18-27-44 0 0,63 110 59 0 0,26 35-34 0 0,-91-148-89 0 0,0 1-1 0 0,0-1 1 0 0,0 0 0 0 0,-1 0-1 0 0,1 1 1 0 0,0-1 0 0 0,0 0 0 0 0,-1 1-1 0 0,1-1 1 0 0,-1 1 0 0 0,1-1-1 0 0,-1 1 1 0 0,0-1 0 0 0,1 1 0 0 0,-1-1-1 0 0,0 1 1 0 0,0-1 0 0 0,0 1-1 0 0,0 2 1 0 0,-10 1-4211 0 0,-10-10-3303 0 0,12 1 4265 0 0,-1-2-2661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19.885"/>
    </inkml:context>
    <inkml:brush xml:id="br0">
      <inkml:brushProperty name="width" value="0.035" units="cm"/>
      <inkml:brushProperty name="height" value="0.035" units="cm"/>
    </inkml:brush>
  </inkml:definitions>
  <inkml:trace contextRef="#ctx0" brushRef="#br0">192 0 15755 0 0,'-4'2'175'0'0,"-1"0"0"0"0,1 1 0 0 0,0-1 0 0 0,0 1 0 0 0,0 0 0 0 0,0 0 0 0 0,0 0 0 0 0,1 1 0 0 0,-1-1 0 0 0,1 1 0 0 0,0 0 0 0 0,0 0 0 0 0,0 0 0 0 0,-4 8 0 0 0,-3 9-212 0 0,-15 42 1 0 0,12-27 230 0 0,-2 0-220 0 0,1-6-121 0 0,2 1-1 0 0,1 0 0 0 0,1 1 1 0 0,-11 64-1 0 0,21-95-29 0 0,0 0 1 0 0,-1 0-1 0 0,1 0 1 0 0,0 0-1 0 0,0 0 0 0 0,0 0 1 0 0,0 0-1 0 0,0 0 0 0 0,0 0 1 0 0,0 0-1 0 0,0 0 1 0 0,0 0-1 0 0,0 0 0 0 0,1 0 1 0 0,-1 0-1 0 0,0 0 0 0 0,1 0 1 0 0,-1 0-1 0 0,0 0 0 0 0,1 0 1 0 0,-1 0-1 0 0,1-1 1 0 0,0 1-1 0 0,-1 0 0 0 0,1 0 1 0 0,1 1-1 0 0,-1-3-129 0 0,1 1 0 0 0,-1-1 0 0 0,0 1 0 0 0,1-1 0 0 0,-1 1 0 0 0,0-1 0 0 0,0 0 0 0 0,1 0 0 0 0,-1 1 0 0 0,0-1 0 0 0,0 0 0 0 0,0 0 0 0 0,0 0 0 0 0,0 0 0 0 0,0-1 0 0 0,0 1 0 0 0,0 0 0 0 0,0-2 0 0 0,7-7-3999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58.450"/>
    </inkml:context>
    <inkml:brush xml:id="br0">
      <inkml:brushProperty name="width" value="0.035" units="cm"/>
      <inkml:brushProperty name="height" value="0.035" units="cm"/>
    </inkml:brush>
  </inkml:definitions>
  <inkml:trace contextRef="#ctx0" brushRef="#br0">6 27 15171 0 0,'0'-1'160'0'0,"0"0"1"0"0,0 0-1 0 0,1 0 0 0 0,-1 0 0 0 0,0 0 0 0 0,0 0 0 0 0,1 1 0 0 0,-1-1 1 0 0,0 0-1 0 0,1 0 0 0 0,-1 0 0 0 0,1 0 0 0 0,-1 1 0 0 0,1-1 0 0 0,-1 0 1 0 0,1 0-1 0 0,-1 1 0 0 0,1-1 0 0 0,0 0 0 0 0,-1 1 0 0 0,1-1 0 0 0,0 1 1 0 0,0-1-1 0 0,1 0 0 0 0,26-5 1849 0 0,-21 6-1737 0 0,0 0-1 0 0,0 0 1 0 0,0 1 0 0 0,0 0 0 0 0,0 1-1 0 0,8 2 1 0 0,-5 0-194 0 0,-1 0-1 0 0,1 1 0 0 0,-1 1 1 0 0,0-1-1 0 0,-1 1 0 0 0,1 1 1 0 0,-1 0-1 0 0,0 0 0 0 0,-1 0 1 0 0,0 1-1 0 0,11 15 0 0 0,-11-11-25 0 0,0 0 0 0 0,-1 0 0 0 0,0 1 0 0 0,0 0 0 0 0,-2 0 0 0 0,0 0 0 0 0,0 1 0 0 0,2 17 0 0 0,-4-11-7 0 0,0 0-1 0 0,-1 1 0 0 0,-2-1 1 0 0,0 1-1 0 0,-1-1 0 0 0,-1 1 1 0 0,0-1-1 0 0,-2 0 0 0 0,0 0 1 0 0,-2-1-1 0 0,0 0 0 0 0,-11 21 1 0 0,4-16-146 0 0,0-1 0 0 0,-2 0 1 0 0,-1-1-1 0 0,0 0 0 0 0,-35 31 0 0 0,39-41-3237 0 0,-1-1 0 0 0,-30 19-1 0 0,27-23-4939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20.219"/>
    </inkml:context>
    <inkml:brush xml:id="br0">
      <inkml:brushProperty name="width" value="0.035" units="cm"/>
      <inkml:brushProperty name="height" value="0.035" units="cm"/>
    </inkml:brush>
  </inkml:definitions>
  <inkml:trace contextRef="#ctx0" brushRef="#br0">1 88 13523 0 0,'5'-7'1254'0'0,"0"1"-1"0"0,0 0 1 0 0,1 0 0 0 0,0 1-1 0 0,11-8 1 0 0,-8 6-779 0 0,0 1 1 0 0,0 0-1 0 0,1 1 1 0 0,0 0-1 0 0,0 1 1 0 0,20-6-1 0 0,-29 10-423 0 0,0-1-1 0 0,0 1 1 0 0,0 0-1 0 0,1 0 1 0 0,-1 0-1 0 0,0 0 1 0 0,0 0-1 0 0,0 0 1 0 0,0 0-1 0 0,0 0 0 0 0,1 0 1 0 0,-1 0-1 0 0,0 1 1 0 0,0-1-1 0 0,0 0 1 0 0,0 1-1 0 0,0-1 1 0 0,0 1-1 0 0,0 0 1 0 0,0-1-1 0 0,0 1 1 0 0,0 0-1 0 0,0-1 1 0 0,-1 1-1 0 0,1 0 1 0 0,1 1-1 0 0,-1 0-6 0 0,0 1 0 0 0,0-1 0 0 0,0 0 0 0 0,0 1 0 0 0,0-1 0 0 0,0 1 0 0 0,-1-1 0 0 0,1 1-1 0 0,-1-1 1 0 0,0 1 0 0 0,0 3 0 0 0,-1 8 38 0 0,0 0 1 0 0,-1 0-1 0 0,-5 17 0 0 0,7-30-71 0 0,-22 68 132 0 0,16-54-166 0 0,1 0 0 0 0,0 0 0 0 0,1 1 0 0 0,1-1 0 0 0,0 1 1 0 0,-1 32-1 0 0,4-47 32 0 0,0 0-1 0 0,0 0 1 0 0,0 1 0 0 0,1-1 0 0 0,-1 0 0 0 0,0 0-1 0 0,1 0 1 0 0,-1 0 0 0 0,0 1 0 0 0,1-1 0 0 0,-1 0-1 0 0,1 0 1 0 0,0 0 0 0 0,-1 0 0 0 0,1 0 0 0 0,0 0 0 0 0,0 0-1 0 0,0 0 1 0 0,0-1 0 0 0,0 1 0 0 0,0 0 0 0 0,0 0-1 0 0,0-1 1 0 0,0 1 0 0 0,1 0 0 0 0,1 0 18 0 0,0 0-1 0 0,0-1 1 0 0,0 1 0 0 0,0-1-1 0 0,0 0 1 0 0,0 1 0 0 0,0-1-1 0 0,0-1 1 0 0,-1 1 0 0 0,5-1-1 0 0,8-3 45 0 0,-1 0-1 0 0,-1 0 0 0 0,18-9 1 0 0,-30 13-77 0 0,156-76 74 0 0,-106 48-2592 0 0,-1-1-3798 0 0,-15 7-4252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27.757"/>
    </inkml:context>
    <inkml:brush xml:id="br0">
      <inkml:brushProperty name="width" value="0.035" units="cm"/>
      <inkml:brushProperty name="height" value="0.035" units="cm"/>
    </inkml:brush>
  </inkml:definitions>
  <inkml:trace contextRef="#ctx0" brushRef="#br0">97 18 9690 0 0,'0'-2'1021'0'0,"1"-12"1949"0"0,3 13-2436 0 0,4 9 346 0 0,-8-4-679 0 0,0-1 0 0 0,0 1 0 0 0,-1-1 0 0 0,1 1 0 0 0,-1-1 0 0 0,0 0 0 0 0,0 1 0 0 0,0-1 0 0 0,0 0-1 0 0,0 0 1 0 0,-1 0 0 0 0,1 0 0 0 0,-1 0 0 0 0,-2 3 0 0 0,-2 6-35 0 0,-11 33-73 0 0,2 1 1 0 0,2 1-1 0 0,-10 67 1 0 0,13-40-139 0 0,1 113 1 0 0,8-168 39 0 0,2-1 0 0 0,1 1 0 0 0,0-1 0 0 0,1 1 0 0 0,8 26 0 0 0,-10-40 82 0 0,1 0-1 0 0,0 0 1 0 0,0-1 0 0 0,0 1-1 0 0,0-1 1 0 0,1 0-1 0 0,0 1 1 0 0,0-1 0 0 0,0 0-1 0 0,0-1 1 0 0,1 1-1 0 0,-1 0 1 0 0,1-1 0 0 0,0 0-1 0 0,0 0 1 0 0,0 0-1 0 0,0 0 1 0 0,1-1 0 0 0,-1 0-1 0 0,1 0 1 0 0,-1 0-1 0 0,1 0 1 0 0,0-1 0 0 0,0 1-1 0 0,6 0 1 0 0,7-1 154 0 0,0-1 1 0 0,0 0-1 0 0,0-2 1 0 0,0 0 0 0 0,0-1-1 0 0,31-8 1 0 0,1-5-229 0 0,50-24 0 0 0,16-16-784 0 0,-45 11-4026 0 0,-69 43 4242 0 0,0 1 1 0 0,0-1 0 0 0,0 1-1 0 0,-1-1 1 0 0,1 0-1 0 0,-1 0 1 0 0,1 0 0 0 0,-1 0-1 0 0,0 0 1 0 0,0 0-1 0 0,0 0 1 0 0,0 0 0 0 0,1-4-1 0 0,1-4-4741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28.042"/>
    </inkml:context>
    <inkml:brush xml:id="br0">
      <inkml:brushProperty name="width" value="0.035" units="cm"/>
      <inkml:brushProperty name="height" value="0.035" units="cm"/>
    </inkml:brush>
  </inkml:definitions>
  <inkml:trace contextRef="#ctx0" brushRef="#br0">0 193 13131 0 0,'12'4'2890'0'0,"36"2"-2925"0"0,-36-6 114 0 0,-1 0 1 0 0,1-1-1 0 0,-1 0 0 0 0,1-1 0 0 0,-1 0 1 0 0,0-1-1 0 0,0 0 0 0 0,16-7 0 0 0,9-7 350 0 0,39-24-1 0 0,26-12-976 0 0,-32 21-1764 0 0,-29 2-4290 0 0,-34 22 1645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28.358"/>
    </inkml:context>
    <inkml:brush xml:id="br0">
      <inkml:brushProperty name="width" value="0.035" units="cm"/>
      <inkml:brushProperty name="height" value="0.035" units="cm"/>
    </inkml:brush>
  </inkml:definitions>
  <inkml:trace contextRef="#ctx0" brushRef="#br0">2 165 14611 0 0,'0'-1'143'0'0,"-1"1"0"0"0,1-1-1 0 0,0 0 1 0 0,0 0 0 0 0,0 1 0 0 0,-1-1-1 0 0,1 0 1 0 0,0 0 0 0 0,0 0 0 0 0,0 1-1 0 0,0-1 1 0 0,1 0 0 0 0,-1 0 0 0 0,0 1 0 0 0,0-1-1 0 0,0 0 1 0 0,1 0 0 0 0,-1 1 0 0 0,0-1-1 0 0,1 0 1 0 0,-1 0 0 0 0,0 1 0 0 0,1-1-1 0 0,-1 1 1 0 0,1-1 0 0 0,-1 0 0 0 0,1 1-1 0 0,0-1 1 0 0,-1 1 0 0 0,1-1 0 0 0,-1 1-1 0 0,1-1 1 0 0,0 1 0 0 0,0 0 0 0 0,-1-1-1 0 0,1 1 1 0 0,0 0 0 0 0,1-1 0 0 0,34-13-588 0 0,-32 12 751 0 0,113-26-176 0 0,-25 7-236 0 0,-21 0-74 0 0,-27 7-250 0 0,0 1-1 0 0,1 3 1 0 0,63-7 0 0 0,-96 17 135 0 0,0 0 0 0 0,1 1 1 0 0,-1 0-1 0 0,0 1 1 0 0,22 6-1 0 0,25 15-6850 0 0,-48-18 1600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28.723"/>
    </inkml:context>
    <inkml:brush xml:id="br0">
      <inkml:brushProperty name="width" value="0.035" units="cm"/>
      <inkml:brushProperty name="height" value="0.035" units="cm"/>
    </inkml:brush>
  </inkml:definitions>
  <inkml:trace contextRef="#ctx0" brushRef="#br0">10 95 15579 0 0,'-10'-5'3015'0'0,"11"3"-1659"0"0,19-1-1336 0 0,2 1 58 0 0,0-4 5 0 0,0-1 0 0 0,38-19-1 0 0,23-7-382 0 0,-78 31 36 0 0,25-7-1476 0 0,-17 9-1659 0 0,-13 0 3217 0 0,0 0-1 0 0,1 0 1 0 0,-1 1-1 0 0,0-1 1 0 0,0 0-1 0 0,1 0 1 0 0,-1 0-1 0 0,0 0 1 0 0,0 1-1 0 0,0-1 1 0 0,1 0-1 0 0,-1 0 1 0 0,0 0 0 0 0,0 1-1 0 0,0-1 1 0 0,0 0-1 0 0,0 0 1 0 0,0 1-1 0 0,1-1 1 0 0,-1 0-1 0 0,0 0 1 0 0,0 1-1 0 0,0-1 1 0 0,0 0-1 0 0,0 0 1 0 0,0 1 0 0 0,0-1-1 0 0,0 0 1 0 0,0 0-1 0 0,0 1 1 0 0,0-1-1 0 0,0 0 1 0 0,0 0-1 0 0,0 1 1 0 0,-1-1-1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28.885"/>
    </inkml:context>
    <inkml:brush xml:id="br0">
      <inkml:brushProperty name="width" value="0.035" units="cm"/>
      <inkml:brushProperty name="height" value="0.035" units="cm"/>
    </inkml:brush>
  </inkml:definitions>
  <inkml:trace contextRef="#ctx0" brushRef="#br0">0 136 10250 0 0,'6'5'6624'0'0,"8"-7"-4313"0"0,15-6-1936 0 0,-26 7 244 0 0,171-59-55 0 0,-118 36-3335 0 0,-2-4-3384 0 0,-27 11-1189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31.946"/>
    </inkml:context>
    <inkml:brush xml:id="br0">
      <inkml:brushProperty name="width" value="0.035" units="cm"/>
      <inkml:brushProperty name="height" value="0.035" units="cm"/>
    </inkml:brush>
  </inkml:definitions>
  <inkml:trace contextRef="#ctx0" brushRef="#br0">52 208 7802 0 0,'-18'-8'1384'0'0,"5"17"-624"0"0,11-9-650 0 0,1 1 0 0 0,0-1 1 0 0,0 1-1 0 0,0 0 0 0 0,0-1 0 0 0,0 1 1 0 0,0 0-1 0 0,0 0 0 0 0,0-1 0 0 0,0 1 1 0 0,0 0-1 0 0,0 0 0 0 0,0 0 0 0 0,1 0 0 0 0,-1 0 1 0 0,0 0-1 0 0,1 1 0 0 0,-1-1 0 0 0,1 0 1 0 0,-1 0-1 0 0,1 0 0 0 0,-1 0 0 0 0,1 1 1 0 0,0-1-1 0 0,0 2 0 0 0,6-20 5109 0 0,27-46-4213 0 0,-22 44-975 0 0,0 1 0 0 0,1-1 0 0 0,1 2 0 0 0,1-1 0 0 0,0 2 0 0 0,25-22-1 0 0,-38 37-34 0 0,0 0 0 0 0,1 0 0 0 0,-1 0 0 0 0,0 0 0 0 0,1 1 0 0 0,-1-1-1 0 0,0 0 1 0 0,1 1 0 0 0,-1-1 0 0 0,1 1 0 0 0,-1-1 0 0 0,1 1 0 0 0,0 0-1 0 0,-1 0 1 0 0,1 0 0 0 0,-1 0 0 0 0,1 0 0 0 0,-1 0 0 0 0,1 0 0 0 0,0 0-1 0 0,-1 0 1 0 0,1 1 0 0 0,1 0 0 0 0,-1 0-1 0 0,1 1 0 0 0,-1-1 0 0 0,1 1 0 0 0,-1 0 0 0 0,0-1 0 0 0,0 1 0 0 0,0 0 0 0 0,0 1 0 0 0,-1-1 0 0 0,1 0 0 0 0,0 0 0 0 0,1 4 0 0 0,4 8-16 0 0,-1 0 1 0 0,0 1 0 0 0,6 26 0 0 0,-9-32 8 0 0,2 12-3 0 0,-2 0 0 0 0,0 0 0 0 0,-1 0 0 0 0,-1 0 0 0 0,-2 39 1 0 0,-4-18 244 0 0,-18 80 0 0 0,20-96 568 0 0,7-29 254 0 0,3-12-367 0 0,25-69-166 0 0,-19 45-560 0 0,1 1 0 0 0,2 1 0 0 0,2 1-1 0 0,1 0 1 0 0,31-42 0 0 0,-38 63 21 0 0,1 0 0 0 0,0 1 0 0 0,22-19 0 0 0,-31 29 1 0 0,0 1 0 0 0,0 0 0 0 0,0 1 0 0 0,0-1 0 0 0,0 1 0 0 0,0-1 0 0 0,1 1 0 0 0,-1 0 0 0 0,1 1 0 0 0,0-1 0 0 0,-1 1 0 0 0,1 0 0 0 0,0 0 0 0 0,0 1 0 0 0,0-1 0 0 0,0 1 0 0 0,-1 0 0 0 0,1 0 0 0 0,8 2 0 0 0,-10-1 6 0 0,0 1 0 0 0,1 0 0 0 0,-1 0-1 0 0,0 0 1 0 0,0 0 0 0 0,0 0 0 0 0,-1 1 0 0 0,1-1 0 0 0,0 1 0 0 0,-1 0-1 0 0,0-1 1 0 0,1 1 0 0 0,-1 0 0 0 0,0 1 0 0 0,-1-1 0 0 0,1 0 0 0 0,-1 0-1 0 0,1 1 1 0 0,-1-1 0 0 0,0 1 0 0 0,1 5 0 0 0,3 10-14 0 0,-2 2 1 0 0,3 30-1 0 0,-5-40 13 0 0,4 67-17 0 0,-3-38 61 0 0,1-1 1 0 0,1 0 0 0 0,3 0-1 0 0,21 71 1 0 0,-15-92-1032 0 0,-6-17-3202 0 0,-2-13-3307 0 0,-3 5 1884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32.501"/>
    </inkml:context>
    <inkml:brush xml:id="br0">
      <inkml:brushProperty name="width" value="0.035" units="cm"/>
      <inkml:brushProperty name="height" value="0.035" units="cm"/>
    </inkml:brush>
  </inkml:definitions>
  <inkml:trace contextRef="#ctx0" brushRef="#br0">11 112 13803 0 0,'-2'-3'320'0'0,"1"1"-1"0"0,0-1 1 0 0,-1 0-1 0 0,1 1 1 0 0,1-1-1 0 0,-1 0 1 0 0,0 0-1 0 0,1 1 1 0 0,-1-1-1 0 0,1 0 1 0 0,0-5 0 0 0,0 6-343 0 0,1 0 1 0 0,0 0 0 0 0,-1 1 0 0 0,1-1 0 0 0,0 0 0 0 0,0 0 0 0 0,0 1 0 0 0,0-1 0 0 0,1 0 0 0 0,-1 1 0 0 0,0-1 0 0 0,1 1 0 0 0,-1 0 0 0 0,1-1 0 0 0,0 1 0 0 0,-1 0-1 0 0,1 0 1 0 0,3-2 0 0 0,7-3 112 0 0,0 0 0 0 0,1 0-1 0 0,-1 1 1 0 0,1 0 0 0 0,1 2-1 0 0,15-4 1 0 0,-21 5 28 0 0,0 1 0 0 0,1 0 0 0 0,-1 1 0 0 0,0 0 0 0 0,1 0 0 0 0,-1 1 0 0 0,1 0 0 0 0,-1 0 0 0 0,0 1 0 0 0,0 0-1 0 0,10 4 1 0 0,-16-5-88 0 0,0-1 0 0 0,-1 1 0 0 0,1 0-1 0 0,0 0 1 0 0,-1 1 0 0 0,1-1 0 0 0,-1 0-1 0 0,1 0 1 0 0,-1 1 0 0 0,0-1 0 0 0,0 1-1 0 0,1-1 1 0 0,-1 1 0 0 0,0-1-1 0 0,0 1 1 0 0,-1 0 0 0 0,1-1 0 0 0,0 1-1 0 0,0 0 1 0 0,0 3 0 0 0,-1-1-18 0 0,1 0-1 0 0,-1 0 1 0 0,0 0 0 0 0,0 1 0 0 0,0-1-1 0 0,-1 0 1 0 0,1 0 0 0 0,-1 0 0 0 0,-2 5-1 0 0,-1 3-16 0 0,-1 1 0 0 0,0-1 1 0 0,-1-1-1 0 0,0 1 0 0 0,-10 12 0 0 0,-104 170 318 0 0,119-193-292 0 0,0-1 0 0 0,1 1-1 0 0,-1 0 1 0 0,1 0 0 0 0,-1 0 0 0 0,1 0-1 0 0,-1-1 1 0 0,1 1 0 0 0,0 0 0 0 0,-1 0-1 0 0,1 0 1 0 0,0 0 0 0 0,0 0 0 0 0,0 0-1 0 0,-1 0 1 0 0,1 0 0 0 0,0 0 0 0 0,0 0-1 0 0,1 0 1 0 0,-1 0 0 0 0,0 0 0 0 0,0 0-1 0 0,0 0 1 0 0,1 0 0 0 0,-1 0 0 0 0,0 0-1 0 0,1-1 1 0 0,0 3 0 0 0,0-2 28 0 0,1-1-1 0 0,-1 1 1 0 0,0-1 0 0 0,1 1 0 0 0,-1-1 0 0 0,1 1-1 0 0,-1-1 1 0 0,1 0 0 0 0,-1 0 0 0 0,1 1 0 0 0,-1-1 0 0 0,1 0-1 0 0,-1-1 1 0 0,1 1 0 0 0,-1 0 0 0 0,2-1 0 0 0,11-1 260 0 0,-1-1 0 0 0,23-10 0 0 0,132-61 215 0 0,-42 17-372 0 0,-36 10-321 0 0,-88 47-74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34.471"/>
    </inkml:context>
    <inkml:brush xml:id="br0">
      <inkml:brushProperty name="width" value="0.035" units="cm"/>
      <inkml:brushProperty name="height" value="0.035" units="cm"/>
    </inkml:brush>
  </inkml:definitions>
  <inkml:trace contextRef="#ctx0" brushRef="#br0">13 12 9562 0 0,'-12'-11'2837'0'0,"15"16"-185"0"0,11 26-1209 0 0,-3 34-1258 0 0,21 146-128 0 0,-27-161 129 0 0,-2 0-1 0 0,-5 64 1 0 0,2-74-75 0 0,1-29-2583 0 0,2-28-4686 0 0,-2 10 2417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34.770"/>
    </inkml:context>
    <inkml:brush xml:id="br0">
      <inkml:brushProperty name="width" value="0.035" units="cm"/>
      <inkml:brushProperty name="height" value="0.035" units="cm"/>
    </inkml:brush>
  </inkml:definitions>
  <inkml:trace contextRef="#ctx0" brushRef="#br0">5 1 15275 0 0,'-1'0'65'0'0,"1"1"0"0"0,0-1-1 0 0,-1 0 1 0 0,1 1 0 0 0,0-1-1 0 0,-1 1 1 0 0,1-1 0 0 0,0 0-1 0 0,0 1 1 0 0,0-1 0 0 0,-1 1-1 0 0,1-1 1 0 0,0 1 0 0 0,0-1-1 0 0,0 1 1 0 0,0-1 0 0 0,0 1-1 0 0,0-1 1 0 0,0 1 0 0 0,0-1-1 0 0,0 1 1 0 0,0-1 0 0 0,0 1-1 0 0,0-1 1 0 0,0 1 0 0 0,1-1-1 0 0,-1 1 1 0 0,0-1 0 0 0,0 1-1 0 0,0-1 1 0 0,1 1 0 0 0,7 22-569 0 0,-7-20 651 0 0,17 63-226 0 0,-3 0 1 0 0,11 122-1 0 0,-17-113 259 0 0,-1 3 377 0 0,-8-78-591 0 0,0 0 0 0 0,0 0 0 0 0,0 0 0 0 0,0 0 0 0 0,0 0 0 0 0,0 1 0 0 0,0-1 0 0 0,0 0 0 0 0,-1 0 0 0 0,1 0 1 0 0,0 0-1 0 0,0 0 0 0 0,0 0 0 0 0,0 0 0 0 0,0 0 0 0 0,0 0 0 0 0,0 0 0 0 0,0 0 0 0 0,0 0 0 0 0,0 1 0 0 0,-1-1 0 0 0,1 0 0 0 0,0 0 0 0 0,0 0 0 0 0,0 0 0 0 0,0 0 0 0 0,0 0 0 0 0,0 0 0 0 0,0 0 0 0 0,0 0 0 0 0,-1 0 0 0 0,1 0 0 0 0,0 0 0 0 0,0 0 0 0 0,0 0 1 0 0,0 0-1 0 0,0 0 0 0 0,0 0 0 0 0,0 0 0 0 0,-1 0 0 0 0,1 0 0 0 0,0-1 0 0 0,0 1 0 0 0,0 0 0 0 0,0 0 0 0 0,0 0 0 0 0,0 0 0 0 0,0 0 0 0 0,0 0 0 0 0,0 0 0 0 0,0 0 0 0 0,-1 0 0 0 0,1 0 0 0 0,0 0 0 0 0,0 0 0 0 0,0-1 0 0 0,0 1 0 0 0,0 0 0 0 0,0 0 0 0 0,0 0 1 0 0,0 0-1 0 0,0 0 0 0 0,0 0 0 0 0,0 0 0 0 0,0-1 0 0 0,0 1 0 0 0,-11-11-4513 0 0,0-1 1383 0 0,3 4-1426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58.894"/>
    </inkml:context>
    <inkml:brush xml:id="br0">
      <inkml:brushProperty name="width" value="0.035" units="cm"/>
      <inkml:brushProperty name="height" value="0.035" units="cm"/>
    </inkml:brush>
  </inkml:definitions>
  <inkml:trace contextRef="#ctx0" brushRef="#br0">11 82 11907 0 0,'-10'-10'7576'0'0,"21"6"-2481"0"0,8-1-5500 0 0,-11 2 440 0 0,29-11-41 0 0,0 1 0 0 0,1 1 1 0 0,43-6-1 0 0,-78 18-153 0 0,39-2-1575 0 0,-40 2 992 0 0,0 0 0 0 0,-1 0 0 0 0,1 1 1 0 0,0-1-1 0 0,-1 1 0 0 0,1-1 0 0 0,-1 1 0 0 0,1-1 1 0 0,0 1-1 0 0,-1 0 0 0 0,0 0 0 0 0,1 0 0 0 0,1 1 1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35.054"/>
    </inkml:context>
    <inkml:brush xml:id="br0">
      <inkml:brushProperty name="width" value="0.035" units="cm"/>
      <inkml:brushProperty name="height" value="0.035" units="cm"/>
    </inkml:brush>
  </inkml:definitions>
  <inkml:trace contextRef="#ctx0" brushRef="#br0">25 190 12595 0 0,'-1'0'245'0'0,"-1"0"1"0"0,1-1-1 0 0,0 1 0 0 0,-1-1 1 0 0,1 1-1 0 0,0-1 1 0 0,-1 1-1 0 0,1-1 1 0 0,0 0-1 0 0,0 0 1 0 0,-1 1-1 0 0,1-1 1 0 0,0 0-1 0 0,0 0 0 0 0,0 0 1 0 0,0 0-1 0 0,0-1 1 0 0,0 1-1 0 0,1 0 1 0 0,-2-1-1 0 0,2 1-167 0 0,0 0 1 0 0,0 0-1 0 0,1 0 0 0 0,-1 0 0 0 0,0 0 0 0 0,0 0 1 0 0,0 0-1 0 0,1 1 0 0 0,-1-1 0 0 0,1 0 0 0 0,-1 0 1 0 0,0 0-1 0 0,1 1 0 0 0,-1-1 0 0 0,1 0 0 0 0,0 1 1 0 0,-1-1-1 0 0,1 0 0 0 0,0 1 0 0 0,-1-1 0 0 0,1 1 1 0 0,0-1-1 0 0,0 0 0 0 0,10-5-67 0 0,0 0 1 0 0,-1 1-1 0 0,19-7 0 0 0,-20 9 266 0 0,60-24-262 0 0,2 3 0 0 0,1 3-1 0 0,1 4 1 0 0,92-11 0 0 0,-150 26-260 0 0,1 0 0 0 0,-1 1 0 0 0,1 1 0 0 0,0 1 0 0 0,-1 0 0 0 0,1 1 0 0 0,20 5 1 0 0,-35-7-10 0 0,-1 0 1 0 0,0 0-1 0 0,1 0 1 0 0,-1 0-1 0 0,0 0 1 0 0,1 0 0 0 0,-1 0-1 0 0,0-1 1 0 0,0 1-1 0 0,1 0 1 0 0,-1 0-1 0 0,0 0 1 0 0,1 0 0 0 0,-1 0-1 0 0,0 0 1 0 0,0-1-1 0 0,1 1 1 0 0,-1 0-1 0 0,0 0 1 0 0,0 0 0 0 0,1-1-1 0 0,-1 1 1 0 0,0 0-1 0 0,0 0 1 0 0,0-1-1 0 0,0 1 1 0 0,1 0 0 0 0,-1 0-1 0 0,0-1 1 0 0,0 1-1 0 0,0 0 1 0 0,0-1-1 0 0,0 1 1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35.462"/>
    </inkml:context>
    <inkml:brush xml:id="br0">
      <inkml:brushProperty name="width" value="0.035" units="cm"/>
      <inkml:brushProperty name="height" value="0.035" units="cm"/>
    </inkml:brush>
  </inkml:definitions>
  <inkml:trace contextRef="#ctx0" brushRef="#br0">68 71 12403 0 0,'1'-3'666'0'0,"0"0"0"0"0,1-1 0 0 0,-1 1 1 0 0,1 0-1 0 0,-1 0 0 0 0,1 0 0 0 0,0 0 0 0 0,0 0 1 0 0,0 0-1 0 0,4-4 0 0 0,-2 4-675 0 0,0-1 1 0 0,1 1-1 0 0,-1 0 1 0 0,0 0-1 0 0,1 1 1 0 0,0 0-1 0 0,0-1 0 0 0,-1 1 1 0 0,1 1-1 0 0,1-1 1 0 0,-1 1-1 0 0,0 0 1 0 0,0 0-1 0 0,0 0 0 0 0,1 1 1 0 0,-1 0-1 0 0,0 0 1 0 0,6 1-1 0 0,-10-1 3 0 0,1 0 0 0 0,-1 0 0 0 0,0 0 0 0 0,0 0 0 0 0,1 0 0 0 0,-1 1 0 0 0,0-1 0 0 0,0 1 0 0 0,0-1 0 0 0,1 1 0 0 0,-1-1 0 0 0,0 1 1 0 0,0-1-1 0 0,0 1 0 0 0,0 0 0 0 0,0 0 0 0 0,0 0 0 0 0,0-1 0 0 0,-1 1 0 0 0,1 0 0 0 0,0 0 0 0 0,0 0 0 0 0,-1 0 0 0 0,1 1 0 0 0,0-1 0 0 0,-1 0 0 0 0,1 0 0 0 0,-1 0 0 0 0,0 0 0 0 0,1 1 0 0 0,-1-1 0 0 0,0 0 0 0 0,0 0 0 0 0,1 1 0 0 0,-1-1 0 0 0,0 0 0 0 0,0 0 0 0 0,-1 1 0 0 0,1-1 0 0 0,0 0 0 0 0,0 0 0 0 0,-1 1 0 0 0,1-1 0 0 0,0 0 0 0 0,-1 0 0 0 0,1 0 0 0 0,-2 2 0 0 0,-3 8 79 0 0,0 0-1 0 0,-1 0 0 0 0,-14 19 1 0 0,14-20-89 0 0,-49 70 200 0 0,-46 79 35 0 0,99-156-159 0 0,0 0 1 0 0,0 0 0 0 0,1 1 0 0 0,-1-1 0 0 0,1 1 0 0 0,0-1 0 0 0,0 1-1 0 0,0-1 1 0 0,0 1 0 0 0,1 0 0 0 0,0-1 0 0 0,-1 1 0 0 0,1 0-1 0 0,1 0 1 0 0,-1-1 0 0 0,1 5 0 0 0,0-6-19 0 0,0 0 1 0 0,0 0-1 0 0,0 0 1 0 0,1 0-1 0 0,-1 0 0 0 0,0 0 1 0 0,1-1-1 0 0,0 1 1 0 0,-1 0-1 0 0,1-1 0 0 0,0 0 1 0 0,0 1-1 0 0,-1-1 1 0 0,1 0-1 0 0,0 0 0 0 0,0 0 1 0 0,1 0-1 0 0,-1 0 1 0 0,0 0-1 0 0,0-1 0 0 0,0 1 1 0 0,1-1-1 0 0,-1 1 1 0 0,0-1-1 0 0,0 0 0 0 0,5 0 1 0 0,14 0 151 0 0,0 0-1 0 0,-1-2 1 0 0,1 0 0 0 0,35-10 0 0 0,78-29-60 0 0,-52 8-726 0 0,-48 17-2655 0 0,-25 9-867 0 0,-6 2-2742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36.032"/>
    </inkml:context>
    <inkml:brush xml:id="br0">
      <inkml:brushProperty name="width" value="0.035" units="cm"/>
      <inkml:brushProperty name="height" value="0.035" units="cm"/>
    </inkml:brush>
  </inkml:definitions>
  <inkml:trace contextRef="#ctx0" brushRef="#br0">1 0 17300 0 0,'0'1'2370'0'0,"7"7"-79"0"0,-3-3-2427 0 0,-1 0 0 0 0,0 0 1 0 0,0 0-1 0 0,0 0 1 0 0,3 11-1 0 0,4 36-106 0 0,-2-1-1 0 0,3 86 1 0 0,-5-34 141 0 0,7 184-49 0 0,-1-1 1843 0 0,-5-243-852 0 0,-6-41-781 0 0,-1 1 1 0 0,1-1 0 0 0,0 0-1 0 0,0 0 1 0 0,0 0-1 0 0,0 0 1 0 0,0 1 0 0 0,0-1-1 0 0,0-1 1 0 0,1 1-1 0 0,-1 0 1 0 0,1 0 0 0 0,0 0-1 0 0,-1-1 1 0 0,1 1-1 0 0,3 1 1 0 0,-5-3-15 0 0,1 0 0 0 0,0 0 0 0 0,0 0 1 0 0,-1 0-1 0 0,1 0 0 0 0,0-1 0 0 0,-1 1 0 0 0,1 0 0 0 0,0 0 0 0 0,-1-1 0 0 0,1 1 1 0 0,0 0-1 0 0,-1-1 0 0 0,1 1 0 0 0,-1-1 0 0 0,1 1 0 0 0,0 0 0 0 0,-1-1 0 0 0,1 1 1 0 0,-1-1-1 0 0,0 0 0 0 0,1 1 0 0 0,-1-1 0 0 0,1 1 0 0 0,-1-1 0 0 0,1-1 0 0 0,12-20 216 0 0,-12 19-211 0 0,15-30 27 0 0,18-57 1 0 0,-27 68-83 0 0,0 0 0 0 0,2 1 1 0 0,0 0-1 0 0,2 0 1 0 0,0 1-1 0 0,27-35 1 0 0,-35 50-9 0 0,1 1-1 0 0,-1 1 1 0 0,1-1 0 0 0,0 0 0 0 0,0 1 0 0 0,1 0-1 0 0,-1 0 1 0 0,0 0 0 0 0,1 1 0 0 0,0-1-1 0 0,0 1 1 0 0,0 0 0 0 0,7-1 0 0 0,-9 2-22 0 0,0 1 1 0 0,1 0-1 0 0,-1 0 0 0 0,0 0 1 0 0,0 1-1 0 0,0-1 1 0 0,1 1-1 0 0,-1-1 0 0 0,0 1 1 0 0,0 0-1 0 0,0 0 1 0 0,0 1-1 0 0,0-1 0 0 0,-1 1 1 0 0,1-1-1 0 0,0 1 0 0 0,-1 0 1 0 0,1 0-1 0 0,-1 0 1 0 0,1 0-1 0 0,-1 1 0 0 0,0-1 1 0 0,2 3-1 0 0,2 4-45 0 0,0-1 0 0 0,0 1 0 0 0,-1-1-1 0 0,0 2 1 0 0,0-1 0 0 0,-1 0 0 0 0,-1 1-1 0 0,0 0 1 0 0,3 11 0 0 0,0 13-85 0 0,2 49-1 0 0,-7-61 215 0 0,0 0 0 0 0,2 0-1 0 0,1 0 1 0 0,0 0 0 0 0,12 31-1 0 0,-8-41-501 0 0,-8-25-3691 0 0,-6-24-4232 0 0,1 22 5697 0 0,0 0-2431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36.348"/>
    </inkml:context>
    <inkml:brush xml:id="br0">
      <inkml:brushProperty name="width" value="0.035" units="cm"/>
      <inkml:brushProperty name="height" value="0.035" units="cm"/>
    </inkml:brush>
  </inkml:definitions>
  <inkml:trace contextRef="#ctx0" brushRef="#br0">258 0 14763 0 0,'-5'11'5269'0'0,"-8"32"-5242"0"0,3-9-207 0 0,-8 8 164 0 0,-2 0 0 0 0,-1-2 1 0 0,-3 0-1 0 0,-1-2 0 0 0,-32 39 0 0 0,36-52 52 0 0,14-18 2 0 0,1 1 1 0 0,-1 0-1 0 0,1 0 0 0 0,1 1 0 0 0,-7 12 1 0 0,12-21-45 0 0,0 0 1 0 0,0 0 0 0 0,0 0-1 0 0,0 1 1 0 0,0-1-1 0 0,0 0 1 0 0,0 0 0 0 0,0 0-1 0 0,0 0 1 0 0,0 0 0 0 0,0 0-1 0 0,0 0 1 0 0,0 0-1 0 0,0 1 1 0 0,0-1 0 0 0,0 0-1 0 0,0 0 1 0 0,0 0 0 0 0,0 0-1 0 0,0 0 1 0 0,0 0-1 0 0,0 0 1 0 0,0 0 0 0 0,0 1-1 0 0,0-1 1 0 0,0 0 0 0 0,1 0-1 0 0,-1 0 1 0 0,0 0-1 0 0,0 0 1 0 0,0 0 0 0 0,0 0-1 0 0,0 0 1 0 0,0 0 0 0 0,0 0-1 0 0,0 0 1 0 0,0 0 0 0 0,1 0-1 0 0,-1 1 1 0 0,0-1-1 0 0,0 0 1 0 0,0 0 0 0 0,0 0-1 0 0,0 0 1 0 0,0 0 0 0 0,0 0-1 0 0,0 0 1 0 0,1 0-1 0 0,-1 0 1 0 0,0 0 0 0 0,0 0-1 0 0,0 0 1 0 0,0 0 0 0 0,0-1-1 0 0,0 1 1 0 0,0 0-1 0 0,0 0 1 0 0,1 0 0 0 0,-1 0-1 0 0,0 0 1 0 0,0 0 0 0 0,0 0-1 0 0,0 0 1 0 0,0 0 0 0 0,0 0-1 0 0,0 0 1 0 0,15-6-502 0 0,11-10-1304 0 0,15-16-5466 0 0,-27 18 975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36.792"/>
    </inkml:context>
    <inkml:brush xml:id="br0">
      <inkml:brushProperty name="width" value="0.035" units="cm"/>
      <inkml:brushProperty name="height" value="0.035" units="cm"/>
    </inkml:brush>
  </inkml:definitions>
  <inkml:trace contextRef="#ctx0" brushRef="#br0">33 122 11338 0 0,'-3'-3'346'0'0,"0"0"-1"0"0,0 0 1 0 0,0 0-1 0 0,1-1 1 0 0,-1 1-1 0 0,1-1 1 0 0,0 0-1 0 0,0 0 1 0 0,0 0-1 0 0,0 0 0 0 0,1 0 1 0 0,-1 0-1 0 0,1 0 1 0 0,-1-6-1 0 0,3 8-249 0 0,-1 0 0 0 0,0-1-1 0 0,0 1 1 0 0,1 0-1 0 0,-1-1 1 0 0,1 1 0 0 0,0 0-1 0 0,0 0 1 0 0,0-1-1 0 0,0 1 1 0 0,0 0 0 0 0,0 0-1 0 0,0 0 1 0 0,1 0-1 0 0,-1 1 1 0 0,1-1 0 0 0,-1 0-1 0 0,1 1 1 0 0,0-1 0 0 0,0 1-1 0 0,0-1 1 0 0,-1 1-1 0 0,1 0 1 0 0,1-1 0 0 0,-1 1-1 0 0,0 1 1 0 0,3-2-1 0 0,0 0-33 0 0,-1 0-1 0 0,1 1 1 0 0,0-1-1 0 0,-1 1 1 0 0,1 0-1 0 0,0 1 0 0 0,0-1 1 0 0,0 1-1 0 0,-1 0 1 0 0,1 0-1 0 0,0 1 1 0 0,0-1-1 0 0,0 1 0 0 0,-1 0 1 0 0,1 0-1 0 0,0 1 1 0 0,-1-1-1 0 0,1 1 1 0 0,-1 0-1 0 0,1 0 0 0 0,-1 1 1 0 0,0-1-1 0 0,4 4 1 0 0,-5-3-14 0 0,0 0 0 0 0,0-1 0 0 0,0 1 1 0 0,-1 0-1 0 0,1 0 0 0 0,-1 1 0 0 0,0-1 0 0 0,0 0 1 0 0,0 1-1 0 0,0-1 0 0 0,-1 1 0 0 0,1 0 1 0 0,-1-1-1 0 0,0 1 0 0 0,0 0 0 0 0,0 0 0 0 0,-1 0 1 0 0,1 0-1 0 0,-1 0 0 0 0,0 0 0 0 0,0 0 1 0 0,-1 0-1 0 0,1 0 0 0 0,-1-1 0 0 0,0 1 0 0 0,0 0 1 0 0,0 0-1 0 0,-2 5 0 0 0,-9 15 60 0 0,-1-1 1 0 0,0 0-1 0 0,-2-1 0 0 0,-19 22 0 0 0,-28 45 94 0 0,61-88-171 0 0,1 0 0 0 0,-1 0 1 0 0,0 0-1 0 0,1-1 0 0 0,-1 1 1 0 0,1 0-1 0 0,-1 0 0 0 0,1 0 0 0 0,0 0 1 0 0,-1 0-1 0 0,1 0 0 0 0,0 0 1 0 0,0 0-1 0 0,0 0 0 0 0,0 0 0 0 0,0 1 1 0 0,0-1-1 0 0,0 0 0 0 0,0 0 0 0 0,0 0 1 0 0,0 0-1 0 0,1 1 0 0 0,-1-2 13 0 0,1 1 0 0 0,0-1-1 0 0,-1 1 1 0 0,1-1-1 0 0,0 1 1 0 0,-1-1 0 0 0,1 0-1 0 0,0 1 1 0 0,0-1-1 0 0,-1 0 1 0 0,1 0 0 0 0,0 1-1 0 0,0-1 1 0 0,0 0-1 0 0,-1 0 1 0 0,1 0 0 0 0,0 0-1 0 0,0 0 1 0 0,0 0 0 0 0,-1 0-1 0 0,2-1 1 0 0,7-1 153 0 0,0 0 1 0 0,-1 0-1 0 0,14-6 0 0 0,147-66-204 0 0,-58 22-6168 0 0,-81 36 1130 0 0,-3 0-3688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45.156"/>
    </inkml:context>
    <inkml:brush xml:id="br0">
      <inkml:brushProperty name="width" value="0.035" units="cm"/>
      <inkml:brushProperty name="height" value="0.035" units="cm"/>
    </inkml:brush>
  </inkml:definitions>
  <inkml:trace contextRef="#ctx0" brushRef="#br0">17 606 9874 0 0,'-3'-3'687'0'0,"2"2"-577"0"0,0 1 0 0 0,0 0-1 0 0,0-1 1 0 0,0 1 0 0 0,1-1-1 0 0,-1 0 1 0 0,0 1 0 0 0,1-1-1 0 0,-1 0 1 0 0,0 1 0 0 0,1-1 0 0 0,-1 0-1 0 0,1 0 1 0 0,-1 0 0 0 0,1 1-1 0 0,-1-1 1 0 0,1 0 0 0 0,-1 0-1 0 0,1 0 1 0 0,0 0 0 0 0,0 0-1 0 0,-1 0 1 0 0,1 0 0 0 0,0 0-1 0 0,0 0 1 0 0,0 0 0 0 0,0 1-1 0 0,0-1 1 0 0,0 0 0 0 0,1 0-1 0 0,-1 0 1 0 0,0 0 0 0 0,0 0-1 0 0,1 0 1 0 0,0-1 355 0 0,21 8 1029 0 0,-17-4-1491 0 0,-1 0-1 0 0,1-1 0 0 0,0 1 0 0 0,0-1 1 0 0,9 1-1 0 0,76-5 644 0 0,109-17 1 0 0,91-30-611 0 0,-96 15 12 0 0,1746-244 477 0 0,-1005 147 499 0 0,-761 104-446 0 0,75-8 1578 0 0,-234 34-1487 0 0,-18 0-3252 0 0,-26 0-9902 0 0,17 2 7035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46.297"/>
    </inkml:context>
    <inkml:brush xml:id="br0">
      <inkml:brushProperty name="width" value="0.035" units="cm"/>
      <inkml:brushProperty name="height" value="0.035" units="cm"/>
    </inkml:brush>
  </inkml:definitions>
  <inkml:trace contextRef="#ctx0" brushRef="#br0">24 346 9986 0 0,'-1'0'206'0'0,"-1"-1"0"0"0,1 1 0 0 0,0-1 0 0 0,-1 0 0 0 0,1 0 0 0 0,0 1 0 0 0,-1-1 0 0 0,1 0 0 0 0,0 0 0 0 0,0 0 0 0 0,0-1 0 0 0,0 1 0 0 0,0 0 0 0 0,0 0 0 0 0,0-1 0 0 0,0 1 0 0 0,0 0 0 0 0,1-1 0 0 0,-1 1 0 0 0,0-1 0 0 0,0-1 0 0 0,1 0-152 0 0,1 1 1 0 0,-1-1 0 0 0,1 1 0 0 0,-1-1 0 0 0,1 1-1 0 0,0-1 1 0 0,0 1 0 0 0,0-1 0 0 0,0 1-1 0 0,0 0 1 0 0,0 0 0 0 0,1-1 0 0 0,1-1 0 0 0,86-149 2309 0 0,-80 140-2328 0 0,1 1 1 0 0,1 1-1 0 0,0-1 0 0 0,0 2 1 0 0,1-1-1 0 0,1 2 0 0 0,-1-1 1 0 0,2 2-1 0 0,27-14 0 0 0,-35 19-33 0 0,0 1-1 0 0,0 0 1 0 0,0 0-1 0 0,1 1 1 0 0,-1-1 0 0 0,1 1-1 0 0,-1 1 1 0 0,1-1-1 0 0,-1 1 1 0 0,1 0-1 0 0,10 2 1 0 0,-12-1-4 0 0,-1 1-1 0 0,1-1 1 0 0,-1 1 0 0 0,1 0 0 0 0,-1 0-1 0 0,1 1 1 0 0,-1-1 0 0 0,0 1-1 0 0,0 0 1 0 0,-1 0 0 0 0,1 0 0 0 0,0 1-1 0 0,-1-1 1 0 0,0 1 0 0 0,0 0-1 0 0,0 0 1 0 0,3 5 0 0 0,-2-2 5 0 0,-1 1 0 0 0,0-1 0 0 0,0 1 0 0 0,0-1 0 0 0,-1 1 0 0 0,0 0 0 0 0,-1-1 0 0 0,1 1 0 0 0,-2 0 0 0 0,1 0 0 0 0,-1 0 0 0 0,0 0 0 0 0,-1 0 0 0 0,0 0 0 0 0,0 0 0 0 0,-1 0 0 0 0,-4 14 0 0 0,-5 8 18 0 0,-1 0-1 0 0,-2-1 1 0 0,-19 31 0 0 0,15-28-21 0 0,-15 23 10 0 0,-74 90 0 0 0,63-89 67 0 0,15-20 76 0 0,-14 20 148 0 0,43-55-306 0 0,0-1 0 0 0,1 1 0 0 0,-1-1-1 0 0,0 0 1 0 0,1 1 0 0 0,-1-1 0 0 0,1 0 0 0 0,-1 0 0 0 0,0 1 0 0 0,1-1-1 0 0,-1 0 1 0 0,1 0 0 0 0,-1 0 0 0 0,0 0 0 0 0,1 1 0 0 0,-1-1-1 0 0,1 0 1 0 0,-1 0 0 0 0,1 0 0 0 0,-1 0 0 0 0,1 0 0 0 0,-1 0 0 0 0,1 0-1 0 0,-1 0 1 0 0,0 0 0 0 0,1 0 0 0 0,-1-1 0 0 0,1 1 0 0 0,-1 0 0 0 0,1 0-1 0 0,18-2 19 0 0,143-59 648 0 0,-87 31-242 0 0,143-37 0 0 0,-186 60-223 0 0,-21 3-87 0 0,0 2-1 0 0,0-1 0 0 0,0 1 0 0 0,0 1 0 0 0,1 0 0 0 0,20 1 1 0 0,-30 1-101 0 0,0-1 0 0 0,-1 1 0 0 0,1-1 0 0 0,-1 1 0 0 0,1-1 0 0 0,-1 1 0 0 0,1 0 1 0 0,-1 0-1 0 0,0 0 0 0 0,1 0 0 0 0,1 2 0 0 0,8 3-4081 0 0,-10-6 3628 0 0,0-1-1 0 0,0 1 1 0 0,0 0 0 0 0,0-1-1 0 0,0 1 1 0 0,0-1 0 0 0,-1 1 0 0 0,1-1-1 0 0,0 0 1 0 0,0 1 0 0 0,-1-1-1 0 0,1 0 1 0 0,0 1 0 0 0,-1-1 0 0 0,1 0-1 0 0,-1 0 1 0 0,1 0 0 0 0,0-1 0 0 0,3-5-4924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47.041"/>
    </inkml:context>
    <inkml:brush xml:id="br0">
      <inkml:brushProperty name="width" value="0.035" units="cm"/>
      <inkml:brushProperty name="height" value="0.035" units="cm"/>
    </inkml:brush>
  </inkml:definitions>
  <inkml:trace contextRef="#ctx0" brushRef="#br0">8 118 16828 0 0,'0'0'32'0'0,"-1"0"1"0"0,1 0 0 0 0,-1 0-1 0 0,1 0 1 0 0,0 0 0 0 0,-1 0-1 0 0,1 1 1 0 0,0-1-1 0 0,-1 0 1 0 0,1 0 0 0 0,0 0-1 0 0,0 1 1 0 0,-1-1 0 0 0,1 0-1 0 0,0 0 1 0 0,0 1 0 0 0,-1-1-1 0 0,1 0 1 0 0,0 1 0 0 0,0-1-1 0 0,0 0 1 0 0,-1 0 0 0 0,1 1-1 0 0,0-1 1 0 0,0 1 0 0 0,0-1-1 0 0,0 0 1 0 0,0 1 0 0 0,0-1-1 0 0,0 0 1 0 0,0 1 0 0 0,0-1-1 0 0,0 0 1 0 0,0 1 0 0 0,0-1-1 0 0,0 1 1 0 0,0-1-1 0 0,0 0 1 0 0,0 1 0 0 0,0-1-1 0 0,0 0 1 0 0,0 1 0 0 0,1-1-1 0 0,-1 0 1 0 0,0 1 0 0 0,0-1-1 0 0,0 0 1 0 0,1 1 0 0 0,13 29-601 0 0,-3-5 434 0 0,-8-7 139 0 0,0 0-1 0 0,-2 0 1 0 0,0 0-1 0 0,-3 31 0 0 0,-13 74 1239 0 0,13-109-899 0 0,-6 25 1539 0 0,8-39-1674 0 0,2-47 2169 0 0,17-109-2222 0 0,-15 131-128 0 0,2 1 0 0 0,1 0 0 0 0,1 0 0 0 0,14-29 0 0 0,-21 51-46 0 0,0-1-1 0 0,0 1 1 0 0,0 0-1 0 0,0 0 1 0 0,0-1-1 0 0,1 1 1 0 0,-1 0-1 0 0,1 0 1 0 0,-1 0 0 0 0,1 0-1 0 0,0 1 1 0 0,0-1-1 0 0,0 0 1 0 0,0 1-1 0 0,0-1 1 0 0,0 1-1 0 0,1 0 1 0 0,-1 0-1 0 0,0-1 1 0 0,1 2-1 0 0,-1-1 1 0 0,0 0 0 0 0,1 0-1 0 0,-1 1 1 0 0,1-1-1 0 0,-1 1 1 0 0,1 0-1 0 0,0 0 1 0 0,-1 0-1 0 0,1 0 1 0 0,3 1-1 0 0,-2 1-15 0 0,0-1-1 0 0,0 1 1 0 0,0 0-1 0 0,0 0 0 0 0,0 1 1 0 0,0-1-1 0 0,-1 1 1 0 0,0 0-1 0 0,1 0 0 0 0,-1 0 1 0 0,0 0-1 0 0,0 1 1 0 0,-1-1-1 0 0,1 1 0 0 0,-1 0 1 0 0,0 0-1 0 0,3 6 1 0 0,2 8 44 0 0,-1 0 1 0 0,-1 0 0 0 0,0 1-1 0 0,-1 0 1 0 0,-2 0 0 0 0,1 0-1 0 0,-2 0 1 0 0,-1 1 0 0 0,0-1-1 0 0,-2 0 1 0 0,0 0 0 0 0,-8 33-1 0 0,83-308 1473 0 0,-66 234-1455 0 0,-1 1-34 0 0,1 0 0 0 0,15-27 0 0 0,-21 43-6 0 0,1 2 1 0 0,1-1-1 0 0,-1 0 1 0 0,1 0-1 0 0,-1 1 1 0 0,1-1-1 0 0,0 1 1 0 0,0 0-1 0 0,0 0 0 0 0,1 0 1 0 0,-1 0-1 0 0,1 0 1 0 0,0 1-1 0 0,-1 0 1 0 0,1 0-1 0 0,0 0 1 0 0,0 0-1 0 0,6-1 1 0 0,-7 3-10 0 0,0 0 0 0 0,0 0 0 0 0,0 0 1 0 0,0 1-1 0 0,1-1 0 0 0,-1 1 0 0 0,0 0 1 0 0,0 0-1 0 0,0 0 0 0 0,0 0 0 0 0,-1 1 0 0 0,1-1 1 0 0,0 1-1 0 0,0 0 0 0 0,-1-1 0 0 0,1 1 0 0 0,-1 0 1 0 0,0 1-1 0 0,0-1 0 0 0,1 0 0 0 0,-1 1 0 0 0,-1-1 1 0 0,1 1-1 0 0,0 0 0 0 0,2 4 0 0 0,3 5-20 0 0,0 1 0 0 0,-1 0 0 0 0,-1 0 0 0 0,6 19 0 0 0,-5-4 37 0 0,-1 1 0 0 0,-1 1 0 0 0,-1 40 0 0 0,6 39 2 0 0,-9-105-68 0 0,10 41 351 0 0,-10-43-353 0 0,0 0 0 0 0,1 0 0 0 0,0 0 0 0 0,-1 0-1 0 0,1-1 1 0 0,0 1 0 0 0,0 0 0 0 0,0 0 0 0 0,0-1 0 0 0,0 1 0 0 0,0 0 0 0 0,0-1 0 0 0,1 1-1 0 0,-1-1 1 0 0,1 0 0 0 0,-1 0 0 0 0,1 1 0 0 0,-1-1 0 0 0,3 1 0 0 0,-3-2-440 0 0,0 0 0 0 0,0 0 0 0 0,0 0 0 0 0,0 0 0 0 0,0 0 0 0 0,1 0 0 0 0,-1-1 0 0 0,0 1 0 0 0,-1 0 0 0 0,1-1 0 0 0,0 1 0 0 0,0-1 0 0 0,0 1 0 0 0,0-1 0 0 0,0 1 0 0 0,0-1 1 0 0,0 0-1 0 0,-1 1 0 0 0,1-1 0 0 0,0 0 0 0 0,0 0 0 0 0,-1 1 0 0 0,1-1 0 0 0,-1 0 0 0 0,1-1 0 0 0,3-5-5177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47.642"/>
    </inkml:context>
    <inkml:brush xml:id="br0">
      <inkml:brushProperty name="width" value="0.035" units="cm"/>
      <inkml:brushProperty name="height" value="0.035" units="cm"/>
    </inkml:brush>
  </inkml:definitions>
  <inkml:trace contextRef="#ctx0" brushRef="#br0">245 126 12011 0 0,'3'-3'250'0'0,"0"0"1"0"0,-1 0 0 0 0,0 0 0 0 0,1 0 0 0 0,-1-1 0 0 0,0 1 0 0 0,0-1 0 0 0,-1 0 0 0 0,1 0 0 0 0,-1 1 0 0 0,0-1-1 0 0,0 0 1 0 0,0 0 0 0 0,0-8 0 0 0,-1 10-190 0 0,0 0 1 0 0,0-1-1 0 0,0 1 0 0 0,0 0 0 0 0,-1-1 1 0 0,1 1-1 0 0,-1 0 0 0 0,0-1 0 0 0,0 1 1 0 0,1 0-1 0 0,-1 0 0 0 0,0 0 0 0 0,-1 0 1 0 0,1 0-1 0 0,0 0 0 0 0,-1 0 0 0 0,1 0 1 0 0,-1 0-1 0 0,1 1 0 0 0,-1-1 0 0 0,0 1 1 0 0,0-1-1 0 0,0 1 0 0 0,0 0 0 0 0,0 0 0 0 0,-3-2 1 0 0,1 1 113 0 0,-1 0 0 0 0,1 0 0 0 0,-1 1 1 0 0,1 0-1 0 0,-1 0 0 0 0,0 0 0 0 0,1 0 0 0 0,-1 1 1 0 0,0 0-1 0 0,0-1 0 0 0,1 2 0 0 0,-1-1 0 0 0,0 1 1 0 0,0-1-1 0 0,1 1 0 0 0,-8 3 0 0 0,7-2-198 0 0,0 1 0 0 0,0 0-1 0 0,0 0 1 0 0,0 0-1 0 0,1 1 1 0 0,-1-1 0 0 0,1 1-1 0 0,0 0 1 0 0,0 0-1 0 0,1 1 1 0 0,-1-1 0 0 0,1 1-1 0 0,-5 9 1 0 0,-7 15-25 0 0,1 1-1 0 0,2 0 1 0 0,1 1-1 0 0,1 0 1 0 0,2 1 0 0 0,1 0-1 0 0,2 0 1 0 0,1 0 0 0 0,1 1-1 0 0,3 53 1 0 0,1-80 50 0 0,-1 0 0 0 0,1-1-1 0 0,1 1 1 0 0,-1-1 0 0 0,1 0 0 0 0,-1 1 0 0 0,2-1 0 0 0,-1 0 0 0 0,1 0-1 0 0,-1 0 1 0 0,5 5 0 0 0,-6-9 39 0 0,0 0-1 0 0,0 1 0 0 0,1-1 1 0 0,-1 0-1 0 0,0 0 0 0 0,1 0 1 0 0,-1 0-1 0 0,1 0 0 0 0,0 0 1 0 0,-1 0-1 0 0,1-1 0 0 0,0 1 1 0 0,-1 0-1 0 0,1-1 0 0 0,0 1 1 0 0,0-1-1 0 0,0 0 0 0 0,-1 0 1 0 0,1 0-1 0 0,0 0 0 0 0,0 0 1 0 0,0 0-1 0 0,0 0 0 0 0,-1 0 1 0 0,1-1-1 0 0,0 1 0 0 0,0-1 1 0 0,-1 1-1 0 0,1-1 0 0 0,0 0 1 0 0,-1 0-1 0 0,1 0 0 0 0,-1 1 1 0 0,1-2-1 0 0,-1 1 0 0 0,3-2 1 0 0,8-7 162 0 0,-1 0 0 0 0,0 0 0 0 0,-1-1 0 0 0,-1-1 0 0 0,1 0 0 0 0,-2 0 0 0 0,0 0 0 0 0,0-1 0 0 0,6-15 0 0 0,-2 1 21 0 0,-1 0 0 0 0,-2 0 0 0 0,12-49 0 0 0,-18 53 33 0 0,1-9-47 0 0,-1 25-179 0 0,0 14-65 0 0,13 85-242 0 0,-11-57 227 0 0,12 44 1 0 0,-14-69 37 0 0,0 0 0 0 0,1 0 0 0 0,0 0-1 0 0,1 0 1 0 0,0-1 0 0 0,1 0 0 0 0,-1 0 0 0 0,13 13-1 0 0,-15-18-22 0 0,0-1 0 0 0,0 0 0 0 0,1 0-1 0 0,-1-1 1 0 0,1 1 0 0 0,0-1-1 0 0,0 1 1 0 0,0-1 0 0 0,0 0 0 0 0,0-1-1 0 0,0 1 1 0 0,1-1 0 0 0,-1 0-1 0 0,0 0 1 0 0,1 0 0 0 0,-1 0 0 0 0,1-1-1 0 0,-1 0 1 0 0,1 0 0 0 0,-1 0-1 0 0,1 0 1 0 0,-1-1 0 0 0,1 0-1 0 0,-1 0 1 0 0,1 0 0 0 0,-1 0 0 0 0,0-1-1 0 0,6-2 1 0 0,-6 1-451 0 0,1 1 0 0 0,-1-1 0 0 0,0 0-1 0 0,0 0 1 0 0,0 0 0 0 0,6-7 0 0 0,-7 6-443 0 0,0 0 0 0 0,0 0 1 0 0,0 0-1 0 0,0-1 0 0 0,-1 1 0 0 0,0-1 0 0 0,2-5 0 0 0,1-7-2128 0 0,-1-1-2700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48.023"/>
    </inkml:context>
    <inkml:brush xml:id="br0">
      <inkml:brushProperty name="width" value="0.035" units="cm"/>
      <inkml:brushProperty name="height" value="0.035" units="cm"/>
    </inkml:brush>
  </inkml:definitions>
  <inkml:trace contextRef="#ctx0" brushRef="#br0">1 123 17044 0 0,'5'-25'3864'0'0,"-3"22"-3887"0"0,0 0 0 0 0,0 0-1 0 0,0 0 1 0 0,1 0 0 0 0,-1 0-1 0 0,7-4 1 0 0,3-5 284 0 0,1-2-282 0 0,24-20 73 0 0,-35 32-39 0 0,-1 1 1 0 0,1 0-1 0 0,0-1 1 0 0,0 1-1 0 0,0 0 1 0 0,0 0-1 0 0,1 1 1 0 0,-1-1-1 0 0,0 0 1 0 0,0 1-1 0 0,0-1 0 0 0,1 1 1 0 0,-1 0-1 0 0,0 0 1 0 0,0 0-1 0 0,1 0 1 0 0,-1 0-1 0 0,3 1 1 0 0,-4-1 1 0 0,0 1 0 0 0,1 0 0 0 0,-1-1 0 0 0,0 1 0 0 0,0 0 0 0 0,0 0 0 0 0,0 0 0 0 0,0 0 0 0 0,0 0 1 0 0,-1 0-1 0 0,1 0 0 0 0,0 0 0 0 0,0 0 0 0 0,-1 1 0 0 0,1-1 0 0 0,-1 0 0 0 0,1 0 0 0 0,-1 1 0 0 0,0-1 1 0 0,1 0-1 0 0,-1 0 0 0 0,0 1 0 0 0,0-1 0 0 0,0 0 0 0 0,0 3 0 0 0,-1 39 205 0 0,0-36-187 0 0,-9 63 125 0 0,5-46 84 0 0,-2 50 1 0 0,7-73-203 0 0,0 0 0 0 0,0 1 1 0 0,0-1-1 0 0,0 0 0 0 0,0 0 1 0 0,1 1-1 0 0,-1-1 0 0 0,0 0 0 0 0,1 0 1 0 0,-1 1-1 0 0,0-1 0 0 0,1 0 0 0 0,0 0 1 0 0,-1 0-1 0 0,1 0 0 0 0,0 0 1 0 0,-1 0-1 0 0,1 0 0 0 0,0 0 0 0 0,0 0 1 0 0,0 0-1 0 0,0 0 0 0 0,0 0 1 0 0,0-1-1 0 0,1 2 0 0 0,0-1 39 0 0,1-1-1 0 0,-1 1 1 0 0,1 0 0 0 0,-1-1-1 0 0,1 0 1 0 0,0 1 0 0 0,-1-1-1 0 0,1 0 1 0 0,-1 0 0 0 0,1-1-1 0 0,4 0 1 0 0,8-3 153 0 0,0 0 0 0 0,-1-1 0 0 0,20-9 0 0 0,-27 11-265 0 0,12-5-121 0 0,151-71-833 0 0,-115 49-2420 0 0,-2-5-3436 0 0,-14 7-2144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59.051"/>
    </inkml:context>
    <inkml:brush xml:id="br0">
      <inkml:brushProperty name="width" value="0.035" units="cm"/>
      <inkml:brushProperty name="height" value="0.035" units="cm"/>
    </inkml:brush>
  </inkml:definitions>
  <inkml:trace contextRef="#ctx0" brushRef="#br0">0 148 13219 0 0,'15'-13'5668'0'0,"22"-1"-2998"0"0,-23 9-1721 0 0,115-37 1723 0 0,29-13-4680 0 0,-135 44-6072 0 0,-13 4-833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56.865"/>
    </inkml:context>
    <inkml:brush xml:id="br0">
      <inkml:brushProperty name="width" value="0.035" units="cm"/>
      <inkml:brushProperty name="height" value="0.035" units="cm"/>
    </inkml:brush>
  </inkml:definitions>
  <inkml:trace contextRef="#ctx0" brushRef="#br0">0 97 7602 0 0,'6'-4'3347'0'0,"19"-11"-2197"0"0,3 2-568 0 0,0 1 1 0 0,0 2 0 0 0,1 0 0 0 0,0 2 0 0 0,1 1-1 0 0,0 2 1 0 0,0 1 0 0 0,55-1 0 0 0,-65 4-525 0 0,-15 0-62 0 0,0 0 0 0 0,0 1-1 0 0,0 0 1 0 0,1 0 0 0 0,-1 0 0 0 0,0 1 0 0 0,0 0 0 0 0,0-1 0 0 0,0 2 0 0 0,10 2 0 0 0,-15-3-130 0 0,0 0 0 0 0,0 0 0 0 0,0 0 0 0 0,1-1 0 0 0,-1 1 0 0 0,0 0 0 0 0,0 0-1 0 0,0 0 1 0 0,0-1 0 0 0,0 1 0 0 0,-1 0 0 0 0,1 0 0 0 0,0-1 0 0 0,0 1 0 0 0,0 0 0 0 0,-1 0 0 0 0,1-1 0 0 0,0 1 0 0 0,-1 0 0 0 0,1 0-1 0 0,-1-1 1 0 0,1 1 0 0 0,-1-1 0 0 0,1 1 0 0 0,-1 0 0 0 0,1-1 0 0 0,-1 1 0 0 0,1-1 0 0 0,-1 1 0 0 0,0-1 0 0 0,1 1 0 0 0,-2-1 0 0 0,-22 21-3849 0 0,-111 62 1248 0 0,14-11 3089 0 0,77-44 458 0 0,-21 14 2391 0 0,65-42-3133 0 0,0 0 1 0 0,-1 0 0 0 0,1 1-1 0 0,0-1 1 0 0,0 0 0 0 0,-1 0 0 0 0,1 0-1 0 0,0 0 1 0 0,0 1 0 0 0,-1-1 0 0 0,1 0-1 0 0,0 0 1 0 0,0 0 0 0 0,-1 1-1 0 0,1-1 1 0 0,0 0 0 0 0,0 0 0 0 0,0 1-1 0 0,0-1 1 0 0,-1 0 0 0 0,1 1-1 0 0,0-1 1 0 0,0 0 0 0 0,0 0 0 0 0,0 1-1 0 0,0-1 1 0 0,0 0 0 0 0,0 1-1 0 0,0-1 1 0 0,0 0 0 0 0,0 1 0 0 0,0-1-1 0 0,0 0 1 0 0,0 1 0 0 0,0-1 0 0 0,0 0-1 0 0,0 0 1 0 0,0 1 0 0 0,0-1-1 0 0,1 0 1 0 0,-1 1 0 0 0,15 3 1181 0 0,23-4-193 0 0,152-40 1048 0 0,-70 13-1394 0 0,-117 26-831 0 0,0 0-1 0 0,1 0 0 0 0,-1 0 0 0 0,0-1 0 0 0,0 1 1 0 0,0-1-1 0 0,0 1 0 0 0,3-3 0 0 0,7-13-8620 0 0,-11 10 2783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7:59.849"/>
    </inkml:context>
    <inkml:brush xml:id="br0">
      <inkml:brushProperty name="width" value="0.035" units="cm"/>
      <inkml:brushProperty name="height" value="0.035" units="cm"/>
    </inkml:brush>
  </inkml:definitions>
  <inkml:trace contextRef="#ctx0" brushRef="#br0">55 1166 7962 0 0,'28'-63'7129'0'0,"-11"3"-4299"0"0,20-121 0 0 0,-10-67-2072 0 0,-25 215-739 0 0,10-187-76 0 0,-12 182 114 0 0,-2 1-1 0 0,-1-1 1 0 0,-15-65 0 0 0,15 89 49 0 0,-2 1 1 0 0,1 0-1 0 0,-2 0 1 0 0,1 0-1 0 0,-10-14 1 0 0,13 23-54 0 0,-1 1 0 0 0,1-1 0 0 0,-1 1 1 0 0,1 0-1 0 0,-1-1 0 0 0,0 1 0 0 0,0 1 1 0 0,0-1-1 0 0,-1 0 0 0 0,1 1 0 0 0,-1-1 0 0 0,1 1 1 0 0,-1 0-1 0 0,0 0 0 0 0,0 1 0 0 0,0-1 1 0 0,0 1-1 0 0,0 0 0 0 0,0 0 0 0 0,0 0 0 0 0,-6 0 1 0 0,8 1-69 0 0,1 1 1 0 0,-1-1-1 0 0,1 1 1 0 0,-1-1-1 0 0,1 1 1 0 0,-1 0-1 0 0,1-1 1 0 0,0 1-1 0 0,-1 0 0 0 0,1 0 1 0 0,0 0-1 0 0,0 0 1 0 0,-1 0-1 0 0,1 1 1 0 0,0-1-1 0 0,0 0 1 0 0,0 0-1 0 0,0 1 1 0 0,1-1-1 0 0,-1 1 1 0 0,0-1-1 0 0,1 1 1 0 0,-1-1-1 0 0,0 1 1 0 0,1-1-1 0 0,0 1 1 0 0,-1-1-1 0 0,1 4 1 0 0,-6 47-139 0 0,6 4 60 0 0,2 1 0 0 0,14 74-1 0 0,31 112-29 0 0,-46-242 125 0 0,37 161-83 0 0,15 66 29 0 0,-45-180 40 0 0,-2 1 0 0 0,0 87 1 0 0,-6-114 4 0 0,1-17 47 0 0,-1 0 0 0 0,0 0 1 0 0,0 1-1 0 0,0-1 0 0 0,-1 0 0 0 0,0 0 0 0 0,0 0 0 0 0,-2 8 1 0 0,0-18 233 0 0,1-1 1 0 0,0 1 0 0 0,0-1 0 0 0,0 0 0 0 0,0-8 0 0 0,-3-7-226 0 0,2 0 0 0 0,1 0 0 0 0,1-1 1 0 0,1 1-1 0 0,0 0 0 0 0,2-1 0 0 0,0 1 0 0 0,1 0 0 0 0,10-31 0 0 0,-12 49-50 0 0,0 0-1 0 0,0 1 1 0 0,0 0-1 0 0,1-1 1 0 0,-1 1-1 0 0,0-1 1 0 0,1 1-1 0 0,0 0 1 0 0,2-2-1 0 0,-3 3-5 0 0,0 0-1 0 0,-1 1 1 0 0,1-1 0 0 0,0 1-1 0 0,0-1 1 0 0,0 1-1 0 0,0-1 1 0 0,0 1-1 0 0,0 0 1 0 0,0-1-1 0 0,0 1 1 0 0,0 0 0 0 0,0 0-1 0 0,0 0 1 0 0,0 0-1 0 0,0-1 1 0 0,0 2-1 0 0,1-1 1 0 0,1 1-8 0 0,0 0 0 0 0,0 1 1 0 0,1-1-1 0 0,-2 1 0 0 0,1-1 0 0 0,0 1 1 0 0,0 0-1 0 0,0 0 0 0 0,-1 1 0 0 0,0-1 0 0 0,1 1 1 0 0,-1-1-1 0 0,4 6 0 0 0,17 25 21 0 0,33 62 1 0 0,-7-10-85 0 0,9 14-39 0 0,-38-61 181 0 0,2-2 0 0 0,36 47 1 0 0,-57-81-63 0 0,0 0 0 0 0,1 0-1 0 0,-1-1 1 0 0,1 1 0 0 0,-1-1 0 0 0,1 1 0 0 0,0-1 0 0 0,-1 1 0 0 0,1-1-1 0 0,0 0 1 0 0,0 0 0 0 0,0 0 0 0 0,0 0 0 0 0,0 0 0 0 0,0-1-1 0 0,3 1 1 0 0,-4-1-21 0 0,0 0 0 0 0,0-1 0 0 0,0 1 0 0 0,0-1 0 0 0,0 1-1 0 0,0-1 1 0 0,0 1 0 0 0,0-1 0 0 0,0 0 0 0 0,0 1 0 0 0,-1-1 0 0 0,1 0 0 0 0,0 0-1 0 0,0 0 1 0 0,-1 1 0 0 0,1-1 0 0 0,0 0 0 0 0,-1 0 0 0 0,1 0 0 0 0,-1 0-1 0 0,1 0 1 0 0,-1 0 0 0 0,1-1 0 0 0,-1 1 0 0 0,0 0 0 0 0,0 0 0 0 0,0 0-1 0 0,1 0 1 0 0,-1 0 0 0 0,0 0 0 0 0,0-1 0 0 0,-1 0 0 0 0,4-45-4332 0 0,-12-24-8094 0 0,5 47 7381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00.071"/>
    </inkml:context>
    <inkml:brush xml:id="br0">
      <inkml:brushProperty name="width" value="0.035" units="cm"/>
      <inkml:brushProperty name="height" value="0.035" units="cm"/>
    </inkml:brush>
  </inkml:definitions>
  <inkml:trace contextRef="#ctx0" brushRef="#br0">434 1 14771 0 0,'-4'0'504'0'0,"-1"1"-1"0"0,1 0 0 0 0,0 0 1 0 0,0 0-1 0 0,0 0 1 0 0,0 1-1 0 0,0 0 1 0 0,1-1-1 0 0,-6 5 0 0 0,4-3-259 0 0,0 1 0 0 0,1 0-1 0 0,0 0 1 0 0,-1 0-1 0 0,-6 9 1 0 0,0 4-474 0 0,1 0 0 0 0,1 0 0 0 0,-8 22 1 0 0,1-3 913 0 0,-204 446-6 0 0,204-444-844 0 0,3-12-660 0 0,3 1 0 0 0,0 1 1 0 0,-11 49-1 0 0,21-76 651 0 0,0-1 0 0 0,-1 1 0 0 0,1 0 0 0 0,0-1-1 0 0,0 1 1 0 0,0 0 0 0 0,-1 0 0 0 0,1-1 0 0 0,0 1 0 0 0,0 0 0 0 0,0 0-1 0 0,0-1 1 0 0,0 1 0 0 0,1 0 0 0 0,-1-1 0 0 0,0 1 0 0 0,0 0 0 0 0,0 0-1 0 0,1-1 1 0 0,-1 1 0 0 0,0 0 0 0 0,1-1 0 0 0,-1 1 0 0 0,0 0 0 0 0,1-1-1 0 0,-1 1 1 0 0,1-1 0 0 0,-1 1 0 0 0,1-1 0 0 0,-1 1 0 0 0,1-1-1 0 0,0 1 1 0 0,-1-1 0 0 0,1 1 0 0 0,0-1 0 0 0,-1 0 0 0 0,1 1 0 0 0,0-1-1 0 0,-1 0 1 0 0,1 0 0 0 0,0 1 0 0 0,-1-1 0 0 0,1 0 0 0 0,0 0 0 0 0,0 0-1 0 0,-1 0 1 0 0,1 0 0 0 0,0 0 0 0 0,0 0 0 0 0,-1 0 0 0 0,1 0 0 0 0,0-1-1 0 0,1 1 1 0 0,9-4-4655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00.309"/>
    </inkml:context>
    <inkml:brush xml:id="br0">
      <inkml:brushProperty name="width" value="0.035" units="cm"/>
      <inkml:brushProperty name="height" value="0.035" units="cm"/>
    </inkml:brush>
  </inkml:definitions>
  <inkml:trace contextRef="#ctx0" brushRef="#br0">1 186 15203 0 0,'124'-61'8124'0'0,"65"-24"-7179"0"0,-160 72-1093 0 0,16-7-132 0 0,-15 14-6520 0 0,-24 9 54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00.439"/>
    </inkml:context>
    <inkml:brush xml:id="br0">
      <inkml:brushProperty name="width" value="0.035" units="cm"/>
      <inkml:brushProperty name="height" value="0.035" units="cm"/>
    </inkml:brush>
  </inkml:definitions>
  <inkml:trace contextRef="#ctx0" brushRef="#br0">1 197 13147 0 0,'9'-5'673'0'0,"1"1"1"0"0,0-1-1 0 0,1 1 1 0 0,17-4-1 0 0,6-2 435 0 0,2-3-996 0 0,144-58 950 0 0,-143 54-4787 0 0,40-27 0 0 0,-52 28-2964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01.388"/>
    </inkml:context>
    <inkml:brush xml:id="br0">
      <inkml:brushProperty name="width" value="0.035" units="cm"/>
      <inkml:brushProperty name="height" value="0.035" units="cm"/>
    </inkml:brush>
  </inkml:definitions>
  <inkml:trace contextRef="#ctx0" brushRef="#br0">47 46 11522 0 0,'-15'-17'2727'0'0,"14"14"-2301"0"0,-1 1 1 0 0,1 0 0 0 0,0 0-1 0 0,-1 0 1 0 0,0 0 0 0 0,1 1-1 0 0,-1-1 1 0 0,0 0 0 0 0,0 1-1 0 0,0-1 1 0 0,0 1 0 0 0,0-1-1 0 0,0 1 1 0 0,0 0 0 0 0,-4-1 341 0 0,12 30-191 0 0,39 232-272 0 0,10 92-198 0 0,-48-156-125 0 0,-4-63 334 0 0,-3-127-258 0 0,-1-2 14 0 0,1 1 0 0 0,0-1 0 0 0,1 0 1 0 0,-1 1-1 0 0,1-1 0 0 0,0 1 0 0 0,0-1 0 0 0,3 8 1 0 0,-4-12 10 0 0,1-1 1 0 0,0 1-1 0 0,-1 0 1 0 0,1-1-1 0 0,-1 1 1 0 0,1-1-1 0 0,-1 1 1 0 0,1-1-1 0 0,-1 1 0 0 0,1-1 1 0 0,-1 1-1 0 0,1-1 1 0 0,-1 0-1 0 0,0 1 1 0 0,1-1-1 0 0,-1 0 1 0 0,0 1-1 0 0,0-1 1 0 0,1 0-1 0 0,-1 1 1 0 0,0-1-1 0 0,0-1 1 0 0,7-21 331 0 0,-7 21-302 0 0,16-59 493 0 0,41-142-12 0 0,-56 200-592 0 0,-1 0 1 0 0,1 1-1 0 0,0-1 0 0 0,0 0 0 0 0,1 1 0 0 0,-1-1 0 0 0,1 1 0 0 0,-1-1 0 0 0,1 1 0 0 0,0 0 0 0 0,0-1 0 0 0,0 1 0 0 0,0 0 0 0 0,0 0 0 0 0,0 1 0 0 0,4-3 0 0 0,-4 3-4 0 0,0 1-1 0 0,0-1 0 0 0,0 1 0 0 0,0-1 0 0 0,1 1 0 0 0,-1 0 0 0 0,0 0 0 0 0,0 0 0 0 0,0 1 0 0 0,1-1 0 0 0,-1 0 0 0 0,0 1 0 0 0,0-1 1 0 0,0 1-1 0 0,0 0 0 0 0,0 0 0 0 0,0 0 0 0 0,0 0 0 0 0,0 0 0 0 0,0 0 0 0 0,3 3 0 0 0,33 24-101 0 0,-1 2-1 0 0,58 62 1 0 0,-73-67 283 0 0,-13-13-139 0 0,0-1 0 0 0,18 17-1 0 0,-24-26-32 0 0,-1-1-1 0 0,0 1 1 0 0,0 0-1 0 0,1 0 1 0 0,-1-1 0 0 0,1 0-1 0 0,-1 1 1 0 0,1-1-1 0 0,0 0 1 0 0,0 0-1 0 0,-1 0 1 0 0,1-1-1 0 0,0 1 1 0 0,0-1-1 0 0,0 1 1 0 0,0-1-1 0 0,0 0 1 0 0,5-1-1 0 0,-5 1-18 0 0,-1-1 0 0 0,1 0 0 0 0,0 0-1 0 0,-1 0 1 0 0,1-1 0 0 0,-1 1-1 0 0,1 0 1 0 0,-1-1 0 0 0,1 0-1 0 0,-1 0 1 0 0,0 1 0 0 0,0-1-1 0 0,0-1 1 0 0,0 1 0 0 0,0 0-1 0 0,-1 0 1 0 0,1-1 0 0 0,-1 1-1 0 0,1-1 1 0 0,-1 1 0 0 0,0-1-1 0 0,0 1 1 0 0,0-1 0 0 0,0 0-1 0 0,1-5 1 0 0,-2 3-500 0 0,1 1-1 0 0,-1-1 0 0 0,1 1 1 0 0,-1-1-1 0 0,-1 1 1 0 0,1 0-1 0 0,-2-6 0 0 0,2 7-674 0 0,-1-1 0 0 0,0 1-1 0 0,-1-1 1 0 0,1 1 0 0 0,0 0-1 0 0,-1 0 1 0 0,0 0 0 0 0,-3-6-1 0 0,-6-2-6124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01.591"/>
    </inkml:context>
    <inkml:brush xml:id="br0">
      <inkml:brushProperty name="width" value="0.035" units="cm"/>
      <inkml:brushProperty name="height" value="0.035" units="cm"/>
    </inkml:brush>
  </inkml:definitions>
  <inkml:trace contextRef="#ctx0" brushRef="#br0">0 456 14483 0 0,'36'-1'1510'0'0,"-1"-2"0"0"0,0-2-1 0 0,0-1 1 0 0,66-21 0 0 0,129-64 1163 0 0,124-61-2093 0 0,-247 108-720 0 0,25-20-1918 0 0,-90 39-1889 0 0,-2-1-3683 0 0,-23 14 457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02.115"/>
    </inkml:context>
    <inkml:brush xml:id="br0">
      <inkml:brushProperty name="width" value="0.035" units="cm"/>
      <inkml:brushProperty name="height" value="0.035" units="cm"/>
    </inkml:brush>
  </inkml:definitions>
  <inkml:trace contextRef="#ctx0" brushRef="#br0">55 269 9962 0 0,'-4'-1'427'0'0,"1"-1"0"0"0,-1 1 0 0 0,1-1-1 0 0,0 0 1 0 0,-1 0 0 0 0,1 0 0 0 0,0 0 0 0 0,0-1-1 0 0,0 0 1 0 0,0 1 0 0 0,1-1 0 0 0,-1 0 0 0 0,1 0-1 0 0,0 0 1 0 0,-4-6 0 0 0,5 6-231 0 0,1 0 0 0 0,-1 0-1 0 0,1 0 1 0 0,-1 0 0 0 0,1-1 0 0 0,0 1 0 0 0,0 0-1 0 0,0 0 1 0 0,0 0 0 0 0,1 0 0 0 0,-1 0 0 0 0,1-1-1 0 0,0 1 1 0 0,0 0 0 0 0,0 0 0 0 0,0 1 0 0 0,1-1-1 0 0,-1 0 1 0 0,3-4 0 0 0,5-6 18 0 0,0 0 1 0 0,1 1-1 0 0,0 1 0 0 0,1 0 0 0 0,0 0 1 0 0,1 1-1 0 0,0 0 0 0 0,1 1 0 0 0,0 0 1 0 0,0 1-1 0 0,1 1 0 0 0,0 0 0 0 0,0 1 0 0 0,0 0 1 0 0,1 1-1 0 0,27-5 0 0 0,-38 9-179 0 0,-1 0-1 0 0,1 1 0 0 0,-1 0 1 0 0,1 0-1 0 0,0 0 0 0 0,-1 0 1 0 0,1 0-1 0 0,-1 1 1 0 0,1-1-1 0 0,-1 1 0 0 0,1 0 1 0 0,-1 0-1 0 0,0 1 1 0 0,1-1-1 0 0,-1 1 0 0 0,0-1 1 0 0,0 1-1 0 0,0 0 0 0 0,0 0 1 0 0,0 0-1 0 0,2 3 1 0 0,-2-1-6 0 0,0 0 1 0 0,-1 0-1 0 0,0-1 0 0 0,0 1 1 0 0,0 1-1 0 0,-1-1 1 0 0,1 0-1 0 0,-1 0 1 0 0,0 1-1 0 0,0-1 1 0 0,0 0-1 0 0,-1 1 1 0 0,1-1-1 0 0,-1 1 1 0 0,0-1-1 0 0,-1 6 1 0 0,-4 26 44 0 0,-2-1-1 0 0,-1 0 1 0 0,-25 65 0 0 0,9-29-102 0 0,-7 18-40 0 0,16-51 15 0 0,2 2-1 0 0,2-1 1 0 0,-11 68-1 0 0,22-105 53 0 0,-1 0 1 0 0,1 0-1 0 0,0 0 0 0 0,0 0 1 0 0,0 0-1 0 0,0 0 0 0 0,0 0 0 0 0,0 0 1 0 0,0 0-1 0 0,1 0 0 0 0,-1 0 0 0 0,1 0 1 0 0,-1 0-1 0 0,1 0 0 0 0,0 0 1 0 0,0 0-1 0 0,0-1 0 0 0,0 1 0 0 0,0 0 1 0 0,0-1-1 0 0,0 1 0 0 0,1 0 0 0 0,-1-1 1 0 0,1 1-1 0 0,-1-1 0 0 0,1 0 1 0 0,-1 0-1 0 0,3 2 0 0 0,-1-2 18 0 0,1 0 0 0 0,-1-1 0 0 0,1 1 0 0 0,-1-1 0 0 0,1 1 0 0 0,0-1 0 0 0,-1 0 0 0 0,1 0 0 0 0,0-1 0 0 0,-1 1 0 0 0,1-1 0 0 0,-1 0 0 0 0,1 0 0 0 0,6-2 0 0 0,24-10 366 0 0,0-1 0 0 0,0-1 0 0 0,59-39 0 0 0,-74 41-1249 0 0,-1-1-1 0 0,29-29 1 0 0,-12 2-4167 0 0,-6-5-3588 0 0,-19 27 1853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02.323"/>
    </inkml:context>
    <inkml:brush xml:id="br0">
      <inkml:brushProperty name="width" value="0.035" units="cm"/>
      <inkml:brushProperty name="height" value="0.035" units="cm"/>
    </inkml:brush>
  </inkml:definitions>
  <inkml:trace contextRef="#ctx0" brushRef="#br0">1 1 11899 0 0,'3'2'501'0'0,"0"1"0"0"0,0 0 1 0 0,0 0-1 0 0,0 0 1 0 0,0 1-1 0 0,-1-1 1 0 0,0 0-1 0 0,0 1 0 0 0,0 0 1 0 0,3 5-1 0 0,-2-3 525 0 0,6 10-215 0 0,-2 1 0 0 0,0 0 0 0 0,0 1 0 0 0,-2-1 1 0 0,6 29-1 0 0,6 94 186 0 0,-6-42-830 0 0,-10-58-194 0 0,-2-33-241 0 0,1 0-1 0 0,0 0 1 0 0,0 0-1 0 0,1-1 0 0 0,2 13 1 0 0,-2-19-100 0 0,0 0 1 0 0,-1-1-1 0 0,1 1 0 0 0,0 0 1 0 0,-1-1-1 0 0,1 1 1 0 0,0-1-1 0 0,-1 1 0 0 0,1-1 1 0 0,-1 1-1 0 0,1-1 1 0 0,0 1-1 0 0,-1-1 0 0 0,0 1 1 0 0,1-1-1 0 0,-1 0 1 0 0,1 1-1 0 0,-1-1 0 0 0,0 0 1 0 0,1 1-1 0 0,-1-1 0 0 0,0 0 1 0 0,1-1-1 0 0,11-22-3082 0 0,1-11 1081 0 0,-5 15-2101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02.528"/>
    </inkml:context>
    <inkml:brush xml:id="br0">
      <inkml:brushProperty name="width" value="0.035" units="cm"/>
      <inkml:brushProperty name="height" value="0.035" units="cm"/>
    </inkml:brush>
  </inkml:definitions>
  <inkml:trace contextRef="#ctx0" brushRef="#br0">1 0 9202 0 0,'13'23'3566'0'0,"14"92"1733"0"0,-16-59-4466 0 0,2 0-1 0 0,3 0 1 0 0,3-1-1 0 0,32 67 1 0 0,-26-72-1510 0 0,-28-64-7443 0 0,-2-7 3936 0 0,-1 5-1224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59.702"/>
    </inkml:context>
    <inkml:brush xml:id="br0">
      <inkml:brushProperty name="width" value="0.035" units="cm"/>
      <inkml:brushProperty name="height" value="0.035" units="cm"/>
    </inkml:brush>
  </inkml:definitions>
  <inkml:trace contextRef="#ctx0" brushRef="#br0">331 148 11666 0 0,'-17'-34'4054'0'0,"15"28"-3551"0"0,-1 0 0 0 0,0-1 0 0 0,-1 1 0 0 0,1 1 0 0 0,-1-1 0 0 0,-1 0 0 0 0,1 1 0 0 0,-8-8 0 0 0,5 7-389 0 0,0-1 0 0 0,-1 1-1 0 0,0 0 1 0 0,0 1 0 0 0,0 0 0 0 0,0 0 0 0 0,-1 1-1 0 0,-13-6 1 0 0,19 10-98 0 0,-1 0 0 0 0,1 1-1 0 0,-1-1 1 0 0,1 0 0 0 0,-1 1 0 0 0,1 0-1 0 0,0 0 1 0 0,-1 0 0 0 0,1 0 0 0 0,0 1-1 0 0,0-1 1 0 0,0 1 0 0 0,0 0 0 0 0,0-1-1 0 0,0 2 1 0 0,-3 2 0 0 0,-42 39 119 0 0,40-33-144 0 0,0-1 0 0 0,1 1 1 0 0,0 1-1 0 0,1-1 0 0 0,0 1 0 0 0,1 0 0 0 0,0 0 1 0 0,1 1-1 0 0,0 0 0 0 0,1-1 0 0 0,-1 14 0 0 0,-3 24-52 0 0,0 75 0 0 0,7-111 60 0 0,-1 46-26 0 0,2 1 0 0 0,11 67 1 0 0,-10-109 21 0 0,2 0 1 0 0,0 0-1 0 0,1 0 1 0 0,1-1 0 0 0,1 0-1 0 0,0 0 1 0 0,1 0 0 0 0,1-1-1 0 0,1-1 1 0 0,22 30 0 0 0,-27-41 92 0 0,0 0 1 0 0,0 0 0 0 0,0 0-1 0 0,1 0 1 0 0,0-1 0 0 0,0 0 0 0 0,0 0-1 0 0,0-1 1 0 0,1 1 0 0 0,-1-1 0 0 0,10 2-1 0 0,-12-4-41 0 0,0 0 0 0 0,0 0 0 0 0,0-1 0 0 0,1 0 0 0 0,-1 1 0 0 0,0-1 0 0 0,0-1 0 0 0,0 1 0 0 0,1-1 0 0 0,-1 0 0 0 0,0 0 0 0 0,0 0 0 0 0,0 0 0 0 0,0-1 0 0 0,0 1 0 0 0,0-1 0 0 0,-1 0 0 0 0,1 0 0 0 0,-1-1 0 0 0,5-3 0 0 0,32-27-1849 0 0,-15 10-5558 0 0,-15 13-597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02.670"/>
    </inkml:context>
    <inkml:brush xml:id="br0">
      <inkml:brushProperty name="width" value="0.035" units="cm"/>
      <inkml:brushProperty name="height" value="0.035" units="cm"/>
    </inkml:brush>
  </inkml:definitions>
  <inkml:trace contextRef="#ctx0" brushRef="#br0">0 177 13147 0 0,'12'-9'872'0'0,"4"2"-816"0"0,4-3 152 0 0,4 0 200 0 0,0-1 216 0 0,1 1 32 0 0,2-2-143 0 0,-1 2-217 0 0,2 0-176 0 0,1 0-32 0 0,1-1-48 0 0,0 0-24 0 0,0-1-72 0 0,-2 2-192 0 0,-3 0-393 0 0,0 2-1167 0 0,-3 0-208 0 0,0 0-5426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04.779"/>
    </inkml:context>
    <inkml:brush xml:id="br0">
      <inkml:brushProperty name="width" value="0.035" units="cm"/>
      <inkml:brushProperty name="height" value="0.035" units="cm"/>
    </inkml:brush>
  </inkml:definitions>
  <inkml:trace contextRef="#ctx0" brushRef="#br0">1 151 5809 0 0,'11'-7'6254'0'0,"8"-15"-2763"0"0,-5 4-1476 0 0,-10 14-1781 0 0,0-1 0 0 0,0 1-1 0 0,0-1 1 0 0,-1 0 0 0 0,0 0-1 0 0,3-5 1 0 0,-3 4-18 0 0,-1 1 0 0 0,1 0 0 0 0,1 0 0 0 0,-1 1 0 0 0,1-1 0 0 0,0 1 0 0 0,8-7-1 0 0,-9 8-227 0 0,0 1 0 0 0,0 0 0 0 0,1 0-1 0 0,-1 0 1 0 0,1 1 0 0 0,-1-1 0 0 0,1 1-1 0 0,0-1 1 0 0,-1 1 0 0 0,1 1-1 0 0,0-1 1 0 0,0 0 0 0 0,0 1 0 0 0,0 0-1 0 0,0 0 1 0 0,0 0 0 0 0,0 0-1 0 0,0 1 1 0 0,-1-1 0 0 0,1 1 0 0 0,0 0-1 0 0,0 1 1 0 0,0-1 0 0 0,-1 0 0 0 0,1 1-1 0 0,-1 0 1 0 0,1 0 0 0 0,-1 0-1 0 0,0 0 1 0 0,0 1 0 0 0,0-1 0 0 0,0 1-1 0 0,4 4 1 0 0,1 2-30 0 0,0 0 1 0 0,0 0-1 0 0,-1 1 0 0 0,-1-1 0 0 0,0 2 1 0 0,0-1-1 0 0,-1 1 0 0 0,0 0 0 0 0,6 22 1 0 0,0 21-24 0 0,-3 0 0 0 0,-2 0 0 0 0,-2 0 0 0 0,-7 110 1 0 0,0-133 390 0 0,0-28 451 0 0,1-18 183 0 0,1-12-752 0 0,2 0 1 0 0,1 1 0 0 0,1 0-1 0 0,2-1 1 0 0,9-30 0 0 0,0-8-154 0 0,-10 44-76 0 0,1 0 1 0 0,1 0 0 0 0,1 1 0 0 0,17-35 0 0 0,-20 48 22 0 0,-1 0 1 0 0,1 0 0 0 0,1 1-1 0 0,0-1 1 0 0,0 1-1 0 0,0 0 1 0 0,0 0-1 0 0,1 1 1 0 0,0-1-1 0 0,0 1 1 0 0,1 1-1 0 0,-1-1 1 0 0,1 1 0 0 0,0 0-1 0 0,14-5 1 0 0,-18 8 9 0 0,0 0 1 0 0,1 0-1 0 0,-1 0 1 0 0,0 1-1 0 0,0 0 1 0 0,0-1-1 0 0,0 1 1 0 0,0 0 0 0 0,0 1-1 0 0,1-1 1 0 0,-1 0-1 0 0,0 1 1 0 0,0 0-1 0 0,0 0 1 0 0,0 0-1 0 0,0 0 1 0 0,3 2 0 0 0,-2-1-13 0 0,0 1 1 0 0,0 0 0 0 0,-1 0 0 0 0,1 0 0 0 0,-1 1 0 0 0,0-1 0 0 0,0 1-1 0 0,0 0 1 0 0,-1-1 0 0 0,4 8 0 0 0,3 7-16 0 0,-2 0 1 0 0,0 1-1 0 0,-1 0 0 0 0,4 26 0 0 0,-9-41 22 0 0,50 261-73 0 0,-50-257 49 0 0,10 36 89 0 0,-11-43-91 0 0,0 0 0 0 0,1 1 0 0 0,-1-1 0 0 0,1 0 0 0 0,-1 1 1 0 0,1-1-1 0 0,0 0 0 0 0,-1 0 0 0 0,1 0 0 0 0,0 0 0 0 0,0 0 0 0 0,0 0 1 0 0,0 0-1 0 0,0 0 0 0 0,0 0 0 0 0,0 0 0 0 0,0 0 0 0 0,0-1 0 0 0,1 1 0 0 0,-1 0 1 0 0,0-1-1 0 0,0 1 0 0 0,1-1 0 0 0,-1 1 0 0 0,3 0 0 0 0,-3-1-306 0 0,-1 0-1 0 0,1-1 0 0 0,0 1 1 0 0,0 0-1 0 0,0 0 1 0 0,-1 0-1 0 0,1-1 1 0 0,0 1-1 0 0,-1 0 0 0 0,1-1 1 0 0,0 1-1 0 0,0 0 1 0 0,-1-1-1 0 0,1 1 1 0 0,-1-1-1 0 0,1 1 0 0 0,0-1 1 0 0,-1 0-1 0 0,1 1 1 0 0,-1-1-1 0 0,1 1 0 0 0,-1-1 1 0 0,0 0-1 0 0,1 0 1 0 0,-1 1-1 0 0,0-1 1 0 0,1-1-1 0 0,3-21-8486 0 0,-4 13 5126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05.178"/>
    </inkml:context>
    <inkml:brush xml:id="br0">
      <inkml:brushProperty name="width" value="0.035" units="cm"/>
      <inkml:brushProperty name="height" value="0.035" units="cm"/>
    </inkml:brush>
  </inkml:definitions>
  <inkml:trace contextRef="#ctx0" brushRef="#br0">1 126 4977 0 0,'0'-7'997'0'0,"1"1"0"0"0,0 0 0 0 0,1 0 0 0 0,-1-1 0 0 0,1 1-1 0 0,0 0 1 0 0,0 1 0 0 0,1-1 0 0 0,0 0 0 0 0,6-9 0 0 0,-6 11-740 0 0,-1 0 0 0 0,1 0 0 0 0,0 1 0 0 0,0-1 0 0 0,0 1-1 0 0,1 0 1 0 0,0 0 0 0 0,-1 0 0 0 0,1 0 0 0 0,0 1 0 0 0,0-1 0 0 0,0 1 0 0 0,0 0 0 0 0,1 0 0 0 0,5-1 0 0 0,-9 2-227 0 0,0 1 1 0 0,0 0-1 0 0,0 0 1 0 0,0 0-1 0 0,0 0 1 0 0,0 0 0 0 0,0 0-1 0 0,0 0 1 0 0,0 0-1 0 0,0 0 1 0 0,0 0-1 0 0,0 0 1 0 0,0 1-1 0 0,0-1 1 0 0,0 0 0 0 0,0 1-1 0 0,0-1 1 0 0,-1 1-1 0 0,1-1 1 0 0,0 1-1 0 0,0-1 1 0 0,0 1-1 0 0,-1 0 1 0 0,2 1 0 0 0,-1-1 3 0 0,0 1 1 0 0,0 0 0 0 0,0 0 0 0 0,0 0-1 0 0,0 0 1 0 0,0 0 0 0 0,-1 0 0 0 0,1 0 0 0 0,-1 0-1 0 0,0 0 1 0 0,1 3 0 0 0,-1 7 31 0 0,-1 0 0 0 0,0 0 0 0 0,-3 16 1 0 0,3-22-48 0 0,-37 162-79 0 0,38-167 77 0 0,0 0-1 0 0,-1 0 1 0 0,1 0-1 0 0,0 0 1 0 0,-1 1-1 0 0,1-1 1 0 0,0 0-1 0 0,0 0 1 0 0,0 0-1 0 0,0 0 1 0 0,0 1-1 0 0,0-1 1 0 0,0 0-1 0 0,1 0 1 0 0,-1 0-1 0 0,0 0 1 0 0,1 0-1 0 0,-1 1 1 0 0,1-1-1 0 0,-1 0 1 0 0,1 0-1 0 0,-1 0 1 0 0,1 0-1 0 0,0 0 1 0 0,0 0-1 0 0,-1-1 1 0 0,1 1-1 0 0,0 0 1 0 0,0 0-1 0 0,0 0 1 0 0,0-1-1 0 0,0 1 1 0 0,0 0-1 0 0,0-1 1 0 0,0 1-1 0 0,0-1 1 0 0,0 0-1 0 0,0 1 1 0 0,0-1-1 0 0,0 0 1 0 0,1 1-1 0 0,-1-1 1 0 0,0 0-1 0 0,0 0 1 0 0,0 0-1 0 0,1 0 1 0 0,-1 0 0 0 0,0 0-1 0 0,0 0 1 0 0,0-1-1 0 0,2 1 1 0 0,8-3 180 0 0,1 0 1 0 0,-1-1-1 0 0,0 0 1 0 0,14-7-1 0 0,-13 6-245 0 0,134-66 555 0 0,-85 40-1058 0 0,-46 20-1093 0 0,-7 3-4136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05.832"/>
    </inkml:context>
    <inkml:brush xml:id="br0">
      <inkml:brushProperty name="width" value="0.035" units="cm"/>
      <inkml:brushProperty name="height" value="0.035" units="cm"/>
    </inkml:brush>
  </inkml:definitions>
  <inkml:trace contextRef="#ctx0" brushRef="#br0">32 32 4113 0 0,'-8'-14'4278'0'0,"8"14"-4014"0"0,0-1 1 0 0,0 0-1 0 0,0 0 1 0 0,0 0-1 0 0,0 1 0 0 0,-1-1 1 0 0,1 0-1 0 0,0 0 1 0 0,-1 0-1 0 0,1 1 0 0 0,0-1 1 0 0,-1 0-1 0 0,1 1 1 0 0,-1-1-1 0 0,1 0 0 0 0,-1 1 1 0 0,0-1-1 0 0,1 1 0 0 0,-1-1 1 0 0,0 1-1 0 0,1-1 1 0 0,-1 1-1 0 0,0-1 0 0 0,1 1 1 0 0,-1 0-1 0 0,0-1 1 0 0,0 1-1 0 0,0 0 0 0 0,1 0 1 0 0,-1-1-1 0 0,-1 1 1 0 0,0 6-48 0 0,1 1 0 0 0,-1-1 0 0 0,1 0 0 0 0,1 1 1 0 0,-1-1-1 0 0,1 11 0 0 0,5 75 93 0 0,4-1 0 0 0,21 94 0 0 0,-1-14-599 0 0,-19 27 271 0 0,-5-62 468 0 0,0-108 585 0 0,-5-28-1009 0 0,0 0 0 0 0,0 0 0 0 0,0 0 0 0 0,0 0 0 0 0,0-1 0 0 0,0 1 0 0 0,0 0-1 0 0,0 0 1 0 0,0 0 0 0 0,0 0 0 0 0,0 0 0 0 0,1 0 0 0 0,-1 0 0 0 0,0 0 0 0 0,0 0 0 0 0,0 0 0 0 0,0 0 0 0 0,0 0 0 0 0,0 0 0 0 0,0 0 0 0 0,0 0 0 0 0,0 0 0 0 0,0 0 0 0 0,0 0 0 0 0,0-1 0 0 0,0 1-1 0 0,0 0 1 0 0,0 0 0 0 0,0 0 0 0 0,1 0 0 0 0,-1 0 0 0 0,0 0 0 0 0,0 0 0 0 0,0 0 0 0 0,0 0 0 0 0,0 0 0 0 0,0 0 0 0 0,0 0 0 0 0,0 0 0 0 0,0 0 0 0 0,0 0 0 0 0,0 0 0 0 0,0 0 0 0 0,0 0 0 0 0,0 1-1 0 0,1-1 1 0 0,-1 0 0 0 0,0 0 0 0 0,0 0 0 0 0,0 0 0 0 0,0 0 0 0 0,0 0 0 0 0,0 0 0 0 0,0 0 0 0 0,0 0 0 0 0,0 0 0 0 0,0 0 0 0 0,0 0 0 0 0,0 0 0 0 0,0 0 0 0 0,0 0 0 0 0,0 0 0 0 0,0 0-1 0 0,0 1 1 0 0,2-18 997 0 0,-1-7-943 0 0,1 1 0 0 0,2-1 0 0 0,0 1 1 0 0,2-1-1 0 0,0 2 0 0 0,2-1 0 0 0,0 1 0 0 0,2 0 0 0 0,21-37 0 0 0,-28 55-105 0 0,0-1-1 0 0,0 1 0 0 0,0 0 1 0 0,1 0-1 0 0,0 0 0 0 0,0 0 1 0 0,0 0-1 0 0,0 1 0 0 0,0 0 1 0 0,1 0-1 0 0,-1 0 0 0 0,10-4 1 0 0,-11 6-1 0 0,0 0-1 0 0,0 1 1 0 0,0-1 0 0 0,-1 1 0 0 0,1-1 0 0 0,0 1 0 0 0,0 0 0 0 0,0 0-1 0 0,0 0 1 0 0,0 1 0 0 0,-1-1 0 0 0,1 1 0 0 0,0-1 0 0 0,0 1 0 0 0,-1 0-1 0 0,1 0 1 0 0,0 0 0 0 0,-1 1 0 0 0,1-1 0 0 0,-1 0 0 0 0,1 1 0 0 0,-1 0-1 0 0,0 0 1 0 0,0-1 0 0 0,3 5 0 0 0,13 12-22 0 0,-1 2-1 0 0,-1 0 1 0 0,-1 0 0 0 0,-1 2 0 0 0,-1 0-1 0 0,-1 0 1 0 0,0 1 0 0 0,-2 1 0 0 0,-1 0-1 0 0,9 36 1 0 0,-12-45 356 0 0,1-11-5432 0 0,-6-4 4505 0 0,0-1 0 0 0,0 1 0 0 0,0-1 0 0 0,0 0 0 0 0,-1 0 0 0 0,1 1 0 0 0,0-1 0 0 0,0 0 1 0 0,-1 0-1 0 0,1 0 0 0 0,0 0 0 0 0,-1 0 0 0 0,1 0 0 0 0,-1 0 0 0 0,0 0 0 0 0,1 0 0 0 0,-1 0 0 0 0,0 0 0 0 0,1 0 0 0 0,-1-3 0 0 0,3-8-3205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06.290"/>
    </inkml:context>
    <inkml:brush xml:id="br0">
      <inkml:brushProperty name="width" value="0.035" units="cm"/>
      <inkml:brushProperty name="height" value="0.035" units="cm"/>
    </inkml:brush>
  </inkml:definitions>
  <inkml:trace contextRef="#ctx0" brushRef="#br0">0 62 1896 0 0,'0'-3'697'0'0,"0"1"0"0"0,0-1 0 0 0,1 1 0 0 0,-1-1 1 0 0,1 1-1 0 0,-1-1 0 0 0,1 1 0 0 0,0-1 0 0 0,0 1 0 0 0,0-1 0 0 0,0 1 0 0 0,0 0 0 0 0,1 0 0 0 0,-1-1 0 0 0,3-2 0 0 0,-2 3-367 0 0,0 0 1 0 0,0 0-1 0 0,1 1 1 0 0,-1-1-1 0 0,0 1 0 0 0,1-1 1 0 0,-1 1-1 0 0,1 0 1 0 0,0 0-1 0 0,-1 0 1 0 0,1 0-1 0 0,4 0 0 0 0,-2 0-274 0 0,0 0 0 0 0,0 1 0 0 0,0 0 0 0 0,0 0 0 0 0,0 1-1 0 0,0-1 1 0 0,0 1 0 0 0,-1 0 0 0 0,1 1 0 0 0,0-1-1 0 0,-1 1 1 0 0,1-1 0 0 0,0 2 0 0 0,-1-1 0 0 0,0 0-1 0 0,5 4 1 0 0,-4-2-29 0 0,-2-1 1 0 0,1 1-1 0 0,0 0 0 0 0,-1 0 0 0 0,1 0 1 0 0,-1 1-1 0 0,0-1 0 0 0,-1 1 0 0 0,1-1 0 0 0,-1 1 1 0 0,0 0-1 0 0,0 0 0 0 0,0 0 0 0 0,-1 0 1 0 0,0 0-1 0 0,0 1 0 0 0,0-1 0 0 0,0 0 0 0 0,-1 1 1 0 0,0-1-1 0 0,-1 8 0 0 0,-2 10 55 0 0,-1 0-1 0 0,-1 0 1 0 0,-14 40-1 0 0,11-40-21 0 0,-9 43-1 0 0,17-66-46 0 0,0 1-1 0 0,0-1 1 0 0,0 1-1 0 0,0-1 0 0 0,0 1 1 0 0,0-1-1 0 0,0 1 0 0 0,0-1 1 0 0,0 1-1 0 0,0-1 0 0 0,0 1 1 0 0,0-1-1 0 0,0 1 0 0 0,0-1 1 0 0,1 0-1 0 0,-1 1 1 0 0,0-1-1 0 0,0 1 0 0 0,0-1 1 0 0,1 1-1 0 0,-1-1 0 0 0,0 0 1 0 0,1 1-1 0 0,-1-1 0 0 0,0 0 1 0 0,1 1-1 0 0,-1-1 0 0 0,0 0 1 0 0,1 1-1 0 0,-1-1 0 0 0,2 0 1 0 0,17 1 438 0 0,18-14 127 0 0,88-53-102 0 0,-7 3-1342 0 0,-95 52-1599 0 0,38-10 0 0 0,-60 20 1847 0 0,1 1 0 0 0,-1-1 0 0 0,1 1 0 0 0,-1 0 1 0 0,1-1-1 0 0,-1 1 0 0 0,1 0 0 0 0,-1 0 0 0 0,1 0 0 0 0,0 0 0 0 0,-1 0 0 0 0,1 0 0 0 0,-1 0 1 0 0,1 1-1 0 0,-1-1 0 0 0,1 0 0 0 0,-1 1 0 0 0,1 0 0 0 0,-1-1 0 0 0,0 1 0 0 0,2 1 0 0 0,-1 2-1062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06.955"/>
    </inkml:context>
    <inkml:brush xml:id="br0">
      <inkml:brushProperty name="width" value="0.035" units="cm"/>
      <inkml:brushProperty name="height" value="0.035" units="cm"/>
    </inkml:brush>
  </inkml:definitions>
  <inkml:trace contextRef="#ctx0" brushRef="#br0">18 450 8242 0 0,'-17'0'10055'0'0,"28"-1"-6968"0"0,42-1-2712 0 0,489-83 1971 0 0,159-21-3920 0 0,166-23 137 0 0,-552 79 922 0 0,-160 23 286 0 0,-47 7-226 0 0,152-8-1 0 0,-251 27-74 0 0,29 1-350 0 0,-20 3-2509 0 0,-6 5-4430 0 0,-12-8 7609 0 0,0 1-1 0 0,1-1 1 0 0,-1 1-1 0 0,0-1 0 0 0,0 0 1 0 0,0 1-1 0 0,0-1 1 0 0,0 1-1 0 0,0-1 0 0 0,0 1 1 0 0,0-1-1 0 0,0 1 1 0 0,0-1-1 0 0,0 1 0 0 0,-1-1 1 0 0,1 1-1 0 0,0-1 0 0 0,0 0 1 0 0,0 1-1 0 0,0-1 1 0 0,-1 1-1 0 0,1-1 0 0 0,0 0 1 0 0,-1 1-1 0 0,1 0 1 0 0,-4 4-1064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07.855"/>
    </inkml:context>
    <inkml:brush xml:id="br0">
      <inkml:brushProperty name="width" value="0.035" units="cm"/>
      <inkml:brushProperty name="height" value="0.035" units="cm"/>
    </inkml:brush>
  </inkml:definitions>
  <inkml:trace contextRef="#ctx0" brushRef="#br0">133 491 4825 0 0,'8'5'3265'0'0,"-7"-5"-3047"0"0,0 1 0 0 0,-1 0-1 0 0,1 0 1 0 0,0-1 0 0 0,0 1-1 0 0,-1-1 1 0 0,1 1 0 0 0,0-1-1 0 0,0 1 1 0 0,0-1 0 0 0,0 0-1 0 0,0 1 1 0 0,0-1 0 0 0,0 0-1 0 0,0 1 1 0 0,0-1 0 0 0,0 0-1 0 0,0 0 1 0 0,0 0 0 0 0,0 0-1 0 0,0 0 1 0 0,0 0 0 0 0,0 0-1 0 0,0-1 1 0 0,0 1 0 0 0,-1 0-1 0 0,1 0 1 0 0,0-1 0 0 0,2 0-1 0 0,2-3 982 0 0,-1 0-1 0 0,1-1 0 0 0,-1 1 0 0 0,8-11 0 0 0,13-27 1271 0 0,10-50-2021 0 0,-26 66-40 0 0,-2 4-316 0 0,-1 0 0 0 0,-1 0 0 0 0,-1 0 0 0 0,3-39 0 0 0,-6 54-57 0 0,-1-1 1 0 0,0 1 0 0 0,0-1 0 0 0,-1 1-1 0 0,0-1 1 0 0,0 1 0 0 0,0 0-1 0 0,-1-1 1 0 0,-1 1 0 0 0,1 0 0 0 0,-1 0-1 0 0,0 0 1 0 0,0 1 0 0 0,-1-1 0 0 0,0 1-1 0 0,0 0 1 0 0,-10-11 0 0 0,11 14-39 0 0,1 1 0 0 0,-1 0 0 0 0,1 0 1 0 0,-1 0-1 0 0,0 1 0 0 0,0-1 0 0 0,0 1 1 0 0,0-1-1 0 0,0 1 0 0 0,0 0 0 0 0,0 0 1 0 0,0 0-1 0 0,-1 1 0 0 0,1-1 0 0 0,0 1 1 0 0,0-1-1 0 0,-1 1 0 0 0,1 0 0 0 0,-4 1 1 0 0,2 0-33 0 0,0 1 1 0 0,0-1-1 0 0,0 1 1 0 0,0 0-1 0 0,1 1 1 0 0,-1-1 0 0 0,1 1-1 0 0,0-1 1 0 0,-1 1-1 0 0,1 1 1 0 0,-4 3-1 0 0,-5 7-73 0 0,0 1 1 0 0,1 0-1 0 0,1 1 0 0 0,0 0 1 0 0,-10 23-1 0 0,12-21 9 0 0,1 0 1 0 0,2 0 0 0 0,-1 1-1 0 0,2 0 1 0 0,-5 32 0 0 0,8-37 10 0 0,1 1 0 0 0,0-1 0 0 0,1 0 0 0 0,1 0 0 0 0,0 0 0 0 0,1 1 0 0 0,0-1 0 0 0,7 21 0 0 0,-6-27 41 0 0,1-1-1 0 0,0 1 0 0 0,1-1 1 0 0,0 0-1 0 0,0 0 0 0 0,0 0 1 0 0,1-1-1 0 0,0 0 0 0 0,0 0 1 0 0,1 0-1 0 0,0-1 1 0 0,14 9-1 0 0,9 3-16 0 0,56 25 1 0 0,-82-40 49 0 0,37 14-50 0 0,56 28-134 0 0,-88-40 186 0 0,0 2 0 0 0,-1-1 1 0 0,1 1-1 0 0,-1 0 0 0 0,-1 1 0 0 0,1 0 1 0 0,12 15-1 0 0,-18-20 25 0 0,0 1 0 0 0,0 0 0 0 0,0 0-1 0 0,-1 0 1 0 0,1 0 0 0 0,-1 1 0 0 0,1-1 0 0 0,-1 0 0 0 0,0 0 0 0 0,0 1-1 0 0,-1-1 1 0 0,1 1 0 0 0,-1-1 0 0 0,0 1 0 0 0,0-1 0 0 0,0 1 0 0 0,0-1-1 0 0,0 1 1 0 0,-2 4 0 0 0,1-3 28 0 0,-1-1-1 0 0,0 1 1 0 0,-1-1 0 0 0,1 1-1 0 0,-1-1 1 0 0,0 0 0 0 0,0 0-1 0 0,0 0 1 0 0,0 0-1 0 0,-1 0 1 0 0,0-1 0 0 0,-4 4-1 0 0,-3 1 104 0 0,-1 0-1 0 0,-1 0 0 0 0,1-1 0 0 0,-1-1 0 0 0,0 0 0 0 0,-1-1 0 0 0,1 0 1 0 0,-22 4-1 0 0,28-8-24 0 0,1 0 0 0 0,-1 0 0 0 0,1-1 0 0 0,-1 0 1 0 0,0 0-1 0 0,1-1 0 0 0,-1 0 0 0 0,1 0 0 0 0,-1 0 1 0 0,1-1-1 0 0,-1 0 0 0 0,1 0 0 0 0,0 0 0 0 0,0-1 0 0 0,0 0 1 0 0,0 0-1 0 0,1-1 0 0 0,-1 0 0 0 0,1 0 0 0 0,0 0 1 0 0,0 0-1 0 0,-7-8 0 0 0,8 6-120 0 0,-1 0 0 0 0,1-1-1 0 0,0 1 1 0 0,1-1 0 0 0,-1 0 0 0 0,1 1 0 0 0,1-1 0 0 0,-1-1-1 0 0,1 1 1 0 0,0 0 0 0 0,1-1 0 0 0,0 1 0 0 0,0 0 0 0 0,1-1-1 0 0,0 1 1 0 0,0-1 0 0 0,0 1 0 0 0,1-1 0 0 0,3-11 0 0 0,1 1-442 0 0,1 0 0 0 0,0 0 0 0 0,2 0 0 0 0,0 1 0 0 0,1 0 0 0 0,0 1 0 0 0,22-27 0 0 0,31-26-6058 0 0,8 6-5098 0 0,-44 40 7673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08.629"/>
    </inkml:context>
    <inkml:brush xml:id="br0">
      <inkml:brushProperty name="width" value="0.035" units="cm"/>
      <inkml:brushProperty name="height" value="0.035" units="cm"/>
    </inkml:brush>
  </inkml:definitions>
  <inkml:trace contextRef="#ctx0" brushRef="#br0">3 87 3361 0 0,'-1'3'114'0'0,"0"1"0"0"0,1-1 1 0 0,0 1-1 0 0,-1 0 1 0 0,1-1-1 0 0,0 1 0 0 0,1-1 1 0 0,-1 1-1 0 0,1 0 1 0 0,0-1-1 0 0,1 5 0 0 0,17 42 800 0 0,-11-32-402 0 0,3 12 177 0 0,-1-1 1 0 0,-1 1-1 0 0,6 38 1 0 0,-13-54-128 0 0,-1-1 1 0 0,0 0-1 0 0,-1 1 1 0 0,0-1-1 0 0,-1 1 0 0 0,-1-1 1 0 0,0 0-1 0 0,0 0 0 0 0,-2 0 1 0 0,-5 15-1 0 0,9-28-477 0 0,0 1-1 0 0,0-1 1 0 0,0 0 0 0 0,0 0-1 0 0,0 0 1 0 0,0 0-1 0 0,0 1 1 0 0,0-1 0 0 0,0 0-1 0 0,0 0 1 0 0,0 0-1 0 0,0 1 1 0 0,0-1 0 0 0,0 0-1 0 0,0 0 1 0 0,0 0-1 0 0,0 0 1 0 0,0 1-1 0 0,0-1 1 0 0,0 0 0 0 0,0 0-1 0 0,0 0 1 0 0,-1 0-1 0 0,1 0 1 0 0,0 1 0 0 0,0-1-1 0 0,0 0 1 0 0,0 0-1 0 0,0 0 1 0 0,-1 0 0 0 0,1 0-1 0 0,0 0 1 0 0,0 0-1 0 0,0 1 1 0 0,0-1 0 0 0,-1 0-1 0 0,1 0 1 0 0,0 0-1 0 0,0 0 1 0 0,0 0 0 0 0,0 0-1 0 0,-1 0 1 0 0,1 0-1 0 0,0 0 1 0 0,0 0 0 0 0,0 0-1 0 0,-1 0 1 0 0,1 0-1 0 0,0 0 1 0 0,0 0-1 0 0,0 0 1 0 0,0-1 0 0 0,-1 1-1 0 0,1 0 1 0 0,0 0-1 0 0,0 0 1 0 0,0 0 0 0 0,0 0-1 0 0,-1 0 1 0 0,1 0-1 0 0,-5-17 1721 0 0,-1-22-1121 0 0,5 4-656 0 0,2 1 1 0 0,1 0 0 0 0,1 0-1 0 0,2 0 1 0 0,1 0 0 0 0,2 0-1 0 0,13-33 1 0 0,-18 58-61 0 0,1 0 1 0 0,0 0-1 0 0,1 1 1 0 0,0 0-1 0 0,0 0 1 0 0,1 0-1 0 0,0 0 1 0 0,0 1-1 0 0,1 0 0 0 0,0 0 1 0 0,0 1-1 0 0,9-7 1 0 0,-12 10-9 0 0,1 1 0 0 0,-1-1 0 0 0,1 1 0 0 0,-1 0 1 0 0,1 0-1 0 0,0 1 0 0 0,0-1 0 0 0,-1 1 0 0 0,1 0 1 0 0,0 1-1 0 0,0-1 0 0 0,0 1 0 0 0,0 0 0 0 0,0 0 0 0 0,0 0 1 0 0,0 1-1 0 0,0-1 0 0 0,0 1 0 0 0,0 1 0 0 0,0-1 1 0 0,0 1-1 0 0,-1 0 0 0 0,1 0 0 0 0,8 5 0 0 0,-4-1 32 0 0,0 1-1 0 0,0 0 1 0 0,0 1-1 0 0,-1 0 1 0 0,0 1 0 0 0,-1-1-1 0 0,0 2 1 0 0,0-1-1 0 0,-1 1 1 0 0,0 0-1 0 0,-1 0 1 0 0,0 0-1 0 0,-1 1 1 0 0,0-1-1 0 0,0 1 1 0 0,-1 0-1 0 0,-1 1 1 0 0,1-1 0 0 0,-2 0-1 0 0,0 1 1 0 0,0-1-1 0 0,-1 1 1 0 0,-1-1-1 0 0,0 1 1 0 0,0-1-1 0 0,-1 1 1 0 0,0-1-1 0 0,-8 19 1 0 0,9-49 804 0 0,1 0 0 0 0,3-33 0 0 0,3 26-813 0 0,0-3-42 0 0,1 0-1 0 0,1 0 1 0 0,19-41 0 0 0,-25 64 33 0 0,1 0 1 0 0,0 1-1 0 0,0-1 1 0 0,0 1-1 0 0,0 0 1 0 0,1 0-1 0 0,0 0 1 0 0,0 1 0 0 0,0-1-1 0 0,1 1 1 0 0,0 0-1 0 0,0 0 1 0 0,0 1-1 0 0,0-1 1 0 0,0 1-1 0 0,1 0 1 0 0,-1 0 0 0 0,1 1-1 0 0,0 0 1 0 0,0 0-1 0 0,0 0 1 0 0,0 1-1 0 0,7-1 1 0 0,-6 2-8 0 0,0 1-1 0 0,0 0 1 0 0,-1 0 0 0 0,1 0 0 0 0,0 1-1 0 0,-1 0 1 0 0,1 1 0 0 0,-1-1 0 0 0,0 1-1 0 0,1 0 1 0 0,-1 1 0 0 0,-1 0 0 0 0,1 0-1 0 0,-1 0 1 0 0,1 0 0 0 0,-1 1 0 0 0,0 0-1 0 0,5 7 1 0 0,3 3 15 0 0,0 2 1 0 0,-1-1-1 0 0,-1 2 0 0 0,17 34 1 0 0,-13-14-78 0 0,-2 0 1 0 0,-2 0-1 0 0,-1 1 1 0 0,7 73 0 0 0,-14-100 611 0 0,3-4-6063 0 0,-5-7 5270 0 0,-1-1-1 0 0,0 0 1 0 0,0 0 0 0 0,1 0 0 0 0,-1 1-1 0 0,1-1 1 0 0,-1 0 0 0 0,0 0 0 0 0,1 0-1 0 0,-1 0 1 0 0,0 0 0 0 0,1 0-1 0 0,-1 0 1 0 0,1 0 0 0 0,-1 0 0 0 0,0 0-1 0 0,1 0 1 0 0,-1 0 0 0 0,1 0 0 0 0,-1 0-1 0 0,0 0 1 0 0,1 0 0 0 0,-1 0 0 0 0,0 0-1 0 0,1-1 1 0 0,-1 1 0 0 0,0 0-1 0 0,1 0 1 0 0,-1 0 0 0 0,0-1 0 0 0,1 1-1 0 0,-1 0 1 0 0,0 0 0 0 0,1-1 0 0 0,-1 1-1 0 0,0 0 1 0 0,0-1 0 0 0,0 1-1 0 0,1 0 1 0 0,-1-1 0 0 0,0 1 0 0 0,0 0-1 0 0,0-1 1 0 0,0 1 0 0 0,0-1 0 0 0,1 1-1 0 0,-1 0 1 0 0,0-1 0 0 0,0 1 0 0 0,0 0-1 0 0,0-1 1 0 0,0 0 0 0 0,3-7-1634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09.280"/>
    </inkml:context>
    <inkml:brush xml:id="br0">
      <inkml:brushProperty name="width" value="0.035" units="cm"/>
      <inkml:brushProperty name="height" value="0.035" units="cm"/>
    </inkml:brush>
  </inkml:definitions>
  <inkml:trace contextRef="#ctx0" brushRef="#br0">282 184 2208 0 0,'5'-38'8577'0'0,"-3"34"-8054"0"0,-1 1 1 0 0,0-1-1 0 0,-1 0 1 0 0,1 0 0 0 0,-1 0-1 0 0,0 0 1 0 0,0 0-1 0 0,0 0 1 0 0,0-1-1 0 0,-1 1 1 0 0,1 0 0 0 0,-1 1-1 0 0,0-1 1 0 0,-1 0-1 0 0,1 0 1 0 0,-3-4 0 0 0,1 2-259 0 0,-1 0 1 0 0,-1 0-1 0 0,1 1 1 0 0,-1-1-1 0 0,0 1 1 0 0,0 0-1 0 0,0 1 1 0 0,-1-1-1 0 0,0 1 1 0 0,0 0-1 0 0,0 1 1 0 0,-8-5-1 0 0,11 7-265 0 0,0 0-1 0 0,0 0 1 0 0,0 0-1 0 0,0 0 0 0 0,0 0 1 0 0,0 0-1 0 0,0 1 0 0 0,0 0 1 0 0,-1 0-1 0 0,1 0 0 0 0,0 0 1 0 0,0 0-1 0 0,0 0 0 0 0,0 1 1 0 0,0-1-1 0 0,0 1 1 0 0,0 0-1 0 0,0 0 0 0 0,0 0 1 0 0,0 1-1 0 0,0-1 0 0 0,0 1 1 0 0,1-1-1 0 0,-1 1 0 0 0,1 0 1 0 0,-1 0-1 0 0,1 0 1 0 0,0 0-1 0 0,-4 4 0 0 0,-6 11-3 0 0,0 1-1 0 0,0 0 1 0 0,2 0-1 0 0,0 2 1 0 0,2-1-1 0 0,0 1 1 0 0,-8 28-1 0 0,7-11-93 0 0,2 0 0 0 0,1 0 0 0 0,-1 50 0 0 0,6-80 99 0 0,2 0-1 0 0,-1 1 1 0 0,1-1-1 0 0,0 0 1 0 0,0 0 0 0 0,1 0-1 0 0,0-1 1 0 0,0 1-1 0 0,0 0 1 0 0,1-1-1 0 0,6 12 1 0 0,-7-16-1 0 0,-1 0-1 0 0,1-1 1 0 0,-1 1 0 0 0,1 0 0 0 0,0 0-1 0 0,-1-1 1 0 0,1 1 0 0 0,0-1 0 0 0,0 1-1 0 0,0-1 1 0 0,0 0 0 0 0,1 0 0 0 0,-1 0-1 0 0,0 0 1 0 0,0 0 0 0 0,1 0 0 0 0,-1-1-1 0 0,0 1 1 0 0,1-1 0 0 0,-1 1 0 0 0,1-1-1 0 0,-1 0 1 0 0,0 0 0 0 0,1 0 0 0 0,-1-1-1 0 0,1 1 1 0 0,-1 0 0 0 0,0-1 0 0 0,1 0-1 0 0,-1 1 1 0 0,0-1 0 0 0,1 0 0 0 0,-1 0-1 0 0,0 0 1 0 0,0-1 0 0 0,0 1 0 0 0,2-2 0 0 0,7-4 51 0 0,-1 0 0 0 0,0-1 1 0 0,-1 0-1 0 0,1-1 0 0 0,-2 0 0 0 0,1-1 1 0 0,-1 1-1 0 0,-1-1 0 0 0,0-1 1 0 0,11-20-1 0 0,-9 12 52 0 0,-1-1-1 0 0,-1 0 0 0 0,0 0 1 0 0,-2 0-1 0 0,5-36 0 0 0,-8 39 113 0 0,-1 9-112 0 0,-1 1 0 0 0,1 0 0 0 0,1 0 1 0 0,-1 0-1 0 0,4-9 0 0 0,-5 16-86 0 0,13 35-243 0 0,8 27 176 0 0,25 64-197 0 0,-40-113 236 0 0,0 0 0 0 0,1-1 1 0 0,1 1-1 0 0,0-1 0 0 0,1-1 0 0 0,19 21 0 0 0,-21-26-45 0 0,-1-1-1 0 0,2 0 1 0 0,-1 0-1 0 0,12 6 1 0 0,-16-9-75 0 0,1-1 0 0 0,0 1 0 0 0,-1-1 0 0 0,1 0 0 0 0,0 0 0 0 0,0 0 1 0 0,-1 0-1 0 0,1 0 0 0 0,0-1 0 0 0,0 0 0 0 0,0 0 0 0 0,5 0 0 0 0,-8-1-287 0 0,0 1 0 0 0,1-1 0 0 0,-1 0 0 0 0,1 1 1 0 0,-1-1-1 0 0,0 0 0 0 0,0 0 0 0 0,1 0 0 0 0,-1 0 0 0 0,0 0 0 0 0,0 0 0 0 0,0-1 0 0 0,0 1 0 0 0,0 0 0 0 0,0 0 1 0 0,0-1-1 0 0,-1 1 0 0 0,1-1 0 0 0,0 1 0 0 0,-1-1 0 0 0,1 1 0 0 0,-1-1 0 0 0,1-1 0 0 0,4-36-8897 0 0,-5 23 6758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09.630"/>
    </inkml:context>
    <inkml:brush xml:id="br0">
      <inkml:brushProperty name="width" value="0.035" units="cm"/>
      <inkml:brushProperty name="height" value="0.035" units="cm"/>
    </inkml:brush>
  </inkml:definitions>
  <inkml:trace contextRef="#ctx0" brushRef="#br0">0 128 2945 0 0,'6'-33'6195'0'0,"8"-5"-3386"0"0,-12 33-2620 0 0,-1 1 0 0 0,2 0 0 0 0,-1 0 0 0 0,0 0 0 0 0,1 0-1 0 0,0 0 1 0 0,0 0 0 0 0,0 1 0 0 0,0-1 0 0 0,1 1 0 0 0,-1 0 0 0 0,1 0 0 0 0,6-4 0 0 0,-9 7-147 0 0,0 0 1 0 0,1 0 0 0 0,-1 0-1 0 0,1-1 1 0 0,-1 2-1 0 0,0-1 1 0 0,1 0 0 0 0,-1 0-1 0 0,0 0 1 0 0,1 0-1 0 0,-1 1 1 0 0,0-1 0 0 0,0 1-1 0 0,1-1 1 0 0,-1 1-1 0 0,0 0 1 0 0,0-1 0 0 0,0 1-1 0 0,0 0 1 0 0,1 0 0 0 0,-1-1-1 0 0,0 1 1 0 0,-1 0-1 0 0,1 0 1 0 0,0 0 0 0 0,0 0-1 0 0,0 1 1 0 0,0-1-1 0 0,-1 0 1 0 0,1 0 0 0 0,-1 0-1 0 0,1 1 1 0 0,-1-1-1 0 0,1 0 1 0 0,-1 2 0 0 0,4 6 49 0 0,-2-1 1 0 0,1 1 0 0 0,2 16-1 0 0,-3 2 123 0 0,-1-1 0 0 0,-1 1 0 0 0,-7 42 1 0 0,1-5 23 0 0,6-61-171 0 0,0 0-1 0 0,0-1 0 0 0,0 1 0 0 0,0-1 0 0 0,0 1 0 0 0,0-1 0 0 0,1 1 0 0 0,0-1 0 0 0,-1 1 0 0 0,1-1 1 0 0,0 0-1 0 0,0 1 0 0 0,0-1 0 0 0,0 0 0 0 0,1 0 0 0 0,-1 1 0 0 0,0-1 0 0 0,1 0 0 0 0,2 1 0 0 0,-2 0 32 0 0,1-1-1 0 0,0 0 1 0 0,0 0-1 0 0,0-1 1 0 0,1 1-1 0 0,-1-1 0 0 0,0 1 1 0 0,1-1-1 0 0,-1 0 1 0 0,1-1-1 0 0,-1 1 0 0 0,5 0 1 0 0,10 0 176 0 0,0-1 0 0 0,1-1 1 0 0,-1-1-1 0 0,24-5 0 0 0,-23 4-334 0 0,11-2-101 0 0,-1-1 1 0 0,0-1 0 0 0,30-12 0 0 0,-13-2-3246 0 0,-2-5-4509 0 0,-14 3 413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59.922"/>
    </inkml:context>
    <inkml:brush xml:id="br0">
      <inkml:brushProperty name="width" value="0.035" units="cm"/>
      <inkml:brushProperty name="height" value="0.035" units="cm"/>
    </inkml:brush>
  </inkml:definitions>
  <inkml:trace contextRef="#ctx0" brushRef="#br0">5 151 13835 0 0,'0'-1'210'0'0,"-1"1"0"0"0,1-1 0 0 0,-1 1-1 0 0,1-1 1 0 0,0 0 0 0 0,-1 1 0 0 0,1-1 0 0 0,0 0 0 0 0,-1 1-1 0 0,1-1 1 0 0,0 0 0 0 0,0 1 0 0 0,0-1 0 0 0,0 0 0 0 0,0 1 0 0 0,0-1-1 0 0,0 0 1 0 0,0 0 0 0 0,0 1 0 0 0,0-1 0 0 0,0 0 0 0 0,0 1 0 0 0,0-1-1 0 0,1 0 1 0 0,-1-1 0 0 0,17-13 1996 0 0,39-5-2047 0 0,-37 14 378 0 0,57-20-824 0 0,84-15-1 0 0,-80 22-7186 0 0,-63 15-501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16.426"/>
    </inkml:context>
    <inkml:brush xml:id="br0">
      <inkml:brushProperty name="width" value="0.035" units="cm"/>
      <inkml:brushProperty name="height" value="0.035" units="cm"/>
    </inkml:brush>
  </inkml:definitions>
  <inkml:trace contextRef="#ctx0" brushRef="#br0">36 43 2785 0 0,'-5'-7'2263'0'0,"4"4"-1562"0"0,-1 0 0 0 0,1 0 0 0 0,-1 0 0 0 0,0 1 0 0 0,0-1 0 0 0,0 0 0 0 0,0 1 0 0 0,0-1 0 0 0,-1 1-1 0 0,1 0 1 0 0,-1 0 0 0 0,-3-2 0 0 0,9 7-713 0 0,-1 1-1 0 0,1-1 0 0 0,-1 1 1 0 0,0 0-1 0 0,0 0 0 0 0,0 0 1 0 0,0 0-1 0 0,1 5 0 0 0,0-3-13 0 0,20 40-392 0 0,2-1-1 0 0,58 75 1 0 0,-44-65 100 0 0,63 86-395 0 0,92 139-16 0 0,-160-223 587 0 0,-2 2 0 0 0,-2 0 0 0 0,23 72 0 0 0,-8 16-10 0 0,-22-68-1477 0 0,2-2-4791 0 0,-21-69 5155 0 0,-1-3 494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17.079"/>
    </inkml:context>
    <inkml:brush xml:id="br0">
      <inkml:brushProperty name="width" value="0.035" units="cm"/>
      <inkml:brushProperty name="height" value="0.035" units="cm"/>
    </inkml:brush>
  </inkml:definitions>
  <inkml:trace contextRef="#ctx0" brushRef="#br0">176 172 1144 0 0,'-6'-14'939'0'0,"-2"-9"974"0"0,6 8 3289 0 0,3 46-4733 0 0,0 2-585 0 0,-2 1-1 0 0,-6 41 1 0 0,-1 12-255 0 0,6-57 243 0 0,1-17 83 0 0,0-1-1 0 0,1 1 1 0 0,0-1-1 0 0,1 1 0 0 0,3 15 1 0 0,-1-30 2207 0 0,1-9-1058 0 0,3-14-376 0 0,-2 5-508 0 0,-1 0 1 0 0,-1 0-1 0 0,-1 0 0 0 0,-1 0 0 0 0,-1 0 1 0 0,-1 0-1 0 0,0 0 0 0 0,-1 0 0 0 0,-2 0 1 0 0,0 0-1 0 0,-1 1 0 0 0,-11-28 0 0 0,9 29 110 0 0,1 0 1 0 0,-7-28-1 0 0,12 42-277 0 0,0-1 0 0 0,0 0 0 0 0,1 0 0 0 0,-1 0 0 0 0,1 1 0 0 0,0-1 1 0 0,1 0-1 0 0,-1 0 0 0 0,1 0 0 0 0,0 0 0 0 0,0 1 0 0 0,0-1 0 0 0,1 0 0 0 0,-1 1 1 0 0,4-7-1 0 0,-4 10-59 0 0,0 0 1 0 0,0 0-1 0 0,0 0 0 0 0,0 0 1 0 0,0 0-1 0 0,1 0 1 0 0,-1 0-1 0 0,0 1 1 0 0,0-1-1 0 0,1 0 0 0 0,-1 1 1 0 0,0-1-1 0 0,1 1 1 0 0,-1-1-1 0 0,1 1 0 0 0,-1 0 1 0 0,0-1-1 0 0,1 1 1 0 0,-1 0-1 0 0,1 0 1 0 0,-1 0-1 0 0,1 0 0 0 0,-1 0 1 0 0,1 1-1 0 0,-1-1 1 0 0,0 0-1 0 0,1 1 1 0 0,-1-1-1 0 0,1 1 0 0 0,-1-1 1 0 0,3 2-1 0 0,5 3-69 0 0,1 0 0 0 0,-1 0 0 0 0,11 10-1 0 0,-9-8 17 0 0,17 13-23 0 0,-1 0 0 0 0,0 2 0 0 0,-2 1 0 0 0,-1 1 0 0 0,0 0 0 0 0,-2 2 0 0 0,-1 1 0 0 0,-1 1 0 0 0,-2 1 0 0 0,23 45 0 0 0,-40-73 104 0 0,0 1-1 0 0,-1-1 1 0 0,1 1-1 0 0,0-1 0 0 0,-1 0 1 0 0,1 1-1 0 0,-1-1 0 0 0,0 1 1 0 0,1-1-1 0 0,-1 1 1 0 0,0-1-1 0 0,0 1 0 0 0,0 0 1 0 0,0-1-1 0 0,0 1 1 0 0,0-1-1 0 0,-1 1 0 0 0,1-1 1 0 0,0 1-1 0 0,-1-1 1 0 0,1 1-1 0 0,-1-1 0 0 0,1 0 1 0 0,-1 1-1 0 0,0-1 0 0 0,0 0 1 0 0,0 1-1 0 0,1-1 1 0 0,-1 0-1 0 0,0 0 0 0 0,-1 0 1 0 0,1 1-1 0 0,0-1 1 0 0,0-1-1 0 0,0 1 0 0 0,-1 0 1 0 0,1 0-1 0 0,0 0 0 0 0,-1-1 1 0 0,1 1-1 0 0,-1 0 1 0 0,1-1-1 0 0,0 0 0 0 0,-1 1 1 0 0,0-1-1 0 0,1 0 1 0 0,-3 1-1 0 0,-10 1 237 0 0,-1-1-1 0 0,1 0 1 0 0,-1 0-1 0 0,-16-3 1 0 0,19 2-205 0 0,-32-2-28 0 0,-84 9 0 0 0,111-5-159 0 0,-1 1-1 0 0,0 1 1 0 0,1 1 0 0 0,0 0-1 0 0,0 1 1 0 0,1 1 0 0 0,-26 14-1 0 0,38-18-128 0 0,0 1 0 0 0,-1-1 0 0 0,1 0-1 0 0,0 1 1 0 0,-5 7 0 0 0,-2 7-3539 0 0,10 0-4502 0 0,3-9 4963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18.009"/>
    </inkml:context>
    <inkml:brush xml:id="br0">
      <inkml:brushProperty name="width" value="0.035" units="cm"/>
      <inkml:brushProperty name="height" value="0.035" units="cm"/>
    </inkml:brush>
  </inkml:definitions>
  <inkml:trace contextRef="#ctx0" brushRef="#br0">7 2 280 0 0,'0'0'67'0'0,"0"0"0"0"0,0 0 0 0 0,-1 0-1 0 0,1 0 1 0 0,0-1 0 0 0,0 1 0 0 0,0 0 0 0 0,0 0 0 0 0,-1 0 0 0 0,1 0-1 0 0,0 0 1 0 0,0 0 0 0 0,0 0 0 0 0,0 0 0 0 0,-1 0 0 0 0,1 0-1 0 0,0 0 1 0 0,0 0 0 0 0,0 0 0 0 0,-1 0 0 0 0,1 0 0 0 0,0 0 0 0 0,0 0-1 0 0,0 0 1 0 0,0 0 0 0 0,-1 0 0 0 0,1 0 0 0 0,0 0 0 0 0,0 1-1 0 0,0-1 1 0 0,0 0 0 0 0,-1 0 0 0 0,1 0 0 0 0,0 0 0 0 0,0 0 0 0 0,0 0-1 0 0,0 0 1 0 0,0 1 0 0 0,0-1 0 0 0,-1 0 0 0 0,1 0 0 0 0,0 0-1 0 0,0 1 1 0 0,0 11 1095 0 0,9 23-1144 0 0,-5-23 270 0 0,26 139 128 0 0,-22-102-169 0 0,2 0-1 0 0,2 0 1 0 0,2-1-1 0 0,29 68 0 0 0,-40-110-161 0 0,0 0 1 0 0,1 0-1 0 0,0 0 0 0 0,0 0 0 0 0,0 0 0 0 0,1-1 0 0 0,-1 0 0 0 0,1 1 0 0 0,1-2 0 0 0,8 7 1 0 0,-11-9-26 0 0,-1-1 0 0 0,1 1 1 0 0,0-1-1 0 0,0 0 1 0 0,0 0-1 0 0,-1-1 1 0 0,1 1-1 0 0,0-1 1 0 0,0 1-1 0 0,0-1 1 0 0,0 0-1 0 0,0 0 1 0 0,0 0-1 0 0,0 0 1 0 0,0-1-1 0 0,0 1 1 0 0,0-1-1 0 0,0 0 1 0 0,0 0-1 0 0,0 0 1 0 0,0 0-1 0 0,-1 0 1 0 0,1-1-1 0 0,0 1 1 0 0,-1-1-1 0 0,1 1 1 0 0,1-3-1 0 0,7-5-49 0 0,-1-1 0 0 0,0 1-1 0 0,-1-2 1 0 0,0 1 0 0 0,0-1-1 0 0,-1 0 1 0 0,-1-1 0 0 0,0 0 0 0 0,-1 0-1 0 0,8-21 1 0 0,-9 21-1019 0 0,-1 1 0 0 0,-1-2 0 0 0,0 1 0 0 0,-1 0-1 0 0,0-1 1 0 0,-1 1 0 0 0,0-14 0 0 0,-2 7 132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18.220"/>
    </inkml:context>
    <inkml:brush xml:id="br0">
      <inkml:brushProperty name="width" value="0.035" units="cm"/>
      <inkml:brushProperty name="height" value="0.035" units="cm"/>
    </inkml:brush>
  </inkml:definitions>
  <inkml:trace contextRef="#ctx0" brushRef="#br0">6 17 3545 0 0,'-5'-12'2134'0'0,"5"12"-2126"0"0,0 0 0 0 0,0 0 0 0 0,0-1 0 0 0,0 1 1 0 0,0 0-1 0 0,0 0 0 0 0,0-1 0 0 0,0 1 0 0 0,0 0 1 0 0,1 0-1 0 0,-1 0 0 0 0,0 0 0 0 0,0-1 0 0 0,0 1 1 0 0,0 0-1 0 0,0 0 0 0 0,1 0 0 0 0,-1 0 0 0 0,0-1 1 0 0,0 1-1 0 0,0 0 0 0 0,0 0 0 0 0,1 0 0 0 0,-1 0 1 0 0,0 0-1 0 0,0 0 0 0 0,0 0 0 0 0,1 0 0 0 0,-1-1 1 0 0,0 1-1 0 0,0 0 0 0 0,1 0 0 0 0,-1 0 0 0 0,0 0 1 0 0,0 0-1 0 0,0 0 0 0 0,1 0 0 0 0,-1 0 0 0 0,0 1 1 0 0,0-1-1 0 0,1 0 0 0 0,-1 0 0 0 0,0 0 0 0 0,0 0 1 0 0,0 0-1 0 0,1 0 0 0 0,-1 0 0 0 0,0 0 0 0 0,0 0 1 0 0,0 1-1 0 0,0-1 0 0 0,1 0 0 0 0,-1 0 0 0 0,2 2-11 0 0,-1-1-1 0 0,1 1 0 0 0,-1-1 0 0 0,1 1 0 0 0,-1-1 1 0 0,1 1-1 0 0,-1 0 0 0 0,0 0 0 0 0,0 0 1 0 0,0 0-1 0 0,0 0 0 0 0,0 0 0 0 0,0 4 0 0 0,9 14-1728 0 0,9 1-1526 0 0,-12-13 2476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18.616"/>
    </inkml:context>
    <inkml:brush xml:id="br0">
      <inkml:brushProperty name="width" value="0.035" units="cm"/>
      <inkml:brushProperty name="height" value="0.035" units="cm"/>
    </inkml:brush>
  </inkml:definitions>
  <inkml:trace contextRef="#ctx0" brushRef="#br0">0 386 288 0 0,'2'11'448'0'0,"-1"0"1"0"0,2 0-1 0 0,-1 0 0 0 0,1-1 0 0 0,1 1 1 0 0,8 16-1 0 0,-19-53 6600 0 0,2-53-6025 0 0,5 3-773 0 0,17-125 0 0 0,-15 192-262 0 0,0 1-1 0 0,0-1 0 0 0,0 1 1 0 0,1-1-1 0 0,0 1 1 0 0,9-14-1 0 0,-11 20 22 0 0,0 1 0 0 0,-1-1 1 0 0,1 1-1 0 0,0-1 0 0 0,1 1 0 0 0,-1 0 1 0 0,0 0-1 0 0,0 0 0 0 0,1-1 0 0 0,-1 1 1 0 0,0 0-1 0 0,1 1 0 0 0,-1-1 0 0 0,1 0 1 0 0,-1 0-1 0 0,1 1 0 0 0,0-1 0 0 0,-1 0 1 0 0,1 1-1 0 0,0 0 0 0 0,-1-1 0 0 0,1 1 1 0 0,0 0-1 0 0,-1 0 0 0 0,1 0 0 0 0,0 0 1 0 0,-1 0-1 0 0,1 0 0 0 0,0 1 0 0 0,0-1 1 0 0,-1 1-1 0 0,1-1 0 0 0,-1 1 0 0 0,1-1 1 0 0,0 1-1 0 0,-1 0 0 0 0,1 0 0 0 0,-1 0 1 0 0,0 0-1 0 0,1 0 0 0 0,-1 0 0 0 0,2 1 1 0 0,14 13 178 0 0,-1 0 0 0 0,0 0 0 0 0,-1 2 0 0 0,0 0 0 0 0,-2 1 0 0 0,21 35 0 0 0,-11-11 77 0 0,-2 1 1 0 0,19 52-1 0 0,-26-42-48 0 0,-11-40-182 0 0,0 0 1 0 0,1 0-1 0 0,0-1 0 0 0,9 17 0 0 0,-13-29-49 0 0,0 0 0 0 0,0 1-1 0 0,0-1 1 0 0,0 0 0 0 0,0 0-1 0 0,0 0 1 0 0,0 1 0 0 0,0-1-1 0 0,0 0 1 0 0,0 0 0 0 0,0 0-1 0 0,0 0 1 0 0,1 0-1 0 0,-1 1 1 0 0,0-1 0 0 0,0 0-1 0 0,0 0 1 0 0,0 0 0 0 0,0 0-1 0 0,0 0 1 0 0,1 0 0 0 0,-1 1-1 0 0,0-1 1 0 0,0 0-1 0 0,0 0 1 0 0,0 0 0 0 0,0 0-1 0 0,1 0 1 0 0,-1 0 0 0 0,0 0-1 0 0,0 0 1 0 0,0 0 0 0 0,1 0-1 0 0,-1 0 1 0 0,0 0-1 0 0,0 0 1 0 0,0 0 0 0 0,0 0-1 0 0,1 0 1 0 0,-1 0 0 0 0,0 0-1 0 0,0 0 1 0 0,0 0 0 0 0,0 0-1 0 0,1 0 1 0 0,-1 0-1 0 0,0 0 1 0 0,0-1 0 0 0,0 1-1 0 0,0 0 1 0 0,0 0 0 0 0,1 0-1 0 0,-1 0 1 0 0,0 0 0 0 0,0 0-1 0 0,0 0 1 0 0,0-1 0 0 0,6-15-1616 0 0,-1-19-3916 0 0,-4-10-176 0 0,-1 29 4648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18.950"/>
    </inkml:context>
    <inkml:brush xml:id="br0">
      <inkml:brushProperty name="width" value="0.035" units="cm"/>
      <inkml:brushProperty name="height" value="0.035" units="cm"/>
    </inkml:brush>
  </inkml:definitions>
  <inkml:trace contextRef="#ctx0" brushRef="#br0">18 12 3561 0 0,'-12'-9'3308'0'0,"7"6"-396"0"0,7 11-1522 0 0,0 0-1473 0 0,120 375 2806 0 0,-102-321-2509 0 0,-3 0 0 0 0,-2 1 0 0 0,-3 1 0 0 0,5 89 0 0 0,-15-118-732 0 0,1-14-1178 0 0,-2-1-4179 0 0,-9-27-342 0 0,5 2 5650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19.822"/>
    </inkml:context>
    <inkml:brush xml:id="br0">
      <inkml:brushProperty name="width" value="0.035" units="cm"/>
      <inkml:brushProperty name="height" value="0.035" units="cm"/>
    </inkml:brush>
  </inkml:definitions>
  <inkml:trace contextRef="#ctx0" brushRef="#br0">0 669 616 0 0,'4'-5'307'0'0,"-1"1"1"0"0,1-1-1 0 0,1 1 0 0 0,-1 0 1 0 0,0 0-1 0 0,1 1 0 0 0,0-1 1 0 0,0 1-1 0 0,0 0 0 0 0,8-3 1 0 0,19-15 1939 0 0,-20 12-1788 0 0,69-59 1033 0 0,3 5 0 0 0,137-80 1 0 0,-153 106-1022 0 0,109-78 1 0 0,-174 113-431 0 0,0-1 1 0 0,-1 1-1 0 0,1-1 1 0 0,-1 0-1 0 0,1 0 1 0 0,-1 0-1 0 0,0 0 1 0 0,0 0 0 0 0,0-1-1 0 0,0 1 1 0 0,-1-1-1 0 0,1 1 1 0 0,-1-1-1 0 0,1-4 1 0 0,-2 7 32 0 0,0-1 1 0 0,1 0-1 0 0,-1 1 0 0 0,0-1 0 0 0,0 0 1 0 0,0 1-1 0 0,-1-1 0 0 0,1 0 1 0 0,0 1-1 0 0,-1-1 0 0 0,1 0 1 0 0,-1 1-1 0 0,1-1 0 0 0,-1 1 1 0 0,0-1-1 0 0,1 1 0 0 0,-1-1 1 0 0,0 1-1 0 0,0 0 0 0 0,0-1 1 0 0,0 1-1 0 0,-1 0 0 0 0,1 0 0 0 0,0 0 1 0 0,0 0-1 0 0,-1 0 0 0 0,1 0 1 0 0,0 0-1 0 0,-1 0 0 0 0,1 0 1 0 0,-1 1-1 0 0,1-1 0 0 0,-4 0 1 0 0,-1-1 44 0 0,0 0 1 0 0,0 0-1 0 0,0 1 1 0 0,0 0-1 0 0,-1 0 1 0 0,1 1 0 0 0,0 0-1 0 0,0 0 1 0 0,-1 0-1 0 0,1 1 1 0 0,0-1-1 0 0,0 2 1 0 0,0-1 0 0 0,-10 4-1 0 0,11-3-144 0 0,1 1 0 0 0,-1-1 0 0 0,1 1 0 0 0,0 0 0 0 0,0 0 0 0 0,0 0 0 0 0,1 1 0 0 0,-1-1 0 0 0,1 1 0 0 0,0 0 0 0 0,0 0 0 0 0,0 0 0 0 0,0 0 0 0 0,1 1 0 0 0,0-1 0 0 0,0 1 0 0 0,0-1 1 0 0,-2 10-1 0 0,-6 19-19 0 0,2 0 0 0 0,2 1 0 0 0,1-1 1 0 0,-1 53-1 0 0,6-73 48 0 0,0 1-1 0 0,1-1 1 0 0,1 1 0 0 0,0-1 0 0 0,0 0-1 0 0,2 0 1 0 0,-1 0 0 0 0,2 0-1 0 0,-1 0 1 0 0,2-1 0 0 0,0 0 0 0 0,0 0-1 0 0,1-1 1 0 0,12 16 0 0 0,-16-24 7 0 0,0 0 1 0 0,0 0 0 0 0,0-1-1 0 0,0 1 1 0 0,0-1-1 0 0,1 0 1 0 0,-1 0 0 0 0,1 0-1 0 0,-1 0 1 0 0,1 0-1 0 0,0-1 1 0 0,0 0 0 0 0,0 0-1 0 0,-1 0 1 0 0,7 1-1 0 0,-3-2 20 0 0,0 0-1 0 0,0 0 0 0 0,0 0 0 0 0,0-1 0 0 0,0 0 0 0 0,0-1 0 0 0,0 0 1 0 0,7-2-1 0 0,6-4 107 0 0,-1-1 1 0 0,0-1-1 0 0,-1 0 1 0 0,32-24-1 0 0,-7 1 274 0 0,-1-2 0 0 0,49-53 0 0 0,-75 71-277 0 0,0-2 1 0 0,-2 0-1 0 0,0 0 1 0 0,-2-2-1 0 0,0 1 1 0 0,-1-2-1 0 0,15-40 1 0 0,-22 50-31 0 0,-1-1 1 0 0,-1 1 0 0 0,0-1 0 0 0,-1 1 0 0 0,0-19 0 0 0,0 28-67 0 0,-1 0 0 0 0,0-1 1 0 0,0 1-1 0 0,-1 0 1 0 0,1-1-1 0 0,-1 1 1 0 0,1 0-1 0 0,-1-1 0 0 0,0 1 1 0 0,0 0-1 0 0,-1 0 1 0 0,1 0-1 0 0,-1 0 1 0 0,1 0-1 0 0,-1 0 1 0 0,0 1-1 0 0,0-1 0 0 0,0 0 1 0 0,0 1-1 0 0,-1 0 1 0 0,1-1-1 0 0,-1 1 1 0 0,1 0-1 0 0,-1 0 1 0 0,-4-2-1 0 0,5 4-36 0 0,1-1 0 0 0,-1 1 0 0 0,1 0 0 0 0,-1-1 0 0 0,1 1 0 0 0,-1 0 0 0 0,1 0 0 0 0,-1 0-1 0 0,1 0 1 0 0,-1 0 0 0 0,0 1 0 0 0,1-1 0 0 0,-1 0 0 0 0,1 1 0 0 0,-1-1 0 0 0,1 1 0 0 0,-1-1 0 0 0,1 1 0 0 0,0 0 0 0 0,-2 1 0 0 0,-1 0-40 0 0,1 1 0 0 0,0 0 0 0 0,-1 0 0 0 0,1 0-1 0 0,1 1 1 0 0,-1-1 0 0 0,-3 5 0 0 0,-1 5-141 0 0,0 0 1 0 0,1 0-1 0 0,-7 19 0 0 0,4-6 138 0 0,1 1 1 0 0,2 0-1 0 0,0 0 1 0 0,2 1-1 0 0,1-1 0 0 0,1 1 1 0 0,1 0-1 0 0,4 34 1 0 0,-3-61 35 0 0,0 1 1 0 0,0-1 0 0 0,0 1 0 0 0,1-1-1 0 0,-1 1 1 0 0,0-1 0 0 0,1 1 0 0 0,0-1-1 0 0,-1 0 1 0 0,1 1 0 0 0,0-1 0 0 0,-1 0-1 0 0,1 0 1 0 0,2 3 0 0 0,-3-4 3 0 0,1 0 1 0 0,-1 0-1 0 0,0 0 0 0 0,1 1 1 0 0,-1-1-1 0 0,1 0 0 0 0,-1 0 1 0 0,1 0-1 0 0,-1 0 1 0 0,1 0-1 0 0,-1 0 0 0 0,1 0 1 0 0,-1 0-1 0 0,1 0 1 0 0,-1 0-1 0 0,1 0 0 0 0,-1 0 1 0 0,0 0-1 0 0,1 0 0 0 0,-1-1 1 0 0,1 1-1 0 0,-1 0 1 0 0,1 0-1 0 0,-1 0 0 0 0,0-1 1 0 0,1 1-1 0 0,-1 0 1 0 0,1-1-1 0 0,2-2 22 0 0,0 0-1 0 0,0 0 1 0 0,-1 0 0 0 0,1 0 0 0 0,-1 0 0 0 0,0-1-1 0 0,0 1 1 0 0,2-8 0 0 0,13-40 173 0 0,-12 31-145 0 0,2 0 0 0 0,10-24 1 0 0,-15 40-37 0 0,0 0 0 0 0,0 0 1 0 0,0 0-1 0 0,1 1 1 0 0,0-1-1 0 0,-1 0 0 0 0,1 1 1 0 0,1 0-1 0 0,-1-1 1 0 0,0 2-1 0 0,1-1 1 0 0,0 0-1 0 0,-1 0 0 0 0,1 1 1 0 0,7-3-1 0 0,-9 4-12 0 0,0 1 0 0 0,0-1 0 0 0,0 1 0 0 0,0-1 0 0 0,0 1 0 0 0,0 0 0 0 0,0 0 0 0 0,0 0 0 0 0,0 0 0 0 0,1 0 0 0 0,-1 0 0 0 0,0 1 0 0 0,0-1 0 0 0,0 1 0 0 0,0-1 0 0 0,0 1 0 0 0,0 0 0 0 0,1 1 0 0 0,1 0 6 0 0,0 1 0 0 0,0 0 1 0 0,-1 0-1 0 0,1 0 1 0 0,-1 0-1 0 0,0 0 1 0 0,5 8-1 0 0,2 4 26 0 0,-1 0 1 0 0,-1 1-1 0 0,8 20 0 0 0,-13-31-26 0 0,15 39 52 0 0,-1 1 1 0 0,-2 1-1 0 0,16 89 1 0 0,-28-111-79 0 0,0-1 1 0 0,-2 1-1 0 0,-1-1 1 0 0,-1 1-1 0 0,-1-1 1 0 0,-1 1-1 0 0,0-1 1 0 0,-2 0-1 0 0,-16 45 1 0 0,8-35-149 0 0,-2-1-1 0 0,-1 0 1 0 0,-21 30 0 0 0,26-47 190 0 0,1-1-1 0 0,-2 1 1 0 0,0-2 0 0 0,-1 1 0 0 0,0-2 0 0 0,-1 0-1 0 0,-27 18 1 0 0,37-27 15 0 0,-1 0 1 0 0,0-1-1 0 0,1 1 0 0 0,-1-1 0 0 0,0-1 1 0 0,-1 1-1 0 0,1 0 0 0 0,0-1 0 0 0,0 0 1 0 0,-1-1-1 0 0,-7 1 0 0 0,11-1-33 0 0,0 0-1 0 0,0-1 1 0 0,0 1-1 0 0,0-1 1 0 0,0 1-1 0 0,0-1 1 0 0,0 0-1 0 0,0 0 1 0 0,0 0-1 0 0,0 0 1 0 0,0 0-1 0 0,0-1 1 0 0,0 1-1 0 0,1 0 1 0 0,-1-1-1 0 0,1 1 1 0 0,-1-1-1 0 0,1 0 1 0 0,0 1-1 0 0,-1-1 1 0 0,1 0-1 0 0,0 0 1 0 0,0 0-1 0 0,0 0 1 0 0,0 0-1 0 0,1 0 1 0 0,-1 0-1 0 0,0 0 1 0 0,1 0-1 0 0,-1-3 1 0 0,-1-10-79 0 0,0 0 0 0 0,1 0 0 0 0,1 0 0 0 0,1 0-1 0 0,0 1 1 0 0,0-1 0 0 0,1 0 0 0 0,7-21 0 0 0,42-113-341 0 0,-50 147 397 0 0,75-168-3482 0 0,9 4-9369 0 0,-66 131 9600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20.391"/>
    </inkml:context>
    <inkml:brush xml:id="br0">
      <inkml:brushProperty name="width" value="0.035" units="cm"/>
      <inkml:brushProperty name="height" value="0.035" units="cm"/>
    </inkml:brush>
  </inkml:definitions>
  <inkml:trace contextRef="#ctx0" brushRef="#br0">0 567 2825 0 0,'9'0'616'0'0,"-1"0"1"0"0,1 0 0 0 0,-1-1-1 0 0,0-1 1 0 0,1 1 0 0 0,-1-1 0 0 0,0-1-1 0 0,0 0 1 0 0,0 0 0 0 0,0 0-1 0 0,-1-1 1 0 0,1 0 0 0 0,10-8-1 0 0,-2 1-12 0 0,-1 0-1 0 0,-1-1 1 0 0,0 0 0 0 0,0-1-1 0 0,-2-1 1 0 0,1 0-1 0 0,-2-1 1 0 0,19-30-1 0 0,-25 35-379 0 0,0 0-1 0 0,-1 0 1 0 0,0-1-1 0 0,-1 1 1 0 0,0-1-1 0 0,0 0 1 0 0,-1 0-1 0 0,-1 0 1 0 0,1 0-1 0 0,-2 0 1 0 0,0 0-1 0 0,0 0 1 0 0,-1 0-1 0 0,-1-1 1 0 0,1 1-1 0 0,-5-12 1 0 0,3 14-54 0 0,0 0 0 0 0,0 0-1 0 0,-1 0 1 0 0,-6-9 0 0 0,9 15-105 0 0,-1 1-1 0 0,1-1 0 0 0,-1 1 1 0 0,0 0-1 0 0,0-1 0 0 0,0 1 1 0 0,0 0-1 0 0,0 0 1 0 0,0 1-1 0 0,-1-1 0 0 0,1 0 1 0 0,0 1-1 0 0,-1-1 0 0 0,0 1 1 0 0,1 0-1 0 0,-1 0 0 0 0,0 0 1 0 0,-4-1-1 0 0,6 2-60 0 0,-1 0 1 0 0,1 0-1 0 0,-1 0 0 0 0,1 1 0 0 0,-1-1 0 0 0,1 0 1 0 0,-1 1-1 0 0,1-1 0 0 0,-1 1 0 0 0,1-1 0 0 0,0 1 1 0 0,-1 0-1 0 0,1 0 0 0 0,0 0 0 0 0,0 0 0 0 0,-1-1 1 0 0,1 1-1 0 0,0 1 0 0 0,0-1 0 0 0,0 0 0 0 0,0 0 1 0 0,0 0-1 0 0,1 1 0 0 0,-1-1 0 0 0,0 0 0 0 0,0 1 1 0 0,1-1-1 0 0,-1 0 0 0 0,0 3 0 0 0,-12 48-253 0 0,11-42 236 0 0,-3 23-21 0 0,1 1-1 0 0,2-1 1 0 0,1 1-1 0 0,1 0 1 0 0,2-1 0 0 0,2 1-1 0 0,1-1 1 0 0,2 0-1 0 0,0-1 1 0 0,23 58-1 0 0,-27-83 47 0 0,0-1 0 0 0,0 1 0 0 0,1-1 0 0 0,0 0 0 0 0,0 0 0 0 0,0-1 0 0 0,0 1 0 0 0,1-1 0 0 0,0 0 0 0 0,0 0 0 0 0,1 0 0 0 0,0-1 0 0 0,9 6 0 0 0,-12-8-4 0 0,0-1-1 0 0,0 0 1 0 0,0 1-1 0 0,1-1 1 0 0,-1-1-1 0 0,0 1 1 0 0,1 0-1 0 0,-1-1 1 0 0,1 0-1 0 0,-1 1 1 0 0,1-1-1 0 0,-1-1 1 0 0,1 1-1 0 0,-1 0 0 0 0,1-1 1 0 0,-1 0-1 0 0,0 0 1 0 0,1 0-1 0 0,-1 0 1 0 0,0 0-1 0 0,0-1 1 0 0,0 0-1 0 0,0 1 1 0 0,0-1-1 0 0,0 0 1 0 0,0 0-1 0 0,0-1 1 0 0,-1 1-1 0 0,4-4 1 0 0,6-7 50 0 0,-1-1 0 0 0,-1 0 0 0 0,0 0 0 0 0,0-1 1 0 0,-2 0-1 0 0,0-1 0 0 0,0 0 0 0 0,-2 0 0 0 0,9-31 1 0 0,-2-9 170 0 0,10-92 1 0 0,-22 136-198 0 0,0 3-20 0 0,0 0-1 0 0,0 0 1 0 0,1 0 0 0 0,0 0 0 0 0,1 1-1 0 0,0-1 1 0 0,0 1 0 0 0,9-16-1 0 0,-11 24-9 0 0,-1-1-1 0 0,0 0 1 0 0,1 1-1 0 0,-1-1 1 0 0,1 1-1 0 0,-1-1 0 0 0,1 1 1 0 0,-1-1-1 0 0,1 1 1 0 0,-1-1-1 0 0,1 1 1 0 0,-1 0-1 0 0,1-1 1 0 0,0 1-1 0 0,-1 0 0 0 0,1-1 1 0 0,0 1-1 0 0,-1 0 1 0 0,1 0-1 0 0,0-1 1 0 0,-1 1-1 0 0,1 0 1 0 0,0 0-1 0 0,0 0 0 0 0,-1 0 1 0 0,1 0-1 0 0,0 0 1 0 0,-1 0-1 0 0,1 0 1 0 0,0 1-1 0 0,1 0 1 0 0,0 0 0 0 0,-1 0 0 0 0,1 0-1 0 0,0 0 1 0 0,-1 0 0 0 0,0 0 0 0 0,1 0 0 0 0,-1 1 0 0 0,0-1-1 0 0,1 1 1 0 0,0 1 0 0 0,21 42 127 0 0,-6 3-89 0 0,-9-21 72 0 0,15 31-1 0 0,-20-51-118 0 0,0 0 0 0 0,1-1-1 0 0,0 1 1 0 0,0-1 0 0 0,1 0 0 0 0,0-1 0 0 0,0 1 0 0 0,0-1-1 0 0,9 8 1 0 0,-12-12 70 0 0,1 1 0 0 0,-1-1 0 0 0,1 1 0 0 0,-1-1 0 0 0,1 0 0 0 0,0 0 0 0 0,-1 0 0 0 0,1 0-1 0 0,0 0 1 0 0,0 0 0 0 0,-1-1 0 0 0,1 0 0 0 0,0 1 0 0 0,0-1 0 0 0,0 0 0 0 0,0 0 0 0 0,0-1 0 0 0,3 0 0 0 0,-2 0 46 0 0,1-1 1 0 0,-1 1 0 0 0,0-1 0 0 0,1-1-1 0 0,-1 1 1 0 0,0 0 0 0 0,0-1-1 0 0,-1 0 1 0 0,1 0 0 0 0,3-4 0 0 0,6-7 85 0 0,-1 0 0 0 0,-1-1 0 0 0,0-1 0 0 0,11-21 0 0 0,8-15-572 0 0,45-83-611 0 0,-54 88-3018 0 0,-3-1-3611 0 0,-6 6-2249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31.758"/>
    </inkml:context>
    <inkml:brush xml:id="br0">
      <inkml:brushProperty name="width" value="0.035" units="cm"/>
      <inkml:brushProperty name="height" value="0.035" units="cm"/>
    </inkml:brush>
  </inkml:definitions>
  <inkml:trace contextRef="#ctx0" brushRef="#br0">21 37 7794 0 0,'-18'20'10358'0'0,"15"-13"-7286"0"0,17-20-1035 0 0,-8 8-1952 0 0,-1 0-1 0 0,1 0 1 0 0,0 0-1 0 0,1 1 1 0 0,-1 0 0 0 0,1 0-1 0 0,-1 1 1 0 0,1 0-1 0 0,0 0 1 0 0,0 0 0 0 0,0 1-1 0 0,11-2 1 0 0,-15 4-87 0 0,0-1 1 0 0,0 1-1 0 0,0 0 1 0 0,0 0-1 0 0,0 1 1 0 0,0-1-1 0 0,0 1 1 0 0,0-1-1 0 0,0 1 1 0 0,0 0-1 0 0,0 0 1 0 0,0 0-1 0 0,-1 0 1 0 0,1 1 0 0 0,0-1-1 0 0,-1 1 1 0 0,1 0-1 0 0,-1-1 1 0 0,1 1-1 0 0,-1 0 1 0 0,0 1-1 0 0,0-1 1 0 0,0 0-1 0 0,0 1 1 0 0,0-1-1 0 0,0 1 1 0 0,-1-1-1 0 0,1 1 1 0 0,-1 0-1 0 0,0 0 1 0 0,0 0-1 0 0,2 5 1 0 0,2 11-9 0 0,-1 1-1 0 0,0 0 1 0 0,-1 1 0 0 0,-1-1-1 0 0,-1 0 1 0 0,-1 1 0 0 0,-4 31-1 0 0,4-51 18 0 0,-3 17-184 0 0,1-13 450 0 0,0-8 699 0 0,0-7-876 0 0,-1 0 1 0 0,2 0-1 0 0,0 0 0 0 0,0 0 0 0 0,1-1 1 0 0,0 1-1 0 0,0 0 0 0 0,1 0 0 0 0,1-1 1 0 0,0 1-1 0 0,0 0 0 0 0,6-12 0 0 0,-6 13-97 0 0,2 0 0 0 0,-1 1-1 0 0,1-1 1 0 0,1 1 0 0 0,-1 0 0 0 0,1 0-1 0 0,1 1 1 0 0,-1-1 0 0 0,1 1 0 0 0,1 1-1 0 0,-1-1 1 0 0,1 1 0 0 0,0 0 0 0 0,9-5-1 0 0,-15 10 3 0 0,1 0 0 0 0,-1 0-1 0 0,1 0 1 0 0,-1 1 0 0 0,1-1-1 0 0,0 1 1 0 0,-1-1 0 0 0,1 1-1 0 0,0-1 1 0 0,0 1-1 0 0,0 0 1 0 0,-1 0 0 0 0,1 0-1 0 0,0 0 1 0 0,0 0 0 0 0,0 0-1 0 0,-1 0 1 0 0,1 1 0 0 0,0-1-1 0 0,0 0 1 0 0,1 2 0 0 0,0-1 6 0 0,-1 1 0 0 0,0-1-1 0 0,0 1 1 0 0,0 0 0 0 0,0 0 0 0 0,0 0 0 0 0,0 0 0 0 0,0 0 0 0 0,0 0 0 0 0,-1 1 0 0 0,1-1 0 0 0,1 4 0 0 0,3 8 8 0 0,-1 0 0 0 0,-1 0 0 0 0,0 1 1 0 0,2 16-1 0 0,-4-22-44 0 0,3 26-4 0 0,-4-20 58 0 0,2 1 1 0 0,-1 0 0 0 0,6 15-1 0 0,-7-28-16 0 0,0 0-1 0 0,0 0 0 0 0,0-1 0 0 0,1 1 0 0 0,-1 0 1 0 0,0-1-1 0 0,1 1 0 0 0,0-1 0 0 0,0 1 0 0 0,0-1 1 0 0,0 0-1 0 0,0 1 0 0 0,0-1 0 0 0,0 0 0 0 0,1-1 1 0 0,-1 1-1 0 0,1 0 0 0 0,-1-1 0 0 0,1 1 0 0 0,0-1 1 0 0,4 2-1 0 0,-6-3-135 0 0,0 0 0 0 0,0 0 1 0 0,0 0-1 0 0,0 0 0 0 0,0 0 1 0 0,-1 0-1 0 0,1 0 1 0 0,0 0-1 0 0,0-1 0 0 0,0 1 1 0 0,0 0-1 0 0,0 0 0 0 0,0-1 1 0 0,0 1-1 0 0,-1-1 0 0 0,1 1 1 0 0,0-1-1 0 0,0 1 0 0 0,0-1 1 0 0,6-10-10324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39.651"/>
    </inkml:context>
    <inkml:brush xml:id="br0">
      <inkml:brushProperty name="width" value="0.035" units="cm"/>
      <inkml:brushProperty name="height" value="0.035" units="cm"/>
    </inkml:brush>
  </inkml:definitions>
  <inkml:trace contextRef="#ctx0" brushRef="#br0">0 29 11090 0 0,'3'-3'894'0'0,"0"0"0"0"0,0 0-1 0 0,0 0 1 0 0,0 1-1 0 0,1-1 1 0 0,-1 1 0 0 0,1 0-1 0 0,-1 0 1 0 0,1 1-1 0 0,5-3 1 0 0,-9 4-737 0 0,1 0 1 0 0,0 0-1 0 0,0 0 1 0 0,0 0 0 0 0,0 0-1 0 0,0 0 1 0 0,0 0-1 0 0,0 0 1 0 0,0 0-1 0 0,0 0 1 0 0,-1 0-1 0 0,1 1 1 0 0,0-1-1 0 0,0 0 1 0 0,0 1-1 0 0,0-1 1 0 0,-1 1 0 0 0,1-1-1 0 0,1 2 1 0 0,-1-1-62 0 0,1 1 0 0 0,-1-1 0 0 0,0 1 0 0 0,0-1 1 0 0,0 1-1 0 0,0 0 0 0 0,0 0 0 0 0,0 0 1 0 0,0 0-1 0 0,-1 0 0 0 0,1-1 0 0 0,0 4 0 0 0,3 17 252 0 0,0 0-1 0 0,-1 0 0 0 0,-2 0 0 0 0,-1 33 0 0 0,-14 92-291 0 0,5-69-166 0 0,3-19 143 0 0,3 1 1 0 0,6 67-1 0 0,-2-107-44 0 0,1-1 1 0 0,1 0-1 0 0,1 0 0 0 0,1 0 1 0 0,0-1-1 0 0,1 0 0 0 0,1 0 1 0 0,1 0-1 0 0,1-1 0 0 0,17 27 1 0 0,-21-37 7 0 0,1 0 1 0 0,1 0-1 0 0,-1-1 1 0 0,1 0-1 0 0,0 0 1 0 0,1 0-1 0 0,-1-1 1 0 0,1 0-1 0 0,0-1 0 0 0,0 1 1 0 0,14 4-1 0 0,-9-5 18 0 0,0-1 0 0 0,0 0-1 0 0,1-1 1 0 0,-1 0-1 0 0,1-1 1 0 0,-1 0-1 0 0,19-2 1 0 0,-11-1 24 0 0,1-1-1 0 0,-1-1 1 0 0,0-1 0 0 0,0-1 0 0 0,0-1-1 0 0,-1 0 1 0 0,0-2 0 0 0,0 0-1 0 0,31-21 1 0 0,-39 22 30 0 0,-1 0 0 0 0,0-1-1 0 0,18-20 1 0 0,-6-6-3376 0 0,-22 32 1894 0 0,0-1-1 0 0,0 1 1 0 0,0-1 0 0 0,0 0 0 0 0,0 1-1 0 0,-1-1 1 0 0,0 0 0 0 0,0-6 0 0 0,-1-1-5566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2:00.604"/>
    </inkml:context>
    <inkml:brush xml:id="br0">
      <inkml:brushProperty name="width" value="0.035" units="cm"/>
      <inkml:brushProperty name="height" value="0.035" units="cm"/>
    </inkml:brush>
  </inkml:definitions>
  <inkml:trace contextRef="#ctx0" brushRef="#br0">43 11 10866 0 0,'0'-10'1804'0'0,"1"15"674"0"0,-2 19-746 0 0,-14 40-843 0 0,6-23-389 0 0,-8 59 0 0 0,16-88-413 0 0,0 0-1 0 0,1 1 0 0 0,1-1 1 0 0,0 0-1 0 0,0 0 0 0 0,1 1 0 0 0,1-1 1 0 0,0 0-1 0 0,7 16 0 0 0,-8-24 5 0 0,0 0 1 0 0,0 0-1 0 0,0 0 0 0 0,1 0 0 0 0,0 0 0 0 0,0 0 1 0 0,0 0-1 0 0,0-1 0 0 0,0 0 0 0 0,1 1 1 0 0,0-1-1 0 0,-1-1 0 0 0,1 1 0 0 0,0 0 0 0 0,0-1 1 0 0,5 2-1 0 0,-1-1 89 0 0,-1-1 0 0 0,0 0 0 0 0,1-1 1 0 0,0 1-1 0 0,-1-1 0 0 0,1-1 0 0 0,-1 0 1 0 0,1 0-1 0 0,9-1 0 0 0,5-3 228 0 0,1 0-1 0 0,-1-2 1 0 0,-1 0 0 0 0,1-1-1 0 0,35-18 1 0 0,-37 15-182 0 0,0-1 1 0 0,-1 0 0 0 0,0-1-1 0 0,0-1 1 0 0,-2-1 0 0 0,26-25-1 0 0,-38 34-274 0 0,-1 0 0 0 0,0 0 0 0 0,0-1-1 0 0,-1 1 1 0 0,0-1 0 0 0,0 0 0 0 0,0 0-1 0 0,-1 0 1 0 0,1 0 0 0 0,-1-1 0 0 0,1-8-1 0 0,-2 9-229 0 0,-1 0 0 0 0,0 1 0 0 0,-1-1-1 0 0,1 1 1 0 0,-1-1 0 0 0,0 1 0 0 0,0-1-1 0 0,-1 1 1 0 0,1 0 0 0 0,-1-1-1 0 0,0 1 1 0 0,-1 0 0 0 0,1 0 0 0 0,-1 0-1 0 0,-5-6 1 0 0,-24-22-9553 0 0,20 24 2853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39.905"/>
    </inkml:context>
    <inkml:brush xml:id="br0">
      <inkml:brushProperty name="width" value="0.035" units="cm"/>
      <inkml:brushProperty name="height" value="0.035" units="cm"/>
    </inkml:brush>
  </inkml:definitions>
  <inkml:trace contextRef="#ctx0" brushRef="#br0">12 218 12219 0 0,'-12'3'1554'0'0,"15"4"-674"0"0,-1-6-660 0 0,0 0 1 0 0,0 0-1 0 0,-1 0 0 0 0,1 0 1 0 0,0 0-1 0 0,0 0 0 0 0,0-1 1 0 0,0 1-1 0 0,0 0 0 0 0,0-1 1 0 0,3 1-1 0 0,10-3 466 0 0,0 0 0 0 0,-1-1-1 0 0,1-1 1 0 0,-1 0 0 0 0,0-1 0 0 0,19-9 0 0 0,5 0-142 0 0,43-15-271 0 0,136-71 0 0 0,-215 99-405 0 0,30-20-312 0 0,-21 7-2355 0 0,-8-2-4489 0 0,-5 7 108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40.127"/>
    </inkml:context>
    <inkml:brush xml:id="br0">
      <inkml:brushProperty name="width" value="0.035" units="cm"/>
      <inkml:brushProperty name="height" value="0.035" units="cm"/>
    </inkml:brush>
  </inkml:definitions>
  <inkml:trace contextRef="#ctx0" brushRef="#br0">15 113 14075 0 0,'-1'0'143'0'0,"0"0"-1"0"0,0 0 1 0 0,0-1 0 0 0,1 1 0 0 0,-1 0-1 0 0,0-1 1 0 0,0 1 0 0 0,0-1 0 0 0,1 1-1 0 0,-1-1 1 0 0,0 1 0 0 0,1-1 0 0 0,-1 1-1 0 0,0-1 1 0 0,1 0 0 0 0,-1 1 0 0 0,1-1-1 0 0,-1-1 1 0 0,11-3 1603 0 0,37 2 114 0 0,-34 2-1258 0 0,84-9 560 0 0,125-30-1 0 0,-164 27-1439 0 0,2-1-2850 0 0,-20 3-3800 0 0,-24 6-615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40.745"/>
    </inkml:context>
    <inkml:brush xml:id="br0">
      <inkml:brushProperty name="width" value="0.035" units="cm"/>
      <inkml:brushProperty name="height" value="0.035" units="cm"/>
    </inkml:brush>
  </inkml:definitions>
  <inkml:trace contextRef="#ctx0" brushRef="#br0">2 0 12891 0 0,'-2'9'5224'0'0,"4"16"-3124"0"0,5 28-580 0 0,13 77 713 0 0,-19-114-1960 0 0,0 0-1 0 0,-1 0 1 0 0,-1 0 0 0 0,-1 1-1 0 0,0-1 1 0 0,-4 16-1 0 0,3-26 844 0 0,2-6-380 0 0,-1-15-92 0 0,5-24-485 0 0,8 0-91 0 0,1 0-1 0 0,2 1 0 0 0,2 0 0 0 0,30-53 1 0 0,-45 89-69 0 0,0 0 1 0 0,1 0-1 0 0,-1 0 1 0 0,0 0 0 0 0,1 0-1 0 0,-1 0 1 0 0,1 0-1 0 0,0 1 1 0 0,0-1 0 0 0,-1 1-1 0 0,1-1 1 0 0,0 1 0 0 0,0 0-1 0 0,0 0 1 0 0,0-1-1 0 0,1 2 1 0 0,-1-1 0 0 0,0 0-1 0 0,0 0 1 0 0,1 1 0 0 0,-1-1-1 0 0,0 1 1 0 0,1-1-1 0 0,3 1 1 0 0,-2 1-4 0 0,0 0 0 0 0,0 1 1 0 0,0-1-1 0 0,-1 1 0 0 0,1 0 0 0 0,-1-1 0 0 0,1 2 1 0 0,-1-1-1 0 0,0 0 0 0 0,0 1 0 0 0,0-1 0 0 0,0 1 0 0 0,0 0 1 0 0,3 4-1 0 0,18 24-15 0 0,-2 1 0 0 0,-2 1-1 0 0,0 1 1 0 0,-2 0 0 0 0,20 57 0 0 0,-14-5-42 0 0,-19-75-66 0 0,-1-16-4626 0 0,-1-19-6629 0 0,-3 10 3852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41.110"/>
    </inkml:context>
    <inkml:brush xml:id="br0">
      <inkml:brushProperty name="width" value="0.035" units="cm"/>
      <inkml:brushProperty name="height" value="0.035" units="cm"/>
    </inkml:brush>
  </inkml:definitions>
  <inkml:trace contextRef="#ctx0" brushRef="#br0">16 81 13003 0 0,'0'0'214'0'0,"-1"0"0"0"0,0 0 1 0 0,0 0-1 0 0,1 0 0 0 0,-1 0 1 0 0,0 1-1 0 0,1-1 0 0 0,-1 0 1 0 0,1 0-1 0 0,-1 1 0 0 0,0-1 1 0 0,1 0-1 0 0,-1 1 0 0 0,1-1 1 0 0,-1 0-1 0 0,0 1 0 0 0,1-1 1 0 0,-1 1-1 0 0,1-1 0 0 0,0 1 1 0 0,-1-1-1 0 0,1 1 0 0 0,-1 0 1 0 0,1-1-1 0 0,0 1 0 0 0,-1-1 1 0 0,1 1-1 0 0,0 0 0 0 0,0-1 1 0 0,0 1-1 0 0,-1 0 0 0 0,1-1 1 0 0,0 1-1 0 0,0 0 0 0 0,0-1 1 0 0,0 1-1 0 0,0 1 0 0 0,4-3 265 0 0,0 1 0 0 0,0-1-1 0 0,0 0 1 0 0,0 0 0 0 0,0 0 0 0 0,4-2 0 0 0,38-15 838 0 0,85-23 1 0 0,-78 29-1879 0 0,78-6-1 0 0,-130 18-226 0 0,16-2-2036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41.268"/>
    </inkml:context>
    <inkml:brush xml:id="br0">
      <inkml:brushProperty name="width" value="0.035" units="cm"/>
      <inkml:brushProperty name="height" value="0.035" units="cm"/>
    </inkml:brush>
  </inkml:definitions>
  <inkml:trace contextRef="#ctx0" brushRef="#br0">0 159 12507 0 0,'65'-13'6848'0'0,"-21"5"-4494"0"0,174-50 1974 0 0,-177 44-7186 0 0,57-27 1 0 0,-75 25-5246 0 0,-13 7 597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42.125"/>
    </inkml:context>
    <inkml:brush xml:id="br0">
      <inkml:brushProperty name="width" value="0.035" units="cm"/>
      <inkml:brushProperty name="height" value="0.035" units="cm"/>
    </inkml:brush>
  </inkml:definitions>
  <inkml:trace contextRef="#ctx0" brushRef="#br0">1 218 11554 0 0,'2'-3'654'0'0,"1"1"-1"0"0,0-1 0 0 0,1 1 0 0 0,-1 0 0 0 0,0-1 0 0 0,1 2 0 0 0,-1-1 0 0 0,1 0 0 0 0,0 1 0 0 0,3-2 0 0 0,4-1 1013 0 0,-1-2-1191 0 0,0 2 0 0 0,1-1 0 0 0,-1 1 0 0 0,1 0 0 0 0,0 1 0 0 0,0 1 0 0 0,18-3 0 0 0,-25 5-440 0 0,-1 0 0 0 0,1 0 1 0 0,0 1-1 0 0,-1-1 0 0 0,1 1 1 0 0,-1 0-1 0 0,1 0 0 0 0,-1 0 0 0 0,1 0 1 0 0,-1 1-1 0 0,0-1 0 0 0,1 1 1 0 0,-1 0-1 0 0,0 0 0 0 0,0 0 1 0 0,0 0-1 0 0,-1 0 0 0 0,1 1 0 0 0,0-1 1 0 0,-1 1-1 0 0,0 0 0 0 0,1 0 1 0 0,-1 0-1 0 0,0 0 0 0 0,-1 0 0 0 0,1 0 1 0 0,2 6-1 0 0,9 24 68 0 0,-1-1 1 0 0,-2 2-1 0 0,-1-1 0 0 0,-2 1 1 0 0,6 56-1 0 0,-13-81-34 0 0,1-6-8 0 0,0 0 0 0 0,-1 0 0 0 0,0 1 0 0 0,0-1-1 0 0,0 0 1 0 0,0 0 0 0 0,0 0 0 0 0,0 0 0 0 0,-1 1 0 0 0,0-1-1 0 0,0 0 1 0 0,1 0 0 0 0,-2 0 0 0 0,-1 4 0 0 0,-3-39 1682 0 0,16-61-1366 0 0,36-150 1 0 0,-42 223-353 0 0,2 1 0 0 0,12-30 0 0 0,-16 44-21 0 0,1-1 1 0 0,-1 1 0 0 0,1 0-1 0 0,1 0 1 0 0,-1 0-1 0 0,1 0 1 0 0,0 1-1 0 0,0-1 1 0 0,0 1-1 0 0,0 0 1 0 0,1 0-1 0 0,0 1 1 0 0,6-5-1 0 0,-8 7-8 0 0,1 0 1 0 0,-1 0-1 0 0,0 1 0 0 0,0-1 0 0 0,1 1 0 0 0,-1 0 0 0 0,0 0 0 0 0,0 0 0 0 0,1 0 0 0 0,-1 1 1 0 0,0-1-1 0 0,0 1 0 0 0,1 0 0 0 0,-1 0 0 0 0,0 0 0 0 0,0 0 0 0 0,0 0 0 0 0,0 1 0 0 0,0-1 1 0 0,0 1-1 0 0,-1 0 0 0 0,4 2 0 0 0,6 5-18 0 0,0 1-1 0 0,0 1 1 0 0,13 14 0 0 0,-9-6 17 0 0,0 1 1 0 0,-1 0-1 0 0,-2 2 1 0 0,0-1-1 0 0,-1 2 1 0 0,-1 0-1 0 0,-1 0 1 0 0,-1 1-1 0 0,7 28 1 0 0,-6-5-14 0 0,-1-1 0 0 0,-3 1-1 0 0,1 94 1 0 0,-2-193-14321 0 0,-4 37 6698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42.492"/>
    </inkml:context>
    <inkml:brush xml:id="br0">
      <inkml:brushProperty name="width" value="0.035" units="cm"/>
      <inkml:brushProperty name="height" value="0.035" units="cm"/>
    </inkml:brush>
  </inkml:definitions>
  <inkml:trace contextRef="#ctx0" brushRef="#br0">3 98 13891 0 0,'-1'-1'315'0'0,"1"0"0"0"0,0 0 0 0 0,-1 0 1 0 0,1 0-1 0 0,0 1 0 0 0,0-1 0 0 0,0 0 0 0 0,0 0 0 0 0,-1 0 1 0 0,1 0-1 0 0,0 0 0 0 0,1 0 0 0 0,-1 1 0 0 0,0-1 0 0 0,0 0 1 0 0,0 0-1 0 0,0 0 0 0 0,1 0 0 0 0,-1 0 0 0 0,0 1 0 0 0,1-1 1 0 0,-1 0-1 0 0,2-1 0 0 0,19-17 2626 0 0,37-7-2441 0 0,-49 23 35 0 0,8-4-274 0 0,0 2 1 0 0,28-7 0 0 0,-40 11-224 0 0,0 0 0 0 0,0 1 0 0 0,0-1 0 0 0,0 1 0 0 0,0 0 0 0 0,0 0 0 0 0,0 0 0 0 0,0 1 0 0 0,0 0 0 0 0,0 0 0 0 0,0 0 0 0 0,0 0 0 0 0,9 5 0 0 0,-13-5-17 0 0,0 0 0 0 0,0 0 0 0 0,0 1 1 0 0,0-1-1 0 0,0 0 0 0 0,0 1 0 0 0,0-1 0 0 0,0 1 0 0 0,-1-1 0 0 0,1 1 0 0 0,0 0 0 0 0,-1-1 0 0 0,1 1 0 0 0,-1-1 0 0 0,0 1 0 0 0,1 0 0 0 0,-1 0 0 0 0,0-1 0 0 0,0 1 0 0 0,0 0 0 0 0,-1-1 0 0 0,1 1 0 0 0,0 0 0 0 0,0-1 0 0 0,-1 1 0 0 0,1 0 0 0 0,-2 2 0 0 0,-19 44 204 0 0,-34 44-170 0 0,33-59-22 0 0,2 1 0 0 0,-28 67-1 0 0,47-99-29 0 0,0-1 0 0 0,0 1 0 0 0,0 0 0 0 0,1-1 0 0 0,-1 1-1 0 0,1 0 1 0 0,-1 0 0 0 0,1 0 0 0 0,0 0 0 0 0,-1-1 0 0 0,1 1 0 0 0,0 0-1 0 0,0 0 1 0 0,1 0 0 0 0,-1 0 0 0 0,0 0 0 0 0,1 0 0 0 0,-1-1 0 0 0,1 1-1 0 0,-1 0 1 0 0,1 0 0 0 0,0-1 0 0 0,0 1 0 0 0,-1 0 0 0 0,1-1 0 0 0,1 1-1 0 0,-1-1 1 0 0,0 1 0 0 0,0-1 0 0 0,0 1 0 0 0,1-1 0 0 0,1 2 0 0 0,2-1 8 0 0,0 0-1 0 0,-1-1 1 0 0,1 1 0 0 0,0-1 0 0 0,0 0 0 0 0,0 0 0 0 0,0 0 0 0 0,0-1 0 0 0,1 0 0 0 0,8 0 0 0 0,19-2 26 0 0,-1-2 0 0 0,1-1 1 0 0,-2-2-1 0 0,46-14 0 0 0,4-13-3320 0 0,-45 8-8837 0 0,-26 15 4288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43.063"/>
    </inkml:context>
    <inkml:brush xml:id="br0">
      <inkml:brushProperty name="width" value="0.035" units="cm"/>
      <inkml:brushProperty name="height" value="0.035" units="cm"/>
    </inkml:brush>
  </inkml:definitions>
  <inkml:trace contextRef="#ctx0" brushRef="#br0">3 52 15291 0 0,'-3'-46'8315'0'0,"3"40"-4925"0"0,7 144-2698 0 0,31 177-1 0 0,-1-151-591 0 0,-14-70 317 0 0,-23-93-403 0 0,0-1 1 0 0,0 0 0 0 0,0 1 0 0 0,0-1 0 0 0,0 1-1 0 0,0-1 1 0 0,0 0 0 0 0,0 1 0 0 0,1-1 0 0 0,-1 0-1 0 0,0 1 1 0 0,0-1 0 0 0,0 0 0 0 0,0 1 0 0 0,0-1 0 0 0,1 0-1 0 0,-1 0 1 0 0,0 1 0 0 0,0-1 0 0 0,0 0 0 0 0,1 1-1 0 0,-1-1 1 0 0,0 0 0 0 0,1 0 0 0 0,-1 0 0 0 0,0 1-1 0 0,0-1 1 0 0,1 0 0 0 0,-1 0 0 0 0,0 0 0 0 0,1 0 0 0 0,-1 0-1 0 0,0 1 1 0 0,1-1 0 0 0,-1 0 0 0 0,0 0 0 0 0,1 0-1 0 0,-1 0 1 0 0,1 0 0 0 0,-1 0 0 0 0,15-13 276 0 0,15-37-182 0 0,-22 35-66 0 0,15-28 4 0 0,-19 33-29 0 0,1 0-1 0 0,1 0 1 0 0,-1 0-1 0 0,1 1 1 0 0,1 0 0 0 0,0 0-1 0 0,0 0 1 0 0,1 1 0 0 0,10-9-1 0 0,-16 15-21 0 0,0 1 0 0 0,0 0 0 0 0,1 0-1 0 0,-1 1 1 0 0,0-1 0 0 0,0 0 0 0 0,0 1 0 0 0,1-1 0 0 0,-1 1-1 0 0,0 0 1 0 0,1-1 0 0 0,-1 1 0 0 0,0 0 0 0 0,1 1 0 0 0,-1-1-1 0 0,0 0 1 0 0,1 1 0 0 0,-1-1 0 0 0,0 1 0 0 0,0 0 0 0 0,0 0-1 0 0,0-1 1 0 0,1 2 0 0 0,-1-1 0 0 0,0 0 0 0 0,0 0 0 0 0,-1 1-1 0 0,4 2 1 0 0,5 5 0 0 0,-1 0 0 0 0,0 0-1 0 0,-1 1 1 0 0,8 12 0 0 0,-2-3 7 0 0,12 14-29 0 0,-1 1-1 0 0,-2 1 0 0 0,-2 1 1 0 0,-1 1-1 0 0,-1 1 0 0 0,-3 0 1 0 0,-1 2-1 0 0,12 47 0 0 0,-26-83 0 0 0,3 14 82 0 0,-4-32-1171 0 0,0 9 598 0 0,-8-56-13999 0 0,4 44 6291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43.490"/>
    </inkml:context>
    <inkml:brush xml:id="br0">
      <inkml:brushProperty name="width" value="0.035" units="cm"/>
      <inkml:brushProperty name="height" value="0.035" units="cm"/>
    </inkml:brush>
  </inkml:definitions>
  <inkml:trace contextRef="#ctx0" brushRef="#br0">2 200 17644 0 0,'-1'-5'452'0'0,"1"-1"1"0"0,0 0-1 0 0,0 0 0 0 0,1 0 1 0 0,0 0-1 0 0,0 0 0 0 0,0 0 1 0 0,0 1-1 0 0,1-1 1 0 0,0 0-1 0 0,1 1 0 0 0,-1 0 1 0 0,1-1-1 0 0,0 1 0 0 0,0 0 1 0 0,1 0-1 0 0,-1 1 1 0 0,9-9-1 0 0,-4 4-163 0 0,0 0 0 0 0,1 0 1 0 0,0 1-1 0 0,1 0 0 0 0,0 1 0 0 0,21-12 0 0 0,-25 16-241 0 0,0 0 0 0 0,0 1 0 0 0,0 0-1 0 0,0 0 1 0 0,0 0 0 0 0,1 1 0 0 0,-1 0-1 0 0,1 0 1 0 0,-1 0 0 0 0,1 1 0 0 0,-1 0-1 0 0,1 0 1 0 0,0 1 0 0 0,9 2 0 0 0,-14-2-40 0 0,1-1 1 0 0,-1 1 0 0 0,0 0 0 0 0,0 0 0 0 0,-1 1-1 0 0,1-1 1 0 0,0 0 0 0 0,0 0 0 0 0,-1 1 0 0 0,1-1 0 0 0,0 1-1 0 0,-1 0 1 0 0,1-1 0 0 0,-1 1 0 0 0,0 0 0 0 0,0 0 0 0 0,0 0-1 0 0,0 0 1 0 0,0 0 0 0 0,0 0 0 0 0,0 0 0 0 0,-1 0-1 0 0,1 0 1 0 0,-1 0 0 0 0,1 1 0 0 0,-1-1 0 0 0,0 0 0 0 0,0 0-1 0 0,0 0 1 0 0,0 1 0 0 0,0-1 0 0 0,-1 3 0 0 0,0 7 19 0 0,-1-1 0 0 0,-1 1 0 0 0,0-1 0 0 0,-7 19 1 0 0,-85 193-179 0 0,94-221 157 0 0,0 1 0 0 0,0-1 0 0 0,0 0 1 0 0,1 1-1 0 0,-1 0 0 0 0,1-1 0 0 0,-1 1 0 0 0,1-1 0 0 0,0 1 0 0 0,0-1 0 0 0,0 1 0 0 0,0 0 0 0 0,0-1 0 0 0,1 1 0 0 0,-1-1 0 0 0,1 1 0 0 0,0-1 1 0 0,0 1-1 0 0,0-1 0 0 0,0 1 0 0 0,0-1 0 0 0,0 0 0 0 0,1 0 0 0 0,-1 1 0 0 0,1-1 0 0 0,1 2 0 0 0,1-1-6 0 0,0-1 0 0 0,-1 1 1 0 0,1-1-1 0 0,0 0 0 0 0,0 0 0 0 0,0 0 0 0 0,1-1 0 0 0,-1 0 0 0 0,0 0 1 0 0,0 0-1 0 0,1 0 0 0 0,-1 0 0 0 0,1-1 0 0 0,7 0 0 0 0,29-3 60 0 0,0-1-1 0 0,0-2 1 0 0,51-15-1 0 0,4 0-2 0 0,-4 1-100 0 0,-43 9-492 0 0,0 2 1 0 0,95-6-1 0 0,-139 15-802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44.014"/>
    </inkml:context>
    <inkml:brush xml:id="br0">
      <inkml:brushProperty name="width" value="0.035" units="cm"/>
      <inkml:brushProperty name="height" value="0.035" units="cm"/>
    </inkml:brush>
  </inkml:definitions>
  <inkml:trace contextRef="#ctx0" brushRef="#br0">205 411 14339 0 0,'-21'-1'1670'0'0,"0"2"0"0"0,-1 1 1 0 0,1 1-1 0 0,0 1 0 0 0,-25 7 0 0 0,20-5 62 0 0,25-6-1622 0 0,-1 1-1 0 0,0-1 1 0 0,0 1-1 0 0,1-1 1 0 0,-1 1-1 0 0,0 0 1 0 0,1 0 0 0 0,-1 0-1 0 0,0 0 1 0 0,1 0-1 0 0,-1 0 1 0 0,1 0-1 0 0,0 0 1 0 0,-1 1-1 0 0,0 0 1 0 0,2-1-91 0 0,0-1 0 0 0,0 0 0 0 0,-1 0 0 0 0,1 0 1 0 0,0 1-1 0 0,0-1 0 0 0,0 0 0 0 0,0 0 0 0 0,0 1 0 0 0,0-1 0 0 0,0 0 0 0 0,0 0 1 0 0,0 0-1 0 0,0 1 0 0 0,0-1 0 0 0,0 0 0 0 0,0 0 0 0 0,0 1 0 0 0,0-1 1 0 0,0 0-1 0 0,1 0 0 0 0,-1 0 0 0 0,0 1 0 0 0,0-1 0 0 0,0 0 0 0 0,0 0 0 0 0,0 0 1 0 0,0 1-1 0 0,1-1 0 0 0,-1 0 0 0 0,0 0 0 0 0,0 0 0 0 0,0 0 0 0 0,0 0 1 0 0,1 1-1 0 0,-1-1 0 0 0,19 3 197 0 0,26-6-36 0 0,1-1 1 0 0,72-18-1 0 0,-43 7-142 0 0,96-17 7 0 0,591-95 347 0 0,1983-125-483 0 0,-2734 251-108 0 0,133-5-188 0 0,-49 8-7496 0 0,-88 0 4282 0 0,-7-2 3495 0 0,0 0 0 0 0,0 0 0 0 0,0 0 0 0 0,0 0 0 0 0,0 0 0 0 0,0 0 0 0 0,0 0 0 0 0,0 0 0 0 0,-1 0 0 0 0,1 0 0 0 0,0 0 0 0 0,0 0 0 0 0,0 0 0 0 0,0 0 0 0 0,0 0 0 0 0,0 0 0 0 0,0 0 0 0 0,0 0 0 0 0,0 0 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2:00.841"/>
    </inkml:context>
    <inkml:brush xml:id="br0">
      <inkml:brushProperty name="width" value="0.035" units="cm"/>
      <inkml:brushProperty name="height" value="0.035" units="cm"/>
    </inkml:brush>
  </inkml:definitions>
  <inkml:trace contextRef="#ctx0" brushRef="#br0">1 1 12555 0 0,'7'20'1380'0'0,"0"23"65"0"0,-1 1 0 0 0,-2-1-1 0 0,-2 52 1 0 0,0-13-671 0 0,-7 144-261 0 0,-1-104-447 0 0,6-118-291 0 0,-1 11 412 0 0,1 0 1 0 0,1 1 0 0 0,4 22-1 0 0,-4-34-350 0 0,0 0 0 0 0,0 0 0 0 0,0-1-1 0 0,1 1 1 0 0,-1 0 0 0 0,1 0 0 0 0,5 5 0 0 0,-6-7-245 0 0,0 0 1 0 0,1 0 0 0 0,0-1 0 0 0,-1 1 0 0 0,1-1 0 0 0,0 0 0 0 0,0 1-1 0 0,0-1 1 0 0,-1 0 0 0 0,1 0 0 0 0,1 0 0 0 0,-1 0 0 0 0,0 0 0 0 0,0-1-1 0 0,3 1 1 0 0,6 1-6684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44.794"/>
    </inkml:context>
    <inkml:brush xml:id="br0">
      <inkml:brushProperty name="width" value="0.035" units="cm"/>
      <inkml:brushProperty name="height" value="0.035" units="cm"/>
    </inkml:brush>
  </inkml:definitions>
  <inkml:trace contextRef="#ctx0" brushRef="#br0">53 544 12467 0 0,'1'0'209'0'0,"-1"0"0"0"0,1 1 1 0 0,-1-1-1 0 0,1 0 1 0 0,-1 0-1 0 0,1 0 0 0 0,-1 0 1 0 0,1 0-1 0 0,-1 0 1 0 0,1 0-1 0 0,-1 0 0 0 0,1 0 1 0 0,-1 0-1 0 0,1 0 1 0 0,-1 0-1 0 0,1 0 0 0 0,-1 0 1 0 0,1 0-1 0 0,-1 0 1 0 0,1-1-1 0 0,-1 1 0 0 0,1 0 1 0 0,-1 0-1 0 0,1-1 1 0 0,-1 1-1 0 0,1 0 0 0 0,-1 0 1 0 0,0-1-1 0 0,1 0 1 0 0,17-9 3582 0 0,11-16-3157 0 0,-1-1 1 0 0,-1-1-1 0 0,-1-1 0 0 0,-2-1 1 0 0,-1-1-1 0 0,22-41 0 0 0,-36 58-513 0 0,-1 0 0 0 0,-1-1-1 0 0,0 0 1 0 0,-1 0 0 0 0,0 0-1 0 0,-2-1 1 0 0,4-17-1 0 0,-7 28-77 0 0,0-1 0 0 0,-1 0 0 0 0,0 1-1 0 0,0-1 1 0 0,0 0 0 0 0,-1 1 0 0 0,1-1-1 0 0,-1 1 1 0 0,-1-1 0 0 0,1 0 0 0 0,-1 1-1 0 0,0 0 1 0 0,0 0 0 0 0,0-1 0 0 0,-1 1 0 0 0,0 0-1 0 0,0 1 1 0 0,0-1 0 0 0,-1 1 0 0 0,1-1-1 0 0,-1 1 1 0 0,0 0 0 0 0,-8-6 0 0 0,9 8-53 0 0,0-1 0 0 0,-1 1 0 0 0,1 0 0 0 0,-1 0 0 0 0,0 0 1 0 0,0 0-1 0 0,0 1 0 0 0,0 0 0 0 0,0-1 0 0 0,0 1 1 0 0,0 1-1 0 0,0-1 0 0 0,0 1 0 0 0,0-1 0 0 0,0 1 1 0 0,-1 0-1 0 0,1 1 0 0 0,-4 0 0 0 0,1 0-21 0 0,1 1 0 0 0,-1 1 1 0 0,1-1-1 0 0,0 1 0 0 0,-1 0 0 0 0,1 1 0 0 0,0-1 0 0 0,1 1 1 0 0,-1 0-1 0 0,-5 6 0 0 0,-3 3-46 0 0,1 1 1 0 0,1 1-1 0 0,0 0 1 0 0,1 1-1 0 0,0 0 1 0 0,-16 34-1 0 0,19-33 15 0 0,2 0-1 0 0,0 0 0 0 0,0 1 0 0 0,2 0 1 0 0,0 0-1 0 0,1 0 0 0 0,1 0 0 0 0,1 1 1 0 0,0-1-1 0 0,1 1 0 0 0,4 24 0 0 0,-2-29 39 0 0,2-1-1 0 0,-1 1 1 0 0,2 0-1 0 0,-1-1 0 0 0,2 0 1 0 0,0 0-1 0 0,0-1 0 0 0,1 0 1 0 0,1 0-1 0 0,0 0 1 0 0,1-1-1 0 0,0 0 0 0 0,1-1 1 0 0,0 0-1 0 0,15 12 0 0 0,44 29 21 0 0,34 26 29 0 0,-93-67-24 0 0,0-1 0 0 0,-1 1 1 0 0,0 1-1 0 0,0-1 1 0 0,-1 2-1 0 0,-1-1 0 0 0,8 15 1 0 0,-14-24 6 0 0,0 0 0 0 0,0 0 0 0 0,0 0 0 0 0,0 0-1 0 0,-1 1 1 0 0,1-1 0 0 0,-1 0 0 0 0,1 0 0 0 0,-1 0 0 0 0,0 1 0 0 0,0-1 0 0 0,1 0 0 0 0,-2 0 0 0 0,1 1 0 0 0,0-1 0 0 0,0 0 0 0 0,-1 0 0 0 0,1 1 0 0 0,-1-1 0 0 0,0 0 0 0 0,0 0-1 0 0,-1 3 1 0 0,0-2 24 0 0,-1-1-1 0 0,1 1 1 0 0,-1-1-1 0 0,1 0 1 0 0,-1 0-1 0 0,0 1 0 0 0,0-2 1 0 0,1 1-1 0 0,-2 0 1 0 0,1-1-1 0 0,0 1 1 0 0,0-1-1 0 0,-4 1 1 0 0,-11 2 102 0 0,1-1 1 0 0,0 0-1 0 0,-1-1 1 0 0,-26-1-1 0 0,32-1-86 0 0,1-1-1 0 0,0 1 0 0 0,-1-2 0 0 0,1 0 0 0 0,0 0 0 0 0,-1-1 0 0 0,1-1 1 0 0,1 0-1 0 0,-1 0 0 0 0,-19-11 0 0 0,25 11-29 0 0,-1 0 0 0 0,1 0 1 0 0,0 0-1 0 0,0-1 0 0 0,1 0 0 0 0,-1 0 1 0 0,1 0-1 0 0,0 0 0 0 0,0-1 0 0 0,1 1 1 0 0,-1-1-1 0 0,1 0 0 0 0,1 0 0 0 0,-1 0 0 0 0,1 0 1 0 0,0-1-1 0 0,0 1 0 0 0,1-1 0 0 0,0 1 1 0 0,0-9-1 0 0,0 3-52 0 0,2-1-1 0 0,0 0 1 0 0,0 1 0 0 0,1-1-1 0 0,0 1 1 0 0,2-1-1 0 0,-1 1 1 0 0,1 0 0 0 0,1 0-1 0 0,0 1 1 0 0,1-1 0 0 0,0 1-1 0 0,0 0 1 0 0,14-16 0 0 0,-4 7-1036 0 0,1 0 1 0 0,23-20-1 0 0,42-26-9264 0 0,-51 42 1336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45.510"/>
    </inkml:context>
    <inkml:brush xml:id="br0">
      <inkml:brushProperty name="width" value="0.035" units="cm"/>
      <inkml:brushProperty name="height" value="0.035" units="cm"/>
    </inkml:brush>
  </inkml:definitions>
  <inkml:trace contextRef="#ctx0" brushRef="#br0">8 140 14467 0 0,'0'1'133'0'0,"-1"0"0"0"0,1 0 0 0 0,-1-1 0 0 0,0 1 1 0 0,1 0-1 0 0,0 0 0 0 0,-1 0 0 0 0,1-1 0 0 0,-1 1 0 0 0,1 0 0 0 0,0 0 0 0 0,0 0 0 0 0,0 0 0 0 0,-1 0 1 0 0,1 0-1 0 0,0 0 0 0 0,0 0 0 0 0,0 0 0 0 0,0 0 0 0 0,1 1 0 0 0,-3 33 1739 0 0,2-28-1368 0 0,0 22 303 0 0,2-1 0 0 0,1 0 1 0 0,1 1-1 0 0,11 37 0 0 0,5 27 778 0 0,-20-42-819 0 0,-2-22-32 0 0,24-85 1326 0 0,-13 37-1845 0 0,45-144-112 0 0,-17 42-127 0 0,-9 56 240 0 0,-26 61-222 0 0,0 1 0 0 0,1-1 0 0 0,-1 0 0 0 0,1 1 0 0 0,-1 0 0 0 0,1-1 0 0 0,0 1 0 0 0,0 0 0 0 0,1 1-1 0 0,-1-1 1 0 0,0 0 0 0 0,1 1 0 0 0,0 0 0 0 0,4-2 0 0 0,-6 3 3 0 0,0 1-1 0 0,0 0 0 0 0,0 0 1 0 0,0 0-1 0 0,0 0 1 0 0,0 0-1 0 0,0 1 0 0 0,0-1 1 0 0,0 1-1 0 0,0-1 1 0 0,0 1-1 0 0,0 0 0 0 0,0 0 1 0 0,0-1-1 0 0,0 1 0 0 0,-1 1 1 0 0,1-1-1 0 0,0 0 1 0 0,-1 0-1 0 0,1 1 0 0 0,-1-1 1 0 0,1 1-1 0 0,2 2 1 0 0,30 44-61 0 0,-30-43 16 0 0,7 15 44 0 0,0-1 0 0 0,-1 1 0 0 0,-1 1 1 0 0,-1-1-1 0 0,-1 2 0 0 0,0-1 0 0 0,-2 1 0 0 0,-1 0 1 0 0,0 0-1 0 0,0 38 0 0 0,-2-35 206 0 0,0-24 143 0 0,0-16-53 0 0,5-28-247 0 0,2 1 0 0 0,2-1-1 0 0,1 1 1 0 0,26-56 0 0 0,-27 69 62 0 0,-3 7-45 0 0,19-38-1 0 0,-25 56-66 0 0,0 0 0 0 0,1-1 0 0 0,0 1 0 0 0,0 0 0 0 0,0 0 0 0 0,0 1 0 0 0,1-1 0 0 0,-1 1 1 0 0,1-1-1 0 0,0 1 0 0 0,0 0 0 0 0,0 1 0 0 0,1-1 0 0 0,5-2 0 0 0,-8 4-8 0 0,1 1 0 0 0,0 0 0 0 0,0-1 0 0 0,-1 1 0 0 0,1 0 0 0 0,0 0 0 0 0,0 1 0 0 0,-1-1 0 0 0,1 1 0 0 0,0-1-1 0 0,0 1 1 0 0,-1 0 0 0 0,1 0 0 0 0,-1 0 0 0 0,1 0 0 0 0,-1 0 0 0 0,1 1 0 0 0,-1-1 0 0 0,0 1 0 0 0,1 0 0 0 0,-1-1 0 0 0,0 1 0 0 0,0 0 0 0 0,-1 0 0 0 0,1 0 0 0 0,0 1 0 0 0,2 3-1 0 0,5 7-8 0 0,-1 0 0 0 0,0 0 0 0 0,9 22-1 0 0,-5-7-1 0 0,-2 1 0 0 0,0 0 0 0 0,-2 0 0 0 0,6 40 0 0 0,-8-14 57 0 0,0 83 0 0 0,-6-137 125 0 0,1 28-2022 0 0,3-23-3720 0 0,4-16-4922 0 0,-4 1 3219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46.005"/>
    </inkml:context>
    <inkml:brush xml:id="br0">
      <inkml:brushProperty name="width" value="0.035" units="cm"/>
      <inkml:brushProperty name="height" value="0.035" units="cm"/>
    </inkml:brush>
  </inkml:definitions>
  <inkml:trace contextRef="#ctx0" brushRef="#br0">324 56 16027 0 0,'-5'-5'1403'0'0,"0"-1"-1"0"0,0 1 1 0 0,0 0-1 0 0,0 1 1 0 0,-1-1-1 0 0,-8-4 1 0 0,11 7-1129 0 0,-1 0-1 0 0,0 0 1 0 0,1 0 0 0 0,-1 0 0 0 0,0 1-1 0 0,0 0 1 0 0,0 0 0 0 0,0 0 0 0 0,0 0-1 0 0,0 0 1 0 0,0 1 0 0 0,-6 0 0 0 0,7 1-251 0 0,0 0 1 0 0,-1 0 0 0 0,1 0-1 0 0,0 0 1 0 0,0 1 0 0 0,0-1-1 0 0,0 1 1 0 0,1 0 0 0 0,-1 0-1 0 0,0 0 1 0 0,1 0-1 0 0,-1 0 1 0 0,1 1 0 0 0,-2 2-1 0 0,-31 42-32 0 0,26-34 66 0 0,-8 12-72 0 0,0 1-1 0 0,2 0 1 0 0,1 2 0 0 0,1-1-1 0 0,1 2 1 0 0,2 0-1 0 0,1 0 1 0 0,1 1-1 0 0,2 0 1 0 0,0 0-1 0 0,-1 43 1 0 0,7-70 5 0 0,0 1 0 0 0,0 0 0 0 0,0-1 0 0 0,0 1 0 0 0,1-1-1 0 0,-1 1 1 0 0,1-1 0 0 0,0 1 0 0 0,0-1 0 0 0,0 1 0 0 0,0-1 0 0 0,1 0 0 0 0,0 0 0 0 0,-1 0 0 0 0,1 1 0 0 0,0-2-1 0 0,5 6 1 0 0,-5-6 13 0 0,0 0-1 0 0,0-1 0 0 0,1 0 0 0 0,-1 0 0 0 0,0 1 1 0 0,1-1-1 0 0,-1-1 0 0 0,1 1 0 0 0,-1 0 0 0 0,1-1 1 0 0,0 1-1 0 0,-1-1 0 0 0,1 0 0 0 0,-1 1 0 0 0,1-1 1 0 0,0-1-1 0 0,-1 1 0 0 0,1 0 0 0 0,0-1 0 0 0,-1 1 1 0 0,1-1-1 0 0,-1 0 0 0 0,1 0 0 0 0,3-2 0 0 0,9-3 49 0 0,-1-2 0 0 0,0 0-1 0 0,-1-1 1 0 0,0 0 0 0 0,0-1 0 0 0,20-20-1 0 0,-12 8-79 0 0,-1 0-1 0 0,29-45 1 0 0,-28 30 391 0 0,-2 0 0 0 0,-1-1 0 0 0,21-70 0 0 0,-19 187-436 0 0,-18-70 74 0 0,12 44 4 0 0,26 70 0 0 0,-34-107-5 0 0,2 0 0 0 0,0 0 0 0 0,0-1 0 0 0,1 0 0 0 0,1-1 0 0 0,1 0 0 0 0,0-1 1 0 0,20 20-1 0 0,-28-30-77 0 0,1-1 0 0 0,-1 1 0 0 0,0-1 0 0 0,1 1 0 0 0,0-1 0 0 0,-1 0 1 0 0,1 0-1 0 0,0-1 0 0 0,0 1 0 0 0,0-1 0 0 0,0 0 0 0 0,0 0 0 0 0,0 0 1 0 0,1 0-1 0 0,-1-1 0 0 0,0 1 0 0 0,0-1 0 0 0,6-1 0 0 0,-7 0-506 0 0,0 1 0 0 0,0-1 0 0 0,1 0-1 0 0,-1 0 1 0 0,0-1 0 0 0,0 1 0 0 0,0-1 0 0 0,0 1-1 0 0,4-4 1 0 0,-3 2-900 0 0,-1-1 0 0 0,1 1 0 0 0,-1 0 0 0 0,0-1-1 0 0,0 1 1 0 0,-1-1 0 0 0,5-8 0 0 0,0-4-5775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46.340"/>
    </inkml:context>
    <inkml:brush xml:id="br0">
      <inkml:brushProperty name="width" value="0.035" units="cm"/>
      <inkml:brushProperty name="height" value="0.035" units="cm"/>
    </inkml:brush>
  </inkml:definitions>
  <inkml:trace contextRef="#ctx0" brushRef="#br0">1 80 16179 0 0,'2'-6'845'0'0,"0"0"-1"0"0,0 0 1 0 0,1 1-1 0 0,0-1 0 0 0,0 1 1 0 0,0 0-1 0 0,1 0 0 0 0,0 0 1 0 0,8-8-1 0 0,-11 12-767 0 0,0-1 0 0 0,1 1 0 0 0,-1-1 0 0 0,1 1 0 0 0,-1 0 0 0 0,1 0 0 0 0,-1-1 0 0 0,1 1 0 0 0,0 0 0 0 0,0 1 0 0 0,0-1 0 0 0,0 0 0 0 0,-1 0 0 0 0,1 1 0 0 0,0-1 0 0 0,0 1 0 0 0,0 0 0 0 0,0 0 0 0 0,0-1 0 0 0,0 1 1 0 0,0 0-1 0 0,0 1 0 0 0,0-1 0 0 0,0 0 0 0 0,0 1 0 0 0,0-1 0 0 0,0 1 0 0 0,0-1 0 0 0,0 1 0 0 0,0 0 0 0 0,0 0 0 0 0,0 0 0 0 0,2 2 0 0 0,-3-2-46 0 0,0 1 0 0 0,0-1 0 0 0,1 1-1 0 0,-1 0 1 0 0,-1 0 0 0 0,1 0 0 0 0,0 0 0 0 0,0-1 0 0 0,-1 1 0 0 0,1 0 0 0 0,-1 0 0 0 0,1 0-1 0 0,-1 0 1 0 0,0 1 0 0 0,0-1 0 0 0,0 0 0 0 0,0 0 0 0 0,0 0 0 0 0,0 0 0 0 0,-1 0 0 0 0,0 3 0 0 0,-15 48 66 0 0,13-46-83 0 0,-10 26 6 0 0,6-19-5 0 0,2 1 1 0 0,0-1-1 0 0,0 1 1 0 0,1 0-1 0 0,1 0 1 0 0,0 0-1 0 0,0 22 1 0 0,3-35-12 0 0,0 0 0 0 0,0-1 1 0 0,1 1-1 0 0,-1 0 0 0 0,1 0 1 0 0,-1 0-1 0 0,1-1 0 0 0,-1 1 1 0 0,1 0-1 0 0,0-1 0 0 0,0 1 1 0 0,0-1-1 0 0,0 1 1 0 0,0-1-1 0 0,0 1 0 0 0,0-1 1 0 0,1 0-1 0 0,-1 0 0 0 0,3 3 1 0 0,-1-3 14 0 0,1 1 1 0 0,-1 0 0 0 0,1-1 0 0 0,-1 1-1 0 0,1-1 1 0 0,-1 0 0 0 0,1 0 0 0 0,0-1 0 0 0,4 1-1 0 0,8 0 69 0 0,0-1-1 0 0,0-1 0 0 0,24-5 0 0 0,-35 6-79 0 0,25-7-131 0 0,0-1 1 0 0,0-2-1 0 0,0 0 0 0 0,-2-2 1 0 0,1-1-1 0 0,40-26 0 0 0,-45 21-3409 0 0,-3-4-5748 0 0,-14 12 334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10:18:49.239"/>
    </inkml:context>
    <inkml:brush xml:id="br0">
      <inkml:brushProperty name="width" value="0.035" units="cm"/>
      <inkml:brushProperty name="height" value="0.035" units="cm"/>
    </inkml:brush>
  </inkml:definitions>
  <inkml:trace contextRef="#ctx0" brushRef="#br0">41 1419 11266 0 0,'-3'-3'415'0'0,"-1"-1"0"0"0,0 1 0 0 0,0 1 0 0 0,0-1 0 0 0,0 1 1 0 0,-6-4-1 0 0,7 5 19 0 0,3 1-350 0 0,0 0 0 0 0,0 0 0 0 0,-1 0 1 0 0,1 0-1 0 0,0 0 0 0 0,0 0 0 0 0,0 0 1 0 0,-1 0-1 0 0,1 0 0 0 0,0 0 0 0 0,0 0 1 0 0,0 0-1 0 0,0 0 0 0 0,0-1 0 0 0,-1 1 0 0 0,1 0 1 0 0,0 0-1 0 0,0 0 0 0 0,0 0 0 0 0,0 0 1 0 0,0 0-1 0 0,0-1 0 0 0,-1 1 0 0 0,1 0 0 0 0,0 0 1 0 0,0 0-1 0 0,0 0 0 0 0,0-1 0 0 0,0 1 1 0 0,0 0-1 0 0,0 0 0 0 0,0 0 0 0 0,0 0 0 0 0,0-1 1 0 0,0 1-1 0 0,0 0 0 0 0,0 0 0 0 0,0 0 1 0 0,0 0-1 0 0,0-1 0 0 0,0 1 0 0 0,0 0 1 0 0,0 0-1 0 0,0 0 0 0 0,0 0 0 0 0,0-1 0 0 0,0 1 1 0 0,0 0-1 0 0,1 0 0 0 0,-1 0 0 0 0,0 0 1 0 0,0-1-1 0 0,0 1 0 0 0,14-6 893 0 0,22 0-1177 0 0,711-54 223 0 0,-670 50-38 0 0,140-16 153 0 0,1155-148-169 0 0,-149 11 405 0 0,-877 116-365 0 0,1988-290 113 0 0,-491 80-17 0 0,-638 127-141 0 0,-582 65 188 0 0,-321 30-90 0 0,447-35-194 0 0,-714 68 136 0 0,-1 2 1 0 0,1 2-1 0 0,68 11 1 0 0,-90-10-22 0 0,0 0 0 0 0,0 1 0 0 0,-1 1 0 0 0,1 0 0 0 0,-1 0 0 0 0,0 1 0 0 0,0 1 0 0 0,-1 0 1 0 0,0 1-1 0 0,0 0 0 0 0,-1 0 0 0 0,0 1 0 0 0,12 14 0 0 0,-13-11-8 0 0,-1 1 1 0 0,0 0-1 0 0,0 0 1 0 0,-1 1-1 0 0,-1 0 1 0 0,0 1-1 0 0,-1-1 0 0 0,-1 1 1 0 0,0 0-1 0 0,3 27 1 0 0,-2 13 39 0 0,-3 92 1 0 0,-3-88-102 0 0,-11 492-74 0 0,1 130-48 0 0,25-318 312 0 0,68 398 1 0 0,71 389 1421 0 0,-130-941-1161 0 0,-6 253 0 0 0,-18-437-305 0 0,-1 1 0 0 0,-8 43-1 0 0,9-63 29 0 0,-1 0 0 0 0,1 0 0 0 0,-1 0 1 0 0,0 0-1 0 0,-1 0 0 0 0,1 0 0 0 0,-1-1 0 0 0,0 1 0 0 0,-1-1 0 0 0,1 0 0 0 0,-1 0 0 0 0,0 0 0 0 0,0 0 1 0 0,-1-1-1 0 0,1 0 0 0 0,-11 8 0 0 0,8-9 35 0 0,-1 0 1 0 0,0 0 0 0 0,0-1-1 0 0,0 0 1 0 0,-1 0-1 0 0,1-1 1 0 0,0 0 0 0 0,-1 0-1 0 0,1-1 1 0 0,-11-1-1 0 0,-15-2 152 0 0,-39-9 1 0 0,41 6-230 0 0,-144-17-118 0 0,0 7-1 0 0,-1 7 0 0 0,-219 19 1 0 0,-528 90-173 0 0,887-95 231 0 0,-1769 291-48 0 0,-78 67 145 0 0,-231-13 532 0 0,1761-314-180 0 0,-411-10-1 0 0,48-83-191 0 0,574 41-118 0 0,49 5-62 0 0,1-5 1 0 0,0-4-1 0 0,2-4 0 0 0,0-4 0 0 0,2-4 0 0 0,2-4 0 0 0,-94-52 0 0 0,153 72 27 0 0,0-2 1 0 0,2 0 0 0 0,0-2-1 0 0,1 0 1 0 0,-36-39-1 0 0,47 42-64 0 0,0 0-1 0 0,2-1 0 0 0,0 0 0 0 0,1-1 1 0 0,0 0-1 0 0,2 0 0 0 0,1-1 0 0 0,0-1 1 0 0,-7-28-1 0 0,-18-168 194 0 0,25 149-119 0 0,-9-233-70 0 0,8 81 145 0 0,-13-60-70 0 0,-22-324-7 0 0,35 406-14 0 0,-35-997 745 0 0,69 763-1918 0 0,-16 332-4194 0 0,-1-1-5295 0 0,-7 69 2416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49:44.162"/>
    </inkml:context>
    <inkml:brush xml:id="br0">
      <inkml:brushProperty name="width" value="0.035" units="cm"/>
      <inkml:brushProperty name="height" value="0.035" units="cm"/>
    </inkml:brush>
  </inkml:definitions>
  <inkml:trace contextRef="#ctx0" brushRef="#br0">29 1 12251 0 0,'-1'0'28'0'0,"1"0"1"0"0,0 0 0 0 0,0 0 0 0 0,0 0 0 0 0,0 0 0 0 0,-1 0-1 0 0,1 0 1 0 0,0 0 0 0 0,0 0 0 0 0,0 0 0 0 0,-1 0-1 0 0,1 0 1 0 0,0 0 0 0 0,0 0 0 0 0,0 0 0 0 0,0 0 0 0 0,-1 0-1 0 0,1 0 1 0 0,0 0 0 0 0,0 0 0 0 0,0 0 0 0 0,0 0 0 0 0,-1 0-1 0 0,1 0 1 0 0,0 1 0 0 0,0-1 0 0 0,0 0 0 0 0,0 0-1 0 0,0 0 1 0 0,0 0 0 0 0,-1 0 0 0 0,1 0 0 0 0,0 1 0 0 0,0-1-1 0 0,0 0 1 0 0,0 0 0 0 0,0 0 0 0 0,0 0 0 0 0,0 0 0 0 0,0 1-1 0 0,0-1 1 0 0,0 0 0 0 0,0 0 0 0 0,0 0 0 0 0,0 1-1 0 0,0-1 1 0 0,0 0 0 0 0,0 0 0 0 0,-9 19 625 0 0,-3 22 4 0 0,10 16-128 0 0,3-1 0 0 0,9 67 0 0 0,26 112-432 0 0,-31-207-140 0 0,-3-19 26 0 0,26 122-55 0 0,-24-117 92 0 0,0 1 1 0 0,1-1 0 0 0,1 0-1 0 0,1 0 1 0 0,0 0-1 0 0,13 18 1 0 0,-16-27 100 0 0,0 0-1 0 0,0 0 1 0 0,1 0 0 0 0,-1-1 0 0 0,1 0 0 0 0,0 0-1 0 0,0 0 1 0 0,0 0 0 0 0,1-1 0 0 0,-1 0 0 0 0,1 0-1 0 0,0 0 1 0 0,0-1 0 0 0,0 0 0 0 0,0 0-1 0 0,0-1 1 0 0,0 1 0 0 0,1-1 0 0 0,-1-1 0 0 0,0 1-1 0 0,1-1 1 0 0,-1 0 0 0 0,0 0 0 0 0,10-3 0 0 0,-2 0 194 0 0,0-1 0 0 0,0-1 0 0 0,-1 0 0 0 0,0-1 1 0 0,0 0-1 0 0,0-1 0 0 0,-1 0 0 0 0,0-1 0 0 0,20-17 1 0 0,-5 2 40 0 0,0-2 0 0 0,-2 0 1 0 0,-1-2-1 0 0,-1 0 1 0 0,38-60-1 0 0,-48 65-252 0 0,-2 0 0 0 0,-1 0 1 0 0,-1-1-1 0 0,-1 0 0 0 0,-1-1 0 0 0,0 0 1 0 0,-2 0-1 0 0,-1 0 0 0 0,1-40 0 0 0,-7-22 10 0 0,1 79-275 0 0,0-1 0 0 0,0 1-1 0 0,-1-1 1 0 0,0 1-1 0 0,0-1 1 0 0,-1 1-1 0 0,0 0 1 0 0,0 0-1 0 0,-5-7 1 0 0,-2 4-3356 0 0,-3 6-5466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49:44.495"/>
    </inkml:context>
    <inkml:brush xml:id="br0">
      <inkml:brushProperty name="width" value="0.035" units="cm"/>
      <inkml:brushProperty name="height" value="0.035" units="cm"/>
    </inkml:brush>
  </inkml:definitions>
  <inkml:trace contextRef="#ctx0" brushRef="#br0">5 0 11771 0 0,'-3'23'423'0'0,"2"0"1"0"0,0 1 0 0 0,1-1 0 0 0,6 36 0 0 0,-1-1 585 0 0,3 81 350 0 0,6 0 0 0 0,38 161 0 0 0,-30-221-1240 0 0,-11-40 218 0 0,-1 1 0 0 0,7 60 0 0 0,-17-98-271 0 0,1 0-17 0 0,-1 0 0 0 0,0 0 0 0 0,1 0 0 0 0,-1-1 1 0 0,0 1-1 0 0,0 0 0 0 0,0 0 0 0 0,0 0 0 0 0,-1 0 0 0 0,1 0 1 0 0,0 0-1 0 0,-1 0 0 0 0,1-1 0 0 0,-1 1 0 0 0,0 0 0 0 0,0 0 1 0 0,0-1-1 0 0,-1 4 0 0 0,1-5-43 0 0,0-1 0 0 0,1 1 0 0 0,-1 0 0 0 0,0 0 0 0 0,1-1-1 0 0,-1 1 1 0 0,1-1 0 0 0,-1 1 0 0 0,1 0 0 0 0,-1-1 0 0 0,1 1 0 0 0,-1-1 0 0 0,1 1 0 0 0,-1-1 0 0 0,1 0 0 0 0,0 1 0 0 0,-1-1 0 0 0,1 1 0 0 0,0-1 0 0 0,-1 0-1 0 0,1 1 1 0 0,0-1 0 0 0,0 0 0 0 0,0 1 0 0 0,-1-2 0 0 0,-5-18-1854 0 0,5 14 968 0 0,1-1 0 0 0,-1 0 0 0 0,1 0-1 0 0,0 0 1 0 0,1 0 0 0 0,0 1 0 0 0,0-1 0 0 0,0 0-1 0 0,5-12 1 0 0,-1 1-4673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49:44.939"/>
    </inkml:context>
    <inkml:brush xml:id="br0">
      <inkml:brushProperty name="width" value="0.035" units="cm"/>
      <inkml:brushProperty name="height" value="0.035" units="cm"/>
    </inkml:brush>
  </inkml:definitions>
  <inkml:trace contextRef="#ctx0" brushRef="#br0">1 39 11138 0 0,'49'240'1309'0'0,"-42"-205"-536"0"0,-3-20-270 0 0,-1-1 1 0 0,-1 1-1 0 0,0 0 1 0 0,0-1-1 0 0,-2 1 1 0 0,0 0-1 0 0,-2 20 1 0 0,3-55 5796 0 0,-2-6-4777 0 0,1-28-1422 0 0,40-219 406 0 0,-38 265-526 0 0,0 0 1 0 0,0 0 0 0 0,1 1-1 0 0,0-1 1 0 0,0 1-1 0 0,6-8 1 0 0,-9 14 2 0 0,1 0 0 0 0,-1 0 0 0 0,1 0 0 0 0,-1 0 0 0 0,1 0 0 0 0,0 0 0 0 0,-1 0 0 0 0,1 0 0 0 0,0 0 0 0 0,0 1 0 0 0,0-1 0 0 0,-1 0 1 0 0,1 0-1 0 0,0 1 0 0 0,0-1 0 0 0,0 1 0 0 0,0-1 0 0 0,0 1 0 0 0,1-1 0 0 0,-1 1 0 0 0,0 0 0 0 0,0-1 0 0 0,0 1 0 0 0,0 0 0 0 0,0 0 0 0 0,0 0 0 0 0,1 0 0 0 0,-1 0 0 0 0,0 0 0 0 0,0 0 0 0 0,0 0 0 0 0,0 0 0 0 0,0 1 0 0 0,1-1 0 0 0,-1 0 0 0 0,0 1 0 0 0,0-1 0 0 0,0 1 0 0 0,0-1 1 0 0,0 1-1 0 0,0 0 0 0 0,0-1 0 0 0,0 1 0 0 0,-1 0 0 0 0,1 0 0 0 0,0-1 0 0 0,0 1 0 0 0,0 0 0 0 0,-1 0 0 0 0,1 0 0 0 0,0 1 0 0 0,10 13-27 0 0,-1 0-1 0 0,0 1 1 0 0,-1 0 0 0 0,-1 0-1 0 0,7 20 1 0 0,26 93 82 0 0,-32-96-25 0 0,11 62-22 0 0,-15-68 67 0 0,0 0 0 0 0,15 41 1 0 0,-20-66-11 0 0,12 25 88 0 0,-6-18 351 0 0,-6-9-467 0 0,0 0 0 0 0,0 0 0 0 0,0 0 0 0 0,0 0 0 0 0,0 0 0 0 0,0 0 0 0 0,0 0 0 0 0,0 0 0 0 0,0 0 0 0 0,0 0-1 0 0,1 1 1 0 0,-1-1 0 0 0,0 0 0 0 0,0 0 0 0 0,0 0 0 0 0,0 0 0 0 0,0 0 0 0 0,0 0 0 0 0,0 0 0 0 0,0 0 0 0 0,1 0 0 0 0,-1 0 0 0 0,0 0 0 0 0,0 0 0 0 0,0 0-1 0 0,0-1 1 0 0,0 1 0 0 0,0 0 0 0 0,0 0 0 0 0,0 0 0 0 0,0 0 0 0 0,1 0 0 0 0,-1 0 0 0 0,0 0 0 0 0,0 0 0 0 0,0 0 0 0 0,0 0 0 0 0,0 0 0 0 0,0 0-1 0 0,0 0 1 0 0,0 0 0 0 0,0-1 0 0 0,0 1 0 0 0,0 0 0 0 0,0 0 0 0 0,0 0 0 0 0,0 0 0 0 0,0 0 0 0 0,0 0 0 0 0,1 0 0 0 0,-1 0 0 0 0,0 0 0 0 0,0-1 0 0 0,0 1-1 0 0,0 0 1 0 0,0 0 0 0 0,0 0 0 0 0,0 0 0 0 0,-1 0 0 0 0,1 0 0 0 0,0-1 0 0 0,1-42-195 0 0,-1 35-784 0 0,-1 1-1 0 0,1-1 1 0 0,1 1 0 0 0,2-15 0 0 0,8-24-8141 0 0,-5 29 2077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49:46.577"/>
    </inkml:context>
    <inkml:brush xml:id="br0">
      <inkml:brushProperty name="width" value="0.035" units="cm"/>
      <inkml:brushProperty name="height" value="0.035" units="cm"/>
    </inkml:brush>
  </inkml:definitions>
  <inkml:trace contextRef="#ctx0" brushRef="#br0">34 49 19804 0 0,'-2'-7'160'0'0,"-1"0"-416"0"0,-1-1 32 0 0,1 2 176 0 0,0 2 8 0 0,0 0-216 0 0,-1 1-352 0 0,1-1-608 0 0,-1 3-553 0 0,0-3 137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49:48.978"/>
    </inkml:context>
    <inkml:brush xml:id="br0">
      <inkml:brushProperty name="width" value="0.035" units="cm"/>
      <inkml:brushProperty name="height" value="0.035" units="cm"/>
    </inkml:brush>
  </inkml:definitions>
  <inkml:trace contextRef="#ctx0" brushRef="#br0">270 1 13947 0 0,'-3'0'-4'0'0,"1"1"0"0"0,-1-1-1 0 0,0 1 1 0 0,1 0 0 0 0,-1 0 0 0 0,1 0-1 0 0,-1 0 1 0 0,1 0 0 0 0,0 0 0 0 0,-1 1-1 0 0,1-1 1 0 0,0 1 0 0 0,0 0 0 0 0,0 0-1 0 0,0 0 1 0 0,0 0 0 0 0,1 0 0 0 0,-3 3 0 0 0,-30 49 315 0 0,20-29-117 0 0,-11 17 43 0 0,3 1 0 0 0,1 2-1 0 0,2 0 1 0 0,3 1-1 0 0,1 0 1 0 0,2 2-1 0 0,-9 71 1 0 0,9-8-194 0 0,4 1-1 0 0,8 128 1 0 0,2-209-55 0 0,8 144-85 0 0,-6-149 76 0 0,1 0-1 0 0,1 0 1 0 0,1 0-1 0 0,15 37 1 0 0,-18-55 61 0 0,0-1 1 0 0,1 1-1 0 0,0 0 0 0 0,1-1 1 0 0,-1 0-1 0 0,2 0 0 0 0,-1 0 1 0 0,1-1-1 0 0,0 0 0 0 0,0 0 1 0 0,0 0-1 0 0,1-1 0 0 0,0 0 1 0 0,0 0-1 0 0,0-1 1 0 0,1 0-1 0 0,0 0 0 0 0,0 0 1 0 0,0-1-1 0 0,0-1 0 0 0,0 1 1 0 0,0-1-1 0 0,1 0 0 0 0,-1-1 1 0 0,1 0-1 0 0,-1-1 1 0 0,1 0-1 0 0,-1 0 0 0 0,1 0 1 0 0,0-1-1 0 0,-1-1 0 0 0,0 1 1 0 0,1-1-1 0 0,-1-1 0 0 0,0 0 1 0 0,0 0-1 0 0,11-6 0 0 0,2-3-113 0 0,1 0 0 0 0,-2-2-1 0 0,0 0 1 0 0,35-34-1 0 0,-29 21-2526 0 0,24-31 0 0 0,-27 28-3982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2:01.286"/>
    </inkml:context>
    <inkml:brush xml:id="br0">
      <inkml:brushProperty name="width" value="0.035" units="cm"/>
      <inkml:brushProperty name="height" value="0.035" units="cm"/>
    </inkml:brush>
  </inkml:definitions>
  <inkml:trace contextRef="#ctx0" brushRef="#br0">185 7 11458 0 0,'-1'0'192'0'0,"0"-1"-1"0"0,0 0 0 0 0,0 1 1 0 0,1-1-1 0 0,-1 1 0 0 0,0-1 0 0 0,0 1 1 0 0,0-1-1 0 0,0 1 0 0 0,0 0 1 0 0,0 0-1 0 0,0-1 0 0 0,0 1 1 0 0,0 0-1 0 0,0 0 0 0 0,0 0 0 0 0,-1 0 1 0 0,1 0-1 0 0,0 0 0 0 0,0 0 1 0 0,0 0-1 0 0,0 1 0 0 0,0-1 0 0 0,0 0 1 0 0,-1 1-1 0 0,-18 22 2345 0 0,15-17-2632 0 0,-13 22 477 0 0,2 0 1 0 0,0 0-1 0 0,2 2 0 0 0,1 0 1 0 0,1 0-1 0 0,2 1 0 0 0,-9 45 1 0 0,14-49-341 0 0,1 1 1 0 0,1 0 0 0 0,1-1-1 0 0,2 1 1 0 0,0 0 0 0 0,2 0-1 0 0,1-1 1 0 0,2 1 0 0 0,7 27-1 0 0,-9-47-22 0 0,0 1-1 0 0,1-1 1 0 0,0 1-1 0 0,0-1 1 0 0,1-1-1 0 0,0 1 1 0 0,0-1-1 0 0,1 0 1 0 0,0 0-1 0 0,0 0 1 0 0,0-1-1 0 0,1 0 0 0 0,0 0 1 0 0,0 0-1 0 0,1-1 1 0 0,-1 0-1 0 0,13 5 1 0 0,-9-5-36 0 0,0-1 0 0 0,1 0 1 0 0,-1-1-1 0 0,1 0 0 0 0,0-1 0 0 0,0 0 1 0 0,-1 0-1 0 0,1-2 0 0 0,0 1 0 0 0,0-2 1 0 0,0 1-1 0 0,22-6 0 0 0,-27 5-417 0 0,0-1 1 0 0,0-1-1 0 0,0 1 0 0 0,10-7 0 0 0,-10 6-1092 0 0,-1-1-1 0 0,0-1 1 0 0,0 1 0 0 0,7-8-1 0 0,-1-1-5669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49:49.345"/>
    </inkml:context>
    <inkml:brush xml:id="br0">
      <inkml:brushProperty name="width" value="0.035" units="cm"/>
      <inkml:brushProperty name="height" value="0.035" units="cm"/>
    </inkml:brush>
  </inkml:definitions>
  <inkml:trace contextRef="#ctx0" brushRef="#br0">2 85 13235 0 0,'-1'-1'80'0'0,"1"-1"1"0"0,0 1-1 0 0,0-1 1 0 0,-1 1-1 0 0,1-1 0 0 0,0 1 1 0 0,1-1-1 0 0,-1 0 1 0 0,0 1-1 0 0,0-1 1 0 0,1 1-1 0 0,-1-1 1 0 0,1 1-1 0 0,-1-1 0 0 0,1 1 1 0 0,-1 0-1 0 0,1-1 1 0 0,0 1-1 0 0,0 0 1 0 0,0-1-1 0 0,0 1 1 0 0,0 0-1 0 0,0 0 0 0 0,0 0 1 0 0,0 0-1 0 0,0 0 1 0 0,1 0-1 0 0,-1 0 1 0 0,0 0-1 0 0,2 0 0 0 0,43-26 1485 0 0,-38 24-1545 0 0,0 0 0 0 0,1 1 0 0 0,-1-1 0 0 0,0 2 0 0 0,1-1 0 0 0,-1 1 0 0 0,1 0 0 0 0,0 1 0 0 0,-1 0 0 0 0,1 0 1 0 0,-1 1-1 0 0,1 0 0 0 0,-1 1 0 0 0,1 0 0 0 0,10 4 0 0 0,-15-5 17 0 0,0 1 0 0 0,0-1 0 0 0,-1 1 0 0 0,1 0 0 0 0,-1 0 0 0 0,1 0 0 0 0,-1 1 0 0 0,0-1 0 0 0,0 1 0 0 0,0 0 0 0 0,0 0 0 0 0,0 0 0 0 0,-1 0-1 0 0,0 0 1 0 0,1 1 0 0 0,-1-1 0 0 0,0 1 0 0 0,0-1 0 0 0,-1 1 0 0 0,1 0 0 0 0,-1 0 0 0 0,0 0 0 0 0,0-1 0 0 0,0 1 0 0 0,-1 0 0 0 0,1 1 0 0 0,-1-1 0 0 0,0 0 0 0 0,0 0 0 0 0,0 0 0 0 0,-1 0 0 0 0,1 0 0 0 0,-1 0 0 0 0,-1 4 0 0 0,-6 19 55 0 0,-1-1 0 0 0,0 0 0 0 0,-2-1 0 0 0,-18 30 0 0 0,0-6-517 0 0,-37 46 1 0 0,55-83-1875 0 0,15-24-3347 0 0,0 2 217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49:49.645"/>
    </inkml:context>
    <inkml:brush xml:id="br0">
      <inkml:brushProperty name="width" value="0.035" units="cm"/>
      <inkml:brushProperty name="height" value="0.035" units="cm"/>
    </inkml:brush>
  </inkml:definitions>
  <inkml:trace contextRef="#ctx0" brushRef="#br0">182 1 13379 0 0,'-9'18'5497'0'0,"-22"22"-4653"0"0,11-16-472 0 0,-3 9-239 0 0,-35 64-1 0 0,51-83-119 0 0,1-1 0 0 0,0 1 1 0 0,1 0-1 0 0,1 0 0 0 0,0 0 1 0 0,1 1-1 0 0,1 0 0 0 0,-2 18 0 0 0,4-30 20 0 0,0 1-1 0 0,0-1 1 0 0,0 1-1 0 0,1-1 0 0 0,-1 0 1 0 0,1 1-1 0 0,0-1 0 0 0,0 0 1 0 0,0 1-1 0 0,0-1 1 0 0,1 0-1 0 0,-1 0 0 0 0,1 0 1 0 0,0 0-1 0 0,0 0 0 0 0,0-1 1 0 0,0 1-1 0 0,0 0 1 0 0,4 2-1 0 0,-2-2 32 0 0,0-1-1 0 0,0 0 1 0 0,0 0 0 0 0,0 0 0 0 0,0 0 0 0 0,0-1-1 0 0,0 1 1 0 0,1-1 0 0 0,-1-1 0 0 0,1 1-1 0 0,-1 0 1 0 0,1-1 0 0 0,4 0 0 0 0,6-1 68 0 0,1-1 0 0 0,-1 0 0 0 0,0-1 0 0 0,0 0 0 0 0,0-2 0 0 0,0 0 0 0 0,20-10 0 0 0,-15 6-66 0 0,-1-1 1 0 0,0-2 0 0 0,-1 0-1 0 0,0 0 1 0 0,18-19-1 0 0,-26 21-532 0 0,0 0-1 0 0,-1-1 0 0 0,11-17 1 0 0,-13 16-1169 0 0,0 0 1 0 0,-1-1-1 0 0,9-23 0 0 0,-8 14-1211 0 0,0 0-3710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49:49.914"/>
    </inkml:context>
    <inkml:brush xml:id="br0">
      <inkml:brushProperty name="width" value="0.035" units="cm"/>
      <inkml:brushProperty name="height" value="0.035" units="cm"/>
    </inkml:brush>
  </inkml:definitions>
  <inkml:trace contextRef="#ctx0" brushRef="#br0">1 4 18244 0 0,'0'0'9'0'0,"0"0"0"0"0,0 0 1 0 0,0-1-1 0 0,0 1 0 0 0,0 0 0 0 0,0 0 1 0 0,0 0-1 0 0,0 0 0 0 0,0-1 0 0 0,0 1 0 0 0,0 0 1 0 0,0 0-1 0 0,1 0 0 0 0,-1 0 0 0 0,0 0 1 0 0,0-1-1 0 0,0 1 0 0 0,0 0 0 0 0,0 0 1 0 0,0 0-1 0 0,1 0 0 0 0,-1 0 0 0 0,0 0 0 0 0,0 0 1 0 0,0 0-1 0 0,0-1 0 0 0,1 1 0 0 0,-1 0 1 0 0,0 0-1 0 0,0 0 0 0 0,0 0 0 0 0,0 0 1 0 0,1 0-1 0 0,-1 0 0 0 0,0 0 0 0 0,0 0 0 0 0,0 0 1 0 0,0 0-1 0 0,1 0 0 0 0,-1 0 0 0 0,0 0 1 0 0,0 0-1 0 0,0 0 0 0 0,1 1 0 0 0,-1-1 1 0 0,0 0-1 0 0,0 0 0 0 0,15 6 633 0 0,10 11 601 0 0,-8 0-909 0 0,0 0 0 0 0,-1 2-1 0 0,-1 0 1 0 0,-1 0-1 0 0,-1 1 1 0 0,18 36 0 0 0,77 165-85 0 0,-94-184-263 0 0,-1 1-1 0 0,-2 0 0 0 0,-2 1 0 0 0,5 47 1 0 0,-8-16 23 0 0,-4 1 1 0 0,-3 0-1 0 0,-3-1 1 0 0,-3 1-1 0 0,-3-1 1 0 0,-3-1-1 0 0,-3 0 1 0 0,-45 122-1 0 0,35-130-1034 0 0,-1-2 0 0 0,-69 108 0 0 0,89-155 413 0 0,-28 34-2196 0 0,32-43 2131 0 0,0 0-1 0 0,0 0 0 0 0,0-1 1 0 0,-1 1-1 0 0,1-1 0 0 0,-7 4 1 0 0,0-3-5605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49:51.266"/>
    </inkml:context>
    <inkml:brush xml:id="br0">
      <inkml:brushProperty name="width" value="0.035" units="cm"/>
      <inkml:brushProperty name="height" value="0.035" units="cm"/>
    </inkml:brush>
  </inkml:definitions>
  <inkml:trace contextRef="#ctx0" brushRef="#br0">21 59 12475 0 0,'-15'7'1518'0'0,"14"-7"-1463"0"0,1 0 0 0 0,0 1-1 0 0,-1-1 1 0 0,1 0 0 0 0,0 0 0 0 0,0 0 0 0 0,0 0 0 0 0,-1 0-1 0 0,1 1 1 0 0,0-1 0 0 0,0 0 0 0 0,0 0 0 0 0,-1 0-1 0 0,1 1 1 0 0,0-1 0 0 0,0 0 0 0 0,0 0 0 0 0,0 1 0 0 0,0-1-1 0 0,-1 0 1 0 0,1 0 0 0 0,0 1 0 0 0,0-1 0 0 0,0 0-1 0 0,0 1 1 0 0,0-1 0 0 0,0 0 0 0 0,0 0 0 0 0,0 1 0 0 0,0-1-1 0 0,0 0 1 0 0,0 1 0 0 0,0-1 0 0 0,0 0 0 0 0,0 0-1 0 0,0 1 1 0 0,0-1 0 0 0,1 0 0 0 0,-1 0 0 0 0,0 1 0 0 0,0-1-1 0 0,0 0 1 0 0,0 0 0 0 0,0 1 0 0 0,1-1 0 0 0,-1 0 0 0 0,0 0-1 0 0,0 0 1 0 0,0 1 0 0 0,1-1 0 0 0,-1 0 0 0 0,6 1 223 0 0,-1 0 1 0 0,0-1 0 0 0,0 0-1 0 0,0 0 1 0 0,0 0-1 0 0,1-1 1 0 0,-1 1 0 0 0,0-1-1 0 0,0 0 1 0 0,0-1 0 0 0,0 1-1 0 0,8-5 1 0 0,7 0 37 0 0,56-12-721 0 0,142-13 0 0 0,-123 20-8658 0 0,-84 10 3531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49:51.504"/>
    </inkml:context>
    <inkml:brush xml:id="br0">
      <inkml:brushProperty name="width" value="0.035" units="cm"/>
      <inkml:brushProperty name="height" value="0.035" units="cm"/>
    </inkml:brush>
  </inkml:definitions>
  <inkml:trace contextRef="#ctx0" brushRef="#br0">0 86 11674 0 0,'7'3'461'0'0,"0"0"-1"0"0,0-1 0 0 0,0 0 0 0 0,0-1 0 0 0,0 1 0 0 0,0-1 0 0 0,0-1 0 0 0,0 1 0 0 0,1-1 0 0 0,10-1 0 0 0,10-3 637 0 0,38-10 1 0 0,-22 5-120 0 0,-26 5-1218 0 0,109-25 1816 0 0,-87 14-3944 0 0,-3-4-3748 0 0,-29 13-667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49:52.138"/>
    </inkml:context>
    <inkml:brush xml:id="br0">
      <inkml:brushProperty name="width" value="0.035" units="cm"/>
      <inkml:brushProperty name="height" value="0.035" units="cm"/>
    </inkml:brush>
  </inkml:definitions>
  <inkml:trace contextRef="#ctx0" brushRef="#br0">1 0 15875 0 0,'1'4'-10'0'0,"-1"0"-1"0"0,1 0 0 0 0,0 0 1 0 0,0 0-1 0 0,1 0 0 0 0,3 6 0 0 0,5 18 249 0 0,-2 32 855 0 0,0 94 0 0 0,-4-42-505 0 0,1-35-260 0 0,21 216 475 0 0,-25-287-751 0 0,4 26 125 0 0,-5-31-154 0 0,0 0 0 0 0,0 0 0 0 0,1 0 0 0 0,-1-1 0 0 0,0 1 0 0 0,0 0 0 0 0,1 0 0 0 0,-1 0 0 0 0,1 0 0 0 0,-1 0 1 0 0,0-1-1 0 0,1 1 0 0 0,0 0 0 0 0,-1 0 0 0 0,1-1 0 0 0,-1 1 0 0 0,1 0 0 0 0,0-1 0 0 0,0 1 0 0 0,-1 0 0 0 0,1-1 0 0 0,0 1 0 0 0,0-1 0 0 0,0 0 0 0 0,1 1 0 0 0,-1-1-109 0 0,-1 0-1 0 0,1-1 0 0 0,-1 1 1 0 0,1 0-1 0 0,-1-1 0 0 0,1 1 1 0 0,-1-1-1 0 0,0 1 1 0 0,1-1-1 0 0,-1 1 0 0 0,1-1 1 0 0,-1 1-1 0 0,0-1 1 0 0,0 1-1 0 0,1-1 0 0 0,-1 0 1 0 0,0 1-1 0 0,0-1 1 0 0,0 1-1 0 0,1-1 0 0 0,-1 0 1 0 0,0 1-1 0 0,0-1 1 0 0,0 0-1 0 0,0 1 0 0 0,0-1 1 0 0,-1-1-1 0 0,1-24-3765 0 0,0 20 2930 0 0,-1-22-1957 0 0,1 13-2581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49:52.742"/>
    </inkml:context>
    <inkml:brush xml:id="br0">
      <inkml:brushProperty name="width" value="0.035" units="cm"/>
      <inkml:brushProperty name="height" value="0.035" units="cm"/>
    </inkml:brush>
  </inkml:definitions>
  <inkml:trace contextRef="#ctx0" brushRef="#br0">33 241 11771 0 0,'-14'-45'2558'0'0,"9"31"-1032"0"0,1 0 0 0 0,-6-28 0 0 0,10 39-1507 0 0,0 0 0 0 0,0 0 1 0 0,1 0-1 0 0,-1 0 0 0 0,1 0 1 0 0,-1 0-1 0 0,1 0 0 0 0,0 0 1 0 0,0 0-1 0 0,1 1 0 0 0,-1-1 1 0 0,0 0-1 0 0,1 1 0 0 0,0-1 1 0 0,-1 1-1 0 0,1 0 0 0 0,0-1 0 0 0,0 1 1 0 0,0 0-1 0 0,1 0 0 0 0,-1 0 1 0 0,1 1-1 0 0,-1-1 0 0 0,1 0 1 0 0,3-1-1 0 0,9-5 101 0 0,0 2 0 0 0,0-1 0 0 0,23-5-1 0 0,-25 8-99 0 0,3-1-19 0 0,0 0 0 0 0,-1 1 0 0 0,1 1 0 0 0,1 1 0 0 0,-1 0 0 0 0,0 1 0 0 0,1 1 0 0 0,-1 0 0 0 0,0 1 0 0 0,0 1 0 0 0,1 0 0 0 0,-1 2 0 0 0,0-1 0 0 0,-1 2 0 0 0,1 0 0 0 0,-1 1 0 0 0,16 9 0 0 0,-28-13 24 0 0,0 0 1 0 0,0 0-1 0 0,0 0 1 0 0,0 1 0 0 0,0-1-1 0 0,0 1 1 0 0,-1 0 0 0 0,1 0-1 0 0,-1 0 1 0 0,0 0 0 0 0,1 0-1 0 0,-2 1 1 0 0,1-1-1 0 0,0 1 1 0 0,-1-1 0 0 0,2 5-1 0 0,-2-1 6 0 0,0-1 0 0 0,0 0 0 0 0,0 1 0 0 0,-1-1 0 0 0,0 0 0 0 0,-1 1-1 0 0,1-1 1 0 0,-1 0 0 0 0,-2 7 0 0 0,-4 11 18 0 0,-1-1 1 0 0,-2 0-1 0 0,-23 43 1 0 0,29-59-59 0 0,-60 103-104 0 0,33-60 63 0 0,-43 95 0 0 0,73-143 56 0 0,0-1 0 0 0,1 1 0 0 0,-1 0 0 0 0,0 0 0 0 0,1-1 0 0 0,-1 1 0 0 0,1 0 0 0 0,-1 0 0 0 0,1-1 0 0 0,0 1 0 0 0,0 0 0 0 0,0 0 0 0 0,0 0 0 0 0,0 0 0 0 0,0-1 1 0 0,0 1-1 0 0,0 0 0 0 0,1 0 0 0 0,-1-1 0 0 0,1 1 0 0 0,0 0 0 0 0,-1 0 0 0 0,1-1 0 0 0,0 1 0 0 0,0-1 0 0 0,0 1 0 0 0,0-1 0 0 0,0 1 0 0 0,0-1 0 0 0,1 1 0 0 0,-1-1 0 0 0,0 0 0 0 0,1 0 0 0 0,-1 0 0 0 0,1 0 0 0 0,-1 0 1 0 0,1 0-1 0 0,0 0 0 0 0,-1 0 0 0 0,1 0 0 0 0,2 0 0 0 0,8 2 45 0 0,0 0 0 0 0,0-1 0 0 0,0-1 0 0 0,1 0-1 0 0,14 0 1 0 0,-2 0-61 0 0,5 1 33 0 0,1 2-1 0 0,-1 1 0 0 0,33 9 1 0 0,-51-10 4 0 0,0 0-1 0 0,-1 0 1 0 0,0 1 0 0 0,0 0 0 0 0,0 1-1 0 0,0 1 1 0 0,-1-1 0 0 0,0 2 0 0 0,-1-1 0 0 0,16 16-1 0 0,-22-19 15 0 0,0 1 0 0 0,-1-1-1 0 0,1 0 1 0 0,-1 1 0 0 0,0 0-1 0 0,0 0 1 0 0,0-1 0 0 0,0 1-1 0 0,-1 0 1 0 0,0 0 0 0 0,0 1-1 0 0,-1-1 1 0 0,1 0 0 0 0,-1 0-1 0 0,0 0 1 0 0,0 0 0 0 0,-1 0-1 0 0,0 1 1 0 0,0-1 0 0 0,0 0-1 0 0,0 0 1 0 0,-1 0 0 0 0,0-1-1 0 0,0 1 1 0 0,-3 5 0 0 0,-2 4 80 0 0,0 0 0 0 0,-1 0 0 0 0,-1-1 0 0 0,-1 0 0 0 0,0-1 0 0 0,-22 22 0 0 0,13-16 26 0 0,-2-1 0 0 0,0-1 1 0 0,-1-1-1 0 0,-1-1 1 0 0,-31 15-1 0 0,44-24-71 0 0,-1 0 1 0 0,0-1-1 0 0,1-1 1 0 0,-1 0 0 0 0,0 0-1 0 0,-1-1 1 0 0,1 0-1 0 0,0-1 1 0 0,0-1-1 0 0,-1 0 1 0 0,1 0-1 0 0,0-1 1 0 0,-1 0-1 0 0,1-1 1 0 0,-13-4-1 0 0,21 5-135 0 0,0 0 0 0 0,0 0 0 0 0,0-1 0 0 0,0 0 0 0 0,0 1 0 0 0,1-1-1 0 0,-1 0 1 0 0,0-1 0 0 0,1 1 0 0 0,0 0 0 0 0,-1-1 0 0 0,1 1 0 0 0,0-1 0 0 0,0 0 0 0 0,0 1-1 0 0,1-1 1 0 0,-1 0 0 0 0,1 0 0 0 0,-1 0 0 0 0,0-5 0 0 0,-2-17-3413 0 0,8 0-3480 0 0,1 12-542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49:53.439"/>
    </inkml:context>
    <inkml:brush xml:id="br0">
      <inkml:brushProperty name="width" value="0.035" units="cm"/>
      <inkml:brushProperty name="height" value="0.035" units="cm"/>
    </inkml:brush>
  </inkml:definitions>
  <inkml:trace contextRef="#ctx0" brushRef="#br0">335 174 12099 0 0,'0'-11'712'0'0,"-1"-1"1"0"0,0 1-1 0 0,0-1 0 0 0,-1 1 1 0 0,-1 0-1 0 0,-7-21 1 0 0,8 27-469 0 0,0 0 1 0 0,-1 1-1 0 0,1-1 1 0 0,-1 1-1 0 0,0 0 1 0 0,0-1 0 0 0,0 1-1 0 0,0 1 1 0 0,-1-1-1 0 0,0 0 1 0 0,0 1-1 0 0,0 0 1 0 0,0 0-1 0 0,0 0 1 0 0,-1 0-1 0 0,1 1 1 0 0,-10-4-1 0 0,9 5-250 0 0,0 0-1 0 0,0 0 1 0 0,0 1-1 0 0,0 0 0 0 0,0 0 1 0 0,-1 0-1 0 0,1 1 1 0 0,0 0-1 0 0,0 0 0 0 0,0 0 1 0 0,0 0-1 0 0,0 1 1 0 0,1 0-1 0 0,-1 0 1 0 0,0 0-1 0 0,1 1 0 0 0,-8 5 1 0 0,-2 1-48 0 0,0 1-1 0 0,1 1 1 0 0,1 0 0 0 0,-14 15 0 0 0,18-17 35 0 0,1 1 0 0 0,0 0 1 0 0,0 0-1 0 0,1 0 0 0 0,0 1 0 0 0,1 0 1 0 0,0 0-1 0 0,0 0 0 0 0,1 1 1 0 0,1 0-1 0 0,-3 13 0 0 0,6-19 19 0 0,-1 0 0 0 0,0 0 0 0 0,1 0 0 0 0,0 0 0 0 0,1 0 0 0 0,-1 0 0 0 0,1 0 0 0 0,0 0 0 0 0,1-1 0 0 0,-1 1 0 0 0,1 0 0 0 0,0-1 0 0 0,1 1 0 0 0,-1-1 1 0 0,1 0-1 0 0,0 0 0 0 0,0 0 0 0 0,1 0 0 0 0,0 0 0 0 0,0-1 0 0 0,0 1 0 0 0,0-1 0 0 0,0 0 0 0 0,7 4 0 0 0,12 6 56 0 0,0-1 0 0 0,1-1 0 0 0,1-2 0 0 0,26 9 0 0 0,-32-13-17 0 0,1 1 0 0 0,-1 1 1 0 0,-1 0-1 0 0,1 1 0 0 0,-2 2 1 0 0,1-1-1 0 0,30 27 1 0 0,-46-35-7 0 0,0 0 1 0 0,0 0 0 0 0,0 0 0 0 0,0 0-1 0 0,-1 0 1 0 0,1 0 0 0 0,-1 0 0 0 0,0 1 0 0 0,0-1-1 0 0,0 1 1 0 0,0-1 0 0 0,0 1 0 0 0,0-1 0 0 0,0 1-1 0 0,-1 0 1 0 0,0-1 0 0 0,1 1 0 0 0,-1 0-1 0 0,0 3 1 0 0,-1-2 33 0 0,0 0 0 0 0,0 0-1 0 0,0-1 1 0 0,-1 1 0 0 0,1 0 0 0 0,-1-1-1 0 0,0 1 1 0 0,0-1 0 0 0,0 0 0 0 0,0 0-1 0 0,-6 6 1 0 0,-5 4 49 0 0,-1-1 1 0 0,-1-1-1 0 0,0 0 0 0 0,-23 13 1 0 0,36-23-134 0 0,-26 15 53 0 0,-58 25 0 0 0,72-36-89 0 0,0 0 0 0 0,-1-1 1 0 0,0 0-1 0 0,0-1 0 0 0,0-1 1 0 0,-20 1-1 0 0,34-3-133 0 0,-1 1 0 0 0,0-1 1 0 0,0-1-1 0 0,0 1 0 0 0,0 0 0 0 0,0 0 1 0 0,1-1-1 0 0,-1 1 0 0 0,0-1 0 0 0,0 0 1 0 0,1 1-1 0 0,-1-1 0 0 0,0 0 0 0 0,1 0 1 0 0,-3-1-1 0 0,3 1-290 0 0,0 0 0 0 0,1 0 1 0 0,-1 0-1 0 0,0 0 0 0 0,1 0 0 0 0,-1 0 1 0 0,1-1-1 0 0,-1 1 0 0 0,1 0 0 0 0,0 0 1 0 0,-1 0-1 0 0,1 0 0 0 0,0-1 0 0 0,0 1 1 0 0,0 0-1 0 0,0-2 0 0 0,0-5-6100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49:53.726"/>
    </inkml:context>
    <inkml:brush xml:id="br0">
      <inkml:brushProperty name="width" value="0.035" units="cm"/>
      <inkml:brushProperty name="height" value="0.035" units="cm"/>
    </inkml:brush>
  </inkml:definitions>
  <inkml:trace contextRef="#ctx0" brushRef="#br0">1 1 12715 0 0,'4'11'418'0'0,"0"0"0"0"0,-1 1-1 0 0,0 0 1 0 0,-1 0 0 0 0,0 0 0 0 0,-1 0 0 0 0,0 0 0 0 0,-1 0 0 0 0,0 0 0 0 0,-3 16 0 0 0,-2-4-231 0 0,2 0 1 0 0,1 0-1 0 0,1 0 1 0 0,1 0-1 0 0,1 0 1 0 0,1 0-1 0 0,7 30 1 0 0,-9-53-148 0 0,0 0 1 0 0,1 0-1 0 0,-1 1 0 0 0,0-1 1 0 0,1 0-1 0 0,-1 0 1 0 0,0 0-1 0 0,1 0 0 0 0,-1 0 1 0 0,1 0-1 0 0,0 1 0 0 0,-1-1 1 0 0,1 0-1 0 0,0-1 0 0 0,0 1 1 0 0,0 0-1 0 0,0 0 0 0 0,-1 0 1 0 0,3 1-1 0 0,-2-2-46 0 0,0 0 0 0 0,-1 0-1 0 0,1 0 1 0 0,0 0-1 0 0,-1 0 1 0 0,1 0 0 0 0,0-1-1 0 0,-1 1 1 0 0,1 0 0 0 0,0 0-1 0 0,-1-1 1 0 0,1 1 0 0 0,0 0-1 0 0,-1-1 1 0 0,1 1 0 0 0,-1 0-1 0 0,1-1 1 0 0,-1 1 0 0 0,1-1-1 0 0,-1 1 1 0 0,1-1 0 0 0,-1 1-1 0 0,1-1 1 0 0,0 0 0 0 0,1-3-644 0 0,1 0 1 0 0,-1 0 0 0 0,0-1 0 0 0,0 1 0 0 0,0 0 0 0 0,0-1 0 0 0,-1 1 0 0 0,2-10 0 0 0,-2-1-1745 0 0,-1 0-3622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49:54.282"/>
    </inkml:context>
    <inkml:brush xml:id="br0">
      <inkml:brushProperty name="width" value="0.035" units="cm"/>
      <inkml:brushProperty name="height" value="0.035" units="cm"/>
    </inkml:brush>
  </inkml:definitions>
  <inkml:trace contextRef="#ctx0" brushRef="#br0">11 398 11130 0 0,'-2'18'1700'0'0,"-1"-24"2257"0"0,-2-14-157 0 0,4 6-4075 0 0,2-24 847 0 0,2 0 0 0 0,2 0 0 0 0,1 0 0 0 0,2 1 0 0 0,25-71 0 0 0,-30 99-459 0 0,1 0 0 0 0,1 0 1 0 0,-1 0-1 0 0,12-15 1 0 0,-15 22-102 0 0,0 1 1 0 0,0 0-1 0 0,0 0 1 0 0,0-1-1 0 0,0 1 1 0 0,0 0 0 0 0,0 0-1 0 0,0 0 1 0 0,0 0-1 0 0,1 0 1 0 0,-1 0-1 0 0,1 1 1 0 0,-1-1 0 0 0,0 0-1 0 0,1 1 1 0 0,-1-1-1 0 0,1 1 1 0 0,-1-1-1 0 0,1 1 1 0 0,0 0-1 0 0,-1-1 1 0 0,1 1 0 0 0,-1 0-1 0 0,1 0 1 0 0,0 0-1 0 0,-1 1 1 0 0,1-1-1 0 0,-1 0 1 0 0,1 0 0 0 0,-1 1-1 0 0,1-1 1 0 0,-1 1-1 0 0,1 0 1 0 0,-1-1-1 0 0,1 1 1 0 0,-1 0 0 0 0,0 0-1 0 0,1 0 1 0 0,1 1-1 0 0,7 7-10 0 0,-1 1 0 0 0,1 0 0 0 0,-2 0 0 0 0,1 1 0 0 0,-1 0 0 0 0,-1 0 0 0 0,0 1 0 0 0,-1 0 0 0 0,0 0 0 0 0,5 16 0 0 0,4 18 20 0 0,13 75 1 0 0,-18-73-5 0 0,16 49 0 0 0,-11-67 131 0 0,-15-29-136 0 0,1 0 1 0 0,-1 0 0 0 0,1 0-1 0 0,0 0 1 0 0,-1 0-1 0 0,1 0 1 0 0,0 0 0 0 0,-1 0-1 0 0,1-1 1 0 0,0 1 0 0 0,0 0-1 0 0,0 0 1 0 0,0-1-1 0 0,0 1 1 0 0,0 0 0 0 0,0-1-1 0 0,0 1 1 0 0,0-1-1 0 0,0 1 1 0 0,0-1 0 0 0,0 0-1 0 0,0 1 1 0 0,0-1 0 0 0,0 0-1 0 0,2 0 1 0 0,-1-2-240 0 0,0 0 0 0 0,0 0 0 0 0,-1 0 0 0 0,1 0 0 0 0,-1 0 0 0 0,1 0 0 0 0,-1-1 0 0 0,0 1 0 0 0,0-1 0 0 0,0 1 0 0 0,0-1 0 0 0,0 1 0 0 0,0-1 0 0 0,-1 0-1 0 0,1 1 1 0 0,-1-4 0 0 0,4-9-3189 0 0,8-15-2658 0 0,-5 13-686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19.337"/>
    </inkml:context>
    <inkml:brush xml:id="br0">
      <inkml:brushProperty name="width" value="0.035" units="cm"/>
      <inkml:brushProperty name="height" value="0.035" units="cm"/>
    </inkml:brush>
  </inkml:definitions>
  <inkml:trace contextRef="#ctx0" brushRef="#br0">8 165 9538 0 0,'0'0'162'0'0,"-1"0"-1"0"0,1-1 1 0 0,-1 1 0 0 0,0-1 0 0 0,1 1-1 0 0,-1-1 1 0 0,1 1 0 0 0,-1-1-1 0 0,1 0 1 0 0,0 1 0 0 0,-1-1 0 0 0,1 1-1 0 0,0-1 1 0 0,-1 0 0 0 0,1 0 0 0 0,0 1-1 0 0,0-1 1 0 0,-1 0 0 0 0,1 1-1 0 0,0-1 1 0 0,0 0 0 0 0,0 0 0 0 0,0 1-1 0 0,0-1 1 0 0,0 0 0 0 0,0 0-1 0 0,0 1 1 0 0,1-1 0 0 0,-1 0 0 0 0,0 1-1 0 0,0-1 1 0 0,1 0 0 0 0,-1 1-1 0 0,0-1 1 0 0,1 0 0 0 0,-1 1 0 0 0,0-1-1 0 0,1 0 1 0 0,-1 1 0 0 0,1-1-1 0 0,-1 1 1 0 0,1-1 0 0 0,-1 1 0 0 0,1-1-1 0 0,0 1 1 0 0,-1 0 0 0 0,1-1-1 0 0,-1 1 1 0 0,1-1 0 0 0,0 1 0 0 0,0 0-1 0 0,0-1 1 0 0,8-2 350 0 0,0-1 0 0 0,1 2 1 0 0,14-4-1 0 0,-1 0 349 0 0,325-87 3227 0 0,-321 85-3958 0 0,-20 6-98 0 0,0-1 0 0 0,0 1-1 0 0,0 1 1 0 0,0 0 0 0 0,1 0 0 0 0,-1 0 0 0 0,0 1 0 0 0,11 0 0 0 0,-18 1-86 0 0,1-1 0 0 0,-1 1 0 0 0,0 0 0 0 0,1 0 0 0 0,-1-1 0 0 0,1 1 0 0 0,-1 0 0 0 0,0 0 0 0 0,0-1-1 0 0,0 1 1 0 0,1 0 0 0 0,-1 0 0 0 0,0-1 0 0 0,0 1 0 0 0,0 0 0 0 0,0 0 0 0 0,0 0 0 0 0,0-1 0 0 0,0 1 0 0 0,-1 0 0 0 0,1 0 0 0 0,0 0 0 0 0,0-1 0 0 0,-1 1-1 0 0,1 0 1 0 0,0 0 0 0 0,-1-1 0 0 0,1 1 0 0 0,-1 0 0 0 0,1-1 0 0 0,-1 2 0 0 0,-14 27-5522 0 0,15-29 5259 0 0,-16 25-6202 0 0,8-11-78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2:01.540"/>
    </inkml:context>
    <inkml:brush xml:id="br0">
      <inkml:brushProperty name="width" value="0.035" units="cm"/>
      <inkml:brushProperty name="height" value="0.035" units="cm"/>
    </inkml:brush>
  </inkml:definitions>
  <inkml:trace contextRef="#ctx0" brushRef="#br0">0 130 12875 0 0,'4'-7'1139'0'0,"1"-1"0"0"0,0 1 0 0 0,0 0 0 0 0,8-8 0 0 0,32-26 1003 0 0,-37 36-2004 0 0,0-1 0 0 0,0 1 1 0 0,0 0-1 0 0,0 1 1 0 0,1 0-1 0 0,0 1 0 0 0,0-1 1 0 0,0 2-1 0 0,0-1 1 0 0,11-1-1 0 0,-19 4-121 0 0,0 0-1 0 0,0 0 0 0 0,0 0 1 0 0,0 0-1 0 0,1 0 1 0 0,-1 0-1 0 0,0 0 1 0 0,0 1-1 0 0,0-1 1 0 0,0 0-1 0 0,0 0 1 0 0,0 1-1 0 0,0-1 1 0 0,0 1-1 0 0,0-1 0 0 0,0 1 1 0 0,0 0-1 0 0,0-1 1 0 0,0 1-1 0 0,0 0 1 0 0,0-1-1 0 0,0 1 1 0 0,0 0-1 0 0,-1 0 1 0 0,1 0-1 0 0,1 1 1 0 0,-1 1 4 0 0,-1-1 0 0 0,1 1 1 0 0,0-1-1 0 0,0 1 1 0 0,-1 0-1 0 0,0-1 1 0 0,1 1-1 0 0,-1 0 1 0 0,0-1-1 0 0,0 1 0 0 0,-1 3 1 0 0,-1 4 7 0 0,0 1-1 0 0,0 0 1 0 0,-1 0 0 0 0,-8 16 0 0 0,-12 17-224 0 0,-1 0 1 0 0,-47 61 0 0 0,62-95 496 0 0,-3 3-5469 0 0,23-17-2360 0 0,-2-1 2295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0:15.761"/>
    </inkml:context>
    <inkml:brush xml:id="br0">
      <inkml:brushProperty name="width" value="0.035" units="cm"/>
      <inkml:brushProperty name="height" value="0.035" units="cm"/>
    </inkml:brush>
  </inkml:definitions>
  <inkml:trace contextRef="#ctx0" brushRef="#br0">13 193 10170 0 0,'-1'-1'170'0'0,"0"1"1"0"0,0 0-1 0 0,1-1 0 0 0,-1 1 0 0 0,0-1 0 0 0,1 1 0 0 0,-1-1 1 0 0,1 1-1 0 0,-1-1 0 0 0,0 1 0 0 0,1-1 0 0 0,-1 0 0 0 0,1 1 1 0 0,0-1-1 0 0,-1 0 0 0 0,1 1 0 0 0,-1-1 0 0 0,1 0 1 0 0,0 1-1 0 0,0-1 0 0 0,-1 0 0 0 0,1 0 0 0 0,0 1 0 0 0,0-1 1 0 0,0 0-1 0 0,0 0 0 0 0,0 0 0 0 0,0 1 0 0 0,0-1 0 0 0,0 0 1 0 0,0 0-1 0 0,0 0 0 0 0,1 1 0 0 0,-1-1 0 0 0,0 0 0 0 0,0 0 1 0 0,1 1-1 0 0,-1-1 0 0 0,1 0 0 0 0,-1 1 0 0 0,0-1 1 0 0,2 0-1 0 0,4-9-95 0 0,0 2 0 0 0,1-1 0 0 0,0 1 1 0 0,0 0-1 0 0,1 0 0 0 0,0 1 0 0 0,1 0 0 0 0,-1 1 1 0 0,1-1-1 0 0,1 2 0 0 0,-1-1 0 0 0,1 1 0 0 0,0 1 1 0 0,0 0-1 0 0,0 0 0 0 0,0 1 0 0 0,14-2 0 0 0,-22 5-62 0 0,-1 0-1 0 0,1 0 0 0 0,0 1 1 0 0,0-1-1 0 0,-1 1 0 0 0,1-1 1 0 0,0 1-1 0 0,-1-1 0 0 0,1 1 1 0 0,0 0-1 0 0,-1 0 0 0 0,1 0 1 0 0,-1 0-1 0 0,1 0 0 0 0,-1 0 1 0 0,0 0-1 0 0,0 1 0 0 0,1-1 1 0 0,-1 0-1 0 0,0 1 0 0 0,0-1 1 0 0,0 1-1 0 0,0-1 0 0 0,0 1 1 0 0,-1-1-1 0 0,1 1 0 0 0,0 0 1 0 0,-1-1-1 0 0,1 1 0 0 0,-1 2 1 0 0,4 10 68 0 0,0-1 0 0 0,2 24 0 0 0,-5-30-77 0 0,11 93-78 0 0,-8-65 181 0 0,-2 0 0 0 0,-4 44 1 0 0,2-77-18 0 0,0-1 0 0 0,0 1-1 0 0,0-1 1 0 0,0 1 0 0 0,0-1 0 0 0,-1 0 0 0 0,1 1 0 0 0,0-1 0 0 0,-1 1 0 0 0,1-1-1 0 0,-1 0 1 0 0,0 1 0 0 0,1-1 0 0 0,-3 2 0 0 0,3-3 13 0 0,-1-1 0 0 0,1 1 0 0 0,-1-1 0 0 0,1 1 0 0 0,-1-1 0 0 0,1 0 0 0 0,-1 1 0 0 0,1-1 0 0 0,0 0 0 0 0,-1 1 0 0 0,1-1 0 0 0,0 0 0 0 0,-1 1 0 0 0,1-1 0 0 0,0 0-1 0 0,0 1 1 0 0,0-1 0 0 0,0 0 0 0 0,0 0 0 0 0,0 1 0 0 0,0-1 0 0 0,0 0 0 0 0,0 0 0 0 0,0 1 0 0 0,0-1 0 0 0,0 0 0 0 0,0 0 0 0 0,1 0 0 0 0,0-18 33 0 0,1 1 0 0 0,0-1-1 0 0,1 1 1 0 0,1 0 0 0 0,9-25-1 0 0,41-88-268 0 0,-36 90 126 0 0,-14 33-33 0 0,-1 1 1 0 0,1-1 0 0 0,1 1-1 0 0,0 0 1 0 0,0 0 0 0 0,0 1-1 0 0,0-1 1 0 0,1 1 0 0 0,0 0-1 0 0,1 0 1 0 0,-1 1 0 0 0,1 0-1 0 0,10-5 1 0 0,-16 9 12 0 0,1 0 1 0 0,0 0 0 0 0,0 1-1 0 0,0-1 1 0 0,-1 1-1 0 0,1-1 1 0 0,0 1 0 0 0,0 0-1 0 0,0 0 1 0 0,0 0-1 0 0,0 0 1 0 0,0 0-1 0 0,0 0 1 0 0,-1 0 0 0 0,1 1-1 0 0,0-1 1 0 0,0 1-1 0 0,0-1 1 0 0,-1 1 0 0 0,4 1-1 0 0,-3 0-3 0 0,1 0-1 0 0,0 0 0 0 0,-1 0 1 0 0,1 0-1 0 0,-1 1 0 0 0,0-1 1 0 0,0 1-1 0 0,0 0 0 0 0,0-1 1 0 0,2 6-1 0 0,2 5-11 0 0,-1-1 1 0 0,0 1-1 0 0,-2 0 0 0 0,5 18 1 0 0,-2 9-79 0 0,1 68 0 0 0,3 21 94 0 0,-7-111 39 0 0,5 48 510 0 0,-15-74 129 0 0,-1-10-4736 0 0,8-3-4542 0 0,1 11 2123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0:16.127"/>
    </inkml:context>
    <inkml:brush xml:id="br0">
      <inkml:brushProperty name="width" value="0.035" units="cm"/>
      <inkml:brushProperty name="height" value="0.035" units="cm"/>
    </inkml:brush>
  </inkml:definitions>
  <inkml:trace contextRef="#ctx0" brushRef="#br0">1 1 11322 0 0,'1'18'5829'0'0,"7"25"-5211"0"0,1-5-375 0 0,-2 1 0 0 0,-1 0-1 0 0,-3 0 1 0 0,-1 0 0 0 0,-4 47-1 0 0,2-82-224 0 0,-1-1-1 0 0,0 0 0 0 0,0 0 0 0 0,0 0 0 0 0,-1 0 0 0 0,1 0 0 0 0,-4 5 0 0 0,4-5-33 0 0,-1-1-1 0 0,1 0 1 0 0,0 1-1 0 0,-1-1 1 0 0,1 1-1 0 0,1-1 1 0 0,-1 1-1 0 0,0 0 1 0 0,0 2-1 0 0,5-34-9134 0 0,-1 21 3618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0:16.413"/>
    </inkml:context>
    <inkml:brush xml:id="br0">
      <inkml:brushProperty name="width" value="0.035" units="cm"/>
      <inkml:brushProperty name="height" value="0.035" units="cm"/>
    </inkml:brush>
  </inkml:definitions>
  <inkml:trace contextRef="#ctx0" brushRef="#br0">24 1 10362 0 0,'-2'114'4109'0'0,"2"88"-1331"0"0,6-113-1990 0 0,-9-81 127 0 0,-3-19-2275 0 0,-3-18-3253 0 0,2-6 861 0 0,4 23-1170 0 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0:16.651"/>
    </inkml:context>
    <inkml:brush xml:id="br0">
      <inkml:brushProperty name="width" value="0.035" units="cm"/>
      <inkml:brushProperty name="height" value="0.035" units="cm"/>
    </inkml:brush>
  </inkml:definitions>
  <inkml:trace contextRef="#ctx0" brushRef="#br0">0 79 10210 0 0,'4'19'1135'0'0,"-4"-18"-1015"0"0,1-1-1 0 0,0 0 1 0 0,0 1 0 0 0,0-1-1 0 0,0 0 1 0 0,0 0 0 0 0,0 0-1 0 0,0 1 1 0 0,1-1-1 0 0,-1 0 1 0 0,0 0 0 0 0,0-1-1 0 0,0 1 1 0 0,0 0-1 0 0,0 0 1 0 0,0 0 0 0 0,0-1-1 0 0,0 1 1 0 0,1-1 0 0 0,24-8 1066 0 0,41-19 0 0 0,-44 18-1002 0 0,0 0-1 0 0,36-9 1 0 0,-26 12-93 0 0,0 3 0 0 0,66-2 0 0 0,-16 3-6215 0 0,-73 2 67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0:17.460"/>
    </inkml:context>
    <inkml:brush xml:id="br0">
      <inkml:brushProperty name="width" value="0.035" units="cm"/>
      <inkml:brushProperty name="height" value="0.035" units="cm"/>
    </inkml:brush>
  </inkml:definitions>
  <inkml:trace contextRef="#ctx0" brushRef="#br0">0 197 10234 0 0,'6'-14'650'0'0,"0"-1"1"0"0,0 1-1 0 0,2 1 0 0 0,0-1 0 0 0,0 1 1 0 0,21-23-1 0 0,-25 32-620 0 0,0-1 0 0 0,0 1 1 0 0,0 0-1 0 0,1 0 0 0 0,-1 1 0 0 0,1-1 1 0 0,0 1-1 0 0,0 0 0 0 0,0 1 0 0 0,1-1 1 0 0,-1 1-1 0 0,1 0 0 0 0,-1 0 0 0 0,1 0 1 0 0,0 1-1 0 0,10-1 0 0 0,-13 2-29 0 0,1 0 0 0 0,-1 0 1 0 0,0 0-1 0 0,1 1 0 0 0,-1 0 0 0 0,0-1 0 0 0,0 1 0 0 0,1 0 1 0 0,-1 0-1 0 0,0 1 0 0 0,0-1 0 0 0,0 1 0 0 0,0 0 1 0 0,-1-1-1 0 0,1 1 0 0 0,0 0 0 0 0,-1 1 0 0 0,1-1 0 0 0,-1 0 1 0 0,0 1-1 0 0,0-1 0 0 0,0 1 0 0 0,0 0 0 0 0,0 0 1 0 0,-1 0-1 0 0,1 0 0 0 0,-1 0 0 0 0,0 0 0 0 0,1 0 0 0 0,0 5 1 0 0,0 5 64 0 0,0 0 1 0 0,0-1-1 0 0,-1 1 1 0 0,-1 0-1 0 0,0 0 1 0 0,-1 0-1 0 0,0 0 1 0 0,-1 0-1 0 0,0 0 1 0 0,-1-1-1 0 0,-7 19 0 0 0,-4 6-50 0 0,-1-1 0 0 0,-29 51 0 0 0,4-23 563 0 0,103-155 1396 0 0,-26 41-1929 0 0,-3-2 0 0 0,-2 0 0 0 0,26-60 0 0 0,-48 91-13 0 0,21-32-1 0 0,0-1 306 0 0,-49 93-345 0 0,1 0 0 0 0,3 1-1 0 0,0 1 1 0 0,3 0 0 0 0,-11 77 0 0 0,21-113 32 0 0,0 1 1 0 0,1-1-1 0 0,0 1 0 0 0,0-1 1 0 0,1 0-1 0 0,-1 1 0 0 0,1-1 0 0 0,0 0 1 0 0,1 1-1 0 0,-1-1 0 0 0,1 0 1 0 0,0 0-1 0 0,0 0 0 0 0,1 0 1 0 0,0-1-1 0 0,-1 1 0 0 0,1-1 0 0 0,1 1 1 0 0,-1-1-1 0 0,1 0 0 0 0,0 0 1 0 0,-1 0-1 0 0,8 4 0 0 0,-5-5 103 0 0,0 1 0 0 0,1-1 0 0 0,0 0 0 0 0,0 0-1 0 0,0 0 1 0 0,0-1 0 0 0,0-1 0 0 0,0 1 0 0 0,1-1 0 0 0,-1 0 0 0 0,0 0-1 0 0,1-1 1 0 0,-1 0 0 0 0,1-1 0 0 0,-1 0 0 0 0,13-2 0 0 0,-2-1 131 0 0,1 0 0 0 0,-1-1 0 0 0,0-1 0 0 0,-1-1 0 0 0,1-1 0 0 0,-1 0 0 0 0,-1-1 0 0 0,1 0 0 0 0,-2-2 0 0 0,1 0 0 0 0,24-23 0 0 0,-34 26 481 0 0,-4 1-3512 0 0,-2 6 2489 0 0,0 1 1 0 0,0 0-1 0 0,0-1 0 0 0,-1 1 1 0 0,1 0-1 0 0,0-1 0 0 0,0 1 1 0 0,-1 0-1 0 0,1 0 0 0 0,0-1 0 0 0,0 1 1 0 0,-1 0-1 0 0,1 0 0 0 0,0-1 1 0 0,-1 1-1 0 0,1 0 0 0 0,0 0 1 0 0,0 0-1 0 0,-1 0 0 0 0,1-1 0 0 0,-1 1 1 0 0,1 0-1 0 0,0 0 0 0 0,-1 0 1 0 0,1 0-1 0 0,0 0 0 0 0,-1 0 0 0 0,1 0 1 0 0,0 0-1 0 0,-1 0 0 0 0,1 0 1 0 0,-1 0-1 0 0,1 0 0 0 0,0 0 1 0 0,-1 1-1 0 0,1-1 0 0 0,0 0 0 0 0,-1 0 1 0 0,1 0-1 0 0,0 0 0 0 0,-1 1 1 0 0,1-1-1 0 0,-1 0 0 0 0,-4 2-5758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0:18.189"/>
    </inkml:context>
    <inkml:brush xml:id="br0">
      <inkml:brushProperty name="width" value="0.035" units="cm"/>
      <inkml:brushProperty name="height" value="0.035" units="cm"/>
    </inkml:brush>
  </inkml:definitions>
  <inkml:trace contextRef="#ctx0" brushRef="#br0">39 363 12059 0 0,'-27'3'1666'0'0,"26"-3"-1563"0"0,1 0 1 0 0,-1 0 0 0 0,1 1 0 0 0,-1-1-1 0 0,1 0 1 0 0,-1 0 0 0 0,1 0 0 0 0,-1 0 0 0 0,1 1-1 0 0,0-1 1 0 0,-1 0 0 0 0,1 0 0 0 0,-1 1 0 0 0,1-1-1 0 0,0 0 1 0 0,-1 1 0 0 0,1-1 0 0 0,0 0-1 0 0,-1 1 1 0 0,1-1 0 0 0,0 0 0 0 0,-1 1 0 0 0,1-1-1 0 0,0 1 1 0 0,0-1 0 0 0,0 1 0 0 0,-1-1-1 0 0,1 0 1 0 0,0 1 0 0 0,0-1 0 0 0,0 1 0 0 0,0-1-1 0 0,0 1 1 0 0,0-1 0 0 0,0 1 0 0 0,0-1-1 0 0,0 1 1 0 0,0-1 0 0 0,0 1 0 0 0,0-1 0 0 0,0 1-1 0 0,1-1 1 0 0,-1 1 0 0 0,0-1 0 0 0,0 0-1 0 0,0 1 1 0 0,1-1 0 0 0,-1 1 0 0 0,0-1 0 0 0,1 1-1 0 0,0 0 21 0 0,1 0-1 0 0,-1 0 0 0 0,1 0 0 0 0,-1-1 1 0 0,1 1-1 0 0,-1 0 0 0 0,1-1 0 0 0,-1 1 1 0 0,1-1-1 0 0,-1 0 0 0 0,1 1 0 0 0,0-1 1 0 0,-1 0-1 0 0,1 0 0 0 0,0 0 1 0 0,2 0-1 0 0,31-3 380 0 0,-32 2-392 0 0,80-13 455 0 0,107-32-1 0 0,-25 4-462 0 0,1239-200 101 0 0,-1300 226-179 0 0,-84 13 146 0 0,107-16-384 0 0,-78 14 2911 0 0,-63 4-3191 0 0,1 0 0 0 0,0 1 0 0 0,-1 1 0 0 0,-20 3 0 0 0,-7 9-4591 0 0,37-11 3863 0 0,-1 1 1 0 0,1 0-1 0 0,0 0 0 0 0,0 0 0 0 0,0 0 0 0 0,-5 6 0 0 0,1-1-4025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0:18.936"/>
    </inkml:context>
    <inkml:brush xml:id="br0">
      <inkml:brushProperty name="width" value="0.035" units="cm"/>
      <inkml:brushProperty name="height" value="0.035" units="cm"/>
    </inkml:brush>
  </inkml:definitions>
  <inkml:trace contextRef="#ctx0" brushRef="#br0">327 105 10858 0 0,'0'-9'846'0'0,"-1"1"-1"0"0,0 0 0 0 0,0 0 0 0 0,-1-1 1 0 0,1 1-1 0 0,-6-11 0 0 0,7 17-695 0 0,-1 0 0 0 0,0 0 0 0 0,0 0 0 0 0,1 0 0 0 0,-1 0 0 0 0,-1 1 0 0 0,1-1 0 0 0,0 0-1 0 0,0 0 1 0 0,-1 1 0 0 0,1-1 0 0 0,0 1 0 0 0,-1 0 0 0 0,0-1 0 0 0,1 1 0 0 0,-1 0 0 0 0,0 0 0 0 0,0 0 0 0 0,0 0 0 0 0,1 0-1 0 0,-1 0 1 0 0,0 1 0 0 0,0-1 0 0 0,0 0 0 0 0,0 1 0 0 0,0 0 0 0 0,-1-1 0 0 0,1 1 0 0 0,0 0 0 0 0,0 0 0 0 0,-3 1 0 0 0,1 0-121 0 0,-1 0 1 0 0,1 1 0 0 0,-1 0 0 0 0,1 0 0 0 0,0 0-1 0 0,-1 1 1 0 0,1-1 0 0 0,0 1 0 0 0,1 0 0 0 0,-7 5-1 0 0,-33 39 9 0 0,35-38-71 0 0,-10 13 16 0 0,0 1-1 0 0,2 1 1 0 0,0 0 0 0 0,1 1 0 0 0,2 1 0 0 0,1 0 0 0 0,1 1 0 0 0,1 0 0 0 0,1 1 0 0 0,-9 53 0 0 0,17-77 25 0 0,1 0-1 0 0,0 0 1 0 0,0-1 0 0 0,0 1 0 0 0,0 0 0 0 0,1 0 0 0 0,0 0 0 0 0,-1-1-1 0 0,1 1 1 0 0,0 0 0 0 0,1-1 0 0 0,-1 1 0 0 0,4 5 0 0 0,-4-8 21 0 0,0 0-1 0 0,0 0 1 0 0,0 1 0 0 0,0-1 0 0 0,0 0-1 0 0,0 0 1 0 0,1-1 0 0 0,-1 1 0 0 0,0 0-1 0 0,1 0 1 0 0,-1-1 0 0 0,1 1 0 0 0,-1 0-1 0 0,1-1 1 0 0,-1 1 0 0 0,1-1 0 0 0,-1 0 0 0 0,1 0-1 0 0,-1 1 1 0 0,1-1 0 0 0,-1 0 0 0 0,1 0-1 0 0,0-1 1 0 0,-1 1 0 0 0,1 0 0 0 0,-1 0-1 0 0,1-1 1 0 0,-1 1 0 0 0,1-1 0 0 0,-1 1-1 0 0,1-1 1 0 0,-1 0 0 0 0,0 0 0 0 0,1 1-1 0 0,0-2 1 0 0,21-13 162 0 0,-1 0 0 0 0,0-2 0 0 0,-2 0-1 0 0,0-1 1 0 0,-1-1 0 0 0,0-1 0 0 0,-2 0 0 0 0,-1-2 0 0 0,0 0-1 0 0,-2 0 1 0 0,19-39 0 0 0,-33 60-187 0 0,1 0 1 0 0,-1-1-1 0 0,1 1 0 0 0,-1 0 1 0 0,1 0-1 0 0,0 0 1 0 0,0 0-1 0 0,0 0 0 0 0,-1 0 1 0 0,1 0-1 0 0,0 0 0 0 0,0 0 1 0 0,0 0-1 0 0,0 0 0 0 0,2 0 1 0 0,-2 1-8 0 0,-1 0 0 0 0,1 0 1 0 0,-1 0-1 0 0,1 0 0 0 0,-1 0 1 0 0,0 0-1 0 0,1 0 0 0 0,-1 0 0 0 0,1 0 1 0 0,-1 1-1 0 0,1-1 0 0 0,-1 0 1 0 0,0 0-1 0 0,1 1 0 0 0,-1-1 0 0 0,0 0 1 0 0,1 0-1 0 0,-1 1 0 0 0,0-1 1 0 0,1 0-1 0 0,-1 1 0 0 0,0-1 1 0 0,1 0-1 0 0,-1 1 0 0 0,0-1 0 0 0,0 1 1 0 0,0-1-1 0 0,1 0 0 0 0,-1 1 1 0 0,13 48-225 0 0,-9-31 268 0 0,4 12-94 0 0,-6-16 55 0 0,2-1-1 0 0,-1 0 1 0 0,2 0 0 0 0,0 0 0 0 0,0 0 0 0 0,1-1 0 0 0,1 0 0 0 0,12 18 0 0 0,-15-26 30 0 0,0-1 0 0 0,0 0 0 0 0,0-1 0 0 0,0 1 0 0 0,0-1 0 0 0,0 1 0 0 0,1-1 0 0 0,-1 0 0 0 0,1-1 0 0 0,-1 1 0 0 0,1-1 0 0 0,0 0 0 0 0,0 0 0 0 0,0-1 0 0 0,-1 1 0 0 0,1-1 0 0 0,0 0 0 0 0,0 0 0 0 0,8-2 0 0 0,-3 1 108 0 0,-1-1-1 0 0,0 0 1 0 0,0-1-1 0 0,0 0 0 0 0,-1 0 1 0 0,1 0-1 0 0,-1-2 1 0 0,0 1-1 0 0,11-8 1 0 0,-8 3 21 0 0,0-1-1 0 0,-1 0 1 0 0,0-1 0 0 0,8-12 0 0 0,0 0-4091 0 0,2 2-7038 0 0,-14 14 3213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0:28.689"/>
    </inkml:context>
    <inkml:brush xml:id="br0">
      <inkml:brushProperty name="width" value="0.035" units="cm"/>
      <inkml:brushProperty name="height" value="0.035" units="cm"/>
    </inkml:brush>
  </inkml:definitions>
  <inkml:trace contextRef="#ctx0" brushRef="#br0">39 65 11867 0 0,'0'-1'272'0'0,"-1"0"0"0"0,0 0 0 0 0,0 0 0 0 0,1 1 0 0 0,-1-1 0 0 0,0 0 0 0 0,0 1 0 0 0,0-1 0 0 0,0 0 0 0 0,0 1 0 0 0,0-1 0 0 0,0 1 0 0 0,-1-1 0 0 0,1 1 0 0 0,0 0 1 0 0,0 0-1 0 0,-2-1 0 0 0,-5 8 3078 0 0,4 5-3868 0 0,1 4 635 0 0,1-1-1 0 0,0 1 1 0 0,1-1-1 0 0,1 1 1 0 0,1 0-1 0 0,0-1 1 0 0,6 26-1 0 0,32 109-26 0 0,-32-129-70 0 0,0 1-20 0 0,5 20-36 0 0,2 0 0 0 0,28 56 0 0 0,-37-88 85 0 0,0 0-1 0 0,1 0 1 0 0,1 0 0 0 0,-1-1 0 0 0,2 0-1 0 0,-1 0 1 0 0,1-1 0 0 0,0 0-1 0 0,1 0 1 0 0,0-1 0 0 0,0 0-1 0 0,1-1 1 0 0,-1 0 0 0 0,18 7 0 0 0,-18-10 76 0 0,-1-1 1 0 0,1 0-1 0 0,0-1 1 0 0,0 0-1 0 0,0 0 1 0 0,0-1 0 0 0,0-1-1 0 0,0 1 1 0 0,0-1-1 0 0,0-1 1 0 0,-1 1 0 0 0,1-1-1 0 0,0-1 1 0 0,-1 0-1 0 0,1 0 1 0 0,-1-1-1 0 0,0 0 1 0 0,9-6 0 0 0,6-4 124 0 0,-1-1 0 0 0,-1-1 1 0 0,0-1-1 0 0,35-37 1 0 0,-41 39-137 0 0,-1-1 0 0 0,-1-1 1 0 0,0 0-1 0 0,-1-1 0 0 0,0 0 1 0 0,-2-1-1 0 0,0 0 0 0 0,-1-1 0 0 0,-1 0 1 0 0,-1 0-1 0 0,-1-1 0 0 0,-1 0 1 0 0,4-27-1 0 0,-5 8-67 0 0,-2 0 0 0 0,-1-1 0 0 0,-2 1 0 0 0,-11-65 0 0 0,8 77-628 0 0,3 24-3717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0:29.070"/>
    </inkml:context>
    <inkml:brush xml:id="br0">
      <inkml:brushProperty name="width" value="0.035" units="cm"/>
      <inkml:brushProperty name="height" value="0.035" units="cm"/>
    </inkml:brush>
  </inkml:definitions>
  <inkml:trace contextRef="#ctx0" brushRef="#br0">0 0 12483 0 0,'5'45'4133'0'0,"33"234"-826"0"0,22 112-2428 0 0,-43-339-594 0 0,-1-29 90 0 0,-15-23-356 0 0,-1 1 0 0 0,1-1 0 0 0,-1 1 0 0 0,1-1 0 0 0,0 0 0 0 0,-1 1 1 0 0,1-1-1 0 0,0 0 0 0 0,-1 1 0 0 0,1-1 0 0 0,0 0 0 0 0,0 0 0 0 0,-1 0 1 0 0,1 0-1 0 0,0 0 0 0 0,-1 0 0 0 0,1 0 0 0 0,0 0 0 0 0,0 0 0 0 0,-1 0 1 0 0,1 0-1 0 0,0 0 0 0 0,0 0 0 0 0,-1-1 0 0 0,1 1 0 0 0,0 0 0 0 0,-1-1 1 0 0,2 0-1 0 0,0 0-278 0 0,0-2 0 0 0,1 1 0 0 0,-1 0 0 0 0,0 0 0 0 0,-1-1-1 0 0,1 1 1 0 0,0-1 0 0 0,-1 0 0 0 0,1 1 0 0 0,-1-1 0 0 0,0 0 0 0 0,2-4 0 0 0,5-20-10714 0 0,-5 16 5457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0:29.481"/>
    </inkml:context>
    <inkml:brush xml:id="br0">
      <inkml:brushProperty name="width" value="0.035" units="cm"/>
      <inkml:brushProperty name="height" value="0.035" units="cm"/>
    </inkml:brush>
  </inkml:definitions>
  <inkml:trace contextRef="#ctx0" brushRef="#br0">144 17 10778 0 0,'0'-1'200'0'0,"0"0"-1"0"0,-1 0 1 0 0,1 0-1 0 0,0 1 1 0 0,-1-1 0 0 0,1 0-1 0 0,0 0 1 0 0,-1 1-1 0 0,1-1 1 0 0,-1 0-1 0 0,1 1 1 0 0,-1-1-1 0 0,0 0 1 0 0,1 1-1 0 0,-1-1 1 0 0,0 1-1 0 0,1-1 1 0 0,-1 1 0 0 0,0-1-1 0 0,1 1 1 0 0,-1 0-1 0 0,0-1 1 0 0,0 1-1 0 0,0 0 1 0 0,1 0-1 0 0,-1-1 1 0 0,0 1-1 0 0,-2 0 1 0 0,1 0 2 0 0,0 1 0 0 0,0-1 0 0 0,-1 0 0 0 0,1 1 0 0 0,0 0 1 0 0,0 0-1 0 0,0 0 0 0 0,0 0 0 0 0,0 0 0 0 0,-4 2 0 0 0,1 1-49 0 0,0 0 0 0 0,-1 0 0 0 0,1 1-1 0 0,1-1 1 0 0,-1 1 0 0 0,1 0 0 0 0,-5 7 0 0 0,0 7 11 0 0,0-1 0 0 0,0 1 0 0 0,2 1 0 0 0,-8 33 0 0 0,13-45-160 0 0,1 1 0 0 0,-1-1 1 0 0,2 0-1 0 0,-1 1 0 0 0,1-1 1 0 0,1 1-1 0 0,-1-1 0 0 0,1 0 0 0 0,1 1 1 0 0,0-1-1 0 0,0 0 0 0 0,0 0 1 0 0,1 0-1 0 0,6 11 0 0 0,-7-16 53 0 0,-1 1 1 0 0,1-1-1 0 0,0 0 0 0 0,1 0 0 0 0,-1 0 1 0 0,0 0-1 0 0,1-1 0 0 0,0 1 0 0 0,-1 0 1 0 0,1-1-1 0 0,0 0 0 0 0,0 0 0 0 0,1 0 1 0 0,-1 0-1 0 0,0 0 0 0 0,1-1 0 0 0,-1 1 0 0 0,1-1 1 0 0,4 1-1 0 0,-3-1 88 0 0,0-1 0 0 0,0 0 1 0 0,0-1-1 0 0,0 1 0 0 0,0-1 0 0 0,-1 0 0 0 0,1 0 1 0 0,0 0-1 0 0,0-1 0 0 0,-1 1 0 0 0,1-1 1 0 0,-1 0-1 0 0,5-3 0 0 0,5-5 259 0 0,1 0 0 0 0,-1-1 0 0 0,-1 0 0 0 0,0-1 0 0 0,-1 0 0 0 0,0-1 0 0 0,11-16 0 0 0,-19 22-268 0 0,1 1 1 0 0,-1-1 0 0 0,-1 0 0 0 0,1 0 0 0 0,-1 0 0 0 0,-1-1 0 0 0,1 1 0 0 0,-1-1 0 0 0,0 1-1 0 0,-1-1 1 0 0,0 0 0 0 0,0 0 0 0 0,-1-13 0 0 0,0 16-115 0 0,-1 1 0 0 0,0 0 0 0 0,1 0-1 0 0,-1 0 1 0 0,-1 0 0 0 0,1 1 0 0 0,-1-1 0 0 0,1 0 0 0 0,-1 0-1 0 0,0 1 1 0 0,0-1 0 0 0,-1 1 0 0 0,1 0 0 0 0,-1 0 0 0 0,0 0-1 0 0,1 0 1 0 0,-1 0 0 0 0,-1 0 0 0 0,1 1 0 0 0,0-1 0 0 0,-1 1 0 0 0,1 0-1 0 0,-1 0 1 0 0,0 0 0 0 0,1 1 0 0 0,-1-1 0 0 0,0 1 0 0 0,-5-1-1 0 0,4 1-226 0 0,-1 0 0 0 0,0 0 0 0 0,0 1-1 0 0,0 0 1 0 0,0 0 0 0 0,0 0-1 0 0,0 1 1 0 0,1 0 0 0 0,-1 0 0 0 0,0 1-1 0 0,0-1 1 0 0,-6 4 0 0 0,-26 14-4235 0 0,5 5-4192 0 0,23-14 631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2:01.794"/>
    </inkml:context>
    <inkml:brush xml:id="br0">
      <inkml:brushProperty name="width" value="0.035" units="cm"/>
      <inkml:brushProperty name="height" value="0.035" units="cm"/>
    </inkml:brush>
  </inkml:definitions>
  <inkml:trace contextRef="#ctx0" brushRef="#br0">79 4 10762 0 0,'0'0'146'0'0,"-1"-1"-1"0"0,1 1 1 0 0,0 0-1 0 0,0 0 0 0 0,0 0 1 0 0,0-1-1 0 0,0 1 1 0 0,0 0-1 0 0,-1 0 0 0 0,1 0 1 0 0,0 0-1 0 0,0-1 1 0 0,0 1-1 0 0,0 0 1 0 0,-1 0-1 0 0,1 0 0 0 0,0 0 1 0 0,0 0-1 0 0,0 0 1 0 0,-1 0-1 0 0,1 0 0 0 0,0 0 1 0 0,0-1-1 0 0,-1 1 1 0 0,1 0-1 0 0,0 0 0 0 0,0 0 1 0 0,0 0-1 0 0,-1 0 1 0 0,1 0-1 0 0,0 1 1 0 0,0-1-1 0 0,-1 0 0 0 0,1 0 1 0 0,0 0-1 0 0,0 0 1 0 0,0 0-1 0 0,-1 0 0 0 0,1 0 1 0 0,-11 9 1658 0 0,-6 16-1875 0 0,15-23 479 0 0,-3 7-293 0 0,-1 0 0 0 0,1 0-1 0 0,1 1 1 0 0,0-1 0 0 0,0 1 0 0 0,1 1 0 0 0,0-1-1 0 0,1 0 1 0 0,0 1 0 0 0,1-1 0 0 0,-1 13 0 0 0,2-19-97 0 0,0 0 0 0 0,1-1 1 0 0,-1 1-1 0 0,0 0 0 0 0,1-1 1 0 0,0 1-1 0 0,0 0 0 0 0,0-1 1 0 0,1 1-1 0 0,-1-1 0 0 0,1 0 1 0 0,0 1-1 0 0,-1-1 0 0 0,2 0 0 0 0,-1 0 1 0 0,0 0-1 0 0,0-1 0 0 0,1 1 1 0 0,0 0-1 0 0,0-1 0 0 0,-1 0 1 0 0,1 1-1 0 0,0-1 0 0 0,1 0 1 0 0,-1-1-1 0 0,0 1 0 0 0,1 0 1 0 0,-1-1-1 0 0,1 0 0 0 0,-1 0 1 0 0,1 0-1 0 0,-1 0 0 0 0,1-1 1 0 0,7 1-1 0 0,-7-1-75 0 0,1 1 0 0 0,-1-2 1 0 0,1 1-1 0 0,0 0 0 0 0,-1-1 0 0 0,1 0 0 0 0,-1 0 0 0 0,1 0 1 0 0,-1 0-1 0 0,0-1 0 0 0,0 0 0 0 0,1 0 0 0 0,-1 0 0 0 0,0 0 0 0 0,-1-1 1 0 0,1 0-1 0 0,0 1 0 0 0,-1-1 0 0 0,1-1 0 0 0,3-4 0 0 0,-2 3-711 0 0,-1-1 0 0 0,0 0-1 0 0,0 0 1 0 0,-1 0 0 0 0,0 0-1 0 0,0 0 1 0 0,-1-1 0 0 0,1 1-1 0 0,-1-1 1 0 0,-1 0-1 0 0,1 1 1 0 0,0-15 0 0 0,-1 7-4340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1:14.288"/>
    </inkml:context>
    <inkml:brush xml:id="br0">
      <inkml:brushProperty name="width" value="0.035" units="cm"/>
      <inkml:brushProperty name="height" value="0.035" units="cm"/>
      <inkml:brushProperty name="color" value="#E71224"/>
    </inkml:brush>
  </inkml:definitions>
  <inkml:trace contextRef="#ctx0" brushRef="#br0">1751 52 19100 0 0,'-25'-21'3014'0'0,"-12"-9"-3358"0"0,32 74-1924 0 0,3-22 2109 0 0,-1-1 1 0 0,-1 1 0 0 0,-12 39-1 0 0,-30 63-271 0 0,17-50 209 0 0,-183 427-361 0 0,-28-12 503 0 0,59-124-92 0 0,-213 419 271 0 0,303-596-32 0 0,-106 220 252 0 0,25 10-117 0 0,164-395-271 0 0,3-6-220 0 0,-1-1-1 0 0,-1 0 1 0 0,0 0-1 0 0,-1 0 0 0 0,-13 17 1 0 0,21-32 64 0 0,0 0 0 0 0,-1 0 0 0 0,1-1 0 0 0,-1 1 0 0 0,0 0 0 0 0,1-1 0 0 0,-1 1 0 0 0,1 0 0 0 0,-1-1 0 0 0,0 1 0 0 0,0-1 0 0 0,1 1 0 0 0,-1-1 0 0 0,0 0 0 0 0,0 1 0 0 0,1-1 0 0 0,-1 0 0 0 0,0 1 0 0 0,0-1 1 0 0,0 0-1 0 0,0 0 0 0 0,1 0 0 0 0,-1 0 0 0 0,0 0 0 0 0,0 0 0 0 0,0 0 0 0 0,0 0 0 0 0,0 0 0 0 0,0 0 0 0 0,1 0 0 0 0,-3-1 0 0 0,-6-6-5549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1:14.621"/>
    </inkml:context>
    <inkml:brush xml:id="br0">
      <inkml:brushProperty name="width" value="0.035" units="cm"/>
      <inkml:brushProperty name="height" value="0.035" units="cm"/>
      <inkml:brushProperty name="color" value="#E71224"/>
    </inkml:brush>
  </inkml:definitions>
  <inkml:trace contextRef="#ctx0" brushRef="#br0">2 8 26230 0 0,'0'-1'-12'0'0,"-1"1"0"0"0,1 0 0 0 0,0 0 0 0 0,0 0 0 0 0,0 0 0 0 0,0 0-1 0 0,0-1 1 0 0,0 1 0 0 0,0 0 0 0 0,0 0 0 0 0,0 0 0 0 0,0 0 0 0 0,0-1 0 0 0,0 1 0 0 0,0 0 0 0 0,0 0 0 0 0,0 0 0 0 0,0-1 0 0 0,0 1 0 0 0,0 0 0 0 0,0 0 0 0 0,0 0 0 0 0,0 0 0 0 0,0-1 0 0 0,0 1 0 0 0,0 0 0 0 0,0 0 0 0 0,0 0 0 0 0,0 0 0 0 0,0 0 0 0 0,0-1 0 0 0,0 1 0 0 0,1 0 0 0 0,-1 0 0 0 0,0 0 0 0 0,0 0 0 0 0,0 0 0 0 0,0-1 0 0 0,0 1 0 0 0,1 0 0 0 0,-1 0 0 0 0,0 0 0 0 0,0 0 0 0 0,0 0 0 0 0,0 0 0 0 0,1 0 0 0 0,-1 0 0 0 0,0 0 0 0 0,0 0 0 0 0,0 0 0 0 0,0 0 0 0 0,1 0 0 0 0,-1 0 0 0 0,14 4-451 0 0,14 13 68 0 0,9 11 117 0 0,-1 1 0 0 0,49 52 1 0 0,56 77-260 0 0,-86-94 390 0 0,393 478-764 0 0,158 177 407 0 0,-497-600 280 0 0,91 98 291 0 0,-64-76-4091 0 0,-102-107-110 0 0,-4 0-3981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1:21.495"/>
    </inkml:context>
    <inkml:brush xml:id="br0">
      <inkml:brushProperty name="width" value="0.035" units="cm"/>
      <inkml:brushProperty name="height" value="0.035" units="cm"/>
    </inkml:brush>
  </inkml:definitions>
  <inkml:trace contextRef="#ctx0" brushRef="#br0">1 1 12059 0 0,'1'15'359'0'0,"1"0"0"0"0,0 0 0 0 0,8 23 0 0 0,0 5 137 0 0,22 120 912 0 0,30 188 465 0 0,-60-331-1666 0 0,1-5 403 0 0,-1 1 1 0 0,-1 0-1 0 0,-1 0 1 0 0,-1 20-1 0 0,-3-45 4402 0 0,-13-40-4147 0 0,11 16-803 0 0,1 0 0 0 0,2 0 1 0 0,1 0-1 0 0,3-51 0 0 0,24-135-296 0 0,-21 189 360 0 0,-2 17-110 0 0,2-17 63 0 0,13-48 0 0 0,-15 71-92 0 0,0 1 0 0 0,0-1 0 0 0,1 1-1 0 0,0-1 1 0 0,0 1 0 0 0,0 0 0 0 0,1 0 0 0 0,0 0-1 0 0,0 1 1 0 0,1-1 0 0 0,-1 1 0 0 0,1 0 0 0 0,6-4-1 0 0,-8 7-12 0 0,0 0 0 0 0,0 1 0 0 0,0 0 0 0 0,0 0 0 0 0,0 0 0 0 0,1 0-1 0 0,-1 0 1 0 0,0 1 0 0 0,0-1 0 0 0,1 1 0 0 0,-1 0 0 0 0,0 0 0 0 0,1 0-1 0 0,-1 1 1 0 0,0-1 0 0 0,1 1 0 0 0,-1 0 0 0 0,0-1 0 0 0,0 2 0 0 0,0-1-1 0 0,0 0 1 0 0,0 0 0 0 0,0 1 0 0 0,0 0 0 0 0,0 0 0 0 0,-1 0 0 0 0,4 3-1 0 0,6 3-15 0 0,-2 2 0 0 0,1-1 0 0 0,-2 1 0 0 0,1 1 0 0 0,7 11 0 0 0,-1 2 7 0 0,-1 1 0 0 0,-1 0 1 0 0,-2 0-1 0 0,-1 1 0 0 0,0 1 0 0 0,6 31 0 0 0,31 170 84 0 0,-46-217-37 0 0,41 290-20 0 0,-45-332 668 0 0,0-19-3405 0 0,2 24-2307 0 0,1 0 0 0 0,5-30 0 0 0,-1 34-499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1:21.703"/>
    </inkml:context>
    <inkml:brush xml:id="br0">
      <inkml:brushProperty name="width" value="0.035" units="cm"/>
      <inkml:brushProperty name="height" value="0.035" units="cm"/>
    </inkml:brush>
  </inkml:definitions>
  <inkml:trace contextRef="#ctx0" brushRef="#br0">1 1 7954 0 0,'3'3'5370'0'0,"15"12"-3936"0"0,-6-10-771 0 0,1 0 1 0 0,0 0-1 0 0,0-2 0 0 0,0 1 1 0 0,0-2-1 0 0,20 2 1 0 0,85-1 108 0 0,-77-4-839 0 0,-28 0-906 0 0,-7 1-1520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1:21.882"/>
    </inkml:context>
    <inkml:brush xml:id="br0">
      <inkml:brushProperty name="width" value="0.035" units="cm"/>
      <inkml:brushProperty name="height" value="0.035" units="cm"/>
    </inkml:brush>
  </inkml:definitions>
  <inkml:trace contextRef="#ctx0" brushRef="#br0">4 0 9978 0 0,'-1'4'190'0'0,"0"-1"0"0"0,0 0 0 0 0,1 0-1 0 0,-1 0 1 0 0,1 1 0 0 0,0-1 0 0 0,0 0 0 0 0,0 0-1 0 0,1 1 1 0 0,-1-1 0 0 0,1 0 0 0 0,0 0 0 0 0,0 0 0 0 0,0 0-1 0 0,0 0 1 0 0,0 0 0 0 0,1 0 0 0 0,-1 0 0 0 0,1 0-1 0 0,0-1 1 0 0,-1 1 0 0 0,2 0 0 0 0,1 2 0 0 0,1-2 80 0 0,0 0 1 0 0,-1 0-1 0 0,1 0 1 0 0,1-1-1 0 0,-1 0 1 0 0,0 0-1 0 0,0 0 1 0 0,1 0-1 0 0,-1-1 1 0 0,1 0-1 0 0,-1 0 1 0 0,9 0 0 0 0,14 1 299 0 0,-1-2 1 0 0,38-3 0 0 0,-5-9-1894 0 0,-52 10 186 0 0,0-1 1 0 0,-1 0-1 0 0,0 0 1 0 0,0-1 0 0 0,8-4-1 0 0,-7 1-5315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1:22.162"/>
    </inkml:context>
    <inkml:brush xml:id="br0">
      <inkml:brushProperty name="width" value="0.035" units="cm"/>
      <inkml:brushProperty name="height" value="0.035" units="cm"/>
    </inkml:brush>
  </inkml:definitions>
  <inkml:trace contextRef="#ctx0" brushRef="#br0">0 1 13987 0 0,'19'25'4177'0'0,"-11"4"-3568"0"0,-2 1 1 0 0,-1 0 0 0 0,-1 0-1 0 0,-1 0 1 0 0,-2 46 0 0 0,-1-43-507 0 0,2 36-6 0 0,13 315 222 0 0,-14-370-255 0 0,1 0 0 0 0,0 0 1 0 0,1 0-1 0 0,1-1 0 0 0,0 1 1 0 0,1-1-1 0 0,0 0 0 0 0,13 22 1 0 0,-13-30-1178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1:22.945"/>
    </inkml:context>
    <inkml:brush xml:id="br0">
      <inkml:brushProperty name="width" value="0.035" units="cm"/>
      <inkml:brushProperty name="height" value="0.035" units="cm"/>
    </inkml:brush>
  </inkml:definitions>
  <inkml:trace contextRef="#ctx0" brushRef="#br0">48 62 15603 0 0,'-4'-56'2199'0'0,"4"55"-2204"0"0,0 1-1 0 0,0 0 0 0 0,0 0 0 0 0,-1 0 0 0 0,1-1 0 0 0,0 1 0 0 0,0 0 0 0 0,0 0 0 0 0,0 0 1 0 0,0-1-1 0 0,0 1 0 0 0,0 0 0 0 0,0 0 0 0 0,0 0 0 0 0,0 0 0 0 0,-1-1 0 0 0,1 1 0 0 0,0 0 1 0 0,0 0-1 0 0,0 0 0 0 0,0 0 0 0 0,-1 0 0 0 0,1 0 0 0 0,0-1 0 0 0,0 1 0 0 0,0 0 0 0 0,0 0 1 0 0,-1 0-1 0 0,1 0 0 0 0,0 0 0 0 0,0 0 0 0 0,0 0 0 0 0,-1 0 0 0 0,1 0 0 0 0,0 0 0 0 0,0 0 1 0 0,0 0-1 0 0,-1 0 0 0 0,1 0 0 0 0,0 0 0 0 0,0 0 0 0 0,0 0 0 0 0,-1 0 0 0 0,1 0 0 0 0,-11 9-833 0 0,-6 12-2367 0 0,17-21 3106 0 0,-4 8-2186 0 0,0 0-3771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1:23.101"/>
    </inkml:context>
    <inkml:brush xml:id="br0">
      <inkml:brushProperty name="width" value="0.035" units="cm"/>
      <inkml:brushProperty name="height" value="0.035" units="cm"/>
    </inkml:brush>
  </inkml:definitions>
  <inkml:trace contextRef="#ctx0" brushRef="#br0">1 0 12763 0 0,'0'24'2016'0'0,"2"-1"-1"0"0,7 39 1 0 0,3-19-4597 0 0,-9-37-509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1:24.563"/>
    </inkml:context>
    <inkml:brush xml:id="br0">
      <inkml:brushProperty name="width" value="0.035" units="cm"/>
      <inkml:brushProperty name="height" value="0.035" units="cm"/>
    </inkml:brush>
  </inkml:definitions>
  <inkml:trace contextRef="#ctx0" brushRef="#br0">351 123 11715 0 0,'38'-31'1756'0'0,"-30"26"-1280"0"0,-1 0 0 0 0,0 0 0 0 0,0-1-1 0 0,-1 0 1 0 0,10-11 0 0 0,-16 16-385 0 0,1 0-1 0 0,0 1 1 0 0,-1-1-1 0 0,1 0 1 0 0,-1 0-1 0 0,1 0 1 0 0,-1 0-1 0 0,1 0 1 0 0,-1 0-1 0 0,0 0 1 0 0,1 0-1 0 0,-1 0 1 0 0,0 0-1 0 0,0 0 1 0 0,0 0-1 0 0,0 0 1 0 0,0 0-1 0 0,0 0 1 0 0,0 0-1 0 0,0-1 1 0 0,0 1-1 0 0,0 0 1 0 0,-1 0-1 0 0,1 0 1 0 0,0 0-1 0 0,-1 0 1 0 0,1 0-1 0 0,-1 1 1 0 0,1-1-1 0 0,-1 0 1 0 0,1 0-1 0 0,-1 0 1 0 0,0 0-1 0 0,1 0 1 0 0,-1 1-1 0 0,0-1 1 0 0,0 0-1 0 0,0 1 1 0 0,0-1-1 0 0,1 0 1 0 0,-1 1-1 0 0,0-1 1 0 0,0 1-1 0 0,0 0 1 0 0,0-1-1 0 0,0 1 1 0 0,0 0-1 0 0,0-1 1 0 0,-2 1 0 0 0,-1-1-58 0 0,-1-1 1 0 0,0 1-1 0 0,1 0 1 0 0,-1 1-1 0 0,0-1 1 0 0,0 1 0 0 0,1 0-1 0 0,-1 0 1 0 0,-8 1-1 0 0,2 3-84 0 0,0 0 1 0 0,1 1-1 0 0,0 0 0 0 0,0 0 0 0 0,-17 13 1 0 0,-44 38-98 0 0,66-51 137 0 0,-8 6-26 0 0,1 1-1 0 0,0 1 1 0 0,1 0-1 0 0,0 1 1 0 0,2 0-1 0 0,-1 0 1 0 0,2 1-1 0 0,0 1 1 0 0,0-1-1 0 0,2 1 1 0 0,-9 27-1 0 0,13-35 8 0 0,0 0 0 0 0,0 0 0 0 0,1 1 0 0 0,0-1 0 0 0,1 0 0 0 0,-1 0 0 0 0,2 1 0 0 0,-1-1 0 0 0,1 0-1 0 0,0 1 1 0 0,1-1 0 0 0,0 0 0 0 0,0 0 0 0 0,1 0 0 0 0,0 0 0 0 0,0-1 0 0 0,1 1 0 0 0,-1-1 0 0 0,2 0 0 0 0,-1 0 0 0 0,1 0-1 0 0,0-1 1 0 0,1 1 0 0 0,0-1 0 0 0,10 9 0 0 0,7 0 60 0 0,1-1-1 0 0,1 0 1 0 0,0-2-1 0 0,0-1 1 0 0,33 10-1 0 0,2 1 628 0 0,-59-21-632 0 0,1-1 1 0 0,-1 0-1 0 0,1 1 1 0 0,-1-1-1 0 0,0 1 1 0 0,1 0-1 0 0,-1-1 1 0 0,0 1-1 0 0,1 0 1 0 0,-1 0-1 0 0,0 0 1 0 0,0 0-1 0 0,0 0 1 0 0,0 0-1 0 0,0 0 1 0 0,0 0 0 0 0,0 1-1 0 0,0-1 1 0 0,0 0-1 0 0,0 1 1 0 0,-1-1-1 0 0,1 0 1 0 0,-1 1-1 0 0,1-1 1 0 0,-1 1-1 0 0,1-1 1 0 0,-1 1-1 0 0,0-1 1 0 0,0 1-1 0 0,0-1 1 0 0,0 1-1 0 0,0-1 1 0 0,0 1-1 0 0,0-1 1 0 0,0 1-1 0 0,0-1 1 0 0,-1 1-1 0 0,1-1 1 0 0,-1 0 0 0 0,1 1-1 0 0,-1-1 1 0 0,0 1-1 0 0,1-1 1 0 0,-1 0-1 0 0,0 0 1 0 0,0 1-1 0 0,0-1 1 0 0,0 0-1 0 0,-1 2 1 0 0,-8 8 102 0 0,0 0 1 0 0,-1-1-1 0 0,1 0 1 0 0,-15 9-1 0 0,15-11-142 0 0,-29 24 72 0 0,-84 64-142 0 0,101-82 83 0 0,0 0 0 0 0,0-1 0 0 0,-1-2-1 0 0,-25 10 1 0 0,46-21 9 0 0,1 1-1 0 0,-1 0 0 0 0,0-1 1 0 0,0 0-1 0 0,0 1 1 0 0,0-1-1 0 0,0 0 1 0 0,0 0-1 0 0,0 0 0 0 0,-3 0 1 0 0,5 0-128 0 0,-1 0 1 0 0,1-1-1 0 0,-1 1 1 0 0,0 0-1 0 0,1 0 1 0 0,-1-1-1 0 0,1 1 1 0 0,-1 0-1 0 0,1-1 1 0 0,-1 1-1 0 0,1 0 1 0 0,-1-1-1 0 0,1 1 1 0 0,-1-1-1 0 0,1 1 1 0 0,0-1-1 0 0,-1 1 1 0 0,1-1-1 0 0,-1 1 1 0 0,1-1-1 0 0,-1-1 1 0 0,1 0-451 0 0,0-1-1 0 0,0 1 1 0 0,-1-1 0 0 0,1 1 0 0 0,1-1 0 0 0,-1 1 0 0 0,0 0 0 0 0,1-1 0 0 0,-1 1 0 0 0,1-1 0 0 0,0 1 0 0 0,-1 0 0 0 0,1-1 0 0 0,2-2 0 0 0,4-9-5681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1:24.829"/>
    </inkml:context>
    <inkml:brush xml:id="br0">
      <inkml:brushProperty name="width" value="0.035" units="cm"/>
      <inkml:brushProperty name="height" value="0.035" units="cm"/>
    </inkml:brush>
  </inkml:definitions>
  <inkml:trace contextRef="#ctx0" brushRef="#br0">1 1 14795 0 0,'9'19'470'0'0,"-1"1"-1"0"0,-1 0 0 0 0,0 0 1 0 0,-2 0-1 0 0,0 1 1 0 0,-1 0-1 0 0,1 28 1 0 0,-3-22-403 0 0,1 0 1 0 0,1-1-1 0 0,1 1 1 0 0,15 45-1 0 0,-20-72-53 0 0,0 0 0 0 0,0 0 0 0 0,0 1 0 0 0,0-1 0 0 0,0 0 0 0 0,0 0 0 0 0,0 0 0 0 0,0 1 1 0 0,1-1-1 0 0,-1 0 0 0 0,0 0 0 0 0,0 0 0 0 0,0 0 0 0 0,0 1 0 0 0,0-1 0 0 0,0 0 0 0 0,0 0 0 0 0,0 0 0 0 0,1 0 0 0 0,-1 1 0 0 0,0-1 0 0 0,0 0 0 0 0,0 0 0 0 0,0 0 0 0 0,1 0 0 0 0,-1 0 1 0 0,0 0-1 0 0,0 1 0 0 0,0-1 0 0 0,1 0 0 0 0,-1 0 0 0 0,0 0 0 0 0,0 0 0 0 0,0 0 0 0 0,1 0 0 0 0,-1 0 0 0 0,0 0 0 0 0,0 0 0 0 0,0 0 0 0 0,1 0 0 0 0,-1 0 0 0 0,0 0 0 0 0,0 0 0 0 0,0 0 0 0 0,1 0 1 0 0,-1-1-1 0 0,6-10-71 0 0,1-17-2291 0 0,-3-14-3824 0 0,-3 25 33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2:01.983"/>
    </inkml:context>
    <inkml:brush xml:id="br0">
      <inkml:brushProperty name="width" value="0.035" units="cm"/>
      <inkml:brushProperty name="height" value="0.035" units="cm"/>
    </inkml:brush>
  </inkml:definitions>
  <inkml:trace contextRef="#ctx0" brushRef="#br0">0 63 11090 0 0,'0'-4'555'0'0,"1"0"0"0"0,0 1-1 0 0,-1-1 1 0 0,1 0-1 0 0,0 1 1 0 0,1-1-1 0 0,-1 1 1 0 0,1 0-1 0 0,-1-1 1 0 0,1 1 0 0 0,0 0-1 0 0,0 0 1 0 0,1 0-1 0 0,3-4 1 0 0,-4 6-429 0 0,0 0 0 0 0,-1 0 1 0 0,1 0-1 0 0,0 0 0 0 0,0 1 0 0 0,0-1 0 0 0,0 1 1 0 0,-1-1-1 0 0,1 1 0 0 0,0 0 0 0 0,0 0 1 0 0,0 0-1 0 0,0 0 0 0 0,0 0 0 0 0,0 0 0 0 0,0 0 1 0 0,0 1-1 0 0,0-1 0 0 0,0 1 0 0 0,-1-1 1 0 0,1 1-1 0 0,0 0 0 0 0,0 0 0 0 0,0 0 1 0 0,-1 0-1 0 0,1 0 0 0 0,-1 0 0 0 0,1 0 0 0 0,2 2 1 0 0,7 7 67 0 0,1 0 0 0 0,-2 0 0 0 0,1 1 0 0 0,-1 0 0 0 0,-1 1 0 0 0,0 0 1 0 0,-1 1-1 0 0,0-1 0 0 0,-1 2 0 0 0,0-1 0 0 0,-1 1 0 0 0,7 25 0 0 0,-5-12-98 0 0,-2-1-1 0 0,-1 1 0 0 0,-1 0 1 0 0,-2 1-1 0 0,0-1 1 0 0,-3 31-1 0 0,-1-36-14 0 0,-1 1 1 0 0,-1-1-1 0 0,-1 0 0 0 0,-1-1 1 0 0,0 1-1 0 0,-2-1 0 0 0,-17 33 1 0 0,11-28-1067 0 0,-29 40 0 0 0,21-38-3383 0 0,-27 27-1 0 0,19-25-5049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1:24.955"/>
    </inkml:context>
    <inkml:brush xml:id="br0">
      <inkml:brushProperty name="width" value="0.035" units="cm"/>
      <inkml:brushProperty name="height" value="0.035" units="cm"/>
    </inkml:brush>
  </inkml:definitions>
  <inkml:trace contextRef="#ctx0" brushRef="#br0">13 1 12443 0 0,'-3'-1'648'0'0,"0"2"-480"0"0,1 2-192 0 0,0 1-16 0 0,2 2-8 0 0,0 1-16 0 0,-1 0 8 0 0,1 3-56 0 0,-2-2-88 0 0,2 0-176 0 0,0 1-240 0 0,0-1-5914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1:25.336"/>
    </inkml:context>
    <inkml:brush xml:id="br0">
      <inkml:brushProperty name="width" value="0.035" units="cm"/>
      <inkml:brushProperty name="height" value="0.035" units="cm"/>
    </inkml:brush>
  </inkml:definitions>
  <inkml:trace contextRef="#ctx0" brushRef="#br0">0 323 10226 0 0,'4'7'180'0'0,"-1"-1"496"0"0,0 0 0 0 0,0 0 0 0 0,0 0 1 0 0,-1 0-1 0 0,0 0 0 0 0,0 0 0 0 0,-1 1 0 0 0,1 9 1 0 0,3-63 4680 0 0,13-33-4232 0 0,-4 21-781 0 0,-8 24-324 0 0,13-54 48 0 0,-17 81-45 0 0,0 1-1 0 0,1 0 1 0 0,0-1-1 0 0,0 1 1 0 0,1 1-1 0 0,0-1 1 0 0,0 1 0 0 0,1-1-1 0 0,5-5 1 0 0,-9 11-26 0 0,-1 0 1 0 0,1 0 0 0 0,0 1-1 0 0,0-1 1 0 0,0 0 0 0 0,0 1-1 0 0,0-1 1 0 0,0 1-1 0 0,0-1 1 0 0,0 1 0 0 0,0-1-1 0 0,0 1 1 0 0,0 0 0 0 0,0-1-1 0 0,0 1 1 0 0,0 0 0 0 0,0 0-1 0 0,0 0 1 0 0,0 0-1 0 0,1 0 1 0 0,-1 0 0 0 0,0 0-1 0 0,2 0 1 0 0,-1 1-7 0 0,0 0 0 0 0,0 0 0 0 0,0 0 0 0 0,0 1-1 0 0,0-1 1 0 0,0 0 0 0 0,0 1 0 0 0,0-1 0 0 0,0 1 0 0 0,-1 0 0 0 0,2 1 0 0 0,5 7-41 0 0,-2 0 0 0 0,1 1 0 0 0,7 16 0 0 0,-12-22 40 0 0,22 51 9 0 0,-2 2 0 0 0,-3 0 1 0 0,20 105-1 0 0,-32-129 29 0 0,5-5 543 0 0,-12-28-556 0 0,0-1 1 0 0,0 0-1 0 0,0 0 0 0 0,0 0 1 0 0,0 0-1 0 0,0 0 0 0 0,0 0 1 0 0,1 0-1 0 0,-1 0 1 0 0,0 0-1 0 0,0 0 0 0 0,0 1 1 0 0,0-1-1 0 0,0 0 0 0 0,0 0 1 0 0,1 0-1 0 0,-1 0 0 0 0,0 0 1 0 0,0 0-1 0 0,0 0 0 0 0,0 0 1 0 0,0 0-1 0 0,0 0 0 0 0,1 0 1 0 0,-1 0-1 0 0,0 0 0 0 0,0 0 1 0 0,0 0-1 0 0,0 0 0 0 0,0 0 1 0 0,0 0-1 0 0,1 0 0 0 0,-1 0 1 0 0,0-1-1 0 0,0 1 0 0 0,0 0 1 0 0,0 0-1 0 0,0 0 0 0 0,0 0 1 0 0,0 0-1 0 0,1 0 1 0 0,-1 0-1 0 0,0 0 0 0 0,0 0 1 0 0,0-1-1 0 0,0 1 0 0 0,0 0 1 0 0,0 0-1 0 0,0 0 0 0 0,0 0 1 0 0,0 0-1 0 0,0-1 0 0 0,4-17 311 0 0,-5-21-2515 0 0,-4 0-4161 0 0,2 18 1809 0 0,1 6-2281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1:26.002"/>
    </inkml:context>
    <inkml:brush xml:id="br0">
      <inkml:brushProperty name="width" value="0.035" units="cm"/>
      <inkml:brushProperty name="height" value="0.035" units="cm"/>
    </inkml:brush>
  </inkml:definitions>
  <inkml:trace contextRef="#ctx0" brushRef="#br0">0 3 15163 0 0,'0'0'58'0'0,"0"0"-1"0"0,1 0 0 0 0,-1 0 1 0 0,0 0-1 0 0,0 0 1 0 0,0 0-1 0 0,0 1 1 0 0,0-1-1 0 0,1 0 0 0 0,-1 0 1 0 0,0 0-1 0 0,0 0 1 0 0,0 0-1 0 0,0 0 0 0 0,1 0 1 0 0,-1 0-1 0 0,0 0 1 0 0,0 0-1 0 0,0 0 0 0 0,1 0 1 0 0,-1 0-1 0 0,0 0 1 0 0,0 0-1 0 0,0 0 0 0 0,0 0 1 0 0,1 0-1 0 0,-1-1 1 0 0,0 1-1 0 0,0 0 1 0 0,0 0-1 0 0,0 0 0 0 0,0 0 1 0 0,1 0-1 0 0,-1 0 1 0 0,0 0-1 0 0,0 0 0 0 0,0-1 1 0 0,0 1-1 0 0,0 0 1 0 0,0 0-1 0 0,0 0 0 0 0,1 0 1 0 0,-1-1-1 0 0,0 1 1 0 0,0 0-1 0 0,0 0 1 0 0,0 0-1 0 0,0-1 0 0 0,7 20 1398 0 0,-2 32-844 0 0,18 144 559 0 0,-15-154-930 0 0,1-1 0 0 0,25 69 1 0 0,-30-99-158 0 0,-1-3 31 0 0,0 0 1 0 0,0 1-1 0 0,-1-1 1 0 0,3 15 0 0 0,3-91-12543 0 0,-7 54 6844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1:26.271"/>
    </inkml:context>
    <inkml:brush xml:id="br0">
      <inkml:brushProperty name="width" value="0.035" units="cm"/>
      <inkml:brushProperty name="height" value="0.035" units="cm"/>
    </inkml:brush>
  </inkml:definitions>
  <inkml:trace contextRef="#ctx0" brushRef="#br0">0 1 11082 0 0,'7'32'3779'0'0,"-3"25"-939"0"0,-3-33-2312 0 0,1 1 0 0 0,9 43 0 0 0,19 37 260 0 0,17 71-114 0 0,-47-163-562 0 0,-5-14-2145 0 0,-10-20-7806 0 0,10 11 3885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1:26.493"/>
    </inkml:context>
    <inkml:brush xml:id="br0">
      <inkml:brushProperty name="width" value="0.035" units="cm"/>
      <inkml:brushProperty name="height" value="0.035" units="cm"/>
    </inkml:brush>
  </inkml:definitions>
  <inkml:trace contextRef="#ctx0" brushRef="#br0">0 86 14883 0 0,'5'3'211'0'0,"0"-1"-1"0"0,0 0 1 0 0,-1 0-1 0 0,1 0 1 0 0,0-1-1 0 0,0 0 1 0 0,1 0 0 0 0,-1 0-1 0 0,0 0 1 0 0,0-1-1 0 0,0 0 1 0 0,1 0-1 0 0,7-1 1 0 0,86-10 1390 0 0,-89 10-1592 0 0,455-73 360 0 0,-455 72-604 0 0,32-5-2468 0 0,-15 3-2608 0 0,-18 2-961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1:27.083"/>
    </inkml:context>
    <inkml:brush xml:id="br0">
      <inkml:brushProperty name="width" value="0.035" units="cm"/>
      <inkml:brushProperty name="height" value="0.035" units="cm"/>
    </inkml:brush>
  </inkml:definitions>
  <inkml:trace contextRef="#ctx0" brushRef="#br0">3 172 11122 0 0,'-3'4'8598'0'0,"12"-11"-8035"0"0,-1 0-1 0 0,1 0 1 0 0,1 0 0 0 0,-1 1-1 0 0,14-6 1 0 0,-17 9-524 0 0,-1 0 0 0 0,1 1 1 0 0,0 0-1 0 0,0 0 0 0 0,0 0 0 0 0,0 1 1 0 0,1 0-1 0 0,-1 0 0 0 0,0 0 0 0 0,13 1 1 0 0,-15 1-47 0 0,0 0 1 0 0,1 0-1 0 0,-1 0 0 0 0,0 0 1 0 0,0 1-1 0 0,0-1 1 0 0,0 1-1 0 0,0 0 1 0 0,0 0-1 0 0,-1 1 0 0 0,1-1 1 0 0,-1 1-1 0 0,1-1 1 0 0,-1 1-1 0 0,0 0 1 0 0,5 7-1 0 0,-5-5 3 0 0,0 0 1 0 0,0 0-1 0 0,-1 1 0 0 0,0-1 1 0 0,0 1-1 0 0,0-1 0 0 0,0 1 0 0 0,-1 0 1 0 0,0-1-1 0 0,0 1 0 0 0,-1 7 1 0 0,0 1-3 0 0,-1-1 0 0 0,0 0 1 0 0,-1 1-1 0 0,0-1 1 0 0,-1 0-1 0 0,-1 0 1 0 0,0-1-1 0 0,-1 1 0 0 0,0-1 1 0 0,-7 13-1 0 0,5-14 11 0 0,-19 31 45 0 0,24-40 8 0 0,0 1-1 0 0,0-1 1 0 0,0 0-1 0 0,-1 0 1 0 0,1 0-1 0 0,0 0 1 0 0,-1 0 0 0 0,1 0-1 0 0,-1-1 1 0 0,0 1-1 0 0,0-1 1 0 0,-5 2-1 0 0,8-3-33 0 0,0 0-1 0 0,-1 0 0 0 0,1-1 1 0 0,0 1-1 0 0,0 0 1 0 0,-1-1-1 0 0,1 1 0 0 0,0 0 1 0 0,0-1-1 0 0,-1 1 1 0 0,1-1-1 0 0,0 1 0 0 0,0 0 1 0 0,0-1-1 0 0,0 1 1 0 0,-1-1-1 0 0,1 1 1 0 0,0 0-1 0 0,0-1 0 0 0,0 1 1 0 0,0-1-1 0 0,0 1 1 0 0,0-1-1 0 0,0 1 0 0 0,0 0 1 0 0,0-1-1 0 0,1 1 1 0 0,-1-1-1 0 0,0 1 0 0 0,0 0 1 0 0,0-1-1 0 0,0 1 1 0 0,0-1-1 0 0,1 1 0 0 0,-1 0 1 0 0,0-1-1 0 0,0 1 1 0 0,1-1-1 0 0,6-19 195 0 0,20-32 402 0 0,66-97-1 0 0,-26 46-539 0 0,-50 75-58 0 0,-11 15-12 0 0,1 0 0 0 0,1 1-1 0 0,0 0 1 0 0,1 0-1 0 0,12-12 1 0 0,-20 23-21 0 0,-1 1-1 0 0,0 0 1 0 0,0-1-1 0 0,1 1 0 0 0,-1 0 1 0 0,0-1-1 0 0,0 1 1 0 0,1 0-1 0 0,-1 0 1 0 0,0-1-1 0 0,1 1 1 0 0,-1 0-1 0 0,0 0 1 0 0,1 0-1 0 0,-1 0 1 0 0,0-1-1 0 0,1 1 1 0 0,-1 0-1 0 0,0 0 1 0 0,1 0-1 0 0,-1 0 1 0 0,1 0-1 0 0,-1 0 1 0 0,0 0-1 0 0,1 0 1 0 0,-1 0-1 0 0,1 0 1 0 0,-1 0-1 0 0,0 0 1 0 0,1 0-1 0 0,-1 0 1 0 0,0 0-1 0 0,1 1 1 0 0,-1-1-1 0 0,1 0 1 0 0,-1 0-1 0 0,1 1 1 0 0,2 15-257 0 0,-9 25 68 0 0,-18 43 83 0 0,-18 73-84 0 0,37-131 194 0 0,0 0-1 0 0,2 0 1 0 0,1 0-1 0 0,2 28 1 0 0,1-47 21 0 0,0 0 0 0 0,0 0 1 0 0,1 0-1 0 0,0 0 0 0 0,0-1 1 0 0,0 1-1 0 0,1-1 0 0 0,0 1 1 0 0,0-1-1 0 0,1 0 0 0 0,0 0 1 0 0,0 0-1 0 0,0-1 0 0 0,1 0 1 0 0,0 1-1 0 0,0-2 0 0 0,0 1 0 0 0,1 0 1 0 0,-1-1-1 0 0,1 0 0 0 0,0-1 1 0 0,0 1-1 0 0,0-1 0 0 0,1 0 1 0 0,-1 0-1 0 0,13 2 0 0 0,-11-2 14 0 0,1-1-1 0 0,-1 0 0 0 0,1-1 0 0 0,0 0 1 0 0,0 0-1 0 0,-1-1 0 0 0,1 0 1 0 0,0 0-1 0 0,0-1 0 0 0,-1-1 0 0 0,1 1 1 0 0,0-1-1 0 0,-1-1 0 0 0,0 1 1 0 0,1-1-1 0 0,-1-1 0 0 0,0 0 0 0 0,0 0 1 0 0,-1 0-1 0 0,0-1 0 0 0,8-6 1 0 0,-14 10-182 0 0,0 0 1 0 0,0 0-1 0 0,0 0 1 0 0,0 0-1 0 0,0 0 1 0 0,0-1-1 0 0,0 1 0 0 0,-1 0 1 0 0,1 0-1 0 0,0-1 1 0 0,-1 1-1 0 0,1 0 1 0 0,-1-1-1 0 0,1 1 1 0 0,-1 0-1 0 0,0-1 1 0 0,0 1-1 0 0,0-2 1 0 0,0 2-344 0 0,0 0 0 0 0,0-1-1 0 0,0 1 1 0 0,-1 0 0 0 0,1 0 0 0 0,-1-1 0 0 0,1 1 0 0 0,-1 0 0 0 0,1 0 0 0 0,-1 0 0 0 0,0 0-1 0 0,1 0 1 0 0,-1 0 0 0 0,0 0 0 0 0,0 0 0 0 0,0 0 0 0 0,0 0 0 0 0,0 1 0 0 0,0-1 0 0 0,-1-1-1 0 0,-8-3-6954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1:27.351"/>
    </inkml:context>
    <inkml:brush xml:id="br0">
      <inkml:brushProperty name="width" value="0.035" units="cm"/>
      <inkml:brushProperty name="height" value="0.035" units="cm"/>
    </inkml:brush>
  </inkml:definitions>
  <inkml:trace contextRef="#ctx0" brushRef="#br0">0 342 21445 0 0,'0'-1'34'0'0,"0"1"1"0"0,1-1 0 0 0,-1 1 0 0 0,0-1-1 0 0,0 0 1 0 0,0 1 0 0 0,1-1 0 0 0,-1 1-1 0 0,0-1 1 0 0,1 1 0 0 0,-1 0 0 0 0,0-1-1 0 0,1 1 1 0 0,-1-1 0 0 0,1 1 0 0 0,-1-1-1 0 0,1 1 1 0 0,-1 0 0 0 0,1-1 0 0 0,-1 1-1 0 0,1 0 1 0 0,-1 0 0 0 0,1-1 0 0 0,-1 1-1 0 0,1 0 1 0 0,-1 0 0 0 0,1 0 0 0 0,0 0 0 0 0,0 0-1 0 0,24-3 85 0 0,-15 3 143 0 0,72-15 1249 0 0,97-29 1 0 0,-40 9-1320 0 0,297-56-576 0 0,-175 40-2998 0 0,-2-7-4089 0 0,-259 57 7462 0 0,41-9-1869 0 0,-1 1-1 0 0,68-5 1 0 0,-91 14-2947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1:27.970"/>
    </inkml:context>
    <inkml:brush xml:id="br0">
      <inkml:brushProperty name="width" value="0.035" units="cm"/>
      <inkml:brushProperty name="height" value="0.035" units="cm"/>
    </inkml:brush>
  </inkml:definitions>
  <inkml:trace contextRef="#ctx0" brushRef="#br0">339 94 13523 0 0,'0'-31'3254'0'0,"1"30"-3120"0"0,-1-1 1 0 0,1 0 0 0 0,-1 0 0 0 0,0 0-1 0 0,0 0 1 0 0,1 0 0 0 0,-1 1 0 0 0,-1-1-1 0 0,1 0 1 0 0,0 0 0 0 0,0 0 0 0 0,-1 0-1 0 0,1 0 1 0 0,-1 0 0 0 0,1 1 0 0 0,-1-1 0 0 0,0 0-1 0 0,0 1 1 0 0,0-1 0 0 0,0 0 0 0 0,0 1-1 0 0,0-1 1 0 0,0 1 0 0 0,-1-1 0 0 0,1 1-1 0 0,-2-2 1 0 0,0 1-54 0 0,1 1-1 0 0,-1-1 1 0 0,1 1-1 0 0,-1-1 1 0 0,0 1 0 0 0,1 0-1 0 0,-1 0 1 0 0,0 0-1 0 0,0 0 1 0 0,0 1 0 0 0,0-1-1 0 0,0 1 1 0 0,0 0-1 0 0,0 0 1 0 0,1 0 0 0 0,-1 0-1 0 0,-5 1 1 0 0,2 0-38 0 0,1 1-1 0 0,-1 0 1 0 0,1 0 0 0 0,0 0 0 0 0,0 1 0 0 0,0-1 0 0 0,0 1 0 0 0,-8 6 0 0 0,-4 6-57 0 0,0 1 1 0 0,1 1-1 0 0,-22 29 1 0 0,35-42 54 0 0,-17 22-24 0 0,2 0-1 0 0,-27 52 1 0 0,38-65-16 0 0,1 1 0 0 0,0 0 0 0 0,1 0 1 0 0,1 0-1 0 0,0 1 0 0 0,1-1 0 0 0,1 1 0 0 0,-1 18 0 0 0,3-32 25 0 0,0 0 0 0 0,0 0 0 0 0,0 1 0 0 0,0-1 0 0 0,0 0-1 0 0,0 0 1 0 0,0 0 0 0 0,0 0 0 0 0,1 0 0 0 0,-1 0-1 0 0,0 0 1 0 0,1 0 0 0 0,-1 0 0 0 0,1 0 0 0 0,-1 0-1 0 0,1 0 1 0 0,-1 0 0 0 0,1 0 0 0 0,0 0 0 0 0,-1 0-1 0 0,1 0 1 0 0,0-1 0 0 0,0 1 0 0 0,0 0 0 0 0,-1-1 0 0 0,1 1-1 0 0,0 0 1 0 0,1 0 0 0 0,1-1 133 0 0,-1 0-1 0 0,0 1 1 0 0,0-1 0 0 0,1 0 0 0 0,-1 0-1 0 0,0 0 1 0 0,0 0 0 0 0,1-1-1 0 0,-1 1 1 0 0,0-1 0 0 0,0 1 0 0 0,4-3-1 0 0,7-2 401 0 0,-1-1-1 0 0,0 0 0 0 0,15-12 1 0 0,-1 0-420 0 0,-1-2 1 0 0,-1 0-1 0 0,35-40 1 0 0,-48 48-39 0 0,-1-1 1 0 0,0 0 0 0 0,-1 0-1 0 0,-1-1 1 0 0,0 0 0 0 0,-1-1-1 0 0,0 1 1 0 0,-1-2 0 0 0,3-15 0 0 0,-6 15 19 0 0,-3 12-249 0 0,2 16-100 0 0,1 24 129 0 0,0 6 27 0 0,16 77-1 0 0,-16-107 72 0 0,0-1-1 0 0,1 1 1 0 0,0-1-1 0 0,1 0 0 0 0,0-1 1 0 0,1 1-1 0 0,0-1 1 0 0,0 0-1 0 0,1-1 0 0 0,1 1 1 0 0,12 11-1 0 0,-15-16 14 0 0,0-1 1 0 0,1 0-1 0 0,-1-1 0 0 0,1 1 0 0 0,0-1 1 0 0,0 0-1 0 0,0-1 0 0 0,0 0 0 0 0,0 0 1 0 0,1 0-1 0 0,-1 0 0 0 0,10 0 0 0 0,-5-1 66 0 0,1-1-1 0 0,-1 0 1 0 0,0-1-1 0 0,0 0 1 0 0,0 0-1 0 0,0-2 1 0 0,11-2-1 0 0,-6-1-163 0 0,0 1 0 0 0,-1-2 0 0 0,0 0 0 0 0,0-1 0 0 0,0-1 0 0 0,-1 0 0 0 0,-1 0 0 0 0,1-2 0 0 0,22-22 0 0 0,-13 3-3201 0 0,-3-4-4379 0 0,-9 8-2448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1:52.237"/>
    </inkml:context>
    <inkml:brush xml:id="br0">
      <inkml:brushProperty name="width" value="0.035" units="cm"/>
      <inkml:brushProperty name="height" value="0.035" units="cm"/>
    </inkml:brush>
  </inkml:definitions>
  <inkml:trace contextRef="#ctx0" brushRef="#br0">20 17 12659 0 0,'0'-1'224'0'0,"0"0"-1"0"0,0 0 1 0 0,-1 0 0 0 0,1 1 0 0 0,0-1 0 0 0,-1 0 0 0 0,1 0 0 0 0,-1 0-1 0 0,1 0 1 0 0,-1 1 0 0 0,1-1 0 0 0,-1 0 0 0 0,0 1 0 0 0,1-1-1 0 0,-1 0 1 0 0,0 1 0 0 0,0-1 0 0 0,1 1 0 0 0,-1-1 0 0 0,0 1 0 0 0,0-1-1 0 0,-1 0 1 0 0,1 2-93 0 0,1 0-1 0 0,-1-1 0 0 0,1 1 1 0 0,-1 0-1 0 0,1-1 1 0 0,-1 1-1 0 0,1 0 0 0 0,0 0 1 0 0,-1-1-1 0 0,1 1 1 0 0,0 0-1 0 0,0 0 0 0 0,-1 0 1 0 0,1-1-1 0 0,0 1 0 0 0,0 0 1 0 0,0 0-1 0 0,0 1 1 0 0,2 48 1026 0 0,5 10-703 0 0,0 62 0 0 0,-3-23-414 0 0,0-49 37 0 0,4 72-39 0 0,31 156 0 0 0,-37-267-26 0 0,1 1 0 0 0,0-1 0 0 0,0 0 0 0 0,2 0 0 0 0,-1 0 0 0 0,1-1 0 0 0,1 0-1 0 0,0 0 1 0 0,13 17 0 0 0,-25-44-10621 0 0,4 9 3845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1:52.713"/>
    </inkml:context>
    <inkml:brush xml:id="br0">
      <inkml:brushProperty name="width" value="0.035" units="cm"/>
      <inkml:brushProperty name="height" value="0.035" units="cm"/>
    </inkml:brush>
  </inkml:definitions>
  <inkml:trace contextRef="#ctx0" brushRef="#br0">0 107 13339 0 0,'7'-8'110'0'0,"1"1"0"0"0,0 0 1 0 0,0 0-1 0 0,0 1 0 0 0,1 0 0 0 0,0 1 0 0 0,0 0 1 0 0,17-7-1 0 0,-4 3 562 0 0,0 1-1 0 0,41-8 1 0 0,-43 12-316 0 0,1 1-1 0 0,0 1 0 0 0,26 1 1 0 0,-40 1-278 0 0,1 0 1 0 0,-1 1-1 0 0,1 0 1 0 0,-1 0-1 0 0,1 1 1 0 0,-1 0-1 0 0,0 0 1 0 0,1 1-1 0 0,-1 0 1 0 0,-1 0-1 0 0,1 1 1 0 0,8 5-1 0 0,-13-7-20 0 0,1 1-1 0 0,-1-1 1 0 0,0 1 0 0 0,0 0-1 0 0,0 0 1 0 0,0 0 0 0 0,0 0 0 0 0,-1 0-1 0 0,1 0 1 0 0,-1 1 0 0 0,0-1-1 0 0,0 0 1 0 0,0 1 0 0 0,-1-1-1 0 0,1 1 1 0 0,-1-1 0 0 0,0 1-1 0 0,0-1 1 0 0,0 1 0 0 0,0-1-1 0 0,0 1 1 0 0,-1-1 0 0 0,0 1 0 0 0,-1 4-1 0 0,-4 12 40 0 0,0-2-1 0 0,-1 1 1 0 0,-12 20 0 0 0,10-19-144 0 0,-20 40 33 0 0,10-22 3 0 0,-20 57 0 0 0,38-94 47 0 0,1 1 0 0 0,-1 0 0 0 0,1-1 0 0 0,-1 1 0 0 0,1-1 0 0 0,0 1 0 0 0,0 0 0 0 0,0 0 0 0 0,0-1 0 0 0,0 1 0 0 0,0 0 0 0 0,0-1 0 0 0,1 1 0 0 0,-1 0 0 0 0,1-1 0 0 0,-1 1 0 0 0,1-1 0 0 0,0 1 0 0 0,-1 0 0 0 0,1-1 0 0 0,0 0 0 0 0,0 1 0 0 0,0-1 0 0 0,0 1 0 0 0,0-1 0 0 0,0 0 0 0 0,0 0 0 0 0,1 0 0 0 0,-1 0 0 0 0,0 0 0 0 0,1 0 0 0 0,-1 0 0 0 0,1 0 0 0 0,-1 0 0 0 0,1-1 0 0 0,-1 1 0 0 0,1 0 0 0 0,0-1 0 0 0,3 1 0 0 0,7 2 212 0 0,1-1-1 0 0,1 0 1 0 0,-1-1 0 0 0,16 0-1 0 0,-8 0-135 0 0,4 0-10 0 0,-1 2 0 0 0,1 1 0 0 0,-1 1 0 0 0,39 13 1 0 0,-55-15-11 0 0,0 0 1 0 0,1 0 0 0 0,-2 1 0 0 0,1 0 0 0 0,0 0 0 0 0,-1 1 0 0 0,0 0 0 0 0,0 0 0 0 0,-1 1 0 0 0,1 0 0 0 0,-1 0 0 0 0,0 1 0 0 0,-1-1 0 0 0,1 1 0 0 0,-2 1 0 0 0,8 12 0 0 0,-10-15 32 0 0,-1 0 1 0 0,0 0-1 0 0,0 0 0 0 0,-1 0 1 0 0,0 0-1 0 0,0 0 1 0 0,0 0-1 0 0,0 0 0 0 0,-1 0 1 0 0,0 0-1 0 0,0 0 1 0 0,0 0-1 0 0,0 0 0 0 0,-1 0 1 0 0,0-1-1 0 0,0 1 0 0 0,0-1 1 0 0,-1 1-1 0 0,-3 5 1 0 0,-8 11 116 0 0,-1-1 0 0 0,-26 28 0 0 0,35-41-212 0 0,-36 38 107 0 0,-2-1 0 0 0,-2-3 0 0 0,-2-2 0 0 0,-79 51 0 0 0,69-61 405 0 0,54-27-516 0 0,0 0 0 0 0,0-1-1 0 0,0 1 1 0 0,0-1-1 0 0,0 0 1 0 0,-1-1-1 0 0,1 1 1 0 0,0-1-1 0 0,0 0 1 0 0,-1 0-1 0 0,1 0 1 0 0,-8-1-1 0 0,12 1-120 0 0,0-1-1 0 0,-1 1 1 0 0,1 0 0 0 0,-1-1-1 0 0,1 1 1 0 0,0-1-1 0 0,0 1 1 0 0,-1 0-1 0 0,1-1 1 0 0,0 1-1 0 0,-1-1 1 0 0,1 1-1 0 0,0-1 1 0 0,0 1-1 0 0,0-1 1 0 0,0 1-1 0 0,-1-1 1 0 0,1 1-1 0 0,0-1 1 0 0,0 1-1 0 0,0-1 1 0 0,0 1-1 0 0,0-1 1 0 0,0 1-1 0 0,0-1 1 0 0,1 0-1 0 0,2-18-6798 0 0,-2 14 3262 0 0,0-10-6436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3:44.066"/>
    </inkml:context>
    <inkml:brush xml:id="br0">
      <inkml:brushProperty name="width" value="0.035" units="cm"/>
      <inkml:brushProperty name="height" value="0.035" units="cm"/>
    </inkml:brush>
  </inkml:definitions>
  <inkml:trace contextRef="#ctx0" brushRef="#br0">214 135 10314 0 0,'3'-7'443'0'0,"0"0"0"0"0,0 0 0 0 0,0 1 1 0 0,1-1-1 0 0,0 1 0 0 0,0 0 0 0 0,0 0 0 0 0,1 0 0 0 0,0 1 0 0 0,0-1 0 0 0,7-5 0 0 0,-5 5 337 0 0,0 0-1 0 0,-1-1 1 0 0,0 0-1 0 0,-1 0 1 0 0,9-14-1 0 0,-23 27 1697 0 0,-37 33-2450 0 0,20-12-49 0 0,2 2 0 0 0,1 0 0 0 0,2 2 1 0 0,0 0-1 0 0,-19 43 0 0 0,19-30-63 0 0,2 1 0 0 0,2 1 0 0 0,-17 73 0 0 0,30-101 98 0 0,1 0 0 0 0,0 0 0 0 0,2 0 0 0 0,0 0 0 0 0,1 0 0 0 0,3 26 0 0 0,-2-38-23 0 0,0-1 0 0 0,0 0 0 0 0,1 1 0 0 0,0-1 0 0 0,0 0 0 0 0,0 0 0 0 0,0 0 0 0 0,1 0-1 0 0,0 0 1 0 0,6 8 0 0 0,-6-10 9 0 0,0 0-1 0 0,0-1 0 0 0,0 1 0 0 0,1-1 1 0 0,-1 0-1 0 0,1 0 0 0 0,-1 0 0 0 0,1 0 1 0 0,-1-1-1 0 0,1 1 0 0 0,0-1 0 0 0,0 0 1 0 0,0 0-1 0 0,0 0 0 0 0,0-1 0 0 0,7 1 1 0 0,5-1 115 0 0,-1-1-1 0 0,1-1 1 0 0,-1-1 0 0 0,1 0 0 0 0,-1 0 0 0 0,0-2 0 0 0,0 0-1 0 0,-1-1 1 0 0,1 0 0 0 0,-1-1 0 0 0,-1 0 0 0 0,18-13 0 0 0,-9 4 20 0 0,-1-1 1 0 0,0 0 0 0 0,-1-2 0 0 0,-2 0-1 0 0,1-1 1 0 0,20-31 0 0 0,-27 33 74 0 0,-2-1 1 0 0,0 0-1 0 0,-1-1 1 0 0,-1 0 0 0 0,-1 0-1 0 0,0 0 1 0 0,6-40-1 0 0,-10 44-95 0 0,-1 1 1 0 0,-1-1-1 0 0,-1 1 1 0 0,0-1-1 0 0,0 0 0 0 0,-2 1 1 0 0,0-1-1 0 0,-1 1 0 0 0,0-1 1 0 0,-2 1-1 0 0,-7-20 1 0 0,9 29-88 0 0,0 0 0 0 0,-1 0 0 0 0,1 0 0 0 0,-1 0 1 0 0,0 1-1 0 0,-1-1 0 0 0,0 1 0 0 0,0 0 0 0 0,0 1 1 0 0,0-1-1 0 0,0 1 0 0 0,-1 0 0 0 0,0 0 1 0 0,0 1-1 0 0,0-1 0 0 0,0 1 0 0 0,-1 1 0 0 0,1-1 1 0 0,-1 1-1 0 0,0 1 0 0 0,1-1 0 0 0,-1 1 0 0 0,-13-1 1 0 0,7 2-64 0 0,1 0 0 0 0,-1 1 1 0 0,1 1-1 0 0,-1 0 1 0 0,1 1-1 0 0,0 0 1 0 0,0 0-1 0 0,0 2 0 0 0,1-1 1 0 0,0 2-1 0 0,-1-1 1 0 0,-14 11-1 0 0,9-3-125 0 0,0-1 0 0 0,1 2 0 0 0,1 0 0 0 0,0 1 1 0 0,1 1-1 0 0,1 0 0 0 0,0 0 0 0 0,1 2 0 0 0,-14 27 0 0 0,18-29-740 0 0,1 1 1 0 0,0-1-1 0 0,2 1 1 0 0,-7 31-1 0 0,10-33-710 0 0,0 0 0 0 0,1 1 0 0 0,1-1 0 0 0,0 0 0 0 0,5 30 0 0 0,0-17-4858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3:51.027"/>
    </inkml:context>
    <inkml:brush xml:id="br0">
      <inkml:brushProperty name="width" value="0.035" units="cm"/>
      <inkml:brushProperty name="height" value="0.035" units="cm"/>
    </inkml:brush>
  </inkml:definitions>
  <inkml:trace contextRef="#ctx0" brushRef="#br0">42 41 10082 0 0,'-1'-1'215'0'0,"0"1"1"0"0,-1 0-1 0 0,1 0 0 0 0,0-1 1 0 0,0 1-1 0 0,-1 0 0 0 0,1-1 1 0 0,0 0-1 0 0,0 1 0 0 0,0-1 1 0 0,0 1-1 0 0,0-1 0 0 0,0 0 1 0 0,0 0-1 0 0,0 0 0 0 0,0 0 1 0 0,0 0-1 0 0,0 1 0 0 0,1-2 1 0 0,-1 1-1 0 0,0 0 0 0 0,1 0 1 0 0,-1 0-1 0 0,1 0 0 0 0,-1 0 1 0 0,1 0-1 0 0,-1-1 0 0 0,1 0 1 0 0,-10-15 2884 0 0,8 26-2978 0 0,1 0-1 0 0,0 0 1 0 0,-1 19 0 0 0,5 23-98 0 0,17 96 0 0 0,-12-109-2 0 0,-2 0-1 0 0,-2 1 1 0 0,-2 0-1 0 0,-3 63 1 0 0,0-78 3299 0 0,4-36-1524 0 0,43-168 301 0 0,-10 52-2141 0 0,-29 91 136 0 0,-6 26-103 0 0,1-1 1 0 0,0 1-1 0 0,1-1 0 0 0,0 1 1 0 0,1 0-1 0 0,0 0 0 0 0,1 1 1 0 0,0-1-1 0 0,10-13 0 0 0,-13 22 2 0 0,0 0-1 0 0,-1 1 1 0 0,2-1-1 0 0,-1 1 1 0 0,0-1-1 0 0,0 1 1 0 0,0 0-1 0 0,1 0 1 0 0,-1 0 0 0 0,0 0-1 0 0,1 0 1 0 0,-1 0-1 0 0,1 1 1 0 0,-1-1-1 0 0,1 1 1 0 0,-1 0-1 0 0,1 0 1 0 0,-1 0-1 0 0,1 0 1 0 0,-1 0-1 0 0,1 0 1 0 0,0 1 0 0 0,-1-1-1 0 0,0 1 1 0 0,1 0-1 0 0,-1 0 1 0 0,1 0-1 0 0,-1 0 1 0 0,0 0-1 0 0,0 0 1 0 0,1 1-1 0 0,-1-1 1 0 0,2 3-1 0 0,5 2-3 0 0,0 1-1 0 0,0 1 0 0 0,-1-1 0 0 0,0 1 0 0 0,0 1 1 0 0,7 10-1 0 0,17 29-52 0 0,-2 0 0 0 0,-2 3 0 0 0,-2 0-1 0 0,-3 1 1 0 0,-1 1 0 0 0,-4 2 0 0 0,-1-1 0 0 0,-3 2 0 0 0,9 78 0 0 0,-8-46 172 0 0,-10-83-318 0 0,1-13-301 0 0,2-12-686 0 0,4-59-10680 0 0,-9 63 4712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3:51.278"/>
    </inkml:context>
    <inkml:brush xml:id="br0">
      <inkml:brushProperty name="width" value="0.035" units="cm"/>
      <inkml:brushProperty name="height" value="0.035" units="cm"/>
    </inkml:brush>
  </inkml:definitions>
  <inkml:trace contextRef="#ctx0" brushRef="#br0">0 17 17652 0 0,'52'2'2844'0'0,"-28"-1"-2076"0"0,-1 0-1 0 0,25-4 0 0 0,-6-3-901 0 0,-13 1 198 0 0,36-1 0 0 0,-57 6-735 0 0,-1 0 0 0 0,0 0 1 0 0,0 1-1 0 0,1 0 1 0 0,-1 0-1 0 0,0 1 1 0 0,0 0-1 0 0,0 0 0 0 0,0 0 1 0 0,7 5-1 0 0,-6 1-4911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3:51.436"/>
    </inkml:context>
    <inkml:brush xml:id="br0">
      <inkml:brushProperty name="width" value="0.035" units="cm"/>
      <inkml:brushProperty name="height" value="0.035" units="cm"/>
    </inkml:brush>
  </inkml:definitions>
  <inkml:trace contextRef="#ctx0" brushRef="#br0">0 0 10314 0 0,'0'3'304'0'0,"1"-1"1"0"0,-1 1-1 0 0,0-1 0 0 0,1 1 0 0 0,0-1 0 0 0,-1 0 1 0 0,1 1-1 0 0,0-1 0 0 0,1 0 0 0 0,-1 0 0 0 0,0 1 1 0 0,0-1-1 0 0,1 0 0 0 0,-1 0 0 0 0,1-1 0 0 0,0 1 1 0 0,0 0-1 0 0,0 0 0 0 0,-1-1 0 0 0,1 1 0 0 0,1-1 1 0 0,-1 0-1 0 0,0 0 0 0 0,0 1 0 0 0,0-1 1 0 0,1-1-1 0 0,-1 1 0 0 0,0 0 0 0 0,1-1 0 0 0,2 1 1 0 0,11 3 514 0 0,1-2 1 0 0,-1 0-1 0 0,26 0 1 0 0,-22-2-757 0 0,87 1-988 0 0,-53-8-2726 0 0,-5-7-4981 0 0,-39 9 2923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3:51.928"/>
    </inkml:context>
    <inkml:brush xml:id="br0">
      <inkml:brushProperty name="width" value="0.035" units="cm"/>
      <inkml:brushProperty name="height" value="0.035" units="cm"/>
    </inkml:brush>
  </inkml:definitions>
  <inkml:trace contextRef="#ctx0" brushRef="#br0">8 287 16203 0 0,'-1'-1'358'0'0,"0"0"-1"0"0,0-1 0 0 0,1 1 1 0 0,-1-1-1 0 0,0 1 1 0 0,1-1-1 0 0,-1 1 0 0 0,1-1 1 0 0,-1 1-1 0 0,1-1 0 0 0,0 1 1 0 0,0-1-1 0 0,0 1 0 0 0,0-1 1 0 0,0 0-1 0 0,0 1 0 0 0,0-1 1 0 0,0 1-1 0 0,1-1 0 0 0,0-2 1 0 0,13-37 2534 0 0,-8 26-2341 0 0,1-3-453 0 0,0 1-1 0 0,1 0 0 0 0,1 0 1 0 0,0 1-1 0 0,17-22 1 0 0,-22 32-125 0 0,1 0 0 0 0,-1 0 1 0 0,1 1-1 0 0,1-1 1 0 0,-1 1-1 0 0,1 0 0 0 0,0 1 1 0 0,0-1-1 0 0,0 1 0 0 0,1 1 1 0 0,0-1-1 0 0,-1 1 1 0 0,1 0-1 0 0,0 0 0 0 0,1 1 1 0 0,9-2-1 0 0,-15 4 6 0 0,0 0-1 0 0,1 0 1 0 0,-1 1-1 0 0,0-1 1 0 0,1 0 0 0 0,-1 1-1 0 0,0 0 1 0 0,0-1-1 0 0,1 1 1 0 0,-1 0-1 0 0,0 0 1 0 0,0 1 0 0 0,0-1-1 0 0,0 0 1 0 0,0 0-1 0 0,0 1 1 0 0,-1 0-1 0 0,1-1 1 0 0,0 1 0 0 0,-1 0-1 0 0,1 0 1 0 0,-1-1-1 0 0,0 1 1 0 0,0 0-1 0 0,3 5 1 0 0,-2-2-26 0 0,1 1 0 0 0,-1 0 0 0 0,0 0 0 0 0,0 0 0 0 0,-1 0 0 0 0,0 0 0 0 0,0 1 0 0 0,1 8 0 0 0,-6 30-19 0 0,-1 0 0 0 0,-2-1 1 0 0,-2 0-1 0 0,-2 0 0 0 0,-19 48 0 0 0,18-61 138 0 0,-25 45 0 0 0,26-57-56 0 0,1 1 0 0 0,1-1 0 0 0,1 2 0 0 0,0-1 0 0 0,2 1 0 0 0,-5 24 0 0 0,11-42-1 0 0,0-1 0 0 0,-1 1-1 0 0,1-1 1 0 0,0 0 0 0 0,1 1-1 0 0,-1-1 1 0 0,0 1 0 0 0,1-1-1 0 0,-1 1 1 0 0,1-1 0 0 0,0 0-1 0 0,0 1 1 0 0,0-1 0 0 0,0 0-1 0 0,0 0 1 0 0,0 0 0 0 0,1 0-1 0 0,-1 0 1 0 0,3 3 0 0 0,0-2 18 0 0,-1 0 0 0 0,1 0 1 0 0,-1-1-1 0 0,1 0 0 0 0,0 1 0 0 0,0-1 1 0 0,0-1-1 0 0,0 1 0 0 0,1-1 1 0 0,4 2-1 0 0,7 0 71 0 0,1-1 0 0 0,-1 0 0 0 0,1-1 0 0 0,29-2 1 0 0,-29 0-42 0 0,9 0-68 0 0,-1-1 0 0 0,0-1 0 0 0,0-1 0 0 0,41-13 0 0 0,-64 16-159 0 0,-1 1-1 0 0,1-1 1 0 0,-1 0 0 0 0,1 0-1 0 0,-1 0 1 0 0,0 0-1 0 0,0 0 1 0 0,1 0 0 0 0,-1 0-1 0 0,0 0 1 0 0,0 0-1 0 0,1-3 1 0 0,-1 2-785 0 0,0 0 0 0 0,0 0 0 0 0,0 0 0 0 0,0 0 0 0 0,0-1 0 0 0,-1 1 0 0 0,1 0 0 0 0,-1-1 0 0 0,1 1 0 0 0,-1 0 0 0 0,0-1 0 0 0,0-2 0 0 0,-1-6-6615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3:52.103"/>
    </inkml:context>
    <inkml:brush xml:id="br0">
      <inkml:brushProperty name="width" value="0.035" units="cm"/>
      <inkml:brushProperty name="height" value="0.035" units="cm"/>
    </inkml:brush>
  </inkml:definitions>
  <inkml:trace contextRef="#ctx0" brushRef="#br0">1 0 16139 0 0,'3'7'3774'0'0,"11"20"-3141"0"0,-12-22-674 0 0,1 1-1284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3:52.261"/>
    </inkml:context>
    <inkml:brush xml:id="br0">
      <inkml:brushProperty name="width" value="0.035" units="cm"/>
      <inkml:brushProperty name="height" value="0.035" units="cm"/>
    </inkml:brush>
  </inkml:definitions>
  <inkml:trace contextRef="#ctx0" brushRef="#br0">0 1 11074 0 0,'11'26'2110'0'0,"0"-1"-576"0"0,-1 1 0 0 0,-2 0 0 0 0,9 40 0 0 0,-17-66-1716 0 0,0 10-1038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3:53.196"/>
    </inkml:context>
    <inkml:brush xml:id="br0">
      <inkml:brushProperty name="width" value="0.035" units="cm"/>
      <inkml:brushProperty name="height" value="0.035" units="cm"/>
    </inkml:brush>
  </inkml:definitions>
  <inkml:trace contextRef="#ctx0" brushRef="#br0">0 118 14931 0 0,'3'2'137'0'0,"-1"1"0"0"0,0-1 1 0 0,0 1-1 0 0,0 0 0 0 0,0-1 0 0 0,-1 1 0 0 0,1 0 0 0 0,-1 0 0 0 0,1 0 1 0 0,-1 0-1 0 0,0 1 0 0 0,0 2 0 0 0,1-1 26 0 0,10 36-105 0 0,-1 1 0 0 0,-3 1-1 0 0,-1-1 1 0 0,-2 1 0 0 0,-1 46 0 0 0,6 39-29 0 0,-8-110 236 0 0,0-1 1 0 0,-1 1-1 0 0,-1 0 1 0 0,-1-1-1 0 0,-1 1 0 0 0,0-1 1 0 0,-9 34-1 0 0,12-65 6473 0 0,0-8-5212 0 0,1-23-1587 0 0,28-132 46 0 0,9-106-993 0 0,-37 249 800 0 0,-1 4-91 0 0,5-36 0 0 0,-5 59 259 0 0,0 1 1 0 0,1-1 0 0 0,0 0-1 0 0,0 0 1 0 0,1 0-1 0 0,-1 1 1 0 0,1 0-1 0 0,1-1 1 0 0,-1 1 0 0 0,8-9-1 0 0,-10 14 14 0 0,0 0 0 0 0,-1 0-1 0 0,1 0 1 0 0,0 0 0 0 0,0 1 0 0 0,0-1 0 0 0,0 0-1 0 0,0 0 1 0 0,0 1 0 0 0,0-1 0 0 0,0 1 0 0 0,0-1-1 0 0,0 1 1 0 0,0-1 0 0 0,0 1 0 0 0,0 0-1 0 0,1-1 1 0 0,-1 1 0 0 0,0 0 0 0 0,0 0 0 0 0,0 0-1 0 0,0 0 1 0 0,1 0 0 0 0,-1 0 0 0 0,0 0 0 0 0,0 0-1 0 0,0 1 1 0 0,2-1 0 0 0,-1 2-14 0 0,1-1-1 0 0,-1 1 1 0 0,1-1-1 0 0,-1 1 1 0 0,0 0-1 0 0,0 0 1 0 0,0 0 0 0 0,0 0-1 0 0,0 1 1 0 0,0-1-1 0 0,1 4 1 0 0,4 6-108 0 0,0 0 0 0 0,-2 0 0 0 0,9 26 1 0 0,-10-22 15 0 0,0-1 1 0 0,-2 1-1 0 0,0 0 1 0 0,0 0 0 0 0,-3 29-1 0 0,-14 78-413 0 0,10-91 492 0 0,0 1-1 0 0,2-1 0 0 0,2 51 0 0 0,1-77 90 0 0,1-1 1 0 0,0 0-1 0 0,0 1 0 0 0,1-1 0 0 0,-1 0 0 0 0,1 0 0 0 0,0 0 0 0 0,1 0 0 0 0,-1 0 0 0 0,1-1 1 0 0,0 1-1 0 0,0-1 0 0 0,0 1 0 0 0,1-1 0 0 0,-1 0 0 0 0,1 0 0 0 0,0-1 0 0 0,6 5 0 0 0,6 3 129 0 0,1-2-1 0 0,0 0 0 0 0,36 13 1 0 0,-36-15-129 0 0,-1 0 0 0 0,1 0 0 0 0,-1 2-1 0 0,18 12 1 0 0,-30-18-15 0 0,0 0 0 0 0,0 0 1 0 0,-1 1-1 0 0,1-1 0 0 0,-1 1 0 0 0,0 0 0 0 0,0 0 0 0 0,0 0 0 0 0,0 0 0 0 0,-1 1 0 0 0,4 7 0 0 0,-5-9 18 0 0,-1-1 0 0 0,1 1 0 0 0,-1 0 0 0 0,0-1 0 0 0,0 1 1 0 0,0 0-1 0 0,0-1 0 0 0,0 1 0 0 0,-1 0 0 0 0,1-1 0 0 0,-1 1 0 0 0,0 0 0 0 0,0-1 0 0 0,0 1 0 0 0,0-1 1 0 0,0 1-1 0 0,0-1 0 0 0,0 0 0 0 0,-1 0 0 0 0,0 1 0 0 0,1-1 0 0 0,-1 0 0 0 0,-3 2 0 0 0,-10 12 32 0 0,-2-2 0 0 0,0 0-1 0 0,0-1 1 0 0,-1 0 0 0 0,-1-2 0 0 0,-24 12-1 0 0,0-4-183 0 0,-83 26 1 0 0,89-37-221 0 0,21-11-2283 0 0,16 2 2361 0 0,-1 1 0 0 0,1 0 0 0 0,0-1 1 0 0,-1 1-1 0 0,1 0 0 0 0,0-1 0 0 0,0 1 0 0 0,0-1 0 0 0,-1 1 0 0 0,1-1 0 0 0,0 1 1 0 0,0-1-1 0 0,0 1 0 0 0,0 0 0 0 0,0-1 0 0 0,0 1 0 0 0,0-1 0 0 0,0 1 0 0 0,0-1 0 0 0,0 1 1 0 0,0-1-1 0 0,0 1 0 0 0,0-1 0 0 0,0 1 0 0 0,0-1 0 0 0,1 1 0 0 0,-1 0 0 0 0,0-1 0 0 0,0 1 1 0 0,1-1-1 0 0,-1 1 0 0 0,0-1 0 0 0,4-7-7499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3:53.656"/>
    </inkml:context>
    <inkml:brush xml:id="br0">
      <inkml:brushProperty name="width" value="0.035" units="cm"/>
      <inkml:brushProperty name="height" value="0.035" units="cm"/>
    </inkml:brush>
  </inkml:definitions>
  <inkml:trace contextRef="#ctx0" brushRef="#br0">309 30 17892 0 0,'0'-2'165'0'0,"-1"1"1"0"0,1-1-1 0 0,-1 0 0 0 0,0 1 1 0 0,0 0-1 0 0,1-1 1 0 0,-1 1-1 0 0,0-1 1 0 0,0 1-1 0 0,-1 0 0 0 0,1 0 1 0 0,0-1-1 0 0,0 1 1 0 0,0 0-1 0 0,-1 0 0 0 0,1 0 1 0 0,-1 1-1 0 0,1-1 1 0 0,-1 0-1 0 0,-2-1 1 0 0,1 2-106 0 0,-1-1 1 0 0,1 0-1 0 0,-1 1 1 0 0,1 0-1 0 0,0 0 1 0 0,-1 0 0 0 0,1 0-1 0 0,0 1 1 0 0,-7 1-1 0 0,-5 2-291 0 0,0 2-1 0 0,1-1 0 0 0,-22 13 0 0 0,31-15 346 0 0,-15 8-237 0 0,0 1 1 0 0,-34 26-1 0 0,48-34 120 0 0,0 1-1 0 0,0 1 1 0 0,1-1-1 0 0,0 1 1 0 0,0 0-1 0 0,0 0 1 0 0,1 0-1 0 0,-1 1 1 0 0,2 0-1 0 0,-1-1 0 0 0,1 2 1 0 0,-4 8-1 0 0,7-14-3 0 0,0 0-1 0 0,0 0 0 0 0,-1 1 0 0 0,1-1 1 0 0,1 0-1 0 0,-1 0 0 0 0,0 0 0 0 0,0 0 1 0 0,1 0-1 0 0,-1 0 0 0 0,1 0 0 0 0,-1 0 1 0 0,1 0-1 0 0,0 0 0 0 0,0 0 0 0 0,0-1 0 0 0,0 1 1 0 0,0 0-1 0 0,1 0 0 0 0,-1-1 0 0 0,0 1 1 0 0,1-1-1 0 0,-1 1 0 0 0,1-1 0 0 0,0 0 1 0 0,-1 1-1 0 0,1-1 0 0 0,2 1 0 0 0,7 4 100 0 0,0 0-1 0 0,0-2 0 0 0,22 8 1 0 0,-11-5 134 0 0,95 30 529 0 0,-84-28-431 0 0,0 1 0 0 0,-1 1 0 0 0,0 2 0 0 0,50 28 0 0 0,-80-40-268 0 0,-1 0 0 0 0,1 0 0 0 0,0-1 0 0 0,-1 2 0 0 0,1-1 0 0 0,-1 0 0 0 0,0 0 0 0 0,1 0 0 0 0,-1 1-1 0 0,0-1 1 0 0,1 1 0 0 0,-1-1 0 0 0,0 1 0 0 0,0-1 0 0 0,0 1 0 0 0,-1-1 0 0 0,1 1 0 0 0,0 0 0 0 0,-1 0 0 0 0,1 0-1 0 0,-1-1 1 0 0,1 1 0 0 0,-1 0 0 0 0,0 0 0 0 0,0 0 0 0 0,0 0 0 0 0,0-1 0 0 0,0 1 0 0 0,0 3 0 0 0,-2-2-10 0 0,1 0 0 0 0,-1 0 1 0 0,0 0-1 0 0,0-1 0 0 0,0 1 0 0 0,0 0 1 0 0,0-1-1 0 0,0 0 0 0 0,-1 1 1 0 0,1-1-1 0 0,-1 0 0 0 0,0 0 1 0 0,0 0-1 0 0,0-1 0 0 0,1 1 1 0 0,-5 1-1 0 0,-44 18-921 0 0,-1-1 0 0 0,0-3-1 0 0,-92 18 1 0 0,106-31-2649 0 0,36-4 3035 0 0,0 0 0 0 0,0 0 0 0 0,0 0 0 0 0,0 0 0 0 0,0-1 0 0 0,0 1 0 0 0,0-1 0 0 0,0 1 1 0 0,0-1-1 0 0,0 1 0 0 0,1-1 0 0 0,-1 0 0 0 0,0 0 0 0 0,0 0 0 0 0,1 0 0 0 0,-3-2 0 0 0,0-3-5668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3:53.928"/>
    </inkml:context>
    <inkml:brush xml:id="br0">
      <inkml:brushProperty name="width" value="0.035" units="cm"/>
      <inkml:brushProperty name="height" value="0.035" units="cm"/>
    </inkml:brush>
  </inkml:definitions>
  <inkml:trace contextRef="#ctx0" brushRef="#br0">1 0 12923 0 0,'9'13'1397'0'0,"0"0"0"0"0,-1 0 0 0 0,0 0 0 0 0,7 18 0 0 0,-8-12-551 0 0,0 0 0 0 0,7 36-1 0 0,-9-22-795 0 0,-1 0 0 0 0,-2 1 0 0 0,-3 58 0 0 0,1-88-123 0 0,0 0 0 0 0,0 0 0 0 0,-1 0 1 0 0,0 0-1 0 0,0 0 0 0 0,0 0 0 0 0,0 0 0 0 0,0-1 1 0 0,-1 1-1 0 0,1 0 0 0 0,-5 5 0 0 0,6-9 70 0 0,0-1-1 0 0,-1 1 0 0 0,1 0 0 0 0,0 0 1 0 0,-1-1-1 0 0,1 1 0 0 0,0 0 1 0 0,-1-1-1 0 0,1 1 0 0 0,0 0 0 0 0,-1-1 1 0 0,1 1-1 0 0,0 0 0 0 0,0-1 1 0 0,0 1-1 0 0,-1 0 0 0 0,1-1 1 0 0,0 1-1 0 0,0-1 0 0 0,0 1 0 0 0,0 0 1 0 0,0-1-1 0 0,0 1 0 0 0,0-1 1 0 0,0 1-1 0 0,0-1 0 0 0,0 1 0 0 0,0-1 1 0 0,0 1-1 0 0,0 0 0 0 0,0-1 1 0 0,0 1-1 0 0,0-1 0 0 0,0 1 0 0 0,0-20-227 0 0,1-8-37 0 0,4-114-3098 0 0,-6 118 1298 0 0,-1 0 1 0 0,-1 1 0 0 0,-12-46-1 0 0,7 45-3309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3:54.370"/>
    </inkml:context>
    <inkml:brush xml:id="br0">
      <inkml:brushProperty name="width" value="0.035" units="cm"/>
      <inkml:brushProperty name="height" value="0.035" units="cm"/>
    </inkml:brush>
  </inkml:definitions>
  <inkml:trace contextRef="#ctx0" brushRef="#br0">0 171 10978 0 0,'6'19'836'0'0,"2"9"740"0"0,6 35 0 0 0,-13-52-1259 0 0,0-1 0 0 0,0 0 0 0 0,-1 1 1 0 0,-1-1-1 0 0,1 0 0 0 0,-2 0 0 0 0,-2 12 1 0 0,-6-1 3702 0 0,13-34-2203 0 0,3-8-992 0 0,40-131 2624 0 0,-37 126-3129 0 0,1 1 0 0 0,1 1 0 0 0,27-42 1 0 0,-32 57-274 0 0,1 0 0 0 0,0 1 1 0 0,10-10-1 0 0,-15 16-45 0 0,1-1 0 0 0,0 1 0 0 0,-1 0 0 0 0,1 0 0 0 0,0 0 0 0 0,0 0 0 0 0,0 1 0 0 0,1-1 0 0 0,-1 1 0 0 0,0 0 0 0 0,0 0 0 0 0,1 0 0 0 0,-1 0 0 0 0,5 0 1 0 0,-6 1-12 0 0,1 1 1 0 0,0 0 0 0 0,-1-1-1 0 0,1 1 1 0 0,-1 0 0 0 0,1 1 0 0 0,-1-1-1 0 0,0 0 1 0 0,1 1 0 0 0,-1-1-1 0 0,0 1 1 0 0,0 0 0 0 0,0-1 0 0 0,0 1-1 0 0,0 0 1 0 0,-1 0 0 0 0,1 0-1 0 0,0 1 1 0 0,-1-1 0 0 0,0 0 0 0 0,3 5-1 0 0,3 7-36 0 0,-1 1-1 0 0,7 20 1 0 0,-11-28 37 0 0,14 46-320 0 0,10 61 1 0 0,-9-33 328 0 0,-15-73-111 0 0,0 0 0 0 0,0 0-1 0 0,1 0 1 0 0,0 0-1 0 0,1-1 1 0 0,0 1 0 0 0,6 8-1 0 0,-9-14-222 0 0,1 0-1 0 0,0 0 1 0 0,-1 0 0 0 0,1 0 0 0 0,0-1-1 0 0,0 1 1 0 0,0-1 0 0 0,0 1-1 0 0,0-1 1 0 0,1 0 0 0 0,3 2-1 0 0,-3-3-277 0 0,-1 1-1 0 0,0-1 0 0 0,0 1 1 0 0,1-1-1 0 0,-1 0 0 0 0,0 0 1 0 0,0 0-1 0 0,1-1 0 0 0,-1 1 1 0 0,0 0-1 0 0,1-1 0 0 0,-1 0 1 0 0,0 1-1 0 0,0-1 0 0 0,2-1 1 0 0,10-5-7374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3:44.413"/>
    </inkml:context>
    <inkml:brush xml:id="br0">
      <inkml:brushProperty name="width" value="0.035" units="cm"/>
      <inkml:brushProperty name="height" value="0.035" units="cm"/>
    </inkml:brush>
  </inkml:definitions>
  <inkml:trace contextRef="#ctx0" brushRef="#br0">1 66 8570 0 0,'1'-8'3992'0'0,"-1"3"-3162"0"0,0 0 1 0 0,1 0 0 0 0,0 0 0 0 0,0 0 0 0 0,0 0 0 0 0,0 1-1 0 0,1-1 1 0 0,0 0 0 0 0,0 1 0 0 0,3-6 0 0 0,-7 14-673 0 0,0 1 1 0 0,1-1-1 0 0,0 1 1 0 0,0-1-1 0 0,0 1 0 0 0,0 0 1 0 0,1-1-1 0 0,0 9 1 0 0,-1 1-90 0 0,-5 78-152 0 0,5-1 0 0 0,16 149-1 0 0,-10-182 56 0 0,45 394 189 0 0,-14-154-27 0 0,-34-282-89 0 0,0 1 0 0 0,-1-1 1 0 0,-1 1-1 0 0,0-1 0 0 0,-2 1 0 0 0,1-1 1 0 0,-2 0-1 0 0,0 1 0 0 0,-1-1 0 0 0,-1-1 1 0 0,-8 20-1 0 0,13-35-51 0 0,0 1 0 0 0,0-1 0 0 0,0 0-1 0 0,0 1 1 0 0,0-1 0 0 0,-1 0 0 0 0,1 1 0 0 0,0-1 0 0 0,0 0 0 0 0,0 0 0 0 0,0 1 0 0 0,0-1 0 0 0,-1 0 0 0 0,1 0 0 0 0,0 1 0 0 0,0-1-1 0 0,-1 0 1 0 0,1 0 0 0 0,0 0 0 0 0,0 0 0 0 0,-1 1 0 0 0,1-1 0 0 0,0 0 0 0 0,0 0 0 0 0,-1 0 0 0 0,1 0 0 0 0,0 0 0 0 0,-1 0 0 0 0,1 0-1 0 0,0 0 1 0 0,-1 1 0 0 0,1-1 0 0 0,0 0 0 0 0,0 0 0 0 0,-1 0 0 0 0,1-1 0 0 0,0 1 0 0 0,-1 0 0 0 0,1 0 0 0 0,-9-12-1965 0 0,-2-25-3155 0 0,10 35 4725 0 0,-5-32-4506 0 0,5 14-1168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3:55.275"/>
    </inkml:context>
    <inkml:brush xml:id="br0">
      <inkml:brushProperty name="width" value="0.035" units="cm"/>
      <inkml:brushProperty name="height" value="0.035" units="cm"/>
    </inkml:brush>
  </inkml:definitions>
  <inkml:trace contextRef="#ctx0" brushRef="#br0">69 362 8210 0 0,'-5'-3'785'0'0,"0"0"1"0"0,0-1-1 0 0,1 0 1 0 0,-1 1-1 0 0,1-2 1 0 0,0 1-1 0 0,0 0 1 0 0,1-1-1 0 0,-1 0 1 0 0,1 0-1 0 0,-5-9 1 0 0,6 8-454 0 0,-1-1 0 0 0,1 1 0 0 0,0-1-1 0 0,0 0 1 0 0,1 0 0 0 0,0 0 0 0 0,0 0 0 0 0,1-14 0 0 0,0 12-292 0 0,1 0 1 0 0,0 0-1 0 0,1 1 1 0 0,0-1 0 0 0,1 1-1 0 0,-1-1 1 0 0,1 1 0 0 0,1 0-1 0 0,0 0 1 0 0,0 0-1 0 0,0 1 1 0 0,1-1 0 0 0,1 1-1 0 0,-1 0 1 0 0,13-12 0 0 0,-6 9-24 0 0,0 1 0 0 0,0 0 0 0 0,1 1 0 0 0,0 0 0 0 0,1 1 0 0 0,0 0 0 0 0,0 1 0 0 0,0 1 0 0 0,1 0 0 0 0,22-4 0 0 0,-31 8-4 0 0,1 0 0 0 0,0 0 0 0 0,0 0 1 0 0,0 1-1 0 0,0 0 0 0 0,0 1 0 0 0,-1-1 0 0 0,1 2 0 0 0,0-1 0 0 0,0 0 0 0 0,-1 1 0 0 0,1 1 0 0 0,-1-1 0 0 0,0 1 0 0 0,1 0 0 0 0,-1 0 0 0 0,0 1 0 0 0,-1 0 0 0 0,1 0 0 0 0,-1 0 0 0 0,0 0 0 0 0,0 1 0 0 0,0 0 0 0 0,0 0 0 0 0,6 10 0 0 0,-9-11-1 0 0,0 0 0 0 0,0 0 0 0 0,0 0 0 0 0,0 0 0 0 0,-1 0-1 0 0,0 0 1 0 0,0 0 0 0 0,0 1 0 0 0,0-1 0 0 0,0 1 0 0 0,-1-1-1 0 0,0 0 1 0 0,0 7 0 0 0,-1-2 10 0 0,-1 0 0 0 0,0-1-1 0 0,0 1 1 0 0,0-1 0 0 0,-1 0 0 0 0,-6 11-1 0 0,-3 4 0 0 0,-1-1 0 0 0,-1 0 0 0 0,-28 31 0 0 0,-16 17-107 0 0,-85 96-164 0 0,72-88 638 0 0,71-78-374 0 0,-1 0 0 0 0,1 0 1 0 0,0 1-1 0 0,0-1 0 0 0,0 0 0 0 0,-1 0 1 0 0,1 1-1 0 0,0-1 0 0 0,0 0 0 0 0,0 0 1 0 0,0 1-1 0 0,-1-1 0 0 0,1 0 0 0 0,0 1 1 0 0,0-1-1 0 0,0 0 0 0 0,0 0 0 0 0,0 1 1 0 0,0-1-1 0 0,0 0 0 0 0,0 1 0 0 0,0-1 1 0 0,0 0-1 0 0,0 1 0 0 0,0-1 0 0 0,0 0 1 0 0,0 1-1 0 0,0-1 0 0 0,0 0 0 0 0,0 0 1 0 0,1 1-1 0 0,-1-1 0 0 0,0 0 0 0 0,0 1 1 0 0,0-1-1 0 0,0 0 0 0 0,1 0 0 0 0,-1 1 1 0 0,0-1-1 0 0,0 0 0 0 0,1 1 0 0 0,17 3 580 0 0,26-6 356 0 0,-40 2-864 0 0,23-2 195 0 0,148-10 462 0 0,-144 12-727 0 0,1 1-1 0 0,0 2 1 0 0,46 9 0 0 0,-45 4-784 0 0,-38-29-12153 0 0,4 5 5931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3:55.543"/>
    </inkml:context>
    <inkml:brush xml:id="br0">
      <inkml:brushProperty name="width" value="0.035" units="cm"/>
      <inkml:brushProperty name="height" value="0.035" units="cm"/>
    </inkml:brush>
  </inkml:definitions>
  <inkml:trace contextRef="#ctx0" brushRef="#br0">0 0 16363 0 0,'11'10'3342'0'0,"1"17"-2620"0"0,-11-23-317 0 0,3 8-258 0 0,0 0-1 0 0,-1 0 0 0 0,0 0 0 0 0,-1 0 0 0 0,0 1 0 0 0,-1-1 0 0 0,-1 17 1 0 0,-3 9-248 0 0,-7 41 0 0 0,4-44-84 0 0,-1 54 1 0 0,7-88 169 0 0,0-1 0 0 0,0 0-1 0 0,0 1 1 0 0,-1-1 0 0 0,1 0 0 0 0,0 1-1 0 0,0-1 1 0 0,0 1 0 0 0,0-1 0 0 0,0 0-1 0 0,0 1 1 0 0,0-1 0 0 0,0 1-1 0 0,0-1 1 0 0,0 0 0 0 0,0 1 0 0 0,1-1-1 0 0,-1 1 1 0 0,0-1 0 0 0,0 0 0 0 0,0 1-1 0 0,0-1 1 0 0,1 0 0 0 0,-1 1-1 0 0,0-1 1 0 0,0 0 0 0 0,1 1 0 0 0,-1-1-1 0 0,0 0 1 0 0,0 1 0 0 0,1-1 0 0 0,-1 0-1 0 0,0 0 1 0 0,1 0 0 0 0,-1 1-1 0 0,0-1 1 0 0,1 0 0 0 0,-1 0 0 0 0,1 0-1 0 0,-1 0 1 0 0,0 0 0 0 0,1 1 0 0 0,16-15-1756 0 0,13-28-1706 0 0,-30 41 3393 0 0,10-16-2043 0 0,-2 1 0 0 0,10-29 0 0 0,-12 29-2990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3:55.766"/>
    </inkml:context>
    <inkml:brush xml:id="br0">
      <inkml:brushProperty name="width" value="0.035" units="cm"/>
      <inkml:brushProperty name="height" value="0.035" units="cm"/>
    </inkml:brush>
  </inkml:definitions>
  <inkml:trace contextRef="#ctx0" brushRef="#br0">7 1 12843 0 0,'4'9'4375'0'0,"5"13"-2561"0"0,-2 5-1080 0 0,-1 0-1 0 0,-1 1 1 0 0,1 33-1 0 0,8 43-612 0 0,-12-99-151 0 0,-1-3 16 0 0,0 1 1 0 0,-1-1-1 0 0,1 1 1 0 0,-1-1-1 0 0,1 1 1 0 0,-1-1-1 0 0,0 1 1 0 0,0-1-1 0 0,0 1 1 0 0,0 0-1 0 0,0-1 1 0 0,0 1-1 0 0,-1-1 1 0 0,1 1-1 0 0,-1-1 1 0 0,0 1-1 0 0,-1 2 1 0 0,-8-46 161 0 0,7 23-1664 0 0,-1 0 0 0 0,-8-24 0 0 0,-9-7-5839 0 0,12 33 1241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3:55.925"/>
    </inkml:context>
    <inkml:brush xml:id="br0">
      <inkml:brushProperty name="width" value="0.035" units="cm"/>
      <inkml:brushProperty name="height" value="0.035" units="cm"/>
    </inkml:brush>
  </inkml:definitions>
  <inkml:trace contextRef="#ctx0" brushRef="#br0">0 115 16123 0 0,'5'-4'722'0'0,"-1"2"-1"0"0,1-1 0 0 0,0 0 0 0 0,0 1 1 0 0,9-3-1 0 0,51-8 906 0 0,-20 5-976 0 0,205-35 103 0 0,-142 29-3308 0 0,15-2-8163 0 0,-109 15 4826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3:56.418"/>
    </inkml:context>
    <inkml:brush xml:id="br0">
      <inkml:brushProperty name="width" value="0.035" units="cm"/>
      <inkml:brushProperty name="height" value="0.035" units="cm"/>
    </inkml:brush>
  </inkml:definitions>
  <inkml:trace contextRef="#ctx0" brushRef="#br0">1 203 13499 0 0,'35'-32'6311'0'0,"25"-12"-3537"0"0,-30 22-1774 0 0,-27 19-925 0 0,1 0 0 0 0,0 0 0 0 0,0 1 0 0 0,0 0 0 0 0,0 0 0 0 0,1 0 0 0 0,-1 0 0 0 0,1 1 0 0 0,-1-1 0 0 0,9 0 0 0 0,-11 2-67 0 0,0 0-1 0 0,0 0 1 0 0,0 0-1 0 0,-1 0 1 0 0,1 1-1 0 0,0-1 1 0 0,0 1-1 0 0,-1-1 0 0 0,1 1 1 0 0,0 0-1 0 0,-1-1 1 0 0,1 1-1 0 0,-1 0 1 0 0,1 0-1 0 0,-1 0 0 0 0,1 0 1 0 0,-1 0-1 0 0,1 1 1 0 0,-1-1-1 0 0,0 0 1 0 0,0 1-1 0 0,0-1 0 0 0,0 1 1 0 0,0-1-1 0 0,0 1 1 0 0,0-1-1 0 0,0 1 1 0 0,-1 0-1 0 0,1-1 0 0 0,0 3 1 0 0,1 2-6 0 0,-1-1 1 0 0,1 1-1 0 0,-1 0 1 0 0,0 0-1 0 0,-1 0 1 0 0,1-1-1 0 0,-1 1 1 0 0,0 0-1 0 0,-1 0 0 0 0,1 0 1 0 0,-1 0-1 0 0,-2 7 1 0 0,-3 4 46 0 0,0-1 0 0 0,-15 28 0 0 0,18-37-5 0 0,20-18 1176 0 0,10-12-996 0 0,21-23-274 0 0,44-47-31 0 0,-81 81 104 0 0,-1-1 0 0 0,0-1 0 0 0,-1 0 0 0 0,0 0 0 0 0,10-26 0 0 0,-39 197-426 0 0,19-149 402 0 0,-3 10-20 0 0,2 0-1 0 0,0 1 1 0 0,1-1-1 0 0,3 34 1 0 0,-1-48 45 0 0,0 1 1 0 0,0 0-1 0 0,0-1 1 0 0,1 1-1 0 0,-1-1 1 0 0,1 1-1 0 0,0-1 1 0 0,0 0-1 0 0,1 0 1 0 0,-1 0-1 0 0,1 0 1 0 0,0 0-1 0 0,0 0 1 0 0,0-1-1 0 0,0 0 1 0 0,1 1-1 0 0,-1-1 1 0 0,1-1-1 0 0,0 1 1 0 0,0 0-1 0 0,0-1 1 0 0,0 0-1 0 0,9 4 1 0 0,4-2 74 0 0,0 1 0 0 0,0-2 0 0 0,0 0 1 0 0,1-1-1 0 0,-1-1 0 0 0,0-1 0 0 0,1 0 0 0 0,-1-1 0 0 0,1-1 1 0 0,-1-1-1 0 0,0 0 0 0 0,0-1 0 0 0,32-13 0 0 0,-33 7-461 0 0,-14 1-3759 0 0,-3 8 3281 0 0,0-1 0 0 0,-1 1 0 0 0,1 0 0 0 0,-1-1 0 0 0,1 1 0 0 0,-1 0 0 0 0,0 0 0 0 0,1 0 0 0 0,-1 1 1 0 0,0-1-1 0 0,0 0 0 0 0,1 1 0 0 0,-1-1 0 0 0,-2 0 0 0 0,-8-2-6024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3:56.705"/>
    </inkml:context>
    <inkml:brush xml:id="br0">
      <inkml:brushProperty name="width" value="0.035" units="cm"/>
      <inkml:brushProperty name="height" value="0.035" units="cm"/>
    </inkml:brush>
  </inkml:definitions>
  <inkml:trace contextRef="#ctx0" brushRef="#br0">1 232 17004 0 0,'2'-2'373'0'0,"0"-1"0"0"0,1 1 0 0 0,-1 0 1 0 0,1 0-1 0 0,-1 0 0 0 0,1 0 0 0 0,0 0 1 0 0,0 1-1 0 0,0-1 0 0 0,0 1 1 0 0,0 0-1 0 0,1-1 0 0 0,3 0 0 0 0,52-8-409 0 0,-37 6 531 0 0,1087-144 998 0 0,-1100 147-1503 0 0,210-20-3542 0 0,-75 4-6211 0 0,-115 12 3396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3:57.228"/>
    </inkml:context>
    <inkml:brush xml:id="br0">
      <inkml:brushProperty name="width" value="0.035" units="cm"/>
      <inkml:brushProperty name="height" value="0.035" units="cm"/>
    </inkml:brush>
  </inkml:definitions>
  <inkml:trace contextRef="#ctx0" brushRef="#br0">405 218 12491 0 0,'3'-7'596'0'0,"0"-1"1"0"0,-1 0 0 0 0,1 0-1 0 0,-2 0 1 0 0,1 0 0 0 0,-1 0-1 0 0,0 0 1 0 0,-1-1 0 0 0,1 1-1 0 0,-2 0 1 0 0,1 0 0 0 0,-4-15-1 0 0,2 17-509 0 0,1 1-1 0 0,-1 0 0 0 0,0-1 1 0 0,-1 1-1 0 0,1 0 0 0 0,-1 1 1 0 0,0-1-1 0 0,-1 0 0 0 0,1 1 1 0 0,-1 0-1 0 0,1 0 1 0 0,-1 0-1 0 0,0 0 0 0 0,-1 0 1 0 0,1 1-1 0 0,-1 0 0 0 0,0 0 1 0 0,1 0-1 0 0,-1 1 0 0 0,-6-3 1 0 0,6 3-89 0 0,0 0 0 0 0,-1 1 0 0 0,1-1 0 0 0,0 1 1 0 0,-1 0-1 0 0,1 1 0 0 0,-1-1 0 0 0,1 1 0 0 0,-1 0 0 0 0,1 1 1 0 0,-1-1-1 0 0,1 1 0 0 0,-7 2 0 0 0,3 0-5 0 0,0 0 1 0 0,0 0-1 0 0,1 1 0 0 0,-1 1 0 0 0,1-1 0 0 0,0 1 0 0 0,-9 8 1 0 0,-1 3-14 0 0,0 1 0 0 0,1 1 0 0 0,1 0 0 0 0,1 1 0 0 0,-15 25 0 0 0,19-27-14 0 0,0 1 1 0 0,2 1 0 0 0,-9 22 0 0 0,15-33 9 0 0,0 1 0 0 0,1 0 0 0 0,-1 0 0 0 0,2 0 0 0 0,-1 0 0 0 0,1 0 0 0 0,1 0 0 0 0,0 0 1 0 0,1 15-1 0 0,-1-22 50 0 0,0-1 1 0 0,1 1-1 0 0,-1-1 0 0 0,0 1 1 0 0,1-1-1 0 0,-1 1 1 0 0,1-1-1 0 0,-1 0 1 0 0,1 1-1 0 0,0-1 1 0 0,0 0-1 0 0,-1 1 1 0 0,1-1-1 0 0,0 0 1 0 0,0 0-1 0 0,0 0 1 0 0,1 0-1 0 0,-1 0 1 0 0,0 0-1 0 0,0 0 1 0 0,0 0-1 0 0,1 0 0 0 0,-1 0 1 0 0,2 0-1 0 0,0 0 102 0 0,0-1-1 0 0,-1 0 1 0 0,1 1-1 0 0,0-1 0 0 0,-1 0 1 0 0,1-1-1 0 0,0 1 0 0 0,-1 0 1 0 0,1-1-1 0 0,0 1 1 0 0,-1-1-1 0 0,5-2 0 0 0,6-3 390 0 0,0 0-1 0 0,-1-1 1 0 0,23-17-1 0 0,131-115 688 0 0,-165 138-1189 0 0,0 0 0 0 0,0 0 0 0 0,0 0 0 0 0,1 0 0 0 0,-1 1 0 0 0,0-1 0 0 0,1 0 0 0 0,-1 1 0 0 0,0-1-1 0 0,1 0 1 0 0,-1 1 0 0 0,1 0 0 0 0,-1-1 0 0 0,1 1 0 0 0,-1 0 0 0 0,1 0 0 0 0,-1 0 0 0 0,1 0 0 0 0,-1 0-1 0 0,1 0 1 0 0,-1 0 0 0 0,2 1 0 0 0,0 0-1 0 0,-1 0-1 0 0,0 0 0 0 0,0 1 1 0 0,0-1-1 0 0,0 0 1 0 0,0 1-1 0 0,0 0 0 0 0,0-1 1 0 0,0 1-1 0 0,-1 0 1 0 0,1 0-1 0 0,1 3 0 0 0,4 7-8 0 0,0 0-1 0 0,-1 1 1 0 0,8 25 0 0 0,-11-28-28 0 0,2 2-10 0 0,-1 0 0 0 0,2-1 0 0 0,-1 1 1 0 0,2-1-1 0 0,0-1 0 0 0,0 1 0 0 0,0-1 1 0 0,2 0-1 0 0,-1-1 0 0 0,1 1 0 0 0,11 7 1 0 0,-15-13-213 0 0,0-1-1 0 0,1 1 1 0 0,0-1 0 0 0,-1 0 0 0 0,1-1 0 0 0,0 1 0 0 0,1-1 0 0 0,-1 0 0 0 0,13 1 0 0 0,-13-2-345 0 0,1-1 0 0 0,0 0 0 0 0,-1 0 0 0 0,1-1 0 0 0,0 0 0 0 0,-1 0 0 0 0,1-1 0 0 0,-1 1 0 0 0,1-2 0 0 0,-1 1 0 0 0,6-3 0 0 0,16-10-3838 0 0,2-4-3520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5:56.303"/>
    </inkml:context>
    <inkml:brush xml:id="br0">
      <inkml:brushProperty name="width" value="0.035" units="cm"/>
      <inkml:brushProperty name="height" value="0.035" units="cm"/>
    </inkml:brush>
  </inkml:definitions>
  <inkml:trace contextRef="#ctx0" brushRef="#br0">6 73 11138 0 0,'5'-21'3884'0'0,"1"-9"505"0"0,-6 29-4264 0 0,0 0-1 0 0,0 0 0 0 0,0 0 0 0 0,0 0 1 0 0,0 1-1 0 0,0-1 0 0 0,0 0 0 0 0,0 0 0 0 0,0 0 1 0 0,0 0-1 0 0,0 0 0 0 0,-1 1 0 0 0,1-1 0 0 0,0 0 1 0 0,-1 0-1 0 0,1 0 0 0 0,-1 1 0 0 0,1-1 0 0 0,0 0 1 0 0,-1 1-1 0 0,0-1 0 0 0,1 0 0 0 0,-1 1 0 0 0,1-1 1 0 0,-2 0-1 0 0,2 1-102 0 0,0 0 0 0 0,0 0 0 0 0,0 0 0 0 0,-1-1 0 0 0,1 1 0 0 0,0 0 0 0 0,0 0 0 0 0,0 0 0 0 0,0 0 0 0 0,-1 0 0 0 0,1 0 0 0 0,0 0 0 0 0,0 0 0 0 0,0 0 0 0 0,-1 0 0 0 0,1 0 0 0 0,0 0 0 0 0,0 0 0 0 0,0 0 0 0 0,0 0 0 0 0,-1 1 0 0 0,1-1 0 0 0,0 0-1 0 0,0 0 1 0 0,0 0 0 0 0,0 0 0 0 0,-1 0 0 0 0,1 0 0 0 0,0 0 0 0 0,0 0 0 0 0,0 1 0 0 0,0-1 0 0 0,0 0 0 0 0,0 0 0 0 0,-1 0 0 0 0,1 0 0 0 0,0 0 0 0 0,0 1 0 0 0,0-1 0 0 0,0 0 0 0 0,-2 13 177 0 0,3 18-466 0 0,0-26 354 0 0,4 46-165 0 0,3-1 0 0 0,16 53 0 0 0,-9-39-121 0 0,5 26 227 0 0,-4 1 1 0 0,4 92-1 0 0,-17-140 67 0 0,11 54 0 0 0,-8-67-3377 0 0,1 0-3555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5:56.921"/>
    </inkml:context>
    <inkml:brush xml:id="br0">
      <inkml:brushProperty name="width" value="0.035" units="cm"/>
      <inkml:brushProperty name="height" value="0.035" units="cm"/>
    </inkml:brush>
  </inkml:definitions>
  <inkml:trace contextRef="#ctx0" brushRef="#br0">2 14 10674 0 0,'0'0'143'0'0,"0"0"0"0"0,0-1 0 0 0,-1 1 1 0 0,1-1-1 0 0,0 1 0 0 0,0-1 0 0 0,0 1 0 0 0,0 0 0 0 0,0-1 0 0 0,0 1 0 0 0,0-1 0 0 0,0 1 0 0 0,0-1 0 0 0,0 1 0 0 0,0-1 0 0 0,0 1 0 0 0,0 0 0 0 0,0-1 0 0 0,0 1 0 0 0,0-1 1 0 0,1 1-1 0 0,-1-1 0 0 0,0 1 0 0 0,0 0 0 0 0,0-1 0 0 0,1 1 0 0 0,-1 0 0 0 0,0-1 0 0 0,0 1 0 0 0,1 0 0 0 0,0-1 0 0 0,-1 1-68 0 0,0 0-1 0 0,1 0 1 0 0,-1 0-1 0 0,1 0 1 0 0,-1 0-1 0 0,1 1 1 0 0,-1-1-1 0 0,1 0 1 0 0,-1 0-1 0 0,0 0 1 0 0,1 1-1 0 0,-1-1 1 0 0,1 0-1 0 0,-1 0 1 0 0,0 1-1 0 0,1-1 1 0 0,-1 0-1 0 0,0 1 1 0 0,1-1-1 0 0,-1 1 1 0 0,0-1-1 0 0,0 0 1 0 0,1 1-1 0 0,-1-1 0 0 0,0 1 1 0 0,0-1-1 0 0,0 1 1 0 0,0-1-1 0 0,1 0 1 0 0,-1 1-1 0 0,0-1 1 0 0,0 2-1 0 0,6 24 80 0 0,-2 1-1 0 0,0 0 1 0 0,-2 1-1 0 0,-1-1 1 0 0,-4 51-1 0 0,3-72-120 0 0,-5 44-49 0 0,3-20 6159 0 0,14-65-5911 0 0,1 1 0 0 0,2 0 1 0 0,22-36-1 0 0,-32 61-278 0 0,3-5 7 0 0,1 0 0 0 0,0 0 0 0 0,0 1 0 0 0,2 0 0 0 0,18-17 0 0 0,-26 27 33 0 0,0 0-1 0 0,0 1 1 0 0,1 0-1 0 0,-1 0 1 0 0,1 0-1 0 0,0 0 0 0 0,0 0 1 0 0,0 1-1 0 0,-1 0 1 0 0,1 0-1 0 0,0 0 1 0 0,1 0-1 0 0,-1 0 1 0 0,0 1-1 0 0,0 0 1 0 0,0 0-1 0 0,0 0 1 0 0,0 0-1 0 0,0 1 1 0 0,1-1-1 0 0,-1 1 1 0 0,0 0-1 0 0,0 1 0 0 0,-1-1 1 0 0,1 1-1 0 0,0-1 1 0 0,5 4-1 0 0,0 1-9 0 0,-2-1 0 0 0,1 1 0 0 0,0 0 0 0 0,-1 1 0 0 0,0 0 0 0 0,-1 0 0 0 0,0 0 0 0 0,0 1 0 0 0,0 0 0 0 0,4 9 0 0 0,1 3 4 0 0,-1 0-1 0 0,0 1 0 0 0,7 25 1 0 0,-13-31 4 0 0,-1 1 1 0 0,-1-1 0 0 0,0 1-1 0 0,-1 0 1 0 0,-1 0 0 0 0,-2 29-1 0 0,-1 13 110 0 0,5-56-468 0 0,1-11-1936 0 0,6-21-4244 0 0,-7 21 4503 0 0,6-19-2395 0 0,-3 10-987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5:57.255"/>
    </inkml:context>
    <inkml:brush xml:id="br0">
      <inkml:brushProperty name="width" value="0.035" units="cm"/>
      <inkml:brushProperty name="height" value="0.035" units="cm"/>
    </inkml:brush>
  </inkml:definitions>
  <inkml:trace contextRef="#ctx0" brushRef="#br0">100 43 9066 0 0,'2'-9'165'0'0,"3"-19"6458"0"0,-5 28-6506 0 0,0-1-1 0 0,0 1 1 0 0,0 0 0 0 0,-1-1-1 0 0,1 1 1 0 0,0 0 0 0 0,0 0-1 0 0,0-1 1 0 0,0 1 0 0 0,0 0 0 0 0,0 0-1 0 0,-1 0 1 0 0,1-1 0 0 0,0 1-1 0 0,0 0 1 0 0,0 0 0 0 0,-1 0-1 0 0,1-1 1 0 0,0 1 0 0 0,0 0-1 0 0,0 0 1 0 0,-1 0 0 0 0,1 0-1 0 0,0 0 1 0 0,0-1 0 0 0,-1 1-1 0 0,1 0 1 0 0,0 0 0 0 0,0 0-1 0 0,-1 0 1 0 0,1 0 0 0 0,-1 0-1 0 0,-16 7 1897 0 0,11-3-1997 0 0,0 1 1 0 0,1 0-1 0 0,0 0 1 0 0,0 1-1 0 0,0-1 0 0 0,1 1 1 0 0,-1 0-1 0 0,1 0 1 0 0,1 1-1 0 0,-1-1 1 0 0,1 1-1 0 0,0 0 1 0 0,1-1-1 0 0,-3 11 1 0 0,0 1-131 0 0,1 1 1 0 0,1-1 0 0 0,1 1 0 0 0,-1 27 0 0 0,3-35 63 0 0,1 0 1 0 0,0 0-1 0 0,1 0 1 0 0,0 0-1 0 0,0 0 1 0 0,1 0-1 0 0,1 0 1 0 0,0-1-1 0 0,7 14 0 0 0,-10-21 111 0 0,1 0 0 0 0,0 0 0 0 0,0-1 0 0 0,0 1 1 0 0,0 0-1 0 0,0 0 0 0 0,0-1 0 0 0,1 0 0 0 0,-1 1 0 0 0,1-1 0 0 0,0 0 0 0 0,0 0 0 0 0,0 0 0 0 0,0-1 0 0 0,0 1 0 0 0,0-1 0 0 0,0 0 0 0 0,0 1 0 0 0,0-1 0 0 0,1-1 0 0 0,-1 1 0 0 0,0 0 0 0 0,1-1 0 0 0,-1 0 0 0 0,1 0 0 0 0,-1 0 0 0 0,1 0 0 0 0,-1 0 0 0 0,0-1 0 0 0,1 1 0 0 0,-1-1 0 0 0,0 0 0 0 0,7-3 0 0 0,0 0 186 0 0,-1-2 0 0 0,1 1 0 0 0,-1-2 0 0 0,1 1 0 0 0,-2-1 0 0 0,1 0 1 0 0,-1-1-1 0 0,0 0 0 0 0,-1 0 0 0 0,0-1 0 0 0,0 0 0 0 0,8-14 0 0 0,-11 17-233 0 0,-1 0-1 0 0,1 0 0 0 0,-1-1 1 0 0,0 1-1 0 0,-1-1 1 0 0,1 0-1 0 0,-1 0 0 0 0,-1 1 1 0 0,1-1-1 0 0,-1 0 1 0 0,0-1-1 0 0,-1 1 1 0 0,0 0-1 0 0,0 0 0 0 0,0 0 1 0 0,-1 0-1 0 0,0 0 1 0 0,0 0-1 0 0,-1 0 1 0 0,-4-10-1 0 0,4 13-231 0 0,0 0 0 0 0,0 0 0 0 0,-1 0 0 0 0,0 1 1 0 0,0-1-1 0 0,0 1 0 0 0,0 0 0 0 0,0 0 0 0 0,0 0 0 0 0,-1 0 0 0 0,-5-3 0 0 0,5 4-595 0 0,-1 0-1 0 0,1 0 1 0 0,-1 0-1 0 0,1 1 0 0 0,-1-1 1 0 0,0 1-1 0 0,1 1 0 0 0,-1-1 1 0 0,0 1-1 0 0,0-1 1 0 0,1 1-1 0 0,-1 0 0 0 0,0 1 1 0 0,0 0-1 0 0,0-1 0 0 0,-6 3 1 0 0,-1 1-5035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3:44.713"/>
    </inkml:context>
    <inkml:brush xml:id="br0">
      <inkml:brushProperty name="width" value="0.035" units="cm"/>
      <inkml:brushProperty name="height" value="0.035" units="cm"/>
    </inkml:brush>
  </inkml:definitions>
  <inkml:trace contextRef="#ctx0" brushRef="#br0">151 140 12187 0 0,'-2'-6'571'0'0,"0"-1"0"0"0,1 1 0 0 0,-1-1 0 0 0,1 0 0 0 0,1 1 0 0 0,-1-9 0 0 0,1 12-428 0 0,1 0 0 0 0,-1 1 0 0 0,1-1 0 0 0,0 1 0 0 0,0-1 0 0 0,0 1 0 0 0,0 0 0 0 0,0-1 1 0 0,1 1-1 0 0,-1 0 0 0 0,0 0 0 0 0,1 0 0 0 0,0 0 0 0 0,0 0 0 0 0,-1 0 0 0 0,1 0 0 0 0,0 0 0 0 0,1 1 0 0 0,3-3 0 0 0,3-2 131 0 0,1 1 1 0 0,0 0-1 0 0,0 1 0 0 0,1 0 0 0 0,-1 0 0 0 0,1 1 0 0 0,0 1 0 0 0,0 0 0 0 0,21-1 0 0 0,-27 2-207 0 0,1 1 0 0 0,-1 0 0 0 0,1 0 0 0 0,-1 0-1 0 0,1 1 1 0 0,-1 0 0 0 0,1 0 0 0 0,-1 0-1 0 0,1 1 1 0 0,-1 0 0 0 0,0 0 0 0 0,0 0 0 0 0,0 1-1 0 0,0 0 1 0 0,0-1 0 0 0,-1 2 0 0 0,1-1 0 0 0,-1 0-1 0 0,0 1 1 0 0,0 0 0 0 0,6 8 0 0 0,-9-9-22 0 0,1 0-1 0 0,-1 0 1 0 0,0 0 0 0 0,0 0 0 0 0,0 0 0 0 0,-1 1 0 0 0,1-1 0 0 0,-1 0 0 0 0,0 0-1 0 0,0 1 1 0 0,0-1 0 0 0,0 0 0 0 0,0 1 0 0 0,-1-1 0 0 0,1 0 0 0 0,-1 1 0 0 0,0-1-1 0 0,0 0 1 0 0,-1 0 0 0 0,1 0 0 0 0,0 0 0 0 0,-1 0 0 0 0,-3 5 0 0 0,-3 4 76 0 0,0 0 1 0 0,-1-1 0 0 0,-1 0 0 0 0,-11 11-1 0 0,-13 10-98 0 0,-2-1 0 0 0,0-2-1 0 0,-2-2 1 0 0,-2-1 0 0 0,-76 37-1 0 0,113-62-183 0 0,0 0 0 0 0,-1 1 0 0 0,1-1-1 0 0,-1 0 1 0 0,1-1 0 0 0,-1 1 0 0 0,1-1 0 0 0,-1 1-1 0 0,1-1 1 0 0,-6 0 0 0 0,9 0 70 0 0,0-1 1 0 0,-1 1-1 0 0,1 0 0 0 0,0 0 1 0 0,-1 0-1 0 0,1 0 1 0 0,-1 0-1 0 0,1 0 0 0 0,0-1 1 0 0,0 1-1 0 0,-1 0 0 0 0,1 0 1 0 0,0 0-1 0 0,-1-1 0 0 0,1 1 1 0 0,0 0-1 0 0,0 0 1 0 0,-1-1-1 0 0,1 1 0 0 0,0 0 1 0 0,0-1-1 0 0,-1 1 0 0 0,1 0 1 0 0,0-1-1 0 0,0 1 0 0 0,0 0 1 0 0,0-1-1 0 0,0 1 1 0 0,0 0-1 0 0,0-1 0 0 0,0 1 1 0 0,0-1-1 0 0,0 1 0 0 0,0-2-200 0 0,0 0 1 0 0,1 0-1 0 0,0 0 0 0 0,-1 1 0 0 0,1-1 0 0 0,0 0 0 0 0,0 1 0 0 0,0-1 0 0 0,0 1 0 0 0,0-1 0 0 0,3-1 1 0 0,29-34-4982 0 0,-19 22-715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5:57.935"/>
    </inkml:context>
    <inkml:brush xml:id="br0">
      <inkml:brushProperty name="width" value="0.035" units="cm"/>
      <inkml:brushProperty name="height" value="0.035" units="cm"/>
    </inkml:brush>
  </inkml:definitions>
  <inkml:trace contextRef="#ctx0" brushRef="#br0">169 623 8986 0 0,'-30'-14'4425'0'0,"27"13"-4221"0"0,-1 0 0 0 0,0 0 0 0 0,0 0 0 0 0,1 0 0 0 0,-1 1 0 0 0,0 0 0 0 0,0 0 0 0 0,0 0 0 0 0,0 0-1 0 0,0 0 1 0 0,0 1 0 0 0,1 0 0 0 0,-1 0 0 0 0,0 0 0 0 0,0 0 0 0 0,1 1 0 0 0,-1-1 0 0 0,1 1 0 0 0,-1 0 0 0 0,1 0 0 0 0,0 0 0 0 0,-6 5 0 0 0,4-2-195 0 0,1 0 0 0 0,0 1 0 0 0,0 0 0 0 0,0 0 0 0 0,0 0 0 0 0,1 0 0 0 0,0 0 0 0 0,1 1 0 0 0,-1-1 0 0 0,1 1 0 0 0,0 0 0 0 0,-1 8 0 0 0,1 0-47 0 0,0-1 0 0 0,1 1 1 0 0,1 0-1 0 0,2 24 1 0 0,-2-33 30 0 0,1-1 0 0 0,0 1 0 0 0,0-1 1 0 0,0 1-1 0 0,1-1 0 0 0,-1 1 0 0 0,1-1 1 0 0,1 0-1 0 0,-1 0 0 0 0,1 0 0 0 0,0 0 1 0 0,0 0-1 0 0,0 0 0 0 0,1-1 0 0 0,4 5 1 0 0,-7-8 72 0 0,1 0 0 0 0,-1 0 0 0 0,0 0 0 0 0,1 0 1 0 0,-1 0-1 0 0,1-1 0 0 0,-1 1 0 0 0,1 0 1 0 0,-1-1-1 0 0,1 0 0 0 0,-1 1 0 0 0,1-1 1 0 0,0 0-1 0 0,-1 0 0 0 0,1 1 0 0 0,-1-1 0 0 0,1-1 1 0 0,0 1-1 0 0,-1 0 0 0 0,3-1 0 0 0,-1 0 55 0 0,0 0 0 0 0,0 0 0 0 0,0 0 0 0 0,0-1 0 0 0,-1 0 0 0 0,1 1 0 0 0,0-1 0 0 0,-1 0 0 0 0,5-4 0 0 0,3-6 188 0 0,-1 1 0 0 0,0-1 0 0 0,12-21 0 0 0,-15 23-338 0 0,20-32 245 0 0,-1-2-1 0 0,20-51 1 0 0,-35 70-216 0 0,-1-1-1 0 0,-2 0 1 0 0,0-1 0 0 0,-2 1 0 0 0,4-43-1 0 0,-3-271 2354 0 0,-6 318-1920 0 0,1 15-240 0 0,-1 2-38 0 0,0-1 0 0 0,0 0 0 0 0,0 1 0 0 0,0-1 0 0 0,-1 0 0 0 0,0 1 0 0 0,0-1 1 0 0,-4-10-1 0 0,3 21-301 0 0,-1 0 0 0 0,2 0 1 0 0,-1 0-1 0 0,1 1 0 0 0,-1-1 1 0 0,2 0-1 0 0,-2 6 0 0 0,-2 38 38 0 0,2 1 0 0 0,2-1-1 0 0,2 0 1 0 0,2 0 0 0 0,2 0-1 0 0,2-1 1 0 0,3 1 0 0 0,2-2 0 0 0,29 73-1 0 0,-36-105 41 0 0,0-2 0 0 0,1 1-1 0 0,1-1 1 0 0,0 0 0 0 0,1 0 0 0 0,15 16-1 0 0,-21-26 88 0 0,-1 0 0 0 0,1-1-1 0 0,0 1 1 0 0,0-1-1 0 0,0 0 1 0 0,1 1 0 0 0,-1-1-1 0 0,1-1 1 0 0,-1 1-1 0 0,1 0 1 0 0,-1-1 0 0 0,1 0-1 0 0,0 0 1 0 0,0 0-1 0 0,0 0 1 0 0,-1 0 0 0 0,1-1-1 0 0,0 0 1 0 0,0 0-1 0 0,0 0 1 0 0,0 0 0 0 0,0-1-1 0 0,0 1 1 0 0,0-1-1 0 0,-1 0 1 0 0,1 0 0 0 0,0-1-1 0 0,-1 1 1 0 0,1-1-1 0 0,4-2 1 0 0,4-3 60 0 0,-1-2 1 0 0,1 1-1 0 0,-1-1 1 0 0,-1-1-1 0 0,0 0 1 0 0,0-1-1 0 0,-1 0 1 0 0,11-15-1 0 0,-10 10-15 0 0,0 0-1 0 0,-1 0 1 0 0,-1-1-1 0 0,-1 0 1 0 0,11-34-1 0 0,-15 39-35 0 0,-1 0 0 0 0,-1 0 0 0 0,0 0 0 0 0,0-15 0 0 0,-1 24 11 0 0,0 1 0 0 0,0-1 0 0 0,0 0 0 0 0,0 0 0 0 0,-1 1 0 0 0,1-1 0 0 0,-1 0 0 0 0,1 1 0 0 0,-1-1 0 0 0,0 0 0 0 0,0 1 0 0 0,0-1 0 0 0,-1 1 0 0 0,1-1 0 0 0,0 1 0 0 0,-1 0 0 0 0,0 0 0 0 0,1 0 0 0 0,-1 0 0 0 0,0 0 0 0 0,0 0 0 0 0,0 0 0 0 0,-1 0 0 0 0,-2-1 0 0 0,3 3-61 0 0,1-1 1 0 0,-1 1-1 0 0,0 0 1 0 0,0 0-1 0 0,0 0 1 0 0,1 1-1 0 0,-1-1 0 0 0,0 0 1 0 0,0 1-1 0 0,1-1 1 0 0,-1 1-1 0 0,0-1 0 0 0,1 1 1 0 0,-1 0-1 0 0,1 0 1 0 0,-1 0-1 0 0,1 0 1 0 0,-1 0-1 0 0,1 0 0 0 0,0 0 1 0 0,-1 0-1 0 0,1 1 1 0 0,0-1-1 0 0,0 0 0 0 0,0 1 1 0 0,0-1-1 0 0,0 1 1 0 0,0-1-1 0 0,0 1 1 0 0,0 2-1 0 0,-5 6-60 0 0,1 1 0 0 0,0-1 0 0 0,-3 14 0 0 0,4-11 67 0 0,0 0 1 0 0,1 0 0 0 0,0 0 0 0 0,1 1 0 0 0,1-1 0 0 0,0 0 0 0 0,1 1 0 0 0,2 14 0 0 0,-2-24 8 0 0,1 0 1 0 0,-1 0-1 0 0,1 0 1 0 0,0 0-1 0 0,1 0 1 0 0,-1 0-1 0 0,1-1 1 0 0,0 1 0 0 0,0 0-1 0 0,0-1 1 0 0,0 1-1 0 0,1-1 1 0 0,-1 0-1 0 0,1 0 1 0 0,0 0-1 0 0,0 0 1 0 0,0 0-1 0 0,0 0 1 0 0,0-1-1 0 0,1 0 1 0 0,-1 0 0 0 0,1 0-1 0 0,-1 0 1 0 0,1 0-1 0 0,0-1 1 0 0,0 1-1 0 0,0-1 1 0 0,0 0-1 0 0,0 0 1 0 0,4 0-1 0 0,4 0 70 0 0,-1 0 0 0 0,1-1 0 0 0,-1-1-1 0 0,1 1 1 0 0,-1-2 0 0 0,1 0-1 0 0,-1 0 1 0 0,20-7 0 0 0,28-17-2282 0 0,-7-6-6873 0 0,-33 17 94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5:58.916"/>
    </inkml:context>
    <inkml:brush xml:id="br0">
      <inkml:brushProperty name="width" value="0.035" units="cm"/>
      <inkml:brushProperty name="height" value="0.035" units="cm"/>
    </inkml:brush>
  </inkml:definitions>
  <inkml:trace contextRef="#ctx0" brushRef="#br0">0 45 10602 0 0,'3'0'261'0'0,"-1"1"0"0"0,0-1 0 0 0,1 1 0 0 0,-1 0 0 0 0,0 0 0 0 0,0 0 0 0 0,0 0 0 0 0,0 0 0 0 0,0 1 0 0 0,0-1 0 0 0,0 1 0 0 0,0-1 0 0 0,0 1 0 0 0,-1 0 0 0 0,1-1 0 0 0,-1 1 0 0 0,1 0 0 0 0,-1 0-1 0 0,0 0 1 0 0,1 0 0 0 0,0 4 0 0 0,23 53-69 0 0,-21-48 194 0 0,12 40-55 0 0,-1 0 1 0 0,-4 1 0 0 0,-1 0-1 0 0,3 67 1 0 0,-12-84-330 0 0,-5 51 0 0 0,0 0 280 0 0,5-75 2385 0 0,2-22-383 0 0,1-24-665 0 0,-6-84-1479 0 0,18-151 1 0 0,-14 252-144 0 0,0 1 0 0 0,2-1 0 0 0,0 1 0 0 0,2 0 0 0 0,-1 0 0 0 0,2 1-1 0 0,0 0 1 0 0,16-25 0 0 0,-20 35 2 0 0,0 0 0 0 0,1 1-1 0 0,0 0 1 0 0,1 0 0 0 0,-1 0-1 0 0,1 0 1 0 0,0 0 0 0 0,0 1 0 0 0,0 0-1 0 0,1 0 1 0 0,-1 1 0 0 0,1-1-1 0 0,0 1 1 0 0,0 0 0 0 0,0 1 0 0 0,0-1-1 0 0,1 1 1 0 0,-1 1 0 0 0,1-1-1 0 0,-1 1 1 0 0,1 0 0 0 0,-1 1 0 0 0,1-1-1 0 0,0 1 1 0 0,-1 1 0 0 0,8 0-1 0 0,-5 1-27 0 0,-1 1 0 0 0,1 0 0 0 0,-1 0-1 0 0,0 1 1 0 0,0 0 0 0 0,0 1 0 0 0,0-1-1 0 0,-1 1 1 0 0,0 1 0 0 0,0-1-1 0 0,0 1 1 0 0,-1 1 0 0 0,0-1 0 0 0,0 1-1 0 0,9 14 1 0 0,-2-1 21 0 0,0 2 0 0 0,-2-1-1 0 0,0 1 1 0 0,12 37 0 0 0,-3 8 18 0 0,-3 1 0 0 0,-2 1 0 0 0,6 87 0 0 0,-20-152-17 0 0,-1 9-5 0 0,1-1 0 0 0,1 0 0 0 0,0 0 0 0 0,1 0-1 0 0,0 0 1 0 0,1 0 0 0 0,0-1 0 0 0,8 17 0 0 0,-11-28-100 0 0,-1 1-1 0 0,0-1 1 0 0,1 0-1 0 0,-1 1 1 0 0,1-1-1 0 0,-1 0 1 0 0,1 1 0 0 0,-1-1-1 0 0,1 0 1 0 0,-1 0-1 0 0,1 0 1 0 0,-1 1-1 0 0,1-1 1 0 0,-1 0 0 0 0,1 0-1 0 0,-1 0 1 0 0,1 0-1 0 0,-1 0 1 0 0,1 0-1 0 0,-1 0 1 0 0,1 0-1 0 0,-1 0 1 0 0,1 0 0 0 0,0 0-1 0 0,-1 0 1 0 0,1-1-1 0 0,-1 1 1 0 0,1 0-1 0 0,-1 0 1 0 0,1-1 0 0 0,-1 1-1 0 0,0 0 1 0 0,1 0-1 0 0,-1-1 1 0 0,1 1-1 0 0,-1 0 1 0 0,1-1 0 0 0,-1 1-1 0 0,0-1 1 0 0,1 1-1 0 0,-1-1 1 0 0,0 1-1 0 0,0 0 1 0 0,1-1-1 0 0,-1 1 1 0 0,0-1 0 0 0,1 0-1 0 0,13-25-6598 0 0,-8 11 3532 0 0,-1-3-2801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5:59.123"/>
    </inkml:context>
    <inkml:brush xml:id="br0">
      <inkml:brushProperty name="width" value="0.035" units="cm"/>
      <inkml:brushProperty name="height" value="0.035" units="cm"/>
    </inkml:brush>
  </inkml:definitions>
  <inkml:trace contextRef="#ctx0" brushRef="#br0">1 131 18332 0 0,'5'-3'1312'0'0,"4"-2"-704"0"0,2-3-136 0 0,3-1-135 0 0,2 1-17 0 0,4 0-128 0 0,-1-2-104 0 0,2 0-56 0 0,0 2-64 0 0,0-1 32 0 0,-2 1-168 0 0,1 1-176 0 0,-2 0-401 0 0,0 0-631 0 0,-2 0-1144 0 0,-2 2-473 0 0,-1-2-24 0 0,-4 3-3920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5:59.265"/>
    </inkml:context>
    <inkml:brush xml:id="br0">
      <inkml:brushProperty name="width" value="0.035" units="cm"/>
      <inkml:brushProperty name="height" value="0.035" units="cm"/>
    </inkml:brush>
  </inkml:definitions>
  <inkml:trace contextRef="#ctx0" brushRef="#br0">0 81 10186 0 0,'37'-4'5500'0'0,"-3"2"-3744"0"0,15-10-1350 0 0,24-10-436 0 0,5-9-6582 0 0,-61 21-57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5:59.824"/>
    </inkml:context>
    <inkml:brush xml:id="br0">
      <inkml:brushProperty name="width" value="0.035" units="cm"/>
      <inkml:brushProperty name="height" value="0.035" units="cm"/>
    </inkml:brush>
  </inkml:definitions>
  <inkml:trace contextRef="#ctx0" brushRef="#br0">16 224 15515 0 0,'-3'-6'902'0'0,"0"0"0"0"0,1-1-1 0 0,0 1 1 0 0,1-1-1 0 0,-1 0 1 0 0,1 1 0 0 0,0-1-1 0 0,1 0 1 0 0,0-11 0 0 0,1 9-765 0 0,0 1 0 0 0,0-1 1 0 0,1 1-1 0 0,0 0 0 0 0,0 0 1 0 0,1 0-1 0 0,7-14 1 0 0,-8 18-228 0 0,0-1 1 0 0,0 1 0 0 0,1 0 0 0 0,-1 0-1 0 0,1 0 1 0 0,0 1 0 0 0,1-1 0 0 0,-1 1-1 0 0,0-1 1 0 0,1 1 0 0 0,0 0-1 0 0,0 0 1 0 0,0 1 0 0 0,0-1 0 0 0,0 1-1 0 0,0 0 1 0 0,1 0 0 0 0,-1 0 0 0 0,1 1-1 0 0,-1 0 1 0 0,1 0 0 0 0,0 0 0 0 0,-1 0-1 0 0,1 1 1 0 0,0-1 0 0 0,0 1 0 0 0,-1 0-1 0 0,1 1 1 0 0,0-1 0 0 0,0 1-1 0 0,7 2 1 0 0,-3 0 41 0 0,-1-1-1 0 0,0 2 1 0 0,0-1-1 0 0,0 1 1 0 0,0 0-1 0 0,0 1 1 0 0,-1 0-1 0 0,0 0 1 0 0,0 1-1 0 0,0-1 1 0 0,-1 1-1 0 0,0 1 1 0 0,0-1-1 0 0,-1 1 1 0 0,1 0-1 0 0,6 13 1 0 0,-7-9 50 0 0,-1-1 1 0 0,0 1-1 0 0,-1 0 1 0 0,0 0-1 0 0,0 0 1 0 0,-1 0-1 0 0,-1 0 1 0 0,0 1-1 0 0,-1-1 1 0 0,0 0-1 0 0,0 1 1 0 0,-4 17-1 0 0,-1-2-15 0 0,-14 38 1 0 0,13-46 19 0 0,0 0 1 0 0,2 0 0 0 0,0 0 0 0 0,-3 36-1 0 0,7-52 21 0 0,0-1-1 0 0,0 1 0 0 0,1-1 0 0 0,-1 1 0 0 0,1-1 0 0 0,-1 0 1 0 0,1 1-1 0 0,0-1 0 0 0,0 0 0 0 0,0 1 0 0 0,0-1 0 0 0,0 0 1 0 0,1 0-1 0 0,-1 0 0 0 0,1 0 0 0 0,-1 0 0 0 0,1 0 0 0 0,0-1 1 0 0,-1 1-1 0 0,1 0 0 0 0,0-1 0 0 0,0 0 0 0 0,0 1 0 0 0,0-1 1 0 0,1 0-1 0 0,3 2 0 0 0,6 1 88 0 0,0-1 1 0 0,1 1-1 0 0,-1-2 1 0 0,17 2-1 0 0,13 3-417 0 0,-33-5 332 0 0,-1 1 1 0 0,1 0 0 0 0,-1 1 0 0 0,0 0 0 0 0,0 0 0 0 0,0 1 0 0 0,-1 0 0 0 0,1 0 0 0 0,-1 0-1 0 0,0 1 1 0 0,-1 0 0 0 0,8 9 0 0 0,-12-12 40 0 0,0 0 0 0 0,0 0-1 0 0,0 0 1 0 0,0 0 0 0 0,0 0 0 0 0,-1 0-1 0 0,1 1 1 0 0,-1-1 0 0 0,0 1 0 0 0,0-1-1 0 0,0 1 1 0 0,0-1 0 0 0,-1 1 0 0 0,0-1-1 0 0,1 1 1 0 0,-1 0 0 0 0,-1-1 0 0 0,1 1 0 0 0,0-1-1 0 0,-1 1 1 0 0,0 0 0 0 0,0-1 0 0 0,0 1-1 0 0,0-1 1 0 0,0 0 0 0 0,-1 1 0 0 0,0-1-1 0 0,1 0 1 0 0,-1 0 0 0 0,0 0 0 0 0,-1 0-1 0 0,-2 3 1 0 0,-9 9 144 0 0,-1 0 0 0 0,0-1 1 0 0,-1-1-1 0 0,0 0 0 0 0,-1-2 0 0 0,-21 12 0 0 0,6-6-386 0 0,-2-1 1 0 0,-55 17-1 0 0,49-22-3543 0 0,13-10-4453 0 0,12-3-973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07.548"/>
    </inkml:context>
    <inkml:brush xml:id="br0">
      <inkml:brushProperty name="width" value="0.035" units="cm"/>
      <inkml:brushProperty name="height" value="0.035" units="cm"/>
    </inkml:brush>
  </inkml:definitions>
  <inkml:trace contextRef="#ctx0" brushRef="#br0">55 56 11258 0 0,'10'-26'8351'0'0,"-9"25"-8230"0"0,1-1-1 0 0,-2 1 0 0 0,1-1 0 0 0,0 0 0 0 0,0 0 0 0 0,0 1 0 0 0,-1-1 0 0 0,1 0 0 0 0,-1 0 0 0 0,1 0 0 0 0,-1-2 0 0 0,-7-2-215 0 0,-13 6 458 0 0,18 0-459 0 0,-1 0 0 0 0,1 1 1 0 0,0-1-1 0 0,0 1 0 0 0,0-1 1 0 0,0 1-1 0 0,-1 0 0 0 0,1 0 1 0 0,0 0-1 0 0,0 0 0 0 0,1 0 0 0 0,-1 0 1 0 0,0 1-1 0 0,0-1 0 0 0,1 1 1 0 0,-1-1-1 0 0,0 1 0 0 0,1 0 0 0 0,0 0 1 0 0,-1-1-1 0 0,1 1 0 0 0,-2 3 1 0 0,3-3-517 0 0,-1 0 1 0 0,1 1-1 0 0,-1-1 1 0 0,1 0-1 0 0,-1 0 1 0 0,1 0-1 0 0,0 0 1 0 0,0 1-1 0 0,0-1 1 0 0,0 0-1 0 0,1 0 1 0 0,-1 0-1 0 0,1 1 1 0 0,-1-1-1 0 0,2 2 1 0 0,1 4-5041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07.706"/>
    </inkml:context>
    <inkml:brush xml:id="br0">
      <inkml:brushProperty name="width" value="0.035" units="cm"/>
      <inkml:brushProperty name="height" value="0.035" units="cm"/>
    </inkml:brush>
  </inkml:definitions>
  <inkml:trace contextRef="#ctx0" brushRef="#br0">9 12 12619 0 0,'-2'0'1501'0'0,"-5"-1"4524"0"0,11-1-7233 0 0,7-7-7291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08.992"/>
    </inkml:context>
    <inkml:brush xml:id="br0">
      <inkml:brushProperty name="width" value="0.035" units="cm"/>
      <inkml:brushProperty name="height" value="0.035" units="cm"/>
    </inkml:brush>
  </inkml:definitions>
  <inkml:trace contextRef="#ctx0" brushRef="#br0">108 369 10562 0 0,'-3'-2'603'0'0,"1"0"-1"0"0,0 1 1 0 0,-1-1-1 0 0,0 1 1 0 0,1 0-1 0 0,-1 0 1 0 0,0 0-1 0 0,1 0 1 0 0,-1 0-1 0 0,0 0 1 0 0,0 1-1 0 0,0-1 1 0 0,-5 1-1 0 0,6 0-507 0 0,1 0 0 0 0,-1 0 0 0 0,0 0 1 0 0,0 0-1 0 0,0 0 0 0 0,1 0 0 0 0,-1 0 0 0 0,0-1 0 0 0,0 1 1 0 0,1-1-1 0 0,-1 1 0 0 0,0-1 0 0 0,1 0 0 0 0,-1 0 0 0 0,0 0 0 0 0,1 0 1 0 0,-1 0-1 0 0,1 0 0 0 0,0 0 0 0 0,-1 0 0 0 0,1 0 0 0 0,0-1 1 0 0,0 1-1 0 0,-1-1 0 0 0,1 1 0 0 0,0-1 0 0 0,1 1 0 0 0,-1-1 0 0 0,0 1 1 0 0,0-1-1 0 0,1 0 0 0 0,-1 0 0 0 0,1 1 0 0 0,-1-1 0 0 0,1 0 1 0 0,0 0-1 0 0,0-2 0 0 0,0-4-18 0 0,0 0-1 0 0,1 0 1 0 0,0 0 0 0 0,0-1 0 0 0,1 1 0 0 0,0 1-1 0 0,0-1 1 0 0,1 0 0 0 0,0 1 0 0 0,6-11 0 0 0,6-8-97 0 0,25-35 0 0 0,-32 50-8 0 0,1 0-1 0 0,1 1 1 0 0,0 0-1 0 0,0 0 0 0 0,0 1 1 0 0,1 1-1 0 0,1 0 1 0 0,0 0-1 0 0,0 1 0 0 0,0 1 1 0 0,15-6-1 0 0,-18 8 21 0 0,1 1 0 0 0,0 0 1 0 0,0 0-1 0 0,1 1 0 0 0,-1 0 0 0 0,1 1 0 0 0,-1 1 0 0 0,1-1 0 0 0,-1 2 0 0 0,1-1 0 0 0,-1 1 0 0 0,0 1 1 0 0,1 0-1 0 0,-1 0 0 0 0,14 6 0 0 0,-19-6-11 0 0,0 1 1 0 0,0-1-1 0 0,-1 1 0 0 0,1-1 1 0 0,-1 1-1 0 0,1 1 1 0 0,-1-1-1 0 0,0 0 0 0 0,0 1 1 0 0,-1 0-1 0 0,1 0 0 0 0,-1 0 1 0 0,0 1-1 0 0,0-1 1 0 0,3 7-1 0 0,-3-4 8 0 0,0 0 1 0 0,-1 0 0 0 0,0 1-1 0 0,0-1 1 0 0,-1 0-1 0 0,0 1 1 0 0,0-1 0 0 0,-1 1-1 0 0,-1 13 1 0 0,-2 0-18 0 0,0 0 1 0 0,-2-1-1 0 0,0 1 1 0 0,-2-1-1 0 0,0 0 1 0 0,-17 33-1 0 0,-18 19-396 0 0,-3-1 0 0 0,-89 104-1 0 0,-2 4 240 0 0,109-144 213 0 0,20-29 79 0 0,1 1 1 0 0,0 1-1 0 0,0-1 1 0 0,1 1-1 0 0,-1 0 1 0 0,2 0-1 0 0,-1 1 1 0 0,2-1-1 0 0,-1 1 1 0 0,-4 17-1 0 0,8-25-80 0 0,0 1 0 0 0,0 0 0 0 0,0-1 1 0 0,1 1-1 0 0,-1-1 0 0 0,0 1 0 0 0,1-1 0 0 0,-1 0 0 0 0,1 1 0 0 0,-1-1 0 0 0,1 1 1 0 0,0-1-1 0 0,0 0 0 0 0,0 1 0 0 0,0-1 0 0 0,0 0 0 0 0,0 0 0 0 0,0 0 1 0 0,0 0-1 0 0,0 0 0 0 0,0 0 0 0 0,0 0 0 0 0,1 0 0 0 0,-1 0 0 0 0,0-1 0 0 0,1 1 1 0 0,-1 0-1 0 0,1-1 0 0 0,-1 1 0 0 0,1-1 0 0 0,-1 0 0 0 0,1 1 0 0 0,-1-1 0 0 0,1 0 1 0 0,-1 0-1 0 0,2 0 0 0 0,9 1 106 0 0,1 0 0 0 0,-1-1 0 0 0,17-3 1 0 0,-20 3-52 0 0,169-25 378 0 0,-62 6-733 0 0,-95 17-732 0 0,38-7 2448 0 0,-40 4-5486 0 0,-3-1-5082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09.532"/>
    </inkml:context>
    <inkml:brush xml:id="br0">
      <inkml:brushProperty name="width" value="0.035" units="cm"/>
      <inkml:brushProperty name="height" value="0.035" units="cm"/>
    </inkml:brush>
  </inkml:definitions>
  <inkml:trace contextRef="#ctx0" brushRef="#br0">1 0 14011 0 0,'0'0'89'0'0,"1"0"0"0"0,0 0 0 0 0,-1 0 0 0 0,1 0 0 0 0,-1 0 0 0 0,1 0 0 0 0,-1 0 0 0 0,1 0 0 0 0,0 0 0 0 0,-1 1 0 0 0,1-1 0 0 0,-1 0 0 0 0,1 0 0 0 0,-1 0 0 0 0,1 1 0 0 0,-1-1 0 0 0,1 0 0 0 0,-1 1 0 0 0,1-1 1 0 0,-1 0-1 0 0,1 1 0 0 0,-1-1 0 0 0,0 0 0 0 0,1 1 0 0 0,-1-1 0 0 0,0 1 0 0 0,1-1 0 0 0,-1 1 0 0 0,0-1 0 0 0,1 1 0 0 0,-1-1 0 0 0,0 1 0 0 0,0 0 0 0 0,11 19-50 0 0,-4 0-25 0 0,-2 1 1 0 0,0 1-1 0 0,3 42 0 0 0,-4 69-251 0 0,-4-63 85 0 0,-2-14 45 0 0,1-39 311 0 0,0 1 1 0 0,1-1-1 0 0,4 29 1 0 0,-4-45-72 0 0,0-1-1 0 0,0 1 1 0 0,0 0 0 0 0,0-1 0 0 0,1 1 0 0 0,-1 0 0 0 0,0-1 0 0 0,0 1 0 0 0,0-1-1 0 0,0 1 1 0 0,1-1 0 0 0,-1 1 0 0 0,0 0 0 0 0,0-1 0 0 0,1 1 0 0 0,-1-1 0 0 0,0 1-1 0 0,1-1 1 0 0,-1 1 0 0 0,1-1 0 0 0,-1 0 0 0 0,1 1 0 0 0,-1-1 0 0 0,1 1 0 0 0,-1-1-1 0 0,1 0 1 0 0,-1 0 0 0 0,1 1 0 0 0,0-1 0 0 0,0 0 21 0 0,0 0 1 0 0,0-1-1 0 0,0 1 1 0 0,0-1-1 0 0,0 1 1 0 0,0-1-1 0 0,0 1 0 0 0,-1-1 1 0 0,1 0-1 0 0,0 1 1 0 0,0-1-1 0 0,-1 0 1 0 0,1 0-1 0 0,0 0 1 0 0,0-1-1 0 0,25-46 1380 0 0,-23 41-1658 0 0,12-28 242 0 0,-1-1-1 0 0,-2 0 1 0 0,-2-1 0 0 0,6-38 0 0 0,4-12-159 0 0,-20 83 26 0 0,1 1-1 0 0,0-1 1 0 0,1 0 0 0 0,-1 0-1 0 0,1 1 1 0 0,0-1 0 0 0,0 0 0 0 0,0 1-1 0 0,0 0 1 0 0,0 0 0 0 0,1-1 0 0 0,-1 1-1 0 0,1 1 1 0 0,0-1 0 0 0,0 0-1 0 0,0 1 1 0 0,0-1 0 0 0,1 1 0 0 0,-1 0-1 0 0,1 0 1 0 0,-1 0 0 0 0,8-2-1 0 0,-7 3-5 0 0,1 1 0 0 0,-1-1 0 0 0,0 1 0 0 0,1 0 0 0 0,-1 0-1 0 0,0 0 1 0 0,1 1 0 0 0,-1-1 0 0 0,0 1 0 0 0,0 0-1 0 0,0 1 1 0 0,1-1 0 0 0,-1 0 0 0 0,0 1 0 0 0,-1 0-1 0 0,1 0 1 0 0,0 1 0 0 0,0-1 0 0 0,-1 0 0 0 0,0 1 0 0 0,4 3-1 0 0,7 8-25 0 0,0 0 0 0 0,-1 1-1 0 0,0 1 1 0 0,-2 0 0 0 0,0 1-1 0 0,0 0 1 0 0,-2 1 0 0 0,15 35-1 0 0,-14-23-142 0 0,-1 0-1 0 0,-1 0 1 0 0,-2 1-1 0 0,5 60 0 0 0,-9-73 840 0 0,4-4-4096 0 0,-6-14 3279 0 0,0 0 0 0 0,0 0 1 0 0,0 1-1 0 0,0-1 0 0 0,1 0 1 0 0,-1 0-1 0 0,0 0 0 0 0,0 1 0 0 0,0-1 1 0 0,1 0-1 0 0,-1 0 0 0 0,0 0 0 0 0,0 0 1 0 0,1 1-1 0 0,-1-1 0 0 0,0 0 1 0 0,0 0-1 0 0,1 0 0 0 0,-1 0 0 0 0,0 0 1 0 0,0 0-1 0 0,1 0 0 0 0,-1 0 0 0 0,0 0 1 0 0,0 0-1 0 0,1 0 0 0 0,-1 0 0 0 0,0 0 1 0 0,1 0-1 0 0,-1 0 0 0 0,0 0 1 0 0,0 0-1 0 0,1-1 0 0 0,10-13-5951 0 0,-7 5 578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09.878"/>
    </inkml:context>
    <inkml:brush xml:id="br0">
      <inkml:brushProperty name="width" value="0.035" units="cm"/>
      <inkml:brushProperty name="height" value="0.035" units="cm"/>
    </inkml:brush>
  </inkml:definitions>
  <inkml:trace contextRef="#ctx0" brushRef="#br0">61 14 13571 0 0,'0'-2'3884'0'0,"1"7"-2916"0"0,-1 10-1011 0 0,-27 93 9 0 0,-2 8-58 0 0,27-100 62 0 0,0-1-1 0 0,1 0 0 0 0,0 1 1 0 0,1-1-1 0 0,4 27 1 0 0,-3-38 61 0 0,-1-1 1 0 0,1 1 0 0 0,0-1 0 0 0,0 1-1 0 0,0-1 1 0 0,0 0 0 0 0,1 1 0 0 0,-1-1 0 0 0,1 0-1 0 0,0 0 1 0 0,0 0 0 0 0,0 0 0 0 0,0 0-1 0 0,1-1 1 0 0,-1 1 0 0 0,1-1 0 0 0,-1 1-1 0 0,1-1 1 0 0,0 0 0 0 0,0 0 0 0 0,0 0 0 0 0,0 0-1 0 0,4 1 1 0 0,-2-2 211 0 0,0 0 1 0 0,-1 0-1 0 0,1 0 0 0 0,0-1 0 0 0,0 1 0 0 0,0-1 1 0 0,-1 0-1 0 0,1-1 0 0 0,0 1 0 0 0,0-1 0 0 0,0 0 1 0 0,-1 0-1 0 0,1-1 0 0 0,-1 1 0 0 0,1-1 0 0 0,6-3 1 0 0,1-2 102 0 0,0 0 1 0 0,0-1 0 0 0,-1 0 0 0 0,1-1-1 0 0,-2 0 1 0 0,0-1 0 0 0,0 0 0 0 0,0 0-1 0 0,-1-1 1 0 0,10-17 0 0 0,-14 21-300 0 0,-1-1 0 0 0,0 0 1 0 0,0 0-1 0 0,-1 0 0 0 0,0 0 0 0 0,0-1 1 0 0,-1 1-1 0 0,0-1 0 0 0,0 0 1 0 0,-1 1-1 0 0,0-1 0 0 0,-1 0 0 0 0,0 0 1 0 0,0 0-1 0 0,-1 0 0 0 0,0 1 0 0 0,-3-14 1 0 0,0 10-141 0 0,-1 0 1 0 0,0 1 0 0 0,0 0 0 0 0,-1 0-1 0 0,0 0 1 0 0,-1 1 0 0 0,-12-15 0 0 0,15 21-266 0 0,1-1 1 0 0,-1 1 0 0 0,0 1-1 0 0,0-1 1 0 0,-1 0 0 0 0,1 1-1 0 0,-1 0 1 0 0,0 0 0 0 0,0 1-1 0 0,0-1 1 0 0,0 1 0 0 0,0 0-1 0 0,0 0 1 0 0,0 1 0 0 0,-1-1-1 0 0,1 1 1 0 0,-1 0 0 0 0,1 1 0 0 0,-6-1-1 0 0,8 2-153 0 0,0-1 0 0 0,1 1 0 0 0,-1 0 0 0 0,1-1 0 0 0,-1 1 0 0 0,1 0 0 0 0,-1 0 0 0 0,1 1 0 0 0,0-1 0 0 0,0 1 0 0 0,-1-1 0 0 0,1 1 0 0 0,0 0 0 0 0,0-1 0 0 0,1 1 0 0 0,-1 0 0 0 0,0 0 0 0 0,-2 4 0 0 0,-3 4-5455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3:45.124"/>
    </inkml:context>
    <inkml:brush xml:id="br0">
      <inkml:brushProperty name="width" value="0.035" units="cm"/>
      <inkml:brushProperty name="height" value="0.035" units="cm"/>
    </inkml:brush>
  </inkml:definitions>
  <inkml:trace contextRef="#ctx0" brushRef="#br0">1 166 11114 0 0,'3'7'615'0'0,"1"1"1"0"0,0-1-1 0 0,0-1 0 0 0,1 1 0 0 0,-1-1 0 0 0,11 10 0 0 0,-12-13-461 0 0,0-1 0 0 0,0 0 0 0 0,0 0 1 0 0,0 0-1 0 0,0-1 0 0 0,1 1 0 0 0,-1-1 0 0 0,1 1 1 0 0,-1-1-1 0 0,1 0 0 0 0,0-1 0 0 0,-1 1 0 0 0,1-1 1 0 0,0 1-1 0 0,0-1 0 0 0,5-1 0 0 0,7 0 368 0 0,-1-1 0 0 0,-1-1 0 0 0,1 0 0 0 0,0-1 0 0 0,20-9 0 0 0,-22 8-278 0 0,0-1 0 0 0,-1 0 0 0 0,1-1 1 0 0,-1 0-1 0 0,-1-1 0 0 0,1-1 1 0 0,-1 0-1 0 0,-1 0 0 0 0,0-1 0 0 0,11-13 1 0 0,-19 20-217 0 0,0 1 0 0 0,0-1-1 0 0,0 0 1 0 0,-1 1 0 0 0,0-1 0 0 0,1 0 0 0 0,-1 0 0 0 0,0 0 0 0 0,0 0 0 0 0,-1 0 0 0 0,1 0-1 0 0,-1 0 1 0 0,1 0 0 0 0,-1 0 0 0 0,0-1 0 0 0,0 1 0 0 0,0 0 0 0 0,-1 0 0 0 0,1 0-1 0 0,-1 0 1 0 0,0 0 0 0 0,1 0 0 0 0,-1 0 0 0 0,-1 0 0 0 0,1 0 0 0 0,0 0 0 0 0,-1 1 0 0 0,1-1-1 0 0,-1 0 1 0 0,0 1 0 0 0,0-1 0 0 0,0 1 0 0 0,0 0 0 0 0,-1 0 0 0 0,1 0 0 0 0,0 0 0 0 0,-1 0-1 0 0,0 0 1 0 0,1 0 0 0 0,-1 1 0 0 0,0 0 0 0 0,0-1 0 0 0,0 1 0 0 0,0 0 0 0 0,0 0 0 0 0,0 1-1 0 0,0-1 1 0 0,0 1 0 0 0,0-1 0 0 0,0 1 0 0 0,0 0 0 0 0,0 0 0 0 0,0 0 0 0 0,-1 1 0 0 0,1-1-1 0 0,0 1 1 0 0,0 0 0 0 0,0-1 0 0 0,0 2 0 0 0,0-1 0 0 0,0 0 0 0 0,1 0 0 0 0,-1 1-1 0 0,0 0 1 0 0,1-1 0 0 0,-4 4 0 0 0,-3 2-46 0 0,0 1-1 0 0,1 1 1 0 0,-1-1 0 0 0,2 1-1 0 0,0 1 1 0 0,0-1 0 0 0,0 1-1 0 0,1 1 1 0 0,1-1-1 0 0,0 1 1 0 0,-5 14 0 0 0,5-12 22 0 0,1 1 1 0 0,0-1 0 0 0,1 1 0 0 0,1 0-1 0 0,0-1 1 0 0,1 1 0 0 0,0 0-1 0 0,1 0 1 0 0,3 18 0 0 0,-3-28-6 0 0,1 0 0 0 0,0 0 1 0 0,0 0-1 0 0,0-1 0 0 0,0 1 0 0 0,1 0 0 0 0,-1-1 1 0 0,1 1-1 0 0,0-1 0 0 0,0 1 0 0 0,1-1 1 0 0,-1 0-1 0 0,0 0 0 0 0,1 0 0 0 0,0 0 1 0 0,0 0-1 0 0,0-1 0 0 0,6 5 0 0 0,-4-4 12 0 0,1-1-1 0 0,-1 0 1 0 0,1 1-1 0 0,0-2 1 0 0,0 1-1 0 0,0-1 0 0 0,0 0 1 0 0,0 0-1 0 0,0 0 1 0 0,1-1-1 0 0,5-1 1 0 0,8-1-71 0 0,1 0 1 0 0,-2-2 0 0 0,1 0 0 0 0,0-2-1 0 0,-1 0 1 0 0,25-12 0 0 0,-40 16-1 0 0,61-30-3816 0 0,-55 27 2118 0 0,-1-1 0 0 0,0-1 0 0 0,0 0 0 0 0,12-12 0 0 0,-6 1-5070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10.310"/>
    </inkml:context>
    <inkml:brush xml:id="br0">
      <inkml:brushProperty name="width" value="0.035" units="cm"/>
      <inkml:brushProperty name="height" value="0.035" units="cm"/>
    </inkml:brush>
  </inkml:definitions>
  <inkml:trace contextRef="#ctx0" brushRef="#br0">268 591 10762 0 0,'0'0'202'0'0,"1"-1"-1"0"0,-1 0 0 0 0,1 1 1 0 0,-1-1-1 0 0,0 0 1 0 0,1 1-1 0 0,-1-1 0 0 0,0 0 1 0 0,0 0-1 0 0,1 1 1 0 0,-1-1-1 0 0,0 0 0 0 0,0 0 1 0 0,0 1-1 0 0,0-1 1 0 0,0 0-1 0 0,0 0 0 0 0,0 1 1 0 0,0-1-1 0 0,0 0 1 0 0,-1 0-1 0 0,1 1 0 0 0,0-1 1 0 0,0 0-1 0 0,-1 0 0 0 0,1 1 1 0 0,0-1-1 0 0,-1 0 1 0 0,1 1-1 0 0,-1-1 0 0 0,1 0 1 0 0,-2 0-1 0 0,0 0-96 0 0,0 0 0 0 0,0 0 1 0 0,0 0-1 0 0,0 1 0 0 0,0-1 0 0 0,0 1 0 0 0,0-1 0 0 0,0 1 0 0 0,0 0 1 0 0,0 0-1 0 0,0 0 0 0 0,-3 0 0 0 0,-5 0-221 0 0,0 2 0 0 0,0-1 0 0 0,-1 1 0 0 0,-14 5 0 0 0,14-1 151 0 0,1-1 0 0 0,0 1 0 0 0,0 1 0 0 0,0-1 0 0 0,1 2 0 0 0,0-1 0 0 0,1 2 1 0 0,-1-1-1 0 0,2 1 0 0 0,-1 0 0 0 0,1 0 0 0 0,0 1 0 0 0,-5 11 0 0 0,5-9 49 0 0,1-1-1 0 0,1 2 0 0 0,0-1 0 0 0,0 0 1 0 0,1 1-1 0 0,1 0 0 0 0,0 0 0 0 0,1 0 1 0 0,0 0-1 0 0,1 0 0 0 0,0 19 1 0 0,1-29-40 0 0,1-1 1 0 0,-1 1-1 0 0,0-1 1 0 0,1 1 0 0 0,-1-1-1 0 0,1 0 1 0 0,0 1 0 0 0,0-1-1 0 0,0 0 1 0 0,0 0 0 0 0,0 1-1 0 0,0-1 1 0 0,1 0-1 0 0,-1 0 1 0 0,1 0 0 0 0,-1-1-1 0 0,1 1 1 0 0,0 0 0 0 0,0 0-1 0 0,0-1 1 0 0,0 1 0 0 0,0-1-1 0 0,0 0 1 0 0,0 0 0 0 0,0 0-1 0 0,0 0 1 0 0,1 0-1 0 0,-1 0 1 0 0,0 0 0 0 0,1-1-1 0 0,-1 1 1 0 0,1-1 0 0 0,4 1-1 0 0,-2-1 171 0 0,1 0 1 0 0,-1-1-1 0 0,1 0 0 0 0,-1 1 0 0 0,0-2 0 0 0,0 1 0 0 0,1 0 0 0 0,-1-1 1 0 0,0 0-1 0 0,0-1 0 0 0,-1 1 0 0 0,1-1 0 0 0,0 1 0 0 0,6-7 1 0 0,14-16-98 0 0,-1-1 1 0 0,-1 0-1 0 0,-1-2 1 0 0,-2-1-1 0 0,0 0 1 0 0,15-35-1 0 0,-22 36-122 0 0,-1 0-1 0 0,-2 0 1 0 0,-1-1 0 0 0,-1 0 0 0 0,-2 0-1 0 0,5-44 1 0 0,-2-183 657 0 0,-9 228-506 0 0,0 9-97 0 0,1-2 280 0 0,-1 0 0 0 0,-2 1-1 0 0,-5-34 1 0 0,7 55-333 0 0,0-1-1 0 0,0 0 1 0 0,0 0 0 0 0,0 0-1 0 0,0 0 1 0 0,0 0 0 0 0,0 0-1 0 0,0 0 1 0 0,-1 0-1 0 0,1 0 1 0 0,0 0 0 0 0,0 0-1 0 0,0 0 1 0 0,0 0-1 0 0,0 0 1 0 0,0 0 0 0 0,0 0-1 0 0,0 0 1 0 0,0 0 0 0 0,0 0-1 0 0,-1 0 1 0 0,1 0-1 0 0,0 0 1 0 0,0 0 0 0 0,0 0-1 0 0,0 0 1 0 0,0 0 0 0 0,0 0-1 0 0,0 0 1 0 0,0 0-1 0 0,0 0 1 0 0,0 0 0 0 0,0 0-1 0 0,-1 0 1 0 0,1 0-1 0 0,0 0 1 0 0,0 0 0 0 0,0 0-1 0 0,0 0 1 0 0,0 0 0 0 0,0 0-1 0 0,0 0 1 0 0,0-1-1 0 0,0 1 1 0 0,0 0 0 0 0,0 0-1 0 0,0 0 1 0 0,0 0 0 0 0,-4 16-308 0 0,0 20-86 0 0,-2 52 236 0 0,4-1 0 0 0,4 1 0 0 0,16 109 0 0 0,-13-173-313 0 0,0 0 1 0 0,1-1-1 0 0,15 36 1 0 0,-16-47-630 0 0,1 0 0 0 0,1-1-1 0 0,9 14 1 0 0,-11-19-319 0 0,0 0 1 0 0,1 0-1 0 0,-1 0 0 0 0,1 0 1 0 0,0-1-1 0 0,8 5 0 0 0,-2-3-4520 0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10.862"/>
    </inkml:context>
    <inkml:brush xml:id="br0">
      <inkml:brushProperty name="width" value="0.035" units="cm"/>
      <inkml:brushProperty name="height" value="0.035" units="cm"/>
    </inkml:brush>
  </inkml:definitions>
  <inkml:trace contextRef="#ctx0" brushRef="#br0">1 492 9194 0 0,'14'-2'2593'0'0,"0"-2"-1"0"0,27-9 1 0 0,-29 8-1651 0 0,-1 0 0 0 0,0-1 0 0 0,15-10 1 0 0,-17 9-778 0 0,0-1 0 0 0,0 0 1 0 0,0-1-1 0 0,-1 1 0 0 0,0-2 1 0 0,-1 1-1 0 0,0-1 0 0 0,-1 0 1 0 0,0 0-1 0 0,0-1 1 0 0,-1 0-1 0 0,0 0 0 0 0,-1 0 1 0 0,-1-1-1 0 0,4-13 0 0 0,-1-3 91 0 0,-1 0-1 0 0,1-39 0 0 0,-5 56-43 0 0,-1 1-1 0 0,-1-1 1 0 0,0 1-1 0 0,0 0 1 0 0,-1 0-1 0 0,0 0 1 0 0,-1-1-1 0 0,0 2 0 0 0,-9-20 1 0 0,12 28-203 0 0,0 1 1 0 0,-1-1-1 0 0,1 0 0 0 0,-1 0 1 0 0,1 0-1 0 0,-1 1 0 0 0,1-1 0 0 0,-1 0 1 0 0,1 1-1 0 0,-1-1 0 0 0,0 0 1 0 0,1 1-1 0 0,-1-1 0 0 0,0 1 1 0 0,1-1-1 0 0,-1 1 0 0 0,0-1 1 0 0,0 1-1 0 0,1 0 0 0 0,-1-1 0 0 0,0 1 1 0 0,0 0-1 0 0,0 0 0 0 0,0 0 1 0 0,1-1-1 0 0,-1 1 0 0 0,0 0 1 0 0,0 0-1 0 0,-1 0 0 0 0,0 1-19 0 0,1 0 0 0 0,-1-1 0 0 0,0 1 1 0 0,0 0-1 0 0,1 0 0 0 0,-1 0 0 0 0,1 0 0 0 0,-1 1 0 0 0,1-1 0 0 0,-1 0 0 0 0,1 1 0 0 0,-2 2 0 0 0,-5 7-137 0 0,1 0-1 0 0,-12 24 0 0 0,17-32 152 0 0,-19 40-233 0 0,-27 84 1 0 0,41-103 126 0 0,1 0 0 0 0,0 1 0 0 0,2-1 0 0 0,2 1 0 0 0,-1 33 0 0 0,3-51 74 0 0,1-1-1 0 0,-1 1 1 0 0,1-1 0 0 0,1 1-1 0 0,-1-1 1 0 0,1 1-1 0 0,0-1 1 0 0,1 0-1 0 0,-1 0 1 0 0,1 0-1 0 0,0 0 1 0 0,1-1-1 0 0,-1 1 1 0 0,1-1 0 0 0,9 10-1 0 0,-9-12 65 0 0,0 0 0 0 0,-1 0-1 0 0,1 0 1 0 0,1-1 0 0 0,-1 0 0 0 0,0 0-1 0 0,0 0 1 0 0,1 0 0 0 0,-1 0-1 0 0,1-1 1 0 0,-1 0 0 0 0,1 0 0 0 0,0 0-1 0 0,0-1 1 0 0,-1 1 0 0 0,1-1 0 0 0,0 0-1 0 0,0-1 1 0 0,-1 1 0 0 0,1-1 0 0 0,0 0-1 0 0,7-2 1 0 0,7-4 130 0 0,-1 0 1 0 0,0-1-1 0 0,-1-1 0 0 0,0-1 1 0 0,0 0-1 0 0,22-19 0 0 0,-15 9-16 0 0,-1 0-1 0 0,-1-2 0 0 0,26-33 1 0 0,-35 36-124 0 0,-1 1-1 0 0,0-1 1 0 0,-2-1 0 0 0,0 0 0 0 0,10-32 0 0 0,24-110 84 0 0,-43 159-98 0 0,5-29 62 0 0,-6 31-75 0 0,0-1 1 0 0,0 1 0 0 0,0-1-1 0 0,0 0 1 0 0,0 1 0 0 0,0-1-1 0 0,0 1 1 0 0,0-1 0 0 0,0 1-1 0 0,-1-1 1 0 0,1 0 0 0 0,-1 1-1 0 0,1-1 1 0 0,-1 1 0 0 0,-1-3-1 0 0,-8 33-846 0 0,8-19 788 0 0,1 0-1 0 0,0 0 1 0 0,1 0-1 0 0,0 0 1 0 0,0 0-1 0 0,1 0 1 0 0,0-1-1 0 0,1 1 1 0 0,0 0-1 0 0,1-1 1 0 0,0 1-1 0 0,0-1 1 0 0,6 11-1 0 0,5 6-2 0 0,2 0-1 0 0,37 46 1 0 0,13 20 193 0 0,-60-81-95 0 0,1 0 0 0 0,-2 1 0 0 0,1 0-1 0 0,-2 0 1 0 0,0 0 0 0 0,4 19 0 0 0,-7-28 30 0 0,-1 0 1 0 0,1-1 0 0 0,-1 1 0 0 0,0 0 0 0 0,0 0 0 0 0,0 0 0 0 0,-1 0 0 0 0,1 0-1 0 0,-1 0 1 0 0,1 0 0 0 0,-1 0 0 0 0,0 0 0 0 0,0 0 0 0 0,0-1 0 0 0,-1 1 0 0 0,1 0-1 0 0,-1-1 1 0 0,-1 3 0 0 0,-1-1 17 0 0,0 0 0 0 0,1-1 1 0 0,-1 1-1 0 0,0-1 0 0 0,-1 0 0 0 0,1 0 0 0 0,0-1 0 0 0,-1 1 0 0 0,-8 2 0 0 0,-7 2 32 0 0,-1-1 0 0 0,0-1 0 0 0,-42 4 0 0 0,56-8-140 0 0,-7 0-202 0 0,-128 11-1860 0 0,95-12-2258 0 0,0-5-3941 0 0,25 1-70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27.12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49 4701 8210 0 0,'-9'0'1620'0'0,"6"0"-1448"0"0,0 1-1 0 0,1-1 1 0 0,-1 0-1 0 0,0 0 1 0 0,0 0-1 0 0,1-1 1 0 0,-1 1 0 0 0,1 0-1 0 0,-1-1 1 0 0,0 0-1 0 0,1 0 1 0 0,-1 0-1 0 0,-2-1 1 0 0,5 0 41 0 0,0-1 1 0 0,0 1-1 0 0,0-1 0 0 0,1 1 1 0 0,-1-1-1 0 0,1 1 1 0 0,-1-1-1 0 0,1 1 0 0 0,0-1 1 0 0,0 1-1 0 0,0 0 1 0 0,0-1-1 0 0,1-1 0 0 0,3-7 205 0 0,111-355 2112 0 0,-28 83-2074 0 0,-47 167-222 0 0,31-143 1 0 0,-51 148-87 0 0,27-103 348 0 0,-34 167-440 0 0,68-271 631 0 0,-40 146-579 0 0,-7 31 172 0 0,-13 31-145 0 0,-12 52-110 0 0,2 1 0 0 0,3 1 0 0 0,43-109 0 0 0,-39 121-38 0 0,22-82 1 0 0,-10 26 252 0 0,30-56-74 0 0,13-36-36 0 0,31-70 17 0 0,-68 176-42 0 0,67-142-223 0 0,42-68 152 0 0,-97 197 0 0 0,-36 70-72 0 0,0 1 0 0 0,28-41 0 0 0,3-3 48 0 0,-31 48-45 0 0,1 1 0 0 0,19-23 0 0 0,-15 27-9 0 0,0 1 1 0 0,23-17 0 0 0,17-15 2 0 0,-47 40 49 0 0,1 0 0 0 0,0 1 0 0 0,0 1 0 0 0,16-8 0 0 0,-14 8 61 0 0,1-1 0 0 0,24-20 0 0 0,-28 19-46 0 0,0 0 1 0 0,1 1-1 0 0,1 0 0 0 0,-1 1 1 0 0,1 1-1 0 0,1 0 0 0 0,15-6 1 0 0,-26 12-19 0 0,1 1 1 0 0,-1 0 0 0 0,0 1 0 0 0,0-1-1 0 0,1 0 1 0 0,-1 1 0 0 0,0 0-1 0 0,0 0 1 0 0,0 0 0 0 0,0 0 0 0 0,0 0-1 0 0,0 1 1 0 0,3 1 0 0 0,23 8-30 0 0,-1-8 37 0 0,-16-2 22 0 0,0 0 0 0 0,0 1 0 0 0,-1 0 0 0 0,18 6-1 0 0,-25-6-15 0 0,0 0-1 0 0,0 0 1 0 0,-1 0-1 0 0,1 0 1 0 0,-1 1-1 0 0,1-1 1 0 0,-1 1-1 0 0,0 0 1 0 0,0 0-1 0 0,0 0 0 0 0,0 0 1 0 0,-1 1-1 0 0,1-1 1 0 0,-1 1-1 0 0,0 0 1 0 0,3 6-1 0 0,92 184 636 0 0,-38-43-615 0 0,-24-56-4 0 0,48 93-34 0 0,33 89-106 0 0,-90-211 154 0 0,3-2 0 0 0,44 73 0 0 0,-19-43 1 0 0,75 145 153 0 0,-73-122-231 0 0,27 58-45 0 0,-25-53 77 0 0,58 84 244 0 0,7 19-64 0 0,43 194-564 0 0,-113-271 683 0 0,20 63-266 0 0,-25-48 150 0 0,44 276 1 0 0,-79-327-136 0 0,34 218 123 0 0,13 29-59 0 0,6 150 430 0 0,-18-5-152 0 0,-3 201 81 0 0,-15-139-254 0 0,-18-423-171 0 0,29 199-135 0 0,21-116 163 0 0,5 20-116 0 0,-62-216 42 0 0,27 122-37 0 0,-26-130-1 0 0,2 0 0 0 0,0 0 0 0 0,1 0-1 0 0,20 32 1 0 0,-14-27 86 0 0,-2 0-1 0 0,13 36 1 0 0,10 21-15 0 0,-29-66-52 0 0,-1-1-1 0 0,0 1 1 0 0,4 31 0 0 0,-4-22 52 0 0,7 68 19 0 0,-10-67-64 0 0,1 0 1 0 0,11 39 0 0 0,-9-47 2 0 0,0-1 0 0 0,2-1 1 0 0,0 1-1 0 0,2-1 0 0 0,18 27 1 0 0,-17-28 8 0 0,-1 0 1 0 0,-1 1 0 0 0,10 28 0 0 0,16 29-216 0 0,-26-61 298 0 0,1 0 0 0 0,1-1 0 0 0,0 0 0 0 0,25 22 0 0 0,-20-21-108 0 0,-2 0-1 0 0,25 31 0 0 0,-35-39 22 0 0,1-1 0 0 0,-1 0 0 0 0,1 0 0 0 0,1 0 0 0 0,-1-1 0 0 0,1 0 0 0 0,0 0 0 0 0,0 0 0 0 0,11 5 0 0 0,8 1 3 0 0,32 10-1 0 0,20 9 1 0 0,-47-14-16 0 0,-16-6-11 0 0,1-1 0 0 0,-1-1 0 0 0,1-1 0 0 0,0 0 0 0 0,1-1 0 0 0,0 0 0 0 0,-1-2 0 0 0,1 0 0 0 0,28 2 0 0 0,60 1 22 0 0,-69-2-4 0 0,1-2 0 0 0,40-3 0 0 0,-67 0 15 0 0,1-1 0 0 0,-1-1 1 0 0,0 1-1 0 0,0-1 0 0 0,0-1 0 0 0,0 0 0 0 0,0 0 1 0 0,-1-1-1 0 0,12-8 0 0 0,9-8 33 0 0,30-30 1 0 0,-28 24-31 0 0,-3 1-4 0 0,-1-1 0 0 0,43-55 0 0 0,93-149 267 0 0,-55 75-294 0 0,-50 69 22 0 0,-4-2 0 0 0,-4-2-1 0 0,64-162 1 0 0,12-103 214 0 0,-64 187-215 0 0,59-269-1 0 0,-32-92 402 0 0,-46 38-281 0 0,16-1-41 0 0,-28 253-364 0 0,57-339 388 0 0,-67 457-93 0 0,-21 118-12 0 0,107-606 168 0 0,5 144-323 0 0,-27 120 312 0 0,-67 262-105 0 0,3-20-79 0 0,-2 10-82 0 0,58-176-1 0 0,14-26 298 0 0,-38 110-86 0 0,-14 61-69 0 0,75-214-251 0 0,30-7 278 0 0,-31 61-186 0 0,-67 168 2 0 0,30-68 193 0 0,56-67-133 0 0,-36 104 77 0 0,-70 108-19 0 0,1 2-1 0 0,2 0 0 0 0,2 3 0 0 0,41-38 0 0 0,-64 65 5 0 0,96-80-279 0 0,-86 75 230 0 0,0 1 0 0 0,1 1 0 0 0,1 1 0 0 0,25-11 0 0 0,229-61 183 0 0,-256 79-163 0 0,0 0 0 0 0,0 1 0 0 0,0 1-1 0 0,0 1 1 0 0,0 0 0 0 0,1 1 0 0 0,31 7-1 0 0,5 4-91 0 0,62 24 0 0 0,-102-30 133 0 0,-1 0 1 0 0,-1 1-1 0 0,1 0 0 0 0,-1 1 0 0 0,0 1 1 0 0,19 18-1 0 0,65 68 209 0 0,-88-85-236 0 0,15 18-30 0 0,-1 1 0 0 0,-1 1 0 0 0,-2 2 0 0 0,0 0 1 0 0,-3 0-1 0 0,26 68 0 0 0,-18-29 59 0 0,-4 2 0 0 0,17 104 0 0 0,10 49 14 0 0,6 38-2 0 0,-39-160-25 0 0,26 145 8 0 0,22 109 85 0 0,-32-124-71 0 0,2-5-22 0 0,-12-80 28 0 0,47 164 0 0 0,-34-168-16 0 0,-9-14-50 0 0,17 64 29 0 0,-4-26-202 0 0,-7-29 310 0 0,3 8-85 0 0,24 87-78 0 0,80 141-452 0 0,-114-298 590 0 0,20 108 0 0 0,-3 82-120 0 0,-24-147 105 0 0,-7-49-87 0 0,35 207 41 0 0,-27-193 21 0 0,35 102 1 0 0,92 157 2 0 0,-98-243-83 0 0,35 67 58 0 0,56 112 37 0 0,-119-234-24 0 0,-1 0 0 0 0,-3 1 0 0 0,-3 1 0 0 0,9 61 0 0 0,36 210-69 0 0,-26-164-73 0 0,-7-56 71 0 0,5-2 0 0 0,50 119 1 0 0,26 51-121 0 0,-77-205 209 0 0,3-1 1 0 0,42 64-1 0 0,-27-49-6 0 0,-26-35-44 0 0,-1 0 1 0 0,-2 1 0 0 0,-3 1-1 0 0,12 54 1 0 0,13 40 0 0 0,-23-92 53 0 0,2 0-1 0 0,44 79 1 0 0,11 25-61 0 0,-60-119 28 0 0,-10-25-20 0 0,0-1 0 0 0,0 1 0 0 0,1-1 1 0 0,-1 0-1 0 0,1-1 0 0 0,0 1 0 0 0,1-1 1 0 0,-1 1-1 0 0,9 5 0 0 0,50 28-91 0 0,-22-15 70 0 0,-19-11 30 0 0,1-2 0 0 0,1 0 0 0 0,0-1 1 0 0,0-1-1 0 0,0-1 0 0 0,31 4 0 0 0,-41-10 20 0 0,-1 1 1 0 0,1-2-1 0 0,0 1 1 0 0,0-2-1 0 0,-1 0 1 0 0,1-1-1 0 0,0 0 1 0 0,-1-1-1 0 0,0 0 1 0 0,0-1-1 0 0,0-1 1 0 0,0 0-1 0 0,0-1 1 0 0,-1 0-1 0 0,0-1 1 0 0,0 0-1 0 0,-1-1 1 0 0,0 0 0 0 0,0-1-1 0 0,-1 0 1 0 0,0-1-1 0 0,-1 0 1 0 0,0 0-1 0 0,8-13 1 0 0,1-2 7 0 0,252-356-26 0 0,-199 270 73 0 0,87-185 1 0 0,-12-15 211 0 0,-16-13-165 0 0,24-53 183 0 0,-15 38-213 0 0,-113 261 43 0 0,-4-2-1 0 0,17-118 1 0 0,-12-7-65 0 0,23-169 92 0 0,-16 182-240 0 0,-4 24 22 0 0,-20 78 65 0 0,-1-138-1 0 0,-3 13 61 0 0,4-257-197 0 0,-12 378-2886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37.763"/>
    </inkml:context>
    <inkml:brush xml:id="br0">
      <inkml:brushProperty name="width" value="0.035" units="cm"/>
      <inkml:brushProperty name="height" value="0.035" units="cm"/>
    </inkml:brush>
  </inkml:definitions>
  <inkml:trace contextRef="#ctx0" brushRef="#br0">1 0 12275 0 0,'7'13'5169'0'0,"1"24"-4568"0"0,-7-29-318 0 0,13 40-325 0 0,1-1 1 0 0,3 0-1 0 0,26 51 0 0 0,-23-55 185 0 0,-1 2-1 0 0,-3 0 0 0 0,18 70 1 0 0,-33-110 3114 0 0,0-17-1748 0 0,0-29-1028 0 0,-2 32-330 0 0,4-81-105 0 0,4-143 46 0 0,-8 224-92 0 0,0 0 1 0 0,1 1 0 0 0,0-1 0 0 0,1 0 0 0 0,0 1 0 0 0,0-1 0 0 0,1 1 0 0 0,6-14 0 0 0,-8 20-17 0 0,0 0 0 0 0,0 1 0 0 0,0-1 0 0 0,0 0 0 0 0,1 1-1 0 0,-1-1 1 0 0,0 0 0 0 0,1 1 0 0 0,0 0 0 0 0,-1-1 0 0 0,1 1 0 0 0,0 0-1 0 0,0 0 1 0 0,-1 0 0 0 0,1 0 0 0 0,4-1 0 0 0,-4 2-8 0 0,1-1 0 0 0,-1 1 0 0 0,1 0 1 0 0,-1 1-1 0 0,0-1 0 0 0,1 0 0 0 0,-1 1 0 0 0,1-1 0 0 0,-1 1 0 0 0,0-1 1 0 0,1 1-1 0 0,-1 0 0 0 0,0 0 0 0 0,0 0 0 0 0,0 1 0 0 0,0-1 1 0 0,4 3-1 0 0,5 5-13 0 0,-1 0-1 0 0,-1 0 1 0 0,1 1 0 0 0,-2 0 0 0 0,1 1-1 0 0,12 22 1 0 0,36 75-22 0 0,-53-100 48 0 0,100 250-672 0 0,-69-166 360 0 0,-34-88-67 0 0,21 44 618 0 0,-6-31-3264 0 0,-15-16 2674 0 0,0-1 0 0 0,-1 0 0 0 0,1 1 0 0 0,0-1 0 0 0,-1 0 0 0 0,1 1 0 0 0,0-1 0 0 0,-1 0 0 0 0,1 0 0 0 0,0 0 0 0 0,0 0 0 0 0,-1 0 0 0 0,1 0 0 0 0,0 0 0 0 0,0 0 0 0 0,-1 0 0 0 0,1 0 0 0 0,0 0 0 0 0,-1-1 0 0 0,1 1 0 0 0,0 0 0 0 0,-1 0 0 0 0,1-1 0 0 0,0 1 0 0 0,0-1 0 0 0,6-4-5430 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37.921"/>
    </inkml:context>
    <inkml:brush xml:id="br0">
      <inkml:brushProperty name="width" value="0.035" units="cm"/>
      <inkml:brushProperty name="height" value="0.035" units="cm"/>
    </inkml:brush>
  </inkml:definitions>
  <inkml:trace contextRef="#ctx0" brushRef="#br0">1 154 13411 0 0,'5'-2'1320'0'0,"4"-4"-584"0"0,2-1-192 0 0,4-3-167 0 0,2 1-105 0 0,1-2-72 0 0,4-2-80 0 0,2 2-56 0 0,-1-1-40 0 0,1 0-24 0 0,-2 1-40 0 0,-1 2-240 0 0,0-1-265 0 0,-5 0-687 0 0,0 3-784 0 0,-5-1-81 0 0,-2 2-4856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38.067"/>
    </inkml:context>
    <inkml:brush xml:id="br0">
      <inkml:brushProperty name="width" value="0.035" units="cm"/>
      <inkml:brushProperty name="height" value="0.035" units="cm"/>
    </inkml:brush>
  </inkml:definitions>
  <inkml:trace contextRef="#ctx0" brushRef="#br0">0 143 11250 0 0,'16'-1'1874'0'0,"0"0"-1"0"0,-1-1 0 0 0,32-9 1 0 0,-16 2-1994 0 0,1-3 0 0 0,40-20 0 0 0,-14-1-2372 0 0,-20 8-2171 0 0,-13 9-2093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39.682"/>
    </inkml:context>
    <inkml:brush xml:id="br0">
      <inkml:brushProperty name="width" value="0.035" units="cm"/>
      <inkml:brushProperty name="height" value="0.035" units="cm"/>
    </inkml:brush>
  </inkml:definitions>
  <inkml:trace contextRef="#ctx0" brushRef="#br0">0 26 9602 0 0,'0'-2'381'0'0,"0"1"1"0"0,0 0-1 0 0,0 0 0 0 0,1 0 1 0 0,-1 0-1 0 0,0 0 0 0 0,0 0 1 0 0,1 0-1 0 0,-1 0 0 0 0,1 0 0 0 0,-1 0 1 0 0,1 1-1 0 0,-1-1 0 0 0,1 0 1 0 0,0 0-1 0 0,-1 0 0 0 0,1 0 1 0 0,0 1-1 0 0,-1-1 0 0 0,1 0 1 0 0,0 1-1 0 0,0-1 0 0 0,0 0 0 0 0,2 0 1 0 0,-2 1-292 0 0,0-1 1 0 0,0 1 0 0 0,0-1 0 0 0,0 1-1 0 0,1 0 1 0 0,-1-1 0 0 0,0 1-1 0 0,0 0 1 0 0,1 0 0 0 0,-1 0-1 0 0,0 0 1 0 0,0 0 0 0 0,1 0-1 0 0,-1 1 1 0 0,0-1 0 0 0,0 0-1 0 0,0 0 1 0 0,1 1 0 0 0,-1-1-1 0 0,0 1 1 0 0,0-1 0 0 0,0 1 0 0 0,0 0-1 0 0,0-1 1 0 0,0 1 0 0 0,0 0-1 0 0,0 0 1 0 0,0 0 0 0 0,0 0-1 0 0,0 0 1 0 0,1 1 0 0 0,4 15-73 0 0,0-1 0 0 0,-1 1 0 0 0,0 1 0 0 0,-2-1 0 0 0,0 0 0 0 0,0 1 0 0 0,-1 24 0 0 0,-2-35-17 0 0,15 336-1394 0 0,-12-261 364 0 0,-3-76 871 0 0,1 1 0 0 0,-1-1-1 0 0,1 1 1 0 0,0-1 0 0 0,4 11 0 0 0,-5-16 141 0 0,0 0 1 0 0,1-1-1 0 0,-1 1 1 0 0,0 0-1 0 0,1 0 1 0 0,-1-1-1 0 0,1 1 0 0 0,-1 0 1 0 0,1-1-1 0 0,-1 1 1 0 0,1-1-1 0 0,-1 1 1 0 0,1-1-1 0 0,0 1 1 0 0,-1-1-1 0 0,1 1 1 0 0,0-1-1 0 0,0 0 1 0 0,-1 1-1 0 0,1-1 0 0 0,1 1 1 0 0,-1-1 24 0 0,1-1 1 0 0,-1 1-1 0 0,0 0 1 0 0,1 0-1 0 0,-1 0 0 0 0,0-1 1 0 0,1 1-1 0 0,-1-1 1 0 0,0 1-1 0 0,0-1 1 0 0,1 0-1 0 0,-1 1 0 0 0,0-1 1 0 0,0 0-1 0 0,0 0 1 0 0,0 0-1 0 0,1-1 1 0 0,11-9 267 0 0,-1-1 0 0 0,0-1 1 0 0,-1 0-1 0 0,-1-1 1 0 0,11-18-1 0 0,39-79 939 0 0,-54 100-1092 0 0,6-23 182 0 0,-11 29-263 0 0,0 1 0 0 0,0 0 0 0 0,0-1 0 0 0,1 1 0 0 0,0 0 0 0 0,0 0 0 0 0,0 0 0 0 0,0 0 0 0 0,1 0 0 0 0,0 0 0 0 0,-1 1 0 0 0,1-1 0 0 0,0 1 0 0 0,7-6 0 0 0,-10 9-34 0 0,1 0 0 0 0,0 0 0 0 0,-1 0 0 0 0,1 0-1 0 0,0-1 1 0 0,0 1 0 0 0,-1 0 0 0 0,1 0 0 0 0,0 0 0 0 0,-1 0 0 0 0,1 0 0 0 0,0 1-1 0 0,0-1 1 0 0,-1 0 0 0 0,1 0 0 0 0,0 0 0 0 0,-1 1 0 0 0,1-1 0 0 0,0 0-1 0 0,-1 1 1 0 0,1-1 0 0 0,-1 1 0 0 0,1-1 0 0 0,0 0 0 0 0,-1 1 0 0 0,1-1 0 0 0,-1 1-1 0 0,1-1 1 0 0,-1 1 0 0 0,0 0 0 0 0,1-1 0 0 0,-1 1 0 0 0,0 0 0 0 0,1-1-1 0 0,-1 1 1 0 0,0 0 0 0 0,1-1 0 0 0,-1 2 0 0 0,13 32 197 0 0,-12-28-191 0 0,17 49 31 0 0,-3 0 0 0 0,-3 1 0 0 0,8 70 1 0 0,-17-86-42 0 0,-2 0 0 0 0,-8 79 0 0 0,-2-93 295 0 0,1-15-2829 0 0,6-10-504 0 0,1-1 2844 0 0,1 0 1 0 0,0 0-1 0 0,0 0 0 0 0,0 0 1 0 0,0 0-1 0 0,-1 0 1 0 0,1-1-1 0 0,0 1 0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39.824"/>
    </inkml:context>
    <inkml:brush xml:id="br0">
      <inkml:brushProperty name="width" value="0.035" units="cm"/>
      <inkml:brushProperty name="height" value="0.035" units="cm"/>
    </inkml:brush>
  </inkml:definitions>
  <inkml:trace contextRef="#ctx0" brushRef="#br0">1 1 15515 0 0,'4'5'1309'0'0,"1"0"1"0"0,-1 0-1 0 0,0 1 0 0 0,-1-1 0 0 0,4 8 0 0 0,3 11-3007 0 0,-7-1-5268 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39.967"/>
    </inkml:context>
    <inkml:brush xml:id="br0">
      <inkml:brushProperty name="width" value="0.035" units="cm"/>
      <inkml:brushProperty name="height" value="0.035" units="cm"/>
    </inkml:brush>
  </inkml:definitions>
  <inkml:trace contextRef="#ctx0" brushRef="#br0">0 0 18428 0 0,'3'4'578'0'0,"-1"0"-1"0"0,0-1 1 0 0,1 1 0 0 0,0-1-1 0 0,0 0 1 0 0,0 0 0 0 0,6 6-1 0 0,5 0-220 0 0,0 0 0 0 0,19 9 0 0 0,9 6-356 0 0,-19-11-2024 0 0,1-9-6705 0 0,-15-7 495 0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40.712"/>
    </inkml:context>
    <inkml:brush xml:id="br0">
      <inkml:brushProperty name="width" value="0.035" units="cm"/>
      <inkml:brushProperty name="height" value="0.035" units="cm"/>
    </inkml:brush>
  </inkml:definitions>
  <inkml:trace contextRef="#ctx0" brushRef="#br0">7 176 9170 0 0,'0'-4'413'0'0,"-1"1"0"0"0,1 0 1 0 0,0 0-1 0 0,0-1 0 0 0,1 1 0 0 0,-1 0 0 0 0,1 0 1 0 0,-1-1-1 0 0,1 1 0 0 0,0 0 0 0 0,0 0 0 0 0,0 0 1 0 0,1 0-1 0 0,-1 0 0 0 0,1 0 0 0 0,0 1 0 0 0,3-6 1 0 0,38-42 4351 0 0,-36 43-4853 0 0,1 0 0 0 0,0 1 0 0 0,-1 1 0 0 0,2-1 1 0 0,-1 1-1 0 0,1 0 0 0 0,-1 1 0 0 0,1 0 0 0 0,1 1 1 0 0,-1 0-1 0 0,0 0 0 0 0,17-2 0 0 0,-21 4 48 0 0,-1 1 0 0 0,1-1 0 0 0,-1 1 0 0 0,1 0 0 0 0,-1 1 0 0 0,1-1 0 0 0,-1 1 1 0 0,1 0-1 0 0,-1 0 0 0 0,0 0 0 0 0,0 1 0 0 0,1 0 0 0 0,-1-1 0 0 0,0 1 0 0 0,0 1 0 0 0,-1-1 0 0 0,1 1 0 0 0,0-1 0 0 0,-1 1 0 0 0,1 0 0 0 0,-1 0 0 0 0,0 0 0 0 0,0 1 0 0 0,0-1 0 0 0,-1 1 0 0 0,1 0 0 0 0,-1 0 0 0 0,0 0 0 0 0,0 0 0 0 0,1 4 0 0 0,0-1-129 0 0,-1 1-1 0 0,0-1 1 0 0,0 1-1 0 0,-1-1 1 0 0,0 1-1 0 0,-1 0 1 0 0,1-1-1 0 0,-2 1 1 0 0,1 0-1 0 0,-1-1 1 0 0,0 1-1 0 0,0 0 1 0 0,-5 12-1 0 0,-4 7-296 0 0,-1 1 0 0 0,-19 34 0 0 0,15-34 353 0 0,-11 32 0 0 0,26-59 113 0 0,-2 4 61 0 0,0 0 0 0 0,1 0 1 0 0,-1 0-1 0 0,1 1 0 0 0,0-1 0 0 0,0 0 0 0 0,0 10 0 0 0,2-14 5 0 0,-1 1-1 0 0,1-1 0 0 0,-1 1 0 0 0,1-1 1 0 0,-1 1-1 0 0,1-1 0 0 0,0 0 0 0 0,0 1 0 0 0,0-1 1 0 0,0 0-1 0 0,0 0 0 0 0,0 1 0 0 0,0-1 1 0 0,0 0-1 0 0,1 0 0 0 0,-1 0 0 0 0,0-1 1 0 0,1 1-1 0 0,-1 0 0 0 0,0 0 0 0 0,1-1 0 0 0,-1 1 1 0 0,1-1-1 0 0,-1 1 0 0 0,1-1 0 0 0,-1 0 1 0 0,1 1-1 0 0,0-1 0 0 0,-1 0 0 0 0,3 0 0 0 0,35 5 664 0 0,-7-1-591 0 0,47 13-1 0 0,-70-15-135 0 0,0 1 0 0 0,0 1 0 0 0,0-1 0 0 0,-1 2 0 0 0,1-1 0 0 0,-1 1 0 0 0,0 0 0 0 0,-1 1-1 0 0,12 10 1 0 0,-17-14 35 0 0,0 0 0 0 0,0 0 0 0 0,0 1 0 0 0,0-1 0 0 0,0 1-1 0 0,-1-1 1 0 0,0 1 0 0 0,1 0 0 0 0,-1-1 0 0 0,0 1 0 0 0,0 0 0 0 0,0 0-1 0 0,-1 0 1 0 0,1 0 0 0 0,-1 0 0 0 0,0 0 0 0 0,1 0 0 0 0,-1 0 0 0 0,-1 0-1 0 0,1 0 1 0 0,0 0 0 0 0,-1 0 0 0 0,1-1 0 0 0,-1 1 0 0 0,0 0 0 0 0,0 0-1 0 0,0 0 1 0 0,0 0 0 0 0,-1-1 0 0 0,1 1 0 0 0,-1-1 0 0 0,0 1 0 0 0,1-1-1 0 0,-4 4 1 0 0,-7 7 191 0 0,-1 1-1 0 0,1-2 1 0 0,-2 0-1 0 0,-20 14 1 0 0,28-22-202 0 0,-18 14 112 0 0,-1-1-1 0 0,-1-2 0 0 0,-1 0 1 0 0,0-2-1 0 0,-1-1 0 0 0,0-1 1 0 0,0-2-1 0 0,-1 0 0 0 0,-1-2 1 0 0,-43 4-1 0 0,45-14-2020 0 0,26 2 1391 0 0,1 0 1 0 0,-1 0 0 0 0,1 0-1 0 0,-1 0 1 0 0,1 0 0 0 0,-1 0-1 0 0,1 0 1 0 0,0-1 0 0 0,-1 1-1 0 0,1 0 1 0 0,0-1 0 0 0,0 1-1 0 0,0-1 1 0 0,0 1 0 0 0,0-1-1 0 0,0 0 1 0 0,1 1 0 0 0,-1-1 0 0 0,0 0-1 0 0,0-3 1 0 0,-2-11-5985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3:45.441"/>
    </inkml:context>
    <inkml:brush xml:id="br0">
      <inkml:brushProperty name="width" value="0.035" units="cm"/>
      <inkml:brushProperty name="height" value="0.035" units="cm"/>
    </inkml:brush>
  </inkml:definitions>
  <inkml:trace contextRef="#ctx0" brushRef="#br0">0 37 12659 0 0,'4'6'541'0'0,"-1"0"1"0"0,0 0 0 0 0,-1 0 0 0 0,1 0 0 0 0,-1 1-1 0 0,0-1 1 0 0,-1 1 0 0 0,0-1 0 0 0,0 1-1 0 0,0-1 1 0 0,-1 10 0 0 0,3 10 33 0 0,3 32-75 0 0,-5-43-261 0 0,0 0 0 0 0,1-1 0 0 0,0 1 0 0 0,1-1 0 0 0,1 0-1 0 0,7 20 1 0 0,-17-47 202 0 0,1 0 0 0 0,0-1 0 0 0,1 0 0 0 0,0 0 0 0 0,1 0-1 0 0,1 0 1 0 0,0 0 0 0 0,1-21 0 0 0,0 25-460 0 0,2 1 0 0 0,0-1 1 0 0,0 0-1 0 0,0 0 0 0 0,1 1 0 0 0,1-1 1 0 0,0 1-1 0 0,0 0 0 0 0,1 0 0 0 0,0 0 0 0 0,0 0 1 0 0,1 1-1 0 0,11-15 0 0 0,-13 19 53 0 0,0 1 0 0 0,1 0 0 0 0,-1-1 0 0 0,1 2-1 0 0,0-1 1 0 0,0 0 0 0 0,0 1 0 0 0,0 0 0 0 0,0 0 0 0 0,1 0-1 0 0,-1 0 1 0 0,0 1 0 0 0,1 0 0 0 0,0 0 0 0 0,7-1 0 0 0,-10 2-169 0 0,1 0 0 0 0,-1 0 0 0 0,1 0 0 0 0,-1 0 0 0 0,0 0 0 0 0,1 1 0 0 0,-1-1 0 0 0,0 1 0 0 0,0 0 0 0 0,1 0 0 0 0,-1 0 0 0 0,0 0 0 0 0,3 2 0 0 0,-3-1-482 0 0,0-1 0 0 0,0 1 1 0 0,-1 0-1 0 0,1-1 0 0 0,0 1 1 0 0,-1 0-1 0 0,0 0 0 0 0,1 0 0 0 0,-1 1 1 0 0,0-1-1 0 0,0 0 0 0 0,0 0 1 0 0,-1 1-1 0 0,1-1 0 0 0,0 4 0 0 0,1 1-7314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41.140"/>
    </inkml:context>
    <inkml:brush xml:id="br0">
      <inkml:brushProperty name="width" value="0.035" units="cm"/>
      <inkml:brushProperty name="height" value="0.035" units="cm"/>
    </inkml:brush>
  </inkml:definitions>
  <inkml:trace contextRef="#ctx0" brushRef="#br0">1 111 9882 0 0,'19'79'1462'0'0,"-11"-50"-1360"0"0,8 47 1 0 0,-15-67 90 0 0,-1-1 0 0 0,1 1 0 0 0,-1-1 0 0 0,-1 0 0 0 0,0 1 0 0 0,0-1 0 0 0,0 0 0 0 0,-1 1 0 0 0,0-1 0 0 0,-5 10 0 0 0,-3-5 2287 0 0,1-18 1240 0 0,8 4-3471 0 0,0-1-1 0 0,0 0 1 0 0,0 0-1 0 0,0 0 1 0 0,0 0-1 0 0,1 0 1 0 0,-1 0-1 0 0,1 0 0 0 0,-1 0 1 0 0,1-1-1 0 0,0 1 1 0 0,0-3-1 0 0,5-32-100 0 0,1 0 1 0 0,2 1-1 0 0,2 0 0 0 0,1 0 0 0 0,2 1 1 0 0,31-60-1 0 0,-42 91-151 0 0,0 0 0 0 0,0 0 0 0 0,0 0 1 0 0,1 1-1 0 0,-1-1 0 0 0,1 0 0 0 0,0 1 1 0 0,0 0-1 0 0,0 0 0 0 0,1 0 0 0 0,-1 0 0 0 0,1 0 1 0 0,-1 1-1 0 0,1 0 0 0 0,0 0 0 0 0,0 0 0 0 0,0 0 1 0 0,0 0-1 0 0,1 1 0 0 0,-1-1 0 0 0,0 1 0 0 0,1 1 1 0 0,-1-1-1 0 0,0 0 0 0 0,1 1 0 0 0,-1 0 1 0 0,1 0-1 0 0,-1 0 0 0 0,1 1 0 0 0,-1 0 0 0 0,0-1 1 0 0,1 1-1 0 0,-1 1 0 0 0,0-1 0 0 0,0 1 0 0 0,1 0 1 0 0,-1 0-1 0 0,-1 0 0 0 0,1 0 0 0 0,0 0 0 0 0,0 1 1 0 0,-1 0-1 0 0,4 3 0 0 0,8 9 34 0 0,0 0 1 0 0,0 1-1 0 0,-2 0 0 0 0,0 1 1 0 0,-1 0-1 0 0,-1 2 0 0 0,0-1 1 0 0,-2 1-1 0 0,14 36 0 0 0,-12-22-962 0 0,11 57 0 0 0,-6 34-8021 0 0,-16-123 8571 0 0,0-1 152 0 0,0 1 0 0 0,0 0 0 0 0,0-1 0 0 0,0 1 0 0 0,0-1 0 0 0,0 1 0 0 0,0 0-1 0 0,0-1 1 0 0,0 1 0 0 0,0-1 0 0 0,0 1 0 0 0,1 0 0 0 0,-1-1 0 0 0,0 1 0 0 0,0-1 0 0 0,1 1 0 0 0,-1-1 0 0 0,0 1 0 0 0,1-1 0 0 0,-1 1 0 0 0,0-1 0 0 0,1 1 0 0 0,0 0 0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41.473"/>
    </inkml:context>
    <inkml:brush xml:id="br0">
      <inkml:brushProperty name="width" value="0.035" units="cm"/>
      <inkml:brushProperty name="height" value="0.035" units="cm"/>
    </inkml:brush>
  </inkml:definitions>
  <inkml:trace contextRef="#ctx0" brushRef="#br0">37 1 9122 0 0,'1'0'123'0'0,"-1"0"0"0"0,1 0 0 0 0,0 1 0 0 0,-1-1 0 0 0,1 0-1 0 0,-1 1 1 0 0,1-1 0 0 0,-1 0 0 0 0,1 1 0 0 0,0-1 0 0 0,-1 1 0 0 0,1-1 0 0 0,-1 1 0 0 0,0-1 0 0 0,1 1 0 0 0,-1-1-1 0 0,1 1 1 0 0,-1 0 0 0 0,0-1 0 0 0,0 1 0 0 0,1 0 0 0 0,-1-1 0 0 0,0 1 0 0 0,0 0 0 0 0,0-1 0 0 0,1 1 0 0 0,-1 0-1 0 0,0-1 1 0 0,0 1 0 0 0,0 0 0 0 0,0-1 0 0 0,0 1 0 0 0,-1 0 0 0 0,1 1 0 0 0,-3 28 351 0 0,2-27-325 0 0,-15 79-124 0 0,-9 60-323 0 0,23-127 221 0 0,1 0 0 0 0,1 0 0 0 0,0 0 0 0 0,2 1 0 0 0,-1-1 0 0 0,2 0 0 0 0,4 17-1 0 0,-6-30 80 0 0,-1 0-1 0 0,1 0 1 0 0,0-1-1 0 0,0 1 0 0 0,-1 0 1 0 0,1 0-1 0 0,0 0 0 0 0,1-1 1 0 0,-1 1-1 0 0,0 0 1 0 0,0-1-1 0 0,1 1 0 0 0,-1-1 1 0 0,1 0-1 0 0,-1 1 0 0 0,1-1 1 0 0,0 0-1 0 0,-1 0 1 0 0,1 0-1 0 0,0 0 0 0 0,0 0 1 0 0,0 0-1 0 0,2 0 0 0 0,0 0 214 0 0,0-1-1 0 0,0 0 0 0 0,-1 0 0 0 0,1 0 0 0 0,0 0 0 0 0,0-1 0 0 0,-1 0 0 0 0,1 1 0 0 0,0-1 1 0 0,-1-1-1 0 0,7-2 0 0 0,2-1 733 0 0,-1-1 0 0 0,0-1 0 0 0,0 0 0 0 0,-1 0 0 0 0,0-1 0 0 0,16-17 0 0 0,-19 18-695 0 0,-2-1 0 0 0,1 0 0 0 0,-1-1 0 0 0,-1 1 0 0 0,1-1 0 0 0,-1 0 0 0 0,-1 0 0 0 0,0 0 0 0 0,0 0 0 0 0,-1-1 0 0 0,0 1 0 0 0,0-1 0 0 0,-1 0 0 0 0,0 1 0 0 0,-1-1 0 0 0,0 0 0 0 0,-1 1 0 0 0,0-1 0 0 0,-4-14 0 0 0,3 15-329 0 0,0 1-1 0 0,-1-1 1 0 0,0 1 0 0 0,-1-1 0 0 0,0 1-1 0 0,0 0 1 0 0,-1 0 0 0 0,0 1 0 0 0,-8-10-1 0 0,8 11-326 0 0,0 1-1 0 0,-1 0 0 0 0,1 0 1 0 0,-1 1-1 0 0,0-1 1 0 0,-1 1-1 0 0,1 1 1 0 0,-1-1-1 0 0,1 1 0 0 0,-1 0 1 0 0,0 1-1 0 0,-9-3 1 0 0,12 4-341 0 0,0 0 0 0 0,0 1 1 0 0,0 0-1 0 0,0-1 1 0 0,0 1-1 0 0,1 1 1 0 0,-1-1-1 0 0,-5 1 1 0 0,-17 8-7276 0 0,13-2 3000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41.966"/>
    </inkml:context>
    <inkml:brush xml:id="br0">
      <inkml:brushProperty name="width" value="0.035" units="cm"/>
      <inkml:brushProperty name="height" value="0.035" units="cm"/>
    </inkml:brush>
  </inkml:definitions>
  <inkml:trace contextRef="#ctx0" brushRef="#br0">225 587 11811 0 0,'-12'-18'3451'0'0,"7"10"-2815"0"0,0-1 0 0 0,0 2 0 0 0,-1-1 1 0 0,-13-13-1 0 0,16 19-613 0 0,1 0 0 0 0,-1 0 0 0 0,1 1 0 0 0,-1-1 0 0 0,0 0 0 0 0,0 1 0 0 0,0 0 0 0 0,1 0 0 0 0,-1 0-1 0 0,0 0 1 0 0,0 0 0 0 0,-1 1 0 0 0,1-1 0 0 0,0 1 0 0 0,0 0 0 0 0,0 0 0 0 0,0 0 0 0 0,0 0 0 0 0,0 1 0 0 0,-4 0 0 0 0,3 0-70 0 0,0 0 0 0 0,0 0-1 0 0,0 1 1 0 0,0 0 0 0 0,0-1 0 0 0,0 1-1 0 0,1 1 1 0 0,-1-1 0 0 0,1 0-1 0 0,-1 1 1 0 0,1 0 0 0 0,0 0-1 0 0,-6 6 1 0 0,4-2-53 0 0,0 0-1 0 0,1 0 1 0 0,0 0-1 0 0,0 1 1 0 0,1 0 0 0 0,-5 13-1 0 0,3-2-71 0 0,0 0 0 0 0,2 0 1 0 0,0 1-1 0 0,2-1 0 0 0,0 29 0 0 0,2-39 54 0 0,-1 0-1 0 0,2 1 1 0 0,-1-1 0 0 0,1 0-1 0 0,1 0 1 0 0,0-1 0 0 0,0 1-1 0 0,1 0 1 0 0,8 15 0 0 0,-10-22 137 0 0,0 1 1 0 0,-1-1-1 0 0,1 1 1 0 0,0-1-1 0 0,0 0 1 0 0,0 0 0 0 0,1 0-1 0 0,-1 0 1 0 0,1 0-1 0 0,-1 0 1 0 0,1-1-1 0 0,-1 1 1 0 0,1-1-1 0 0,0 0 1 0 0,-1 0 0 0 0,1 0-1 0 0,0 0 1 0 0,0 0-1 0 0,0 0 1 0 0,0-1-1 0 0,0 0 1 0 0,0 1-1 0 0,0-1 1 0 0,0 0 0 0 0,0 0-1 0 0,0-1 1 0 0,0 1-1 0 0,0-1 1 0 0,0 1-1 0 0,0-1 1 0 0,0 0-1 0 0,0 0 1 0 0,-1-1 0 0 0,4-1-1 0 0,-1 1 207 0 0,-1-1 0 0 0,1-1 0 0 0,-1 1 1 0 0,1-1-1 0 0,-1 1 0 0 0,-1-1 0 0 0,1 0 0 0 0,0-1 0 0 0,-1 1 0 0 0,5-8 0 0 0,27-56 312 0 0,-26 48-514 0 0,7-15 273 0 0,-2 0 0 0 0,-1-2 0 0 0,-2 1-1 0 0,-2-1 1 0 0,-1-1 0 0 0,-2 1 0 0 0,-1-1 0 0 0,-2 0 0 0 0,-2-1 0 0 0,-1 1 0 0 0,-3 0 0 0 0,0 0 0 0 0,-10-38 0 0 0,-24-95 4357 0 0,35 164-4331 0 0,3 17-602 0 0,3 20-164 0 0,19 72-1202 0 0,24 139 3516 0 0,-19-94-5558 0 0,-13-73-1878 0 0,1-1-3479 0 0,-12-59 3104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42.458"/>
    </inkml:context>
    <inkml:brush xml:id="br0">
      <inkml:brushProperty name="width" value="0.035" units="cm"/>
      <inkml:brushProperty name="height" value="0.035" units="cm"/>
    </inkml:brush>
  </inkml:definitions>
  <inkml:trace contextRef="#ctx0" brushRef="#br0">0 442 7962 0 0,'9'-1'925'0'0,"-1"-1"1"0"0,0 0-1 0 0,0 0 1 0 0,0-1-1 0 0,0 0 1 0 0,0 0-1 0 0,0-1 1 0 0,-1 0-1 0 0,1 0 1 0 0,-1 0-1 0 0,0-1 1 0 0,-1-1 0 0 0,11-9-1 0 0,-11 8-686 0 0,0-1 0 0 0,0 0 0 0 0,-1 0 0 0 0,0 0 0 0 0,-1 0-1 0 0,0-1 1 0 0,5-13 0 0 0,-2-1-160 0 0,-1 0 0 0 0,0 0 0 0 0,3-32 0 0 0,-8 44 85 0 0,-1 0 0 0 0,1 0-1 0 0,-2 0 1 0 0,1 0 0 0 0,-2 0-1 0 0,1 0 1 0 0,-1 0-1 0 0,-1 0 1 0 0,-5-13 0 0 0,8 24-135 0 0,0-1 0 0 0,0 1 1 0 0,0-1-1 0 0,-1 1 0 0 0,1-1 0 0 0,0 1 1 0 0,0-1-1 0 0,0 1 0 0 0,-1-1 1 0 0,1 1-1 0 0,0 0 0 0 0,-1-1 1 0 0,1 1-1 0 0,0-1 0 0 0,-1 1 1 0 0,1 0-1 0 0,0 0 0 0 0,-1-1 1 0 0,1 1-1 0 0,-1 0 0 0 0,1-1 0 0 0,-1 1 1 0 0,1 0-1 0 0,0 0 0 0 0,-1 0 1 0 0,1 0-1 0 0,-1-1 0 0 0,1 1 1 0 0,-1 0-1 0 0,0 0 0 0 0,-11 11-180 0 0,-5 26-734 0 0,16-34 934 0 0,-6 19-294 0 0,0-1 1 0 0,2 1-1 0 0,1-1 1 0 0,0 1-1 0 0,2 1 0 0 0,0-1 1 0 0,2 0-1 0 0,0 0 1 0 0,7 43-1 0 0,-6-62 198 0 0,-1 0 1 0 0,1 0-1 0 0,0 0 0 0 0,0 0 0 0 0,0 0 1 0 0,0 0-1 0 0,0-1 0 0 0,0 1 0 0 0,1 0 1 0 0,0-1-1 0 0,-1 1 0 0 0,1-1 0 0 0,0 0 1 0 0,0 1-1 0 0,0-1 0 0 0,1 0 0 0 0,-1 0 1 0 0,0 0-1 0 0,1-1 0 0 0,-1 1 1 0 0,1-1-1 0 0,0 1 0 0 0,0-1 0 0 0,3 1 1 0 0,-2-1 94 0 0,0 0 1 0 0,1 0-1 0 0,-1-1 0 0 0,0 0 1 0 0,0 0-1 0 0,0 0 1 0 0,1-1-1 0 0,-1 1 1 0 0,0-1-1 0 0,0 0 1 0 0,0 0-1 0 0,0 0 1 0 0,0-1-1 0 0,0 0 1 0 0,0 1-1 0 0,-1-1 1 0 0,5-3-1 0 0,3-3 123 0 0,0-1-1 0 0,-1 1 1 0 0,-1-2-1 0 0,1 1 1 0 0,-1-1-1 0 0,-1-1 1 0 0,11-16-1 0 0,-1-3 44 0 0,24-52 0 0 0,-32 57-26 0 0,12-51-1 0 0,-15 49 206 0 0,15-40 1 0 0,-22 67-389 0 0,0 0 1 0 0,0-1-1 0 0,0 1 1 0 0,0 0-1 0 0,1-1 1 0 0,-1 1-1 0 0,0 0 1 0 0,0-1-1 0 0,0 1 0 0 0,0 0 1 0 0,0 0-1 0 0,1-1 1 0 0,-1 1-1 0 0,0 0 1 0 0,0 0-1 0 0,1-1 1 0 0,-1 1-1 0 0,0 0 1 0 0,0 0-1 0 0,1 0 0 0 0,-1 0 1 0 0,0-1-1 0 0,0 1 1 0 0,1 0-1 0 0,-1 0 1 0 0,0 0-1 0 0,1 0 1 0 0,-1 0-1 0 0,0 0 0 0 0,1 0 1 0 0,-1 0-1 0 0,0 0 1 0 0,1 0-1 0 0,-1 0 1 0 0,0 0-1 0 0,1 0 1 0 0,-1 0-1 0 0,0 0 1 0 0,1 0-1 0 0,-1 0 0 0 0,0 0 1 0 0,0 0-1 0 0,1 0 1 0 0,-1 1-1 0 0,0-1 1 0 0,1 0-1 0 0,-1 0 1 0 0,0 0-1 0 0,0 1 0 0 0,1-1 1 0 0,15 22-233 0 0,7 34-172 0 0,-5 7 413 0 0,-3 1 0 0 0,9 89 1 0 0,-24-144 102 0 0,0-1 1 0 0,0 1-1 0 0,-1-1 1 0 0,0 1 0 0 0,-1-1-1 0 0,1 1 1 0 0,-2-1 0 0 0,1 0-1 0 0,-1 0 1 0 0,0 0-1 0 0,-1 0 1 0 0,0 0 0 0 0,0-1-1 0 0,-1 0 1 0 0,0 0-1 0 0,0 0 1 0 0,0 0 0 0 0,-11 9-1 0 0,7-8-89 0 0,0-1-1 0 0,0 0 1 0 0,-1 0-1 0 0,0-1 1 0 0,0 0-1 0 0,0-1 1 0 0,-1 0-1 0 0,0-1 0 0 0,0 0 1 0 0,0-1-1 0 0,0 0 1 0 0,0 0-1 0 0,-17 0 1 0 0,22-2-559 0 0,0-1 0 0 0,-1 0 0 0 0,1-1 1 0 0,0 1-1 0 0,0-1 0 0 0,0 0 0 0 0,-7-3 0 0 0,10 3-464 0 0,0 0 0 0 0,0 0 0 0 0,0-1 0 0 0,0 1 0 0 0,1-1 0 0 0,-1 0 0 0 0,0 0-1 0 0,1 0 1 0 0,-4-4 0 0 0,-3-6-7148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43.430"/>
    </inkml:context>
    <inkml:brush xml:id="br0">
      <inkml:brushProperty name="width" value="0.035" units="cm"/>
      <inkml:brushProperty name="height" value="0.035" units="cm"/>
    </inkml:brush>
  </inkml:definitions>
  <inkml:trace contextRef="#ctx0" brushRef="#br0">4 30 10690 0 0,'0'0'287'0'0,"-1"-1"1"0"0,1 0-1 0 0,-1 0 0 0 0,1 0 0 0 0,0 0 0 0 0,-1 0 0 0 0,1 0 1 0 0,0 0-1 0 0,0 1 0 0 0,-1-1 0 0 0,1 0 0 0 0,0 0 1 0 0,0 0-1 0 0,0 0 0 0 0,0 0 0 0 0,0 0 0 0 0,0 0 0 0 0,1 0 1 0 0,-1 0-1 0 0,0 0 0 0 0,0 0 0 0 0,1 0 0 0 0,-1 0 0 0 0,1 0 1 0 0,-1 1-1 0 0,0-1 0 0 0,1 0 0 0 0,0 0 0 0 0,-1 0 0 0 0,1 1 1 0 0,-1-1-1 0 0,2-1 0 0 0,11 39 1737 0 0,11 27-2117 0 0,-3 1-1 0 0,16 86 0 0 0,-18-67 14 0 0,9 84-1817 0 0,-19-98-1969 0 0,-3-118 2822 0 0,-6 21-1110 0 0,-1-1 1 0 0,-6-30-1 0 0,3 38-1831 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43.636"/>
    </inkml:context>
    <inkml:brush xml:id="br0">
      <inkml:brushProperty name="width" value="0.035" units="cm"/>
      <inkml:brushProperty name="height" value="0.035" units="cm"/>
    </inkml:brush>
  </inkml:definitions>
  <inkml:trace contextRef="#ctx0" brushRef="#br0">42 374 9930 0 0,'-3'-2'603'0'0,"0"0"0"0"0,0 0 0 0 0,0 0 0 0 0,1 0 0 0 0,-1-1 0 0 0,0 1 0 0 0,1-1 0 0 0,0 0 0 0 0,-1 1 0 0 0,1-1 0 0 0,0 0 0 0 0,1 0 0 0 0,-1 0 0 0 0,0-1 0 0 0,1 1 0 0 0,0 0 0 0 0,-2-7 0 0 0,3 6-397 0 0,0 0-1 0 0,0-1 1 0 0,1 1 0 0 0,-1 0 0 0 0,1 0 0 0 0,0 0 0 0 0,0 0 0 0 0,0 0 0 0 0,1 0 0 0 0,0 0 0 0 0,-1 0 0 0 0,1 1 0 0 0,1-1 0 0 0,-1 0 0 0 0,3-2-1 0 0,10-13-164 0 0,0 1-1 0 0,1 1 1 0 0,1 0-1 0 0,0 1 1 0 0,1 1-1 0 0,1 1 0 0 0,28-17 1 0 0,-12 11-170 0 0,1 1 1 0 0,1 2-1 0 0,57-17 1 0 0,-84 30-120 0 0,0 1 0 0 0,0 1 0 0 0,1-1 0 0 0,-1 2 0 0 0,16-1 0 0 0,-25 2 33 0 0,1 0-1 0 0,0 0 1 0 0,0 0-1 0 0,-1 0 1 0 0,1 0-1 0 0,0 1 1 0 0,-1-1 0 0 0,1 1-1 0 0,0-1 1 0 0,-1 1-1 0 0,1 0 1 0 0,-1 0-1 0 0,1-1 1 0 0,-1 1-1 0 0,1 0 1 0 0,-1 0 0 0 0,1 1-1 0 0,-1-1 1 0 0,0 0-1 0 0,0 0 1 0 0,0 1-1 0 0,0-1 1 0 0,0 0-1 0 0,0 1 1 0 0,0-1 0 0 0,0 1-1 0 0,0 0 1 0 0,-1-1-1 0 0,1 1 1 0 0,0-1-1 0 0,-1 1 1 0 0,0 0-1 0 0,1 0 1 0 0,-1-1 0 0 0,0 1-1 0 0,0 0 1 0 0,0 0-1 0 0,0-1 1 0 0,0 1-1 0 0,-1 2 1 0 0,-1 11-751 0 0,0 0 0 0 0,-1 0 0 0 0,-1 0 0 0 0,-6 14 1 0 0,5-14-50 0 0,-3 11-3531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44.095"/>
    </inkml:context>
    <inkml:brush xml:id="br0">
      <inkml:brushProperty name="width" value="0.035" units="cm"/>
      <inkml:brushProperty name="height" value="0.035" units="cm"/>
    </inkml:brush>
  </inkml:definitions>
  <inkml:trace contextRef="#ctx0" brushRef="#br0">0 653 7938 0 0,'25'-13'888'0'0,"-1"0"0"0"0,0-1 0 0 0,-2-1 1 0 0,1-1-1 0 0,-2-1 0 0 0,26-27 0 0 0,-27 22-1257 0 0,0-1 1 0 0,-1-1-1 0 0,-2-1 0 0 0,0 0 0 0 0,-2-1 0 0 0,-1-1 0 0 0,-1 0 0 0 0,-1-1 0 0 0,-1-1 0 0 0,-2 1 0 0 0,-1-2 0 0 0,-1 1 0 0 0,-2-1 0 0 0,0 0 0 0 0,-1-48 0 0 0,-3 76 2001 0 0,2 6-664 0 0,5 18-409 0 0,7 34-653 0 0,16 83 158 0 0,14 74 384 0 0,-45-212-371 0 0,1 1 1 0 0,-1-1-1 0 0,0 0 0 0 0,0 1 0 0 0,1-1 0 0 0,-1 1 0 0 0,0-1 1 0 0,1 0-1 0 0,-1 0 0 0 0,1 1 0 0 0,0-1 0 0 0,0 0 0 0 0,1 2 1 0 0,-2-3 7 0 0,1 0 0 0 0,-1 0 1 0 0,0 0-1 0 0,1 0 1 0 0,-1 0-1 0 0,1 0 1 0 0,-1 0-1 0 0,0-1 0 0 0,1 1 1 0 0,-1 0-1 0 0,0 0 1 0 0,1-1-1 0 0,-1 1 1 0 0,0 0-1 0 0,0 0 0 0 0,1-1 1 0 0,-1 1-1 0 0,0 0 1 0 0,0-1-1 0 0,1 1 1 0 0,-1 0-1 0 0,0-1 1 0 0,0 1-1 0 0,0 0 0 0 0,0-1 1 0 0,0 1-1 0 0,1 0 1 0 0,-1-1-1 0 0,0 1 1 0 0,0-1-1 0 0,12-46 3990 0 0,-11 40-4327 0 0,27-161 2083 0 0,0 1-170 0 0,-26 161-1599 0 0,-1 0 0 0 0,1 0 0 0 0,0 0 0 0 0,0 0 0 0 0,1 0 0 0 0,0 1 0 0 0,0-1 0 0 0,0 1 0 0 0,0 0 0 0 0,1 0 0 0 0,0 0-1 0 0,0 0 1 0 0,6-4 0 0 0,-8 7-76 0 0,0 0 0 0 0,1 1-1 0 0,-1 0 1 0 0,1-1-1 0 0,-1 1 1 0 0,1 0-1 0 0,0 0 1 0 0,-1 0 0 0 0,1 1-1 0 0,0-1 1 0 0,0 1-1 0 0,0-1 1 0 0,-1 1-1 0 0,1 0 1 0 0,0 0-1 0 0,0 0 1 0 0,0 1 0 0 0,0-1-1 0 0,-1 1 1 0 0,1-1-1 0 0,0 1 1 0 0,-1 0-1 0 0,1 0 1 0 0,0 0 0 0 0,-1 1-1 0 0,1-1 1 0 0,-1 0-1 0 0,0 1 1 0 0,1 0-1 0 0,2 2 1 0 0,5 5-62 0 0,0-1 1 0 0,-1 2 0 0 0,-1-1-1 0 0,0 1 1 0 0,0 0-1 0 0,11 20 1 0 0,34 74-297 0 0,-39-73 178 0 0,-2-5-1307 0 0,16 51 1 0 0,-14-4-8164 0 0,-12-56 3675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44.571"/>
    </inkml:context>
    <inkml:brush xml:id="br0">
      <inkml:brushProperty name="width" value="0.035" units="cm"/>
      <inkml:brushProperty name="height" value="0.035" units="cm"/>
    </inkml:brush>
  </inkml:definitions>
  <inkml:trace contextRef="#ctx0" brushRef="#br0">210 485 12971 0 0,'6'-9'1365'0'0,"0"0"0"0"0,-1 0 1 0 0,0 0-1 0 0,7-20 0 0 0,-7 13-689 0 0,0 1 0 0 0,3-29 0 0 0,-6 19-686 0 0,0 0 0 0 0,-2 0 0 0 0,-1 0 0 0 0,-4-25 0 0 0,3 36 48 0 0,-1 1-1 0 0,0 0 1 0 0,-1 0 0 0 0,-1 0-1 0 0,0 1 1 0 0,0 0-1 0 0,-15-22 1 0 0,17 28-32 0 0,0 1 1 0 0,-1 0 0 0 0,0 0-1 0 0,0 1 1 0 0,0-1-1 0 0,0 1 1 0 0,-1 0-1 0 0,0 0 1 0 0,0 0 0 0 0,0 1-1 0 0,0 0 1 0 0,-1 0-1 0 0,1 0 1 0 0,-1 0 0 0 0,0 1-1 0 0,1 0 1 0 0,-1 0-1 0 0,0 1 1 0 0,-10-2-1 0 0,13 3-74 0 0,0 0 0 0 0,1 0-1 0 0,-1 1 1 0 0,0-1 0 0 0,0 0 0 0 0,0 1-1 0 0,0 0 1 0 0,1 0 0 0 0,-1 0-1 0 0,0 0 1 0 0,1 0 0 0 0,-1 0-1 0 0,1 0 1 0 0,-1 1 0 0 0,1 0-1 0 0,-4 3 1 0 0,2-1-59 0 0,0 0 0 0 0,1 0-1 0 0,0 0 1 0 0,0 1 0 0 0,0-1 0 0 0,0 1-1 0 0,1 0 1 0 0,-3 6 0 0 0,-1 7-135 0 0,1 0 1 0 0,1 0-1 0 0,0 0 1 0 0,0 21-1 0 0,1-11 131 0 0,2 0 0 0 0,1 0 0 0 0,1 0 0 0 0,2 0 0 0 0,8 42 0 0 0,-6-51 80 0 0,1 0 0 0 0,0 0-1 0 0,1-1 1 0 0,1 0 0 0 0,1-1 0 0 0,1 0 0 0 0,0 0 0 0 0,21 26-1 0 0,-15-26 308 0 0,0 0-1 0 0,1-1 0 0 0,0-1 0 0 0,1 0 0 0 0,1-2 0 0 0,0 0 1 0 0,1-1-1 0 0,1-1 0 0 0,0-1 0 0 0,0 0 0 0 0,27 6 0 0 0,-42-14-30 0 0,0 1 0 0 0,0-1 0 0 0,0 1 0 0 0,0 0 0 0 0,-1 0 0 0 0,1 0 0 0 0,5 5 0 0 0,-10-7-186 0 0,1 1-1 0 0,-1 0 0 0 0,0-1 0 0 0,1 1 0 0 0,-1 0 0 0 0,0 0 0 0 0,0-1 0 0 0,0 1 1 0 0,0 0-1 0 0,-1 0 0 0 0,1 0 0 0 0,0 0 0 0 0,-1 1 0 0 0,0-1 0 0 0,1 0 0 0 0,-1 0 1 0 0,0 0-1 0 0,0 0 0 0 0,0 0 0 0 0,0 0 0 0 0,0 0 0 0 0,-1 1 0 0 0,1-1 0 0 0,-1 0 1 0 0,0 3-1 0 0,-15 36-123 0 0,-1 0 1 0 0,-2 0-1 0 0,-49 73 1 0 0,55-93-50 0 0,-9 16-64 0 0,12-18-12 0 0,0-1 0 0 0,-2 1 0 0 0,0-2 0 0 0,-2 0 1 0 0,1 0-1 0 0,-2-1 0 0 0,-26 21 0 0 0,40-36 184 0 0,0 0 1 0 0,0 0-1 0 0,-1 0 0 0 0,1 0 0 0 0,0 0 0 0 0,-1-1 1 0 0,1 1-1 0 0,-1-1 0 0 0,1 1 0 0 0,-1-1 0 0 0,1 1 1 0 0,-1-1-1 0 0,1 0 0 0 0,-1 0 0 0 0,1 0 0 0 0,-1 0 1 0 0,-1 0-1 0 0,2 0-124 0 0,-1 0 0 0 0,1-1 0 0 0,1 1 1 0 0,-1-1-1 0 0,0 1 0 0 0,0-1 0 0 0,0 0 0 0 0,0 1 1 0 0,0-1-1 0 0,0 0 0 0 0,1 0 0 0 0,-1 1 0 0 0,0-1 1 0 0,1 0-1 0 0,-1 0 0 0 0,0 0 0 0 0,1 0 0 0 0,-1 0 1 0 0,1-1-1 0 0,-2-4-807 0 0,0 1 1 0 0,0-1-1 0 0,1 0 0 0 0,0 0 1 0 0,0 0-1 0 0,1 0 1 0 0,0-10-1 0 0,2-13-5028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45.223"/>
    </inkml:context>
    <inkml:brush xml:id="br0">
      <inkml:brushProperty name="width" value="0.035" units="cm"/>
      <inkml:brushProperty name="height" value="0.035" units="cm"/>
    </inkml:brush>
  </inkml:definitions>
  <inkml:trace contextRef="#ctx0" brushRef="#br0">1 229 10002 0 0,'3'5'261'0'0,"-1"-1"0"0"0,1 0 0 0 0,0 1 0 0 0,-1 0 0 0 0,0-1 0 0 0,0 1 0 0 0,0 0 0 0 0,-1 0-1 0 0,0 0 1 0 0,0 0 0 0 0,0 0 0 0 0,0 9 0 0 0,-1-8-248 0 0,1-1 1 0 0,0 1-1 0 0,0-1 0 0 0,0 0 1 0 0,0 0-1 0 0,1 0 0 0 0,0 0 0 0 0,0 0 1 0 0,0 0-1 0 0,5 7 0 0 0,-7-12 19 0 0,1 1 0 0 0,-1 0 1 0 0,1-1-1 0 0,-1 1 0 0 0,1-1 0 0 0,0 1 0 0 0,-1-1 0 0 0,1 1 0 0 0,0-1 0 0 0,0 1 1 0 0,-1-1-1 0 0,1 0 0 0 0,0 1 0 0 0,0-1 0 0 0,-1 0 0 0 0,1 0 0 0 0,0 1 0 0 0,0-1 0 0 0,0 0 1 0 0,0 0-1 0 0,-1 0 0 0 0,1 0 0 0 0,0 0 0 0 0,0 0 0 0 0,1-1 0 0 0,0 0 130 0 0,0 1-1 0 0,0-1 0 0 0,0 0 0 0 0,0 0 0 0 0,0-1 1 0 0,0 1-1 0 0,-1 0 0 0 0,1 0 0 0 0,3-4 0 0 0,1-2 592 0 0,-1 0-1 0 0,1 0 0 0 0,6-13 0 0 0,-5 7-244 0 0,9-15 332 0 0,-2 0 0 0 0,14-40 0 0 0,-25 61-776 0 0,-1 0 1 0 0,1 0-1 0 0,-2-1 0 0 0,1 1 1 0 0,-1-1-1 0 0,0 1 0 0 0,-1-1 0 0 0,0 0 1 0 0,0 1-1 0 0,-1-1 0 0 0,0 1 1 0 0,0-1-1 0 0,0 1 0 0 0,-1-1 1 0 0,-4-9-1 0 0,6 15-81 0 0,-1 0-1 0 0,0 0 1 0 0,0 0 0 0 0,0 0-1 0 0,0 0 1 0 0,-1 0-1 0 0,1 0 1 0 0,-1 0 0 0 0,1 1-1 0 0,-1-1 1 0 0,1 0 0 0 0,-1 1-1 0 0,0-1 1 0 0,0 1 0 0 0,0 0-1 0 0,1-1 1 0 0,-2 1 0 0 0,1 0-1 0 0,0 0 1 0 0,0 0 0 0 0,0 1-1 0 0,0-1 1 0 0,0 0 0 0 0,-1 1-1 0 0,1 0 1 0 0,0-1 0 0 0,-1 1-1 0 0,1 0 1 0 0,0 0 0 0 0,0 0-1 0 0,-1 0 1 0 0,-3 2-1 0 0,2-1-73 0 0,0 0 0 0 0,1 1-1 0 0,-1 0 1 0 0,0 0-1 0 0,1 0 1 0 0,-1 1 0 0 0,1-1-1 0 0,0 1 1 0 0,0-1-1 0 0,0 1 1 0 0,0 0 0 0 0,0 0-1 0 0,1 1 1 0 0,-1-1-1 0 0,1 1 1 0 0,0-1 0 0 0,-3 6-1 0 0,-2 10-82 0 0,1-1 0 0 0,1 1-1 0 0,0 0 1 0 0,1 0 0 0 0,1 0 0 0 0,1 1 0 0 0,1-1-1 0 0,0 0 1 0 0,4 26 0 0 0,0-10-258 0 0,2-1 0 0 0,1 0 0 0 0,2 0 0 0 0,17 45 0 0 0,-21-69-258 0 0,0 0 1 0 0,0 0-1 0 0,1 0 1 0 0,0 0-1 0 0,1-1 1 0 0,0 0-1 0 0,10 10 0 0 0,-14-16 551 0 0,0-1-1 0 0,1 1 0 0 0,0-1 1 0 0,-1 0-1 0 0,1 0 0 0 0,0 0 1 0 0,0-1-1 0 0,0 1 0 0 0,0-1 1 0 0,1 0-1 0 0,-1 1 1 0 0,0-1-1 0 0,1-1 0 0 0,-1 1 1 0 0,0 0-1 0 0,1-1 0 0 0,-1 0 1 0 0,1 0-1 0 0,-1 0 0 0 0,0 0 1 0 0,1 0-1 0 0,-1-1 0 0 0,1 1 1 0 0,-1-1-1 0 0,0 0 0 0 0,6-2 1 0 0,0-2 149 0 0,0 1 0 0 0,0-1 1 0 0,-1-1-1 0 0,0 1 0 0 0,0-1 1 0 0,0-1-1 0 0,-1 0 0 0 0,0 0 1 0 0,0 0-1 0 0,-1-1 0 0 0,0 1 1 0 0,5-10-1 0 0,9-16 38 0 0,26-59 0 0 0,-44 90-46 0 0,11-34 96 0 0,0 1 1 0 0,-3-1 0 0 0,-1-1 0 0 0,5-38 0 0 0,-5 22 33 0 0,-8 49-123 0 0,0 1-1 0 0,0-1 1 0 0,0 1-1 0 0,0 0 1 0 0,1-1-1 0 0,-1 1 1 0 0,1 0-1 0 0,0 0 1 0 0,0 0-1 0 0,4-6 1 0 0,-5 9 2 0 0,-1-1 0 0 0,1 1 0 0 0,-1 0 0 0 0,1-1 0 0 0,-1 1 0 0 0,1 0 0 0 0,-1-1 0 0 0,1 1 0 0 0,-1 0 0 0 0,1-1 0 0 0,-1 1 0 0 0,1 0 1 0 0,0 0-1 0 0,-1 0 0 0 0,1 0 0 0 0,-1 0 0 0 0,1 0 0 0 0,0 0 0 0 0,-1 0 0 0 0,1 0 0 0 0,-1 0 0 0 0,1 0 0 0 0,0 0 0 0 0,-1 0 0 0 0,2 0 0 0 0,-1 1 23 0 0,0 0 0 0 0,1 0 0 0 0,-1 0 1 0 0,0 0-1 0 0,0 0 0 0 0,0 1 0 0 0,0-1 0 0 0,0 0 0 0 0,0 0 0 0 0,0 1 0 0 0,0-1 0 0 0,-1 0 0 0 0,1 1 1 0 0,0 2-1 0 0,9 24 157 0 0,-2 0 1 0 0,-1 0-1 0 0,-1 1 0 0 0,2 46 1 0 0,-1-16 51 0 0,-6-53-126 0 0,4 59 719 0 0,-5-63-581 0 0,0 1 1 0 0,0 0-1 0 0,0 0 0 0 0,0-1 1 0 0,-1 1-1 0 0,1 0 0 0 0,-1 0 1 0 0,0-1-1 0 0,0 1 0 0 0,0-1 1 0 0,0 1-1 0 0,0-1 1 0 0,-1 1-1 0 0,1-1 0 0 0,-1 0 1 0 0,1 1-1 0 0,-1-1 0 0 0,0 0 1 0 0,-3 3-1 0 0,4-5-123 0 0,1 0 1 0 0,0 1-1 0 0,-1-1 0 0 0,1 0 1 0 0,0 0-1 0 0,0 0 1 0 0,-1 0-1 0 0,1 0 0 0 0,0 0 1 0 0,-1 1-1 0 0,1-1 0 0 0,0 0 1 0 0,-1 0-1 0 0,1 0 1 0 0,0 0-1 0 0,-1 0 0 0 0,1 0 1 0 0,0 0-1 0 0,-1-1 0 0 0,1 1 1 0 0,0 0-1 0 0,-1 0 1 0 0,1 0-1 0 0,0 0 0 0 0,-1 0 1 0 0,1 0-1 0 0,0-1 0 0 0,-1 1 1 0 0,1 0-1 0 0,0 0 1 0 0,0 0-1 0 0,-1-1 0 0 0,1 1 1 0 0,-7-15 1818 0 0,0-22-1202 0 0,7 33-510 0 0,-3-34-144 0 0,2 0 0 0 0,1 0 0 0 0,2 1 0 0 0,2-1 0 0 0,1 0 1 0 0,16-56-1 0 0,-20 88-111 0 0,1 1 1 0 0,-1 0 0 0 0,1 0 0 0 0,1 1 0 0 0,-1-1 0 0 0,1 0-1 0 0,0 1 1 0 0,0-1 0 0 0,0 1 0 0 0,0 0 0 0 0,1 0 0 0 0,-1 0 0 0 0,1 1-1 0 0,0-1 1 0 0,7-3 0 0 0,-9 5-19 0 0,1 1 0 0 0,0 0 0 0 0,0 0 0 0 0,-1 0 0 0 0,1 0 0 0 0,0 0 0 0 0,0 1 0 0 0,0-1 0 0 0,0 1 0 0 0,0 0 0 0 0,-1 0 0 0 0,1 0 0 0 0,0 0 0 0 0,0 1 0 0 0,0-1 0 0 0,0 1 0 0 0,0-1 0 0 0,0 1 0 0 0,-1 0 0 0 0,1 0 0 0 0,0 0 0 0 0,-1 1 0 0 0,1-1 0 0 0,-1 1 0 0 0,1-1 0 0 0,-1 1 0 0 0,0 0 0 0 0,1 0 0 0 0,2 3 0 0 0,4 5-180 0 0,-1 0-1 0 0,0 0 1 0 0,0 1 0 0 0,-1 0 0 0 0,0 1 0 0 0,-1-1 0 0 0,0 1 0 0 0,-1 0 0 0 0,0 1 0 0 0,3 13-1 0 0,-4-12-922 0 0,-1 1 0 0 0,0 0-1 0 0,-1 0 1 0 0,0 0-1 0 0,-2 1 1 0 0,1-1 0 0 0,-2 0-1 0 0,-3 22 1 0 0,0-20-1168 0 0,-2-3-2929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45.763"/>
    </inkml:context>
    <inkml:brush xml:id="br0">
      <inkml:brushProperty name="width" value="0.035" units="cm"/>
      <inkml:brushProperty name="height" value="0.035" units="cm"/>
    </inkml:brush>
  </inkml:definitions>
  <inkml:trace contextRef="#ctx0" brushRef="#br0">3 540 8074 0 0,'8'-4'1364'0'0,"0"1"-1"0"0,0-1 1 0 0,-1-1 0 0 0,1 1 0 0 0,-1-1 0 0 0,12-12-1 0 0,-12 11-678 0 0,-1-1-1 0 0,-1 0 1 0 0,1 0 0 0 0,-1 0-1 0 0,-1-1 1 0 0,5-9-1 0 0,-3 3-508 0 0,-1 0 0 0 0,0 0-1 0 0,-1-1 1 0 0,-1 1 0 0 0,0-1-1 0 0,-2 0 1 0 0,1 0-1 0 0,-2-17 1 0 0,0 31-170 0 0,1-29-12 0 0,-8-51 0 0 0,6 74 72 0 0,0 0 0 0 0,0 0 1 0 0,-1 0-1 0 0,0 0 0 0 0,-1 0 0 0 0,1 0 1 0 0,-1 1-1 0 0,0-1 0 0 0,-1 1 1 0 0,0 0-1 0 0,0 0 0 0 0,0 1 0 0 0,-7-8 1 0 0,11 12-70 0 0,-1 1 0 0 0,0-1-1 0 0,1 0 1 0 0,-1 1 0 0 0,0-1 0 0 0,0 1 0 0 0,0-1 0 0 0,0 1 0 0 0,1-1 0 0 0,-1 1 0 0 0,0-1 0 0 0,0 1 0 0 0,0 0 0 0 0,0-1 0 0 0,0 1 0 0 0,0 0 0 0 0,0 0-1 0 0,0 0 1 0 0,0 0 0 0 0,0 0 0 0 0,0 0 0 0 0,0 0 0 0 0,0 0 0 0 0,0 0 0 0 0,0 0 0 0 0,0 1 0 0 0,0-1 0 0 0,-1 1 0 0 0,0 0-42 0 0,0 1 1 0 0,1-1 0 0 0,-1 1 0 0 0,0-1-1 0 0,1 1 1 0 0,-1 0 0 0 0,1 0 0 0 0,0 0-1 0 0,0-1 1 0 0,0 1 0 0 0,0 0-1 0 0,-1 3 1 0 0,-3 9-201 0 0,1-1 0 0 0,0 1 0 0 0,-2 15-1 0 0,6-25 253 0 0,-9 49-1123 0 0,2 0 0 0 0,2 0 1 0 0,3 1-1 0 0,10 101 0 0 0,-8-150 917 0 0,1-1-1 0 0,0 1 0 0 0,0-1 1 0 0,0 1-1 0 0,1-1 1 0 0,-1 1-1 0 0,1-1 1 0 0,0 0-1 0 0,0 0 0 0 0,1 0 1 0 0,-1 0-1 0 0,1 0 1 0 0,0-1-1 0 0,0 1 1 0 0,0-1-1 0 0,1 1 0 0 0,-1-1 1 0 0,8 5-1 0 0,-7-6 189 0 0,0 0-1 0 0,0-1 1 0 0,0 1-1 0 0,0-1 1 0 0,0 0 0 0 0,1 0-1 0 0,-1 0 1 0 0,1 0-1 0 0,-1-1 1 0 0,1 0-1 0 0,-1 0 1 0 0,1 0-1 0 0,-1 0 1 0 0,0-1 0 0 0,1 0-1 0 0,-1 1 1 0 0,1-2-1 0 0,-1 1 1 0 0,7-4-1 0 0,-3 2 318 0 0,0-1 1 0 0,0-1-1 0 0,0 0 0 0 0,-1 0 0 0 0,0 0 0 0 0,0-1 0 0 0,0 0 1 0 0,-1-1-1 0 0,0 1 0 0 0,0-1 0 0 0,5-8 0 0 0,6-12 716 0 0,26-53-1 0 0,5-10 6 0 0,-42 81-930 0 0,1 0 0 0 0,0 0 0 0 0,0 1 0 0 0,0 0-1 0 0,1 0 1 0 0,0 1 0 0 0,11-8 0 0 0,-17 14-87 0 0,0-1 0 0 0,0 1 1 0 0,0 0-1 0 0,0 0 1 0 0,1 0-1 0 0,-1 0 0 0 0,0 0 1 0 0,0 1-1 0 0,1-1 1 0 0,-1 1-1 0 0,0-1 0 0 0,1 1 1 0 0,-1 0-1 0 0,1 0 0 0 0,-1 0 1 0 0,0 0-1 0 0,1 1 1 0 0,-1-1-1 0 0,0 0 0 0 0,1 1 1 0 0,-1 0-1 0 0,0-1 0 0 0,0 1 1 0 0,1 0-1 0 0,-1 0 1 0 0,0 1-1 0 0,0-1 0 0 0,0 0 1 0 0,0 1-1 0 0,0-1 1 0 0,-1 1-1 0 0,1-1 0 0 0,0 1 1 0 0,-1 0-1 0 0,1 0 0 0 0,-1 0 1 0 0,0 0-1 0 0,1 0 1 0 0,0 3-1 0 0,3 4-9 0 0,0 0-1 0 0,-1 1 1 0 0,0-1 0 0 0,-1 1 0 0 0,0 0 0 0 0,0 0-1 0 0,1 19 1 0 0,-2-8 274 0 0,-1-1-1 0 0,-2 41 0 0 0,-3-50 2195 0 0,-1-19-404 0 0,-2-21-581 0 0,5-12-1562 0 0,2 0 0 0 0,2 0 0 0 0,11-62 0 0 0,-6 74-1883 0 0,17-51 0 0 0,-14 55-1741 0 0,0 1 0 0 0,20-30 0 0 0,-19 35 187 0 0,-1 2-2582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3:45.947"/>
    </inkml:context>
    <inkml:brush xml:id="br0">
      <inkml:brushProperty name="width" value="0.035" units="cm"/>
      <inkml:brushProperty name="height" value="0.035" units="cm"/>
    </inkml:brush>
  </inkml:definitions>
  <inkml:trace contextRef="#ctx0" brushRef="#br0">168 139 11418 0 0,'3'-4'388'0'0,"-1"1"0"0"0,0 0-1 0 0,1-1 1 0 0,-1 1 0 0 0,0-1-1 0 0,-1 0 1 0 0,1 0-1 0 0,-1 1 1 0 0,1-1 0 0 0,-1 0-1 0 0,0 0 1 0 0,-1-1 0 0 0,1 1-1 0 0,-1 0 1 0 0,0 0 0 0 0,0 0-1 0 0,-1-6 1 0 0,1 7-235 0 0,0 0 0 0 0,0 0 0 0 0,-1 0 0 0 0,0 0 0 0 0,0 0-1 0 0,1 0 1 0 0,-2 0 0 0 0,1 0 0 0 0,0 1 0 0 0,0-1 0 0 0,-1 0 0 0 0,0 1 0 0 0,1-1 0 0 0,-1 1 0 0 0,0 0 0 0 0,0 0 0 0 0,-1-1 0 0 0,1 1 0 0 0,0 1 0 0 0,-1-1 0 0 0,1 0 0 0 0,-1 0 0 0 0,1 1-1 0 0,-6-2 1 0 0,6 2-128 0 0,-1 1-1 0 0,1 0 1 0 0,-1 0-1 0 0,0 0 0 0 0,1 0 1 0 0,-1 0-1 0 0,0 1 1 0 0,1-1-1 0 0,-1 1 0 0 0,1-1 1 0 0,-1 1-1 0 0,1 0 0 0 0,-1 0 1 0 0,1 0-1 0 0,-1 1 1 0 0,1-1-1 0 0,0 0 0 0 0,0 1 1 0 0,0 0-1 0 0,0-1 1 0 0,0 1-1 0 0,0 0 0 0 0,0 0 1 0 0,0 0-1 0 0,1 0 0 0 0,-2 3 1 0 0,-5 6-49 0 0,0 0 1 0 0,1 0-1 0 0,-9 22 1 0 0,12-26 32 0 0,-5 14-79 0 0,0 0 0 0 0,-7 28 1 0 0,15-44 77 0 0,0-1 0 0 0,0 0 1 0 0,0 1-1 0 0,0-1 0 0 0,1 1 0 0 0,0 0 1 0 0,-1-1-1 0 0,2 1 0 0 0,-1-1 0 0 0,1 1 1 0 0,-1-1-1 0 0,1 1 0 0 0,0-1 1 0 0,1 0-1 0 0,-1 1 0 0 0,1-1 0 0 0,0 0 1 0 0,3 5-1 0 0,-4-7 21 0 0,0-1 0 0 0,1 1 0 0 0,-1-1 1 0 0,0 0-1 0 0,1 1 0 0 0,-1-1 0 0 0,1 0 0 0 0,-1 0 0 0 0,1 0 1 0 0,0 0-1 0 0,0 0 0 0 0,-1-1 0 0 0,1 1 0 0 0,0-1 0 0 0,0 1 1 0 0,0-1-1 0 0,-1 1 0 0 0,1-1 0 0 0,3 0 0 0 0,-1 0 35 0 0,0 0-1 0 0,0-1 0 0 0,0 0 0 0 0,-1 1 1 0 0,1-2-1 0 0,0 1 0 0 0,0 0 0 0 0,-1-1 1 0 0,4-1-1 0 0,7-6 137 0 0,-1 1-1 0 0,0-2 1 0 0,18-16 0 0 0,-30 25-199 0 0,8-8 107 0 0,0-1 0 0 0,-1 0-1 0 0,0-1 1 0 0,0 0 0 0 0,-1 0 0 0 0,-1 0-1 0 0,0-1 1 0 0,0 0 0 0 0,-1 0-1 0 0,-1-1 1 0 0,0 1 0 0 0,4-26 0 0 0,-8 60-114 0 0,1 1 1 0 0,1-1 0 0 0,1 1-1 0 0,1-1 1 0 0,1 0 0 0 0,1 0-1 0 0,14 34 1 0 0,-19-53 11 0 0,0-1-1 0 0,0 1 1 0 0,0-1 0 0 0,0 0 0 0 0,1 1-1 0 0,-1-1 1 0 0,1 0 0 0 0,-1 0-1 0 0,1 0 1 0 0,0 0 0 0 0,0 0 0 0 0,0-1-1 0 0,0 1 1 0 0,0 0 0 0 0,0-1-1 0 0,1 0 1 0 0,-1 1 0 0 0,0-1 0 0 0,1 0-1 0 0,-1 0 1 0 0,3 0 0 0 0,-1 0-6 0 0,-1-1 0 0 0,0 0 0 0 0,1 0 0 0 0,-1-1 0 0 0,0 1 0 0 0,1-1 1 0 0,-1 1-1 0 0,0-1 0 0 0,0 0 0 0 0,1 0 0 0 0,-1-1 0 0 0,0 1 0 0 0,0-1 0 0 0,3-2 0 0 0,4-3-602 0 0,0 0-1 0 0,0-1 0 0 0,-1 0 0 0 0,0-1 1 0 0,-1 0-1 0 0,0 0 0 0 0,12-19 1 0 0,-10 13-2899 0 0,-2 0 1 0 0,14-32 0 0 0,-16 26-2787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46.335"/>
    </inkml:context>
    <inkml:brush xml:id="br0">
      <inkml:brushProperty name="width" value="0.035" units="cm"/>
      <inkml:brushProperty name="height" value="0.035" units="cm"/>
    </inkml:brush>
  </inkml:definitions>
  <inkml:trace contextRef="#ctx0" brushRef="#br0">195 567 10482 0 0,'2'-1'156'0'0,"0"0"-1"0"0,0 0 0 0 0,-1 0 0 0 0,1 0 1 0 0,0 0-1 0 0,-1 0 0 0 0,1 0 1 0 0,-1 0-1 0 0,1-1 0 0 0,-1 1 0 0 0,1-1 1 0 0,-1 1-1 0 0,0-1 0 0 0,0 1 1 0 0,0-1-1 0 0,0 0 0 0 0,0 1 0 0 0,0-1 1 0 0,-1 0-1 0 0,1 0 0 0 0,0 0 1 0 0,-1 0-1 0 0,0 0 0 0 0,1 0 0 0 0,-1 0 1 0 0,0 1-1 0 0,0-1 0 0 0,0 0 1 0 0,0-2-1 0 0,-1 2-182 0 0,0 0 0 0 0,1 1 0 0 0,-1-1 1 0 0,0 0-1 0 0,0 1 0 0 0,0-1 0 0 0,0 1 0 0 0,0 0 1 0 0,-1-1-1 0 0,1 1 0 0 0,0 0 0 0 0,-1 0 0 0 0,1 0 1 0 0,-1 0-1 0 0,1 0 0 0 0,-1 0 0 0 0,1 0 0 0 0,-1 0 1 0 0,0 1-1 0 0,1-1 0 0 0,-1 0 0 0 0,0 1 0 0 0,0 0 0 0 0,1-1 1 0 0,-1 1-1 0 0,0 0 0 0 0,0 0 0 0 0,0 0 0 0 0,1 0 1 0 0,-1 0-1 0 0,-3 1 0 0 0,0 0 23 0 0,1 0-1 0 0,-1 0 1 0 0,1 1-1 0 0,-1 0 1 0 0,1-1 0 0 0,-1 2-1 0 0,1-1 1 0 0,0 0 0 0 0,0 1-1 0 0,0 0 1 0 0,1 0-1 0 0,-1 0 1 0 0,1 0 0 0 0,-1 1-1 0 0,1-1 1 0 0,0 1-1 0 0,-4 6 1 0 0,-6 10 43 0 0,1 0-1 0 0,-12 29 1 0 0,13-27-21 0 0,10-19-10 0 0,-5 8 70 0 0,0 1 1 0 0,1-1-1 0 0,0 1 0 0 0,0 1 1 0 0,2-1-1 0 0,0 1 0 0 0,-3 15 1 0 0,6-27 16 0 0,0 0 0 0 0,0-1 0 0 0,0 1 0 0 0,0-1 0 0 0,0 1 0 0 0,0 0 0 0 0,0-1 0 0 0,0 1 1 0 0,0 0-1 0 0,0-1 0 0 0,0 1 0 0 0,0 0 0 0 0,0-1 0 0 0,1 1 0 0 0,-1 0 0 0 0,0-1 1 0 0,0 1-1 0 0,1-1 0 0 0,-1 1 0 0 0,0-1 0 0 0,1 1 0 0 0,-1-1 0 0 0,1 1 0 0 0,-1-1 1 0 0,0 1-1 0 0,1-1 0 0 0,-1 1 0 0 0,1-1 0 0 0,-1 0 0 0 0,2 1 0 0 0,-1-1 110 0 0,0 0 0 0 0,0 0-1 0 0,0-1 1 0 0,0 1 0 0 0,0 0-1 0 0,0-1 1 0 0,0 1 0 0 0,0-1-1 0 0,0 1 1 0 0,0-1 0 0 0,0 1-1 0 0,-1-1 1 0 0,1 1 0 0 0,0-1 0 0 0,1-1-1 0 0,26-34 2372 0 0,-16 9-2262 0 0,-8 16-340 0 0,1 0 0 0 0,0 1-1 0 0,0 0 1 0 0,1 0 0 0 0,8-10-1 0 0,-13 18-1 0 0,0 1-1 0 0,0-1 1 0 0,1 1-1 0 0,-1-1 1 0 0,1 1-1 0 0,-1 0 1 0 0,1 0-1 0 0,0 0 1 0 0,-1 0-1 0 0,1 0 1 0 0,0 0-1 0 0,0 0 1 0 0,0 0-1 0 0,0 1 1 0 0,-1-1-1 0 0,1 1 1 0 0,0-1-1 0 0,0 1 1 0 0,0 0-1 0 0,0 0 1 0 0,0 0-1 0 0,0 0 1 0 0,0 0-1 0 0,0 0 1 0 0,0 1-1 0 0,0-1 1 0 0,0 1-1 0 0,0-1 1 0 0,0 1-1 0 0,0 0 1 0 0,-1 0-1 0 0,1-1 1 0 0,0 1-1 0 0,0 0 1 0 0,1 2-1 0 0,15 10-111 0 0,-1 0 0 0 0,-1 1-1 0 0,19 21 1 0 0,-17-16 133 0 0,35 27-1 0 0,-50-44 39 0 0,0 0 1 0 0,-1 0-1 0 0,1 0 0 0 0,0-1 1 0 0,0 1-1 0 0,1-1 0 0 0,-1 1 0 0 0,0-1 1 0 0,0 0-1 0 0,1-1 0 0 0,-1 1 1 0 0,1 0-1 0 0,-1-1 0 0 0,0 0 1 0 0,1 0-1 0 0,-1 0 0 0 0,1 0 0 0 0,-1 0 1 0 0,4-2-1 0 0,-2 1 67 0 0,0-1 0 0 0,-1 0 0 0 0,1 0 0 0 0,-1-1-1 0 0,1 1 1 0 0,-1-1 0 0 0,0 0 0 0 0,0 0 0 0 0,0-1 0 0 0,-1 1 0 0 0,6-7-1 0 0,2-4 67 0 0,-1 0 0 0 0,-1-1 0 0 0,-1 0 0 0 0,0-1 0 0 0,0 1 0 0 0,7-27-1 0 0,-5 8-150 0 0,-2 0-1 0 0,-1-1 1 0 0,-2 0-1 0 0,2-62 1 0 0,-8 43 35 0 0,-3 1 0 0 0,-14-78 0 0 0,12 87 264 0 0,5 30-177 0 0,-1 0 0 0 0,-1-1 1 0 0,0 1-1 0 0,-1 0 1 0 0,-7-19-1 0 0,19 127-1778 0 0,0-33 1485 0 0,1 19-11 0 0,31 116 0 0 0,-34-175 61 0 0,0 0-1 0 0,2 0 0 0 0,0-1 0 0 0,1 0 1 0 0,1 0-1 0 0,1-1 0 0 0,1-1 0 0 0,1 0 1 0 0,0-1-1 0 0,23 23 0 0 0,-29-33-399 0 0,1-1 1 0 0,0 0-1 0 0,0 0 1 0 0,0-1-1 0 0,1 0 0 0 0,-1 0 1 0 0,12 3-1 0 0,-15-6-924 0 0,1 0 0 0 0,0-1 0 0 0,0 0 0 0 0,0 0 0 0 0,0 0 0 0 0,0-1 0 0 0,11 0 0 0 0,-1-2-4072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46.510"/>
    </inkml:context>
    <inkml:brush xml:id="br0">
      <inkml:brushProperty name="width" value="0.035" units="cm"/>
      <inkml:brushProperty name="height" value="0.035" units="cm"/>
    </inkml:brush>
  </inkml:definitions>
  <inkml:trace contextRef="#ctx0" brushRef="#br0">27 1 14467 0 0,'0'11'3401'0'0,"0"1"-2377"0"0,1 5-480 0 0,-1 2-112 0 0,-1-1-80 0 0,1 3-200 0 0,-2 0-272 0 0,1-2-328 0 0,-3 1-1480 0 0,-3-1-1641 0 0,-6-3-5497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47.300"/>
    </inkml:context>
    <inkml:brush xml:id="br0">
      <inkml:brushProperty name="width" value="0.035" units="cm"/>
      <inkml:brushProperty name="height" value="0.035" units="cm"/>
    </inkml:brush>
  </inkml:definitions>
  <inkml:trace contextRef="#ctx0" brushRef="#br0">1 34 10578 0 0,'4'0'556'0'0,"0"0"-1"0"0,0 1 1 0 0,0-1-1 0 0,1 1 1 0 0,-1 0 0 0 0,0 1-1 0 0,0-1 1 0 0,-1 1-1 0 0,1-1 1 0 0,5 4-1 0 0,-3-1-204 0 0,1 1-1 0 0,-1 0 0 0 0,0 0 0 0 0,10 11 0 0 0,0 3-422 0 0,-1 1-1 0 0,18 31 1 0 0,-29-43 322 0 0,56 100-250 0 0,-52-93 62 0 0,-2 1 0 0 0,0-1 0 0 0,0 1-1 0 0,-2 1 1 0 0,4 21 0 0 0,-7-28 168 0 0,-1-1 0 0 0,1 1 1 0 0,-2 0-1 0 0,0 0 0 0 0,0-1 0 0 0,0 1 1 0 0,-1 0-1 0 0,-1-1 0 0 0,0 0 0 0 0,-7 17 1 0 0,10-26-162 0 0,0 0 0 0 0,0 1 0 0 0,0-1 0 0 0,0 0 0 0 0,0 0 0 0 0,0 0 1 0 0,0 1-1 0 0,-1-1 0 0 0,1 0 0 0 0,0 0 0 0 0,0 0 0 0 0,0 0 0 0 0,0 0 0 0 0,0 1 1 0 0,-1-1-1 0 0,1 0 0 0 0,0 0 0 0 0,0 0 0 0 0,0 0 0 0 0,0 0 0 0 0,-1 0 1 0 0,1 0-1 0 0,0 1 0 0 0,0-1 0 0 0,0 0 0 0 0,-1 0 0 0 0,1 0 0 0 0,0 0 1 0 0,0 0-1 0 0,0 0 0 0 0,-1 0 0 0 0,1 0 0 0 0,0 0 0 0 0,0 0 0 0 0,0 0 0 0 0,-1 0 1 0 0,1 0-1 0 0,0-1 0 0 0,0 1 0 0 0,0 0 0 0 0,-1 0 0 0 0,1 0 0 0 0,0 0 1 0 0,0 0-1 0 0,0 0 0 0 0,0 0 0 0 0,-1 0 0 0 0,1-1 0 0 0,0 1 0 0 0,0 0 1 0 0,0 0-1 0 0,0 0 0 0 0,-8-16 1645 0 0,-1-18-704 0 0,6-4-928 0 0,2 0 0 0 0,2 0 1 0 0,1 0-1 0 0,11-58 1 0 0,-8 65-53 0 0,-3 17-108 0 0,0 0-1 0 0,2 1 1 0 0,0-1-1 0 0,0 1 1 0 0,1 0-1 0 0,1 0 1 0 0,0 0-1 0 0,1 1 1 0 0,14-19-1 0 0,-18 27 52 0 0,0 0-1 0 0,0 0 0 0 0,0 0 0 0 0,1 1 0 0 0,0-1 0 0 0,-1 1 0 0 0,1 0 0 0 0,0 0 0 0 0,1 1 0 0 0,-1-1 0 0 0,0 1 0 0 0,1 0 0 0 0,0 0 0 0 0,-1 1 0 0 0,1-1 0 0 0,0 1 1 0 0,0 0-1 0 0,0 0 0 0 0,0 0 0 0 0,0 1 0 0 0,0 0 0 0 0,0 0 0 0 0,0 0 0 0 0,0 1 0 0 0,0-1 0 0 0,-1 1 0 0 0,1 0 0 0 0,0 1 0 0 0,0-1 0 0 0,6 4 0 0 0,3 2-25 0 0,0 1-1 0 0,-1 0 1 0 0,0 1 0 0 0,-1 0-1 0 0,0 2 1 0 0,0-1-1 0 0,-1 1 1 0 0,0 1 0 0 0,-1 0-1 0 0,0 0 1 0 0,13 24-1 0 0,-1 2-15 0 0,-2 0-1 0 0,-2 2 1 0 0,14 41-1 0 0,-31-76-5 0 0,22 68 301 0 0,-22-67-418 0 0,1 0 1 0 0,-1 0-1 0 0,-1 0 0 0 0,1 1 1 0 0,-1-1-1 0 0,0 0 1 0 0,0 0-1 0 0,-1 0 0 0 0,-2 12 1 0 0,3-18 121 0 0,-2 4-3027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47.522"/>
    </inkml:context>
    <inkml:brush xml:id="br0">
      <inkml:brushProperty name="width" value="0.035" units="cm"/>
      <inkml:brushProperty name="height" value="0.035" units="cm"/>
    </inkml:brush>
  </inkml:definitions>
  <inkml:trace contextRef="#ctx0" brushRef="#br0">0 123 10826 0 0,'14'-6'4538'0'0,"15"2"-2863"0"0,-17 2-1228 0 0,34-7-288 0 0,80-28 0 0 0,-15-5-6293 0 0,-81 27 1982 0 0,-18 7-557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47.792"/>
    </inkml:context>
    <inkml:brush xml:id="br0">
      <inkml:brushProperty name="width" value="0.035" units="cm"/>
      <inkml:brushProperty name="height" value="0.035" units="cm"/>
    </inkml:brush>
  </inkml:definitions>
  <inkml:trace contextRef="#ctx0" brushRef="#br0">1 1 9082 0 0,'3'2'1160'0'0,"0"-1"-1"0"0,0 2 1 0 0,0-1 0 0 0,0 0-1 0 0,-1 1 1 0 0,1-1 0 0 0,4 6-1 0 0,15 27 1671 0 0,8 43-2515 0 0,-28-70 250 0 0,37 155 288 0 0,-7-23-945 0 0,-26-124-219 0 0,11 49 541 0 0,-16-59-837 0 0,0 0 0 0 0,0 0 1 0 0,0 1-1 0 0,-1-1 1 0 0,0 0-1 0 0,-1 0 0 0 0,1 0 1 0 0,-2 7-1 0 0,2-12 232 0 0,-1 0-1 0 0,1 0 1 0 0,0 0-1 0 0,-1 0 0 0 0,1-1 1 0 0,0 1-1 0 0,-1 0 1 0 0,1 0-1 0 0,-1-1 1 0 0,1 1-1 0 0,-1 0 1 0 0,0-1-1 0 0,1 1 1 0 0,-1 0-1 0 0,0-1 1 0 0,1 1-1 0 0,-1-1 1 0 0,0 1-1 0 0,0-1 1 0 0,0 1-1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48.031"/>
    </inkml:context>
    <inkml:brush xml:id="br0">
      <inkml:brushProperty name="width" value="0.035" units="cm"/>
      <inkml:brushProperty name="height" value="0.035" units="cm"/>
    </inkml:brush>
  </inkml:definitions>
  <inkml:trace contextRef="#ctx0" brushRef="#br0">0 20 13379 0 0,'4'-3'714'0'0,"1"0"0"0"0,-1 1-1 0 0,1 0 1 0 0,0 0 0 0 0,0 0 0 0 0,0 1 0 0 0,0-1 0 0 0,0 1 0 0 0,0 0 0 0 0,0 1-1 0 0,9-1 1 0 0,-5 2-467 0 0,-1-1-1 0 0,1 2 1 0 0,-1-1-1 0 0,1 1 1 0 0,-1 0-1 0 0,13 6 1 0 0,-7-2-322 0 0,0 1 1 0 0,-1 0 0 0 0,0 1-1 0 0,0 1 1 0 0,-1 0-1 0 0,0 1 1 0 0,16 16 0 0 0,-12-7 34 0 0,-1 0 1 0 0,0 2-1 0 0,-2 0 1 0 0,-1 1-1 0 0,0 0 1 0 0,-2 0 0 0 0,0 1-1 0 0,-2 1 1 0 0,0 0-1 0 0,-2 0 1 0 0,-1 0 0 0 0,0 1-1 0 0,0 32 1 0 0,-2-11-293 0 0,-3 1 0 0 0,-1-1 1 0 0,-3 1-1 0 0,-2-1 0 0 0,-1 0 0 0 0,-18 57 1 0 0,8-53-1927 0 0,-2 0-1 0 0,-1-1 1 0 0,-3-1 0 0 0,-33 50 0 0 0,19-38-3476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48.441"/>
    </inkml:context>
    <inkml:brush xml:id="br0">
      <inkml:brushProperty name="width" value="0.035" units="cm"/>
      <inkml:brushProperty name="height" value="0.035" units="cm"/>
    </inkml:brush>
  </inkml:definitions>
  <inkml:trace contextRef="#ctx0" brushRef="#br0">43 1 13371 0 0,'-6'8'325'0'0,"1"1"0"0"0,0 0 1 0 0,1 0-1 0 0,0 0 0 0 0,0 0 1 0 0,1 1-1 0 0,0 0 0 0 0,0-1 1 0 0,1 1-1 0 0,1 0 0 0 0,0 0 1 0 0,0 0-1 0 0,1 0 0 0 0,1 12 0 0 0,2 18-418 0 0,3-1 0 0 0,12 49 0 0 0,-12-63 327 0 0,14 61-397 0 0,3 0-1 0 0,43 99 1 0 0,-49-146-56 0 0,1-2 0 0 0,2-1 0 0 0,1 0 0 0 0,2-1 0 0 0,1-2 0 0 0,58 61 0 0 0,-66-79 107 0 0,0-1-1 0 0,2 0 1 0 0,-1-2-1 0 0,2 0 1 0 0,-1-1 0 0 0,2 0-1 0 0,-1-2 1 0 0,35 12-1 0 0,-25-13 18 0 0,1 0 0 0 0,0-2 0 0 0,1-2-1 0 0,0 0 1 0 0,46-2 0 0 0,-16-6-214 0 0,0-2 0 0 0,0-3 0 0 0,-1-2-1 0 0,0-3 1 0 0,93-36 0 0 0,99-61-6000 0 0,-167 66 1690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49.218"/>
    </inkml:context>
    <inkml:brush xml:id="br0">
      <inkml:brushProperty name="width" value="0.035" units="cm"/>
      <inkml:brushProperty name="height" value="0.035" units="cm"/>
    </inkml:brush>
  </inkml:definitions>
  <inkml:trace contextRef="#ctx0" brushRef="#br0">15 3 10882 0 0,'0'0'320'0'0,"-1"-1"-1"0"0,1 1 1 0 0,-1 0 0 0 0,1 0-1 0 0,-1-1 1 0 0,0 1-1 0 0,1 0 1 0 0,-1 0 0 0 0,1 0-1 0 0,-1 0 1 0 0,0 0-1 0 0,1-1 1 0 0,-1 1-1 0 0,1 0 1 0 0,-1 0 0 0 0,0 1-1 0 0,1-1 1 0 0,-1 0-1 0 0,0 0 1 0 0,1 0 0 0 0,-1 0-1 0 0,1 0 1 0 0,-1 1-1 0 0,3 14 836 0 0,-1-9-1328 0 0,39 131 204 0 0,-19-70-213 0 0,15 87 0 0 0,-36-152 198 0 0,6 52-108 0 0,-6-51 169 0 0,0 1 0 0 0,0-1 0 0 0,0 0 0 0 0,0 0 0 0 0,-1 0 0 0 0,1 0-1 0 0,-1 0 1 0 0,0 0 0 0 0,0 0 0 0 0,0 0 0 0 0,0 0 0 0 0,0-1-1 0 0,-1 1 1 0 0,1 0 0 0 0,-3 2 0 0 0,4-5-33 0 0,0 0 0 0 0,-1 0-1 0 0,1 0 1 0 0,-1 0 0 0 0,1 0 0 0 0,0 0 0 0 0,-1 0-1 0 0,1 0 1 0 0,0 0 0 0 0,-1 0 0 0 0,1 0 0 0 0,0 0-1 0 0,-1 0 1 0 0,1 0 0 0 0,0-1 0 0 0,-1 1 0 0 0,1 0-1 0 0,0 0 1 0 0,0 0 0 0 0,-1-1 0 0 0,1 1 0 0 0,0 0-1 0 0,0 0 1 0 0,-1-1 0 0 0,1 1 0 0 0,0 0 0 0 0,0-1 0 0 0,0 1-1 0 0,-1 0 1 0 0,1 0 0 0 0,0-1 0 0 0,0 1 0 0 0,0 0-1 0 0,0-1 1 0 0,0 1 0 0 0,0-1 0 0 0,0 1 0 0 0,0 0-1 0 0,-1-1 1 0 0,1 1 0 0 0,1 0 0 0 0,-1-1 0 0 0,0 1-1 0 0,0 0 1 0 0,0-1 0 0 0,-4-18 435 0 0,4-44-146 0 0,2 1 0 0 0,15-92 0 0 0,-16 142-321 0 0,-1 12-12 0 0,1-11-8 0 0,1-1 0 0 0,0 1 0 0 0,0 0 0 0 0,1 0 0 0 0,7-14 0 0 0,-9 22-14 0 0,0 0 0 0 0,1 1 0 0 0,-1-1 0 0 0,1 1 0 0 0,0-1 1 0 0,0 1-1 0 0,0 0 0 0 0,0 0 0 0 0,0 0 0 0 0,1 0 0 0 0,-1 0 0 0 0,1 1 1 0 0,-1-1-1 0 0,1 1 0 0 0,-1-1 0 0 0,1 1 0 0 0,0 0 0 0 0,0 0 1 0 0,0 0-1 0 0,0 1 0 0 0,-1-1 0 0 0,1 1 0 0 0,0-1 0 0 0,0 1 0 0 0,5 0 1 0 0,-2 0-26 0 0,-1 1-1 0 0,1-1 1 0 0,-1 1 0 0 0,1 0 0 0 0,-1 1 0 0 0,1-1 0 0 0,-1 1 0 0 0,0 0 0 0 0,0 1-1 0 0,0-1 1 0 0,0 1 0 0 0,6 4 0 0 0,-2 0 8 0 0,-2-1 1 0 0,1 1-1 0 0,-1 1 0 0 0,0-1 1 0 0,-1 1-1 0 0,8 11 0 0 0,-1 4-5 0 0,0 0 0 0 0,-2 1-1 0 0,0 0 1 0 0,9 37-1 0 0,-13-35-94 0 0,-1 1-1 0 0,-1-1 1 0 0,-2 1-1 0 0,1 30 1 0 0,-3 14-2522 0 0,1-61-302 0 0,3-15-557 0 0,4-17-1006 0 0,-3 6-300 0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49.567"/>
    </inkml:context>
    <inkml:brush xml:id="br0">
      <inkml:brushProperty name="width" value="0.035" units="cm"/>
      <inkml:brushProperty name="height" value="0.035" units="cm"/>
    </inkml:brush>
  </inkml:definitions>
  <inkml:trace contextRef="#ctx0" brushRef="#br0">69 237 13003 0 0,'12'184'3578'0'0,"-11"-170"-3604"0"0,0 17-90 0 0,7 47 0 0 0,-7-71 116 0 0,0 0 0 0 0,1 0 0 0 0,0 0 0 0 0,0-1 0 0 0,0 1 0 0 0,1 0 0 0 0,0-1-1 0 0,1 0 1 0 0,-1 1 0 0 0,1-1 0 0 0,0-1 0 0 0,8 9 0 0 0,-11-13 83 0 0,1 1-1 0 0,0-1 1 0 0,-1 0-1 0 0,1 0 1 0 0,0 0-1 0 0,-1 0 1 0 0,1 0-1 0 0,0 0 1 0 0,0-1-1 0 0,0 1 1 0 0,0-1-1 0 0,0 1 1 0 0,0-1-1 0 0,0 1 1 0 0,0-1-1 0 0,0 0 1 0 0,0 0-1 0 0,4-1 1 0 0,-2 0 133 0 0,1 0 0 0 0,-1 0 0 0 0,0 0 0 0 0,0-1 0 0 0,0 0 0 0 0,0 0 0 0 0,0 0 0 0 0,5-4 0 0 0,0-1 268 0 0,0 0 0 0 0,-1-1-1 0 0,1 0 1 0 0,-2 0 0 0 0,14-19 0 0 0,-8 8-147 0 0,-2-1 0 0 0,0-1 1 0 0,-2 0-1 0 0,0 0 0 0 0,-1-1 1 0 0,-1 0-1 0 0,-1-1 0 0 0,-2 1 1 0 0,0-1-1 0 0,1-26 0 0 0,-4 34-309 0 0,-1-1 0 0 0,0 0-1 0 0,-1 1 1 0 0,-1-1 0 0 0,-1 0-1 0 0,0 1 1 0 0,-1 0 0 0 0,0 0-1 0 0,-1 0 1 0 0,-1 0-1 0 0,-1 1 1 0 0,0 0 0 0 0,-1 0-1 0 0,0 1 1 0 0,-18-23 0 0 0,23 33-142 0 0,0-1-1 0 0,-1 1 1 0 0,1-1 0 0 0,-1 1 0 0 0,0 0-1 0 0,0 1 1 0 0,0-1 0 0 0,0 1 0 0 0,0-1-1 0 0,0 1 1 0 0,-1 0 0 0 0,1 1 0 0 0,-1-1-1 0 0,0 1 1 0 0,1 0 0 0 0,-1 0 0 0 0,0 0-1 0 0,0 1 1 0 0,1 0 0 0 0,-1 0 0 0 0,0 0 0 0 0,0 0-1 0 0,0 1 1 0 0,-4 1 0 0 0,1 0-184 0 0,1 1 1 0 0,0-1-1 0 0,0 2 1 0 0,0-1-1 0 0,1 1 1 0 0,-1 0-1 0 0,1 0 1 0 0,0 1-1 0 0,0-1 1 0 0,1 1-1 0 0,-1 1 0 0 0,1-1 1 0 0,0 1-1 0 0,-7 10 1 0 0,2 2-1117 0 0,1 0 0 0 0,0 0 0 0 0,1 0 0 0 0,1 1 0 0 0,1 1 0 0 0,0-1 0 0 0,-4 35 0 0 0,5-20-3764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50.059"/>
    </inkml:context>
    <inkml:brush xml:id="br0">
      <inkml:brushProperty name="width" value="0.035" units="cm"/>
      <inkml:brushProperty name="height" value="0.035" units="cm"/>
    </inkml:brush>
  </inkml:definitions>
  <inkml:trace contextRef="#ctx0" brushRef="#br0">360 610 11755 0 0,'6'-7'1050'0'0,"-1"1"1"0"0,0-1 0 0 0,0 0 0 0 0,-1 0 0 0 0,1-1-1 0 0,-2 1 1 0 0,1-1 0 0 0,-1 0 0 0 0,4-14 0 0 0,-7 19-927 0 0,1-1 0 0 0,-1 1 0 0 0,0 0 0 0 0,0 0 0 0 0,0 0 0 0 0,0 0 0 0 0,0 0 0 0 0,-1 0 1 0 0,1 0-1 0 0,-1 0 0 0 0,0 0 0 0 0,0 0 0 0 0,0 0 0 0 0,0 1 0 0 0,-1-1 0 0 0,1 0 0 0 0,-1 1 0 0 0,1-1 0 0 0,-1 0 1 0 0,0 1-1 0 0,0 0 0 0 0,0 0 0 0 0,0-1 0 0 0,-1 1 0 0 0,1 1 0 0 0,-1-1 0 0 0,1 0 0 0 0,-1 0 0 0 0,1 1 0 0 0,-5-2 1 0 0,-2-1-151 0 0,1 0 0 0 0,-1 1 0 0 0,1 0 0 0 0,-1 1 0 0 0,0 0 0 0 0,0 0 0 0 0,0 1 0 0 0,0 0 0 0 0,0 0 0 0 0,0 1 0 0 0,-1 1 0 0 0,1-1 0 0 0,0 1 0 0 0,0 1 0 0 0,0 0-1 0 0,0 0 1 0 0,1 1 0 0 0,-1 0 0 0 0,1 0 0 0 0,-1 1 0 0 0,1 0 0 0 0,0 1 0 0 0,0 0 0 0 0,1 0 0 0 0,0 0 0 0 0,-1 1 0 0 0,2 0 0 0 0,-1 1 0 0 0,1-1 0 0 0,0 1 0 0 0,-7 11 0 0 0,-1 6-84 0 0,1-1-1 0 0,1 1 0 0 0,1 1 0 0 0,2 0 0 0 0,0 1 1 0 0,-5 28-1 0 0,10-37 1 0 0,1 0-1 0 0,1 1 1 0 0,1-1 0 0 0,0 1 0 0 0,1-1-1 0 0,1 1 1 0 0,1-1 0 0 0,0 1 0 0 0,1-1-1 0 0,8 24 1 0 0,-9-36 47 0 0,0 1 1 0 0,1-1-1 0 0,0 0 1 0 0,0 0-1 0 0,0 0 1 0 0,0 0-1 0 0,1-1 1 0 0,0 1-1 0 0,0-1 0 0 0,0 0 1 0 0,0 0-1 0 0,1 0 1 0 0,-1-1-1 0 0,1 1 1 0 0,7 3-1 0 0,-8-6 89 0 0,-1 1 1 0 0,0-1-1 0 0,0 0 0 0 0,0 0 0 0 0,1 0 0 0 0,-1-1 1 0 0,0 1-1 0 0,1-1 0 0 0,-1 0 0 0 0,1 1 1 0 0,-1-2-1 0 0,1 1 0 0 0,-1 0 0 0 0,0-1 0 0 0,1 1 1 0 0,-1-1-1 0 0,0 0 0 0 0,1 0 0 0 0,-1-1 1 0 0,0 1-1 0 0,0 0 0 0 0,0-1 0 0 0,0 0 0 0 0,0 0 1 0 0,-1 0-1 0 0,1 0 0 0 0,3-3 0 0 0,4-6 195 0 0,0-1-1 0 0,-1 0 1 0 0,-1 0-1 0 0,1 0 1 0 0,-2-1 0 0 0,0-1-1 0 0,-1 1 1 0 0,6-16-1 0 0,31-118-164 0 0,-40 136-32 0 0,4-26 77 0 0,-1 0 0 0 0,-1 0 0 0 0,-3 0 0 0 0,0-1 0 0 0,-3 1 0 0 0,-1-1 0 0 0,-9-46 0 0 0,-6 0 585 0 0,-3 1 1 0 0,-34-86-1 0 0,45 147-555 0 0,8 29-666 0 0,11 40-264 0 0,23 70 570 0 0,6-2 0 0 0,66 136 0 0 0,-92-226 126 0 0,0-1-1 0 0,2-1 0 0 0,22 29 1 0 0,-28-42-698 0 0,0-1 0 0 0,0 0 0 0 0,18 13 0 0 0,-21-17-631 0 0,1-1-1 0 0,0 0 1 0 0,0 0-1 0 0,0-1 1 0 0,1 0-1 0 0,14 4 1 0 0,5-6-3471 0 0,-15-5 124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3:46.138"/>
    </inkml:context>
    <inkml:brush xml:id="br0">
      <inkml:brushProperty name="width" value="0.035" units="cm"/>
      <inkml:brushProperty name="height" value="0.035" units="cm"/>
    </inkml:brush>
  </inkml:definitions>
  <inkml:trace contextRef="#ctx0" brushRef="#br0">25 1 14075 0 0,'-3'3'540'0'0,"1"1"1"0"0,0 0-1 0 0,0-1 0 0 0,0 1 0 0 0,1 0 1 0 0,0 0-1 0 0,-1 0 0 0 0,1 0 0 0 0,1 0 1 0 0,-2 8-1 0 0,-3 49 1124 0 0,5-53-1336 0 0,-1 11-234 0 0,1 0 0 0 0,1 0-1 0 0,0 0 1 0 0,1 0 0 0 0,2 0-1 0 0,0-1 1 0 0,0 1 0 0 0,2-1 0 0 0,0 0-1 0 0,2-1 1 0 0,0 1 0 0 0,0-2 0 0 0,18 26-1 0 0,-20-34-412 0 0,16 21 427 0 0,-16-12-5949 0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6:50.549"/>
    </inkml:context>
    <inkml:brush xml:id="br0">
      <inkml:brushProperty name="width" value="0.035" units="cm"/>
      <inkml:brushProperty name="height" value="0.035" units="cm"/>
    </inkml:brush>
  </inkml:definitions>
  <inkml:trace contextRef="#ctx0" brushRef="#br0">0 490 7418 0 0,'16'-5'1186'0'0,"-1"0"0"0"0,0-1 0 0 0,-1-1 0 0 0,0 0 1 0 0,0-1-1 0 0,0 0 0 0 0,12-11 0 0 0,-15 11-647 0 0,-1-1 0 0 0,0 0-1 0 0,-1 0 1 0 0,0-1 0 0 0,0 0-1 0 0,-1 0 1 0 0,-1-1 0 0 0,12-22-1 0 0,-17 28-336 0 0,0-1 0 0 0,0 0 0 0 0,-1 0-1 0 0,0 0 1 0 0,0 1 0 0 0,-1-1 0 0 0,0 0-1 0 0,0 0 1 0 0,0 0 0 0 0,0 0 0 0 0,-1 0-1 0 0,0 0 1 0 0,-1 0 0 0 0,1 0-1 0 0,-1 1 1 0 0,-3-7 0 0 0,4 8-115 0 0,-1 0 1 0 0,1 1-1 0 0,-1-1 0 0 0,0 1 0 0 0,0 0 1 0 0,-1-1-1 0 0,1 1 0 0 0,-1 0 0 0 0,1 0 1 0 0,-1 1-1 0 0,0-1 0 0 0,0 0 0 0 0,0 1 1 0 0,0 0-1 0 0,-1 0 0 0 0,1 0 0 0 0,-1 0 1 0 0,1 0-1 0 0,-1 1 0 0 0,1 0 1 0 0,-1-1-1 0 0,0 1 0 0 0,0 1 0 0 0,0-1 1 0 0,-4 0-1 0 0,6 1-118 0 0,0 1 1 0 0,-1-1-1 0 0,1 1 0 0 0,0-1 1 0 0,0 1-1 0 0,0 0 0 0 0,0 0 1 0 0,0 0-1 0 0,0 0 1 0 0,0 0-1 0 0,0 0 0 0 0,1 1 1 0 0,-1-1-1 0 0,0 1 0 0 0,1-1 1 0 0,-1 1-1 0 0,1-1 1 0 0,0 1-1 0 0,-1 0 0 0 0,1 0 1 0 0,0 0-1 0 0,-2 3 0 0 0,-2 6-185 0 0,0 0 0 0 0,-6 23 0 0 0,8-24 138 0 0,-5 17-92 0 0,1 0 1 0 0,2 1-1 0 0,0-1 1 0 0,0 30-1 0 0,4-41 67 0 0,1 0-1 0 0,1 0 1 0 0,0 0-1 0 0,1 0 1 0 0,1 0-1 0 0,0-1 1 0 0,1 1-1 0 0,9 22 1 0 0,-10-33 72 0 0,-1 0 0 0 0,1 0 0 0 0,0-1 0 0 0,0 1 0 0 0,1-1 0 0 0,-1 0 0 0 0,1 0 0 0 0,0 0 0 0 0,0-1 0 0 0,0 1 0 0 0,0-1 0 0 0,1 0 1 0 0,-1 0-1 0 0,1-1 0 0 0,0 1 0 0 0,0-1 0 0 0,0 0 0 0 0,0 0 0 0 0,0-1 0 0 0,1 1 0 0 0,-1-1 0 0 0,0 0 0 0 0,1-1 0 0 0,-1 1 0 0 0,0-1 0 0 0,1 0 0 0 0,-1 0 0 0 0,1-1 0 0 0,7-1 0 0 0,1-1 123 0 0,0 0 0 0 0,0-1 0 0 0,-1-1 0 0 0,1 0-1 0 0,-1 0 1 0 0,0-1 0 0 0,-1-1 0 0 0,0-1 0 0 0,0 1-1 0 0,14-13 1 0 0,-3-1 165 0 0,0-1-1 0 0,-2-1 1 0 0,-1-1 0 0 0,0-1-1 0 0,-2-1 1 0 0,-1-1-1 0 0,25-52 1 0 0,-31 56-93 0 0,-2 0 1 0 0,-1 0 0 0 0,-1-1-1 0 0,-1 0 1 0 0,-1-1 0 0 0,-1 1-1 0 0,-1-1 1 0 0,-2 0-1 0 0,0 1 1 0 0,-4-39 0 0 0,3 61-145 0 0,0 1 1 0 0,0-1-1 0 0,-1 1 1 0 0,1-1-1 0 0,0 1 1 0 0,0-1-1 0 0,-1 1 1 0 0,1 0-1 0 0,-1-1 1 0 0,1 1-1 0 0,-1 0 1 0 0,0-1-1 0 0,0 1 1 0 0,1 0-1 0 0,-1 0 1 0 0,-1-2-1 0 0,-5 7-285 0 0,1 13-224 0 0,-2 10 402 0 0,2 0-1 0 0,1 1 1 0 0,1 0-1 0 0,1 0 1 0 0,2 0-1 0 0,1 0 1 0 0,5 42-1 0 0,-1-57 114 0 0,0 1-1 0 0,1-1 1 0 0,1 0-1 0 0,0-1 1 0 0,1 0-1 0 0,1 0 1 0 0,0 0-1 0 0,0-1 1 0 0,1 0 0 0 0,13 13-1 0 0,-7-8 15 0 0,-1 1 0 0 0,-1 0 0 0 0,11 21 1 0 0,-22-35-86 0 0,-1 0 0 0 0,0 0 0 0 0,1 0 0 0 0,-2 0 0 0 0,1 0 0 0 0,0 0 0 0 0,-1 0 0 0 0,1 0 0 0 0,-1 0 0 0 0,0 0 0 0 0,0 0 0 0 0,0 1 0 0 0,0-1 0 0 0,-1 0 0 0 0,1 0 0 0 0,-1 0 0 0 0,0 0 0 0 0,0 0 0 0 0,0 0 0 0 0,0 0 0 0 0,0 0 0 0 0,-3 3 0 0 0,-20 24-4020 0 0,-8-6-3872 0 0,0-7-1374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3:25.629"/>
    </inkml:context>
    <inkml:brush xml:id="br0">
      <inkml:brushProperty name="width" value="0.035" units="cm"/>
      <inkml:brushProperty name="height" value="0.035" units="cm"/>
      <inkml:brushProperty name="color" value="#E71224"/>
    </inkml:brush>
  </inkml:definitions>
  <inkml:trace contextRef="#ctx0" brushRef="#br0">11 3387 9906 0 0,'-1'0'19'0'0,"1"-1"0"0"0,-1 1-1 0 0,0-1 1 0 0,1 1 0 0 0,-1-1-1 0 0,0 1 1 0 0,1-1 0 0 0,-1 1 0 0 0,1-1-1 0 0,-1 0 1 0 0,1 1 0 0 0,-1-1-1 0 0,1 0 1 0 0,-1 1 0 0 0,1-1 0 0 0,0 0-1 0 0,-1 0 1 0 0,1 1 0 0 0,0-1-1 0 0,0 0 1 0 0,-1 0 0 0 0,1 0 0 0 0,0 1-1 0 0,0-1 1 0 0,0 0 0 0 0,0 0-1 0 0,0 0 1 0 0,0 1 0 0 0,0-1 0 0 0,1 0-1 0 0,-1 0 1 0 0,0 0 0 0 0,0 1 0 0 0,0-1-1 0 0,1 0 1 0 0,-1 0 0 0 0,1 1-1 0 0,-1-1 1 0 0,0 0 0 0 0,1 1 0 0 0,-1-1-1 0 0,1 0 1 0 0,-1 1 0 0 0,1-1-1 0 0,0 1 1 0 0,-1-1 0 0 0,2 0 0 0 0,39-35 1059 0 0,-28 27-929 0 0,20-24-63 0 0,36-43 0 0 0,-50 54-71 0 0,39-43 156 0 0,59-72 447 0 0,53-99-610 0 0,-79 115 142 0 0,57-51-124 0 0,-108 127 13 0 0,314-323 86 0 0,-58 90-145 0 0,-61 53 419 0 0,-129 125 123 0 0,91-81 171 0 0,-44 62-609 0 0,238-209-55 0 0,-293 250 5 0 0,148-89-1 0 0,-167 118-77 0 0,28-17 79 0 0,150-68 1 0 0,-133 82 108 0 0,231-65 1 0 0,-297 103-157 0 0,44-13 268 0 0,197-24 0 0 0,-112 34 113 0 0,243-14-158 0 0,-233 34-93 0 0,386 56 0 0 0,-182 31 241 0 0,-236-43-155 0 0,-2 7 1 0 0,207 101-1 0 0,-212-71 0 0 0,80 39 154 0 0,-151-86-266 0 0,400 189 288 0 0,-432-196-358 0 0,11 4 58 0 0,-3 3 0 0 0,67 50 1 0 0,111 121 173 0 0,-192-161-27 0 0,-3 3 0 0 0,-1 1 0 0 0,-3 2-1 0 0,-3 2 1 0 0,34 60 0 0 0,74 138 101 0 0,-42-89 28 0 0,-62-101-320 0 0,46 90 0 0 0,37 75 74 0 0,-9-18-165 0 0,-23-29 210 0 0,16 35-1184 0 0,-42-70-8626 0 0,-56-118 3024 0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4:43.870"/>
    </inkml:context>
    <inkml:brush xml:id="br0">
      <inkml:brushProperty name="width" value="0.035" units="cm"/>
      <inkml:brushProperty name="height" value="0.035" units="cm"/>
    </inkml:brush>
  </inkml:definitions>
  <inkml:trace contextRef="#ctx0" brushRef="#br0">0 135 10266 0 0,'4'-9'481'0'0,"1"0"-1"0"0,-1 1 0 0 0,1 0 1 0 0,1 0-1 0 0,0 0 0 0 0,0 0 1 0 0,0 1-1 0 0,1 0 1 0 0,13-10-1 0 0,-17 15-427 0 0,36-22 1229 0 0,-37 23-1217 0 0,0 0 0 0 0,0 0 0 0 0,0 0 0 0 0,-1 1 0 0 0,1-1 0 0 0,0 1 1 0 0,0-1-1 0 0,0 1 0 0 0,0 0 0 0 0,0 0 0 0 0,0 0 0 0 0,1 0 0 0 0,-1 0 0 0 0,0 0 0 0 0,0 1 0 0 0,0-1 0 0 0,0 0 1 0 0,-1 1-1 0 0,1 0 0 0 0,2 0 0 0 0,-3 0-41 0 0,0 0-1 0 0,0 0 1 0 0,-1 1 0 0 0,1-1 0 0 0,0 0-1 0 0,-1 0 1 0 0,1 0 0 0 0,-1 1 0 0 0,1-1-1 0 0,-1 0 1 0 0,1 1 0 0 0,-1-1-1 0 0,0 0 1 0 0,0 1 0 0 0,0-1 0 0 0,0 0-1 0 0,0 1 1 0 0,0-1 0 0 0,0 1 0 0 0,0-1-1 0 0,0 0 1 0 0,-1 1 0 0 0,1-1 0 0 0,-1 0-1 0 0,0 3 1 0 0,-14 32 303 0 0,9-25-220 0 0,-1 0-1 0 0,0 0 1 0 0,-15 16-1 0 0,18-23-21 0 0,0 0-1 0 0,0 0 1 0 0,0 0 0 0 0,-1 0 0 0 0,1-1-1 0 0,-1 0 1 0 0,0 0 0 0 0,0 0-1 0 0,0 0 1 0 0,-9 2 0 0 0,13-4-31 0 0,1-1 1 0 0,-1 0-1 0 0,0 0 1 0 0,0 0-1 0 0,0 1 1 0 0,1-1-1 0 0,-1 0 1 0 0,0 0-1 0 0,0 0 1 0 0,0 0-1 0 0,0 0 1 0 0,1-1-1 0 0,-1 1 1 0 0,0 0-1 0 0,0 0 1 0 0,0-1-1 0 0,1 1 1 0 0,-1 0-1 0 0,0-1 1 0 0,0 1-1 0 0,1 0 1 0 0,-1-1-1 0 0,0 1 1 0 0,1-1-1 0 0,-1 1 1 0 0,0-1-1 0 0,0-1 1 0 0,0 1 2 0 0,0-1 0 0 0,0 0-1 0 0,1 0 1 0 0,-1 0 0 0 0,0 0 0 0 0,1 1 0 0 0,0-1 0 0 0,-1 0 0 0 0,1 0 0 0 0,0 0 0 0 0,0-3 0 0 0,0-4-61 0 0,1 0 0 0 0,1 0 0 0 0,-1 0 0 0 0,4-8 0 0 0,-1 6-25 0 0,0 0 0 0 0,0 0 0 0 0,1 1 0 0 0,0-1 0 0 0,1 2 0 0 0,0-1 0 0 0,14-16 0 0 0,-9 20-173 0 0,-8 13-139 0 0,-10 18-119 0 0,4-20-117 0 0,-15 25 354 0 0,10-22-2687 0 0,1-1-3568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4:44.774"/>
    </inkml:context>
    <inkml:brush xml:id="br0">
      <inkml:brushProperty name="width" value="0.035" units="cm"/>
      <inkml:brushProperty name="height" value="0.035" units="cm"/>
    </inkml:brush>
  </inkml:definitions>
  <inkml:trace contextRef="#ctx0" brushRef="#br0">16 279 10450 0 0,'-4'-8'3190'0'0,"-2"2"1854"0"0,1 4-4781 0 0,28 5 15 0 0,1 0 0 0 0,-1-2 0 0 0,35-2 0 0 0,805-94 206 0 0,-350 25-416 0 0,697 17 17 0 0,-1040 55-41 0 0,629 2 39 0 0,-267-20 136 0 0,-449 11-185 0 0,1072-31 1183 0 0,-251 90-798 0 0,-697-39-143 0 0,396-25 0 0 0,-569 7-278 0 0,418-27 20 0 0,-369 26-25 0 0,-27 0 9 0 0,67 5 1 0 0,-120-2-2 0 0,0 2 0 0 0,0-1-1 0 0,0 0 1 0 0,0 0 0 0 0,-1 1-1 0 0,1 0 1 0 0,0 0 0 0 0,0-1-1 0 0,-1 1 1 0 0,1 1 0 0 0,0-1-1 0 0,-1 0 1 0 0,1 1 0 0 0,-1-1-1 0 0,0 1 1 0 0,1 0 0 0 0,-1 0-1 0 0,0 0 1 0 0,3 3 0 0 0,-4-4-48 0 0,0 1 0 0 0,0-1 0 0 0,1 0 0 0 0,-1 0 0 0 0,1 0 0 0 0,-1-1 0 0 0,1 1 0 0 0,-1 0 0 0 0,1 0 0 0 0,-1-1 0 0 0,1 1 0 0 0,0-1 0 0 0,-1 1 0 0 0,1-1 0 0 0,0 0 0 0 0,0 0 0 0 0,-1 0 0 0 0,1 0 0 0 0,0 0 0 0 0,0 0 0 0 0,-1 0 0 0 0,1 0 0 0 0,0-1 0 0 0,2 0 0 0 0,21-6-3608 0 0,-5-1-3546 0 0,-9 2 557 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4:45.233"/>
    </inkml:context>
    <inkml:brush xml:id="br0">
      <inkml:brushProperty name="width" value="0.035" units="cm"/>
      <inkml:brushProperty name="height" value="0.035" units="cm"/>
    </inkml:brush>
  </inkml:definitions>
  <inkml:trace contextRef="#ctx0" brushRef="#br0">158 88 10602 0 0,'0'1'244'0'0,"1"1"1"0"0,-1-1-1 0 0,0 0 0 0 0,1 1 0 0 0,-1-1 0 0 0,0 0 1 0 0,1 0-1 0 0,0 0 0 0 0,-1 1 0 0 0,1-1 0 0 0,0 0 1 0 0,-1 0-1 0 0,3 2 0 0 0,5 13 2545 0 0,-9-16-2671 0 0,1 0 0 0 0,-1 1 0 0 0,0-1-1 0 0,1 0 1 0 0,-1 1 0 0 0,0-1-1 0 0,0 0 1 0 0,1 0 0 0 0,-1 0 0 0 0,0 0-1 0 0,0 0 1 0 0,1 1 0 0 0,-1-1 0 0 0,0-1-1 0 0,0 1 1 0 0,1 0 0 0 0,-1 0 0 0 0,0 0-1 0 0,0 0 1 0 0,1 0 0 0 0,-1-1 0 0 0,-1 1-1 0 0,-18-5 1131 0 0,-18-2-11 0 0,27 5-1017 0 0,0 1 0 0 0,-1-2 0 0 0,-13-4 0 0 0,23 6-186 0 0,0 0 1 0 0,-1 0 0 0 0,1 0 0 0 0,0 0 0 0 0,0 0 0 0 0,0-1 0 0 0,0 1-1 0 0,0-1 1 0 0,0 1 0 0 0,0-1 0 0 0,0 0 0 0 0,1 0 0 0 0,-1 0 0 0 0,1 0-1 0 0,-1 0 1 0 0,1 0 0 0 0,0 0 0 0 0,0 0 0 0 0,-2-5 0 0 0,3 5-35 0 0,-1 1 1 0 0,1-1 0 0 0,-1 1 0 0 0,1-1-1 0 0,0 0 1 0 0,0 1 0 0 0,0-1-1 0 0,0 0 1 0 0,0 1 0 0 0,0-1 0 0 0,0 1-1 0 0,0-1 1 0 0,1 0 0 0 0,-1 1-1 0 0,1-1 1 0 0,-1 1 0 0 0,1-1 0 0 0,0 1-1 0 0,-1-1 1 0 0,1 1 0 0 0,0-1-1 0 0,0 1 1 0 0,1-2 0 0 0,0 1-12 0 0,1 0 0 0 0,-1 0-1 0 0,1 1 1 0 0,0-1 0 0 0,-1 1 0 0 0,1-1 0 0 0,0 1 0 0 0,0 0 0 0 0,0 0 0 0 0,0 0 0 0 0,4-1-1 0 0,5 0-14 0 0,0 1 0 0 0,-1 0 0 0 0,1 1 0 0 0,0 0-1 0 0,15 3 1 0 0,-19-2 19 0 0,-1 0 0 0 0,0 1 0 0 0,0 0 0 0 0,0 0-1 0 0,0 0 1 0 0,-1 1 0 0 0,1 0 0 0 0,-1 1 0 0 0,0-1 0 0 0,1 1-1 0 0,6 7 1 0 0,-10-9 26 0 0,-1 0-1 0 0,0 1 0 0 0,0-1 1 0 0,0 0-1 0 0,0 1 0 0 0,-1 0 1 0 0,1-1-1 0 0,0 1 0 0 0,-1 0 1 0 0,0 0-1 0 0,0 0 1 0 0,0 0-1 0 0,0 0 0 0 0,0 0 1 0 0,-1 0-1 0 0,1 0 0 0 0,-1 1 1 0 0,0-1-1 0 0,0 0 0 0 0,0 0 1 0 0,0 0-1 0 0,-1 0 1 0 0,1 1-1 0 0,-1-1 0 0 0,0 0 1 0 0,1 0-1 0 0,-4 6 0 0 0,-2 4 87 0 0,-1 0 0 0 0,0 0 0 0 0,-1 0 0 0 0,-14 18 0 0 0,17-25-29 0 0,0 0 0 0 0,-1 0 0 0 0,1-1-1 0 0,-1 0 1 0 0,0 0 0 0 0,-1 0 0 0 0,1-1 0 0 0,-1 1 0 0 0,0-2-1 0 0,-9 5 1 0 0,56-52 1545 0 0,-31 38-1689 0 0,0 0 0 0 0,0 1 0 0 0,0 0 0 0 0,1 1 0 0 0,-1 0 0 0 0,1 0 0 0 0,12-2 1 0 0,10 2-3608 0 0,-2 4-5163 0 0,-20 2 997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4:48.655"/>
    </inkml:context>
    <inkml:brush xml:id="br0">
      <inkml:brushProperty name="width" value="0.035" units="cm"/>
      <inkml:brushProperty name="height" value="0.035" units="cm"/>
      <inkml:brushProperty name="color" value="#E71224"/>
    </inkml:brush>
  </inkml:definitions>
  <inkml:trace contextRef="#ctx0" brushRef="#br0">0 82 9810 0 0,'1'0'196'0'0,"-1"0"-1"0"0,1-1 1 0 0,-1 1 0 0 0,1 0 0 0 0,-1-1-1 0 0,0 1 1 0 0,1 0 0 0 0,-1-1-1 0 0,1 1 1 0 0,-1 0 0 0 0,0-1-1 0 0,1 1 1 0 0,-1-1 0 0 0,0 1-1 0 0,0-1 1 0 0,1 1 0 0 0,-1-1 0 0 0,0 1-1 0 0,0-1 1 0 0,0 1 0 0 0,1-1-1 0 0,-1 1 1 0 0,0-1 0 0 0,0 0-1 0 0,0 1 1 0 0,0-1 0 0 0,0 0-1 0 0,-1-5 3672 0 0,10 21-1925 0 0,-5-10-1877 0 0,1 1 0 0 0,-1 0 0 0 0,-1 0 0 0 0,1 0 0 0 0,-1 1 0 0 0,0-1 0 0 0,0 1-1 0 0,-1-1 1 0 0,0 1 0 0 0,0 0 0 0 0,1 9 0 0 0,1 13 86 0 0,1 38 0 0 0,-4-58-109 0 0,-1 44 518 0 0,0-53-347 0 0,0-38 2012 0 0,2-43-1760 0 0,0 33-312 0 0,-9-94 1 0 0,5 130-250 0 0,1 22-22 0 0,2 19 61 0 0,3 164 111 0 0,0-199-2195 0 0,1-7-4846 0 0,-2 3-2337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4:59.053"/>
    </inkml:context>
    <inkml:brush xml:id="br0">
      <inkml:brushProperty name="width" value="0.035" units="cm"/>
      <inkml:brushProperty name="height" value="0.035" units="cm"/>
      <inkml:brushProperty name="color" value="#E71224"/>
    </inkml:brush>
  </inkml:definitions>
  <inkml:trace contextRef="#ctx0" brushRef="#br0">27 2436 9898 0 0,'0'-1'266'0'0,"-1"0"0"0"0,1 0 0 0 0,-1 0 0 0 0,0 0-1 0 0,1 1 1 0 0,-1-1 0 0 0,0 0 0 0 0,1 0 0 0 0,-1 1 0 0 0,0-1-1 0 0,0 0 1 0 0,0 1 0 0 0,0-1 0 0 0,0 1 0 0 0,0-1 0 0 0,0 1 0 0 0,0-1-1 0 0,0 1 1 0 0,-1-1 0 0 0,2 1 25 0 0,-1 0 0 0 0,1 0 1 0 0,-1 0-1 0 0,1 0 0 0 0,-1 0 0 0 0,1-1 0 0 0,-1 1 0 0 0,1 0 1 0 0,-1 0-1 0 0,1-1 0 0 0,-1 1 0 0 0,1 0 0 0 0,0-1 0 0 0,-1 1 1 0 0,1 0-1 0 0,-1-1 0 0 0,1 1 0 0 0,0-1 0 0 0,0 1 0 0 0,-1 0 1 0 0,1-1-1 0 0,-1 0 0 0 0,2-15 1243 0 0,10-42-1143 0 0,3 1 0 0 0,23-59 0 0 0,53-108-117 0 0,-4 10-154 0 0,97-229 308 0 0,-17 146 347 0 0,-136 247-754 0 0,29-48 83 0 0,90-118 1 0 0,-103 160-70 0 0,3 3 1 0 0,84-73-1 0 0,-22 27 74 0 0,35-30 196 0 0,-118 108-254 0 0,0 1-1 0 0,1 2 1 0 0,50-25-1 0 0,34-2 139 0 0,-99 41-191 0 0,1 1 0 0 0,-1 0 1 0 0,1 0-1 0 0,0 2 0 0 0,0 0 0 0 0,15 1 0 0 0,29 3 15 0 0,-1 3-1 0 0,99 22 0 0 0,-130-20-8 0 0,1 0 0 0 0,-1 2 0 0 0,0 1 1 0 0,-1 1-1 0 0,0 2 0 0 0,-1 0 0 0 0,35 27 0 0 0,92 75 84 0 0,-128-97-111 0 0,3 2 34 0 0,41 42 1 0 0,104 105 65 0 0,-72-81-4 0 0,-72-65-73 0 0,-1 1 0 0 0,-1 1 0 0 0,43 53 1 0 0,-36-30 211 0 0,37 71 1 0 0,-49-79-205 0 0,51 107 56 0 0,-14-24 65 0 0,-40-89-69 0 0,-1 0 1 0 0,-2 2-1 0 0,14 46 1 0 0,9 90-145 0 0,-22-121 111 0 0,26 59-1 0 0,11 29 50 0 0,6 44-23 0 0,-31-81 62 0 0,-17-58-91 0 0,1 0 0 0 0,25 55 0 0 0,37 66 175 0 0,34 70 280 0 0,6 7-369 0 0,26 0-18 0 0,-40-84-193 0 0,-28-43 763 0 0,-34-52-558 0 0,86 108 0 0 0,-80-119-106 0 0,2-2 1 0 0,3-3 0 0 0,1-2 0 0 0,64 43 0 0 0,2-5-30 0 0,-58-40-5 0 0,2-1 0 0 0,97 48 0 0 0,-115-70 191 0 0,1-2-1 0 0,65 17 0 0 0,-82-28-86 0 0,0-1-1 0 0,0-2 0 0 0,0 0 1 0 0,0-2-1 0 0,49-4 0 0 0,-21-5-36 0 0,0-2-1 0 0,-1-2 0 0 0,-1-3 0 0 0,0-2 0 0 0,-1-3 1 0 0,84-44-1 0 0,275-192 540 0 0,-299 181-573 0 0,103-92 112 0 0,-106 79-47 0 0,271-247 97 0 0,-138 114 186 0 0,-15 8-250 0 0,-93 83-54 0 0,153-166-41 0 0,-71 70 0 0 0,-146 154-2820 0 0,26-44-7387 0 0,-79 94-1163 0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8:51.524"/>
    </inkml:context>
    <inkml:brush xml:id="br0">
      <inkml:brushProperty name="width" value="0.035" units="cm"/>
      <inkml:brushProperty name="height" value="0.035" units="cm"/>
    </inkml:brush>
  </inkml:definitions>
  <inkml:trace contextRef="#ctx0" brushRef="#br0">38 485 10890 0 0,'0'-1'294'0'0,"0"-1"0"0"0,-1 1 0 0 0,1 0 0 0 0,-1 0 0 0 0,1-1 0 0 0,-1 1-1 0 0,0 0 1 0 0,1 0 0 0 0,-1 0 0 0 0,0 0 0 0 0,0 0 0 0 0,0 0 0 0 0,0 0 0 0 0,1 0-1 0 0,-3-1 1 0 0,2 1-222 0 0,1 1-1 0 0,-1-1 1 0 0,0 1-1 0 0,1-1 1 0 0,-1 1-1 0 0,1 0 1 0 0,-1-1 0 0 0,0 1-1 0 0,1 0 1 0 0,-1 0-1 0 0,0-1 1 0 0,1 1-1 0 0,-1 0 1 0 0,0 0-1 0 0,1 0 1 0 0,-1 0-1 0 0,0 0 1 0 0,0 0 0 0 0,1 0-1 0 0,-1 0 1 0 0,0 0-1 0 0,1 0 1 0 0,-1 0-1 0 0,0 0 1 0 0,1 0-1 0 0,-1 1 1 0 0,0-1-1 0 0,1 0 1 0 0,-1 1 0 0 0,0-1-1 0 0,1 0 1 0 0,-2 1-1 0 0,2-1-67 0 0,0 1 0 0 0,0-1 1 0 0,0 0-1 0 0,-1 0 0 0 0,1 0 0 0 0,0 0 0 0 0,0 1 0 0 0,0-1 0 0 0,0 0 0 0 0,-1 0 1 0 0,1 0-1 0 0,0 0 0 0 0,0 1 0 0 0,0-1 0 0 0,0 0 0 0 0,0 0 0 0 0,0 0 0 0 0,0 1 1 0 0,0-1-1 0 0,0 0 0 0 0,0 0 0 0 0,0 1 0 0 0,0-1 0 0 0,0 0 0 0 0,0 0 1 0 0,0 0-1 0 0,0 1 0 0 0,0-1 0 0 0,0 0 0 0 0,0 0 0 0 0,0 1 0 0 0,0-1 0 0 0,0 0 1 0 0,0 0-1 0 0,0 0 0 0 0,1 1 0 0 0,-1-1 0 0 0,0 0 0 0 0,0 0 0 0 0,0 0 0 0 0,0 0 1 0 0,0 1-1 0 0,1-1 0 0 0,-1 0 0 0 0,14 5 235 0 0,20-1 174 0 0,-31-4-377 0 0,36 1 186 0 0,0-2 0 0 0,0-2 0 0 0,40-8 1 0 0,15-1-97 0 0,767-60 23 0 0,-291 21-105 0 0,106-6-13 0 0,-502 47-64 0 0,1328-65-18 0 0,695-1 323 0 0,-1446 53-210 0 0,800-35 174 0 0,-1487 54-180 0 0,581-26 323 0 0,-457 30-1199 0 0,-185 1-533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8:52.448"/>
    </inkml:context>
    <inkml:brush xml:id="br0">
      <inkml:brushProperty name="width" value="0.035" units="cm"/>
      <inkml:brushProperty name="height" value="0.035" units="cm"/>
    </inkml:brush>
  </inkml:definitions>
  <inkml:trace contextRef="#ctx0" brushRef="#br0">48 154 10858 0 0,'0'-2'225'0'0,"1"1"-1"0"0,-1-1 0 0 0,1 1 1 0 0,0 0-1 0 0,-1 0 0 0 0,1-1 1 0 0,0 1-1 0 0,0 0 0 0 0,0 0 1 0 0,0 0-1 0 0,0 0 1 0 0,0 0-1 0 0,0 0 0 0 0,1 0 1 0 0,-1 0-1 0 0,0 1 0 0 0,0-1 1 0 0,1 0-1 0 0,1 0 0 0 0,-2 1-147 0 0,-1 0 0 0 0,0 0-1 0 0,0 0 1 0 0,1 0 0 0 0,-1 0 0 0 0,0 0-1 0 0,0 1 1 0 0,1-1 0 0 0,-1 0-1 0 0,0 0 1 0 0,0 0 0 0 0,1 0 0 0 0,-1 0-1 0 0,0 1 1 0 0,0-1 0 0 0,1 0-1 0 0,-1 0 1 0 0,0 0 0 0 0,0 1-1 0 0,0-1 1 0 0,1 0 0 0 0,-1 0 0 0 0,0 1-1 0 0,0-1 1 0 0,0 0 0 0 0,0 0-1 0 0,0 1 1 0 0,0-1 0 0 0,0 0 0 0 0,0 1-1 0 0,1-1 1 0 0,-3 20 264 0 0,-12 10-166 0 0,13-29-109 0 0,0 0 0 0 0,1 1 0 0 0,-1-1 0 0 0,0 0 0 0 0,0 0 0 0 0,0 0 0 0 0,-1 0 0 0 0,1 0 0 0 0,0 0 0 0 0,0 0 0 0 0,0 0 0 0 0,-1 0 0 0 0,1 0 0 0 0,0 0 0 0 0,-1-1 0 0 0,1 1 0 0 0,-1-1 0 0 0,-2 1 0 0 0,3-1 22 0 0,1-1 1 0 0,-1 0 0 0 0,1 0 0 0 0,-1 0 0 0 0,0 1 0 0 0,1-1 0 0 0,0 0 0 0 0,-1 0 0 0 0,1 0 0 0 0,-1 0 0 0 0,1 0 0 0 0,0 0 0 0 0,0 0 0 0 0,0 0 0 0 0,0 0 0 0 0,-1 0 0 0 0,1 0-1 0 0,0 0 1 0 0,1 0 0 0 0,-1 0 0 0 0,0 0 0 0 0,0-1 0 0 0,2-25 353 0 0,2 12-434 0 0,0 1 0 0 0,1 1 0 0 0,0-1 0 0 0,1 1 1 0 0,0 0-1 0 0,1 0 0 0 0,16-21 0 0 0,-21 31-11 0 0,0 1 1 0 0,0-1-1 0 0,0 1 0 0 0,1-1 0 0 0,-1 1 1 0 0,1 0-1 0 0,-1 0 0 0 0,1 0 0 0 0,0 0 1 0 0,5-2-1 0 0,-7 4-1 0 0,-1 0 0 0 0,1 0 1 0 0,-1 0-1 0 0,1 0 0 0 0,-1-1 0 0 0,1 1 0 0 0,-1 0 0 0 0,1 0 0 0 0,-1 0 1 0 0,0 0-1 0 0,1 0 0 0 0,-1 0 0 0 0,1 1 0 0 0,-1-1 0 0 0,1 0 1 0 0,-1 0-1 0 0,1 0 0 0 0,-1 0 0 0 0,1 0 0 0 0,-1 1 0 0 0,0-1 1 0 0,1 0-1 0 0,-1 0 0 0 0,1 1 0 0 0,-1-1 0 0 0,0 0 0 0 0,1 1 1 0 0,-1-1-1 0 0,1 2-3 0 0,0-1-1 0 0,-1 1 1 0 0,1-1 0 0 0,-1 1 0 0 0,0-1 0 0 0,1 1 0 0 0,-1-1 0 0 0,0 1-1 0 0,0-1 1 0 0,0 1 0 0 0,0-1 0 0 0,0 1 0 0 0,-1 2 0 0 0,-3 16 72 0 0,-1-1 1 0 0,-1 0 0 0 0,0 0 0 0 0,-2-1-1 0 0,0 0 1 0 0,-1 0 0 0 0,-17 25 0 0 0,12-21-317 0 0,1 2 1 0 0,2-1 0 0 0,-15 40 0 0 0,23-36-2248 0 0,4-26 2209 0 0,-1 0 0 0 0,0 0-1 0 0,0-1 1 0 0,0 1 0 0 0,1 0 0 0 0,-1 0-1 0 0,1 0 1 0 0,-1-1 0 0 0,0 1 0 0 0,1 0-1 0 0,-1-1 1 0 0,1 1 0 0 0,0 0-1 0 0,-1-1 1 0 0,1 1 0 0 0,-1-1 0 0 0,1 1-1 0 0,0-1 1 0 0,0 1 0 0 0,7 3-7001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8:53.254"/>
    </inkml:context>
    <inkml:brush xml:id="br0">
      <inkml:brushProperty name="width" value="0.035" units="cm"/>
      <inkml:brushProperty name="height" value="0.035" units="cm"/>
    </inkml:brush>
  </inkml:definitions>
  <inkml:trace contextRef="#ctx0" brushRef="#br0">23 53 12755 0 0,'3'-1'339'0'0,"1"0"1"0"0,0 0-1 0 0,0 1 0 0 0,-1-1 1 0 0,1 1-1 0 0,0 0 1 0 0,0 0-1 0 0,0 0 0 0 0,7 2 1 0 0,-11-2-331 0 0,1 0 1 0 0,-1 0-1 0 0,0 0 1 0 0,0 0 0 0 0,0 0-1 0 0,0 0 1 0 0,1 1-1 0 0,-1-1 1 0 0,0 0-1 0 0,0 0 1 0 0,0 0-1 0 0,0 1 1 0 0,0-1 0 0 0,0 0-1 0 0,0 0 1 0 0,1 0-1 0 0,-1 1 1 0 0,0-1-1 0 0,0 0 1 0 0,0 0-1 0 0,0 0 1 0 0,0 1 0 0 0,0-1-1 0 0,0 0 1 0 0,0 0-1 0 0,0 1 1 0 0,0-1-1 0 0,0 0 1 0 0,0 0-1 0 0,0 0 1 0 0,0 1 0 0 0,-1-1-1 0 0,1 0 1 0 0,0 0-1 0 0,0 0 1 0 0,0 1-1 0 0,0-1 1 0 0,0 0-1 0 0,0 0 1 0 0,0 0 0 0 0,-1 1-1 0 0,1-1 1 0 0,0 0-1 0 0,0 0 1 0 0,0 0-1 0 0,0 0 1 0 0,-1 0-1 0 0,1 0 1 0 0,0 1 0 0 0,0-1-1 0 0,0 0 1 0 0,-1 0-1 0 0,1 0 1 0 0,0 0-1 0 0,0 0 1 0 0,0 0-1 0 0,-1 0 1 0 0,1 0 0 0 0,0 0-1 0 0,-23 17 359 0 0,-2 4 39 0 0,23-18-378 0 0,0 0 1 0 0,0 1-1 0 0,0-1 1 0 0,0 1-1 0 0,1 0 0 0 0,-1 0 1 0 0,1 0-1 0 0,0 0 0 0 0,-1 7 1 0 0,2-10 0 0 0,0 0 0 0 0,0 0 0 0 0,0-1 0 0 0,0 1 0 0 0,0 0 0 0 0,0 0 0 0 0,0 0 0 0 0,0 0 0 0 0,0 0 0 0 0,1-1 0 0 0,-1 1 0 0 0,0 0 0 0 0,1 0 0 0 0,-1 0 0 0 0,0-1 0 0 0,1 1 0 0 0,-1 0 0 0 0,1 0 0 0 0,-1-1 0 0 0,1 1 0 0 0,0 0 0 0 0,-1-1 0 0 0,1 1 0 0 0,0-1 0 0 0,-1 1 0 0 0,1-1 0 0 0,0 1 0 0 0,0-1 0 0 0,-1 1 0 0 0,1-1 0 0 0,0 0 0 0 0,0 1 0 0 0,0-1 0 0 0,-1 0 0 0 0,1 0 0 0 0,0 0 0 0 0,0 1 0 0 0,0-1 0 0 0,0 0 0 0 0,0 0 0 0 0,0 0 0 0 0,-1-1 0 0 0,1 1 0 0 0,0 0 0 0 0,0 0 0 0 0,0 0 0 0 0,0-1 0 0 0,-1 1 0 0 0,1 0 0 0 0,1-1 0 0 0,7-2 168 0 0,0 0 0 0 0,-1 0-1 0 0,1-1 1 0 0,-1 0-1 0 0,0-1 1 0 0,0 0-1 0 0,0 0 1 0 0,9-9-1 0 0,57-56 123 0 0,-53 48-184 0 0,-11 12-107 0 0,6-4-97 0 0,-12 18-8 0 0,-2 12-9 0 0,-2 12-159 0 0,-2-1 0 0 0,-5 32 0 0 0,-5-13-6051 0 0,5-32-1672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19.626"/>
    </inkml:context>
    <inkml:brush xml:id="br0">
      <inkml:brushProperty name="width" value="0.035" units="cm"/>
      <inkml:brushProperty name="height" value="0.035" units="cm"/>
    </inkml:brush>
  </inkml:definitions>
  <inkml:trace contextRef="#ctx0" brushRef="#br0">0 106 9522 0 0,'10'0'3136'0'0,"-1"0"1"0"0,1-1-1 0 0,17-3 0 0 0,-1-4-2139 0 0,207-69 1515 0 0,-164 63-2303 0 0,-54 13-3887 0 0,0 0-3986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3:46.566"/>
    </inkml:context>
    <inkml:brush xml:id="br0">
      <inkml:brushProperty name="width" value="0.035" units="cm"/>
      <inkml:brushProperty name="height" value="0.035" units="cm"/>
    </inkml:brush>
  </inkml:definitions>
  <inkml:trace contextRef="#ctx0" brushRef="#br0">1 187 14483 0 0,'10'-7'756'0'0,"1"-1"1"0"0,0 1-1 0 0,1 1 0 0 0,0 0 0 0 0,0 1 0 0 0,0 0 1 0 0,22-5-1 0 0,-4 0-123 0 0,18-7-444 0 0,1 3 0 0 0,0 2 0 0 0,1 2 0 0 0,0 2-1 0 0,85-3 1 0 0,-135 11-186 0 0,0 0-1 0 0,0 0 0 0 0,0 0 0 0 0,1 0 0 0 0,-1 0 0 0 0,0 0 0 0 0,0 0 1 0 0,0 0-1 0 0,0 1 0 0 0,0-1 0 0 0,0 0 0 0 0,0 0 0 0 0,1 0 1 0 0,-1 0-1 0 0,0 0 0 0 0,0 0 0 0 0,0 0 0 0 0,0 0 0 0 0,0 0 0 0 0,0 0 1 0 0,0 0-1 0 0,0 0 0 0 0,0 0 0 0 0,0 1 0 0 0,1-1 0 0 0,-1 0 1 0 0,0 0-1 0 0,0 0 0 0 0,0 0 0 0 0,0 0 0 0 0,0 0 0 0 0,0 0 0 0 0,0 1 1 0 0,0-1-1 0 0,0 0 0 0 0,0 0 0 0 0,0 0 0 0 0,0 0 0 0 0,0 0 1 0 0,0 0-1 0 0,0 0 0 0 0,0 1 0 0 0,0-1 0 0 0,0 0 0 0 0,0 0 0 0 0,0 0 1 0 0,0 0-1 0 0,0 0 0 0 0,0 0 0 0 0,0 0 0 0 0,-1 1 0 0 0,1-1 1 0 0,0 0-1 0 0,0 0 0 0 0,0 0 0 0 0,0 0 0 0 0,0 0 0 0 0,-8 12 71 0 0,-17 13 3 0 0,22-22-55 0 0,-2 2-23 0 0,1-1 0 0 0,0 1 1 0 0,1 0-1 0 0,-1 1 0 0 0,1-1 0 0 0,0 1 0 0 0,0-1 0 0 0,0 1 0 0 0,1 0 1 0 0,0 0-1 0 0,0 0 0 0 0,1 0 0 0 0,0 0 0 0 0,-1 10 0 0 0,2-13 7 0 0,0 0 0 0 0,0 0 0 0 0,0-1 0 0 0,0 1 0 0 0,1 0 1 0 0,-1 0-1 0 0,1-1 0 0 0,0 1 0 0 0,0 0 0 0 0,0-1 0 0 0,0 1 0 0 0,0-1 0 0 0,1 1 0 0 0,-1-1 0 0 0,1 0 0 0 0,0 0 0 0 0,-1 1 0 0 0,1-1 0 0 0,0 0 0 0 0,0-1 0 0 0,0 1 0 0 0,1 0 0 0 0,-1-1 0 0 0,0 1 0 0 0,1-1 0 0 0,-1 1 0 0 0,1-1 0 0 0,-1 0 0 0 0,1 0 0 0 0,-1 0 0 0 0,1-1 0 0 0,0 1 0 0 0,0 0 0 0 0,3-1 0 0 0,7 2 217 0 0,0-1 0 0 0,0-1 1 0 0,1 0-1 0 0,-1-1 0 0 0,0 0 0 0 0,-1-1 0 0 0,1 0 0 0 0,0-1 0 0 0,18-7 0 0 0,-25 8-6 0 0,1-1-1 0 0,-1 1 1 0 0,0-1-1 0 0,0-1 1 0 0,0 1-1 0 0,0-1 1 0 0,0 0-1 0 0,-1-1 1 0 0,1 1-1 0 0,-1-1 1 0 0,-1 0-1 0 0,1 0 1 0 0,-1-1-1 0 0,0 1 1 0 0,0-1-1 0 0,0 0 1 0 0,-1 0-1 0 0,0 0 0 0 0,3-9 1 0 0,-4 11-144 0 0,-1 0-1 0 0,0 1 1 0 0,-1-1 0 0 0,1 0-1 0 0,-1 0 1 0 0,0 0 0 0 0,0 0 0 0 0,0 1-1 0 0,0-1 1 0 0,-1 0 0 0 0,1 0-1 0 0,-1 0 1 0 0,0 1 0 0 0,0-1 0 0 0,0 0-1 0 0,-1 1 1 0 0,1-1 0 0 0,-3-3-1 0 0,1 3-42 0 0,-1 0-1 0 0,1 0 1 0 0,-1 0-1 0 0,0 0 1 0 0,0 0-1 0 0,0 1 1 0 0,0-1-1 0 0,-1 1 0 0 0,1 0 1 0 0,-1 1-1 0 0,-8-4 1 0 0,2 2-79 0 0,0 0-1 0 0,0 0 1 0 0,-1 1 0 0 0,1 1 0 0 0,-1 0 0 0 0,0 1 0 0 0,0 0 0 0 0,1 1-1 0 0,-1 0 1 0 0,-23 3 0 0 0,21 0-513 0 0,-1 1-1 0 0,-24 9 1 0 0,9 4-3478 0 0,27-14 2746 0 0,0 0-1 0 0,1-1 1 0 0,-1 1 0 0 0,0 0 0 0 0,1 1 0 0 0,-4 5-1 0 0,1 0-6057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8:58.115"/>
    </inkml:context>
    <inkml:brush xml:id="br0">
      <inkml:brushProperty name="width" value="0.035" units="cm"/>
      <inkml:brushProperty name="height" value="0.035" units="cm"/>
      <inkml:brushProperty name="color" value="#E71224"/>
    </inkml:brush>
  </inkml:definitions>
  <inkml:trace contextRef="#ctx0" brushRef="#br0">131 1827 6913 0 0,'-3'0'739'0'0,"0"-1"0"0"0,0 1 0 0 0,-1-1 0 0 0,1 0 0 0 0,0 0 0 0 0,0 0 0 0 0,0 0 0 0 0,-5-3 0 0 0,5 2-396 0 0,0 1 0 0 0,0-1 1 0 0,0 1-1 0 0,0 0 0 0 0,0 0 0 0 0,0 0 0 0 0,0 0 1 0 0,-7 0-1 0 0,7 0-183 0 0,0 0 0 0 0,1 0 1 0 0,-1 0-1 0 0,0 0 0 0 0,1-1 1 0 0,-1 1-1 0 0,0-1 0 0 0,1 0 0 0 0,0 1 1 0 0,-1-1-1 0 0,1 0 0 0 0,-2-3 1 0 0,-25-28 3 0 0,32 25-66 0 0,0 0 0 0 0,0 0 0 0 0,0 1 0 0 0,1 0 0 0 0,0-1 0 0 0,1 2 0 0 0,6-9 0 0 0,8-15 40 0 0,22-45 389 0 0,54-103 121 0 0,-48 77-336 0 0,110-206 175 0 0,-105 224-423 0 0,3 1 0 0 0,3 3 1 0 0,131-133-1 0 0,-85 118 42 0 0,3 6 0 0 0,121-76-1 0 0,-178 133-69 0 0,2 2-1 0 0,0 2 0 0 0,106-36 1 0 0,-124 52-41 0 0,0 2 1 0 0,0 2-1 0 0,1 1 1 0 0,0 2-1 0 0,0 1 1 0 0,0 2-1 0 0,0 1 1 0 0,0 2-1 0 0,57 10 0 0 0,-46-1-20 0 0,-2 2 0 0 0,1 2-1 0 0,-2 2 1 0 0,62 33 0 0 0,-76-35 12 0 0,-1 2 0 0 0,0 1 0 0 0,-1 2 0 0 0,-2 0 0 0 0,0 2 0 0 0,0 0 0 0 0,-2 2 0 0 0,-1 1 0 0 0,22 32 0 0 0,73 90 43 0 0,47 67-108 0 0,-6 64 406 0 0,-121-210-393 0 0,134 271-31 0 0,-106-214 232 0 0,80 219 0 0 0,49 164 243 0 0,-153-423-214 0 0,88 138-1 0 0,-23-47 136 0 0,-82-132-252 0 0,2-1 0 0 0,2-2-1 0 0,2 0 1 0 0,2-2 0 0 0,1-2-1 0 0,42 38 1 0 0,-35-42 30 0 0,1-1 1 0 0,2-2 0 0 0,1-2 0 0 0,91 42-1 0 0,-98-52-7 0 0,0-2 0 0 0,1-2 0 0 0,1-1 0 0 0,1-2-1 0 0,-1-2 1 0 0,2-1 0 0 0,-1-2 0 0 0,46 0 0 0 0,-72-6-66 0 0,93 1 249 0 0,195-25 0 0 0,-269 19-162 0 0,0-1 0 0 0,-1-3 0 0 0,0 0-1 0 0,-1-2 1 0 0,0-1 0 0 0,0-2 0 0 0,-2-1-1 0 0,0-1 1 0 0,0-1 0 0 0,33-28 0 0 0,27-32 346 0 0,126-142 1 0 0,-117 91-527 0 0,-70 88 179 0 0,172-279 145 0 0,-21-3 195 0 0,-138 252-440 0 0,196-319-334 0 0,-194 316 535 0 0,38-87 1 0 0,-36 65-102 0 0,44-65-41 0 0,-12 18 54 0 0,15-29 20 0 0,-7-6-657 0 0,-48 110 609 0 0,3 2 0 0 0,2 1 0 0 0,73-81 0 0 0,-90 117-84 0 0,1 0 1 0 0,1 2-1 0 0,59-42 0 0 0,-40 37-1 0 0,1 2-1 0 0,1 3 1 0 0,2 1-1 0 0,102-35 0 0 0,-102 46-9 0 0,-1 3-1 0 0,2 2 1 0 0,-1 2 0 0 0,1 2-1 0 0,1 2 1 0 0,52 4-1 0 0,-28 7-102 0 0,0 4-1 0 0,115 31 0 0 0,-176-38 122 0 0,-1 0-1 0 0,1 1 1 0 0,-1 1 0 0 0,-1 0-1 0 0,1 0 1 0 0,-1 2-1 0 0,0 0 1 0 0,-1 0 0 0 0,15 15-1 0 0,9 13-42 0 0,47 61-1 0 0,-53-60 40 0 0,57 57 0 0 0,164 128-79 0 0,-101-58 134 0 0,-98-104-28 0 0,72 65-1 0 0,-96-100-147 0 0,45 53-1 0 0,-36-29-7811 0 0,-28-37-2296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3:19.377"/>
    </inkml:context>
    <inkml:brush xml:id="br0">
      <inkml:brushProperty name="width" value="0.035" units="cm"/>
      <inkml:brushProperty name="height" value="0.035" units="cm"/>
    </inkml:brush>
  </inkml:definitions>
  <inkml:trace contextRef="#ctx0" brushRef="#br0">1 176 9538 0 0,'0'0'53'0'0,"0"0"-1"0"0,0 0 1 0 0,0 0 0 0 0,1 0-1 0 0,-1 0 1 0 0,0 0 0 0 0,0 0-1 0 0,0 0 1 0 0,0 0-1 0 0,1 0 1 0 0,-1 0 0 0 0,0 0-1 0 0,0 0 1 0 0,0 0 0 0 0,1 0-1 0 0,-1-1 1 0 0,0 1 0 0 0,0 0-1 0 0,0 0 1 0 0,0 0-1 0 0,0 0 1 0 0,1 0 0 0 0,-1 0-1 0 0,0-1 1 0 0,0 1 0 0 0,0 0-1 0 0,0 0 1 0 0,0 0 0 0 0,0-1-1 0 0,0 1 1 0 0,0 0-1 0 0,1 0 1 0 0,-1 0 0 0 0,0 0-1 0 0,0-1 1 0 0,0 1 0 0 0,0 0-1 0 0,0 0 1 0 0,0 0 0 0 0,0-1-1 0 0,0 1 1 0 0,0 0-1 0 0,0 0 1 0 0,0 0 0 0 0,-1-1-1 0 0,1 1 1 0 0,0 0 0 0 0,0 0-1 0 0,0 0 1 0 0,0-1 0 0 0,0 1-1 0 0,0 0 1 0 0,0 0 0 0 0,24 6 166 0 0,-19-5 414 0 0,4-1-346 0 0,-1 1 0 0 0,1 0-1 0 0,0 0 1 0 0,-1 0-1 0 0,1 1 1 0 0,10 4 0 0 0,-18-6-258 0 0,1 1 0 0 0,0-1 1 0 0,-1 1-1 0 0,0 0 0 0 0,1-1 1 0 0,-1 1-1 0 0,1 0 0 0 0,-1 0 1 0 0,0 0-1 0 0,0 0 1 0 0,1 0-1 0 0,-1 0 0 0 0,0 0 1 0 0,0 1-1 0 0,0-1 0 0 0,0 0 1 0 0,0 0-1 0 0,0 1 0 0 0,-1-1 1 0 0,1 1-1 0 0,0-1 1 0 0,-1 1-1 0 0,1-1 0 0 0,-1 1 1 0 0,0-1-1 0 0,1 1 0 0 0,-1 0 1 0 0,0-1-1 0 0,0 1 0 0 0,0-1 1 0 0,0 1-1 0 0,0 0 1 0 0,0-1-1 0 0,0 1 0 0 0,-1-1 1 0 0,1 1-1 0 0,-1-1 0 0 0,1 1 1 0 0,-1-1-1 0 0,1 1 0 0 0,-1-1 1 0 0,-1 2-1 0 0,1-1 42 0 0,0 0-1 0 0,1 0 1 0 0,-1-1-1 0 0,0 1 1 0 0,0-1 0 0 0,0 1-1 0 0,-1-1 1 0 0,1 1-1 0 0,0-1 1 0 0,-1 0-1 0 0,1 1 1 0 0,0-1 0 0 0,-1 0-1 0 0,0 0 1 0 0,1 0-1 0 0,-1 0 1 0 0,0 0-1 0 0,1 0 1 0 0,-1-1 0 0 0,0 1-1 0 0,0-1 1 0 0,1 1-1 0 0,-1-1 1 0 0,0 0-1 0 0,0 1 1 0 0,0-1-1 0 0,0 0 1 0 0,0 0 0 0 0,0 0-1 0 0,1-1 1 0 0,-1 1-1 0 0,0 0 1 0 0,0-1-1 0 0,0 1 1 0 0,0-1 0 0 0,1 1-1 0 0,-1-1 1 0 0,0 0-1 0 0,1 0 1 0 0,-1 0-1 0 0,0 0 1 0 0,1 0 0 0 0,-1 0-1 0 0,1-1 1 0 0,0 1-1 0 0,-1 0 1 0 0,1-1-1 0 0,0 1 1 0 0,0-1 0 0 0,0 1-1 0 0,0-1 1 0 0,0 0-1 0 0,0 1 1 0 0,0-1-1 0 0,0 0 1 0 0,1 1-1 0 0,-1-5 1 0 0,0-1-70 0 0,0 1-1 0 0,1-1 1 0 0,0 0-1 0 0,0 0 1 0 0,0 0-1 0 0,1 1 1 0 0,0-1-1 0 0,1 0 1 0 0,0 1-1 0 0,3-10 1 0 0,-4 13-20 0 0,0 0-1 0 0,0 0 1 0 0,0 1 0 0 0,0-1-1 0 0,1 0 1 0 0,-1 1 0 0 0,1-1-1 0 0,0 1 1 0 0,0-1 0 0 0,-1 1 0 0 0,2 0-1 0 0,-1 0 1 0 0,0 0 0 0 0,0 0-1 0 0,1 0 1 0 0,-1 0 0 0 0,1 1-1 0 0,-1-1 1 0 0,1 1 0 0 0,0 0-1 0 0,0 0 1 0 0,-1 0 0 0 0,1 0 0 0 0,0 0-1 0 0,6 0 1 0 0,-9 1 25 0 0,0-1-1 0 0,1 1 1 0 0,-1 0 0 0 0,0 0 0 0 0,0 0-1 0 0,0 0 1 0 0,1 0 0 0 0,-1 0 0 0 0,0 0-1 0 0,0 0 1 0 0,0 0 0 0 0,1 0-1 0 0,-1 0 1 0 0,0 0 0 0 0,0 0 0 0 0,0 0-1 0 0,1 0 1 0 0,-1 0 0 0 0,0 0 0 0 0,0 1-1 0 0,0-1 1 0 0,0 0 0 0 0,1 0-1 0 0,-1 0 1 0 0,0 0 0 0 0,0 0 0 0 0,0 0-1 0 0,0 0 1 0 0,1 1 0 0 0,-1-1 0 0 0,0 0-1 0 0,0 0 1 0 0,0 0 0 0 0,0 0 0 0 0,0 1-1 0 0,0-1 1 0 0,0 0 0 0 0,0 0-1 0 0,1 0 1 0 0,-1 0 0 0 0,0 1 0 0 0,0-1-1 0 0,0 0 1 0 0,0 0 0 0 0,0 0 0 0 0,0 1-1 0 0,0-1 1 0 0,0 0 0 0 0,0 0-1 0 0,0 0 1 0 0,0 1 0 0 0,0-1 0 0 0,-11 13 469 0 0,-21 8 53 0 0,8-10-343 0 0,22-9-136 0 0,-1 0 0 0 0,0-1-1 0 0,0 1 1 0 0,0-1 0 0 0,0 1 0 0 0,0-1 0 0 0,0 0 0 0 0,-5 1 0 0 0,7-3 0 0 0,1 1-1 0 0,0-1 1 0 0,0 1-1 0 0,0-1 1 0 0,0 1-1 0 0,0-1 0 0 0,0 1 1 0 0,0 0-1 0 0,1-1 1 0 0,-1 1-1 0 0,0-1 1 0 0,0 1-1 0 0,0-1 0 0 0,0 1 1 0 0,0 0-1 0 0,1-1 1 0 0,-1 1-1 0 0,0-1 1 0 0,0 1-1 0 0,1 0 0 0 0,-1-1 1 0 0,0 1-1 0 0,1 0 1 0 0,-1-1-1 0 0,0 1 1 0 0,1 0-1 0 0,-1 0 0 0 0,0-1 1 0 0,1 1-1 0 0,0 0 1 0 0,12-14 112 0 0,-11 12-167 0 0,1 0 0 0 0,-1 0-1 0 0,1 0 1 0 0,0 0-1 0 0,0 0 1 0 0,0 1-1 0 0,0-1 1 0 0,0 1-1 0 0,0 0 1 0 0,0 0-1 0 0,4-1 1 0 0,-9 4-188 0 0,10 2 80 0 0,10 9 137 0 0,-11 3 594 0 0,-7-17-526 0 0,13-7 477 0 0,76 10-976 0 0,91-4 257 0 0,506-25 75 0 0,-225 15 21 0 0,471-43 45 0 0,-268 14-38 0 0,114 29 19 0 0,0 38-37 0 0,-529-16 43 0 0,1207 40-243 0 0,334 17 252 0 0,-1521-56-1 0 0,385 27-6 0 0,-616-34 49 0 0,137 20 36 0 0,-152-19-48 0 0,0 1 0 0 0,0 0 0 0 0,-1 2-1 0 0,0 1 1 0 0,30 16 0 0 0,-32-14-9 0 0,0 2 1 0 0,-1 0-1 0 0,22 19 0 0 0,-71-33 663 0 0,11-2-692 0 0,0 1 1 0 0,-31 1 0 0 0,-50 18 61 0 0,99-17-33 0 0,0 0 0 0 0,0 0 0 0 0,0 1 0 0 0,0-1 1 0 0,0 0-1 0 0,0 0 0 0 0,0 0 0 0 0,0 0 0 0 0,0 0 0 0 0,0-1 0 0 0,0 1 0 0 0,0 0 1 0 0,0 0-1 0 0,0-1 0 0 0,0 1 0 0 0,1 0 0 0 0,-1-1 0 0 0,0 1 0 0 0,0-1 0 0 0,0 1 1 0 0,0-1-1 0 0,0 0 0 0 0,1 1 0 0 0,-1-1 0 0 0,0 0 0 0 0,1 1 0 0 0,-1-1 0 0 0,0 0 1 0 0,0-1-1 0 0,0-1 8 0 0,0 1 0 0 0,1-1 0 0 0,-1 1 0 0 0,1-1 0 0 0,0 1 0 0 0,0-1 0 0 0,0 0 0 0 0,0 1 0 0 0,0-1 0 0 0,0 1 0 0 0,2-5 0 0 0,1-6 22 0 0,1-1 0 0 0,0 1-1 0 0,9-17 1 0 0,-7 17-29 0 0,1 1-1 0 0,0 1 0 0 0,1-1 1 0 0,14-15-1 0 0,-19 23-12 0 0,1 0-1 0 0,0 0 1 0 0,0 0-1 0 0,0 1 1 0 0,0-1-1 0 0,1 1 1 0 0,-1 0-1 0 0,1 0 1 0 0,0 1-1 0 0,0-1 1 0 0,0 1-1 0 0,0 0 1 0 0,0 1-1 0 0,6-2 1 0 0,-8 3-41 0 0,0 1 0 0 0,1-1 0 0 0,-1 1 0 0 0,0 0 0 0 0,0-1 0 0 0,0 1 0 0 0,0 1 0 0 0,0-1 0 0 0,-1 0 0 0 0,1 1 0 0 0,0 0 0 0 0,0-1 0 0 0,-1 1 0 0 0,1 0 0 0 0,-1 0 0 0 0,0 0 0 0 0,0 1 0 0 0,1-1 0 0 0,-2 1 0 0 0,1-1 0 0 0,0 1 0 0 0,1 3 0 0 0,3 2-27 0 0,-1 0 0 0 0,-1 1 0 0 0,0-1 0 0 0,0 1 0 0 0,-1 0 0 0 0,3 11 1 0 0,-5-16 82 0 0,-1-1 1 0 0,0 1 0 0 0,0 0-1 0 0,0 0 1 0 0,0 0-1 0 0,0-1 1 0 0,-1 1 0 0 0,0 0-1 0 0,0 0 1 0 0,0-1 0 0 0,0 1-1 0 0,-1-1 1 0 0,1 1-1 0 0,-1-1 1 0 0,0 0 0 0 0,0 1-1 0 0,0-1 1 0 0,0 0 0 0 0,-1 0-1 0 0,1 0 1 0 0,-1-1-1 0 0,0 1 1 0 0,1-1 0 0 0,-5 3-1 0 0,2-1 68 0 0,1-1-1 0 0,-1 0 0 0 0,0 0 0 0 0,1-1 1 0 0,-2 1-1 0 0,1-1 0 0 0,0 0 0 0 0,0-1 1 0 0,-1 1-1 0 0,1-1 0 0 0,0 0 0 0 0,-1 0 1 0 0,1-1-1 0 0,-1 0 0 0 0,0 0 0 0 0,-5 0 1 0 0,10 0-68 0 0,1 0 1 0 0,-1 0 0 0 0,1-1 0 0 0,-1 1 0 0 0,1 0 0 0 0,-1 0 0 0 0,1 0-1 0 0,-1 0 1 0 0,1-1 0 0 0,-1 1 0 0 0,1 0 0 0 0,-1 0 0 0 0,1-1-1 0 0,-1 1 1 0 0,1 0 0 0 0,0-1 0 0 0,-1 1 0 0 0,1 0 0 0 0,-1-1 0 0 0,1 1-1 0 0,0-1 1 0 0,-1 1 0 0 0,1-1 0 0 0,0 1 0 0 0,0-1 0 0 0,-1 1-1 0 0,1-1 1 0 0,0 1 0 0 0,0-1 0 0 0,0 1 0 0 0,-1-2 0 0 0,8-17-37 0 0,-4 14-54 0 0,0 0 0 0 0,1 0 0 0 0,0 1 1 0 0,-1-1-1 0 0,7-4 0 0 0,2 1-2 0 0,0 1 0 0 0,0 0 1 0 0,1 0-1 0 0,0 2 0 0 0,1-1 0 0 0,20-4 0 0 0,-26 7 70 0 0,0 1 1 0 0,0 1-1 0 0,0 0 1 0 0,0 0-1 0 0,0 0 1 0 0,1 1-1 0 0,-1 0 1 0 0,0 1-1 0 0,0 0 1 0 0,0 0-1 0 0,0 0 1 0 0,13 5-1 0 0,-20-6 16 0 0,-1 1 0 0 0,1-1 0 0 0,-1 0 0 0 0,1 0 0 0 0,-1 0 0 0 0,0 1 0 0 0,1-1-1 0 0,-1 0 1 0 0,1 0 0 0 0,-1 1 0 0 0,0-1 0 0 0,1 0 0 0 0,-1 1 0 0 0,0-1-1 0 0,1 0 1 0 0,-1 1 0 0 0,0-1 0 0 0,0 1 0 0 0,1-1 0 0 0,-1 1 0 0 0,0-1 0 0 0,0 0-1 0 0,0 1 1 0 0,1-1 0 0 0,-1 1 0 0 0,0-1 0 0 0,0 1 0 0 0,0-1 0 0 0,0 1 0 0 0,0-1-1 0 0,0 1 1 0 0,0 0 0 0 0,-11 15 125 0 0,-27 12 64 0 0,32-25-172 0 0,-22 15-102 0 0,-1-1 0 0 0,-1-2 0 0 0,0 0-1 0 0,-59 17 1 0 0,42-20-3653 0 0,0-6-3642 0 0,31-4-476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3:20.462"/>
    </inkml:context>
    <inkml:brush xml:id="br0">
      <inkml:brushProperty name="width" value="0.035" units="cm"/>
      <inkml:brushProperty name="height" value="0.035" units="cm"/>
    </inkml:brush>
  </inkml:definitions>
  <inkml:trace contextRef="#ctx0" brushRef="#br0">288 34 14115 0 0,'-1'0'155'0'0,"0"-1"0"0"0,1 1 0 0 0,-1-1 0 0 0,0 1 0 0 0,0 0 0 0 0,0 0 0 0 0,0-1 0 0 0,1 1 0 0 0,-1 0 0 0 0,0 0 0 0 0,0 0 0 0 0,0 0 0 0 0,0 0 0 0 0,0 0 0 0 0,0 0 0 0 0,0 0 0 0 0,1 1 0 0 0,-1-1 0 0 0,0 0 0 0 0,0 1 0 0 0,0-1 1 0 0,0 0-1 0 0,1 1 0 0 0,-1-1 0 0 0,0 1 0 0 0,0-1 0 0 0,1 1 0 0 0,-1-1 0 0 0,-1 2 0 0 0,-22 25-929 0 0,10-9 1125 0 0,-1-2-284 0 0,0 1 0 0 0,1 0-1 0 0,1 1 1 0 0,0 1 0 0 0,2 0 0 0 0,0 0 0 0 0,-15 41 0 0 0,21-48-96 0 0,2 0 0 0 0,-1 0 0 0 0,1 0 0 0 0,1 0 0 0 0,0 1-1 0 0,1-1 1 0 0,0 1 0 0 0,1-1 0 0 0,1 1 0 0 0,0-1 0 0 0,0 1 0 0 0,1-1-1 0 0,1 1 1 0 0,0-1 0 0 0,7 19 0 0 0,-8-28 33 0 0,0 0 0 0 0,-1 1 0 0 0,1-1 1 0 0,0 0-1 0 0,1 0 0 0 0,-1 0 0 0 0,1 0 0 0 0,-1 0 0 0 0,1 0 0 0 0,0-1 1 0 0,0 0-1 0 0,0 1 0 0 0,0-1 0 0 0,0 0 0 0 0,1 0 0 0 0,-1-1 0 0 0,5 3 1 0 0,-2-3 84 0 0,0 1 1 0 0,0-1 0 0 0,0 0 0 0 0,0-1 0 0 0,1 1 0 0 0,-1-1-1 0 0,0 0 1 0 0,0-1 0 0 0,12-2 0 0 0,-4 0 140 0 0,1-1 1 0 0,-1-1-1 0 0,0 0 1 0 0,0-1-1 0 0,-1-1 1 0 0,1 0-1 0 0,-2-1 1 0 0,14-10-1 0 0,-16 10-33 0 0,0-1-1 0 0,-1 0 1 0 0,0 0-1 0 0,-1-1 1 0 0,1 0-1 0 0,-2-1 1 0 0,0 0-1 0 0,0 0 1 0 0,7-17-1 0 0,-10 17-38 0 0,0 0 1 0 0,0 0-1 0 0,-1 0 0 0 0,0-1 1 0 0,-1 1-1 0 0,-1-1 0 0 0,0 1 0 0 0,0-1 1 0 0,-1 1-1 0 0,-1-1 0 0 0,0 0 1 0 0,0 1-1 0 0,-1-1 0 0 0,-1 1 1 0 0,0 0-1 0 0,0 0 0 0 0,-5-11 1 0 0,3 12-86 0 0,0 1 1 0 0,0 0-1 0 0,0 0 1 0 0,-1 0-1 0 0,0 1 1 0 0,-1 0-1 0 0,0 0 1 0 0,0 0-1 0 0,-1 1 1 0 0,0 0-1 0 0,0 1 1 0 0,-1 0-1 0 0,1 0 1 0 0,-15-6-1 0 0,15 8-112 0 0,-1 1-1 0 0,1 0 1 0 0,0 1-1 0 0,-1 0 1 0 0,1 0 0 0 0,-1 1-1 0 0,0 0 1 0 0,0 0-1 0 0,1 1 1 0 0,-1 1-1 0 0,0-1 1 0 0,0 1-1 0 0,1 1 1 0 0,-1-1-1 0 0,1 2 1 0 0,-1-1-1 0 0,-14 7 1 0 0,11-3-356 0 0,2 0 1 0 0,-1 1 0 0 0,1 0-1 0 0,0 1 1 0 0,0 0-1 0 0,1 0 1 0 0,-10 12 0 0 0,4-2-3288 0 0,0 0 0 0 0,-22 38 0 0 0,24-31-3678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3:21.367"/>
    </inkml:context>
    <inkml:brush xml:id="br0">
      <inkml:brushProperty name="width" value="0.035" units="cm"/>
      <inkml:brushProperty name="height" value="0.035" units="cm"/>
    </inkml:brush>
  </inkml:definitions>
  <inkml:trace contextRef="#ctx0" brushRef="#br0">274 267 15075 0 0,'-1'-22'4518'0'0,"7"-16"-3588"0"0,0 3-1126 0 0,-6 26-41 0 0,0-1 0 0 0,-1 1-1 0 0,0 0 1 0 0,-1-1 0 0 0,0 1 0 0 0,0 0 0 0 0,-1 0 0 0 0,-7-16-1 0 0,8 20 284 0 0,0 0 0 0 0,0 1 0 0 0,-1-1-1 0 0,0 0 1 0 0,0 1 0 0 0,0 0-1 0 0,-1 0 1 0 0,1 0 0 0 0,-1 0-1 0 0,0 0 1 0 0,0 1 0 0 0,-1-1 0 0 0,1 1-1 0 0,0 0 1 0 0,-1 1 0 0 0,-9-5-1 0 0,11 6-48 0 0,0 1 0 0 0,0-1-1 0 0,0 1 1 0 0,0 0 0 0 0,-1 0 0 0 0,1 0-1 0 0,0 0 1 0 0,0 0 0 0 0,0 1-1 0 0,0-1 1 0 0,0 1 0 0 0,-1 0-1 0 0,1 0 1 0 0,0 0 0 0 0,1 0-1 0 0,-1 1 1 0 0,0-1 0 0 0,0 1 0 0 0,1 0-1 0 0,-1 0 1 0 0,1 0 0 0 0,-1 0-1 0 0,1 0 1 0 0,0 0 0 0 0,0 1-1 0 0,0-1 1 0 0,-3 4 0 0 0,-5 9-248 0 0,1 0 1 0 0,1 0-1 0 0,-13 31 1 0 0,13-27 304 0 0,-3 5-362 0 0,2 0 0 0 0,0 1-1 0 0,2 0 1 0 0,0 0 0 0 0,2 1-1 0 0,1 0 1 0 0,1 0 0 0 0,2 0-1 0 0,0 0 1 0 0,4 31 0 0 0,-3-54 229 0 0,0 0 0 0 0,1 0 0 0 0,-1 0 0 0 0,1 0-1 0 0,0 0 1 0 0,0 0 0 0 0,0 0 0 0 0,0-1 0 0 0,1 1 0 0 0,-1 0 0 0 0,1-1 0 0 0,-1 1 0 0 0,1-1 0 0 0,0 0 0 0 0,0 1 0 0 0,5 2 0 0 0,-5-3 87 0 0,0-1 0 0 0,0 0 0 0 0,1 0 0 0 0,-1 0 0 0 0,1 0 0 0 0,-1 0 0 0 0,1 0 0 0 0,-1-1 0 0 0,1 0 0 0 0,-1 1 0 0 0,1-1 0 0 0,0 0 0 0 0,-1 0 0 0 0,1 0 0 0 0,4-1 0 0 0,1-1 241 0 0,0 0 0 0 0,0-1 0 0 0,-1 0 1 0 0,1 0-1 0 0,-1 0 0 0 0,0-1 0 0 0,0 0 1 0 0,0-1-1 0 0,-1 0 0 0 0,1 0 1 0 0,6-7-1 0 0,-1-1 383 0 0,0-1 0 0 0,-1 0 0 0 0,0-1 0 0 0,-1 0 0 0 0,-1 0 0 0 0,12-28 0 0 0,-17 35-191 0 0,-1-1 0 0 0,1 0 0 0 0,-2-1 0 0 0,1 1 0 0 0,-1 0 0 0 0,-1-1 0 0 0,0 1 0 0 0,0-1 0 0 0,-1 1 0 0 0,0-1 0 0 0,0 0 0 0 0,-1 1 0 0 0,-1-1 0 0 0,-2-10 1 0 0,4 20-454 0 0,0 0 0 0 0,0 0 0 0 0,0 1 0 0 0,0-1 0 0 0,-1 0 0 0 0,1 0 0 0 0,0 0 0 0 0,0 0 0 0 0,0 0 0 0 0,0 0 1 0 0,0 0-1 0 0,-1 0 0 0 0,1 0 0 0 0,0 0 0 0 0,0 0 0 0 0,0 0 0 0 0,0 1 0 0 0,0-1 0 0 0,-1 0 0 0 0,1 0 1 0 0,0 0-1 0 0,0 0 0 0 0,0 0 0 0 0,0 0 0 0 0,-1-1 0 0 0,1 1 0 0 0,0 0 0 0 0,0 0 0 0 0,0 0 0 0 0,0 0 0 0 0,0 0 1 0 0,-1 0-1 0 0,1 0 0 0 0,0 0 0 0 0,0 0 0 0 0,0 0 0 0 0,0 0 0 0 0,0 0 0 0 0,0-1 0 0 0,-1 1 0 0 0,1 0 1 0 0,0 0-1 0 0,0 0 0 0 0,0 0 0 0 0,0 0 0 0 0,0 0 0 0 0,0-1 0 0 0,-3 22-728 0 0,2-17 634 0 0,0 10-60 0 0,0 0 0 0 0,1-1 0 0 0,0 1 0 0 0,1-1 1 0 0,1 1-1 0 0,0-1 0 0 0,1 1 0 0 0,0-1 0 0 0,1 0 0 0 0,0 0 0 0 0,11 21 0 0 0,-11-26 122 0 0,0 0 0 0 0,1-1-1 0 0,0 1 1 0 0,1-1-1 0 0,-1 0 1 0 0,1 0-1 0 0,0-1 1 0 0,1 0-1 0 0,0 0 1 0 0,0-1-1 0 0,0 1 1 0 0,1-1-1 0 0,-1-1 1 0 0,1 0-1 0 0,0 0 1 0 0,0 0 0 0 0,1-1-1 0 0,14 4 1 0 0,5-3-9 0 0,1 0 1 0 0,0-2 0 0 0,0-1-1 0 0,0-2 1 0 0,0 0 0 0 0,0-2-1 0 0,-1-1 1 0 0,1-2 0 0 0,27-8-1 0 0,-26 4-3071 0 0,-1-1-1 0 0,38-19 1 0 0,-25 7-5142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1:59.146"/>
    </inkml:context>
    <inkml:brush xml:id="br0">
      <inkml:brushProperty name="width" value="0.035" units="cm"/>
      <inkml:brushProperty name="height" value="0.035" units="cm"/>
    </inkml:brush>
  </inkml:definitions>
  <inkml:trace contextRef="#ctx0" brushRef="#br0">33 17 12843 0 0,'-2'-1'278'0'0,"1"1"0"0"0,0-1 0 0 0,0 0 0 0 0,0 1 1 0 0,0-1-1 0 0,0 0 0 0 0,0 0 0 0 0,0 0 0 0 0,0 0 1 0 0,0 0-1 0 0,0 0 0 0 0,1 0 0 0 0,-1 0 0 0 0,-2-3 1955 0 0,2 7-784 0 0,-2 12-1080 0 0,-1 0-246 0 0,1 1 0 0 0,1 0 0 0 0,0 0 0 0 0,1 28 0 0 0,10 67-85 0 0,-6-78 28 0 0,40 284 66 0 0,-8-77-192 0 0,61 522 179 0 0,-71-582-76 0 0,48 368 105 0 0,-60-404 11 0 0,-7 1 1 0 0,-13 168-1 0 0,0-199-131 0 0,-26 267 241 0 0,30-361-269 0 0,0-1 1 0 0,1 1 0 0 0,1 0 0 0 0,1 0-1 0 0,0 0 1 0 0,5 25 0 0 0,4-28-150 0 0,-1-11-1395 0 0,0-10-3749 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2:26.612"/>
    </inkml:context>
    <inkml:brush xml:id="br0">
      <inkml:brushProperty name="width" value="0.035" units="cm"/>
      <inkml:brushProperty name="height" value="0.035" units="cm"/>
      <inkml:brushProperty name="color" value="#004F8B"/>
    </inkml:brush>
  </inkml:definitions>
  <inkml:trace contextRef="#ctx0" brushRef="#br0">1 375 9610 0 0,'3'-4'5149'0'0,"-2"4"-4968"0"0,0-1 0 0 0,0 1 0 0 0,0 0 0 0 0,0 0 0 0 0,0 0 0 0 0,0 0 0 0 0,0 0 0 0 0,0 0 0 0 0,0 0 0 0 0,0 0 0 0 0,0 1 0 0 0,0-1 0 0 0,0 0 0 0 0,0 1 0 0 0,0-1 0 0 0,0 0 0 0 0,0 1 0 0 0,0-1 0 0 0,0 1 0 0 0,0 0 0 0 0,0-1 0 0 0,-1 1 0 0 0,2 1 0 0 0,29 15 1503 0 0,-27-15-1563 0 0,0 1 0 0 0,1-1 0 0 0,-1 1 0 0 0,1-1 0 0 0,-1 0 0 0 0,1-1 0 0 0,0 1 0 0 0,-1-1 0 0 0,1 0 0 0 0,0 0 0 0 0,0-1 0 0 0,0 1 0 0 0,8-1 0 0 0,55-3 731 0 0,111-19 0 0 0,-139 17-684 0 0,21-5-16 0 0,-19-1 268 0 0,2-1-71 0 0,52-21 0 0 0,-86 29-319 0 0,0 1 1 0 0,0 0-1 0 0,18-1 1 0 0,25-9 16 0 0,-26 3 75 0 0,0 2 0 0 0,47-10 0 0 0,-55 14-63 0 0,0 0 0 0 0,0-2 1 0 0,19-8-1 0 0,3-1 24 0 0,73-23 179 0 0,-54 17-4 0 0,-26 9-85 0 0,31-16 1 0 0,-46 20-267 0 0,-10 4 156 0 0,0 0 0 0 0,-1-1 0 0 0,0 1 0 0 0,15-12 0 0 0,-14 9-59 0 0,1 1 0 0 0,-1 1 0 0 0,1 0 0 0 0,18-7 0 0 0,25-7 482 0 0,-39 10-1598 0 0,-3-2-6223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2:41"/>
    </inkml:context>
    <inkml:brush xml:id="br0">
      <inkml:brushProperty name="width" value="0.035" units="cm"/>
      <inkml:brushProperty name="height" value="0.035" units="cm"/>
      <inkml:brushProperty name="color" value="#004F8B"/>
    </inkml:brush>
  </inkml:definitions>
  <inkml:trace contextRef="#ctx0" brushRef="#br0">1 3641 9658 0 0,'-1'-10'4181'0'0,"3"1"-2036"0"0,17 8-153 0 0,-12 0-1664 0 0,0 0-1 0 0,0 0 1 0 0,0 0 0 0 0,0-1-1 0 0,0 1 1 0 0,0-2 0 0 0,0 1 0 0 0,6-4-1 0 0,55-33 695 0 0,0 0-528 0 0,-14 13 61 0 0,-1-2 1 0 0,-1-3-1 0 0,72-55 1 0 0,-54 31 239 0 0,63-63 1 0 0,27-37-144 0 0,-109 109-284 0 0,81-93 1 0 0,33-52 218 0 0,-34 52-775 0 0,-84 93 172 0 0,103-102 536 0 0,-118 116-436 0 0,63-66-9 0 0,43-51 293 0 0,-46 31-208 0 0,-42 52-76 0 0,-30 37-50 0 0,29-56-1 0 0,-5 10 33 0 0,-18 31-568 0 0,28-38 824 0 0,40-52-367 0 0,-5 4 162 0 0,-23 32-47 0 0,-32 44-37 0 0,42-76-16 0 0,-2 1 79 0 0,55-40-603 0 0,-84 114 941 0 0,4-13-490 0 0,-29 41 83 0 0,0-1 0 0 0,25-24 0 0 0,-36 43-35 0 0,28-29-8 0 0,2 2-1 0 0,63-46 1 0 0,-11 16 73 0 0,-55 39-37 0 0,0 1-1 0 0,78-40 1 0 0,-38 31 78 0 0,90-29 0 0 0,-153 60-82 0 0,0 1-1 0 0,0 0 1 0 0,0 1 0 0 0,0 0 0 0 0,0 1-1 0 0,1 1 1 0 0,-1 0 0 0 0,0 1-1 0 0,0 0 1 0 0,1 1 0 0 0,-1 0-1 0 0,24 8 1 0 0,21 6 72 0 0,-39-11-57 0 0,0 0 1 0 0,0 1-1 0 0,20 10 0 0 0,-11-1 19 0 0,0 1-1 0 0,-1 2 0 0 0,-1 0 1 0 0,0 2-1 0 0,37 38 1 0 0,109 122 155 0 0,-68-68-263 0 0,46 51 31 0 0,-11 25 186 0 0,-41-51-33 0 0,83 104-177 0 0,-135-173 51 0 0,30 37 16 0 0,84 72-208 0 0,-52-53 823 0 0,-54-58-538 0 0,21 21-62 0 0,-48-57 47 0 0,-1 2 1 0 0,-2 0-1 0 0,21 37 1 0 0,-39-58-40 0 0,28 40 41 0 0,1-2 0 0 0,3-1 0 0 0,2-1-1 0 0,48 42 1 0 0,31 17 35 0 0,-77-71-293 0 0,-30-25 185 0 0,-1-1 0 0 0,20 22 0 0 0,-11-11 71 0 0,1 0 0 0 0,1-1 0 0 0,1-1 0 0 0,42 25 1 0 0,22 17 63 0 0,-53-32-151 0 0,15 10-36 0 0,54 34 0 0 0,-65-46 82 0 0,54 46 1 0 0,-35-25-14 0 0,-19-17-30 0 0,2-2-1 0 0,1-2 1 0 0,1-2-1 0 0,57 25 1 0 0,94 46 150 0 0,-27-13-300 0 0,-82-39 93 0 0,-37-19 118 0 0,1-3 0 0 0,1-1-1 0 0,73 18 1 0 0,137 18-55 0 0,-213-45 0 0 0,0-3 0 0 0,1-1 0 0 0,60-1 0 0 0,145-11 0 0 0,-120-1 0 0 0,-55 2-2460 0 0,-18-2-4407 0 0,63-15 0 0 0,-84 12-3129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2:51.278"/>
    </inkml:context>
    <inkml:brush xml:id="br0">
      <inkml:brushProperty name="width" value="0.035" units="cm"/>
      <inkml:brushProperty name="height" value="0.035" units="cm"/>
      <inkml:brushProperty name="color" value="#004F8B"/>
    </inkml:brush>
  </inkml:definitions>
  <inkml:trace contextRef="#ctx0" brushRef="#br0">8 2831 9658 0 0,'0'0'184'0'0,"0"0"-1"0"0,0 0 1 0 0,-1 0 0 0 0,1 0-1 0 0,0-1 1 0 0,0 1 0 0 0,0 0 0 0 0,-1 0-1 0 0,1 0 1 0 0,0 0 0 0 0,0 0-1 0 0,0 0 1 0 0,-1 0 0 0 0,1 0-1 0 0,0 0 1 0 0,0 0 0 0 0,0 0-1 0 0,-1 0 1 0 0,1 0 0 0 0,0 1-1 0 0,0-1 1 0 0,0 0 0 0 0,-1 0 0 0 0,1 0-1 0 0,0 0 1 0 0,0 0 0 0 0,0 0-1 0 0,0 0 1 0 0,-1 1 183 0 0,1-1-183 0 0,0 0 0 0 0,0 0-1 0 0,0 0 1 0 0,0 0 0 0 0,0 1-1 0 0,-1-1 1 0 0,1 0 0 0 0,0 0-1 0 0,0 0 1 0 0,0 1 0 0 0,0-1 0 0 0,0 0-1 0 0,0 0 1 0 0,0 0 0 0 0,0 1-1 0 0,0-1 1 0 0,0 0 0 0 0,0 0-1 0 0,0 0 1 0 0,0 1 0 0 0,0-1-1 0 0,11 11 1912 0 0,-7-8-2145 0 0,0 0-1 0 0,0-1 1 0 0,0 0 0 0 0,0 0 0 0 0,1 0-1 0 0,-1 0 1 0 0,6 1 0 0 0,36 5 168 0 0,-30-5-82 0 0,-1 0-1 0 0,1-1 1 0 0,0-1 0 0 0,0 0 0 0 0,0-1-1 0 0,-1-1 1 0 0,19-2 0 0 0,26-7 215 0 0,-43 8-176 0 0,-1 0 0 0 0,1-1 1 0 0,-1 0-1 0 0,0-2 1 0 0,0 1-1 0 0,-1-2 1 0 0,1-1-1 0 0,-1 0 1 0 0,23-14-1 0 0,7-12 260 0 0,-19 16-123 0 0,-2-2 0 0 0,0-1 0 0 0,24-24 0 0 0,-33 26-113 0 0,8-5 79 0 0,-1-2 0 0 0,-2 0 0 0 0,34-57 0 0 0,0-15 104 0 0,-13 23 108 0 0,33-79 0 0 0,-19 32-390 0 0,-29 56 312 0 0,60-166 293 0 0,-55 112-156 0 0,-17 60-76 0 0,32-85 0 0 0,-36 111-244 0 0,-1 1-1 0 0,-1-2 1 0 0,5-51-1 0 0,-8 48-224 0 0,27-184 992 0 0,-15 139-771 0 0,40-119 1 0 0,-51 182-126 0 0,3-10 31 0 0,0-1 6 0 0,1 1 1 0 0,1 0-1 0 0,27-51 1 0 0,-13 40-52 0 0,48-60 0 0 0,-64 89 10 0 0,0 1 0 0 0,1 0 0 0 0,0 0 0 0 0,1 1 0 0 0,0 1 0 0 0,0 0 0 0 0,1 0 0 0 0,0 1 0 0 0,0 1 0 0 0,17-7 0 0 0,-16 10 2 0 0,0 0 1 0 0,1 1-1 0 0,-1 1 1 0 0,1 0-1 0 0,-1 1 1 0 0,1 0 0 0 0,0 1-1 0 0,-1 1 1 0 0,0 0-1 0 0,1 1 1 0 0,-1 0-1 0 0,0 1 1 0 0,0 0-1 0 0,-1 1 1 0 0,1 1-1 0 0,19 12 1 0 0,-15-7 50 0 0,-2 2 0 0 0,1 0 0 0 0,-2 1 1 0 0,24 29-1 0 0,42 68 199 0 0,-52-65-222 0 0,-2 1-1 0 0,-2 1 0 0 0,21 61 1 0 0,-37-85 44 0 0,-2 1 1 0 0,6 43 0 0 0,-8-42-20 0 0,0-1 0 0 0,15 42 0 0 0,-1-13 7 0 0,-9-25-84 0 0,19 40 1 0 0,-4-14 68 0 0,-2 1 0 0 0,17 71 0 0 0,-14-45 9 0 0,68 150-1 0 0,9-56 81 0 0,-38-71-103 0 0,9 9-290 0 0,-54-84 302 0 0,1 0 1 0 0,1-1-1 0 0,2-1 0 0 0,1 0 1 0 0,47 40-1 0 0,-51-53-31 0 0,13 6 55 0 0,-11-8-41 0 0,149 96 72 0 0,-150-96-87 0 0,1-2 1 0 0,28 10 0 0 0,-26-11-1 0 0,38 20 1 0 0,-32-11 2 0 0,1-2 0 0 0,39 15 1 0 0,-60-28 14 0 0,0-1 0 0 0,1 0 0 0 0,-1-1 0 0 0,1 0 0 0 0,0-1 0 0 0,0 0 1 0 0,-1-1-1 0 0,1 0 0 0 0,0-1 0 0 0,0 0 0 0 0,-1 0 0 0 0,15-5 0 0 0,0 1-13 0 0,0 0 50 0 0,-1-1 0 0 0,46-17-1 0 0,-53 15-40 0 0,0-1-1 0 0,0 0 1 0 0,-1-2-1 0 0,0 1 0 0 0,-1-2 1 0 0,0 0-1 0 0,-1-1 1 0 0,0 0-1 0 0,24-31 0 0 0,-22 22 66 0 0,-1-1-1 0 0,-1-1 0 0 0,-1 0 0 0 0,-1-1 1 0 0,-1 0-1 0 0,12-40 0 0 0,2-5 29 0 0,53-100 0 0 0,-63 135-48 0 0,16-52 0 0 0,-21 54-62 0 0,2 0-1 0 0,17-31 0 0 0,-12 24 9 0 0,-1 1 0 0 0,16-62-1 0 0,-8 25-3 0 0,-9 23-10 0 0,17-108 0 0 0,0 18 0 0 0,-3 11 0 0 0,7-33 0 0 0,-8 41 0 0 0,-20 90-4 0 0,2 0 0 0 0,1 1 0 0 0,2 1 0 0 0,18-36 0 0 0,77-120-16 0 0,-94 166 20 0 0,-2 1 3 0 0,85-124 34 0 0,-86 133-37 0 0,1 1 0 0 0,0 0 0 0 0,0 0-1 0 0,1 1 1 0 0,1 1 0 0 0,-1 0 0 0 0,2 1 0 0 0,-1 1 0 0 0,1 0 0 0 0,0 0-1 0 0,0 2 1 0 0,1 0 0 0 0,0 1 0 0 0,-1 0 0 0 0,2 2 0 0 0,-1-1-1 0 0,24 1 1 0 0,-34 3-6 0 0,1 0 1 0 0,-1 0-1 0 0,1 1 0 0 0,-1 0 0 0 0,1 0 0 0 0,-1 0 0 0 0,0 1 1 0 0,0-1-1 0 0,0 2 0 0 0,0-1 0 0 0,-1 1 0 0 0,1 0 0 0 0,-1 0 1 0 0,9 9-1 0 0,5 6-5 0 0,-2 1 0 0 0,21 29 0 0 0,-12-11 18 0 0,-3 2 0 0 0,-1 0-1 0 0,32 82 1 0 0,-33-67 12 0 0,41 73-1 0 0,-8-22-53 0 0,-30-56-1 0 0,31 48 1 0 0,-28-52-11 0 0,-2 2 0 0 0,18 51 0 0 0,18 34-67 0 0,5-3 93 0 0,66 118 229 0 0,-44-76-229 0 0,-4-8-10 0 0,-70-138-2 0 0,1-1 0 0 0,1-1 1 0 0,1-1-1 0 0,1 0 1 0 0,27 26-1 0 0,-26-30 13 0 0,-2 0 0 0 0,27 40-1 0 0,17 20 318 0 0,-39-56-301 0 0,0-1 0 0 0,2-1 0 0 0,0-1-1 0 0,1-1 1 0 0,1-2 0 0 0,1 0-1 0 0,0-2 1 0 0,52 21 0 0 0,-63-31-1 0 0,0-1 0 0 0,0-1 0 0 0,0-1 0 0 0,0 0 0 0 0,1-1 0 0 0,-1-1 0 0 0,23-2-1 0 0,116-22-41 0 0,-138 21 45 0 0,211-43-3202 0 0,109-48-7436 0 0,-283 74-132 0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2:56.567"/>
    </inkml:context>
    <inkml:brush xml:id="br0">
      <inkml:brushProperty name="width" value="0.035" units="cm"/>
      <inkml:brushProperty name="height" value="0.035" units="cm"/>
      <inkml:brushProperty name="color" value="#004F8B"/>
    </inkml:brush>
  </inkml:definitions>
  <inkml:trace contextRef="#ctx0" brushRef="#br0">1 2105 10026 0 0,'5'6'6234'0'0,"-4"-4"-6040"0"0,1 1 0 0 0,0-1 0 0 0,0 0 0 0 0,0 0 0 0 0,0 0 0 0 0,0 0 0 0 0,1 0 0 0 0,-1 0 0 0 0,1 0 0 0 0,-1-1 0 0 0,1 1 0 0 0,-1-1 0 0 0,5 1 0 0 0,5 2-9 0 0,8 2 63 0 0,0 0 1 0 0,0-2 0 0 0,0 0 0 0 0,38 1-1 0 0,-36-6 201 0 0,0-1-1 0 0,0-1 0 0 0,-1 0 0 0 0,35-12 0 0 0,82-35 1053 0 0,-133 48-1448 0 0,15-7 198 0 0,-1-1 1 0 0,0 0-1 0 0,0-1 1 0 0,-1-1 0 0 0,0-1-1 0 0,-1-1 1 0 0,-1 0 0 0 0,0-1-1 0 0,17-21 1 0 0,57-70 232 0 0,-66 76-350 0 0,-2-1 0 0 0,-1 0-1 0 0,-2-2 1 0 0,-1 0 0 0 0,-2-2 0 0 0,14-40-1 0 0,30-129 497 0 0,-32 88-566 0 0,71-238 217 0 0,-47 172-149 0 0,-38 121-48 0 0,30-77-1 0 0,-24 89-35 0 0,2 1 1 0 0,1 1-1 0 0,3 1 1 0 0,2 1-1 0 0,2 1 0 0 0,40-44 1 0 0,-56 73-68 0 0,1 1 0 0 0,0 1 1 0 0,1 0-1 0 0,1 1 0 0 0,0 1 1 0 0,1 0-1 0 0,0 1 0 0 0,0 1 1 0 0,1 1-1 0 0,0 1 0 0 0,0 1 1 0 0,25-6-1 0 0,-32 9 21 0 0,0 1-1 0 0,0 0 1 0 0,0 1-1 0 0,1 0 1 0 0,-1 1-1 0 0,0 0 1 0 0,0 1-1 0 0,0 0 1 0 0,17 4 0 0 0,-20-2-6 0 0,-1-1 1 0 0,1 2-1 0 0,-1-1 0 0 0,0 1 1 0 0,-1 0-1 0 0,1 0 1 0 0,-1 1-1 0 0,1 0 1 0 0,-2 1-1 0 0,1 0 1 0 0,0 0-1 0 0,-1 0 1 0 0,0 0-1 0 0,5 9 1 0 0,29 35 123 0 0,-24-32-139 0 0,-2 1 0 0 0,23 37 1 0 0,3 17-58 0 0,-10-21 191 0 0,-3 1 0 0 0,28 75 0 0 0,-27-60-109 0 0,-20-52 53 0 0,-1 1 0 0 0,0 0-1 0 0,-1 0 1 0 0,4 22 0 0 0,-3-9-35 0 0,1-1-1 0 0,1-1 0 0 0,24 51 1 0 0,-2-8 19 0 0,72 171 204 0 0,-78-190-44 0 0,37 60-1 0 0,-12-25-224 0 0,-37-66 41 0 0,1 0 0 0 0,0 0 0 0 0,2-2 0 0 0,18 20 0 0 0,78 66 91 0 0,-36-32-82 0 0,36 30 64 0 0,-79-80-89 0 0,1-2-1 0 0,1-2 1 0 0,0-1-1 0 0,2-2 1 0 0,64 20-1 0 0,-44-16 7 0 0,-26-10 14 0 0,1-1-1 0 0,0-2 1 0 0,0-1-1 0 0,1-2 1 0 0,-1-1-1 0 0,1-1 1 0 0,0-2 0 0 0,47-6-1 0 0,-33-1-15 0 0,0-2 1 0 0,0-2-1 0 0,72-27 0 0 0,-101 32 18 0 0,1-1-1 0 0,-2-1 0 0 0,1 0 1 0 0,-1-2-1 0 0,0 0 0 0 0,-1 0 1 0 0,0-2-1 0 0,25-23 0 0 0,20-33-90 0 0,74-103 0 0 0,-31 35 139 0 0,13-11 21 0 0,-40 37-60 0 0,96-177 1 0 0,-131 214 33 0 0,-24 44-85 0 0,-1-2 0 0 0,18-43-1 0 0,-23 45 33 0 0,1 2 0 0 0,2-1 0 0 0,1 2 0 0 0,0 0 0 0 0,2 1 0 0 0,1 0 0 0 0,25-23 0 0 0,-24 27-67 0 0,1 1 1 0 0,1 1-1 0 0,1 1 0 0 0,0 1 0 0 0,2 1 0 0 0,44-22 0 0 0,-57 33 45 0 0,0 1-1 0 0,1 0 0 0 0,-1 1 0 0 0,1 0 1 0 0,0 0-1 0 0,-1 2 0 0 0,24-1 0 0 0,4 3 3 0 0,47 8 0 0 0,-7 0-3 0 0,-66-8 5 0 0,0 2 0 0 0,-1 0 0 0 0,1 0 0 0 0,-1 1 0 0 0,0 1-1 0 0,0 0 1 0 0,0 1 0 0 0,-1 0 0 0 0,0 1 0 0 0,22 16 0 0 0,1 0 98 0 0,-18-12-117 0 0,-1 0 0 0 0,0 1 1 0 0,0 1-1 0 0,19 21 0 0 0,86 92 36 0 0,-113-115-22 0 0,0 0 0 0 0,-1 1 0 0 0,9 16 0 0 0,-10-15 5 0 0,0-1-1 0 0,1-1 1 0 0,16 21-1 0 0,-12-17 2 0 0,0 0 0 0 0,0 1-1 0 0,14 29 1 0 0,0 1-38 0 0,40 66 19 0 0,12 42-31 0 0,-62-128 72 0 0,0-1 0 0 0,25 28 1 0 0,-7-7 2 0 0,-12-15-21 0 0,-6-9-36 0 0,23 28 0 0 0,75 95-19 0 0,-104-135 52 0 0,8 12-7 0 0,1-2 0 0 0,2 0 0 0 0,0-1 0 0 0,1 0 1 0 0,0-2-1 0 0,28 16 0 0 0,-33-24 9 0 0,1-1-1 0 0,0 0 1 0 0,0-1 0 0 0,1-1-1 0 0,0-1 1 0 0,0-1 0 0 0,0 0-1 0 0,25 1 1 0 0,-30-4-1 0 0,0-1 0 0 0,0-1 0 0 0,0 0 1 0 0,1-1-1 0 0,-2 0 0 0 0,1-1 0 0 0,0 0 0 0 0,0-1 0 0 0,-1-1 1 0 0,0 0-1 0 0,0 0 0 0 0,18-12 0 0 0,-5 0 13 0 0,0 0 1 0 0,-1-2-1 0 0,-2 0 0 0 0,39-43 1 0 0,-53 53-33 0 0,53-59-142 0 0,-3-3 0 0 0,83-135 0 0 0,-86 106 246 0 0,-12 19 110 0 0,69-97 0 0 0,-19 44-150 0 0,-79 112-51 0 0,91-127 27 0 0,-84 124-14 0 0,0 0 0 0 0,1 2 0 0 0,42-35 0 0 0,-34 39-78 0 0,1 0 0 0 0,0 2 0 0 0,2 2 0 0 0,46-17 0 0 0,-60 25 62 0 0,0 1 1 0 0,1 1-1 0 0,-1 1 0 0 0,36-3 0 0 0,-43 6-7 0 0,-1 1-1 0 0,1 0 1 0 0,0 1-1 0 0,0 0 1 0 0,0 1-1 0 0,-1 1 1 0 0,1-1-1 0 0,-1 2 0 0 0,15 6 1 0 0,-24-10 18 0 0,26 14 7 0 0,29 16 0 0 0,-47-23 8 0 0,1 1 1 0 0,-1 0-1 0 0,9 9 0 0 0,4 4-40 0 0,-15-14 10 0 0,-1 0 0 0 0,1 1 0 0 0,12 16 1 0 0,57 79-28 0 0,-59-74 37 0 0,-1 2 0 0 0,21 49 1 0 0,-23-44 9 0 0,3 0 0 0 0,27 41 0 0 0,-31-57-9 0 0,2 0 1 0 0,0 0-1 0 0,2-2 0 0 0,32 29 1 0 0,-25-26 0 0 0,43 51-1 0 0,44 94 217 0 0,-8-9-16 0 0,-82-131-212 0 0,1-2 1 0 0,1 0 0 0 0,1-2 0 0 0,0-1 0 0 0,2-1 0 0 0,1-1 0 0 0,0-1-1 0 0,37 17 1 0 0,-34-22 95 0 0,0-1 1 0 0,1-2-1 0 0,0-1 0 0 0,1-1 0 0 0,0-2 0 0 0,0-1 0 0 0,56 0 0 0 0,-36-5-911 0 0,59-7 1 0 0,45-20-7273 0 0,-101 13 1935 0 0,3-3-3572 0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3:19.178"/>
    </inkml:context>
    <inkml:brush xml:id="br0">
      <inkml:brushProperty name="width" value="0.035" units="cm"/>
      <inkml:brushProperty name="height" value="0.035" units="cm"/>
      <inkml:brushProperty name="color" value="#004F8B"/>
    </inkml:brush>
  </inkml:definitions>
  <inkml:trace contextRef="#ctx0" brushRef="#br0">113 373 9754 0 0,'-11'-12'290'0'0,"1"0"1"0"0,0 0-1 0 0,-15-25 1 0 0,11 8 2121 0 0,12 24-1848 0 0,1 0-1 0 0,-1 1 1 0 0,0-1 0 0 0,-1 1-1 0 0,1-1 1 0 0,-1 1 0 0 0,0 0-1 0 0,0 0 1 0 0,0 0 0 0 0,-6-5-1 0 0,9 9-557 0 0,0 0-1 0 0,-1 0 1 0 0,1 0 0 0 0,0 0-1 0 0,0 0 1 0 0,0 0 0 0 0,0 0-1 0 0,-1 0 1 0 0,1 0 0 0 0,0 0-1 0 0,0 0 1 0 0,0 0 0 0 0,0 0-1 0 0,-1 0 1 0 0,1 0-1 0 0,0 0 1 0 0,0 0 0 0 0,0 0-1 0 0,0 0 1 0 0,-1 0 0 0 0,1 0-1 0 0,0 0 1 0 0,0 0 0 0 0,0 1-1 0 0,0-1 1 0 0,-1 0-1 0 0,1 0 1 0 0,0 0 0 0 0,0 0-1 0 0,0 0 1 0 0,0 0 0 0 0,0 0-1 0 0,0 1 1 0 0,0-1 0 0 0,-1 0-1 0 0,1 0 1 0 0,0 0 0 0 0,0 0-1 0 0,0 1 1 0 0,0-1-1 0 0,0 0 1 0 0,0 0 0 0 0,0 0-1 0 0,0 0 1 0 0,0 1 0 0 0,0-1-1 0 0,-3 15 446 0 0,3 15 163 0 0,3 5-566 0 0,2-1-1 0 0,1 1 1 0 0,2-2 0 0 0,1 1 0 0 0,15 34 0 0 0,0-10 103 0 0,61 104 0 0 0,-77-148-117 0 0,1-1 1 0 0,0-1-1 0 0,1 1 0 0 0,0-2 0 0 0,1 1 1 0 0,0-2-1 0 0,1 1 0 0 0,0-2 0 0 0,1 1 0 0 0,24 12 1 0 0,-28-17 137 0 0,1-1 0 0 0,-1 0 1 0 0,1-1-1 0 0,0 0 1 0 0,-1 0-1 0 0,1-1 0 0 0,0-1 1 0 0,0 0-1 0 0,1 0 1 0 0,-1 0-1 0 0,0-2 0 0 0,0 1 1 0 0,0-1-1 0 0,0-1 1 0 0,0 0-1 0 0,0 0 0 0 0,16-6 1 0 0,-6-1 115 0 0,0-1 0 0 0,0-1 0 0 0,-1 0 1 0 0,0-2-1 0 0,-1 0 0 0 0,0-1 1 0 0,-1-1-1 0 0,-1 0 0 0 0,19-24 0 0 0,-16 16-128 0 0,0-2-1 0 0,-2 0 0 0 0,-1-2 1 0 0,-2 1-1 0 0,0-2 0 0 0,13-39 1 0 0,-20 47-120 0 0,-2-1-1 0 0,0 0 1 0 0,-1-1 0 0 0,-2 1-1 0 0,0 0 1 0 0,-1-1 0 0 0,-1 0-1 0 0,-5-38 1 0 0,0 30-504 0 0,-16-54-1 0 0,9 49-1707 0 0,-19-38 0 0 0,29 69 1526 0 0,-11-25-4140 0 0,6 10-3897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3:46.855"/>
    </inkml:context>
    <inkml:brush xml:id="br0">
      <inkml:brushProperty name="width" value="0.035" units="cm"/>
      <inkml:brushProperty name="height" value="0.035" units="cm"/>
    </inkml:brush>
  </inkml:definitions>
  <inkml:trace contextRef="#ctx0" brushRef="#br0">1 79 12931 0 0,'4'2'321'0'0,"0"-1"1"0"0,0 1 0 0 0,-1 1-1 0 0,1-1 1 0 0,-1 0-1 0 0,1 1 1 0 0,-1 0 0 0 0,0 0-1 0 0,0 0 1 0 0,5 5-1 0 0,-2 0 159 0 0,1 0-1 0 0,-2 0 1 0 0,8 13 0 0 0,-2 5 657 0 0,11 35 1 0 0,-6-16 47 0 0,-16-45-1108 0 0,0 0 0 0 0,0 0-1 0 0,0 0 1 0 0,0 0 0 0 0,1 1 0 0 0,-1-1-1 0 0,0 0 1 0 0,0 0 0 0 0,0 1-1 0 0,0-1 1 0 0,0 0 0 0 0,0 0-1 0 0,0 1 1 0 0,0-1 0 0 0,0 0 0 0 0,1 0-1 0 0,-1 1 1 0 0,0-1 0 0 0,0 0-1 0 0,0 0 1 0 0,-1 1 0 0 0,1-1-1 0 0,0 0 1 0 0,0 0 0 0 0,0 1-1 0 0,0-1 1 0 0,0 0 0 0 0,0 0 0 0 0,0 1-1 0 0,0-1 1 0 0,0 0 0 0 0,-1 0-1 0 0,1 1 1 0 0,0-1 0 0 0,0 0-1 0 0,0 0 1 0 0,0 0 0 0 0,-1 1 0 0 0,1-1-1 0 0,-11-4 1178 0 0,-12-14-555 0 0,18 11-643 0 0,0-1-1 0 0,1 0 1 0 0,-1 0-1 0 0,1 0 1 0 0,1 0-1 0 0,0 0 1 0 0,0-1-1 0 0,0 1 0 0 0,1-1 1 0 0,1 0-1 0 0,-1 0 1 0 0,2 0-1 0 0,-1 0 1 0 0,1 0-1 0 0,0 0 1 0 0,1 0-1 0 0,0 0 1 0 0,2-8-1 0 0,-2 11-104 0 0,1 1-1 0 0,-1 0 1 0 0,1 0-1 0 0,0 0 1 0 0,0 0 0 0 0,0 0-1 0 0,1 0 1 0 0,-1 0-1 0 0,1 1 1 0 0,0-1 0 0 0,1 1-1 0 0,-1 0 1 0 0,1 0 0 0 0,0 0-1 0 0,0 1 1 0 0,0-1-1 0 0,0 1 1 0 0,1 0 0 0 0,-1 0-1 0 0,1 0 1 0 0,0 1-1 0 0,0 0 1 0 0,0 0 0 0 0,0 0-1 0 0,0 0 1 0 0,0 1-1 0 0,1 0 1 0 0,-1 0 0 0 0,0 0-1 0 0,10 1 1 0 0,26 3-2983 0 0,-1 4-6036 0 0,-36-6 7924 0 0,7 0-5842 0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3:19.449"/>
    </inkml:context>
    <inkml:brush xml:id="br0">
      <inkml:brushProperty name="width" value="0.035" units="cm"/>
      <inkml:brushProperty name="height" value="0.035" units="cm"/>
      <inkml:brushProperty name="color" value="#004F8B"/>
    </inkml:brush>
  </inkml:definitions>
  <inkml:trace contextRef="#ctx0" brushRef="#br0">7 1 19668 0 0,'0'0'67'0'0,"0"0"1"0"0,0 0-1 0 0,0 0 0 0 0,0 0 1 0 0,-1 0-1 0 0,1 0 0 0 0,0 0 0 0 0,0 0 1 0 0,0 0-1 0 0,-1 0 0 0 0,1 0 0 0 0,0 0 1 0 0,0 0-1 0 0,0 0 0 0 0,-1 0 0 0 0,1 0 1 0 0,0 0-1 0 0,0 0 0 0 0,0 0 0 0 0,-1 0 1 0 0,1 0-1 0 0,0 0 0 0 0,0 0 0 0 0,0 0 1 0 0,0 0-1 0 0,-1 0 0 0 0,1 1 0 0 0,0-1 1 0 0,0 0-1 0 0,0 0 0 0 0,0 0 1 0 0,0 0-1 0 0,-1 0 0 0 0,1 1 0 0 0,0-1 1 0 0,0 0-1 0 0,0 0 0 0 0,0 0 0 0 0,0 0 1 0 0,0 1-1 0 0,0-1 0 0 0,0 0 0 0 0,2 12 796 0 0,15 20-1471 0 0,-12-22 954 0 0,108 247-94 0 0,-81-181-359 0 0,-4 2 1 0 0,-2 0-1 0 0,17 98 0 0 0,-26-76-854 0 0,-13-63-2046 0 0,3 0-1 0 0,15 52 1 0 0,-21-87 2617 0 0,0 0 0 0 0,0 1 0 0 0,0-1 0 0 0,0 0 0 0 0,0 0 1 0 0,0 0-1 0 0,0 1 0 0 0,1-1 0 0 0,-1 0 0 0 0,1-1 0 0 0,2 3 0 0 0,1 0-4525 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3:19.689"/>
    </inkml:context>
    <inkml:brush xml:id="br0">
      <inkml:brushProperty name="width" value="0.035" units="cm"/>
      <inkml:brushProperty name="height" value="0.035" units="cm"/>
      <inkml:brushProperty name="color" value="#004F8B"/>
    </inkml:brush>
  </inkml:definitions>
  <inkml:trace contextRef="#ctx0" brushRef="#br0">0 0 17268 0 0,'1'3'330'0'0,"0"0"1"0"0,1 0 0 0 0,-1 0-1 0 0,0 0 1 0 0,1 0-1 0 0,0 0 1 0 0,0-1 0 0 0,3 5-1 0 0,5 7 282 0 0,5 14-347 0 0,-2 2 0 0 0,0-1 1 0 0,-2 2-1 0 0,-1 0 0 0 0,5 33 0 0 0,-13-48-461 0 0,3 16-2659 0 0,-1-37-1220 0 0,7-26 1078 0 0,-2-22-1268 0 0,-6 32-512 0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3:19.987"/>
    </inkml:context>
    <inkml:brush xml:id="br0">
      <inkml:brushProperty name="width" value="0.035" units="cm"/>
      <inkml:brushProperty name="height" value="0.035" units="cm"/>
      <inkml:brushProperty name="color" value="#004F8B"/>
    </inkml:brush>
  </inkml:definitions>
  <inkml:trace contextRef="#ctx0" brushRef="#br0">1 10 24053 0 0,'0'0'37'0'0,"0"-1"0"0"0,0 1 0 0 0,0-1 0 0 0,0 1 0 0 0,0 0 0 0 0,0-1-1 0 0,0 1 1 0 0,0 0 0 0 0,0-1 0 0 0,0 1 0 0 0,0 0 0 0 0,1 0 0 0 0,-1-1 0 0 0,0 1 0 0 0,0 0 0 0 0,0-1 0 0 0,0 1-1 0 0,1 0 1 0 0,-1 0 0 0 0,0-1 0 0 0,0 1 0 0 0,1 0 0 0 0,-1 0 0 0 0,0-1 0 0 0,0 1 0 0 0,1 0 0 0 0,-1 0-1 0 0,0 0 1 0 0,1 0 0 0 0,-1-1 0 0 0,0 1 0 0 0,1 0 0 0 0,-1 0 0 0 0,0 0 0 0 0,1 0 0 0 0,-1 0 0 0 0,17 4 205 0 0,13 12-271 0 0,-20-8 30 0 0,-1 0 0 0 0,0 1 0 0 0,-1 0 0 0 0,0 0-1 0 0,0 1 1 0 0,-1 0 0 0 0,0 1 0 0 0,7 13 0 0 0,38 97-27 0 0,-42-95-13 0 0,25 74-80 0 0,27 119 1 0 0,6 109-171 0 0,-33-148-92 0 0,-19-96-1243 0 0,6 106-1 0 0,-21-6-4733 0 0,-1-174 5666 0 0,-4 22-5254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3:20.366"/>
    </inkml:context>
    <inkml:brush xml:id="br0">
      <inkml:brushProperty name="width" value="0.035" units="cm"/>
      <inkml:brushProperty name="height" value="0.035" units="cm"/>
      <inkml:brushProperty name="color" value="#004F8B"/>
    </inkml:brush>
  </inkml:definitions>
  <inkml:trace contextRef="#ctx0" brushRef="#br0">1 0 22997 0 0,'0'4'25'0'0,"0"1"-1"0"0,0-1 1 0 0,0 0 0 0 0,0 0 0 0 0,0 0-1 0 0,1 0 1 0 0,0 0 0 0 0,0 0 0 0 0,0 0-1 0 0,0 0 1 0 0,1 0 0 0 0,0 0-1 0 0,2 4 1 0 0,2 6-8 0 0,141 324-469 0 0,-41-98 232 0 0,229 729-9 0 0,-328-947 209 0 0,2 9-46 0 0,16 37-1 0 0,-22-60 9 0 0,1 1 0 0 0,1-1 0 0 0,-1-1-1 0 0,1 1 1 0 0,0-1 0 0 0,1 0 0 0 0,0 0 0 0 0,0 0 0 0 0,9 6 0 0 0,-11-10-9 0 0,0-1 1 0 0,0 0-1 0 0,-1 0 1 0 0,1-1 0 0 0,0 1-1 0 0,0-1 1 0 0,1 0-1 0 0,-1 0 1 0 0,0 0-1 0 0,0 0 1 0 0,1-1 0 0 0,-1 0-1 0 0,0 0 1 0 0,0 0-1 0 0,1 0 1 0 0,-1-1-1 0 0,0 1 1 0 0,0-1 0 0 0,1 0-1 0 0,-1-1 1 0 0,0 1-1 0 0,0-1 1 0 0,0 0 0 0 0,-1 1-1 0 0,1-2 1 0 0,5-2-1 0 0,7-6-368 0 0,0-1 0 0 0,0 0 0 0 0,-1-1 0 0 0,17-20 0 0 0,0-1-2003 0 0,-2-2 1 0 0,26-42 0 0 0,-25 31-3758 0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3:20.764"/>
    </inkml:context>
    <inkml:brush xml:id="br0">
      <inkml:brushProperty name="width" value="0.035" units="cm"/>
      <inkml:brushProperty name="height" value="0.035" units="cm"/>
      <inkml:brushProperty name="color" value="#004F8B"/>
    </inkml:brush>
  </inkml:definitions>
  <inkml:trace contextRef="#ctx0" brushRef="#br0">77 279 15819 0 0,'-18'-41'4865'0'0,"0"-1"-3708"0"0,8 26-775 0 0,5 9-45 0 0,1 0 0 0 0,0-1 0 0 0,0 1 0 0 0,0-1 0 0 0,-4-15-1 0 0,7 21-313 0 0,1 0 0 0 0,0 0 0 0 0,0 0 0 0 0,-1-1 0 0 0,2 1 0 0 0,-1 0 0 0 0,0 0-1 0 0,0 0 1 0 0,1 0 0 0 0,-1 0 0 0 0,1-1 0 0 0,-1 1 0 0 0,1 0 0 0 0,0 0 0 0 0,0 0 0 0 0,0 0-1 0 0,0 1 1 0 0,0-1 0 0 0,1 0 0 0 0,-1 0 0 0 0,0 1 0 0 0,1-1 0 0 0,-1 1 0 0 0,1-1-1 0 0,0 1 1 0 0,-1 0 0 0 0,1-1 0 0 0,2 0 0 0 0,0-1-1 0 0,14-9 134 0 0,0 1 0 0 0,34-16 0 0 0,-47 25-96 0 0,0 0-1 0 0,0 0 1 0 0,0 1 0 0 0,0-1-1 0 0,0 1 1 0 0,0 1 0 0 0,0-1-1 0 0,1 0 1 0 0,-1 1 0 0 0,0 0-1 0 0,0 1 1 0 0,1-1 0 0 0,-1 1-1 0 0,0 0 1 0 0,0 0 0 0 0,10 4-1 0 0,-12-3-22 0 0,1 0 0 0 0,-1 1 0 0 0,0-1 0 0 0,0 1-1 0 0,0 0 1 0 0,0 0 0 0 0,0 0 0 0 0,-1 1 0 0 0,1-1 0 0 0,-1 0-1 0 0,0 1 1 0 0,0 0 0 0 0,0-1 0 0 0,0 1 0 0 0,-1 0 0 0 0,0 0-1 0 0,0 0 1 0 0,0 0 0 0 0,0 0 0 0 0,0 0 0 0 0,-1 1 0 0 0,0-1-1 0 0,0 8 1 0 0,-1 11 35 0 0,0-1 0 0 0,-2 0 0 0 0,-5 24 1 0 0,7-41-67 0 0,-12 54 76 0 0,6-36-78 0 0,2 1-1 0 0,1 0 1 0 0,0 0 0 0 0,1 31-1 0 0,3-53 7 0 0,0 0-1 0 0,0-1 0 0 0,0 1 0 0 0,0 0 1 0 0,1-1-1 0 0,-1 1 0 0 0,1 0 1 0 0,-1-1-1 0 0,1 1 0 0 0,-1 0 0 0 0,1-1 1 0 0,0 1-1 0 0,0-1 0 0 0,0 0 1 0 0,0 1-1 0 0,0-1 0 0 0,0 1 1 0 0,0-1-1 0 0,0 0 0 0 0,1 0 0 0 0,-1 0 1 0 0,0 0-1 0 0,3 1 0 0 0,-1 0 17 0 0,0-1-1 0 0,0 0 0 0 0,0-1 0 0 0,0 1 1 0 0,0 0-1 0 0,0-1 0 0 0,0 0 1 0 0,0 0-1 0 0,0 0 0 0 0,0 0 0 0 0,7-1 1 0 0,6-3-7 0 0,0 0 1 0 0,0-1 0 0 0,27-12 0 0 0,-41 15-52 0 0,61-27-684 0 0,97-64 0 0 0,-19-3-7369 0 0,-56 35-2933 0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4:27.871"/>
    </inkml:context>
    <inkml:brush xml:id="br0">
      <inkml:brushProperty name="width" value="0.035" units="cm"/>
      <inkml:brushProperty name="height" value="0.035" units="cm"/>
      <inkml:brushProperty name="color" value="#004F8B"/>
    </inkml:brush>
  </inkml:definitions>
  <inkml:trace contextRef="#ctx0" brushRef="#br0">15 2106 8874 0 0,'0'14'1252'0'0,"2"-1"1"0"0,0 1-1 0 0,1-1 1 0 0,0 1-1 0 0,7 16 1 0 0,-7-23-1077 0 0,3 5 3502 0 0,-5-29-759 0 0,-16-73-1406 0 0,-9-153-735 0 0,19 150-698 0 0,10-137 0 0 0,-3 201-70 0 0,5-56 241 0 0,-7-149-1 0 0,-9 35 492 0 0,4 51-494 0 0,17-257 380 0 0,-11 380-553 0 0,1 6-50 0 0,4-49 91 0 0,8 26-141 0 0,-13 39 23 0 0,0 0 0 0 0,1 1 0 0 0,0-1 1 0 0,0 0-1 0 0,-1 1 0 0 0,1 0 0 0 0,1-1 1 0 0,-1 1-1 0 0,0 0 0 0 0,1 0 0 0 0,2-2 0 0 0,-4 3 0 0 0,0 1 0 0 0,0-1-1 0 0,0 1 1 0 0,0 0-1 0 0,0 0 1 0 0,0-1-1 0 0,0 1 1 0 0,0 0-1 0 0,0 0 1 0 0,0 0 0 0 0,0 0-1 0 0,0 0 1 0 0,0 0-1 0 0,1 0 1 0 0,-1 0-1 0 0,0 1 1 0 0,0-1 0 0 0,0 0-1 0 0,0 1 1 0 0,0-1-1 0 0,0 1 1 0 0,0-1-1 0 0,-1 1 1 0 0,1-1-1 0 0,0 1 1 0 0,0-1 0 0 0,0 1-1 0 0,0 0 1 0 0,-1 0-1 0 0,1-1 1 0 0,0 1-1 0 0,-1 0 1 0 0,1 0-1 0 0,0 1 1 0 0,27 29 78 0 0,-23-26-55 0 0,1 1-1 0 0,-1 0 1 0 0,0 0-1 0 0,0 0 1 0 0,-1 0 0 0 0,6 12-1 0 0,4 19-30 0 0,-1 0 1 0 0,11 55-1 0 0,-2-6 27 0 0,-9-34 65 0 0,-3-1 0 0 0,7 67 0 0 0,-5 107-79 0 0,-11-23-24 0 0,8 129 202 0 0,4-207-189 0 0,32 129 0 0 0,-28-167 10 0 0,11 42 6 0 0,-24-114-6 0 0,1 0 0 0 0,1-1 1 0 0,0 0-1 0 0,0 1 0 0 0,1-2 0 0 0,16 22 1 0 0,-23-34 3 0 0,0 1 0 0 0,0-1 1 0 0,1 0-1 0 0,-1 1 0 0 0,1-1 0 0 0,-1 1 1 0 0,0-1-1 0 0,1 0 0 0 0,-1 1 0 0 0,1-1 1 0 0,-1 0-1 0 0,1 1 0 0 0,-1-1 0 0 0,1 0 1 0 0,-1 0-1 0 0,1 1 0 0 0,-1-1 0 0 0,1 0 1 0 0,-1 0-1 0 0,1 0 0 0 0,-1 0 0 0 0,1 0 1 0 0,-1 0-1 0 0,1 0 0 0 0,0 0 0 0 0,-1 0 1 0 0,1 0-1 0 0,-1 0 0 0 0,1 0 0 0 0,-1 0 1 0 0,1 0-1 0 0,-1 0 0 0 0,1-1 0 0 0,14-16 232 0 0,4-30 85 0 0,-18 46-317 0 0,31-120 114 0 0,19-138 0 0 0,-29 132-15 0 0,-13 71-63 0 0,-3 0 1 0 0,-1-57-1 0 0,-11-114-95 0 0,0 125 103 0 0,14-173-1 0 0,-6 258-69 0 0,3-37-34 0 0,2 1 0 0 0,2-1 0 0 0,3 1 1 0 0,21-56-1 0 0,-31 103 55 0 0,0 1 1 0 0,1 0-1 0 0,-1 0 1 0 0,1 0-1 0 0,1 0 0 0 0,-1 0 1 0 0,1 1-1 0 0,-1-1 0 0 0,1 1 1 0 0,0 0-1 0 0,1 0 1 0 0,-1 1-1 0 0,1-1 0 0 0,0 1 1 0 0,5-3-1 0 0,-7 5-3 0 0,0-1 0 0 0,1 1-1 0 0,-1 0 1 0 0,0 1 0 0 0,1-1 0 0 0,-1 1-1 0 0,1-1 1 0 0,-1 1 0 0 0,1 0 0 0 0,-1 0-1 0 0,0 1 1 0 0,1-1 0 0 0,-1 1 0 0 0,1 0-1 0 0,-1 0 1 0 0,0 0 0 0 0,1 0 0 0 0,-1 0-1 0 0,0 1 1 0 0,0-1 0 0 0,0 1 0 0 0,0 0-1 0 0,0 0 1 0 0,-1 0 0 0 0,1 0 0 0 0,3 4-1 0 0,8 8-11 0 0,0 1 0 0 0,0 1 0 0 0,-2 0 0 0 0,0 1 0 0 0,-1 1 0 0 0,0 0 0 0 0,14 35 0 0 0,41 144 166 0 0,-45-127-218 0 0,30 155 50 0 0,-39-161-16 0 0,-2-15 37 0 0,36 159-193 0 0,6 27 372 0 0,-3-15-284 0 0,-37-165 126 0 0,6 22-28 0 0,-15-69 33 0 0,0 1 0 0 0,1-2 0 0 0,-1 1 0 0 0,6 7 0 0 0,-8-14-37 0 0,-1 0 0 0 0,1 0 0 0 0,-1 0-1 0 0,1 0 1 0 0,0 0 0 0 0,-1-1 0 0 0,1 1 0 0 0,0 0 0 0 0,0-1 0 0 0,0 1 0 0 0,-1 0 0 0 0,1-1 0 0 0,0 1 0 0 0,0-1 0 0 0,0 1 0 0 0,0-1 0 0 0,0 1 0 0 0,0-1 0 0 0,0 0 0 0 0,0 0 0 0 0,0 1 0 0 0,0-1 0 0 0,0 0 0 0 0,0 0 0 0 0,0 0 0 0 0,0 0 0 0 0,0 0 0 0 0,1 0 0 0 0,1-1-12 0 0,-1 0 0 0 0,0 0 0 0 0,1-1 0 0 0,-1 1 1 0 0,0 0-1 0 0,0-1 0 0 0,0 1 0 0 0,0-1 0 0 0,0 0 0 0 0,0 1 1 0 0,2-4-1 0 0,5-7 18 0 0,-1 0 1 0 0,0 0-1 0 0,7-15 0 0 0,-14 26 25 0 0,12-30 22 0 0,-1 0 1 0 0,-1-1-1 0 0,-2 0 0 0 0,7-41 1 0 0,1-3-45 0 0,-4 16-43 0 0,-2 0 1 0 0,-3-1-1 0 0,-3 0 1 0 0,-4-93-1 0 0,-38-241-123 0 0,16 222 284 0 0,17 127-110 0 0,2 0 0 0 0,2-1 0 0 0,2 1 0 0 0,3 0 0 0 0,1 0 0 0 0,2 0 0 0 0,2 1 0 0 0,2 0 1 0 0,27-64-1 0 0,-26 81-17 0 0,1 0 0 0 0,26-38 0 0 0,-40 65 3 0 0,1 0 0 0 0,-1 1 0 0 0,1-1 0 0 0,-1 0-1 0 0,1 1 1 0 0,0-1 0 0 0,-1 0 0 0 0,1 1 0 0 0,0-1 0 0 0,-1 1-1 0 0,1-1 1 0 0,0 1 0 0 0,0-1 0 0 0,-1 1 0 0 0,1 0-1 0 0,0-1 1 0 0,0 1 0 0 0,0 0 0 0 0,0 0 0 0 0,-1 0 0 0 0,1-1-1 0 0,0 1 1 0 0,0 0 0 0 0,0 0 0 0 0,0 0 0 0 0,0 0 0 0 0,0 0-1 0 0,-1 1 1 0 0,3-1 0 0 0,-1 1-5 0 0,1 1-1 0 0,-1-1 1 0 0,0 0 0 0 0,1 1 0 0 0,-1-1-1 0 0,0 1 1 0 0,0 0 0 0 0,0 0-1 0 0,0 0 1 0 0,1 2 0 0 0,4 5-22 0 0,0 1 1 0 0,-1 0 0 0 0,8 16-1 0 0,169 481-206 0 0,-58-139 136 0 0,-12-45 47 0 0,-87-233 81 0 0,-2-8 22 0 0,37 86 0 0 0,-59-163-34 0 0,0-1-1 0 0,1 1 1 0 0,0-1 0 0 0,-1 0 0 0 0,1 0 0 0 0,1 0 0 0 0,-1 0-1 0 0,1 0 1 0 0,-1-1 0 0 0,8 5 0 0 0,-10-7-10 0 0,0-1 1 0 0,0 1 0 0 0,0 0-1 0 0,0-1 1 0 0,0 1-1 0 0,0-1 1 0 0,0 0 0 0 0,1 1-1 0 0,-1-1 1 0 0,0 0-1 0 0,0 0 1 0 0,1 0 0 0 0,-1 0-1 0 0,0 0 1 0 0,0 0-1 0 0,0 0 1 0 0,1 0 0 0 0,1-1-1 0 0,-1 0-2 0 0,0 0 0 0 0,-1 0 0 0 0,1 0 0 0 0,-1 0 0 0 0,0 0 0 0 0,1 0 0 0 0,-1-1 0 0 0,0 1 0 0 0,1-1 1 0 0,-1 1-1 0 0,0-1 0 0 0,0 1 0 0 0,0-1 0 0 0,-1 1 0 0 0,1-1 0 0 0,1-3 0 0 0,7-19 37 0 0,-1-1-1 0 0,-1 1 1 0 0,6-42 0 0 0,1-80 31 0 0,-8 73-155 0 0,14-564 317 0 0,-20 598-216 0 0,0-11-7 0 0,-1-76 66 0 0,21-165-1 0 0,3 170-87 0 0,-20 106 5 0 0,2 1 0 0 0,-1 0 0 0 0,2 0 1 0 0,0 1-1 0 0,1 0 0 0 0,10-16 0 0 0,-16 27-5 0 0,-1 1 1 0 0,1 0-1 0 0,0 0 1 0 0,0 0-1 0 0,0 0 0 0 0,0 0 1 0 0,0 0-1 0 0,0 0 0 0 0,0 0 1 0 0,0 0-1 0 0,0 0 1 0 0,0 0-1 0 0,1 1 0 0 0,-1-1 1 0 0,0 0-1 0 0,1 1 0 0 0,-1-1 1 0 0,0 1-1 0 0,2-1 1 0 0,-2 1 7 0 0,0 1 1 0 0,0-1-1 0 0,0 0 1 0 0,0 0-1 0 0,0 1 1 0 0,0-1 0 0 0,0 1-1 0 0,-1-1 1 0 0,1 1-1 0 0,0-1 1 0 0,0 1-1 0 0,-1-1 1 0 0,1 1 0 0 0,0 0-1 0 0,-1 0 1 0 0,1-1-1 0 0,0 1 1 0 0,-1 0-1 0 0,1 0 1 0 0,-1-1 0 0 0,1 3-1 0 0,4 7 8 0 0,-2 0-1 0 0,1 0 1 0 0,-1 1-1 0 0,2 12 1 0 0,-1-4-66 0 0,30 113-22 0 0,17 147 0 0 0,-3 140 244 0 0,-47-406-159 0 0,26 305-52 0 0,24 209-72 0 0,-48-506 83 0 0,30 156 19 0 0,-29-160 28 0 0,1-1-1 0 0,1 1 1 0 0,1-1 0 0 0,0-1 0 0 0,0 1 0 0 0,2-1-1 0 0,0-1 1 0 0,14 18 0 0 0,-22-30-12 0 0,1 0 1 0 0,0 0-1 0 0,-1 0 0 0 0,1 0 1 0 0,0-1-1 0 0,0 1 0 0 0,0-1 1 0 0,0 1-1 0 0,1-1 0 0 0,-1 1 1 0 0,0-1-1 0 0,1 0 1 0 0,-1 0-1 0 0,1 0 0 0 0,-1-1 1 0 0,1 1-1 0 0,-1 0 0 0 0,1-1 1 0 0,-1 0-1 0 0,1 1 0 0 0,3-1 1 0 0,-3-1 2 0 0,0 0 0 0 0,0 0 1 0 0,0 0-1 0 0,0 0 0 0 0,0-1 0 0 0,0 1 0 0 0,-1-1 1 0 0,1 0-1 0 0,0 0 0 0 0,-1 0 0 0 0,1 0 1 0 0,-1 0-1 0 0,0 0 0 0 0,4-5 0 0 0,3-5 33 0 0,-1-1 0 0 0,0 0-1 0 0,-1-1 1 0 0,0 0 0 0 0,9-27 0 0 0,-3-4-43 0 0,-1-2 0 0 0,-3 1 0 0 0,4-55 1 0 0,-1-145-98 0 0,-11 214 81 0 0,2-310 108 0 0,20-338-487 0 0,-17 629 561 0 0,14-61 0 0 0,-16 95-148 0 0,1 1 0 0 0,0-1 0 0 0,1 1 1 0 0,1 0-1 0 0,1 1 0 0 0,0-1 1 0 0,15-20-1 0 0,-22 35-9 0 0,-1 0 1 0 0,1 0-1 0 0,-1 0 1 0 0,1 1-1 0 0,0-1 1 0 0,-1 0 0 0 0,1 0-1 0 0,0 1 1 0 0,0-1-1 0 0,0 0 1 0 0,0 1-1 0 0,-1-1 1 0 0,1 0-1 0 0,0 1 1 0 0,0 0-1 0 0,0-1 1 0 0,0 1-1 0 0,0-1 1 0 0,0 1-1 0 0,0 0 1 0 0,0 0-1 0 0,1 0 1 0 0,-1-1-1 0 0,0 1 1 0 0,0 0-1 0 0,0 0 1 0 0,2 1-1 0 0,-2 0 0 0 0,1 0 0 0 0,0 0-1 0 0,-1 0 1 0 0,1 0 0 0 0,-1 0-1 0 0,0 0 1 0 0,1 1-1 0 0,-1-1 1 0 0,0 1 0 0 0,0-1-1 0 0,0 1 1 0 0,0-1 0 0 0,0 1-1 0 0,1 2 1 0 0,4 9-5 0 0,-1 1 0 0 0,0 0 0 0 0,3 16 0 0 0,-7-25 9 0 0,94 521 0 0 0,-66-331-156 0 0,64 233-1 0 0,-25-228 338 0 0,-58-176-190 0 0,1 0 0 0 0,1-1 1 0 0,2 0-1 0 0,0-1 1 0 0,1-1-1 0 0,18 20 0 0 0,-31-39-3 0 0,0 0 0 0 0,0 1-1 0 0,0-1 1 0 0,0-1-1 0 0,1 1 1 0 0,-1 0 0 0 0,0 0-1 0 0,1-1 1 0 0,-1 1-1 0 0,1-1 1 0 0,-1 0-1 0 0,1 0 1 0 0,0 0 0 0 0,0 0-1 0 0,-1 0 1 0 0,1-1-1 0 0,0 1 1 0 0,3-1 0 0 0,-4 0 1 0 0,0-1 1 0 0,1 1-1 0 0,-1-1 0 0 0,0 0 1 0 0,0 0-1 0 0,0 0 1 0 0,-1 0-1 0 0,1 0 1 0 0,0-1-1 0 0,0 1 1 0 0,0 0-1 0 0,-1-1 1 0 0,1 1-1 0 0,-1-1 1 0 0,1 0-1 0 0,-1 1 0 0 0,0-1 1 0 0,0 0-1 0 0,1 0 1 0 0,-1 0-1 0 0,-1 0 1 0 0,1 0-1 0 0,1-4 1 0 0,4-11 23 0 0,0 0 0 0 0,-2-1 0 0 0,0 0 0 0 0,-1 1-1 0 0,1-26 1 0 0,-4-95-58 0 0,-1 64-114 0 0,-4-208 56 0 0,0 66 72 0 0,24-243 0 0 0,-18 452 44 0 0,17-114 101 0 0,-15 107-103 0 0,0 0 1 0 0,1 1-1 0 0,1-1 0 0 0,0 1 1 0 0,1 0-1 0 0,10-17 0 0 0,-15 29-16 0 0,-1 0 0 0 0,1 0-1 0 0,-1 0 1 0 0,1 1 0 0 0,-1-1-1 0 0,1 0 1 0 0,-1 0-1 0 0,1 1 1 0 0,0-1 0 0 0,-1 0-1 0 0,1 1 1 0 0,0-1 0 0 0,0 1-1 0 0,0-1 1 0 0,-1 1-1 0 0,1-1 1 0 0,0 1 0 0 0,0 0-1 0 0,0-1 1 0 0,0 1 0 0 0,0 0-1 0 0,0 0 1 0 0,-1 0 0 0 0,1 0-1 0 0,0-1 1 0 0,0 1-1 0 0,0 0 1 0 0,2 1 0 0 0,-2-1-7 0 0,1 1 0 0 0,0 0 0 0 0,-1 0 0 0 0,1 0 0 0 0,-1 0 0 0 0,1 0 0 0 0,-1 1 0 0 0,1-1 1 0 0,-1 0-1 0 0,0 1 0 0 0,0-1 0 0 0,0 1 0 0 0,2 1 0 0 0,2 7-44 0 0,1 0 1 0 0,-1 1-1 0 0,5 15 1 0 0,4 18-70 0 0,-3 0 1 0 0,11 84-1 0 0,-5 96 20 0 0,-10-109 131 0 0,42 364 109 0 0,-25-329-55 0 0,51 171-1 0 0,-59-265-46 0 0,3-1 0 0 0,2-2 0 0 0,43 78 0 0 0,-53-118-85 0 0,-11-13 49 0 0,0 0 1 0 0,0 0-1 0 0,0 0 0 0 0,0 0 0 0 0,1 0 0 0 0,-1 0 1 0 0,0 0-1 0 0,0 1 0 0 0,0-1 0 0 0,0 0 0 0 0,1 0 1 0 0,-1 0-1 0 0,0 0 0 0 0,0 0 0 0 0,0 0 0 0 0,0 0 1 0 0,1 0-1 0 0,-1-1 0 0 0,0 1 0 0 0,0 0 1 0 0,0 0-1 0 0,1 0 0 0 0,-1 0 0 0 0,0 0 0 0 0,0 0 1 0 0,0 0-1 0 0,0 0 0 0 0,0 0 0 0 0,1 0 0 0 0,-1-1 1 0 0,0 1-1 0 0,0 0 0 0 0,0 0 0 0 0,0 0 0 0 0,0 0 1 0 0,0 0-1 0 0,0-1 0 0 0,1 1 0 0 0,-1 0 0 0 0,0 0 1 0 0,5-28 49 0 0,-4 17 31 0 0,22-302 223 0 0,-8 83-186 0 0,1 47-88 0 0,46-420-421 0 0,-50 512 340 0 0,-1 3 139 0 0,3 1-1 0 0,35-119 1 0 0,-43 189-92 0 0,1 0 0 0 0,0 1-1 0 0,2 0 1 0 0,17-27 0 0 0,-23 38 9 0 0,0 1 1 0 0,1-1-1 0 0,-1 1 1 0 0,1 0-1 0 0,0 0 0 0 0,0 0 1 0 0,0 0-1 0 0,1 1 0 0 0,-1-1 1 0 0,1 1-1 0 0,0 1 0 0 0,0-1 1 0 0,0 1-1 0 0,0-1 1 0 0,0 1-1 0 0,1 1 0 0 0,-1-1 1 0 0,1 1-1 0 0,7-1 0 0 0,-10 2-12 0 0,1 1 0 0 0,-1 0 0 0 0,0 0-1 0 0,1 0 1 0 0,-1 0 0 0 0,0 1 0 0 0,0-1-1 0 0,0 1 1 0 0,0 0 0 0 0,0 0 0 0 0,0 0-1 0 0,0 0 1 0 0,-1 0 0 0 0,1 1 0 0 0,-1-1-1 0 0,0 1 1 0 0,1 0 0 0 0,-1-1 0 0 0,0 1-1 0 0,-1 0 1 0 0,1 0 0 0 0,0 0 0 0 0,0 4-1 0 0,6 10-45 0 0,-1 0-1 0 0,8 35 0 0 0,4 32-43 0 0,10 110 0 0 0,-7 89 110 0 0,-6-53-83 0 0,87 435 446 0 0,-53-482-314 0 0,-44-164-52 0 0,2 0-1 0 0,0-1 1 0 0,1 0 0 0 0,0 0 0 0 0,2-1 0 0 0,0 0 0 0 0,18 20 0 0 0,-28-35-10 0 0,1 0 1 0 0,0 0-1 0 0,0 0 1 0 0,0 0-1 0 0,0-1 1 0 0,0 1-1 0 0,0-1 1 0 0,0 1-1 0 0,1-1 0 0 0,-1 0 1 0 0,0 1-1 0 0,1-1 1 0 0,-1 0-1 0 0,1-1 1 0 0,0 1-1 0 0,-1 0 1 0 0,1-1-1 0 0,-1 0 1 0 0,1 1-1 0 0,4-1 1 0 0,-4-1-5 0 0,0 0 1 0 0,-1 0-1 0 0,1 0 1 0 0,0 0-1 0 0,0 0 1 0 0,-1-1-1 0 0,1 0 1 0 0,-1 1-1 0 0,1-1 1 0 0,-1 0-1 0 0,0 0 1 0 0,0 0 0 0 0,0 0-1 0 0,0 0 1 0 0,3-4-1 0 0,5-10 13 0 0,-1 0-1 0 0,0 0 1 0 0,-1-1 0 0 0,9-28 0 0 0,-14 38 22 0 0,36-113 30 0 0,-5-1-1 0 0,23-151 0 0 0,10-254 62 0 0,-51 289-158 0 0,1-18 38 0 0,-16 247-7 0 0,-1 2-2 0 0,1-1 0 0 0,0 1 0 0 0,0 0 0 0 0,0-1 0 0 0,1 1 0 0 0,0 0 0 0 0,0 0-1 0 0,5-10 1 0 0,-6 16 1 0 0,-1 0 0 0 0,0 0 0 0 0,0 0 0 0 0,0-1 0 0 0,0 1 0 0 0,0 0-1 0 0,1 0 1 0 0,-1 0 0 0 0,0 0 0 0 0,0 0 0 0 0,0-1 0 0 0,1 1 0 0 0,-1 0-1 0 0,0 0 1 0 0,0 0 0 0 0,0 0 0 0 0,1 0 0 0 0,-1 0 0 0 0,0 0 0 0 0,0 0 0 0 0,1 0-1 0 0,-1 0 1 0 0,0 0 0 0 0,0 0 0 0 0,1 0 0 0 0,-1 0 0 0 0,0 0 0 0 0,0 0-1 0 0,0 0 1 0 0,1 0 0 0 0,-1 0 0 0 0,0 0 0 0 0,0 1 0 0 0,0-1 0 0 0,1 0-1 0 0,-1 0 1 0 0,0 0 0 0 0,0 0 0 0 0,0 0 0 0 0,0 1 0 0 0,1-1 0 0 0,-1 0 0 0 0,9 13-168 0 0,4 15-2 0 0,6 28 40 0 0,20 104 1 0 0,-4 62 47 0 0,13 223 58 0 0,37 223 650 0 0,-84-667-617 0 0,35 157 41 0 0,-29-135-20 0 0,0 0 1 0 0,2-1-1 0 0,1 1 0 0 0,20 33 1 0 0,-27-52-34 0 0,-1-1 0 0 0,1 1 1 0 0,0-1-1 0 0,0 0 0 0 0,0 1 1 0 0,0-1-1 0 0,1 0 0 0 0,-1-1 1 0 0,1 1-1 0 0,4 1 0 0 0,-7-3 11 0 0,0-1 1 0 0,0 1-1 0 0,0-1 0 0 0,1 1 0 0 0,-1-1 0 0 0,0 0 1 0 0,0 0-1 0 0,0 0 0 0 0,1 0 0 0 0,-1 0 0 0 0,0 0 1 0 0,0 0-1 0 0,1 0 0 0 0,-1 0 0 0 0,0 0 0 0 0,0-1 0 0 0,0 1 1 0 0,1 0-1 0 0,-1-1 0 0 0,0 1 0 0 0,0-1 0 0 0,0 0 1 0 0,0 1-1 0 0,0-1 0 0 0,0 0 0 0 0,0 1 0 0 0,0-1 1 0 0,0 0-1 0 0,0 0 0 0 0,-1 0 0 0 0,1 0 0 0 0,0 0 1 0 0,0 0-1 0 0,-1 0 0 0 0,1 0 0 0 0,-1 0 0 0 0,1 0 1 0 0,-1-1-1 0 0,1 0 0 0 0,9-26 35 0 0,0-1 0 0 0,-2 0 0 0 0,-2 0 1 0 0,0 0-1 0 0,1-34 0 0 0,5-23-118 0 0,153-692-469 0 0,7 179 313 0 0,-147 525 223 0 0,53-145-55 0 0,-55 164 94 0 0,56-98 0 0 0,-67 133-64 0 0,-8 11-2 0 0,1 0 0 0 0,0 1-1 0 0,0 0 1 0 0,1 0-1 0 0,0 1 1 0 0,1-1-1 0 0,-1 1 1 0 0,1 1-1 0 0,10-8 1 0 0,-16 13 13 0 0,-1 1 0 0 0,1 0 0 0 0,0-1 0 0 0,0 1 0 0 0,0 0 0 0 0,0-1 0 0 0,-1 1 0 0 0,1 0 0 0 0,0 0 0 0 0,0 0 0 0 0,0 0 0 0 0,0 0 0 0 0,0 0 0 0 0,0 0 0 0 0,-1 0 0 0 0,1 0 0 0 0,0 1 0 0 0,0-1 0 0 0,0 0 0 0 0,0 0 0 0 0,0 1 0 0 0,-1-1 0 0 0,1 1 0 0 0,0-1 0 0 0,0 1 0 0 0,-1-1 0 0 0,1 1 0 0 0,0-1 0 0 0,-1 1 0 0 0,1-1 0 0 0,0 1 0 0 0,-1 0 0 0 0,1-1 0 0 0,-1 1 0 0 0,1 0 0 0 0,-1 0 0 0 0,0 0 0 0 0,1-1 0 0 0,-1 1 0 0 0,0 0 0 0 0,1 0 0 0 0,-1 0 0 0 0,0 1 0 0 0,11 43-491 0 0,-11-40 537 0 0,10 87-34 0 0,-5 0-1 0 0,-7 106 1 0 0,-1-86 50 0 0,58 1075 1725 0 0,-49-1124-1720 0 0,20 151 49 0 0,-20-183-81 0 0,1 0-1 0 0,2-1 0 0 0,0 0 1 0 0,26 51-1 0 0,-34-78 8 0 0,1 0 1 0 0,-1 0-1 0 0,1 0 1 0 0,0-1-1 0 0,0 1 0 0 0,0-1 1 0 0,0 1-1 0 0,1-1 0 0 0,-1 0 1 0 0,0 0-1 0 0,1 0 1 0 0,0 0-1 0 0,5 3 0 0 0,-8-5-3 0 0,1 0 0 0 0,0 0-1 0 0,0 1 1 0 0,0-1 0 0 0,0 0-1 0 0,0 0 1 0 0,0 0 0 0 0,0 0 0 0 0,0 0-1 0 0,0 0 1 0 0,0 0 0 0 0,0 0-1 0 0,-1-1 1 0 0,1 1 0 0 0,0 0-1 0 0,0 0 1 0 0,0-1 0 0 0,0 1 0 0 0,1-1-1 0 0,-1-1 11 0 0,1 1 0 0 0,0 0 0 0 0,-1-1 0 0 0,1 0 0 0 0,-1 1 0 0 0,0-1 0 0 0,0 0 0 0 0,1 1-1 0 0,-1-1 1 0 0,0 0 0 0 0,1-4 0 0 0,9-24 145 0 0,-2-2-1 0 0,-1 1 1 0 0,5-47 0 0 0,-1 12-50 0 0,83-607-570 0 0,-60 336 338 0 0,29-240-78 0 0,-61 558 194 0 0,18-97-39 0 0,-19 105 33 0 0,1 1 0 0 0,1 0 0 0 0,0 0 0 0 0,0 1 0 0 0,0-1 0 0 0,2 1 0 0 0,-1 0 0 0 0,13-15 0 0 0,-18 23-8 0 0,1 0 0 0 0,-1 0 0 0 0,1 1 0 0 0,0-1 0 0 0,0 0 0 0 0,0 0 0 0 0,-1 1 0 0 0,1-1 0 0 0,0 0 0 0 0,0 1 0 0 0,0-1 0 0 0,0 1 0 0 0,0 0 0 0 0,0-1 0 0 0,0 1 0 0 0,0 0 0 0 0,0-1 0 0 0,0 1 0 0 0,0 0 0 0 0,0 0 0 0 0,0 0 0 0 0,0 0 0 0 0,0 0 0 0 0,1 0 0 0 0,-1 0 0 0 0,0 0 0 0 0,0 0 0 0 0,1 1 0 0 0,0 0-14 0 0,0 1 0 0 0,0-1 0 0 0,0 0 0 0 0,0 1 0 0 0,0 0 0 0 0,-1-1 0 0 0,1 1 0 0 0,-1 0 0 0 0,1 0 0 0 0,-1 0 0 0 0,1 0 0 0 0,0 2 0 0 0,5 10-75 0 0,-1 0-1 0 0,-1-1 1 0 0,4 18 0 0 0,-8-30 102 0 0,13 53-94 0 0,12 104 1 0 0,-9 60 60 0 0,-5-39 16 0 0,9 22 153 0 0,89 377 1 0 0,-105-559-103 0 0,15 46 71 0 0,-19-61-92 0 0,1 1 0 0 0,1 0 1 0 0,-1-1-1 0 0,0 1 0 0 0,1-1 0 0 0,0 0 0 0 0,0 0 0 0 0,0 0 0 0 0,1 0 0 0 0,5 4 0 0 0,-8-7-6 0 0,0 0 0 0 0,0-1 0 0 0,0 1 0 0 0,0-1 0 0 0,0 1 0 0 0,0-1 0 0 0,0 0 0 0 0,0 1 0 0 0,0-1 0 0 0,0 0 0 0 0,1 1-1 0 0,-1-1 1 0 0,0 0 0 0 0,0 0 0 0 0,0 0 0 0 0,0 0 0 0 0,0 0 0 0 0,1-1 0 0 0,-1 1 0 0 0,0 0 0 0 0,0 0 0 0 0,0-1 0 0 0,0 1 0 0 0,0-1 0 0 0,0 1 0 0 0,0-1-1 0 0,0 1 1 0 0,0-1 0 0 0,0 0 0 0 0,0 1 0 0 0,0-1 0 0 0,0 0 0 0 0,0 0 0 0 0,-1 0 0 0 0,1 0 0 0 0,0 1 0 0 0,-1-1 0 0 0,1 0 0 0 0,0 0 0 0 0,-1 0-1 0 0,1-1 1 0 0,-1 1 0 0 0,0 0 0 0 0,1-1 0 0 0,4-8 56 0 0,-1-1-1 0 0,-1 1 0 0 0,4-18 1 0 0,-6 24-58 0 0,96-548 60 0 0,-26 119-17 0 0,-58 365-109 0 0,34-145 48 0 0,-38 182-10 0 0,2 0-1 0 0,0 0 1 0 0,2 1-1 0 0,27-44 1 0 0,-39 71 13 0 0,1 0 0 0 0,0 0 0 0 0,1 0 0 0 0,-1 1 0 0 0,0-1 0 0 0,1 0 0 0 0,-1 1 1 0 0,1 0-1 0 0,0-1 0 0 0,0 1 0 0 0,0 1 0 0 0,0-1 0 0 0,0 0 0 0 0,0 1 0 0 0,6-3 0 0 0,-7 4-2 0 0,0 0 0 0 0,1 0 0 0 0,-1 0 0 0 0,0 0 0 0 0,1 0 0 0 0,-1 0 0 0 0,0 0 0 0 0,1 1 0 0 0,-1 0 0 0 0,0-1 0 0 0,0 1 0 0 0,0 0 0 0 0,1 0 1 0 0,-1 0-1 0 0,0 0 0 0 0,0 0 0 0 0,0 1 0 0 0,0-1 0 0 0,-1 1 0 0 0,1-1 0 0 0,0 1 0 0 0,-1-1 0 0 0,1 1 0 0 0,2 3 0 0 0,6 9-49 0 0,-1 1 0 0 0,0-1 0 0 0,-1 1 0 0 0,0 1 0 0 0,-2-1 0 0 0,1 1 0 0 0,-2 1 0 0 0,4 17 0 0 0,19 137-49 0 0,-28-168 109 0 0,28 280 137 0 0,6 53 6 0 0,-18-228 76 0 0,33 117 0 0 0,9-34 173 0 0,-44-154-367 0 0,1 0 0 0 0,2-1-1 0 0,22 35 1 0 0,-38-70-15 0 0,0 1 0 0 0,0 0 0 0 0,0-1 1 0 0,0 1-1 0 0,0 0 0 0 0,1-1 0 0 0,-1 0 0 0 0,0 1 0 0 0,1-1 0 0 0,-1 0 0 0 0,1 1 1 0 0,0-1-1 0 0,-1 0 0 0 0,1 0 0 0 0,0-1 0 0 0,-1 1 0 0 0,1 0 0 0 0,0 0 0 0 0,0-1 1 0 0,0 1-1 0 0,4 0 0 0 0,-5-2 4 0 0,1 1-1 0 0,-1-1 1 0 0,1 1 0 0 0,-1-1 0 0 0,1 0 0 0 0,-1 0-1 0 0,1 0 1 0 0,-1 0 0 0 0,0 0 0 0 0,1 0 0 0 0,-1 0-1 0 0,0 0 1 0 0,0 0 0 0 0,0 0 0 0 0,0-1-1 0 0,0 1 1 0 0,0 0 0 0 0,0-1 0 0 0,0 1 0 0 0,-1-1-1 0 0,1 1 1 0 0,-1-1 0 0 0,1 1 0 0 0,-1-1 0 0 0,1 1-1 0 0,-1-4 1 0 0,22-93 213 0 0,15-175 1 0 0,-19 112-331 0 0,0 22 123 0 0,104-619-243 0 0,-113 714 167 0 0,-3 15-6 0 0,0-1 0 0 0,2 1 0 0 0,1 0 0 0 0,2 0-1 0 0,18-35 1 0 0,-29 63 53 0 0,0 1-1 0 0,0-1 0 0 0,1 1 1 0 0,-1 0-1 0 0,0-1 1 0 0,0 1-1 0 0,1-1 1 0 0,-1 1-1 0 0,0 0 1 0 0,0-1-1 0 0,1 1 1 0 0,-1 0-1 0 0,0 0 0 0 0,1-1 1 0 0,-1 1-1 0 0,1 0 1 0 0,-1 0-1 0 0,0 0 1 0 0,1-1-1 0 0,-1 1 1 0 0,1 0-1 0 0,-1 0 0 0 0,1 0 1 0 0,-1 0-1 0 0,0 0 1 0 0,1 0-1 0 0,-1 0 1 0 0,1 0-1 0 0,-1 0 1 0 0,1 0-1 0 0,-1 0 1 0 0,1 0-1 0 0,-1 0 0 0 0,0 0 1 0 0,1 0-1 0 0,14 15-307 0 0,4 24-25 0 0,1 28 284 0 0,-3 1 0 0 0,-3 1 0 0 0,9 112 1 0 0,-8-21 117 0 0,29 227 260 0 0,-29-290-37 0 0,57 184 1 0 0,-66-262-188 0 0,17 34 0 0 0,-21-49-77 0 0,0 1 0 0 0,1-1 0 0 0,0 0 0 0 0,-1 0 0 0 0,1 0 0 0 0,1 0 0 0 0,-1 0 0 0 0,1-1-1 0 0,-1 1 1 0 0,1-1 0 0 0,0 0 0 0 0,0 0 0 0 0,6 2 0 0 0,-9-4-6 0 0,0-1 1 0 0,0 0-1 0 0,-1 1 0 0 0,1-1 1 0 0,0 0-1 0 0,0 0 0 0 0,0 0 1 0 0,0 0-1 0 0,0 0 0 0 0,0 0 1 0 0,0 0-1 0 0,-1 0 0 0 0,1 0 1 0 0,0 0-1 0 0,0 0 0 0 0,0-1 1 0 0,0 1-1 0 0,0 0 0 0 0,-1-1 1 0 0,1 1-1 0 0,0 0 0 0 0,0-1 0 0 0,-1 1 1 0 0,1-1-1 0 0,1 0 0 0 0,-1-1 23 0 0,1 0 0 0 0,0 0 0 0 0,0 0 0 0 0,-1-1 0 0 0,0 1 0 0 0,1 0 0 0 0,-1-1 0 0 0,1-3-1 0 0,2-6 95 0 0,0 0-1 0 0,2-22 0 0 0,-6 31-121 0 0,28-262 221 0 0,3-27-149 0 0,-20 223-19 0 0,41-217-177 0 0,-34 210-48 0 0,45-124 0 0 0,-60 190 78 0 0,1 1-1 0 0,0 0 1 0 0,1 0-1 0 0,0 1 1 0 0,0-1-1 0 0,7-7 0 0 0,-11 15 46 0 0,1-1-1 0 0,-1 1 0 0 0,0 0 0 0 0,0 0 1 0 0,1 0-1 0 0,-1 0 0 0 0,1 0 0 0 0,-1 0 1 0 0,1 0-1 0 0,-1 0 0 0 0,1 1 0 0 0,0-1 0 0 0,-1 1 1 0 0,1-1-1 0 0,0 1 0 0 0,-1-1 0 0 0,1 1 1 0 0,0 0-1 0 0,-1 0 0 0 0,1 0 0 0 0,0 0 0 0 0,0 0 1 0 0,-1 0-1 0 0,1 1 0 0 0,0-1 0 0 0,0 0 1 0 0,-1 1-1 0 0,1-1 0 0 0,-1 1 0 0 0,1 0 1 0 0,0 0-1 0 0,-1-1 0 0 0,1 1 0 0 0,-1 0 0 0 0,0 0 1 0 0,1 1-1 0 0,-1-1 0 0 0,0 0 0 0 0,0 0 1 0 0,1 1-1 0 0,0 1 0 0 0,9 9-168 0 0,-1 0-1 0 0,-1 1 1 0 0,0 1 0 0 0,0-1-1 0 0,-1 1 1 0 0,-1 1 0 0 0,11 29-1 0 0,25 116-325 0 0,-34-118 443 0 0,-5-24-36 0 0,82 335-656 0 0,-23-118-5008 0 0,-46-179 1863 0 0,-2 1-3623 0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09.178"/>
    </inkml:context>
    <inkml:brush xml:id="br0">
      <inkml:brushProperty name="width" value="0.035" units="cm"/>
      <inkml:brushProperty name="height" value="0.035" units="cm"/>
      <inkml:brushProperty name="color" value="#004F8B"/>
    </inkml:brush>
  </inkml:definitions>
  <inkml:trace contextRef="#ctx0" brushRef="#br0">6 26 9730 0 0,'-5'-17'5303'0'0,"5"17"-5293"0"0,0 0-1 0 0,0 0 1 0 0,0 0-1 0 0,0-1 1 0 0,0 1 0 0 0,0 0-1 0 0,0 0 1 0 0,0-1-1 0 0,0 1 1 0 0,0 0 0 0 0,0 0-1 0 0,0-1 1 0 0,0 1-1 0 0,0 0 1 0 0,0 0 0 0 0,0-1-1 0 0,0 1 1 0 0,0 0-1 0 0,0 0 1 0 0,0-1 0 0 0,0 1-1 0 0,0 0 1 0 0,0 0-1 0 0,0 0 1 0 0,1-1 0 0 0,-1 1-1 0 0,0 0 1 0 0,0 0-1 0 0,0 0 1 0 0,0-1 0 0 0,0 1-1 0 0,1 0 1 0 0,-1 0-1 0 0,0 0 1 0 0,0 0 0 0 0,1-1-1 0 0,-1 1 1 0 0,0 0-1 0 0,0 0 1 0 0,0 0 0 0 0,1 0-1 0 0,-1 0 1 0 0,0 0-1 0 0,0 0 1 0 0,1 0 0 0 0,-1 0-1 0 0,0 0 1 0 0,0 0-1 0 0,1 0 1 0 0,-1 0 0 0 0,0 0-1 0 0,0 0 1 0 0,1 0-1 0 0,-1 0 1 0 0,0 0 0 0 0,0 0-1 0 0,1 0 1 0 0,-1 0-1 0 0,0 0 1 0 0,0 1 0 0 0,0-1-1 0 0,1 0 1 0 0,-1 0-1 0 0,1 3 93 0 0,0 0-1 0 0,0-1 1 0 0,-1 1 0 0 0,1 0-1 0 0,-1 0 1 0 0,0-1-1 0 0,0 1 1 0 0,0 0-1 0 0,0 0 1 0 0,0 0 0 0 0,-2 5-1 0 0,2-2 18 0 0,0 78 589 0 0,3-1 0 0 0,29 164 0 0 0,-13-125-400 0 0,90 415 991 0 0,-105-521-1155 0 0,0 1 0 0 0,-2 0 1 0 0,0 0-1 0 0,-1 0 0 0 0,-1 28 0 0 0,0-44-129 0 0,0-1 1 0 0,0 1 0 0 0,0 0-1 0 0,0-1 1 0 0,0 1 0 0 0,0 0-1 0 0,0-1 1 0 0,0 1 0 0 0,-1 0-1 0 0,1-1 1 0 0,0 1 0 0 0,0 0-1 0 0,-1-1 1 0 0,1 1 0 0 0,0 0-1 0 0,-1-1 1 0 0,1 1 0 0 0,0-1-1 0 0,-1 1 1 0 0,1-1 0 0 0,-1 1-1 0 0,1-1 1 0 0,-1 1 0 0 0,0 0-1 0 0,-9-10-773 0 0,-6-26-2852 0 0,4-9-2870 0 0,8 23 93 0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09.844"/>
    </inkml:context>
    <inkml:brush xml:id="br0">
      <inkml:brushProperty name="width" value="0.035" units="cm"/>
      <inkml:brushProperty name="height" value="0.035" units="cm"/>
      <inkml:brushProperty name="color" value="#004F8B"/>
    </inkml:brush>
  </inkml:definitions>
  <inkml:trace contextRef="#ctx0" brushRef="#br0">16 159 12171 0 0,'-2'-3'250'0'0,"0"1"1"0"0,0-1 0 0 0,1 0 0 0 0,0 0 0 0 0,-1 0 0 0 0,1 1 0 0 0,0-1 0 0 0,0 0 0 0 0,0 0-1 0 0,1 0 1 0 0,-1-1 0 0 0,1 1 0 0 0,0 0 0 0 0,-1 0 0 0 0,1 0 0 0 0,1 0 0 0 0,-1 0-1 0 0,0 0 1 0 0,2-6 0 0 0,0 5-157 0 0,0 0 1 0 0,0 0-1 0 0,0 0 0 0 0,1 1 0 0 0,-1-1 0 0 0,1 1 1 0 0,0-1-1 0 0,0 1 0 0 0,0 0 0 0 0,0 0 1 0 0,1 0-1 0 0,6-3 0 0 0,1-1-82 0 0,0 1-1 0 0,0 1 1 0 0,1-1-1 0 0,0 2 1 0 0,0 0 0 0 0,1 0-1 0 0,-1 1 1 0 0,22-2-1 0 0,-16 4 96 0 0,0 1-1 0 0,0 1 1 0 0,0 0-1 0 0,0 1 1 0 0,-1 1-1 0 0,1 1 0 0 0,0 0 1 0 0,-1 2-1 0 0,0 0 1 0 0,24 12-1 0 0,-33-14-80 0 0,0 0 1 0 0,0 1-1 0 0,0 0 0 0 0,-1 1 0 0 0,0 0 0 0 0,0 0 1 0 0,0 0-1 0 0,-1 1 0 0 0,0 0 0 0 0,0 0 0 0 0,-1 0 1 0 0,0 1-1 0 0,0 0 0 0 0,-1 0 0 0 0,0 0 1 0 0,0 0-1 0 0,-1 1 0 0 0,0 0 0 0 0,0-1 0 0 0,-1 1 1 0 0,0 0-1 0 0,0 12 0 0 0,-1 6 38 0 0,-2 0 1 0 0,-1 0-1 0 0,-1 0 1 0 0,-1 0-1 0 0,-10 32 1 0 0,-49 130-203 0 0,37-120 110 0 0,6-18 39 0 0,14-39 5 0 0,0 1 1 0 0,1 0 0 0 0,0 0 0 0 0,1 0 0 0 0,0 1-1 0 0,1 0 1 0 0,1 0 0 0 0,-1 23 0 0 0,3-36-8 0 0,0 1 0 0 0,0 0 0 0 0,1-1 1 0 0,-1 1-1 0 0,0-1 0 0 0,1 1 0 0 0,-1-1 0 0 0,1 1 1 0 0,0-1-1 0 0,-1 0 0 0 0,1 1 0 0 0,0-1 0 0 0,0 0 1 0 0,0 1-1 0 0,0-1 0 0 0,0 0 0 0 0,0 0 1 0 0,0 0-1 0 0,0 0 0 0 0,0 0 0 0 0,1 0 0 0 0,-1 0 1 0 0,0 0-1 0 0,1-1 0 0 0,-1 1 0 0 0,1 0 0 0 0,-1-1 1 0 0,0 1-1 0 0,1-1 0 0 0,-1 0 0 0 0,1 1 0 0 0,0-1 1 0 0,-1 0-1 0 0,1 0 0 0 0,-1 0 0 0 0,1 0 0 0 0,-1 0 1 0 0,1 0-1 0 0,-1-1 0 0 0,1 1 0 0 0,2-1 1 0 0,9-2 90 0 0,1-1 0 0 0,-1 0 1 0 0,24-11-1 0 0,-16 6-53 0 0,10-2-34 0 0,-11 2-2 0 0,1 2 0 0 0,0 0-1 0 0,0 1 1 0 0,0 2 0 0 0,27-4-1 0 0,-43 8-11 0 0,1 0 0 0 0,-1 0 0 0 0,1 0 0 0 0,-1 1 0 0 0,1 0-1 0 0,-1 0 1 0 0,1 0 0 0 0,-1 1 0 0 0,0 0 0 0 0,0 0 0 0 0,0 0-1 0 0,0 1 1 0 0,0-1 0 0 0,0 1 0 0 0,-1 0 0 0 0,1 0 0 0 0,-1 1 0 0 0,0 0-1 0 0,0-1 1 0 0,0 1 0 0 0,-1 1 0 0 0,1-1 0 0 0,-1 0 0 0 0,0 1 0 0 0,0 0-1 0 0,2 5 1 0 0,1 4 45 0 0,0 0-1 0 0,-1 1 1 0 0,0 0-1 0 0,-1 0 1 0 0,-1 0-1 0 0,0 0 1 0 0,-1 1-1 0 0,-1-1 1 0 0,0 1-1 0 0,-1-1 0 0 0,-1 1 1 0 0,-4 23-1 0 0,-1-11 109 0 0,0 0-1 0 0,-2-1 1 0 0,-1 1-1 0 0,-1-2 1 0 0,-26 50-1 0 0,28-63-37 0 0,0-1 0 0 0,-1 0 0 0 0,-1-1 0 0 0,0 0 0 0 0,-1 0 0 0 0,0-1 1 0 0,0-1-1 0 0,-25 17 0 0 0,18-15 44 0 0,1-1 0 0 0,-1-1 0 0 0,-1-1 0 0 0,0 0 0 0 0,0-2-1 0 0,-20 5 1 0 0,17-7-55 0 0,0-1 0 0 0,0 0-1 0 0,0-2 1 0 0,-25-2 0 0 0,37 0-91 0 0,-1 0 0 0 0,0 0 1 0 0,0-1-1 0 0,1 0 0 0 0,-1-1 0 0 0,1 0 1 0 0,0-1-1 0 0,0 0 0 0 0,0-1 0 0 0,-12-7 1 0 0,19 10-164 0 0,1 0 1 0 0,-1 0-1 0 0,1 0 1 0 0,0 0-1 0 0,0 0 1 0 0,0 0-1 0 0,0 0 1 0 0,0-1-1 0 0,0 1 1 0 0,1-1-1 0 0,-1 0 1 0 0,1 1-1 0 0,-1-1 1 0 0,0-3 0 0 0,2 3-487 0 0,-1 0 1 0 0,1 1 0 0 0,0-1 0 0 0,0 0 0 0 0,0 0-1 0 0,1 0 1 0 0,-1 0 0 0 0,0 0 0 0 0,1 1 0 0 0,0-1-1 0 0,0 0 1 0 0,0 0 0 0 0,0 1 0 0 0,0-1 0 0 0,2-2 0 0 0,5-9-6865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0.304"/>
    </inkml:context>
    <inkml:brush xml:id="br0">
      <inkml:brushProperty name="width" value="0.035" units="cm"/>
      <inkml:brushProperty name="height" value="0.035" units="cm"/>
      <inkml:brushProperty name="color" value="#004F8B"/>
    </inkml:brush>
  </inkml:definitions>
  <inkml:trace contextRef="#ctx0" brushRef="#br0">85 87 14947 0 0,'0'0'105'0'0,"0"0"-1"0"0,-1-1 1 0 0,1 1-1 0 0,0 0 1 0 0,-1-1 0 0 0,1 1-1 0 0,0 0 1 0 0,-1 0-1 0 0,1-1 1 0 0,0 1-1 0 0,-1 0 1 0 0,1 0 0 0 0,0 0-1 0 0,-1 0 1 0 0,1 0-1 0 0,-1-1 1 0 0,1 1-1 0 0,0 0 1 0 0,-1 0 0 0 0,1 0-1 0 0,-1 0 1 0 0,1 0-1 0 0,-1 0 1 0 0,1 0-1 0 0,0 0 1 0 0,-1 0 0 0 0,1 1-1 0 0,-1-1 1 0 0,1 0-1 0 0,0 0 1 0 0,-1 0-1 0 0,1 0 1 0 0,0 1-1 0 0,-1-1 1 0 0,1 0 0 0 0,-1 0-1 0 0,1 1 1 0 0,-1-1-1 0 0,-10 21 1075 0 0,-4 33-1543 0 0,14-48 640 0 0,-7 35-222 0 0,1 0 0 0 0,2 1 0 0 0,2 0 0 0 0,3 54 0 0 0,1-77-38 0 0,0 0 0 0 0,2 0 0 0 0,0-1 1 0 0,1 1-1 0 0,2-1 0 0 0,-1 0 0 0 0,2 0 0 0 0,0-1 0 0 0,1 0 0 0 0,1 0 0 0 0,21 29 0 0 0,-25-39 52 0 0,1-1 0 0 0,-1 0 0 0 0,1 0 0 0 0,1 0 0 0 0,-1-1 0 0 0,1 0 0 0 0,0 0-1 0 0,0-1 1 0 0,0 0 0 0 0,1 0 0 0 0,0-1 0 0 0,-1 0 0 0 0,1 0 0 0 0,0 0 0 0 0,1-1 0 0 0,-1-1 0 0 0,0 1 0 0 0,0-1 0 0 0,11 0 0 0 0,-7-2 183 0 0,0 0 1 0 0,0-1-1 0 0,0 0 1 0 0,0 0-1 0 0,-1-2 1 0 0,1 1 0 0 0,-1-1-1 0 0,0-1 1 0 0,0 0-1 0 0,0-1 1 0 0,0 0-1 0 0,16-13 1 0 0,-13 9-95 0 0,0-1 0 0 0,-1-1 0 0 0,-1-1 0 0 0,1 0 0 0 0,-2 0 0 0 0,0-1 0 0 0,16-26 0 0 0,-22 30-78 0 0,0 0-1 0 0,-1-1 1 0 0,0 1-1 0 0,0-1 1 0 0,-1 1-1 0 0,-1-1 1 0 0,0 0-1 0 0,0 0 1 0 0,-1-1-1 0 0,-1 1 1 0 0,0 0-1 0 0,0 0 1 0 0,-3-16-1 0 0,-2-2 19 0 0,-2 1 0 0 0,-1-1 0 0 0,-1 2-1 0 0,-1-1 1 0 0,-1 1 0 0 0,-22-37 0 0 0,26 52-104 0 0,-1-1 0 0 0,0 1 0 0 0,0 1 0 0 0,-2-1 0 0 0,1 1 0 0 0,-1 1 0 0 0,-1 0 0 0 0,0 0 0 0 0,-1 1-1 0 0,1 1 1 0 0,-1 0 0 0 0,-1 0 0 0 0,0 1 0 0 0,-25-9 0 0 0,28 13-91 0 0,-1 1 0 0 0,1 0 0 0 0,-1 1 0 0 0,0 1 0 0 0,0-1 0 0 0,0 2 0 0 0,1-1 0 0 0,-1 2 0 0 0,0-1 0 0 0,1 1 0 0 0,-1 1 0 0 0,1 0 0 0 0,0 1-1 0 0,-1 0 1 0 0,2 0 0 0 0,-1 1 0 0 0,0 0 0 0 0,-8 7 0 0 0,8-5-730 0 0,1 0 1 0 0,1 0-1 0 0,-1 1 0 0 0,-9 11 0 0 0,12-11-672 0 0,0 0 0 0 0,0 0 0 0 0,1 0 0 0 0,0 1-1 0 0,-4 11 1 0 0,3-6-5791 0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0.589"/>
    </inkml:context>
    <inkml:brush xml:id="br0">
      <inkml:brushProperty name="width" value="0.035" units="cm"/>
      <inkml:brushProperty name="height" value="0.035" units="cm"/>
      <inkml:brushProperty name="color" value="#004F8B"/>
    </inkml:brush>
  </inkml:definitions>
  <inkml:trace contextRef="#ctx0" brushRef="#br0">1 1 11450 0 0,'15'44'1528'0'0,"-1"0"-1"0"0,-3 1 0 0 0,10 71 0 0 0,10 43-123 0 0,8 6-943 0 0,-8-28 663 0 0,-47-171-5825 0 0,3 9-612 0 0,6 11-732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3:47.183"/>
    </inkml:context>
    <inkml:brush xml:id="br0">
      <inkml:brushProperty name="width" value="0.035" units="cm"/>
      <inkml:brushProperty name="height" value="0.035" units="cm"/>
    </inkml:brush>
  </inkml:definitions>
  <inkml:trace contextRef="#ctx0" brushRef="#br0">176 44 13187 0 0,'14'-7'2159'0'0,"-8"5"-962"0"0,0-1 1 0 0,0 0-1 0 0,-1 0 0 0 0,0 0 0 0 0,9-8 0 0 0,-14 11-1121 0 0,0 0 1 0 0,1 0 0 0 0,-1 0-1 0 0,0 0 1 0 0,0 0-1 0 0,0-1 1 0 0,1 1 0 0 0,-1 0-1 0 0,0 0 1 0 0,0 0-1 0 0,0 0 1 0 0,0-1-1 0 0,1 1 1 0 0,-1 0 0 0 0,0 0-1 0 0,0 0 1 0 0,0-1-1 0 0,0 1 1 0 0,0 0 0 0 0,0 0-1 0 0,0-1 1 0 0,0 1-1 0 0,0 0 1 0 0,0 0 0 0 0,0-1-1 0 0,0 1 1 0 0,0 0-1 0 0,0 0 1 0 0,0 0 0 0 0,0-1-1 0 0,0 1 1 0 0,0 0-1 0 0,0 0 1 0 0,0-1 0 0 0,0 1-1 0 0,0 0 1 0 0,0 0-1 0 0,0-1 1 0 0,0 1-1 0 0,-1 0 1 0 0,-10-3 1098 0 0,-16 6-892 0 0,11 5-272 0 0,0 0 0 0 0,0 1 0 0 0,1 0 0 0 0,-17 16 0 0 0,28-23-17 0 0,1 1 0 0 0,0-1 0 0 0,0 1 0 0 0,0 0 0 0 0,0 0 0 0 0,1 0 0 0 0,-1 0 0 0 0,1 0 0 0 0,0 1 0 0 0,0-1 0 0 0,0 1 0 0 0,0 0 1 0 0,0-1-1 0 0,1 1 0 0 0,0 0 0 0 0,0 0 0 0 0,0 0 0 0 0,0 0 0 0 0,1 0 0 0 0,-1 0 0 0 0,1 0 0 0 0,0 0 0 0 0,0 0 0 0 0,1 0 0 0 0,0 5 0 0 0,1-5 8 0 0,-1-1 0 0 0,1 1 0 0 0,0-1 0 0 0,0 1 1 0 0,1-1-1 0 0,-1 0 0 0 0,1 0 0 0 0,-1 0 0 0 0,1-1 0 0 0,0 1 0 0 0,0 0 0 0 0,0-1 0 0 0,0 0 0 0 0,1 0 0 0 0,3 2 0 0 0,10 5 12 0 0,34 12-1 0 0,-20-10-58 0 0,51 29 12 0 0,-75-35 55 0 0,1-1 0 0 0,-1 1 1 0 0,0 1-1 0 0,0 0 0 0 0,0 0 0 0 0,-1 0 0 0 0,0 0 0 0 0,5 9 0 0 0,-10-15 8 0 0,-1 1 0 0 0,1-1-1 0 0,-1 1 1 0 0,0-1-1 0 0,1 1 1 0 0,-1 0 0 0 0,0-1-1 0 0,0 1 1 0 0,1-1-1 0 0,-1 1 1 0 0,0 0 0 0 0,0-1-1 0 0,0 1 1 0 0,0 0-1 0 0,0-1 1 0 0,0 1 0 0 0,0 0-1 0 0,0-1 1 0 0,0 1-1 0 0,0 0 1 0 0,0-1 0 0 0,0 1-1 0 0,0 0 1 0 0,-1-1-1 0 0,1 1 1 0 0,0-1 0 0 0,-1 1-1 0 0,1 0 1 0 0,-19 11 657 0 0,-35-2 113 0 0,44-9-725 0 0,-20 4-455 0 0,-103 17 1421 0 0,45-1-8219 0 0,67-16-4211 0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0.970"/>
    </inkml:context>
    <inkml:brush xml:id="br0">
      <inkml:brushProperty name="width" value="0.035" units="cm"/>
      <inkml:brushProperty name="height" value="0.035" units="cm"/>
      <inkml:brushProperty name="color" value="#004F8B"/>
    </inkml:brush>
  </inkml:definitions>
  <inkml:trace contextRef="#ctx0" brushRef="#br0">0 460 10802 0 0,'15'-9'889'0'0,"-1"1"0"0"0,1 1 0 0 0,0 1-1 0 0,1 0 1 0 0,0 1 0 0 0,26-5 0 0 0,3-2 60 0 0,-9 2-650 0 0,-8 2-82 0 0,0-1-1 0 0,37-16 0 0 0,-56 20-250 0 0,1-1-1 0 0,-1 1 1 0 0,-1-1-1 0 0,1-1 1 0 0,-1 0-1 0 0,0 0 0 0 0,0 0 1 0 0,-1-1-1 0 0,0 0 1 0 0,7-11-1 0 0,-3-2-362 0 0,0-1-1 0 0,-1 0 1 0 0,-1 0 0 0 0,-1-1-1 0 0,7-34 1 0 0,-15 53 418 0 0,1 0 0 0 0,-1 0 0 0 0,1 0 0 0 0,-1 0 0 0 0,-1 0 0 0 0,1 0 1 0 0,0 0-1 0 0,-1 0 0 0 0,0 0 0 0 0,0 1 0 0 0,0-1 0 0 0,-3-6 0 0 0,3 8 25 0 0,0 0 0 0 0,0-1 0 0 0,0 1 0 0 0,0 0 1 0 0,-1 0-1 0 0,1 0 0 0 0,-1 0 0 0 0,1 0 0 0 0,-1 0 0 0 0,0 1 0 0 0,0-1 0 0 0,0 1 0 0 0,0-1 0 0 0,0 1 0 0 0,0 0 1 0 0,0-1-1 0 0,0 1 0 0 0,-1 0 0 0 0,1 0 0 0 0,0 1 0 0 0,-5-2 0 0 0,6 2-39 0 0,0 1 0 0 0,-1-1 1 0 0,1 0-1 0 0,0 1 0 0 0,-1-1 0 0 0,1 1 0 0 0,0-1 0 0 0,0 1 1 0 0,0 0-1 0 0,0 0 0 0 0,0-1 0 0 0,0 1 0 0 0,0 0 0 0 0,0 0 1 0 0,0 0-1 0 0,0 0 0 0 0,0 0 0 0 0,0 0 0 0 0,1 0 0 0 0,-1 0 1 0 0,0 1-1 0 0,1-1 0 0 0,-1 0 0 0 0,1 0 0 0 0,-1 0 0 0 0,1 1 1 0 0,0-1-1 0 0,-1 0 0 0 0,1 1 0 0 0,0-1 0 0 0,0 2 0 0 0,-6 44 426 0 0,6-6-33 0 0,2 0 0 0 0,1 0 0 0 0,16 71 1 0 0,43 119 851 0 0,-46-177-986 0 0,48 120 413 0 0,-13-39 402 0 0,-52-148-2178 0 0,0 1-1 0 0,1 0 1 0 0,0 0-1 0 0,1 0 0 0 0,0-1 1 0 0,1 1-1 0 0,5-19 1 0 0,-4 16-280 0 0,2-6-1222 0 0,-1-3-3294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1.480"/>
    </inkml:context>
    <inkml:brush xml:id="br0">
      <inkml:brushProperty name="width" value="0.035" units="cm"/>
      <inkml:brushProperty name="height" value="0.035" units="cm"/>
      <inkml:brushProperty name="color" value="#004F8B"/>
    </inkml:brush>
  </inkml:definitions>
  <inkml:trace contextRef="#ctx0" brushRef="#br0">0 249 11514 0 0,'12'12'843'0'0,"-2"1"0"0"0,0 1 0 0 0,0 0-1 0 0,-1 0 1 0 0,-1 1 0 0 0,0 0 0 0 0,-1 0-1 0 0,10 31 1 0 0,-2 9-544 0 0,10 73 0 0 0,-20-94-88 0 0,-3-26-89 0 0,-1-3 138 0 0,1 1 0 0 0,-1 0 0 0 0,0 0 0 0 0,-1-1 0 0 0,1 1 1 0 0,-1 0-1 0 0,-1 0 0 0 0,1 0 0 0 0,-1 0 0 0 0,-2 10 1 0 0,2-16-130 0 0,1 0 1 0 0,-1 0 0 0 0,1 0-1 0 0,-1 0 1 0 0,0 0 0 0 0,1 0-1 0 0,-1 0 1 0 0,1 0 0 0 0,-1 0 0 0 0,0 0-1 0 0,1 0 1 0 0,-1 0 0 0 0,0 0-1 0 0,1 0 1 0 0,-1-1 0 0 0,1 1-1 0 0,-1 0 1 0 0,1 0 0 0 0,-1-1 0 0 0,0 1-1 0 0,1 0 1 0 0,-1-1 0 0 0,1 1-1 0 0,-1-1 1 0 0,1 1 0 0 0,0 0-1 0 0,-1-1 1 0 0,1 1 0 0 0,-1-1 0 0 0,1 0-1 0 0,0 1 1 0 0,0-1 0 0 0,-1 0-1 0 0,-16-21 131 0 0,16 21-118 0 0,-11-15-157 0 0,2-1-1 0 0,0 0 0 0 0,0-1 1 0 0,2 0-1 0 0,0 0 0 0 0,1-1 1 0 0,1 0-1 0 0,1 0 0 0 0,0 0 1 0 0,1-1-1 0 0,2 0 0 0 0,0 1 1 0 0,1-1-1 0 0,1 0 0 0 0,4-38 1 0 0,-1 33-32 0 0,1-1 1 0 0,2 1 0 0 0,0 0-1 0 0,2 0 1 0 0,0 0 0 0 0,2 1 0 0 0,14-26-1 0 0,-19 42 34 0 0,-1 0 0 0 0,1 0-1 0 0,1 1 1 0 0,-1 0 0 0 0,1 0-1 0 0,0 1 1 0 0,1 0 0 0 0,0 0-1 0 0,0 0 1 0 0,0 1 0 0 0,1 0-1 0 0,-1 0 1 0 0,1 1 0 0 0,0 0-1 0 0,0 0 1 0 0,1 1 0 0 0,-1 0-1 0 0,1 0 1 0 0,0 1 0 0 0,0 0-1 0 0,0 1 1 0 0,0 0 0 0 0,0 0-1 0 0,11 2 1 0 0,-15-1-6 0 0,0 0 1 0 0,0 1-1 0 0,-1-1 0 0 0,1 1 0 0 0,0 0 1 0 0,0 1-1 0 0,-1-1 0 0 0,1 1 0 0 0,0 0 1 0 0,-1 0-1 0 0,0 1 0 0 0,0-1 0 0 0,1 1 1 0 0,-1 0-1 0 0,5 6 0 0 0,-6-7 9 0 0,-1 1 1 0 0,0 0-1 0 0,0 0 0 0 0,-1 0 0 0 0,1 0 1 0 0,-1 0-1 0 0,1 0 0 0 0,-1 0 0 0 0,0 0 0 0 0,0 0 1 0 0,-1 1-1 0 0,1-1 0 0 0,0 0 0 0 0,-1 1 0 0 0,0-1 1 0 0,0 1-1 0 0,0-1 0 0 0,0 0 0 0 0,-1 1 0 0 0,1-1 1 0 0,-1 0-1 0 0,0 1 0 0 0,-1 3 0 0 0,-8 16 9 0 0,0-1 0 0 0,-1 0-1 0 0,-1 0 1 0 0,-1-2 0 0 0,-30 38-1 0 0,-24 40-77 0 0,65-95 91 0 0,0 1 1 0 0,0-1-1 0 0,1 1 1 0 0,-1-1-1 0 0,1 1 1 0 0,0 0-1 0 0,0 0 0 0 0,0-1 1 0 0,1 1-1 0 0,-1 0 1 0 0,1 0-1 0 0,0 0 1 0 0,0 0-1 0 0,0 0 1 0 0,1 0-1 0 0,1 7 0 0 0,0-5 0 0 0,1-1-1 0 0,-1 1 0 0 0,1 0 0 0 0,0-1 0 0 0,0 0 0 0 0,1 0 0 0 0,0 0 1 0 0,0 0-1 0 0,8 7 0 0 0,7 5 37 0 0,1-2 0 0 0,1 0 0 0 0,0-2 0 0 0,27 13 0 0 0,-41-22-22 0 0,88 49-533 0 0,133 65 891 0 0,-221-115-626 0 0,1 0 0 0 0,-1-1 0 0 0,1 0 0 0 0,-1 0 0 0 0,13 1 0 0 0,0-4-3376 0 0,-2-5-3757 0 0,-7-1-1124 0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2.797"/>
    </inkml:context>
    <inkml:brush xml:id="br0">
      <inkml:brushProperty name="width" value="0.035" units="cm"/>
      <inkml:brushProperty name="height" value="0.035" units="cm"/>
      <inkml:brushProperty name="color" value="#004F8B"/>
    </inkml:brush>
  </inkml:definitions>
  <inkml:trace contextRef="#ctx0" brushRef="#br0">581 129 15835 0 0,'-8'-11'578'0'0,"0"1"-1"0"0,0 0 1 0 0,-1 0-1 0 0,-1 1 1 0 0,1 0-1 0 0,-1 1 1 0 0,-1 0-1 0 0,0 0 0 0 0,0 1 1 0 0,0 1-1 0 0,-1 0 1 0 0,0 0-1 0 0,0 1 1 0 0,0 1-1 0 0,0 0 1 0 0,-15-3-1 0 0,21 7-558 0 0,0 0 0 0 0,1 0 0 0 0,-1 0 0 0 0,0 0 0 0 0,1 1 0 0 0,-1 0-1 0 0,1 0 1 0 0,-1 1 0 0 0,1-1 0 0 0,-1 1 0 0 0,1 1 0 0 0,0-1 0 0 0,0 1 0 0 0,0-1 0 0 0,0 1-1 0 0,1 1 1 0 0,-1-1 0 0 0,1 1 0 0 0,0 0 0 0 0,0 0 0 0 0,-4 4 0 0 0,-10 13-44 0 0,1 1 1 0 0,-29 47-1 0 0,38-56 55 0 0,-18 31-74 0 0,1 1 0 0 0,2 1 1 0 0,3 1-1 0 0,1 1 0 0 0,3 1 0 0 0,2 0 0 0 0,1 1 0 0 0,4 1 0 0 0,1-1 0 0 0,-2 70 0 0 0,11-93-159 0 0,1 0 0 0 0,1 0-1 0 0,1 0 1 0 0,2-1 0 0 0,0 1-1 0 0,2-1 1 0 0,1-1-1 0 0,1 0 1 0 0,1 0 0 0 0,1-1-1 0 0,1 0 1 0 0,18 23-1 0 0,-22-34-48 0 0,2 0-1 0 0,0-1 1 0 0,0-1-1 0 0,1 0 1 0 0,0 0-1 0 0,1-1 0 0 0,0-1 1 0 0,0 0-1 0 0,21 9 1 0 0,-22-13 161 0 0,1 0 0 0 0,-1-1 0 0 0,1 0 0 0 0,0-1 1 0 0,0 0-1 0 0,1-1 0 0 0,-1-1 0 0 0,0 0 0 0 0,1-1 0 0 0,-1-1 0 0 0,0 1 1 0 0,19-5-1 0 0,-13 0-190 0 0,0 0 1 0 0,0-1 0 0 0,-1 0 0 0 0,0-2-1 0 0,0 0 1 0 0,30-20 0 0 0,-32 18-1951 0 0,-1-2 0 0 0,0 0-1 0 0,25-27 1 0 0,-21 17-3256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3.147"/>
    </inkml:context>
    <inkml:brush xml:id="br0">
      <inkml:brushProperty name="width" value="0.035" units="cm"/>
      <inkml:brushProperty name="height" value="0.035" units="cm"/>
      <inkml:brushProperty name="color" value="#004F8B"/>
    </inkml:brush>
  </inkml:definitions>
  <inkml:trace contextRef="#ctx0" brushRef="#br0">79 82 14827 0 0,'-2'-11'2690'0'0,"-4"-13"-1247"0"0,6 24-1257 0 0,0-1-1 0 0,0 1 1 0 0,0-1 0 0 0,0 0-1 0 0,-1 1 1 0 0,1-1 0 0 0,0 1-1 0 0,-1-1 1 0 0,1 0-1 0 0,0 1 1 0 0,-1-1 0 0 0,1 1-1 0 0,0-1 1 0 0,-1 1 0 0 0,1-1-1 0 0,-1 1 1 0 0,1 0 0 0 0,-1-1-1 0 0,1 1 1 0 0,-1-1 0 0 0,1 1-1 0 0,-1 0 1 0 0,0 0-1 0 0,0-1 1 0 0,-1 4-94 0 0,1 1 0 0 0,-1-1 0 0 0,1 0 1 0 0,0 1-1 0 0,0 0 0 0 0,0-1 0 0 0,0 1 0 0 0,0 5 0 0 0,-1-2 21 0 0,-12 52 72 0 0,2 0 0 0 0,3 1 0 0 0,-2 67 1 0 0,10-103-189 0 0,1 1 0 0 0,1-1 0 0 0,2-1 0 0 0,0 1 0 0 0,2 0 0 0 0,0-1 0 0 0,1 0 0 0 0,2 0 0 0 0,0 0 0 0 0,22 39 0 0 0,-27-57 22 0 0,0 0 0 0 0,0-1 1 0 0,1 1-1 0 0,-1-1 1 0 0,1 1-1 0 0,0-1 0 0 0,1 0 1 0 0,-1-1-1 0 0,1 1 0 0 0,-1-1 1 0 0,1 0-1 0 0,0 0 0 0 0,0 0 1 0 0,1-1-1 0 0,7 3 1 0 0,-6-3 85 0 0,0-1 0 0 0,0 1 0 0 0,0-2 0 0 0,1 1 0 0 0,-1-1 0 0 0,0 0 0 0 0,0-1 0 0 0,1 1 0 0 0,-1-2 0 0 0,13-3 0 0 0,-3 0 140 0 0,0-2-1 0 0,-1 0 1 0 0,0-1-1 0 0,0 0 1 0 0,-1-2-1 0 0,0 0 0 0 0,-1 0 1 0 0,0-1-1 0 0,13-14 1 0 0,-15 12-110 0 0,-2 0 0 0 0,1-1 0 0 0,-1 0 0 0 0,-1-1 0 0 0,-1 1 0 0 0,0-2-1 0 0,-1 1 1 0 0,-1-1 0 0 0,0 0 0 0 0,-1-1 0 0 0,0 1 0 0 0,-2-1 0 0 0,0 0 0 0 0,-1 0 0 0 0,-1 0 0 0 0,0-21 0 0 0,-2 17-101 0 0,0-1 0 0 0,-2 1-1 0 0,0 0 1 0 0,-1 1 0 0 0,-1-1 0 0 0,-1 1 0 0 0,-1 0 0 0 0,-1 0-1 0 0,-1 1 1 0 0,0 0 0 0 0,-1 0 0 0 0,-24-30 0 0 0,30 43-61 0 0,-1 1-1 0 0,0-1 1 0 0,-1 1 0 0 0,1 1-1 0 0,-1-1 1 0 0,0 1 0 0 0,0 0-1 0 0,-1 1 1 0 0,1-1 0 0 0,-1 1 0 0 0,1 0-1 0 0,-1 1 1 0 0,0 0 0 0 0,0 0-1 0 0,0 0 1 0 0,0 1 0 0 0,-1 0-1 0 0,1 0 1 0 0,0 1 0 0 0,0 0 0 0 0,-1 0-1 0 0,1 1 1 0 0,-10 2 0 0 0,9-2-211 0 0,1 1 1 0 0,-1 1 0 0 0,1-1 0 0 0,0 1 0 0 0,-1 1 0 0 0,1-1-1 0 0,0 1 1 0 0,1 0 0 0 0,-1 1 0 0 0,1 0 0 0 0,0 0 0 0 0,0 0-1 0 0,-8 10 1 0 0,5-5-710 0 0,2 1 0 0 0,-1 0 0 0 0,1 0 0 0 0,1 0 0 0 0,0 1 0 0 0,-9 25 0 0 0,11-25-705 0 0,1 1 1 0 0,1 0 0 0 0,0 1 0 0 0,-1 12-1 0 0,3 2-5764 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3.669"/>
    </inkml:context>
    <inkml:brush xml:id="br0">
      <inkml:brushProperty name="width" value="0.035" units="cm"/>
      <inkml:brushProperty name="height" value="0.035" units="cm"/>
      <inkml:brushProperty name="color" value="#004F8B"/>
    </inkml:brush>
  </inkml:definitions>
  <inkml:trace contextRef="#ctx0" brushRef="#br0">0 275 17476 0 0,'3'21'282'0'0,"1"-1"0"0"0,9 29 1 0 0,-10-37-183 0 0,29 90 552 0 0,-14-48-297 0 0,13 64 0 0 0,-28-102-151 0 0,-1-1-1 0 0,0 1 0 0 0,-1 0 0 0 0,-1-1 0 0 0,0 1 0 0 0,-1 0 1 0 0,-1-1-1 0 0,-7 30 0 0 0,9-44-137 0 0,0-1-1 0 0,0 0 1 0 0,0 1 0 0 0,0-1 0 0 0,0 0-1 0 0,0 0 1 0 0,0 1 0 0 0,0-1 0 0 0,0 0 0 0 0,0 1-1 0 0,0-1 1 0 0,0 0 0 0 0,-1 0 0 0 0,1 1-1 0 0,0-1 1 0 0,0 0 0 0 0,0 0 0 0 0,0 1-1 0 0,-1-1 1 0 0,1 0 0 0 0,0 0 0 0 0,0 0-1 0 0,-1 1 1 0 0,1-1 0 0 0,0 0 0 0 0,0 0-1 0 0,-1 0 1 0 0,1 0 0 0 0,0 0 0 0 0,0 1-1 0 0,-1-1 1 0 0,1 0 0 0 0,0 0 0 0 0,-1 0-1 0 0,1 0 1 0 0,0 0 0 0 0,0 0 0 0 0,-1 0 0 0 0,1 0-1 0 0,0 0 1 0 0,-1 0 0 0 0,1 0 0 0 0,0 0-1 0 0,0 0 1 0 0,-1-1 0 0 0,-12-13 1449 0 0,-5-24-490 0 0,9 6-1002 0 0,2-1 1 0 0,2 0-1 0 0,1-1 0 0 0,1 1 1 0 0,1-1-1 0 0,3 1 0 0 0,0-1 1 0 0,2 1-1 0 0,2 0 0 0 0,1 0 0 0 0,1 0 1 0 0,2 0-1 0 0,2 1 0 0 0,0 1 1 0 0,2 0-1 0 0,25-43 0 0 0,-25 54 24 0 0,0 0-1 0 0,1 1 1 0 0,33-33-1 0 0,-40 45-34 0 0,0 1 0 0 0,1 0 0 0 0,-1 0 0 0 0,1 0 1 0 0,0 1-1 0 0,0 1 0 0 0,1-1 0 0 0,-1 1 0 0 0,1 1 0 0 0,0-1 0 0 0,0 2 0 0 0,17-4 0 0 0,-24 5-11 0 0,0 1 0 0 0,0 0-1 0 0,0-1 1 0 0,0 1 0 0 0,1 0 0 0 0,-1 0 0 0 0,0 0-1 0 0,0 1 1 0 0,0-1 0 0 0,0 0 0 0 0,0 1 0 0 0,0-1-1 0 0,0 1 1 0 0,0 0 0 0 0,0 0 0 0 0,0-1 0 0 0,0 1-1 0 0,0 1 1 0 0,0-1 0 0 0,-1 0 0 0 0,1 0 0 0 0,0 1-1 0 0,-1-1 1 0 0,1 1 0 0 0,-1-1 0 0 0,0 1-1 0 0,1 0 1 0 0,-1-1 0 0 0,0 1 0 0 0,0 0 0 0 0,0 0-1 0 0,0 0 1 0 0,0 0 0 0 0,-1 0 0 0 0,1 0 0 0 0,0 0-1 0 0,-1 0 1 0 0,0 0 0 0 0,1 0 0 0 0,-1 0 0 0 0,0 1-1 0 0,-1 3 1 0 0,1 4-2 0 0,-1-1-1 0 0,0 1 1 0 0,-1-1-1 0 0,0 1 0 0 0,-1-1 1 0 0,0 0-1 0 0,0 0 1 0 0,-6 11-1 0 0,-11 13-45 0 0,-2 0-1 0 0,-1-2 1 0 0,-1-1-1 0 0,-2-1 1 0 0,-29 26-1 0 0,20-21 136 0 0,2 2-1 0 0,-41 57 0 0 0,73-91-89 0 0,0 0 0 0 0,0 0 0 0 0,0 0 0 0 0,0 1-1 0 0,0-1 1 0 0,0 0 0 0 0,1 1 0 0 0,-1-1 0 0 0,1 1 0 0 0,-1-1-1 0 0,1 1 1 0 0,0-1 0 0 0,0 0 0 0 0,0 1 0 0 0,0-1 0 0 0,1 1-1 0 0,-1-1 1 0 0,1 1 0 0 0,-1-1 0 0 0,1 0 0 0 0,0 1 0 0 0,0-1-1 0 0,0 0 1 0 0,0 0 0 0 0,0 1 0 0 0,1-1 0 0 0,-1 0 0 0 0,1 0-1 0 0,-1-1 1 0 0,1 1 0 0 0,2 2 0 0 0,6 6-27 0 0,1 0 0 0 0,0-1 0 0 0,1 0 0 0 0,14 7 0 0 0,-12-7-17 0 0,34 23 21 0 0,1-3 0 0 0,2-2-1 0 0,1-2 1 0 0,61 19 0 0 0,-97-39 124 0 0,1 0 0 0 0,29 4 0 0 0,-4-11-2533 0 0,-39 2 1588 0 0,0-1 0 0 0,-1 0 0 0 0,1 0 0 0 0,0 0 0 0 0,-1 0 0 0 0,1 0 0 0 0,-1-1 0 0 0,1 1 0 0 0,-1-1 0 0 0,0 1 1 0 0,3-4-1 0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4.166"/>
    </inkml:context>
    <inkml:brush xml:id="br0">
      <inkml:brushProperty name="width" value="0.035" units="cm"/>
      <inkml:brushProperty name="height" value="0.035" units="cm"/>
      <inkml:brushProperty name="color" value="#004F8B"/>
    </inkml:brush>
  </inkml:definitions>
  <inkml:trace contextRef="#ctx0" brushRef="#br0">0 417 14611 0 0,'7'4'363'0'0,"0"1"-1"0"0,0-1 1 0 0,-1 1-1 0 0,0 1 1 0 0,0-1-1 0 0,0 1 0 0 0,-1 0 1 0 0,0 1-1 0 0,0-1 1 0 0,0 1-1 0 0,-1 0 1 0 0,0 0-1 0 0,-1 1 1 0 0,1-1-1 0 0,-1 1 1 0 0,3 13-1 0 0,2 12 114 0 0,-1 0-1 0 0,4 56 0 0 0,-9-72-479 0 0,0 56 189 0 0,-2-67-109 0 0,-1 0-1 0 0,0 1 0 0 0,0-1 0 0 0,0 0 0 0 0,-1 0 0 0 0,0 0 0 0 0,0-1 0 0 0,0 1 1 0 0,-6 9-1 0 0,8-15-30 0 0,-1 0 1 0 0,1 0 0 0 0,0 0 0 0 0,-1 1 0 0 0,1-1-1 0 0,0 0 1 0 0,-1 0 0 0 0,1 0 0 0 0,0 0 0 0 0,-1 0-1 0 0,1 0 1 0 0,0 0 0 0 0,-1 0 0 0 0,1 0 0 0 0,0 0-1 0 0,-1 0 1 0 0,1 0 0 0 0,-1 0 0 0 0,1 0 0 0 0,0-1-1 0 0,-1 1 1 0 0,1 0 0 0 0,0 0 0 0 0,0 0 0 0 0,-1 0-1 0 0,1-1 1 0 0,0 1 0 0 0,-1 0 0 0 0,1 0 0 0 0,0-1-1 0 0,0 1 1 0 0,-1 0 0 0 0,1 0 0 0 0,0-1 0 0 0,0 1-1 0 0,0 0 1 0 0,-1-1 0 0 0,1 1 0 0 0,0 0 0 0 0,0-1-1 0 0,0 1 1 0 0,0 0 0 0 0,0-1 0 0 0,0 1 0 0 0,0 0-1 0 0,0-1 1 0 0,0 1 0 0 0,0-1 0 0 0,-11-23 442 0 0,10 21-332 0 0,-8-24-75 0 0,1 0-1 0 0,1-1 1 0 0,1 1-1 0 0,1-2 1 0 0,2 1 0 0 0,1 0-1 0 0,2-51 1 0 0,8-10-256 0 0,20-99 1 0 0,-23 162 207 0 0,0 0 0 0 0,2 1 0 0 0,19-47 0 0 0,-22 63-40 0 0,0 1 0 0 0,1 0 0 0 0,-1 0 0 0 0,1 1 0 0 0,1-1 0 0 0,0 1 0 0 0,0 0 0 0 0,0 0 0 0 0,1 1 0 0 0,0 0 0 0 0,0 0 0 0 0,0 1 0 0 0,1 0 0 0 0,14-8 0 0 0,-21 13-5 0 0,0-1 1 0 0,0 0-1 0 0,1 1 0 0 0,-1-1 0 0 0,0 1 1 0 0,0-1-1 0 0,0 1 0 0 0,0 0 0 0 0,0-1 1 0 0,1 1-1 0 0,-1 0 0 0 0,0 0 0 0 0,0 0 1 0 0,0 0-1 0 0,1 0 0 0 0,-1 0 1 0 0,0 0-1 0 0,0 0 0 0 0,0 1 0 0 0,0-1 1 0 0,1 0-1 0 0,-1 1 0 0 0,0-1 0 0 0,0 1 1 0 0,0-1-1 0 0,0 1 0 0 0,0 0 0 0 0,2 1 1 0 0,-2-1-4 0 0,0 1 0 0 0,0 0 1 0 0,-1 0-1 0 0,1 0 0 0 0,0 0 0 0 0,-1 0 1 0 0,1 0-1 0 0,-1 0 0 0 0,0 1 1 0 0,1-1-1 0 0,-1 0 0 0 0,0 0 1 0 0,0 0-1 0 0,-1 4 0 0 0,-1 9-22 0 0,-1 0-1 0 0,-1 0 1 0 0,-6 18-1 0 0,-58 123-203 0 0,-1 0 321 0 0,67-150-75 0 0,1 0-1 0 0,-1 0 1 0 0,1 0 0 0 0,0 0 0 0 0,0 0 0 0 0,1 0-1 0 0,0 0 1 0 0,0 1 0 0 0,0-1 0 0 0,1 0 0 0 0,0 0-1 0 0,0 0 1 0 0,0 0 0 0 0,4 9 0 0 0,-1-7 2 0 0,0 1 1 0 0,1-1-1 0 0,0 0 0 0 0,0-1 1 0 0,0 1-1 0 0,1-1 0 0 0,0 0 1 0 0,13 11-1 0 0,2-1 36 0 0,1-1 1 0 0,1-2-1 0 0,0 0 0 0 0,1-1 0 0 0,42 16 0 0 0,-60-26-44 0 0,0-1-1 0 0,0 0 1 0 0,1 0-1 0 0,-1-1 1 0 0,0 1-1 0 0,1-1 0 0 0,-1-1 1 0 0,1 1-1 0 0,-1-1 1 0 0,1 0-1 0 0,-1-1 1 0 0,1 0-1 0 0,-1 0 1 0 0,12-3-1 0 0,-12 2-495 0 0,-1-1 1 0 0,1 1-1 0 0,-1-1 0 0 0,0 0 0 0 0,0 0 1 0 0,7-7-1 0 0,-5 4-1494 0 0,0-1 1 0 0,-1 0-1 0 0,0 0 0 0 0,6-11 1 0 0,-1 2-5320 0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4.429"/>
    </inkml:context>
    <inkml:brush xml:id="br0">
      <inkml:brushProperty name="width" value="0.035" units="cm"/>
      <inkml:brushProperty name="height" value="0.035" units="cm"/>
      <inkml:brushProperty name="color" value="#004F8B"/>
    </inkml:brush>
  </inkml:definitions>
  <inkml:trace contextRef="#ctx0" brushRef="#br0">0 0 16227 0 0,'5'4'422'0'0,"-1"0"0"0"0,1 0 0 0 0,-1 0 0 0 0,0 1 0 0 0,-1-1 0 0 0,1 1 0 0 0,-1 0 0 0 0,0 0 0 0 0,0 0 0 0 0,0 0 0 0 0,-1 1 0 0 0,0-1 0 0 0,0 1 0 0 0,0-1 0 0 0,-1 1 0 0 0,1 9 0 0 0,2 12 153 0 0,-2 0 0 0 0,-1 36 1 0 0,-1-21-254 0 0,1-9-317 0 0,-1-3-12 0 0,1 1 0 0 0,1-1 1 0 0,2 0-1 0 0,10 37 0 0 0,-12-60 33 0 0,0 0-1 0 0,0 0 1 0 0,1-1-1 0 0,0 1 1 0 0,0-1 0 0 0,1 1-1 0 0,0-1 1 0 0,0 0 0 0 0,0 0-1 0 0,1-1 1 0 0,0 0-1 0 0,0 1 1 0 0,0-1 0 0 0,0-1-1 0 0,1 1 1 0 0,0-1 0 0 0,0 0-1 0 0,0-1 1 0 0,1 1-1 0 0,-1-1 1 0 0,1 0 0 0 0,0-1-1 0 0,8 3 1 0 0,-2-3 63 0 0,0-1 0 0 0,-1 0 1 0 0,1 0-1 0 0,0-1 0 0 0,-1-1 0 0 0,1 0 1 0 0,-1-1-1 0 0,1-1 0 0 0,-1 1 1 0 0,0-2-1 0 0,1 0 0 0 0,-2 0 0 0 0,14-7 1 0 0,-15 6-417 0 0,1-1 1 0 0,0 0-1 0 0,-1-1 0 0 0,0 1 1 0 0,0-2-1 0 0,-1 1 1 0 0,0-2-1 0 0,-1 1 1 0 0,1-1-1 0 0,-2 0 1 0 0,1-1-1 0 0,-1 0 0 0 0,10-20 1 0 0,-14 24-914 0 0,-1 0 0 0 0,0 0 0 0 0,-1 0 0 0 0,0 0-1 0 0,0 0 1 0 0,1-9 0 0 0,-2-3-6535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4.619"/>
    </inkml:context>
    <inkml:brush xml:id="br0">
      <inkml:brushProperty name="width" value="0.035" units="cm"/>
      <inkml:brushProperty name="height" value="0.035" units="cm"/>
      <inkml:brushProperty name="color" value="#004F8B"/>
    </inkml:brush>
  </inkml:definitions>
  <inkml:trace contextRef="#ctx0" brushRef="#br0">0 362 16315 0 0,'11'-6'478'0'0,"-1"1"-1"0"0,0 0 1 0 0,1 0-1 0 0,0 1 1 0 0,0 1-1 0 0,18-4 1 0 0,20-7 582 0 0,-23 4-747 0 0,-2 0 0 0 0,1-2 0 0 0,-2 0 0 0 0,1-2 1 0 0,36-29-1 0 0,-51 35-462 0 0,1 0 1 0 0,-2-1 0 0 0,1-1-1 0 0,-1 1 1 0 0,-1-1 0 0 0,9-14-1 0 0,-12 16-388 0 0,-1 1-1 0 0,1 0 0 0 0,-2-1 0 0 0,1 1 1 0 0,-1-1-1 0 0,0 0 0 0 0,0 0 1 0 0,-1 0-1 0 0,0 0 0 0 0,-1-14 0 0 0,-2 5-2973 0 0,-2 0-3500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4.777"/>
    </inkml:context>
    <inkml:brush xml:id="br0">
      <inkml:brushProperty name="width" value="0.035" units="cm"/>
      <inkml:brushProperty name="height" value="0.035" units="cm"/>
      <inkml:brushProperty name="color" value="#004F8B"/>
    </inkml:brush>
  </inkml:definitions>
  <inkml:trace contextRef="#ctx0" brushRef="#br0">1 196 19980 0 0,'237'-52'3789'0'0,"-175"34"-5010"0"0,104-48 0 0 0,-55 16-8449 0 0,-90 40 3078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5.157"/>
    </inkml:context>
    <inkml:brush xml:id="br0">
      <inkml:brushProperty name="width" value="0.035" units="cm"/>
      <inkml:brushProperty name="height" value="0.035" units="cm"/>
      <inkml:brushProperty name="color" value="#004F8B"/>
    </inkml:brush>
  </inkml:definitions>
  <inkml:trace contextRef="#ctx0" brushRef="#br0">305 82 14507 0 0,'2'-1'344'0'0,"0"1"0"0"0,-1 0 0 0 0,1 0-1 0 0,-1-1 1 0 0,1 1 0 0 0,-1-1 0 0 0,1 1 0 0 0,-1-1 0 0 0,1 0 0 0 0,-1 1-1 0 0,0-1 1 0 0,1 0 0 0 0,-1 0 0 0 0,0 0 0 0 0,0 0 0 0 0,1 0-1 0 0,-1 0 1 0 0,0-1 0 0 0,0 1 0 0 0,0 0 0 0 0,1-3 0 0 0,-2 2-148 0 0,0 1 1 0 0,-1-1-1 0 0,1 0 1 0 0,0 1-1 0 0,-1-1 1 0 0,0 1-1 0 0,1-1 1 0 0,-1 1-1 0 0,0-1 1 0 0,1 1-1 0 0,-1-1 1 0 0,0 1-1 0 0,0 0 1 0 0,0-1-1 0 0,0 1 1 0 0,-1 0-1 0 0,1 0 1 0 0,0 0-1 0 0,0 0 1 0 0,-1 0-1 0 0,1 0 1 0 0,-2-1-1 0 0,-3-2-113 0 0,-1 1 1 0 0,0-1-1 0 0,1 1 0 0 0,-1 0 1 0 0,0 0-1 0 0,0 1 1 0 0,-1 0-1 0 0,1 0 0 0 0,0 1 1 0 0,-1 0-1 0 0,1 0 0 0 0,0 1 1 0 0,-1 0-1 0 0,-11 1 0 0 0,2 1-93 0 0,0 0 0 0 0,0 2-1 0 0,1 0 1 0 0,-1 0 0 0 0,-19 10-1 0 0,30-12-5 0 0,0 1 0 0 0,0 0-1 0 0,0 0 1 0 0,0 1 0 0 0,1-1-1 0 0,0 1 1 0 0,0 1-1 0 0,0-1 1 0 0,-9 10 0 0 0,13-11 10 0 0,-1-1 0 0 0,1 0 1 0 0,0 1-1 0 0,-1-1 0 0 0,1 1 1 0 0,0-1-1 0 0,0 1 0 0 0,1-1 1 0 0,-1 1-1 0 0,0 0 0 0 0,1 0 1 0 0,0-1-1 0 0,-1 1 1 0 0,1 0-1 0 0,0 0 0 0 0,1-1 1 0 0,-1 1-1 0 0,0 0 0 0 0,1 0 1 0 0,0-1-1 0 0,-1 1 0 0 0,1 0 1 0 0,0-1-1 0 0,0 1 0 0 0,2 2 1 0 0,5 9-18 0 0,0-2 1 0 0,1 1 0 0 0,0-1 0 0 0,1-1 0 0 0,0 0 0 0 0,16 14-1 0 0,77 53-177 0 0,-76-61 241 0 0,-1 2-1 0 0,-1 1 1 0 0,42 44-1 0 0,-59-55-28 0 0,0 1-1 0 0,0 0 0 0 0,-1 0 1 0 0,-1 1-1 0 0,0-1 1 0 0,8 23-1 0 0,-13-31 17 0 0,0 1 0 0 0,0 0-1 0 0,0 0 1 0 0,-1 0 0 0 0,1 0 0 0 0,-1 0 0 0 0,0 0 0 0 0,0 0 0 0 0,0 0-1 0 0,-1 0 1 0 0,1 0 0 0 0,-1 0 0 0 0,1 0 0 0 0,-1 0 0 0 0,0 0 0 0 0,0 0-1 0 0,0-1 1 0 0,-1 1 0 0 0,1 0 0 0 0,-1-1 0 0 0,1 1 0 0 0,-1-1 0 0 0,0 1-1 0 0,0-1 1 0 0,0 0 0 0 0,0 0 0 0 0,0 0 0 0 0,-1 0 0 0 0,1 0 0 0 0,-1 0-1 0 0,1-1 1 0 0,-1 1 0 0 0,-3 1 0 0 0,-12 6 68 0 0,0-1 1 0 0,-1 0-1 0 0,0-2 1 0 0,-1 0-1 0 0,-34 6 0 0 0,40-10-138 0 0,0 0 0 0 0,0-2-1 0 0,0 1 1 0 0,0-1 0 0 0,0-1-1 0 0,0-1 1 0 0,1 0-1 0 0,-1 0 1 0 0,-16-6 0 0 0,26 6-370 0 0,1 1 0 0 0,-1-1 0 0 0,0 0 0 0 0,1 0 1 0 0,0 0-1 0 0,-1 0 0 0 0,1-1 0 0 0,-4-3 0 0 0,6 4-354 0 0,-1 0 0 0 0,0 1-1 0 0,1-2 1 0 0,-1 1-1 0 0,1 0 1 0 0,0 0-1 0 0,0 0 1 0 0,0-1-1 0 0,0 1 1 0 0,0 0 0 0 0,0-1-1 0 0,1 1 1 0 0,-1-6-1 0 0,0-8-7508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16.174"/>
    </inkml:context>
    <inkml:brush xml:id="br0">
      <inkml:brushProperty name="width" value="0.035" units="cm"/>
      <inkml:brushProperty name="height" value="0.035" units="cm"/>
    </inkml:brush>
  </inkml:definitions>
  <inkml:trace contextRef="#ctx0" brushRef="#br0">286 81 11674 0 0,'1'-8'1161'0'0,"1"0"0"0"0,0 0-1 0 0,0 0 1 0 0,0 0 0 0 0,6-10-1 0 0,1-4 1050 0 0,-72 81-29 0 0,37-31-2189 0 0,2 1-1 0 0,0 1 1 0 0,2 1-1 0 0,1 2 1 0 0,2 0 0 0 0,-26 60-1 0 0,30-54-23 0 0,2 0-1 0 0,1 1 0 0 0,2 1 1 0 0,-6 54-1 0 0,15-83 20 0 0,1 1 0 0 0,0 0-1 0 0,1 0 1 0 0,0-1 0 0 0,1 1 0 0 0,0 0-1 0 0,1-1 1 0 0,5 13 0 0 0,-5-18 0 0 0,0 1 0 0 0,1-1 1 0 0,0 0-1 0 0,1 0 0 0 0,-1 0 1 0 0,1 0-1 0 0,1-1 0 0 0,-1 0 1 0 0,1 0-1 0 0,0 0 0 0 0,0-1 1 0 0,1 0-1 0 0,11 7 0 0 0,-8-7 42 0 0,1 0 0 0 0,-1-1-1 0 0,1 0 1 0 0,0-1 0 0 0,0 0 0 0 0,0-1 0 0 0,0 0-1 0 0,1-1 1 0 0,-1 0 0 0 0,1-1 0 0 0,-1 0 0 0 0,0-1-1 0 0,1 0 1 0 0,-1 0 0 0 0,0-2 0 0 0,14-3-1 0 0,-3-1-242 0 0,-1 0 0 0 0,0-1-1 0 0,-1-1 1 0 0,1-1 0 0 0,-2-1-1 0 0,1-1 1 0 0,23-19 0 0 0,-3-9-7163 0 0,-29 26-210 0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5.674"/>
    </inkml:context>
    <inkml:brush xml:id="br0">
      <inkml:brushProperty name="width" value="0.035" units="cm"/>
      <inkml:brushProperty name="height" value="0.035" units="cm"/>
      <inkml:brushProperty name="color" value="#004F8B"/>
    </inkml:brush>
  </inkml:definitions>
  <inkml:trace contextRef="#ctx0" brushRef="#br0">0 0 18140 0 0,'10'66'3063'0'0,"0"13"-1727"0"0,1 11-870 0 0,27 100 1 0 0,-30-155-700 0 0,8 66 0 0 0,-13-43-4948 0 0,4-69-2778 0 0,-5 2 2406 0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5.884"/>
    </inkml:context>
    <inkml:brush xml:id="br0">
      <inkml:brushProperty name="width" value="0.035" units="cm"/>
      <inkml:brushProperty name="height" value="0.035" units="cm"/>
      <inkml:brushProperty name="color" value="#004F8B"/>
    </inkml:brush>
  </inkml:definitions>
  <inkml:trace contextRef="#ctx0" brushRef="#br0">1 153 16604 0 0,'1'-8'215'0'0,"1"0"1"0"0,0 1 0 0 0,1-1 0 0 0,-1 1 0 0 0,1-1 0 0 0,1 1 0 0 0,-1 0 0 0 0,1 0-1 0 0,1 1 1 0 0,-1-1 0 0 0,1 1 0 0 0,0 0 0 0 0,1 0 0 0 0,-1 1 0 0 0,1 0 0 0 0,0 0-1 0 0,1 0 1 0 0,-1 0 0 0 0,1 1 0 0 0,0 0 0 0 0,0 1 0 0 0,0-1 0 0 0,0 1 0 0 0,1 1-1 0 0,-1-1 1 0 0,1 1 0 0 0,0 1 0 0 0,-1-1 0 0 0,1 2 0 0 0,0-1 0 0 0,0 1 0 0 0,0 0-1 0 0,0 0 1 0 0,0 1 0 0 0,0 0 0 0 0,-1 0 0 0 0,1 1 0 0 0,12 4 0 0 0,-10-2-99 0 0,-1 0-1 0 0,1 1 1 0 0,-1 0 0 0 0,0 1 0 0 0,-1-1 0 0 0,1 2 0 0 0,-1-1 0 0 0,14 16-1 0 0,-19-19-96 0 0,0 0-1 0 0,-1 0 0 0 0,0 1 1 0 0,0 0-1 0 0,0-1 0 0 0,0 1 1 0 0,0 0-1 0 0,-1 0 0 0 0,1 0 0 0 0,-1 0 1 0 0,0 0-1 0 0,0 0 0 0 0,-1 0 1 0 0,1 0-1 0 0,-1 0 0 0 0,0 0 1 0 0,0 0-1 0 0,-1 1 0 0 0,1-1 1 0 0,-1 0-1 0 0,0 0 0 0 0,0 0 0 0 0,0 0 1 0 0,0 0-1 0 0,-2 4 0 0 0,-4 5 20 0 0,0-1-1 0 0,-1 1 0 0 0,0-1 0 0 0,0-1 1 0 0,-1 1-1 0 0,-19 17 0 0 0,-74 56-638 0 0,51-44-747 0 0,32-23 78 0 0,-21 14-2278 0 0,12-17-1927 0 0,24-14 2319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6.215"/>
    </inkml:context>
    <inkml:brush xml:id="br0">
      <inkml:brushProperty name="width" value="0.035" units="cm"/>
      <inkml:brushProperty name="height" value="0.035" units="cm"/>
      <inkml:brushProperty name="color" value="#004F8B"/>
    </inkml:brush>
  </inkml:definitions>
  <inkml:trace contextRef="#ctx0" brushRef="#br0">62 1 16988 0 0,'-1'23'827'0'0,"2"-8"-606"0"0,-7 15 583 0 0,-17 57-1 0 0,14-59-727 0 0,2 1-1 0 0,-7 42 1 0 0,12-49-72 0 0,1 1 1 0 0,1-1-1 0 0,1 0 1 0 0,1 0-1 0 0,1 0 1 0 0,1 0-1 0 0,1 0 1 0 0,12 35-1 0 0,-14-48 110 0 0,1 0 0 0 0,0 0 0 0 0,0-1 0 0 0,1 0 0 0 0,0 0 0 0 0,0 0 0 0 0,1 0 0 0 0,0-1 0 0 0,1 0 0 0 0,-1 0 0 0 0,1-1 0 0 0,1 1 0 0 0,-1-2 0 0 0,1 1 0 0 0,0-1 0 0 0,0 0 0 0 0,1-1 0 0 0,-1 0 0 0 0,1 0 0 0 0,0-1 0 0 0,0 0 0 0 0,15 3-1 0 0,-14-4 172 0 0,1-1-1 0 0,-1 0 0 0 0,1-1 0 0 0,-1 0 0 0 0,1 0 0 0 0,-1-1 0 0 0,1-1 0 0 0,-1 0 0 0 0,0 0 0 0 0,1-1 0 0 0,-1 0 0 0 0,0-1 0 0 0,-1 0 0 0 0,19-10 1 0 0,-21 9-120 0 0,0 0 0 0 0,-1-1 0 0 0,1 0 0 0 0,-1 0 0 0 0,0 0 0 0 0,-1-1 0 0 0,0 0 0 0 0,0 0 0 0 0,0 0 0 0 0,-1-1 0 0 0,0 1 0 0 0,0-1 1 0 0,-1 0-1 0 0,0 0 0 0 0,0-1 0 0 0,-1 1 0 0 0,0-1 0 0 0,1-13 0 0 0,-2 6-78 0 0,-1 1-1 0 0,-1 0 1 0 0,0-1 0 0 0,-1 1-1 0 0,0 0 1 0 0,-1 0 0 0 0,-1 0-1 0 0,-1 0 1 0 0,-8-20 0 0 0,3 13-100 0 0,-1 1 0 0 0,0 0 1 0 0,-2 1-1 0 0,0 0 1 0 0,-22-24-1 0 0,21 29-105 0 0,0 1 1 0 0,-1 1-1 0 0,0 0 1 0 0,-1 1-1 0 0,-25-14 1 0 0,28 19-931 0 0,-1 0-1 0 0,-27-9 1 0 0,31 13-846 0 0,-1 0 1 0 0,1 1-1 0 0,0 1 1 0 0,-20-1-1 0 0,19 2-2343 0 0,2 3-3463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6.723"/>
    </inkml:context>
    <inkml:brush xml:id="br0">
      <inkml:brushProperty name="width" value="0.035" units="cm"/>
      <inkml:brushProperty name="height" value="0.035" units="cm"/>
      <inkml:brushProperty name="color" value="#004F8B"/>
    </inkml:brush>
  </inkml:definitions>
  <inkml:trace contextRef="#ctx0" brushRef="#br0">5 319 14539 0 0,'10'23'711'0'0,"0"1"1"0"0,-1 0-1 0 0,-2 0 1 0 0,0 1-1 0 0,-2 0 0 0 0,4 43 1 0 0,3 28 153 0 0,4 50 202 0 0,-15-127-139 0 0,0-30 848 0 0,-2-33-538 0 0,-6-7-1385 0 0,-28-96 0 0 0,-1-9 85 0 0,33 137 75 0 0,-7-59 33 0 0,10 71-35 0 0,0-1 0 0 0,0 0-1 0 0,1 1 1 0 0,0-1 0 0 0,0 1 0 0 0,1-1 0 0 0,0 1 0 0 0,3-8-1 0 0,-4 13-8 0 0,-1 0 0 0 0,1 1 0 0 0,0-1 0 0 0,0 0 0 0 0,0 1 0 0 0,0-1 0 0 0,0 1 0 0 0,0-1 0 0 0,1 1 0 0 0,-1-1-1 0 0,0 1 1 0 0,1 0 0 0 0,-1 0 0 0 0,1 0 0 0 0,-1-1 0 0 0,1 1 0 0 0,-1 1 0 0 0,1-1 0 0 0,0 0 0 0 0,0 0 0 0 0,2 0-1 0 0,-1 1 6 0 0,-1 0-1 0 0,1 0 0 0 0,0 0 0 0 0,0 0 0 0 0,-1 0 0 0 0,1 1 0 0 0,0-1 0 0 0,0 1 1 0 0,-1 0-1 0 0,1 0 0 0 0,-1 0 0 0 0,6 2 0 0 0,1 3 10 0 0,0 0 0 0 0,0 1 0 0 0,0-1 0 0 0,-1 2 0 0 0,0-1 0 0 0,8 10 0 0 0,27 33-3 0 0,75 96 56 0 0,-101-122 30 0 0,-2-1-123 0 0,1-2 0 0 0,32 34 0 0 0,-44-50 141 0 0,0-1 1 0 0,1 0 0 0 0,0 0-1 0 0,0 0 1 0 0,0-1 0 0 0,0 0-1 0 0,1 0 1 0 0,-1 0 0 0 0,1 0-1 0 0,0-1 1 0 0,-1 0 0 0 0,1 0-1 0 0,0-1 1 0 0,1 1 0 0 0,-1-1 0 0 0,0-1-1 0 0,8 1 1 0 0,-12-1 3 0 0,0 0 0 0 0,0-1 0 0 0,0 1 0 0 0,0 0 0 0 0,0-1 0 0 0,-1 0 0 0 0,1 1 0 0 0,0-1 0 0 0,0 0-1 0 0,-1 0 1 0 0,1 0 0 0 0,0 0 0 0 0,-1 0 0 0 0,1 0 0 0 0,-1-1 0 0 0,1 1 0 0 0,-1 0 0 0 0,0-1 0 0 0,0 1 0 0 0,2-3 0 0 0,-1 0 19 0 0,0 0 0 0 0,0 0 1 0 0,0 0-1 0 0,-1 0 0 0 0,0 0 0 0 0,0 0 0 0 0,0-1 1 0 0,1-7-1 0 0,-2-2 14 0 0,0 1 0 0 0,0-1 0 0 0,-2 0 0 0 0,-4-25 0 0 0,-17-37-69 0 0,-3 0 0 0 0,-68-133 0 0 0,87 195-127 0 0,-14-20-82 0 0,5 8-2292 0 0,8 8-4591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7.214"/>
    </inkml:context>
    <inkml:brush xml:id="br0">
      <inkml:brushProperty name="width" value="0.035" units="cm"/>
      <inkml:brushProperty name="height" value="0.035" units="cm"/>
      <inkml:brushProperty name="color" value="#004F8B"/>
    </inkml:brush>
  </inkml:definitions>
  <inkml:trace contextRef="#ctx0" brushRef="#br0">12 1 10546 0 0,'-1'0'160'0'0,"1"-1"0"0"0,0 1-1 0 0,0 0 1 0 0,-1 0 0 0 0,1 0-1 0 0,0 0 1 0 0,0 0 0 0 0,-1 0 0 0 0,1 0-1 0 0,0 0 1 0 0,-1 0 0 0 0,1 0-1 0 0,0 0 1 0 0,0 0 0 0 0,-1 0-1 0 0,1 1 1 0 0,0-1 0 0 0,0 0-1 0 0,-1 0 1 0 0,1 0 0 0 0,0 0 0 0 0,0 0-1 0 0,-1 1 1 0 0,1-1 0 0 0,0 0-1 0 0,0 0 1 0 0,0 0 0 0 0,-1 1-1 0 0,1-1 1 0 0,0 0 0 0 0,0 0 0 0 0,0 0-1 0 0,0 1 1 0 0,-1-1 0 0 0,-2 15 2006 0 0,4 25-1725 0 0,0-30 466 0 0,1 14-556 0 0,1 1 0 0 0,1-1 1 0 0,1 0-1 0 0,1-1 0 0 0,11 29 1 0 0,55 108-209 0 0,-23-58-237 0 0,-45-91-156 0 0,-1 0 0 0 0,0 0 0 0 0,-1 0 0 0 0,0 0 0 0 0,-1 0-1 0 0,0 0 1 0 0,-1 21 0 0 0,0-24-729 0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7.482"/>
    </inkml:context>
    <inkml:brush xml:id="br0">
      <inkml:brushProperty name="width" value="0.035" units="cm"/>
      <inkml:brushProperty name="height" value="0.035" units="cm"/>
      <inkml:brushProperty name="color" value="#004F8B"/>
    </inkml:brush>
  </inkml:definitions>
  <inkml:trace contextRef="#ctx0" brushRef="#br0">1 49 11891 0 0,'0'-1'333'0'0,"0"-1"0"0"0,0 1 0 0 0,0-1 0 0 0,0 1 0 0 0,1-1 0 0 0,-1 0 1 0 0,1 1-1 0 0,-1 0 0 0 0,1-1 0 0 0,-1 1 0 0 0,1-1 0 0 0,0 1 1 0 0,0 0-1 0 0,0-1 0 0 0,0 1 0 0 0,0 0 0 0 0,0 0 0 0 0,0 0 0 0 0,1-2 1 0 0,1 1-68 0 0,0 0 1 0 0,0 1 0 0 0,0-1-1 0 0,0 1 1 0 0,1-1 0 0 0,-1 1-1 0 0,0 0 1 0 0,5-1 0 0 0,7 0 32 0 0,0 0-1 0 0,1 1 1 0 0,16 1 0 0 0,-21 0 498 0 0,20 0-439 0 0,0 1 0 0 0,1 2 0 0 0,-1 2 0 0 0,42 10 0 0 0,-56-10-306 0 0,-1 1 1 0 0,0 0-1 0 0,0 1 0 0 0,-1 0 1 0 0,0 2-1 0 0,0 0 1 0 0,-1 0-1 0 0,0 1 1 0 0,20 20-1 0 0,-26-22-35 0 0,0 1-1 0 0,-1 0 1 0 0,0 0 0 0 0,0 0-1 0 0,-1 1 1 0 0,-1 0 0 0 0,0 0-1 0 0,0 0 1 0 0,-1 1 0 0 0,0 0-1 0 0,-1-1 1 0 0,0 1 0 0 0,0 1-1 0 0,-1-1 1 0 0,-1 0 0 0 0,0 0-1 0 0,-1 1 1 0 0,0-1 0 0 0,-1 1-1 0 0,0-1 1 0 0,0 0 0 0 0,-1 0-1 0 0,-1 0 1 0 0,0 0 0 0 0,0 0-1 0 0,-1 0 1 0 0,-8 15 0 0 0,-4 4 14 0 0,-2 0 1 0 0,0-1-1 0 0,-2 0 0 0 0,-1-2 1 0 0,-39 39-1 0 0,42-47-397 0 0,-2-2 1 0 0,0 0-1 0 0,0-2 1 0 0,-2 0-1 0 0,0-1 1 0 0,0-2-1 0 0,-2 0 0 0 0,-25 9 1 0 0,17-13-4228 0 0,10-11-1322 0 0,11-1-1241 0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7.783"/>
    </inkml:context>
    <inkml:brush xml:id="br0">
      <inkml:brushProperty name="width" value="0.035" units="cm"/>
      <inkml:brushProperty name="height" value="0.035" units="cm"/>
      <inkml:brushProperty name="color" value="#004F8B"/>
    </inkml:brush>
  </inkml:definitions>
  <inkml:trace contextRef="#ctx0" brushRef="#br0">0 1 11058 0 0,'3'8'5350'0'0,"9"10"-4731"0"0,-2-4-228 0 0,0 10 296 0 0,-2 1-1 0 0,0 0 1 0 0,-2 0-1 0 0,7 49 0 0 0,2 10-318 0 0,-1-20-221 0 0,26 96 147 0 0,-34-139-219 0 0,1-1 0 0 0,2 0 0 0 0,0-1 0 0 0,1 0 0 0 0,19 27 0 0 0,-24-39 50 0 0,1 0 1 0 0,0-1-1 0 0,0 0 0 0 0,1 0 1 0 0,-1 0-1 0 0,1-1 1 0 0,1 0-1 0 0,-1 0 0 0 0,1-1 1 0 0,-1 0-1 0 0,1 0 1 0 0,1-1-1 0 0,-1 0 0 0 0,0-1 1 0 0,1 0-1 0 0,-1 0 1 0 0,1 0-1 0 0,0-1 0 0 0,-1-1 1 0 0,1 1-1 0 0,16-3 1 0 0,-11 1-33 0 0,0-1 1 0 0,-1-1 0 0 0,1-1 0 0 0,-1 1-1 0 0,0-2 1 0 0,0 0 0 0 0,0-1 0 0 0,-1 0-1 0 0,0 0 1 0 0,0-2 0 0 0,-1 1 0 0 0,1-2-1 0 0,12-11 1 0 0,-20 16-159 0 0,0 0 0 0 0,-1-1-1 0 0,1 0 1 0 0,-1 1-1 0 0,0-1 1 0 0,0 0 0 0 0,0 0-1 0 0,0-1 1 0 0,-1 1 0 0 0,0-1-1 0 0,0 1 1 0 0,-1-1 0 0 0,0 1-1 0 0,0-1 1 0 0,0 0 0 0 0,0 0-1 0 0,-1 0 1 0 0,0-6-1 0 0,-1 3-824 0 0,0 1-1 0 0,0-1 0 0 0,-1 0 0 0 0,-5-13 0 0 0,3 11-1326 0 0,0 0 1 0 0,-1 1-1 0 0,-8-12 0 0 0,0 3-4735 0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7.958"/>
    </inkml:context>
    <inkml:brush xml:id="br0">
      <inkml:brushProperty name="width" value="0.035" units="cm"/>
      <inkml:brushProperty name="height" value="0.035" units="cm"/>
      <inkml:brushProperty name="color" value="#004F8B"/>
    </inkml:brush>
  </inkml:definitions>
  <inkml:trace contextRef="#ctx0" brushRef="#br0">0 385 12939 0 0,'8'-5'4553'0'0,"13"1"-3460"0"0,-16 3-303 0 0,18-5 326 0 0,0-1 0 0 0,-1-1 0 0 0,36-19-1 0 0,60-41-478 0 0,-104 60-531 0 0,3-2 0 0 0,-1-2-1 0 0,1 0 1 0 0,-2-1-1 0 0,1 0 0 0 0,15-19 1 0 0,-25 24-428 0 0,0 0 0 0 0,-1 0 0 0 0,0 0 0 0 0,0 0 0 0 0,6-15 0 0 0,-9 18-523 0 0,0-1-1 0 0,-1 1 1 0 0,1-1 0 0 0,-1 0 0 0 0,0 0-1 0 0,-1 1 1 0 0,0-1 0 0 0,1 0 0 0 0,-2 0 0 0 0,0-6-1 0 0,-2-1-5390 0 0,-2-1 424 0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8.148"/>
    </inkml:context>
    <inkml:brush xml:id="br0">
      <inkml:brushProperty name="width" value="0.035" units="cm"/>
      <inkml:brushProperty name="height" value="0.035" units="cm"/>
      <inkml:brushProperty name="color" value="#004F8B"/>
    </inkml:brush>
  </inkml:definitions>
  <inkml:trace contextRef="#ctx0" brushRef="#br0">0 173 10098 0 0,'43'-18'7408'0'0,"25"-1"-5893"0"0,-16 6-558 0 0,33-13-970 0 0,105-31 120 0 0,-62 23-9017 0 0,-103 28 2229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8.608"/>
    </inkml:context>
    <inkml:brush xml:id="br0">
      <inkml:brushProperty name="width" value="0.035" units="cm"/>
      <inkml:brushProperty name="height" value="0.035" units="cm"/>
      <inkml:brushProperty name="color" value="#004F8B"/>
    </inkml:brush>
  </inkml:definitions>
  <inkml:trace contextRef="#ctx0" brushRef="#br0">1 500 10218 0 0,'64'185'6106'0'0,"-5"-18"606"0"0,-56-160-4304 0 0,-1-9-868 0 0,0-18-323 0 0,-3-29-1004 0 0,-14-49-270 0 0,-54-186-1 0 0,69 284 58 0 0,-8-27-6 0 0,0 2 34 0 0,1 0 0 0 0,-3-29 0 0 0,9 48-39 0 0,0 1 1 0 0,0-1-1 0 0,1 0 1 0 0,0 1-1 0 0,1-1 0 0 0,-1 1 1 0 0,1-1-1 0 0,0 1 1 0 0,0-1-1 0 0,1 1 0 0 0,-1 0 1 0 0,1 0-1 0 0,0-1 1 0 0,1 1-1 0 0,5-8 0 0 0,-5 10 0 0 0,0 0-1 0 0,0 0 0 0 0,0 1 0 0 0,0-1 0 0 0,1 1 0 0 0,-1 0 1 0 0,1 0-1 0 0,0 0 0 0 0,0 0 0 0 0,-1 1 0 0 0,1 0 0 0 0,0 0 1 0 0,0 0-1 0 0,0 0 0 0 0,1 0 0 0 0,-1 1 0 0 0,0 0 0 0 0,0 0 0 0 0,0 0 1 0 0,0 0-1 0 0,0 0 0 0 0,0 1 0 0 0,7 2 0 0 0,1 0 7 0 0,1 0-1 0 0,-1 1 0 0 0,0 0 0 0 0,0 2 1 0 0,0-1-1 0 0,13 9 0 0 0,2 4 10 0 0,-2 2-1 0 0,0 0 0 0 0,-1 1 1 0 0,22 26-1 0 0,75 102 40 0 0,-56-66-33 0 0,-62-79-4 0 0,40 45 417 0 0,-40-46-387 0 0,0-1 0 0 0,-1 1-1 0 0,1-1 1 0 0,0 1 0 0 0,1-1 0 0 0,-1 0 0 0 0,0 0 0 0 0,0-1 0 0 0,1 1-1 0 0,-1-1 1 0 0,1 1 0 0 0,0-1 0 0 0,-1 0 0 0 0,5 0 0 0 0,-7-1 45 0 0,0-1 0 0 0,0 0 0 0 0,0 1 0 0 0,0-1 0 0 0,0 1 0 0 0,0-1 0 0 0,0 0 0 0 0,0 0 0 0 0,0 0 0 0 0,0 0 0 0 0,-1 1 0 0 0,1-1 0 0 0,0 0 0 0 0,-1 0 0 0 0,1 0 0 0 0,-1 0 0 0 0,1-1 0 0 0,-1 1 0 0 0,1 0 1 0 0,-1 0-1 0 0,0 0 0 0 0,1 0 0 0 0,-1 0 0 0 0,0-1 0 0 0,0 1 0 0 0,0 0 0 0 0,0-1 0 0 0,3-35 395 0 0,-4 18-413 0 0,-1 1-1 0 0,0-1 1 0 0,-1 1-1 0 0,-9-27 1 0 0,-30-73-184 0 0,22 66 81 0 0,14 38-255 0 0,-33-106-700 0 0,28 57-3121 0 0,10 53 1587 0 0,1 0 1 0 0,0 0-1 0 0,3-20 1 0 0,0 19-2864 0 0,1 0-1672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16.587"/>
    </inkml:context>
    <inkml:brush xml:id="br0">
      <inkml:brushProperty name="width" value="0.035" units="cm"/>
      <inkml:brushProperty name="height" value="0.035" units="cm"/>
    </inkml:brush>
  </inkml:definitions>
  <inkml:trace contextRef="#ctx0" brushRef="#br0">100 102 8194 0 0,'19'-24'8400'0'0,"-12"14"-7375"0"0,1 0-1 0 0,-2-1 1 0 0,1 0-1 0 0,4-11 1 0 0,-9 8 114 0 0,-10 18-658 0 0,-12 19-406 0 0,-3 23-114 0 0,3 1 1 0 0,1 0 0 0 0,-22 85-1 0 0,32-92 4 0 0,2 0 0 0 0,1 0-1 0 0,2 0 1 0 0,2 1 0 0 0,3 47-1 0 0,0-79 22 0 0,0-1-1 0 0,0 1 1 0 0,1-1-1 0 0,0 0 0 0 0,1 0 1 0 0,-1 0-1 0 0,2 0 1 0 0,-1 0-1 0 0,1-1 1 0 0,0 1-1 0 0,0-1 1 0 0,6 7-1 0 0,-7-11 44 0 0,0 0 0 0 0,0 0-1 0 0,0 0 1 0 0,0-1 0 0 0,1 1 0 0 0,-1-1 0 0 0,1 0 0 0 0,-1 0-1 0 0,1 0 1 0 0,0 0 0 0 0,0-1 0 0 0,0 1 0 0 0,0-1 0 0 0,0 0-1 0 0,0 0 1 0 0,0 0 0 0 0,0-1 0 0 0,0 0 0 0 0,1 1-1 0 0,-1-2 1 0 0,0 1 0 0 0,0 0 0 0 0,0-1 0 0 0,0 0 0 0 0,7-2-1 0 0,2-1 128 0 0,0-1 0 0 0,-1-1 0 0 0,1 0 0 0 0,-2-1 0 0 0,1 0 0 0 0,-1-1 0 0 0,0 0 1 0 0,0-1-1 0 0,-1 0 0 0 0,11-13 0 0 0,-7 7 71 0 0,-1-1-1 0 0,-1 0 1 0 0,-1-1 0 0 0,0-1 0 0 0,-1 0 0 0 0,10-22 0 0 0,-14 22-137 0 0,-1 1 0 0 0,0-1-1 0 0,-1 0 1 0 0,-1-1 0 0 0,-1 1-1 0 0,0 0 1 0 0,-2-1 0 0 0,0 1 0 0 0,-1-1-1 0 0,0 1 1 0 0,-2 0 0 0 0,0 0-1 0 0,-1 0 1 0 0,-1 0 0 0 0,-1 0 0 0 0,0 1-1 0 0,-11-19 1 0 0,15 32-99 0 0,0 0-1 0 0,0 0 1 0 0,0 0 0 0 0,-1 1-1 0 0,1-1 1 0 0,-1 1 0 0 0,0 0 0 0 0,0 0-1 0 0,0 0 1 0 0,-1 0 0 0 0,1 0-1 0 0,-1 1 1 0 0,0-1 0 0 0,1 1-1 0 0,-1 0 1 0 0,0 0 0 0 0,0 1-1 0 0,0-1 1 0 0,-1 1 0 0 0,1 0-1 0 0,0 0 1 0 0,0 0 0 0 0,-1 0-1 0 0,1 1 1 0 0,-1 0 0 0 0,-6 0-1 0 0,4 1-78 0 0,1 1 0 0 0,-1 0 0 0 0,1 0 0 0 0,-1 0 0 0 0,1 0 0 0 0,0 1 0 0 0,0 0-1 0 0,0 1 1 0 0,0-1 0 0 0,0 1 0 0 0,1 0 0 0 0,0 1 0 0 0,0-1 0 0 0,0 1 0 0 0,0 0 0 0 0,-5 8-1 0 0,-25 40-3293 0 0,17-15-3610 0 0,12-21-1664 0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8.878"/>
    </inkml:context>
    <inkml:brush xml:id="br0">
      <inkml:brushProperty name="width" value="0.035" units="cm"/>
      <inkml:brushProperty name="height" value="0.035" units="cm"/>
      <inkml:brushProperty name="color" value="#004F8B"/>
    </inkml:brush>
  </inkml:definitions>
  <inkml:trace contextRef="#ctx0" brushRef="#br0">314 1 16580 0 0,'-8'0'8918'0'0,"2"0"-8838"0"0,-1 0 0 0 0,1 1-1 0 0,0 0 1 0 0,0 0 0 0 0,0 0 0 0 0,0 1 0 0 0,0 0-1 0 0,-7 3 1 0 0,-4 6-77 0 0,0 1 0 0 0,1 0-1 0 0,1 2 1 0 0,0 0 0 0 0,1 0-1 0 0,0 1 1 0 0,1 1 0 0 0,1 0 0 0 0,1 1-1 0 0,0 0 1 0 0,1 1 0 0 0,-9 21-1 0 0,8-13-18 0 0,1 1-1 0 0,1 0 1 0 0,1 0-1 0 0,2 1 1 0 0,0 0-1 0 0,2 0 1 0 0,1 1-1 0 0,1 31 1 0 0,2-51 33 0 0,1 1 0 0 0,0-1 0 0 0,1 1 0 0 0,0-1 0 0 0,1 0 0 0 0,0 0 0 0 0,0 0 0 0 0,1 0 0 0 0,0 0 0 0 0,0-1 1 0 0,1 0-1 0 0,0 0 0 0 0,1 0 0 0 0,-1 0 0 0 0,2-1 0 0 0,-1 0 0 0 0,1 0 0 0 0,0-1 0 0 0,0 0 0 0 0,1 0 0 0 0,0 0 0 0 0,0-1 0 0 0,0-1 0 0 0,1 1 0 0 0,-1-1 0 0 0,1-1 0 0 0,0 1 0 0 0,0-2 1 0 0,0 1-1 0 0,1-1 0 0 0,-1 0 0 0 0,1-1 0 0 0,-1 0 0 0 0,1-1 0 0 0,-1 0 0 0 0,1 0 0 0 0,14-3 0 0 0,0-2-177 0 0,0 0-1 0 0,0-1 1 0 0,0-2 0 0 0,-1 0 0 0 0,0-2-1 0 0,0 0 1 0 0,-1-2 0 0 0,22-14-1 0 0,23-25-3936 0 0,-10-7-3794 0 0,-32 28 124 0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9.148"/>
    </inkml:context>
    <inkml:brush xml:id="br0">
      <inkml:brushProperty name="width" value="0.035" units="cm"/>
      <inkml:brushProperty name="height" value="0.035" units="cm"/>
      <inkml:brushProperty name="color" value="#004F8B"/>
    </inkml:brush>
  </inkml:definitions>
  <inkml:trace contextRef="#ctx0" brushRef="#br0">1 1 14091 0 0,'3'4'580'0'0,"0"0"0"0"0,0 0 0 0 0,1 0 1 0 0,-1 0-1 0 0,1-1 0 0 0,4 4 0 0 0,11 10 1690 0 0,-7-3-1787 0 0,-1 0 1 0 0,0 1 0 0 0,-1 1-1 0 0,-1 0 1 0 0,-1 0-1 0 0,9 22 1 0 0,26 105-382 0 0,-23-69 50 0 0,-18-67-106 0 0,1 1 0 0 0,0-1 0 0 0,0 0-1 0 0,1 0 1 0 0,0 0 0 0 0,0-1 0 0 0,0 1 0 0 0,1-1 0 0 0,0 0-1 0 0,1 0 1 0 0,-1-1 0 0 0,1 1 0 0 0,0-1 0 0 0,0-1 0 0 0,1 1-1 0 0,-1-1 1 0 0,1 0 0 0 0,0 0 0 0 0,0-1 0 0 0,1 0-1 0 0,-1 0 1 0 0,13 2 0 0 0,-12-3-22 0 0,1-1 0 0 0,-1 0 0 0 0,1 0 1 0 0,0 0-1 0 0,0-1 0 0 0,-1-1 0 0 0,1 1 0 0 0,0-2 0 0 0,-1 1 0 0 0,1-1 0 0 0,-1 0 0 0 0,0-1 1 0 0,1 0-1 0 0,-1 0 0 0 0,0-1 0 0 0,-1 0 0 0 0,1 0 0 0 0,-1-1 0 0 0,0 0 0 0 0,10-8 0 0 0,-15 10-307 0 0,1 1 0 0 0,-1-1 0 0 0,0 0 0 0 0,1 0 0 0 0,-1 0 0 0 0,-1 0 0 0 0,1-1 0 0 0,0 1 0 0 0,-1 0 0 0 0,0-1 0 0 0,2-5 0 0 0,-2 4-882 0 0,0 0 0 0 0,-1-1 1 0 0,1 1-1 0 0,-1 0 0 0 0,0 0 0 0 0,-1 0 1 0 0,0-9-1 0 0,-4-4-6445 0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9.339"/>
    </inkml:context>
    <inkml:brush xml:id="br0">
      <inkml:brushProperty name="width" value="0.035" units="cm"/>
      <inkml:brushProperty name="height" value="0.035" units="cm"/>
      <inkml:brushProperty name="color" value="#004F8B"/>
    </inkml:brush>
  </inkml:definitions>
  <inkml:trace contextRef="#ctx0" brushRef="#br0">1 259 13515 0 0,'23'-16'4182'0'0,"22"1"-2674"0"0,-11 4-667 0 0,-2-2-382 0 0,-1-2 1 0 0,50-31-1 0 0,-70 37-846 0 0,1 0 0 0 0,-1 0 0 0 0,16-18-1 0 0,-22 20-662 0 0,1 0 0 0 0,-1 0 0 0 0,0-1 0 0 0,0 0 0 0 0,-1 0 0 0 0,6-15 0 0 0,-3 3-6250 0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19.464"/>
    </inkml:context>
    <inkml:brush xml:id="br0">
      <inkml:brushProperty name="width" value="0.035" units="cm"/>
      <inkml:brushProperty name="height" value="0.035" units="cm"/>
      <inkml:brushProperty name="color" value="#004F8B"/>
    </inkml:brush>
  </inkml:definitions>
  <inkml:trace contextRef="#ctx0" brushRef="#br0">1 174 13483 0 0,'15'-9'5705'0'0,"6"0"-5425"0"0,10-1-192 0 0,5 2 88 0 0,0 1 56 0 0,3 0 8 0 0,1-1-24 0 0,2 0-80 0 0,-1-2-72 0 0,1-1-40 0 0,-3 1-48 0 0,-2-1-72 0 0,1-2-200 0 0,-3 1-560 0 0,-2-1-944 0 0,-1 0-1113 0 0,-3-1-5817 0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20.195"/>
    </inkml:context>
    <inkml:brush xml:id="br0">
      <inkml:brushProperty name="width" value="0.035" units="cm"/>
      <inkml:brushProperty name="height" value="0.035" units="cm"/>
      <inkml:brushProperty name="color" value="#004F8B"/>
    </inkml:brush>
  </inkml:definitions>
  <inkml:trace contextRef="#ctx0" brushRef="#br0">0 0 16636 0 0,'1'11'266'0'0,"0"0"0"0"0,1-1 1 0 0,1 1-1 0 0,3 12 1 0 0,5 17 340 0 0,41 363 1021 0 0,-31-218-1621 0 0,-17-101 81 0 0,-4-62-194 0 0,1 1-1 0 0,0 0 1 0 0,7 30-1 0 0,-8-53 63 0 0,0 0-1 0 0,0 1 1 0 0,0-1 0 0 0,0 0-1 0 0,0 0 1 0 0,0 1-1 0 0,0-1 1 0 0,0 0-1 0 0,0 0 1 0 0,0 0 0 0 0,1 1-1 0 0,-1-1 1 0 0,0 0-1 0 0,0 0 1 0 0,0 1-1 0 0,0-1 1 0 0,0 0 0 0 0,0 0-1 0 0,0 0 1 0 0,1 0-1 0 0,-1 1 1 0 0,0-1 0 0 0,0 0-1 0 0,0 0 1 0 0,0 0-1 0 0,1 0 1 0 0,-1 0-1 0 0,0 1 1 0 0,0-1 0 0 0,0 0-1 0 0,1 0 1 0 0,-1 0-1 0 0,0 0 1 0 0,0 0-1 0 0,1 0 1 0 0,-1 0 0 0 0,0 0-1 0 0,0 0 1 0 0,1 0-1 0 0,5-8-2583 0 0,3-14-2860 0 0,-6 10-370 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20.466"/>
    </inkml:context>
    <inkml:brush xml:id="br0">
      <inkml:brushProperty name="width" value="0.035" units="cm"/>
      <inkml:brushProperty name="height" value="0.035" units="cm"/>
      <inkml:brushProperty name="color" value="#004F8B"/>
    </inkml:brush>
  </inkml:definitions>
  <inkml:trace contextRef="#ctx0" brushRef="#br0">45 285 13867 0 0,'-2'-7'253'0'0,"0"-1"1"0"0,1 1-1 0 0,0 0 1 0 0,0 0-1 0 0,1-1 1 0 0,-1 1-1 0 0,2 0 0 0 0,-1-1 1 0 0,1 1-1 0 0,0 0 1 0 0,1-1-1 0 0,-1 1 1 0 0,2 0-1 0 0,-1 0 1 0 0,1 0-1 0 0,0 1 0 0 0,0-1 1 0 0,1 1-1 0 0,-1-1 1 0 0,2 1-1 0 0,-1 0 1 0 0,1 1-1 0 0,-1-1 1 0 0,9-6-1 0 0,-1 0 72 0 0,1 1 0 0 0,0 1 0 0 0,0-1 0 0 0,1 2-1 0 0,1 0 1 0 0,-1 1 0 0 0,2 0 0 0 0,30-10 0 0 0,-38 15-244 0 0,0 1-1 0 0,0 0 1 0 0,0 0 0 0 0,0 1-1 0 0,0 0 1 0 0,1 1-1 0 0,-1 0 1 0 0,0 0 0 0 0,0 1-1 0 0,0 0 1 0 0,0 0-1 0 0,0 1 1 0 0,0 0 0 0 0,0 0-1 0 0,0 1 1 0 0,0 0 0 0 0,-1 0-1 0 0,0 1 1 0 0,1 0-1 0 0,8 7 1 0 0,-12-8-62 0 0,0 0 0 0 0,0 1 1 0 0,-1-1-1 0 0,1 1 0 0 0,-1 0 0 0 0,0 0 0 0 0,0 0 1 0 0,0 0-1 0 0,-1 1 0 0 0,0-1 0 0 0,0 1 0 0 0,0-1 1 0 0,0 1-1 0 0,-1 0 0 0 0,3 9 0 0 0,-4-6 1 0 0,1 1 0 0 0,-1-1-1 0 0,0 1 1 0 0,-1-1 0 0 0,0 1-1 0 0,0-1 1 0 0,-1 0-1 0 0,-4 14 1 0 0,-5 5-46 0 0,-1-1 0 0 0,-1 0 0 0 0,-1-1 1 0 0,-24 34-1 0 0,-10 6-562 0 0,-100 104 0 0 0,2-29-6787 0 0,123-117 2232 0 0,14-16-1417 0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21.085"/>
    </inkml:context>
    <inkml:brush xml:id="br0">
      <inkml:brushProperty name="width" value="0.035" units="cm"/>
      <inkml:brushProperty name="height" value="0.035" units="cm"/>
      <inkml:brushProperty name="color" value="#004F8B"/>
    </inkml:brush>
  </inkml:definitions>
  <inkml:trace contextRef="#ctx0" brushRef="#br0">2 288 13419 0 0,'-1'42'7564'0'0,"1"196"-5007"0"0,10-117-2670 0 0,-5-73 34 0 0,0 67 0 0 0,-16-57-182 0 0,8-47 166 0 0,1 0-1 0 0,0 0 1 0 0,-1 17-1 0 0,4-46-647 0 0,1 1 0 0 0,6-23 0 0 0,0-5 548 0 0,17-184 173 0 0,-16 117 232 0 0,6 1-1 0 0,31-122 0 0 0,-41 214-92 0 0,1 0-1 0 0,1 1 0 0 0,14-26 0 0 0,-19 39-63 0 0,0 1 0 0 0,1-1-1 0 0,0 1 1 0 0,0 0-1 0 0,0 0 1 0 0,0 0 0 0 0,0 1-1 0 0,1-1 1 0 0,0 1 0 0 0,0-1-1 0 0,0 1 1 0 0,0 1 0 0 0,0-1-1 0 0,0 0 1 0 0,1 1 0 0 0,-1 0-1 0 0,1 0 1 0 0,0 0-1 0 0,4 0 1 0 0,-6 1-43 0 0,0 2 0 0 0,0-1 0 0 0,-1 0 0 0 0,1 0-1 0 0,0 1 1 0 0,0-1 0 0 0,-1 1 0 0 0,1 0 0 0 0,-1 0 0 0 0,1 0 0 0 0,0 0-1 0 0,-1 0 1 0 0,0 1 0 0 0,1-1 0 0 0,-1 1 0 0 0,0 0 0 0 0,0-1 0 0 0,0 1-1 0 0,0 0 1 0 0,0 0 0 0 0,0 0 0 0 0,-1 1 0 0 0,1-1 0 0 0,-1 0 0 0 0,1 1-1 0 0,-1-1 1 0 0,0 1 0 0 0,0-1 0 0 0,1 4 0 0 0,1 0-1 0 0,-1 1 1 0 0,0-1-1 0 0,0 1 0 0 0,-1 0 1 0 0,1 0-1 0 0,-2 0 0 0 0,1 0 1 0 0,-1 0-1 0 0,0 0 0 0 0,-1 11 1 0 0,-3-4 7 0 0,0 1 0 0 0,-1-1 0 0 0,-1 1 0 0 0,0-1 0 0 0,-1-1 0 0 0,-1 1 0 0 0,0-1 0 0 0,-11 14 0 0 0,-87 93 27 0 0,75-87-36 0 0,-69 57 679 0 0,136-77 481 0 0,-1 2-1112 0 0,-1 1 0 0 0,-1 2-1 0 0,-1 1 1 0 0,-1 2-1 0 0,30 24 1 0 0,-32-23-54 0 0,14 13-91 0 0,67 69-1 0 0,-79-73-25 0 0,-29-29-84 0 0,0 0 0 0 0,1 0 0 0 0,-1 0 0 0 0,1 0 0 0 0,-1 0 0 0 0,1-1 0 0 0,-1 1 0 0 0,1-1 0 0 0,0 1 0 0 0,0-1 0 0 0,5 1 0 0 0,-6-2-227 0 0,-1 1-1 0 0,1-1 0 0 0,0 0 0 0 0,0 0 1 0 0,-1 0-1 0 0,1-1 0 0 0,0 1 0 0 0,0 0 1 0 0,-1-1-1 0 0,1 1 0 0 0,0-1 0 0 0,-1 0 1 0 0,1 1-1 0 0,-1-1 0 0 0,1 0 0 0 0,-1 0 1 0 0,1 0-1 0 0,-1 0 0 0 0,1 0 0 0 0,-1 0 1 0 0,0 0-1 0 0,2-2 0 0 0,6-8-6932 0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21.321"/>
    </inkml:context>
    <inkml:brush xml:id="br0">
      <inkml:brushProperty name="width" value="0.035" units="cm"/>
      <inkml:brushProperty name="height" value="0.035" units="cm"/>
      <inkml:brushProperty name="color" value="#004F8B"/>
    </inkml:brush>
  </inkml:definitions>
  <inkml:trace contextRef="#ctx0" brushRef="#br0">0 3 15571 0 0,'0'0'79'0'0,"0"-1"-1"0"0,0 1 1 0 0,1 0-1 0 0,-1 0 1 0 0,0 0-1 0 0,0 0 0 0 0,0 0 1 0 0,0 0-1 0 0,0-1 1 0 0,0 1-1 0 0,1 0 1 0 0,-1 0-1 0 0,0 0 1 0 0,0 0-1 0 0,0 0 0 0 0,0 0 1 0 0,0 0-1 0 0,1 0 1 0 0,-1 0-1 0 0,0 0 1 0 0,0 0-1 0 0,0 0 0 0 0,0 0 1 0 0,1 0-1 0 0,-1 0 1 0 0,0 0-1 0 0,0 0 1 0 0,0 0-1 0 0,0 0 1 0 0,1 0-1 0 0,-1 0 0 0 0,0 0 1 0 0,0 0-1 0 0,0 0 1 0 0,0 0-1 0 0,0 0 1 0 0,1 0-1 0 0,-1 0 1 0 0,0 0-1 0 0,0 1 0 0 0,0-1 1 0 0,0 0-1 0 0,0 0 1 0 0,0 0-1 0 0,1 0 1 0 0,8 11 827 0 0,4 11-305 0 0,-2 9-12 0 0,-2 1 0 0 0,-1 0 0 0 0,-2 0-1 0 0,-1 1 1 0 0,1 45 0 0 0,-1-20-449 0 0,4 42-314 0 0,6 54 71 0 0,4-54-4116 0 0,-18-98 3666 0 0,-1 0-1 0 0,0 1 1 0 0,1-1 0 0 0,0 0-1 0 0,-1 0 1 0 0,1 0 0 0 0,0-1-1 0 0,0 1 1 0 0,0 0-1 0 0,0 0 1 0 0,1 0 0 0 0,-1-1-1 0 0,0 1 1 0 0,1 0 0 0 0,-1-1-1 0 0,1 0 1 0 0,3 3-1 0 0,3-2-5420 0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21.815"/>
    </inkml:context>
    <inkml:brush xml:id="br0">
      <inkml:brushProperty name="width" value="0.035" units="cm"/>
      <inkml:brushProperty name="height" value="0.035" units="cm"/>
      <inkml:brushProperty name="color" value="#004F8B"/>
    </inkml:brush>
  </inkml:definitions>
  <inkml:trace contextRef="#ctx0" brushRef="#br0">1 255 15787 0 0,'18'56'2336'0'0,"-7"5"-1637"0"0,-2 0 0 0 0,-2 1 0 0 0,-3 68 0 0 0,-3-89-531 0 0,-1-16-78 0 0,-7 39-1 0 0,0 15 424 0 0,13-88 1081 0 0,2-12-1215 0 0,3-24-307 0 0,-2 0 1 0 0,-2 0-1 0 0,-2-1 1 0 0,-2 0-1 0 0,-6-91 1 0 0,-10 62-33 0 0,8 50 30 0 0,1-1 1 0 0,1 1 0 0 0,0-35-1 0 0,3 59-73 0 0,0-1-1 0 0,0 0 0 0 0,0 0 0 0 0,0 1 1 0 0,0-1-1 0 0,1 0 0 0 0,-1 1 1 0 0,0-1-1 0 0,1 0 0 0 0,-1 1 1 0 0,1-1-1 0 0,0 1 0 0 0,0-1 1 0 0,-1 1-1 0 0,1-1 0 0 0,0 1 0 0 0,0-1 1 0 0,0 1-1 0 0,3-3 0 0 0,-3 4-5 0 0,0 0 0 0 0,0-1 0 0 0,0 1 0 0 0,0 0 0 0 0,1 0 0 0 0,-1 0 0 0 0,0 0 0 0 0,0 0 0 0 0,0 0 0 0 0,0 0-1 0 0,1 0 1 0 0,-1 0 0 0 0,0 0 0 0 0,0 0 0 0 0,0 1 0 0 0,0-1 0 0 0,0 1 0 0 0,0-1 0 0 0,0 1 0 0 0,0-1 0 0 0,2 2 0 0 0,4 2-17 0 0,-1 1 0 0 0,1 1 0 0 0,-1-1 0 0 0,0 1 0 0 0,0 0 0 0 0,7 10 0 0 0,91 156-233 0 0,-80-127 319 0 0,2-1-1 0 0,2-1 1 0 0,46 54-1 0 0,-69-91 148 0 0,1 0-1 0 0,0 0 0 0 0,1 0 1 0 0,-1-1-1 0 0,1 0 0 0 0,0-1 1 0 0,12 7-1 0 0,-17-10-84 0 0,0 0 1 0 0,0-1-1 0 0,0 1 0 0 0,1 0 0 0 0,-1-1 1 0 0,0 1-1 0 0,0-1 0 0 0,0 0 0 0 0,1 0 1 0 0,-1 0-1 0 0,0 0 0 0 0,0 0 0 0 0,0-1 1 0 0,1 1-1 0 0,-1-1 0 0 0,0 1 0 0 0,0-1 1 0 0,0 0-1 0 0,0 1 0 0 0,0-1 0 0 0,0 0 1 0 0,0-1-1 0 0,0 1 0 0 0,0 0 0 0 0,0 0 1 0 0,-1-1-1 0 0,1 1 0 0 0,0-1 0 0 0,-1 0 1 0 0,0 1-1 0 0,1-1 0 0 0,1-3 0 0 0,2-4-7 0 0,0 0-1 0 0,-1 0 0 0 0,0 0 0 0 0,-1-1 1 0 0,0 1-1 0 0,0-1 0 0 0,-1 0 1 0 0,0 1-1 0 0,-1-1 0 0 0,0 0 0 0 0,0 0 1 0 0,-1 0-1 0 0,-2-19 0 0 0,-4-11-52 0 0,-1 0 0 0 0,-15-43 0 0 0,11 42 19 0 0,-1-11-388 0 0,-33-107 775 0 0,37 136-2492 0 0,-1 2 1 0 0,-19-33-1 0 0,26 48-212 0 0,1 3-903 0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22.118"/>
    </inkml:context>
    <inkml:brush xml:id="br0">
      <inkml:brushProperty name="width" value="0.035" units="cm"/>
      <inkml:brushProperty name="height" value="0.035" units="cm"/>
      <inkml:brushProperty name="color" value="#004F8B"/>
    </inkml:brush>
  </inkml:definitions>
  <inkml:trace contextRef="#ctx0" brushRef="#br0">271 10 20748 0 0,'6'-2'4771'0'0,"-7"2"-4696"0"0,1-1 0 0 0,0 1 0 0 0,0-1 0 0 0,-1 1 0 0 0,1 0-1 0 0,0-1 1 0 0,0 1 0 0 0,-1 0 0 0 0,1-1 0 0 0,0 1 0 0 0,-1 0 0 0 0,1-1 0 0 0,0 1-1 0 0,-1 0 1 0 0,1-1 0 0 0,-1 1 0 0 0,1 0 0 0 0,-1 0 0 0 0,1 0 0 0 0,-1-1 0 0 0,1 1-1 0 0,0 0 1 0 0,-1 0 0 0 0,1 0 0 0 0,-1 0 0 0 0,1 0 0 0 0,-1 0 0 0 0,1 0 0 0 0,-1 0-1 0 0,1 0 1 0 0,-1 0 0 0 0,0 0 0 0 0,-3 0-75 0 0,0 0 1 0 0,0 0-1 0 0,0 1 1 0 0,0-1-1 0 0,0 1 0 0 0,0-1 1 0 0,0 1-1 0 0,0 1 1 0 0,1-1-1 0 0,-1 0 0 0 0,0 1 1 0 0,1 0-1 0 0,-1 0 1 0 0,1 0-1 0 0,0 0 0 0 0,-1 1 1 0 0,-5 4-1 0 0,-5 6-24 0 0,1 0-1 0 0,-17 21 0 0 0,14-13-39 0 0,0 0-1 0 0,2 1 0 0 0,1 1 0 0 0,0 0 1 0 0,2 1-1 0 0,-13 36 0 0 0,18-40 49 0 0,1-1 0 0 0,0 0-1 0 0,2 1 1 0 0,0 0 0 0 0,1 0-1 0 0,1 0 1 0 0,1 0 0 0 0,1 0-1 0 0,3 23 1 0 0,-3-35 15 0 0,1-1 1 0 0,0 1-1 0 0,1 0 0 0 0,-1-1 1 0 0,1 1-1 0 0,1-1 0 0 0,-1 0 0 0 0,1 0 1 0 0,1-1-1 0 0,-1 1 0 0 0,1-1 1 0 0,0 0-1 0 0,0 0 0 0 0,1 0 0 0 0,0-1 1 0 0,0 0-1 0 0,0 0 0 0 0,1 0 1 0 0,-1-1-1 0 0,1 0 0 0 0,8 3 0 0 0,-4-2-11 0 0,1-1 0 0 0,-1-1 0 0 0,1 0 0 0 0,-1 0-1 0 0,1-2 1 0 0,0 1 0 0 0,0-1 0 0 0,0-1 0 0 0,0 0-1 0 0,0-1 1 0 0,0 0 0 0 0,0-1 0 0 0,16-4-1 0 0,-2-2-427 0 0,0-1-1 0 0,0-2 0 0 0,-1 0 0 0 0,-1-2 0 0 0,33-21 0 0 0,26-29-4405 0 0,-9-6-3387 0 0,-47 39 1358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17.222"/>
    </inkml:context>
    <inkml:brush xml:id="br0">
      <inkml:brushProperty name="width" value="0.035" units="cm"/>
      <inkml:brushProperty name="height" value="0.035" units="cm"/>
    </inkml:brush>
  </inkml:definitions>
  <inkml:trace contextRef="#ctx0" brushRef="#br0">8 64 9930 0 0,'0'0'3038'0'0,"1"26"-1442"0"0,-1 0-771 0 0,-4 48-1 0 0,1-47-434 0 0,1 44 0 0 0,15 41-46 0 0,-6-67 38 0 0,1 57 0 0 0,-10-89 1108 0 0,-3-23 384 0 0,-1-23-493 0 0,6 1-1214 0 0,2 1-1 0 0,2-1 1 0 0,1 0-1 0 0,16-57 1 0 0,-5 22-116 0 0,-8 29-10 0 0,-5 17-29 0 0,2 0 1 0 0,0 0-1 0 0,1 0 0 0 0,1 0 1 0 0,17-31-1 0 0,-24 50-14 0 0,1 1 0 0 0,-1 0 0 0 0,1 0 0 0 0,-1 0-1 0 0,1 0 1 0 0,0 0 0 0 0,0 0 0 0 0,-1 0 0 0 0,1 0 0 0 0,0 0-1 0 0,0 1 1 0 0,0-1 0 0 0,0 0 0 0 0,0 0 0 0 0,0 1 0 0 0,0-1 0 0 0,0 1-1 0 0,0-1 1 0 0,1 1 0 0 0,-1-1 0 0 0,0 1 0 0 0,0 0 0 0 0,0 0 0 0 0,1-1-1 0 0,-1 1 1 0 0,2 0 0 0 0,-2 1 0 0 0,1-1 0 0 0,0 1 0 0 0,0 0 0 0 0,-1 0 0 0 0,1 0-1 0 0,0 0 1 0 0,-1 0 0 0 0,1 0 0 0 0,-1 0 0 0 0,1 1 0 0 0,-1-1 0 0 0,0 0 0 0 0,1 1-1 0 0,1 2 1 0 0,3 6-3 0 0,0 0-1 0 0,0 0 0 0 0,-1 0 0 0 0,4 15 0 0 0,4 16 38 0 0,-8-21-70 0 0,15 35-1 0 0,-18-50 43 0 0,1 0 0 0 0,-1-1 0 0 0,1 1 0 0 0,0 0 1 0 0,0-1-1 0 0,1 0 0 0 0,-1 0 0 0 0,1 0 0 0 0,0 0 0 0 0,0-1 0 0 0,9 7 0 0 0,-11-9 46 0 0,0 0 0 0 0,0-1 0 0 0,1 1-1 0 0,-1 0 1 0 0,0-1 0 0 0,1 0 0 0 0,-1 1 0 0 0,0-1-1 0 0,1 0 1 0 0,-1 0 0 0 0,0 0 0 0 0,1 0-1 0 0,-1-1 1 0 0,0 1 0 0 0,1-1 0 0 0,-1 1 0 0 0,0-1-1 0 0,0 0 1 0 0,0 0 0 0 0,0 0 0 0 0,1 0-1 0 0,-1 0 1 0 0,0-1 0 0 0,-1 1 0 0 0,1 0-1 0 0,0-1 1 0 0,0 1 0 0 0,-1-1 0 0 0,1 0 0 0 0,1-2-1 0 0,8-9 163 0 0,-1 0 0 0 0,0 0-1 0 0,9-19 1 0 0,-10 18-164 0 0,3-7 39 0 0,-1 0-1 0 0,8-25 0 0 0,16-30 175 0 0,-35 75-262 0 0,0 1 0 0 0,1-1-1 0 0,-1 1 1 0 0,0-1-1 0 0,0 1 1 0 0,0-1-1 0 0,1 1 1 0 0,-1-1 0 0 0,0 1-1 0 0,1 0 1 0 0,-1-1-1 0 0,0 1 1 0 0,1 0-1 0 0,-1-1 1 0 0,0 1 0 0 0,1 0-1 0 0,-1-1 1 0 0,1 1-1 0 0,-1 0 1 0 0,0 0 0 0 0,1-1-1 0 0,-1 1 1 0 0,1 0-1 0 0,-1 0 1 0 0,1 0-1 0 0,-1 0 1 0 0,1-1 0 0 0,-1 1-1 0 0,1 0 1 0 0,-1 0-1 0 0,1 0 1 0 0,0 0 0 0 0,8 15-48 0 0,1 29-4 0 0,-9-40 56 0 0,3 33-17 0 0,-1 0 0 0 0,-3 1 0 0 0,-6 66 0 0 0,2-66-15 0 0,2 0 1 0 0,1 1-1 0 0,8 62 0 0 0,-3-68 63 0 0,-4-31-50 0 0,1-1 1 0 0,-1 0-1 0 0,0 1 0 0 0,0-1 0 0 0,0 1 0 0 0,0-1 1 0 0,0 1-1 0 0,0-1 0 0 0,0 0 0 0 0,-1 1 1 0 0,1-1-1 0 0,0 1 0 0 0,-1-1 0 0 0,1 0 1 0 0,-1 1-1 0 0,0-1 0 0 0,1 0 0 0 0,-1 0 1 0 0,-1 2-1 0 0,1-3-250 0 0,1 0 0 0 0,0 0 0 0 0,-1 0 0 0 0,1 0 0 0 0,0-1-1 0 0,-1 1 1 0 0,1 0 0 0 0,0 0 0 0 0,-1-1 0 0 0,1 1 0 0 0,0 0 0 0 0,-1 0 0 0 0,1-1 0 0 0,0 1 0 0 0,0 0 0 0 0,-1-1 0 0 0,1 1 0 0 0,0-1 0 0 0,0 1 0 0 0,0 0-1 0 0,0-1 1 0 0,-1 1 0 0 0,1 0 0 0 0,0-1 0 0 0,0 1 0 0 0,0-1 0 0 0,0 1 0 0 0,0 0 0 0 0,0-1 0 0 0,0 1 0 0 0,0-1 0 0 0,0 1 0 0 0,0-1 0 0 0,0 1-1 0 0,0 0 1 0 0,0-1 0 0 0,1 0 0 0 0,-1 0-879 0 0,0-6-6857 0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22.339"/>
    </inkml:context>
    <inkml:brush xml:id="br0">
      <inkml:brushProperty name="width" value="0.035" units="cm"/>
      <inkml:brushProperty name="height" value="0.035" units="cm"/>
      <inkml:brushProperty name="color" value="#004F8B"/>
    </inkml:brush>
  </inkml:definitions>
  <inkml:trace contextRef="#ctx0" brushRef="#br0">2 0 15499 0 0,'-1'10'445'0'0,"1"-1"0"0"0,0 1 0 0 0,0 0 0 0 0,1-1 0 0 0,0 1-1 0 0,0-1 1 0 0,1 1 0 0 0,1-1 0 0 0,4 13 0 0 0,-3-6 363 0 0,18 49 920 0 0,2-1 0 0 0,43 84 0 0 0,-40-92-1786 0 0,-25-52 83 0 0,0 1 1 0 0,0-1 0 0 0,-1 1-1 0 0,0 0 1 0 0,0-1 0 0 0,0 1 0 0 0,0 7-1 0 0,-6 9-1878 0 0,4-20 1416 0 0,1 0 0 0 0,-1 0 0 0 0,0 0 0 0 0,0 0 0 0 0,0-1 1 0 0,1 1-1 0 0,-1 0 0 0 0,0 0 0 0 0,0-1 0 0 0,0 1 0 0 0,0 0 0 0 0,0-1 0 0 0,-1 1 0 0 0,1-1 0 0 0,0 1 0 0 0,-2 0 0 0 0,-4-3-5313 0 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22.561"/>
    </inkml:context>
    <inkml:brush xml:id="br0">
      <inkml:brushProperty name="width" value="0.035" units="cm"/>
      <inkml:brushProperty name="height" value="0.035" units="cm"/>
      <inkml:brushProperty name="color" value="#004F8B"/>
    </inkml:brush>
  </inkml:definitions>
  <inkml:trace contextRef="#ctx0" brushRef="#br0">1 1 17420 0 0,'3'0'186'0'0,"0"1"0"0"0,0 0 1 0 0,0 0-1 0 0,1 0 0 0 0,-1 0 1 0 0,0 1-1 0 0,-1-1 0 0 0,1 1 1 0 0,0 0-1 0 0,0-1 1 0 0,-1 1-1 0 0,1 1 0 0 0,-1-1 1 0 0,1 0-1 0 0,-1 1 0 0 0,3 3 1 0 0,3 4 338 0 0,-1 0 1 0 0,12 20 0 0 0,-5 0-271 0 0,-2 0 0 0 0,-1 1 1 0 0,-2 0-1 0 0,-1 1 0 0 0,5 34 1 0 0,5 20 76 0 0,-9-45-622 0 0,-2 0 1 0 0,-1 0-1 0 0,0 50 0 0 0,-1-114-11666 0 0,-3 11 5491 0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22.847"/>
    </inkml:context>
    <inkml:brush xml:id="br0">
      <inkml:brushProperty name="width" value="0.035" units="cm"/>
      <inkml:brushProperty name="height" value="0.035" units="cm"/>
      <inkml:brushProperty name="color" value="#004F8B"/>
    </inkml:brush>
  </inkml:definitions>
  <inkml:trace contextRef="#ctx0" brushRef="#br0">1 133 14531 0 0,'7'-8'542'0'0,"0"1"0"0"0,1 0-1 0 0,0 1 1 0 0,0 0 0 0 0,0 0-1 0 0,1 1 1 0 0,0 0 0 0 0,11-4 0 0 0,78-28 1131 0 0,-68 27-1006 0 0,0 2 0 0 0,54-8-1 0 0,-75 15-554 0 0,-1 0 0 0 0,1 1 0 0 0,-1 0 0 0 0,1 0 0 0 0,0 0 0 0 0,-1 1 0 0 0,1 1 0 0 0,-1-1-1 0 0,1 1 1 0 0,-1 1 0 0 0,0 0 0 0 0,0 0 0 0 0,0 0 0 0 0,14 9 0 0 0,-21-11-94 0 0,0 0 1 0 0,0 0 0 0 0,0 0 0 0 0,0-1 0 0 0,0 1-1 0 0,-1 0 1 0 0,1 0 0 0 0,0 0 0 0 0,0 0 0 0 0,-1 0-1 0 0,1 0 1 0 0,-1 0 0 0 0,1 1 0 0 0,-1-1 0 0 0,1 0-1 0 0,-1 0 1 0 0,0 0 0 0 0,0 1 0 0 0,1-1 0 0 0,-1 0-1 0 0,0 0 1 0 0,0 0 0 0 0,-1 3 0 0 0,1-1 3 0 0,-1 0 0 0 0,0 0 1 0 0,0 0-1 0 0,0 0 0 0 0,0-1 1 0 0,-1 1-1 0 0,1 0 1 0 0,-1-1-1 0 0,-3 4 0 0 0,-3 4 20 0 0,-1 0 0 0 0,0-1-1 0 0,-16 12 1 0 0,-28 17-72 0 0,-74 39 0 0 0,-3 2-1110 0 0,92-55-6 0 0,-24 18-5367 0 0,72-47-6131 0 0</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23.134"/>
    </inkml:context>
    <inkml:brush xml:id="br0">
      <inkml:brushProperty name="width" value="0.035" units="cm"/>
      <inkml:brushProperty name="height" value="0.035" units="cm"/>
      <inkml:brushProperty name="color" value="#004F8B"/>
    </inkml:brush>
  </inkml:definitions>
  <inkml:trace contextRef="#ctx0" brushRef="#br0">1 1 14731 0 0,'1'0'128'0'0,"0"1"0"0"0,0-1 1 0 0,0 1-1 0 0,0 0 0 0 0,0 0 0 0 0,0 0 0 0 0,0 0 0 0 0,0 0 0 0 0,0 0 1 0 0,0 0-1 0 0,0 0 0 0 0,-1 0 0 0 0,1 0 0 0 0,0 0 0 0 0,-1 0 0 0 0,1 0 1 0 0,-1 1-1 0 0,1 0 0 0 0,9 25 733 0 0,0 22 251 0 0,-1 1 0 0 0,-3 0 0 0 0,-2 0 0 0 0,-3 66 0 0 0,-1-31-999 0 0,1-57-123 0 0,4 82 241 0 0,-3-96-151 0 0,0 0 0 0 0,1 0 0 0 0,0-1 0 0 0,1 1 0 0 0,9 20 0 0 0,-10-29 51 0 0,-1 0-1 0 0,1 0 0 0 0,0-1 0 0 0,0 1 1 0 0,1-1-1 0 0,-1 0 0 0 0,1 1 1 0 0,0-2-1 0 0,0 1 0 0 0,0 0 1 0 0,1-1-1 0 0,-1 0 0 0 0,1 0 0 0 0,0 0 1 0 0,-1 0-1 0 0,10 2 0 0 0,-6-2-3 0 0,0-1-1 0 0,0-1 0 0 0,0 0 1 0 0,1 0-1 0 0,-1 0 0 0 0,1-1 1 0 0,-1 0-1 0 0,0-1 0 0 0,1 0 1 0 0,7-2-1 0 0,6-2-94 0 0,-1-1 1 0 0,0-2-1 0 0,-1 0 1 0 0,0-1-1 0 0,0 0 1 0 0,-1-2 0 0 0,27-19-1 0 0,-34 20-722 0 0,1 0-1 0 0,-1-1 1 0 0,-1-1 0 0 0,14-17 0 0 0,-13 13-2246 0 0,-1-1 0 0 0,-1 0 1 0 0,10-21-1 0 0,-13 19-4711 0 0</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23.468"/>
    </inkml:context>
    <inkml:brush xml:id="br0">
      <inkml:brushProperty name="width" value="0.035" units="cm"/>
      <inkml:brushProperty name="height" value="0.035" units="cm"/>
      <inkml:brushProperty name="color" value="#004F8B"/>
    </inkml:brush>
  </inkml:definitions>
  <inkml:trace contextRef="#ctx0" brushRef="#br0">1 11 15979 0 0,'1'-1'224'0'0,"0"0"0"0"0,0 0 0 0 0,0 0 0 0 0,0 0 0 0 0,0 1 0 0 0,0-1 0 0 0,0 0 0 0 0,0 1 0 0 0,1-1 0 0 0,-1 1 0 0 0,0-1 0 0 0,0 1 0 0 0,1-1 0 0 0,-1 1 0 0 0,0 0 0 0 0,1 0 0 0 0,-1 0 0 0 0,1 0 0 0 0,-1 0 0 0 0,0 0-1 0 0,1 0 1 0 0,-1 0 0 0 0,0 0 0 0 0,1 1 0 0 0,-1-1 0 0 0,0 0 0 0 0,2 1 0 0 0,0 0 14 0 0,0 0 1 0 0,-1 0-1 0 0,1 0 0 0 0,0 0 0 0 0,-1 0 0 0 0,1 0 1 0 0,-1 0-1 0 0,1 1 0 0 0,-1 0 0 0 0,0-1 0 0 0,0 1 1 0 0,4 4-1 0 0,-1 5-139 0 0,-1 0 0 0 0,0 0 1 0 0,0 1-1 0 0,-2-1 0 0 0,1 1 0 0 0,-1 0 1 0 0,-1-1-1 0 0,0 17 0 0 0,3 19-128 0 0,0-22 73 0 0,1 16-84 0 0,2 0 0 0 0,1-1-1 0 0,2 1 1 0 0,18 42 0 0 0,-24-73 67 0 0,1 0 0 0 0,0 0 0 0 0,0-1 0 0 0,1 1 0 0 0,0-2 0 0 0,0 1 0 0 0,1-1 0 0 0,0 0 0 0 0,1 0 1 0 0,0 0-1 0 0,0-1 0 0 0,1-1 0 0 0,-1 0 0 0 0,2 0 0 0 0,-1 0 0 0 0,0-1 0 0 0,1 0 0 0 0,0-1 0 0 0,0 0 0 0 0,1-1 1 0 0,10 2-1 0 0,-2-2 39 0 0,0-1 1 0 0,0 0 0 0 0,1-2 0 0 0,-1 0-1 0 0,0-1 1 0 0,0-1 0 0 0,0-1 0 0 0,0-1-1 0 0,0 0 1 0 0,-1-2 0 0 0,32-13-1 0 0,-36 13-467 0 0,-1-1 0 0 0,0 0 0 0 0,0-1 0 0 0,-1-1 0 0 0,0 0 0 0 0,20-20 0 0 0,-25 21-666 0 0,-1 0 0 0 0,1 0 1 0 0,-1 0-1 0 0,-1-1 0 0 0,1 0 1 0 0,-2 0-1 0 0,1-1 0 0 0,-1 1 1 0 0,0-1-1 0 0,3-15 0 0 0,-3 3-6529 0 0</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23.643"/>
    </inkml:context>
    <inkml:brush xml:id="br0">
      <inkml:brushProperty name="width" value="0.035" units="cm"/>
      <inkml:brushProperty name="height" value="0.035" units="cm"/>
      <inkml:brushProperty name="color" value="#004F8B"/>
    </inkml:brush>
  </inkml:definitions>
  <inkml:trace contextRef="#ctx0" brushRef="#br0">0 242 13611 0 0,'5'-3'985'0'0,"-1"0"0"0"0,0 1 0 0 0,1 0 1 0 0,-1 0-1 0 0,10-3 0 0 0,49-8-499 0 0,-27 8 217 0 0,-20 1-875 0 0,25-4 682 0 0,1-3 1 0 0,60-23 0 0 0,-89 28-828 0 0,0 0 1 0 0,-1-1-1 0 0,0-1 1 0 0,20-15-1 0 0,-26 17-389 0 0,0 1-1 0 0,0-1 1 0 0,0-1-1 0 0,-1 1 1 0 0,0-1-1 0 0,-1 0 1 0 0,1 0-1 0 0,-1 0 0 0 0,3-9 1 0 0,2-10-7164 0 0</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25:23.817"/>
    </inkml:context>
    <inkml:brush xml:id="br0">
      <inkml:brushProperty name="width" value="0.035" units="cm"/>
      <inkml:brushProperty name="height" value="0.035" units="cm"/>
      <inkml:brushProperty name="color" value="#004F8B"/>
    </inkml:brush>
  </inkml:definitions>
  <inkml:trace contextRef="#ctx0" brushRef="#br0">1 113 24125 0 0,'14'-6'800'0'0,"8"-1"-600"0"0,9 0 48 0 0,6 1-32 0 0,2 2-7 0 0,5 0 47 0 0,2 0-152 0 0,6 1-48 0 0,0 0-24 0 0,3 0-80 0 0,-1-1-24 0 0,-1 0-24 0 0,-2-2-217 0 0,-1-1-487 0 0,-3-1-864 0 0,-2-3-1081 0 0,-2 0-1680 0 0,-3-3-5545 0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0:01.944"/>
    </inkml:context>
    <inkml:brush xml:id="br0">
      <inkml:brushProperty name="width" value="0.035" units="cm"/>
      <inkml:brushProperty name="height" value="0.035" units="cm"/>
    </inkml:brush>
  </inkml:definitions>
  <inkml:trace contextRef="#ctx0" brushRef="#br0">1 1331 11698 0 0,'7'-1'612'0'0,"0"-1"-1"0"0,-1 1 0 0 0,1-1 1 0 0,0-1-1 0 0,0 1 0 0 0,-1-1 1 0 0,1 0-1 0 0,-1 0 0 0 0,10-8 0 0 0,62-46 502 0 0,-69 50-824 0 0,499-343 2798 0 0,-254 183-2487 0 0,509-305 1479 0 0,-360 269-787 0 0,-388 196-1257 0 0,-2 1-51 0 0,0 0-1 0 0,1 0 0 0 0,-1 2 0 0 0,1-1 0 0 0,1 2 0 0 0,24-4 0 0 0,-42 9 1 0 0,-1-1 0 0 0,1 1 0 0 0,0 0 0 0 0,0 0-1 0 0,0 0 1 0 0,0 0 0 0 0,1 0 0 0 0,-1 1 0 0 0,1-1 0 0 0,-1 1-1 0 0,1 0 1 0 0,-3 3 0 0 0,-7 8-682 0 0,3-4-479 0 0,0 0-1 0 0,0 1 0 0 0,1 0 1 0 0,0 1-1 0 0,1 0 1 0 0,0 0-1 0 0,-5 15 1 0 0,-11 18-3730 0 0,16-32-741 0 0</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0:02.388"/>
    </inkml:context>
    <inkml:brush xml:id="br0">
      <inkml:brushProperty name="width" value="0.035" units="cm"/>
      <inkml:brushProperty name="height" value="0.035" units="cm"/>
    </inkml:brush>
  </inkml:definitions>
  <inkml:trace contextRef="#ctx0" brushRef="#br0">7 1320 15523 0 0,'-1'0'102'0'0,"1"-1"0"0"0,-1 1-1 0 0,1-1 1 0 0,-1 0 0 0 0,1 1-1 0 0,-1-1 1 0 0,1 1 0 0 0,-1-1-1 0 0,1 0 1 0 0,0 1 0 0 0,-1-1-1 0 0,1 0 1 0 0,0 0-1 0 0,0 1 1 0 0,0-1 0 0 0,-1 0-1 0 0,1 0 1 0 0,0 1 0 0 0,0-1-1 0 0,0 0 1 0 0,0 0 0 0 0,0 1-1 0 0,0-1 1 0 0,0 0 0 0 0,1 0-1 0 0,-1 0 1 0 0,0 1 0 0 0,0-1-1 0 0,1 0 1 0 0,-1 1 0 0 0,0-1-1 0 0,1 0 1 0 0,-1 1 0 0 0,0-1-1 0 0,1 0 1 0 0,-1 1 0 0 0,1-1-1 0 0,-1 1 1 0 0,1-1 0 0 0,0 1-1 0 0,-1-1 1 0 0,1 1-1 0 0,-1-1 1 0 0,2 0 0 0 0,39-30 731 0 0,-26 21-529 0 0,350-232 2026 0 0,-161 113-1588 0 0,619-356 548 0 0,-733 435-1115 0 0,260-125 367 0 0,-143 76 380 0 0,-204 97-479 0 0,-5 1 38 0 0,-10 1 274 0 0,-9 1-1172 0 0,18-4-882 0 0,9-3-1001 0 0,61-43-10508 0 0,-59 41 6350 0 0</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0:02.896"/>
    </inkml:context>
    <inkml:brush xml:id="br0">
      <inkml:brushProperty name="width" value="0.035" units="cm"/>
      <inkml:brushProperty name="height" value="0.035" units="cm"/>
    </inkml:brush>
  </inkml:definitions>
  <inkml:trace contextRef="#ctx0" brushRef="#br0">11 27 16988 0 0,'-11'-21'2141'0'0,"11"16"-569"0"0,8 13-1266 0 0,4 3-218 0 0,0 0 0 0 0,0-1 0 0 0,1 0 0 0 0,1-1 0 0 0,-1 0 0 0 0,24 10 0 0 0,-7-2 23 0 0,145 71 334 0 0,-12-5-47 0 0,6 9-103 0 0,4-8 0 0 0,225 77 0 0 0,557 142 1378 0 0,-799-256-884 0 0,193 86 1 0 0,-326-122-698 0 0,0 1 1 0 0,-2 1-1 0 0,1 1 1 0 0,-2 0 0 0 0,0 2-1 0 0,22 21 1 0 0,-47-42-2310 0 0,-14-19-8033 0 0,13 13 2108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17.920"/>
    </inkml:context>
    <inkml:brush xml:id="br0">
      <inkml:brushProperty name="width" value="0.035" units="cm"/>
      <inkml:brushProperty name="height" value="0.035" units="cm"/>
    </inkml:brush>
  </inkml:definitions>
  <inkml:trace contextRef="#ctx0" brushRef="#br0">72 169 13635 0 0,'-1'52'4325'0'0,"10"238"-2379"0"0,-8-287-1860 0 0,-1 0 0 0 0,0 0 0 0 0,0 0 1 0 0,0 0-1 0 0,0 1 0 0 0,0-1 0 0 0,-1 0 1 0 0,0 0-1 0 0,1 0 0 0 0,-1 0 0 0 0,-2 3 1 0 0,3-5-46 0 0,0-1 0 0 0,0 0 0 0 0,-1 1 0 0 0,1-1 1 0 0,0 1-1 0 0,0-1 0 0 0,-1 0 0 0 0,1 1 0 0 0,0-1 1 0 0,-1 0-1 0 0,1 1 0 0 0,-1-1 0 0 0,1 0 0 0 0,0 0 1 0 0,-1 0-1 0 0,1 1 0 0 0,-1-1 0 0 0,1 0 0 0 0,-1 0 1 0 0,1 0-1 0 0,-1 0 0 0 0,1 0 0 0 0,-1 0 0 0 0,1 0 1 0 0,-1 0-1 0 0,1 0 0 0 0,-1 0 0 0 0,-1 0 14 0 0,1-1 0 0 0,-1 1 0 0 0,1-1 0 0 0,-1 0 1 0 0,1 0-1 0 0,0 0 0 0 0,-1 0 0 0 0,1 0 0 0 0,0 0 0 0 0,0 0 0 0 0,-1 0 0 0 0,0-2 0 0 0,-4-5-8 0 0,1 1 0 0 0,0 0 0 0 0,1-1 0 0 0,0 0 0 0 0,0 0 0 0 0,1-1 0 0 0,0 1 0 0 0,0-1 0 0 0,1 1 0 0 0,0-1 0 0 0,0 0-1 0 0,1 0 1 0 0,0 0 0 0 0,1 0 0 0 0,0 0 0 0 0,2-11 0 0 0,1-6-43 0 0,1 1 0 0 0,1-1 0 0 0,1 1 0 0 0,13-34 0 0 0,-11 40 5 0 0,0 0 0 0 0,15-24 0 0 0,-20 36 32 0 0,2 1 0 0 0,-1-1 1 0 0,1 1-1 0 0,0 0 0 0 0,0 0 1 0 0,1 1-1 0 0,0-1 0 0 0,0 1 1 0 0,9-6-1 0 0,-14 10-20 0 0,1 1 0 0 0,-1-1-1 0 0,0 0 1 0 0,1 1 0 0 0,-1-1 0 0 0,1 1 0 0 0,-1-1 0 0 0,1 1 0 0 0,0 0-1 0 0,-1 0 1 0 0,1 0 0 0 0,-1 0 0 0 0,1 0 0 0 0,-1 0 0 0 0,1 0 0 0 0,0 0-1 0 0,-1 0 1 0 0,1 1 0 0 0,-1-1 0 0 0,1 1 0 0 0,-1-1 0 0 0,3 2 0 0 0,-1 0 2 0 0,0 0 1 0 0,0 0 0 0 0,-1 1-1 0 0,1-1 1 0 0,-1 1-1 0 0,0-1 1 0 0,0 1 0 0 0,1 0-1 0 0,-2 0 1 0 0,3 3-1 0 0,3 8 43 0 0,-1 1-1 0 0,0 0 0 0 0,5 22 0 0 0,-11-36-61 0 0,15 79 23 0 0,-12-60-1 0 0,0 1-1 0 0,1-1 1 0 0,10 27-1 0 0,-13-44 13 0 0,0-1 0 0 0,-1 1 0 0 0,1-1 1 0 0,1 0-1 0 0,-1 0 0 0 0,0 1 0 0 0,0-1 0 0 0,1 0 0 0 0,-1 0 0 0 0,1 0 0 0 0,0 0 0 0 0,0-1 0 0 0,2 3 0 0 0,-3-4 5 0 0,1 1-1 0 0,-1-1 1 0 0,0 0 0 0 0,0-1-1 0 0,0 1 1 0 0,0 0 0 0 0,1 0 0 0 0,-1 0-1 0 0,0-1 1 0 0,0 1 0 0 0,0 0-1 0 0,0-1 1 0 0,0 1 0 0 0,0-1-1 0 0,0 0 1 0 0,0 1 0 0 0,0-1 0 0 0,0 0-1 0 0,0 1 1 0 0,0-1 0 0 0,0 0-1 0 0,-1 0 1 0 0,1 0 0 0 0,0 0 0 0 0,-1 0-1 0 0,1 0 1 0 0,0 0 0 0 0,-1 0-1 0 0,1-1 1 0 0,14-22 121 0 0,-2 0 0 0 0,0-1 0 0 0,16-46 0 0 0,-9 20-65 0 0,24-79 90 0 0,-22 57-145 0 0,-5 124-190 0 0,3 39 166 0 0,19 64-154 0 0,0-23-417 0 0,-39-131 455 0 0,0 1 0 0 0,0-1 0 0 0,0 0 0 0 0,0 0-1 0 0,0 0 1 0 0,0 0 0 0 0,0 0 0 0 0,0 0-1 0 0,0 1 1 0 0,0-1 0 0 0,0 0 0 0 0,0 0-1 0 0,0 0 1 0 0,0 0 0 0 0,0 0 0 0 0,0 0 0 0 0,0 0-1 0 0,1 0 1 0 0,-1 1 0 0 0,0-1 0 0 0,0 0-1 0 0,0 0 1 0 0,0 0 0 0 0,0 0 0 0 0,0 0-1 0 0,0 0 1 0 0,0 0 0 0 0,1 0 0 0 0,-1 0-1 0 0,0 0 1 0 0,0 0 0 0 0,0 0 0 0 0,0 0 0 0 0,0 0-1 0 0,0 0 1 0 0,1 0 0 0 0,-1 1 0 0 0,0-1-1 0 0,0 0 1 0 0,0-1 0 0 0,0 1 0 0 0,0 0-1 0 0,0 0 1 0 0,1 0 0 0 0,-1 0 0 0 0,0 0 0 0 0,0 0-1 0 0,0 0 1 0 0,0 0 0 0 0,0 0 0 0 0,0 0-1 0 0,0 0 1 0 0,1 0 0 0 0,-1 0 0 0 0,0 0-1 0 0,0 0 1 0 0,0 0 0 0 0,0-1 0 0 0,0 1-1 0 0,5-8-6077 0 0,-4 7 5009 0 0</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0:03.612"/>
    </inkml:context>
    <inkml:brush xml:id="br0">
      <inkml:brushProperty name="width" value="0.035" units="cm"/>
      <inkml:brushProperty name="height" value="0.035" units="cm"/>
    </inkml:brush>
  </inkml:definitions>
  <inkml:trace contextRef="#ctx0" brushRef="#br0">9 1493 12491 0 0,'0'0'206'0'0,"-1"0"1"0"0,1-1-1 0 0,-1 1 0 0 0,1 0 1 0 0,-1 0-1 0 0,1-1 1 0 0,-1 1-1 0 0,1-1 1 0 0,-1 1-1 0 0,1 0 0 0 0,0-1 1 0 0,-1 1-1 0 0,1-1 1 0 0,0 1-1 0 0,-1-1 1 0 0,1 1-1 0 0,0-1 0 0 0,-1 1 1 0 0,1-1-1 0 0,0 1 1 0 0,0-1-1 0 0,0 1 1 0 0,0-1-1 0 0,0 0 0 0 0,0 1 1 0 0,-1-1-1 0 0,1 1 1 0 0,1-2-1 0 0,8-17 1486 0 0,29-17-2431 0 0,-30 30 1304 0 0,76-71-72 0 0,74-59 241 0 0,481-295 577 0 0,-550 376-1170 0 0,520-306 345 0 0,-309 210-185 0 0,35-18-22 0 0,-329 165-190 0 0,-3 3-26 0 0,0-1 0 0 0,0 1 0 0 0,0-1 0 0 0,0 0 0 0 0,0 0 0 0 0,-1 0 0 0 0,1 0 0 0 0,0-1 0 0 0,2-3 0 0 0,-5 5-62 0 0,-1 1 1 0 0,1-1 0 0 0,-1 1 0 0 0,1-1-1 0 0,-1 0 1 0 0,0 1 0 0 0,1-1 0 0 0,-1 1-1 0 0,0-1 1 0 0,0 1 0 0 0,1 0 0 0 0,-1-1-1 0 0,0 1 1 0 0,0 0 0 0 0,0 0 0 0 0,0-1-1 0 0,1 1 1 0 0,-1 0 0 0 0,0 0 0 0 0,0 0-1 0 0,0 0 1 0 0,-1 0 0 0 0,-22-3-967 0 0,16 4 268 0 0,1 1-1 0 0,-1 0 1 0 0,1 0-1 0 0,0 0 0 0 0,0 1 1 0 0,-13 7-1 0 0,-19 13-5692 0 0,28-15-78 0 0</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0:04.058"/>
    </inkml:context>
    <inkml:brush xml:id="br0">
      <inkml:brushProperty name="width" value="0.035" units="cm"/>
      <inkml:brushProperty name="height" value="0.035" units="cm"/>
    </inkml:brush>
  </inkml:definitions>
  <inkml:trace contextRef="#ctx0" brushRef="#br0">1 1412 15259 0 0,'35'-19'2402'0'0,"-29"16"-1859"0"0,83-47 1524 0 0,-3-5-1 0 0,107-87 1 0 0,26-18-1007 0 0,629-361 227 0 0,-152 162-517 0 0,-515 284-498 0 0,-111 47-50 0 0,-106 36 93 0 0,-5-1-5751 0 0,31-4 943 0 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0:52.930"/>
    </inkml:context>
    <inkml:brush xml:id="br0">
      <inkml:brushProperty name="width" value="0.035" units="cm"/>
      <inkml:brushProperty name="height" value="0.035" units="cm"/>
    </inkml:brush>
  </inkml:definitions>
  <inkml:trace contextRef="#ctx0" brushRef="#br0">21 73 12379 0 0,'-2'-4'737'0'0,"1"-1"0"0"0,-1 1 0 0 0,1 0 0 0 0,0-1 0 0 0,0 1 1 0 0,0-1-1 0 0,0-4 0 0 0,-1-12 1881 0 0,-3 10 159 0 0,2 23-2198 0 0,2 25-633 0 0,19 35 287 0 0,44 120 0 0 0,1-1-420 0 0,-44-125 362 0 0,-6-22-12 0 0,-1 0 1 0 0,8 74-1 0 0,-20-114-183 0 0,0-1 0 0 0,0 1-1 0 0,-1 0 1 0 0,0-1 0 0 0,1 1-1 0 0,-1 0 1 0 0,-1-1 0 0 0,1 0 0 0 0,-3 7-1 0 0,3-12-657 0 0,0-1 0 0 0,1 1 0 0 0,-1-1 0 0 0,1 1 0 0 0,0 0 0 0 0,0-1 0 0 0,0 1 0 0 0,0-1 0 0 0,0 1 0 0 0,0-1 0 0 0,1 1 0 0 0,-1-1 0 0 0,1 1 0 0 0,0 0 0 0 0,1-4 0 0 0,0-1-1350 0 0,3-12-4904 0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0:53.792"/>
    </inkml:context>
    <inkml:brush xml:id="br0">
      <inkml:brushProperty name="width" value="0.035" units="cm"/>
      <inkml:brushProperty name="height" value="0.035" units="cm"/>
    </inkml:brush>
  </inkml:definitions>
  <inkml:trace contextRef="#ctx0" brushRef="#br0">12 70 11690 0 0,'-1'0'176'0'0,"0"0"0"0"0,1 0-1 0 0,-1-1 1 0 0,1 1 0 0 0,-1 0-1 0 0,1 0 1 0 0,-1-1-1 0 0,0 1 1 0 0,1 0 0 0 0,-1-1-1 0 0,1 1 1 0 0,0-1-1 0 0,-1 1 1 0 0,1-1 0 0 0,-1 1-1 0 0,1-1 1 0 0,0 1-1 0 0,-1-1 1 0 0,1 1 0 0 0,0-1-1 0 0,-1 1 1 0 0,1-1-1 0 0,0 1 1 0 0,0-1 0 0 0,0 0-1 0 0,-1 1 1 0 0,1-1-1 0 0,0 1 1 0 0,0-1 0 0 0,0 0-1 0 0,0 1 1 0 0,0-1-1 0 0,0 0 1 0 0,0 1 0 0 0,0-1-1 0 0,1 0 1 0 0,0-1 11 0 0,0 0 1 0 0,1 0-1 0 0,-1 0 0 0 0,0 1 1 0 0,1-1-1 0 0,0 1 1 0 0,-1-1-1 0 0,1 1 0 0 0,0-1 1 0 0,3-1-1 0 0,4-2-85 0 0,1 0 0 0 0,0 1 0 0 0,17-7-1 0 0,-16 9-71 0 0,0 0 0 0 0,0 1 0 0 0,0 0 0 0 0,0 1-1 0 0,0 0 1 0 0,18 2 0 0 0,-23-1-11 0 0,0 0 1 0 0,0 0-1 0 0,0 0 0 0 0,-1 1 1 0 0,1 0-1 0 0,-1 0 0 0 0,1 1 1 0 0,-1-1-1 0 0,0 1 0 0 0,0 0 1 0 0,0 1-1 0 0,0-1 1 0 0,0 1-1 0 0,4 5 0 0 0,-8-7 12 0 0,0 0 0 0 0,0 0-1 0 0,0 0 1 0 0,0 0 0 0 0,0 0 0 0 0,0 1-1 0 0,-1-1 1 0 0,1 0 0 0 0,-1 0 0 0 0,1 1-1 0 0,-1-1 1 0 0,0 0 0 0 0,0 1 0 0 0,0-1-1 0 0,-1 0 1 0 0,1 1 0 0 0,0-1 0 0 0,-1 0-1 0 0,1 0 1 0 0,-1 1 0 0 0,0-1 0 0 0,0 0-1 0 0,0 0 1 0 0,0 0 0 0 0,-3 4 0 0 0,-2 5 76 0 0,-2 1 1 0 0,0-2-1 0 0,-9 11 1 0 0,15-18-118 0 0,-27 29 98 0 0,-2 0 0 0 0,-57 43-1 0 0,37-31 904 0 0,60-52-550 0 0,1 1-1 0 0,0 1 1 0 0,1 0 0 0 0,0 0 0 0 0,0 1-1 0 0,17-5 1 0 0,-1-1-219 0 0,-2 1 230 0 0,0 1 0 0 0,52-10 0 0 0,-22 9-7346 0 0,-28 5-1552 0 0,-20 3 1287 0 0</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0:54.712"/>
    </inkml:context>
    <inkml:brush xml:id="br0">
      <inkml:brushProperty name="width" value="0.035" units="cm"/>
      <inkml:brushProperty name="height" value="0.035" units="cm"/>
    </inkml:brush>
  </inkml:definitions>
  <inkml:trace contextRef="#ctx0" brushRef="#br0">41 43 13107 0 0,'-24'15'4312'0'0,"14"-9"72"0"0,26-21-2473 0 0,-8 9-1831 0 0,0 0 0 0 0,0 1 0 0 0,1 0-1 0 0,-1 1 1 0 0,1 0 0 0 0,0 0-1 0 0,0 1 1 0 0,1 0 0 0 0,-1 1 0 0 0,1 0-1 0 0,-1 0 1 0 0,14 0 0 0 0,-15 1-74 0 0,0 1 0 0 0,1 0 1 0 0,-1 0-1 0 0,1 1 1 0 0,-1 0-1 0 0,0 1 0 0 0,0 0 1 0 0,1 0-1 0 0,-1 0 1 0 0,0 1-1 0 0,-1 0 0 0 0,1 1 1 0 0,-1 0-1 0 0,11 7 1 0 0,-16-9 6 0 0,0 0 0 0 0,0-1 0 0 0,0 2 0 0 0,0-1-1 0 0,0 0 1 0 0,0 0 0 0 0,-1 0 0 0 0,1 1 0 0 0,-1-1 0 0 0,0 1 0 0 0,0-1 0 0 0,0 1 0 0 0,0 0 0 0 0,0-1 0 0 0,0 1 0 0 0,-1 0 0 0 0,1 4 0 0 0,-1-2 14 0 0,0 1 0 0 0,-1-1-1 0 0,1 1 1 0 0,-1-1 0 0 0,0 0 0 0 0,-1 1-1 0 0,1-1 1 0 0,-4 8 0 0 0,-2 2-13 0 0,-1-1 0 0 0,0 0 0 0 0,-1-1-1 0 0,-1 0 1 0 0,-13 15 0 0 0,-2-4-59 0 0,19-19 47 0 0,0 0 0 0 0,1 0 0 0 0,0 0 0 0 0,0 1 1 0 0,0-1-1 0 0,0 1 0 0 0,1 1 0 0 0,0-1 0 0 0,-5 11 0 0 0,9-16-6 0 0,0 0 1 0 0,0 0-1 0 0,0-1 0 0 0,0 1 1 0 0,0 0-1 0 0,1-1 0 0 0,-1 1 1 0 0,0 0-1 0 0,0 0 0 0 0,0-1 1 0 0,1 1-1 0 0,-1 0 0 0 0,1-1 1 0 0,-1 1-1 0 0,0-1 0 0 0,1 1 1 0 0,-1 0-1 0 0,1-1 0 0 0,-1 1 1 0 0,1-1-1 0 0,-1 1 0 0 0,1-1 1 0 0,0 0-1 0 0,-1 1 0 0 0,1-1 0 0 0,-1 1 1 0 0,1-1-1 0 0,0 0 0 0 0,0 0 1 0 0,-1 1-1 0 0,1-1 0 0 0,0 0 1 0 0,-1 0-1 0 0,1 0 0 0 0,0 0 1 0 0,1 0-1 0 0,32 5 35 0 0,-28-5-31 0 0,39 3 50 0 0,-20-2-81 0 0,1 1-1 0 0,25 6 1 0 0,-44-7 45 0 0,0 1-1 0 0,-1 0 0 0 0,1 0 0 0 0,-1 0 0 0 0,1 1 0 0 0,-1 0 1 0 0,0 1-1 0 0,0-1 0 0 0,-1 1 0 0 0,1 0 0 0 0,-1 1 1 0 0,7 6-1 0 0,-11-10 3 0 0,0 0 0 0 0,0 1 0 0 0,0-1 0 0 0,0 0 0 0 0,0 1 0 0 0,0-1 0 0 0,-1 1 0 0 0,1-1 0 0 0,0 1 0 0 0,-1 0 0 0 0,0-1 0 0 0,1 1 0 0 0,-1-1 0 0 0,0 1 0 0 0,0 0 0 0 0,0-1 0 0 0,0 1 0 0 0,0 0 0 0 0,0-1 0 0 0,0 3 0 0 0,-1-1 36 0 0,0 1-1 0 0,-1 0 1 0 0,1-1-1 0 0,-1 0 1 0 0,1 1-1 0 0,-1-1 1 0 0,0 0-1 0 0,-4 5 1 0 0,-2 1 29 0 0,0-1-1 0 0,0 0 1 0 0,-1 0 0 0 0,-18 12 0 0 0,1-5-51 0 0,0-1 0 0 0,-1-1 0 0 0,-1-1 1 0 0,0-2-1 0 0,-1-1 0 0 0,0-1 0 0 0,0-1 0 0 0,-1-1 0 0 0,-37 1 0 0 0,64-7-139 0 0,-1 1 0 0 0,1-1 0 0 0,-1 0 0 0 0,1-1 0 0 0,-1 1 0 0 0,1-1 0 0 0,0 1 0 0 0,-1-1 0 0 0,1 0 0 0 0,0 0 0 0 0,0 0 0 0 0,-4-3 0 0 0,6 3-99 0 0,0 1 1 0 0,0-1 0 0 0,0 0 0 0 0,1 0 0 0 0,-1 0 0 0 0,0 0-1 0 0,1-1 1 0 0,-1 1 0 0 0,1 0 0 0 0,-1 0 0 0 0,1 0 0 0 0,-1 0 0 0 0,1 0-1 0 0,0-1 1 0 0,0 1 0 0 0,-1 0 0 0 0,1 0 0 0 0,0-1 0 0 0,0 1 0 0 0,0 0-1 0 0,1 0 1 0 0,-1-1 0 0 0,0 1 0 0 0,0 0 0 0 0,1 0 0 0 0,-1 0 0 0 0,0-1-1 0 0,1 1 1 0 0,-1 0 0 0 0,1 0 0 0 0,0 0 0 0 0,-1 0 0 0 0,1 0-1 0 0,0 0 1 0 0,1-1 0 0 0,19-29-5669 0 0,-7 12-1208 0 0</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0:55.648"/>
    </inkml:context>
    <inkml:brush xml:id="br0">
      <inkml:brushProperty name="width" value="0.035" units="cm"/>
      <inkml:brushProperty name="height" value="0.035" units="cm"/>
    </inkml:brush>
  </inkml:definitions>
  <inkml:trace contextRef="#ctx0" brushRef="#br0">0 15 12035 0 0,'3'-14'2718'0'0,"-2"14"-2609"0"0,-1 0 0 0 0,0 0-1 0 0,0 0 1 0 0,0 0 0 0 0,0 0-1 0 0,0 0 1 0 0,0 0 0 0 0,0 0 0 0 0,0 0-1 0 0,1 0 1 0 0,-1 0 0 0 0,0 0-1 0 0,0 0 1 0 0,0 0 0 0 0,0 0 0 0 0,0 0-1 0 0,0 0 1 0 0,0 0 0 0 0,0 0 0 0 0,1 0-1 0 0,-1 0 1 0 0,0 0 0 0 0,0 0-1 0 0,1 3 188 0 0,0 1 0 0 0,0-1-1 0 0,1 0 1 0 0,-1 1 0 0 0,1-1 0 0 0,0 0-1 0 0,2 3 1 0 0,6 11 128 0 0,-4-3-232 0 0,7 16-85 0 0,0 1 0 0 0,-2 0-1 0 0,-1 1 1 0 0,-2 0 0 0 0,7 50-1 0 0,-15-78-89 0 0,8 53 81 0 0,-8-54-40 0 0,1 1 0 0 0,0-1-1 0 0,0 1 1 0 0,1-1 0 0 0,-1 0-1 0 0,1 1 1 0 0,-1-1-1 0 0,1 0 1 0 0,0 0 0 0 0,1 0-1 0 0,-1 0 1 0 0,5 5 0 0 0,-5-8-8 0 0,0 1 0 0 0,0 0 1 0 0,0 0-1 0 0,0-1 0 0 0,0 1 0 0 0,0-1 1 0 0,0 0-1 0 0,0 1 0 0 0,0-1 1 0 0,0 0-1 0 0,0 0 0 0 0,0 0 0 0 0,0-1 1 0 0,0 1-1 0 0,0 0 0 0 0,0-1 1 0 0,0 1-1 0 0,0-1 0 0 0,0 0 0 0 0,0 0 1 0 0,0 0-1 0 0,2-1 0 0 0,40-25 126 0 0,-36 21-340 0 0,0 0 0 0 0,-1 0 0 0 0,0-1 0 0 0,0 0 1 0 0,0 0-1 0 0,-1-1 0 0 0,0 1 0 0 0,0-2 0 0 0,-1 1 0 0 0,0-1 0 0 0,-1 1 1 0 0,1-1-1 0 0,-2 0 0 0 0,1-1 0 0 0,1-10 0 0 0,23-79-2621 0 0,-29 93 3092 0 0,-6 9-120 0 0,-6 8 201 0 0,9-5-229 0 0,0 0-1 0 0,1 0 1 0 0,-1 1 0 0 0,1-1 0 0 0,1 1-1 0 0,-1-1 1 0 0,1 1 0 0 0,1 0-1 0 0,-3 14 1 0 0,2-1 199 0 0,0 1 0 0 0,1 24 0 0 0,6 14-17 0 0,2-1 1 0 0,3 0-1 0 0,2 0 1 0 0,3-1 0 0 0,32 82-1 0 0,-42-123-287 0 0,-4-12-151 0 0,0 0 0 0 0,0-1-1 0 0,1 1 1 0 0,-1 0-1 0 0,1 0 1 0 0,0-1-1 0 0,0 1 1 0 0,3 4-1 0 0,-4-8-888 0 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1:21.522"/>
    </inkml:context>
    <inkml:brush xml:id="br0">
      <inkml:brushProperty name="width" value="0.035" units="cm"/>
      <inkml:brushProperty name="height" value="0.035" units="cm"/>
    </inkml:brush>
  </inkml:definitions>
  <inkml:trace contextRef="#ctx0" brushRef="#br0">13 115 10818 0 0,'1'9'283'0'0,"0"0"0"0"0,1 0 0 0 0,0 0 0 0 0,3 11 0 0 0,5 19-16 0 0,-5-10-375 0 0,-2 1 1 0 0,-1-1-1 0 0,-1 1 0 0 0,-1-1 0 0 0,-2 0 1 0 0,-1 1-1 0 0,-1-1 0 0 0,-14 50 0 0 0,11-57-693 0 0,8-20 382 0 0,5-13 435 0 0,2-5 131 0 0,-1-1 1 0 0,0 0-1 0 0,4-18 0 0 0,-9 30-112 0 0,-1 0 0 0 0,0 0 0 0 0,0-1 0 0 0,-1 1 0 0 0,1 0 0 0 0,-1-1 0 0 0,0 1 0 0 0,-1 0 0 0 0,1-1 1 0 0,-1 1-1 0 0,0 0 0 0 0,-1 0 0 0 0,1 0 0 0 0,-1 0 0 0 0,-2-6 0 0 0,-16-11 96 0 0,20 22-118 0 0,-1-1 0 0 0,1 0 0 0 0,-1 1 0 0 0,1-1-1 0 0,-1 0 1 0 0,0 1 0 0 0,1-1 0 0 0,-1 1 0 0 0,0-1 0 0 0,0 1 0 0 0,1 0 0 0 0,-1-1-1 0 0,0 1 1 0 0,0 0 0 0 0,0-1 0 0 0,0 1 0 0 0,1 0 0 0 0,-1 0 0 0 0,0 0 0 0 0,0 0-1 0 0,0 0 1 0 0,0 0 0 0 0,0 0 0 0 0,1 0 0 0 0,-1 0 0 0 0,0 0 0 0 0,0 0-1 0 0,0 0 1 0 0,-1 1 0 0 0,2 0-9 0 0,0-1 0 0 0,0 0 0 0 0,0 0 0 0 0,0 1 0 0 0,0-1 0 0 0,0 0 0 0 0,0 1 1 0 0,0-1-1 0 0,0 0 0 0 0,0 1 0 0 0,0-1 0 0 0,0 0 0 0 0,0 1 0 0 0,0-1 0 0 0,0 0 0 0 0,0 1 0 0 0,0-1 0 0 0,0 0 0 0 0,1 0 0 0 0,-1 1 0 0 0,0-1 0 0 0,0 0 0 0 0,0 0 0 0 0,1 1 0 0 0,-1-1 0 0 0,0 0 0 0 0,0 0 0 0 0,0 1 0 0 0,1-1 0 0 0,-1 0 0 0 0,0 0 0 0 0,1 0 0 0 0,-1 0 0 0 0,0 0 0 0 0,0 1 0 0 0,1-1 0 0 0,-1 0 1 0 0,0 0-1 0 0,1 0 0 0 0,-1 0 0 0 0,0 0 0 0 0,1 0 0 0 0,-1 0 0 0 0,0 0 0 0 0,1 0 0 0 0,13 4 304 0 0,27-2 222 0 0,-1-3 0 0 0,0-1 1 0 0,0-2-1 0 0,49-11 0 0 0,10 0-26 0 0,364-43 297 0 0,1020-106-487 0 0,297 79-230 0 0,-107 80-11 0 0,2 33 179 0 0,-568-8 146 0 0,-157-18-287 0 0,-475-4-477 0 0,-406-1-1856 0 0,-60 2 991 0 0,0-1 0 0 0,0 0 0 0 0,0 0 0 0 0,-1-1-1 0 0,15-6 1 0 0,-19 8-2996 0 0</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1:21.838"/>
    </inkml:context>
    <inkml:brush xml:id="br0">
      <inkml:brushProperty name="width" value="0.035" units="cm"/>
      <inkml:brushProperty name="height" value="0.035" units="cm"/>
    </inkml:brush>
  </inkml:definitions>
  <inkml:trace contextRef="#ctx0" brushRef="#br0">41 129 8586 0 0,'-18'-35'2567'0'0,"16"32"-2246"0"0,-1 0 0 0 0,1-1 1 0 0,-1 0-1 0 0,1 1 0 0 0,0-1 0 0 0,1 0 1 0 0,-1 0-1 0 0,1 0 0 0 0,0 0 0 0 0,-1 0 0 0 0,2-1 1 0 0,-1 1-1 0 0,0 0 0 0 0,1 0 0 0 0,0-1 1 0 0,0 1-1 0 0,0 0 0 0 0,1-1 0 0 0,0 1 0 0 0,-1 0 1 0 0,3-6-1 0 0,-3 10-288 0 0,0 0 0 0 0,0 0-1 0 0,0 1 1 0 0,0-1 0 0 0,0 0 0 0 0,0 0 0 0 0,0 0 0 0 0,0 0-1 0 0,0 0 1 0 0,0 0 0 0 0,0 1 0 0 0,0-1 0 0 0,1 0 0 0 0,-1 0 0 0 0,0 0-1 0 0,0 0 1 0 0,0 0 0 0 0,0 0 0 0 0,0 0 0 0 0,0 1 0 0 0,0-1-1 0 0,0 0 1 0 0,0 0 0 0 0,1 0 0 0 0,-1 0 0 0 0,0 0 0 0 0,0 0 0 0 0,0 0-1 0 0,0 0 1 0 0,0 0 0 0 0,0 0 0 0 0,1 0 0 0 0,-1 0 0 0 0,0 0-1 0 0,0 0 1 0 0,0 0 0 0 0,0 0 0 0 0,0 0 0 0 0,1 0 0 0 0,-1 0 0 0 0,0 0-1 0 0,0 0 1 0 0,0 0 0 0 0,0 0 0 0 0,0 0 0 0 0,0 0 0 0 0,1 0-1 0 0,-1 0 1 0 0,0 0 0 0 0,0 0 0 0 0,0 0 0 0 0,0-1 0 0 0,0 1 0 0 0,0 0-1 0 0,0 0 1 0 0,1 0 0 0 0,5 25 374 0 0,2 37-455 0 0,3 102-42 0 0,39 198 0 0 0,-48-352 1 0 0,13 76-982 0 0,-15-75-676 0 0,1 0 0 0 0,-1 0 1 0 0,-2 13-1 0 0,-2-6-5672 0 0</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2:19.214"/>
    </inkml:context>
    <inkml:brush xml:id="br0">
      <inkml:brushProperty name="width" value="0.035" units="cm"/>
      <inkml:brushProperty name="height" value="0.035" units="cm"/>
    </inkml:brush>
  </inkml:definitions>
  <inkml:trace contextRef="#ctx0" brushRef="#br0">110 76 10130 0 0,'2'-7'206'0'0,"4"-32"3168"0"0,-6 38-3167 0 0,0-1 1 0 0,0 1-1 0 0,0-1 1 0 0,-1 1-1 0 0,1 0 1 0 0,-1-1-1 0 0,1 1 1 0 0,-1-1 0 0 0,1 1-1 0 0,-1 0 1 0 0,0-1-1 0 0,0 1 1 0 0,0 0-1 0 0,1 0 1 0 0,-1 0-1 0 0,0 0 1 0 0,-1 0-1 0 0,1 0 1 0 0,0 0-1 0 0,0 0 1 0 0,0 0 0 0 0,-1 0-1 0 0,-1-1 1 0 0,2 2-206 0 0,0 0 1 0 0,1 0-1 0 0,-1 0 1 0 0,0 1 0 0 0,1-1-1 0 0,-1 0 1 0 0,0 0-1 0 0,1 0 1 0 0,-1 0 0 0 0,1 1-1 0 0,-1-1 1 0 0,0 0-1 0 0,1 1 1 0 0,-1-1 0 0 0,1 1-1 0 0,-1-1 1 0 0,1 0-1 0 0,-1 1 1 0 0,1-1-1 0 0,-1 1 1 0 0,1-1 0 0 0,-1 1-1 0 0,1 0 1 0 0,0-1-1 0 0,-1 1 1 0 0,1-1 0 0 0,0 1-1 0 0,-1 0 1 0 0,1-1-1 0 0,0 1 1 0 0,0 0 0 0 0,0-1-1 0 0,0 2 1 0 0,-10 26-25 0 0,10-25 60 0 0,-2 10 9 0 0,0 0 1 0 0,1-1-1 0 0,1 1 1 0 0,0 0-1 0 0,1 0 1 0 0,3 17-1 0 0,1 17 138 0 0,-6 119 486 0 0,0-148-515 0 0,-1-1 0 0 0,-1 0 1 0 0,-1 0-1 0 0,0 0 1 0 0,-1 0-1 0 0,-1 0 0 0 0,-11 22 1 0 0,17-38-129 0 0,-2 2 85 0 0,1-1 1 0 0,-1 1-1 0 0,1 0 0 0 0,-1 0 0 0 0,0-1 1 0 0,0 1-1 0 0,0-1 0 0 0,0 1 0 0 0,0-1 1 0 0,-1 0-1 0 0,1 0 0 0 0,-1 0 0 0 0,-3 3 1 0 0,6-8-20 0 0,0 0-1 0 0,0 0 1 0 0,0 1 0 0 0,1-1 0 0 0,-1 0 0 0 0,1 1 0 0 0,-1-1 0 0 0,1 0 0 0 0,0 1 0 0 0,2-5 0 0 0,5-6-98 0 0,-1 1 1 0 0,2 0-1 0 0,-1 0 1 0 0,2 1-1 0 0,-1 0 0 0 0,2 1 1 0 0,-1 0-1 0 0,1 1 0 0 0,1 0 1 0 0,0 0-1 0 0,0 1 0 0 0,0 1 1 0 0,1 0-1 0 0,0 1 0 0 0,1 0 1 0 0,-1 1-1 0 0,1 0 0 0 0,16-2 1 0 0,-18 6-22 0 0,0 0 1 0 0,0 1 0 0 0,0 1-1 0 0,0 0 1 0 0,0 1-1 0 0,0 0 1 0 0,0 0 0 0 0,-1 2-1 0 0,1-1 1 0 0,-1 1 0 0 0,0 1-1 0 0,0 0 1 0 0,15 10-1 0 0,-18-11 16 0 0,-1 1-1 0 0,0 0 0 0 0,-1 0 1 0 0,0 1-1 0 0,1 0 0 0 0,-2 0 0 0 0,1 0 1 0 0,-1 1-1 0 0,0 0 0 0 0,0 0 1 0 0,-1 0-1 0 0,0 0 0 0 0,0 1 0 0 0,-1-1 1 0 0,0 1-1 0 0,0 0 0 0 0,0 0 0 0 0,-1 1 1 0 0,-1-1-1 0 0,2 10 0 0 0,-4-9 48 0 0,0 1 0 0 0,0-1-1 0 0,0 0 1 0 0,-1 0-1 0 0,-1 0 1 0 0,0-1 0 0 0,0 1-1 0 0,0-1 1 0 0,-1 1-1 0 0,0-1 1 0 0,-1 0 0 0 0,0 0-1 0 0,-6 6 1 0 0,-3 4 30 0 0,0 0 1 0 0,-1-2 0 0 0,-1 0-1 0 0,-22 17 1 0 0,13-14-22 0 0,-1-1 0 0 0,-1-1 1 0 0,-41 20-1 0 0,55-31-318 0 0,1 0 0 0 0,-1-2 0 0 0,0 1 1 0 0,0-2-1 0 0,0 0 0 0 0,-1 0 0 0 0,1-1 0 0 0,-1-1 1 0 0,1 0-1 0 0,-23-2 0 0 0,33 0-79 0 0,0 1 0 0 0,0-1-1 0 0,0 0 1 0 0,0 0 0 0 0,0 0 0 0 0,0 0 0 0 0,0-1 0 0 0,0 1-1 0 0,1-1 1 0 0,-4-1 0 0 0,5 1-221 0 0,-1 1 1 0 0,0-1-1 0 0,1 1 1 0 0,-1-1-1 0 0,1 0 0 0 0,0 1 1 0 0,-1-1-1 0 0,1 0 0 0 0,-1-3 1 0 0,-2-6-5889 0 0</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2:19.547"/>
    </inkml:context>
    <inkml:brush xml:id="br0">
      <inkml:brushProperty name="width" value="0.035" units="cm"/>
      <inkml:brushProperty name="height" value="0.035" units="cm"/>
    </inkml:brush>
  </inkml:definitions>
  <inkml:trace contextRef="#ctx0" brushRef="#br0">0 114 13915 0 0,'1'1'79'0'0,"-1"-1"1"0"0,1 1-1 0 0,-1 0 0 0 0,1 0 1 0 0,0 0-1 0 0,-1 0 0 0 0,1-1 1 0 0,0 1-1 0 0,0 0 0 0 0,0-1 1 0 0,-1 1-1 0 0,1-1 0 0 0,0 1 1 0 0,0-1-1 0 0,0 1 0 0 0,0-1 1 0 0,0 0-1 0 0,0 1 0 0 0,0-1 1 0 0,0 0-1 0 0,0 0 0 0 0,0 1 0 0 0,0-1 1 0 0,0 0-1 0 0,0 0 0 0 0,0 0 1 0 0,1-1-1 0 0,0 1 0 0 0,35-3 642 0 0,-4-5 207 0 0,50-20 1 0 0,-48 15-557 0 0,38-8-1 0 0,9 3-179 0 0,2 4 0 0 0,106-5 0 0 0,-173 18-777 0 0,37 1 1339 0 0,-51 0-1643 0 0,0 1 1 0 0,0-1 0 0 0,0 1-1 0 0,0 0 1 0 0,0 0-1 0 0,0 0 1 0 0,0 0 0 0 0,4 3-1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18.257"/>
    </inkml:context>
    <inkml:brush xml:id="br0">
      <inkml:brushProperty name="width" value="0.035" units="cm"/>
      <inkml:brushProperty name="height" value="0.035" units="cm"/>
    </inkml:brush>
  </inkml:definitions>
  <inkml:trace contextRef="#ctx0" brushRef="#br0">1 80 13907 0 0,'12'-23'4858'0'0,"-11"19"-4105"0"0,1 0 0 0 0,0-1 0 0 0,0 1 0 0 0,0 1 0 0 0,1-1 0 0 0,3-4 0 0 0,4 54 744 0 0,-6 38-1352 0 0,6 37-173 0 0,-9-109 26 0 0,2 0-1 0 0,0 0 1 0 0,0-1-1 0 0,1 0 0 0 0,0 1 1 0 0,1-1-1 0 0,11 18 0 0 0,-14-26 63 0 0,0 0-1 0 0,0 0 0 0 0,1 0 1 0 0,-1 0-1 0 0,1 0 0 0 0,-1-1 1 0 0,1 1-1 0 0,0-1 0 0 0,0 0 0 0 0,0 0 1 0 0,0 0-1 0 0,1 0 0 0 0,-1-1 1 0 0,0 1-1 0 0,1-1 0 0 0,-1 0 1 0 0,1 0-1 0 0,0 0 0 0 0,5 1 1 0 0,-4-2 114 0 0,1 0 0 0 0,0-1 1 0 0,0 1-1 0 0,-1-1 0 0 0,1-1 1 0 0,0 1-1 0 0,-1-1 0 0 0,1 0 1 0 0,-1 0-1 0 0,0 0 1 0 0,8-5-1 0 0,-1-1 110 0 0,0 0-1 0 0,-1 0 1 0 0,0-1-1 0 0,0-1 1 0 0,-1 0 0 0 0,0 0-1 0 0,-1-1 1 0 0,0 0 0 0 0,10-18-1 0 0,-14 18-220 0 0,0 0 1 0 0,-1 0-1 0 0,0 0 1 0 0,-1 0-1 0 0,0-1 0 0 0,-1 0 1 0 0,0 1-1 0 0,0-20 1 0 0,-2 13 26 0 0,-1-1 1 0 0,0 0-1 0 0,-2 0 1 0 0,-6-29-1 0 0,-3 17-1422 0 0,11 30 1258 0 0,1 0 0 0 0,0 0 0 0 0,-1 0 0 0 0,1 0 1 0 0,-1 0-1 0 0,1 0 0 0 0,-1 0 0 0 0,1 0 0 0 0,-1 1 1 0 0,0-1-1 0 0,1 0 0 0 0,-1 0 0 0 0,0 1 0 0 0,0-1 1 0 0,1 0-1 0 0,-1 1 0 0 0,0-1 0 0 0,0 1 0 0 0,0-1 1 0 0,0 1-1 0 0,0-1 0 0 0,0 1 0 0 0,0 0 0 0 0,0-1 1 0 0,0 1-1 0 0,0 0 0 0 0,0 0 0 0 0,-1 0 0 0 0,0 6-8115 0 0,2-6 7861 0 0,0 1 0 0 0,0-1 1 0 0,0 0-1 0 0,0 1 1 0 0,0-1-1 0 0,0 0 0 0 0,0 0 1 0 0,1 2-656 0 0</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2:20.055"/>
    </inkml:context>
    <inkml:brush xml:id="br0">
      <inkml:brushProperty name="width" value="0.035" units="cm"/>
      <inkml:brushProperty name="height" value="0.035" units="cm"/>
    </inkml:brush>
  </inkml:definitions>
  <inkml:trace contextRef="#ctx0" brushRef="#br0">1 63 12739 0 0,'0'-2'110'0'0,"1"1"0"0"0,-1 0 0 0 0,1 0 0 0 0,0 0 0 0 0,0-1 0 0 0,0 1 1 0 0,-1 0-1 0 0,1 0 0 0 0,0 0 0 0 0,0 0 0 0 0,1 0 0 0 0,-1 1 0 0 0,0-1 0 0 0,0 0 0 0 0,0 0 1 0 0,0 1-1 0 0,1-1 0 0 0,-1 1 0 0 0,0-1 0 0 0,1 1 0 0 0,-1 0 0 0 0,0-1 0 0 0,3 1 0 0 0,39-9-233 0 0,-38 9 268 0 0,53-10 216 0 0,106-11 351 0 0,-138 19-401 0 0,0 1 0 0 0,0 2 0 0 0,0 0 0 0 0,32 7 0 0 0,-56-8-247 0 0,0 1 0 0 0,-1 0 0 0 0,1 0 0 0 0,0 0 0 0 0,-1 0 0 0 0,1 0 0 0 0,0 0 0 0 0,-1 0 1 0 0,1 0-1 0 0,-1 1 0 0 0,0-1 0 0 0,1 1 0 0 0,-1-1 0 0 0,0 1 0 0 0,0-1 0 0 0,0 1 0 0 0,0 0 1 0 0,0-1-1 0 0,0 1 0 0 0,0 0 0 0 0,-1 0 0 0 0,1 0 0 0 0,-1 0 0 0 0,1 0 0 0 0,-1 0 1 0 0,0-1-1 0 0,0 5 0 0 0,1 8 216 0 0,0 0 0 0 0,-4 27 1 0 0,1-22-157 0 0,-6 122 125 0 0,-3 243-94 0 0,13-343-52 0 0,0-21 113 0 0,-1 1 0 0 0,-2 0 1 0 0,-2 24-1 0 0,3-44-195 0 0,0 0 0 0 0,0-1-1 0 0,0 1 1 0 0,0-1 0 0 0,0 1 0 0 0,0-1-1 0 0,-1 1 1 0 0,1-1 0 0 0,0 1-1 0 0,0 0 1 0 0,0-1 0 0 0,-1 1-1 0 0,1-1 1 0 0,0 0 0 0 0,-1 1 0 0 0,1-1-1 0 0,0 1 1 0 0,-1-1 0 0 0,1 1-1 0 0,0-1 1 0 0,-1 0 0 0 0,1 1-1 0 0,-1-1 1 0 0,1 0 0 0 0,-1 1-1 0 0,1-1 1 0 0,-1 0 0 0 0,1 0 0 0 0,-1 1-1 0 0,0-1 1 0 0,-16-7-2196 0 0,-10-22-5984 0 0,20 20 2217 0 0</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2:20.294"/>
    </inkml:context>
    <inkml:brush xml:id="br0">
      <inkml:brushProperty name="width" value="0.035" units="cm"/>
      <inkml:brushProperty name="height" value="0.035" units="cm"/>
    </inkml:brush>
  </inkml:definitions>
  <inkml:trace contextRef="#ctx0" brushRef="#br0">1 63 9306 0 0,'3'1'464'0'0,"-1"0"1"0"0,1 0-1 0 0,0 0 1 0 0,0 1-1 0 0,-1-1 1 0 0,1 1-1 0 0,-1 0 1 0 0,4 2-1 0 0,10 8 532 0 0,-5-8-594 0 0,0-1 1 0 0,0 0 0 0 0,1 0-1 0 0,-1-1 1 0 0,1 0-1 0 0,-1-1 1 0 0,1-1 0 0 0,20-1-1 0 0,95-15 813 0 0,-124 15-1191 0 0,86-11 174 0 0,52-12 59 0 0,-120 19-1307 0 0,-1-1 0 0 0,28-13 0 0 0,-16 0-5250 0 0,-24 14 728 0 0</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2:20.818"/>
    </inkml:context>
    <inkml:brush xml:id="br0">
      <inkml:brushProperty name="width" value="0.035" units="cm"/>
      <inkml:brushProperty name="height" value="0.035" units="cm"/>
    </inkml:brush>
  </inkml:definitions>
  <inkml:trace contextRef="#ctx0" brushRef="#br0">184 593 10786 0 0,'4'-3'502'0'0,"0"0"-1"0"0,0 0 0 0 0,0 0 0 0 0,0 0 1 0 0,0-1-1 0 0,-1 0 0 0 0,0 1 0 0 0,0-1 1 0 0,0 0-1 0 0,0-1 0 0 0,0 1 0 0 0,-1 0 1 0 0,0-1-1 0 0,0 0 0 0 0,3-7 0 0 0,1-10 59 0 0,0-1 1 0 0,3-26-1 0 0,-3 12 24 0 0,1 3-363 0 0,-2 0 0 0 0,-1-1-1 0 0,-1-43 1 0 0,-3 65-184 0 0,0 0 1 0 0,-2 1-1 0 0,1-1 0 0 0,-2 1 1 0 0,1-1-1 0 0,-2 1 0 0 0,0 0 1 0 0,0 0-1 0 0,-1 0 0 0 0,0 0 1 0 0,-1 1-1 0 0,-9-13 0 0 0,13 21-62 0 0,-1 0-1 0 0,0-1 1 0 0,0 1-1 0 0,0 0 1 0 0,-1 1-1 0 0,1-1 1 0 0,-1 1-1 0 0,1-1 1 0 0,-1 1-1 0 0,0 0 0 0 0,0 0 1 0 0,0 0-1 0 0,0 1 1 0 0,0 0-1 0 0,-1 0 1 0 0,1 0-1 0 0,0 0 1 0 0,0 0-1 0 0,-1 1 0 0 0,1 0 1 0 0,-1 0-1 0 0,1 0 1 0 0,0 0-1 0 0,-1 1 1 0 0,1 0-1 0 0,0 0 1 0 0,0 0-1 0 0,0 0 1 0 0,-1 1-1 0 0,1-1 0 0 0,0 1 1 0 0,1 0-1 0 0,-1 0 1 0 0,0 1-1 0 0,1-1 1 0 0,-1 1-1 0 0,1 0 1 0 0,0-1-1 0 0,-1 2 0 0 0,2-1 1 0 0,-1 0-1 0 0,0 1 1 0 0,-3 4-1 0 0,-1 3-14 0 0,0 0-1 0 0,0 1 0 0 0,1 0 1 0 0,1 0-1 0 0,0 0 1 0 0,0 1-1 0 0,1-1 0 0 0,1 1 1 0 0,-3 24-1 0 0,5-26 20 0 0,1 0 1 0 0,0 1-1 0 0,1-1 1 0 0,0 0-1 0 0,1 1 0 0 0,0-1 1 0 0,1 0-1 0 0,1 0 1 0 0,-1-1-1 0 0,1 1 0 0 0,11 17 1 0 0,11 15-29 0 0,2-2 0 0 0,48 55 0 0 0,-4-7-20 0 0,-64-79 128 0 0,59 88 85 0 0,-61-88-108 0 0,-1-1 1 0 0,0 1 0 0 0,0 0-1 0 0,-1 1 1 0 0,-1-1-1 0 0,0 1 1 0 0,0 0-1 0 0,1 15 1 0 0,-3-23-2 0 0,-1 0 0 0 0,0 1 0 0 0,-1-1 0 0 0,1 0 0 0 0,-1 0 0 0 0,1 1 0 0 0,-1-1-1 0 0,0 0 1 0 0,0 0 0 0 0,0 0 0 0 0,-1 0 0 0 0,1 0 0 0 0,-1 0 0 0 0,1 0 0 0 0,-1-1 0 0 0,0 1 0 0 0,-3 2 0 0 0,1-1 31 0 0,0 0-1 0 0,0 0 0 0 0,-1-1 1 0 0,0 0-1 0 0,0 0 1 0 0,0 0-1 0 0,0 0 1 0 0,0-1-1 0 0,-7 2 1 0 0,-2 0 58 0 0,-1 0 1 0 0,1-1-1 0 0,-1-1 1 0 0,0 0-1 0 0,0-1 0 0 0,-25-2 1 0 0,32 1-23 0 0,0-1 0 0 0,0 0 0 0 0,1-1 0 0 0,-1 0 0 0 0,0 0 0 0 0,1 0 0 0 0,-1-1 0 0 0,1-1 0 0 0,0 1 1 0 0,0-1-1 0 0,0 0 0 0 0,0-1 0 0 0,-10-8 0 0 0,12 9-35 0 0,1-1 0 0 0,0 0 1 0 0,1 1-1 0 0,-1-1 0 0 0,1-1 0 0 0,0 1 1 0 0,0 0-1 0 0,1-1 0 0 0,-1 1 1 0 0,1-1-1 0 0,1 0 0 0 0,-1 0 0 0 0,1 0 1 0 0,0 0-1 0 0,0 0 0 0 0,0 0 1 0 0,1 0-1 0 0,1-9 0 0 0,1-1-129 0 0,1 1-1 0 0,0-1 0 0 0,1 1 1 0 0,1 0-1 0 0,0 0 1 0 0,1 1-1 0 0,1-1 1 0 0,0 1-1 0 0,1 1 0 0 0,16-22 1 0 0,-1 6-1371 0 0,1 0 1 0 0,2 1-1 0 0,38-32 0 0 0,-13 18-4494 0 0,-26 23-1494 0 0</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2:21.373"/>
    </inkml:context>
    <inkml:brush xml:id="br0">
      <inkml:brushProperty name="width" value="0.035" units="cm"/>
      <inkml:brushProperty name="height" value="0.035" units="cm"/>
    </inkml:brush>
  </inkml:definitions>
  <inkml:trace contextRef="#ctx0" brushRef="#br0">1 0 13467 0 0,'6'41'2556'0'0,"6"66"-858"0"0,42 277 197 0 0,-35-304-1663 0 0,-3-13 43 0 0,-2 0 0 0 0,4 78-1 0 0,-17-129-217 0 0,-1 1 1 0 0,0 0-1 0 0,-2-1 0 0 0,0 1 0 0 0,-1-1 0 0 0,0 0 0 0 0,-1 1 0 0 0,-1-2 0 0 0,-12 28 0 0 0,17-43-37 0 0,0 1 0 0 0,0-1 1 0 0,0 0-1 0 0,0 1 0 0 0,0-1 0 0 0,-1 0 0 0 0,1 1 0 0 0,0-1 0 0 0,0 0 1 0 0,0 1-1 0 0,0-1 0 0 0,0 0 0 0 0,-1 1 0 0 0,1-1 0 0 0,0 0 0 0 0,0 1 1 0 0,0-1-1 0 0,-1 0 0 0 0,1 0 0 0 0,0 1 0 0 0,-1-1 0 0 0,1 0 0 0 0,0 0 0 0 0,0 1 1 0 0,-1-1-1 0 0,1 0 0 0 0,0 0 0 0 0,-1 0 0 0 0,1 0 0 0 0,-1 0 0 0 0,1 0 1 0 0,0 1-1 0 0,-1-1 0 0 0,1 0 0 0 0,0 0 0 0 0,-1 0 0 0 0,1 0 0 0 0,0 0 1 0 0,-1 0-1 0 0,1 0 0 0 0,-1-1 0 0 0,1 1 0 0 0,0 0 0 0 0,-1 0 0 0 0,1 0 0 0 0,0 0 1 0 0,-1 0-1 0 0,1-1 0 0 0,-8-21-579 0 0,3-34-2936 0 0,13-62-4257 0 0,-7 90 1985 0 0</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2:21.706"/>
    </inkml:context>
    <inkml:brush xml:id="br0">
      <inkml:brushProperty name="width" value="0.035" units="cm"/>
      <inkml:brushProperty name="height" value="0.035" units="cm"/>
    </inkml:brush>
  </inkml:definitions>
  <inkml:trace contextRef="#ctx0" brushRef="#br0">19 109 12995 0 0,'0'-5'239'0'0,"1"-1"0"0"0,1 1 1 0 0,-1-1-1 0 0,1 1 0 0 0,0-1 1 0 0,0 1-1 0 0,0 0 0 0 0,1 0 1 0 0,0 0-1 0 0,0 0 0 0 0,0 1 0 0 0,0-1 1 0 0,1 1-1 0 0,0 0 0 0 0,0 0 1 0 0,8-7-1 0 0,-8 9-171 0 0,0-1 0 0 0,0 1 0 0 0,1 0-1 0 0,-1 0 1 0 0,0 1 0 0 0,1-1 0 0 0,-1 1 0 0 0,1 0 0 0 0,-1 0 0 0 0,1 1-1 0 0,0-1 1 0 0,-1 1 0 0 0,1 0 0 0 0,0 0 0 0 0,-1 1 0 0 0,1-1 0 0 0,0 1-1 0 0,-1 0 1 0 0,1 0 0 0 0,7 3 0 0 0,-6-2-16 0 0,-1 1 0 0 0,1-1 0 0 0,0 1 0 0 0,-1 0 0 0 0,0 1 0 0 0,0-1 0 0 0,0 1 0 0 0,0 0 1 0 0,0 0-1 0 0,-1 0 0 0 0,0 1 0 0 0,0 0 0 0 0,0 0 0 0 0,0 0 0 0 0,-1 0 0 0 0,3 7 0 0 0,-2-4 28 0 0,-2 0 0 0 0,1 0-1 0 0,-1 0 1 0 0,0 0 0 0 0,-1 0-1 0 0,0 0 1 0 0,0 1 0 0 0,-1-1 0 0 0,0 1-1 0 0,-2 15 1 0 0,-1-8 27 0 0,0 1 0 0 0,-2-1-1 0 0,0 0 1 0 0,0 0 0 0 0,-2-1 0 0 0,0 1-1 0 0,0-1 1 0 0,-1-1 0 0 0,-1 0 0 0 0,-1 0-1 0 0,-17 19 1 0 0,19-25-89 0 0,-5 7 88 0 0,-2 0-1 0 0,-24 18 1 0 0,35-30-116 0 0,1-1 0 0 0,-1 1 0 0 0,0-1 0 0 0,0 1 0 0 0,-1-1 0 0 0,1-1 0 0 0,0 1-1 0 0,-1 0 1 0 0,1-1 0 0 0,-1 0 0 0 0,0 0 0 0 0,1-1 0 0 0,-1 1 0 0 0,0-1 0 0 0,1 0 0 0 0,-9-1 0 0 0,12 1-89 0 0,0 0-1 0 0,1 0 1 0 0,-1 0-1 0 0,0 0 1 0 0,1-1-1 0 0,-1 1 1 0 0,0 0 0 0 0,1-1-1 0 0,-1 1 1 0 0,1 0-1 0 0,-1-1 1 0 0,0 1-1 0 0,1-1 1 0 0,-1 1-1 0 0,1-1 1 0 0,-1 1-1 0 0,1-1 1 0 0,-1 1-1 0 0,1-1 1 0 0,0 0-1 0 0,-1 1 1 0 0,1-1-1 0 0,0 0 1 0 0,-1 1-1 0 0,1-1 1 0 0,0 0 0 0 0,0 1-1 0 0,0-1 1 0 0,0 0-1 0 0,0 1 1 0 0,-1-1-1 0 0,1 0 1 0 0,0 0-1 0 0,7-25-6205 0 0,-1 14-302 0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2:22.264"/>
    </inkml:context>
    <inkml:brush xml:id="br0">
      <inkml:brushProperty name="width" value="0.035" units="cm"/>
      <inkml:brushProperty name="height" value="0.035" units="cm"/>
    </inkml:brush>
  </inkml:definitions>
  <inkml:trace contextRef="#ctx0" brushRef="#br0">0 74 10786 0 0,'6'10'579'0'0,"-1"2"0"0"0,0-1 0 0 0,-1 1 0 0 0,0-1 0 0 0,-1 1 0 0 0,0 0-1 0 0,2 20 1 0 0,-1 89 1665 0 0,-4-98-1361 0 0,0-15 2395 0 0,0-13-1130 0 0,0-14-777 0 0,0 17-1443 0 0,0-34 285 0 0,-1 5-182 0 0,6-61 0 0 0,-3 84-51 0 0,-1-1 1 0 0,1 0 0 0 0,0 1-1 0 0,1 0 1 0 0,0-1-1 0 0,1 1 1 0 0,-1 0-1 0 0,1 0 1 0 0,1 1 0 0 0,0-1-1 0 0,9-10 1 0 0,-13 16-2 0 0,1-1 0 0 0,0 1 0 0 0,1 0 0 0 0,-1 0 0 0 0,0 0 0 0 0,0 1 0 0 0,1-1 0 0 0,-1 0 0 0 0,1 1 0 0 0,0 0 0 0 0,-1 0 0 0 0,1-1 0 0 0,0 1 0 0 0,0 1 0 0 0,-1-1 0 0 0,1 0 0 0 0,0 1 0 0 0,0 0 0 0 0,0-1 0 0 0,5 1 0 0 0,-4 1-13 0 0,0 0-1 0 0,1 1 1 0 0,-2-1-1 0 0,1 1 1 0 0,0-1-1 0 0,0 1 1 0 0,0 0 0 0 0,-1 1-1 0 0,1-1 1 0 0,-1 1-1 0 0,0-1 1 0 0,6 7-1 0 0,2 3 18 0 0,-1 1-1 0 0,-1 0 1 0 0,0 0-1 0 0,-1 1 1 0 0,0 0-1 0 0,9 23 1 0 0,-7 1-12 0 0,4 7 131 0 0,-11-48 42 0 0,0 0-1 0 0,-1-1 0 0 0,1 1 1 0 0,-1-1-1 0 0,1 1 0 0 0,-1-1 1 0 0,0 0-1 0 0,2-5 1 0 0,-2 3-53 0 0,75-141 34 0 0,-74 142-117 0 0,0-1-1 0 0,0 1 1 0 0,0 0 0 0 0,1 0-1 0 0,0 0 1 0 0,0 0-1 0 0,0 1 1 0 0,8-6-1 0 0,-11 9-14 0 0,0 0 0 0 0,0 1 0 0 0,0-1 0 0 0,0 0 0 0 0,1 0 0 0 0,-1 1 0 0 0,0-1 0 0 0,1 1 0 0 0,-1-1 0 0 0,1 1 0 0 0,-1 0 0 0 0,0-1 0 0 0,1 1 0 0 0,-1 0 0 0 0,1 0 0 0 0,-1 0 0 0 0,1 0 0 0 0,-1 0 0 0 0,1 0 0 0 0,-1 1 0 0 0,0-1 0 0 0,1 0 0 0 0,-1 1 0 0 0,1-1 0 0 0,-1 1 0 0 0,0 0 0 0 0,0-1 0 0 0,1 1 0 0 0,-1 0 0 0 0,0 0-1 0 0,0 0 1 0 0,0-1 0 0 0,0 1 0 0 0,0 1 0 0 0,0-1 0 0 0,0 0 0 0 0,0 0 0 0 0,0 0 0 0 0,0 0 0 0 0,1 3 0 0 0,16 28-31 0 0,-1 1 0 0 0,-1 1 0 0 0,-2 0 0 0 0,-2 1 0 0 0,15 64 0 0 0,-21-69 22 0 0,-6-23-34 0 0,1 0 1 0 0,1 0-1 0 0,-1 0 0 0 0,1 0 1 0 0,0 0-1 0 0,1 0 0 0 0,6 11 1 0 0</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2:23.470"/>
    </inkml:context>
    <inkml:brush xml:id="br0">
      <inkml:brushProperty name="width" value="0.035" units="cm"/>
      <inkml:brushProperty name="height" value="0.035" units="cm"/>
    </inkml:brush>
  </inkml:definitions>
  <inkml:trace contextRef="#ctx0" brushRef="#br0">186 412 12779 0 0,'21'-27'1512'0'0,"-19"25"-1378"0"0,1-1 0 0 0,-1 1 1 0 0,0-1-1 0 0,0 0 0 0 0,0 0 1 0 0,0 0-1 0 0,0 0 0 0 0,0 0 0 0 0,-1 0 1 0 0,0 0-1 0 0,0 0 0 0 0,0-1 1 0 0,0 1-1 0 0,0 0 0 0 0,0-1 0 0 0,-1 1 1 0 0,0-1-1 0 0,1-4 0 0 0,-26-177 2409 0 0,24 177-2413 0 0,1-3 85 0 0,-1 0 0 0 0,0 1 0 0 0,-1 0 0 0 0,0-1 0 0 0,-1 1 1 0 0,0 0-1 0 0,0 0 0 0 0,-1 0 0 0 0,-10-18 0 0 0,13 28-206 0 0,1-1-1 0 0,-1 0 1 0 0,1 1-1 0 0,-1-1 1 0 0,0 1 0 0 0,1-1-1 0 0,-1 1 1 0 0,0-1 0 0 0,0 1-1 0 0,1 0 1 0 0,-1-1 0 0 0,0 1-1 0 0,0 0 1 0 0,0-1-1 0 0,1 1 1 0 0,-1 0 0 0 0,0 0-1 0 0,0 0 1 0 0,0 0 0 0 0,0 0-1 0 0,1 0 1 0 0,-1 0 0 0 0,0 0-1 0 0,0 0 1 0 0,0 0-1 0 0,0 1 1 0 0,1-1 0 0 0,-1 0-1 0 0,0 0 1 0 0,0 1 0 0 0,0-1-1 0 0,1 1 1 0 0,-1-1 0 0 0,0 1-1 0 0,1-1 1 0 0,-1 1-1 0 0,0-1 1 0 0,1 1 0 0 0,-1-1-1 0 0,1 1 1 0 0,-1 0 0 0 0,1-1-1 0 0,-1 1 1 0 0,0 1-1 0 0,-25 37-355 0 0,22-32 374 0 0,-14 25-92 0 0,2 1 1 0 0,1 1-1 0 0,1 0 1 0 0,-14 59-1 0 0,22-67 39 0 0,1 0 0 0 0,1 1 0 0 0,1-1 0 0 0,1 1-1 0 0,2 0 1 0 0,1 0 0 0 0,4 29 0 0 0,-4-50 19 0 0,0-1 1 0 0,1 1-1 0 0,-1 0 1 0 0,1 0-1 0 0,0-1 1 0 0,1 1-1 0 0,-1-1 0 0 0,1 1 1 0 0,0-1-1 0 0,1 0 1 0 0,-1 0-1 0 0,1-1 1 0 0,0 1-1 0 0,0-1 0 0 0,8 6 1 0 0,-9-7 27 0 0,0-1 1 0 0,0-1-1 0 0,1 1 1 0 0,-1 0-1 0 0,1-1 0 0 0,-1 0 1 0 0,1 0-1 0 0,0 0 1 0 0,-1 0-1 0 0,1 0 1 0 0,0-1-1 0 0,0 0 0 0 0,0 1 1 0 0,-1-2-1 0 0,1 1 1 0 0,0 0-1 0 0,0-1 1 0 0,0 1-1 0 0,-1-1 0 0 0,1 0 1 0 0,-1-1-1 0 0,1 1 1 0 0,0 0-1 0 0,-1-1 1 0 0,4-3-1 0 0,6-2 61 0 0,-2 0 0 0 0,1-1 0 0 0,-1-1 0 0 0,0 0 0 0 0,-1 0 0 0 0,0-1 0 0 0,-1-1 0 0 0,0 1 0 0 0,0-2 0 0 0,-1 1 0 0 0,-1-1 0 0 0,7-14 0 0 0,-4 4 22 0 0,-2 1 0 0 0,0-1 0 0 0,-1-1 1 0 0,-2 1-1 0 0,0-1 0 0 0,2-34 0 0 0,-5 84-97 0 0,2-1-1 0 0,8 35 1 0 0,27 91-79 0 0,-35-138 72 0 0,1 0 0 0 0,1 0 0 0 0,0-1 0 0 0,0 0 0 0 0,1 0 0 0 0,1-1 0 0 0,0 0 0 0 0,11 12 0 0 0,-16-21 28 0 0,0 1-1 0 0,0-1 1 0 0,0 0-1 0 0,1 0 1 0 0,-1-1-1 0 0,1 1 1 0 0,-1-1 0 0 0,1 1-1 0 0,0-1 1 0 0,0 0-1 0 0,0-1 1 0 0,0 1-1 0 0,1-1 1 0 0,-1 1-1 0 0,0-1 1 0 0,1-1 0 0 0,-1 1-1 0 0,0-1 1 0 0,1 1-1 0 0,-1-1 1 0 0,1 0-1 0 0,-1-1 1 0 0,1 1-1 0 0,-1-1 1 0 0,0 0 0 0 0,1 0-1 0 0,-1 0 1 0 0,0-1-1 0 0,8-3 1 0 0,1-3-17 0 0,0 0 0 0 0,0-1 1 0 0,-1 0-1 0 0,20-19 0 0 0,0-4-2830 0 0,3-2-5890 0 0,-24 23 1678 0 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2:23.759"/>
    </inkml:context>
    <inkml:brush xml:id="br0">
      <inkml:brushProperty name="width" value="0.035" units="cm"/>
      <inkml:brushProperty name="height" value="0.035" units="cm"/>
    </inkml:brush>
  </inkml:definitions>
  <inkml:trace contextRef="#ctx0" brushRef="#br0">1 82 13123 0 0,'43'-6'4766'0'0,"30"-18"-3824"0"0,37-10-366 0 0,-34 17-7796 0 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2:23.918"/>
    </inkml:context>
    <inkml:brush xml:id="br0">
      <inkml:brushProperty name="width" value="0.035" units="cm"/>
      <inkml:brushProperty name="height" value="0.035" units="cm"/>
    </inkml:brush>
  </inkml:definitions>
  <inkml:trace contextRef="#ctx0" brushRef="#br0">0 83 11226 0 0,'6'1'619'0'0,"0"1"-1"0"0,0-1 0 0 0,1-1 0 0 0,-1 1 0 0 0,0-1 0 0 0,1 0 0 0 0,-1 0 1 0 0,0-1-1 0 0,8-1 0 0 0,60-18 853 0 0,-32 7-1131 0 0,92-12-279 0 0,-30 7-5606 0 0,-71 10-2085 0 0</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3:22.682"/>
    </inkml:context>
    <inkml:brush xml:id="br0">
      <inkml:brushProperty name="width" value="0.035" units="cm"/>
      <inkml:brushProperty name="height" value="0.035" units="cm"/>
    </inkml:brush>
  </inkml:definitions>
  <inkml:trace contextRef="#ctx0" brushRef="#br0">0 69 11258 0 0,'4'-3'1958'0'0,"4"8"-1272"0"0,5 8 66 0 0,-8-3-570 0 0,-1 1 0 0 0,-1 0 1 0 0,0 0-1 0 0,0 0 0 0 0,-1 1 1 0 0,-1-1-1 0 0,1 19 0 0 0,2 11-104 0 0,-3-32-35 0 0,6 47 899 0 0,3 0-1 0 0,20 67 0 0 0,-29-122-770 0 0,-1 1-1 0 0,1 0 0 0 0,0 0 1 0 0,-1-1-1 0 0,0 1 0 0 0,1 0 0 0 0,-1 0 1 0 0,0 0-1 0 0,0 0 0 0 0,0-1 1 0 0,-1 4-1 0 0,-4-5 1492 0 0,-4-12-828 0 0,5 4-756 0 0,0 0 0 0 0,1 0 0 0 0,0-1 0 0 0,0 1 0 0 0,1-1 0 0 0,0 0 0 0 0,0 0 0 0 0,1 0 0 0 0,1 0 0 0 0,0-17 0 0 0,2-12-78 0 0,9-46-1 0 0,-6 55 43 0 0,-5 29-42 0 0,4-35-18 0 0,13-41 0 0 0,-15 68 1 0 0,1-1 0 0 0,0 1 0 0 0,0 0 0 0 0,1 0 1 0 0,0 0-1 0 0,0 0 0 0 0,1 1 0 0 0,0 0 0 0 0,0 0 0 0 0,10-10 1 0 0,-13 15-18 0 0,0 0 1 0 0,0 0 0 0 0,1 1-1 0 0,-1-1 1 0 0,0 1 0 0 0,1-1-1 0 0,-1 1 1 0 0,1 0 0 0 0,-1 0-1 0 0,1 0 1 0 0,0 1 0 0 0,0-1-1 0 0,-1 0 1 0 0,1 1 0 0 0,0 0-1 0 0,0 0 1 0 0,-1 0 0 0 0,1 0 0 0 0,4 0-1 0 0,-3 1 15 0 0,1 1 1 0 0,0-1-1 0 0,-1 1 0 0 0,1 0 0 0 0,-1 0 1 0 0,1 1-1 0 0,-1-1 0 0 0,0 1 0 0 0,0 0 0 0 0,4 4 1 0 0,5 5 20 0 0,-1 1 1 0 0,0 0 0 0 0,-1 1 0 0 0,17 30 0 0 0,-10-14-4 0 0,-3 0 1 0 0,0 2-1 0 0,-2 0 1 0 0,-1 0-1 0 0,-2 1 1 0 0,-1 1-1 0 0,6 49 1 0 0,-14-80 86 0 0,-1-1 1 0 0,0 0-1 0 0,0 1 1 0 0,0-1-1 0 0,0 1 1 0 0,0-1-1 0 0,-1 1 1 0 0,1-1-1 0 0,0 0 1 0 0,-1 1 0 0 0,-1 3-1 0 0,2-6-54 0 0,0 0 0 0 0,0 0-1 0 0,-1 0 1 0 0,1 0 0 0 0,0 1 0 0 0,0-1 0 0 0,0 0 0 0 0,0 0-1 0 0,0 0 1 0 0,-1 0 0 0 0,1 0 0 0 0,0 0 0 0 0,0 0-1 0 0,0 0 1 0 0,0 0 0 0 0,0 1 0 0 0,-1-1 0 0 0,1 0-1 0 0,0 0 1 0 0,0 0 0 0 0,0 0 0 0 0,0 0 0 0 0,-1 0 0 0 0,1 0-1 0 0,0 0 1 0 0,0 0 0 0 0,0 0 0 0 0,-1 0 0 0 0,1 0-1 0 0,0 0 1 0 0,0-1 0 0 0,0 1 0 0 0,0 0 0 0 0,-1 0-1 0 0,1 0 1 0 0,0 0 0 0 0,0 0 0 0 0,0 0 0 0 0,0 0 0 0 0,0 0-1 0 0,-1 0 1 0 0,1-1 0 0 0,0 1 0 0 0,0 0 0 0 0,-9-18 756 0 0,2-6-748 0 0,2-1 0 0 0,0-1 1 0 0,2 1-1 0 0,1 0 0 0 0,1-1 1 0 0,1 0-1 0 0,7-45 0 0 0,-6 63-60 0 0,0-1-1 0 0,1 1 1 0 0,0 0-1 0 0,1-1 1 0 0,0 1 0 0 0,0 0-1 0 0,1 1 1 0 0,-1-1-1 0 0,2 1 1 0 0,-1-1-1 0 0,8-8 1 0 0,-10 14 1 0 0,1-1 0 0 0,-1 1 1 0 0,1 0-1 0 0,0 0 1 0 0,-1 0-1 0 0,1 0 1 0 0,0 0-1 0 0,0 0 0 0 0,0 1 1 0 0,1-1-1 0 0,-1 1 1 0 0,0 0-1 0 0,0 0 1 0 0,1 0-1 0 0,-1 1 0 0 0,1-1 1 0 0,-1 1-1 0 0,1 0 1 0 0,-1 0-1 0 0,1 0 1 0 0,-1 0-1 0 0,0 1 0 0 0,1-1 1 0 0,-1 1-1 0 0,1 0 1 0 0,-1 0-1 0 0,0 0 1 0 0,0 0-1 0 0,1 1 1 0 0,3 2-1 0 0,0-1 3 0 0,0 1 1 0 0,0 1-1 0 0,-1-1 0 0 0,0 1 0 0 0,0 0 1 0 0,0 1-1 0 0,-1-1 0 0 0,0 1 1 0 0,0 0-1 0 0,0 0 0 0 0,-1 1 0 0 0,1 0 1 0 0,-2-1-1 0 0,1 1 0 0 0,2 9 1 0 0,3 9-4 0 0,-2 1-1 0 0,0 0 1 0 0,2 31 0 0 0,-4-29 11 0 0,0 1 0 0 0,11 28 0 0 0,-9-33 144 0 0,-1-3 264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18.493"/>
    </inkml:context>
    <inkml:brush xml:id="br0">
      <inkml:brushProperty name="width" value="0.035" units="cm"/>
      <inkml:brushProperty name="height" value="0.035" units="cm"/>
    </inkml:brush>
  </inkml:definitions>
  <inkml:trace contextRef="#ctx0" brushRef="#br0">0 11 16748 0 0,'2'-1'219'0'0,"-1"0"0"0"0,1 0 0 0 0,-1 0 0 0 0,1 0 0 0 0,0 0 0 0 0,-1 0 0 0 0,1 1 0 0 0,0-1 0 0 0,-1 1 0 0 0,1-1 1 0 0,0 1-1 0 0,0-1 0 0 0,0 1 0 0 0,0 0 0 0 0,-1 0 0 0 0,1 0 0 0 0,0 0 0 0 0,0 0 0 0 0,0 0 0 0 0,0 1 0 0 0,-1-1 0 0 0,1 1 1 0 0,2 0-1 0 0,-2 0-112 0 0,0 1 1 0 0,0-1-1 0 0,0 1 0 0 0,0 0 1 0 0,0 0-1 0 0,0 0 1 0 0,0 0-1 0 0,-1 0 1 0 0,1 0-1 0 0,-1 0 0 0 0,0 1 1 0 0,1-1-1 0 0,-1 0 1 0 0,1 4-1 0 0,2 7-65 0 0,-1-1 0 0 0,0 1-1 0 0,-1 0 1 0 0,0 0 0 0 0,0 15 0 0 0,-3 22 79 0 0,-11 86 1 0 0,-2 26-151 0 0,16-147-682 0 0,-5-28-7142 0 0,0 5-511 0 0</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3:23.030"/>
    </inkml:context>
    <inkml:brush xml:id="br0">
      <inkml:brushProperty name="width" value="0.035" units="cm"/>
      <inkml:brushProperty name="height" value="0.035" units="cm"/>
    </inkml:brush>
  </inkml:definitions>
  <inkml:trace contextRef="#ctx0" brushRef="#br0">12 289 11698 0 0,'6'0'520'0'0,"0"0"0"0"0,0-1 0 0 0,0 1-1 0 0,0-1 1 0 0,-1-1 0 0 0,1 1 0 0 0,0-1-1 0 0,0 0 1 0 0,-1-1 0 0 0,0 1-1 0 0,1-1 1 0 0,-1 0 0 0 0,8-6 0 0 0,-9 5-341 0 0,0 0 1 0 0,0 0-1 0 0,0 0 1 0 0,0 0-1 0 0,-1-1 1 0 0,0 0-1 0 0,0 1 1 0 0,0-1-1 0 0,0 0 1 0 0,-1 0-1 0 0,0-1 1 0 0,0 1-1 0 0,-1 0 1 0 0,1-1-1 0 0,-1 1 1 0 0,0-1-1 0 0,0 0 1 0 0,-1 1 0 0 0,0-1-1 0 0,0 0 1 0 0,0 1-1 0 0,-2-9 1 0 0,0 2 91 0 0,-1-1 0 0 0,-1 1 1 0 0,0 0-1 0 0,-6-12 1 0 0,8 18-167 0 0,0 1 0 0 0,-1 0 0 0 0,0 0 0 0 0,0 1 1 0 0,0-1-1 0 0,-1 0 0 0 0,1 1 0 0 0,-1 0 0 0 0,0 0 0 0 0,0 0 1 0 0,-8-5-1 0 0,11 9-103 0 0,1-1 0 0 0,-1 1 0 0 0,0 0 0 0 0,1-1 0 0 0,-1 1 1 0 0,0 0-1 0 0,0 0 0 0 0,1 0 0 0 0,-1 0 0 0 0,0-1 0 0 0,0 1 0 0 0,1 0 0 0 0,-1 0 0 0 0,0 0 1 0 0,0 0-1 0 0,0 1 0 0 0,1-1 0 0 0,-1 0 0 0 0,0 0 0 0 0,0 0 0 0 0,1 1 0 0 0,-1-1 0 0 0,0 0 1 0 0,1 1-1 0 0,-2 0 0 0 0,-13 18-121 0 0,-3 32-129 0 0,17-47 254 0 0,-4 20-53 0 0,0-1-1 0 0,1 1 0 0 0,1-1 0 0 0,1 1 0 0 0,2 0 0 0 0,0 0 0 0 0,1 0 1 0 0,2-1-1 0 0,5 26 0 0 0,-5-40 19 0 0,-1 1-1 0 0,1-2 1 0 0,1 1 0 0 0,0 0-1 0 0,0-1 1 0 0,1 1 0 0 0,0-1 0 0 0,0-1-1 0 0,1 1 1 0 0,0-1 0 0 0,7 7 0 0 0,-7-8-9 0 0,1-1 0 0 0,-1-1 0 0 0,1 1 1 0 0,0-1-1 0 0,1 0 0 0 0,-1-1 0 0 0,1 0 0 0 0,-1 0 1 0 0,1 0-1 0 0,0-1 0 0 0,0 0 0 0 0,0-1 1 0 0,0 0-1 0 0,13 0 0 0 0,-14-1 13 0 0,1 0 0 0 0,-1 0 0 0 0,1-1-1 0 0,-1-1 1 0 0,1 1 0 0 0,-1-1 0 0 0,0 0 0 0 0,1-1 0 0 0,-1 0-1 0 0,-1 0 1 0 0,1 0 0 0 0,0-1 0 0 0,-1 0 0 0 0,1 0-1 0 0,-1-1 1 0 0,7-6 0 0 0,-8 5-1404 0 0,1 1 1 0 0,-1-1-1 0 0,0-1 0 0 0,-1 1 0 0 0,7-12 1 0 0,-4 2-7136 0 0</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3:29.297"/>
    </inkml:context>
    <inkml:brush xml:id="br0">
      <inkml:brushProperty name="width" value="0.035" units="cm"/>
      <inkml:brushProperty name="height" value="0.035" units="cm"/>
    </inkml:brush>
  </inkml:definitions>
  <inkml:trace contextRef="#ctx0" brushRef="#br0">0 128 11466 0 0,'3'0'360'0'0,"-1"0"-1"0"0,1 0 0 0 0,-1 0 1 0 0,1 0-1 0 0,-1 0 0 0 0,1 1 1 0 0,-1-1-1 0 0,1 1 0 0 0,-1 0 1 0 0,0 0-1 0 0,1 0 0 0 0,-1 0 1 0 0,0 0-1 0 0,3 2 0 0 0,19 5 675 0 0,13-7-550 0 0,0-1 0 0 0,1-2 0 0 0,-1-2 0 0 0,66-16 0 0 0,-43 9-242 0 0,500-57 1265 0 0,4 40 712 0 0,-371 20-1670 0 0,-188 8-534 0 0,229-5 499 0 0,-180 6-370 0 0,-1 3 1 0 0,73 14 0 0 0,-77-1-40 0 0,-43-23-2170 0 0,0-12-6499 0 0,-5 14 6243 0 0,1-7-5807 0 0</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3:32.052"/>
    </inkml:context>
    <inkml:brush xml:id="br0">
      <inkml:brushProperty name="width" value="0.035" units="cm"/>
      <inkml:brushProperty name="height" value="0.035" units="cm"/>
    </inkml:brush>
  </inkml:definitions>
  <inkml:trace contextRef="#ctx0" brushRef="#br0">1 176 10562 0 0,'1'-1'478'0'0,"0"1"0"0"0,0-1-1 0 0,1 1 1 0 0,-1 0 0 0 0,0-1 0 0 0,1 1-1 0 0,-1 0 1 0 0,0 0 0 0 0,1 0 0 0 0,-1 0-1 0 0,1 0 1 0 0,-1 0 0 0 0,2 0 0 0 0,10 0 422 0 0,334-44 1644 0 0,-223 30-2281 0 0,644-64 1431 0 0,-667 68-1477 0 0,219-14 231 0 0,-247 22-189 0 0,1 3 1 0 0,97 14 0 0 0,-165-14-223 0 0,0 0 38 0 0,1 0 0 0 0,-1 0 0 0 0,0 0 0 0 0,1 0 0 0 0,-1 1 0 0 0,0 0 0 0 0,0 1 0 0 0,-1-1 0 0 0,1 1-1 0 0,9 6 1 0 0,-15-9-56 0 0,-1 1 0 0 0,1-1 0 0 0,0 0 0 0 0,-1 1 0 0 0,1-1 0 0 0,0 0 0 0 0,0 1-1 0 0,-1-1 1 0 0,1 0 0 0 0,-1 1 0 0 0,1-1 0 0 0,0 0 0 0 0,-1 0 0 0 0,1 0 0 0 0,-1 1 0 0 0,1-1 0 0 0,0 0-1 0 0,-1 0 1 0 0,1 0 0 0 0,-1 0 0 0 0,1 0 0 0 0,-1 0 0 0 0,1 0 0 0 0,0 0 0 0 0,-1 0 0 0 0,1 0 0 0 0,-1 0-1 0 0,1 0 1 0 0,-1 0 0 0 0,1 0 0 0 0,-1 0 0 0 0,1 0 0 0 0,-1-1 0 0 0,-22 0-1255 0 0,11-6-2626 0 0,1-3-4323 0 0</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3:34.133"/>
    </inkml:context>
    <inkml:brush xml:id="br0">
      <inkml:brushProperty name="width" value="0.035" units="cm"/>
      <inkml:brushProperty name="height" value="0.035" units="cm"/>
    </inkml:brush>
  </inkml:definitions>
  <inkml:trace contextRef="#ctx0" brushRef="#br0">0 21 7506 0 0,'0'0'142'0'0,"0"0"1"0"0,0-1 0 0 0,0 1-1 0 0,1 0 1 0 0,-1 0 0 0 0,0-1 0 0 0,0 1-1 0 0,0 0 1 0 0,1 0 0 0 0,-1 0-1 0 0,0-1 1 0 0,0 1 0 0 0,0 0 0 0 0,1 0-1 0 0,-1 0 1 0 0,0 0 0 0 0,0-1-1 0 0,1 1 1 0 0,-1 0 0 0 0,0 0 0 0 0,0 0-1 0 0,1 0 1 0 0,-1 0 0 0 0,0 0 0 0 0,1 0-1 0 0,-1 0 1 0 0,0 0 0 0 0,0 0-1 0 0,1 0 1 0 0,-1 0 0 0 0,0 0 0 0 0,1 0-1 0 0,-1 0 1 0 0,0 0 0 0 0,0 0-1 0 0,1 0 1 0 0,-1 0 0 0 0,1 1 0 0 0,3 12 1058 0 0,-3-5-1270 0 0,7 38 403 0 0,-2-1 0 0 0,-2 1 0 0 0,-2 0 0 0 0,-6 75 0 0 0,3-89 3750 0 0,3-51-2963 0 0,30-249-574 0 0,-31 261-613 0 0,1 0 1 0 0,0 0-1 0 0,0 0 1 0 0,1 0-1 0 0,0 1 1 0 0,0-1-1 0 0,0 1 0 0 0,9-12 1 0 0,-11 17 45 0 0,0 0 0 0 0,0-1-1 0 0,0 1 1 0 0,1 0 0 0 0,-1 0 0 0 0,0 0-1 0 0,1 0 1 0 0,-1 0 0 0 0,1 0 0 0 0,-1 0 0 0 0,1 1-1 0 0,-1-1 1 0 0,1 0 0 0 0,0 1 0 0 0,-1-1 0 0 0,1 1-1 0 0,0 0 1 0 0,-1-1 0 0 0,1 1 0 0 0,0 0 0 0 0,-1 0-1 0 0,1 0 1 0 0,0 0 0 0 0,-1 1 0 0 0,1-1 0 0 0,0 0-1 0 0,-1 1 1 0 0,1-1 0 0 0,0 1 0 0 0,-1-1-1 0 0,1 1 1 0 0,-1 0 0 0 0,1 0 0 0 0,-1 0 0 0 0,1 0-1 0 0,-1 0 1 0 0,0 0 0 0 0,1 0 0 0 0,-1 0 0 0 0,0 0-1 0 0,0 1 1 0 0,2 1 0 0 0,5 7 16 0 0,0 0 1 0 0,-1 0-1 0 0,0 0 1 0 0,0 1-1 0 0,-1 0 1 0 0,0 0-1 0 0,-1 1 0 0 0,-1 0 1 0 0,0-1-1 0 0,5 25 1 0 0,-2 1-17 0 0,-2 1 0 0 0,0 47 0 0 0,-4-66 40 0 0,0-1 38 0 0,0 0 0 0 0,-1 0 0 0 0,-1 0 0 0 0,-4 20 0 0 0,6-63-11234 0 0,0 16 5479 0 0</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3:34.354"/>
    </inkml:context>
    <inkml:brush xml:id="br0">
      <inkml:brushProperty name="width" value="0.035" units="cm"/>
      <inkml:brushProperty name="height" value="0.035" units="cm"/>
    </inkml:brush>
  </inkml:definitions>
  <inkml:trace contextRef="#ctx0" brushRef="#br0">0 43 9834 0 0,'21'0'2189'0'0,"35"-6"0"0"0,-39 3-2200 0 0,0-1 0 0 0,0-1 0 0 0,-1 0-1 0 0,28-13 1 0 0,-38 16-1191 0 0,-1 4-3706 0 0</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3:34.513"/>
    </inkml:context>
    <inkml:brush xml:id="br0">
      <inkml:brushProperty name="width" value="0.035" units="cm"/>
      <inkml:brushProperty name="height" value="0.035" units="cm"/>
    </inkml:brush>
  </inkml:definitions>
  <inkml:trace contextRef="#ctx0" brushRef="#br0">1 111 8098 0 0,'8'0'567'0'0,"1"-1"0"0"0,-1-1 0 0 0,0 0 0 0 0,0 0 0 0 0,0 0 0 0 0,0-1 0 0 0,8-4 0 0 0,53-29-513 0 0,-62 32-145 0 0,2-1-674 0 0,0-1-1 0 0,-1 1 1 0 0,1-2 0 0 0,11-9 0 0 0,-10 3-4645 0 0</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3:34.752"/>
    </inkml:context>
    <inkml:brush xml:id="br0">
      <inkml:brushProperty name="width" value="0.035" units="cm"/>
      <inkml:brushProperty name="height" value="0.035" units="cm"/>
    </inkml:brush>
  </inkml:definitions>
  <inkml:trace contextRef="#ctx0" brushRef="#br0">1 1 7746 0 0,'1'7'409'0'0,"0"1"1"0"0,1-1 0 0 0,0 1 0 0 0,0-1-1 0 0,1 0 1 0 0,0 0 0 0 0,6 12 0 0 0,10 23 991 0 0,51 205 1216 0 0,-65-233-2907 0 0,-1 0-1 0 0,0 0 1 0 0,-1 0 0 0 0,-1 0-1 0 0,0 1 1 0 0,-1-1 0 0 0,-1 1 0 0 0,-2 25-1 0 0,0-34-1835 0 0</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3:35.670"/>
    </inkml:context>
    <inkml:brush xml:id="br0">
      <inkml:brushProperty name="width" value="0.035" units="cm"/>
      <inkml:brushProperty name="height" value="0.035" units="cm"/>
    </inkml:brush>
  </inkml:definitions>
  <inkml:trace contextRef="#ctx0" brushRef="#br0">89 147 9906 0 0,'-10'-10'1467'0'0,"6"5"-1043"0"0,-1 0 0 0 0,0 1-1 0 0,0 0 1 0 0,0 0 0 0 0,0 0-1 0 0,-12-6 1 0 0,15 9-239 0 0,-1 0 1 0 0,0-1-1 0 0,1 1 1 0 0,-1-1-1 0 0,1 1 0 0 0,-1-1 1 0 0,1 0-1 0 0,0 0 0 0 0,0 0 1 0 0,0-1-1 0 0,-2-2 1 0 0,3 4-106 0 0,1 0 1 0 0,-1 0-1 0 0,1-1 1 0 0,0 1-1 0 0,0 0 1 0 0,0 0-1 0 0,0-1 1 0 0,0 1-1 0 0,0 0 1 0 0,0 0-1 0 0,0-1 1 0 0,0 1-1 0 0,1 0 1 0 0,-1 0-1 0 0,0 0 1 0 0,1-1-1 0 0,-1 1 1 0 0,1 0-1 0 0,-1 0 1 0 0,1 0-1 0 0,0 0 1 0 0,-1 0-1 0 0,1 0 1 0 0,0 0-1 0 0,0 0 1 0 0,0 0-1 0 0,-1 0 1 0 0,1 1-1 0 0,2-2 1 0 0,2-3-25 0 0,0 1 1 0 0,0 0-1 0 0,1 0 1 0 0,0 0-1 0 0,0 1 0 0 0,0 0 1 0 0,0 0-1 0 0,0 1 1 0 0,1-1-1 0 0,-1 1 1 0 0,1 1-1 0 0,-1-1 0 0 0,1 1 1 0 0,0 0-1 0 0,-1 1 1 0 0,1-1-1 0 0,0 1 1 0 0,0 1-1 0 0,-1-1 1 0 0,1 1-1 0 0,0 1 0 0 0,-1-1 1 0 0,1 1-1 0 0,-1 0 1 0 0,1 0-1 0 0,-1 1 1 0 0,0 0-1 0 0,0 0 1 0 0,0 0-1 0 0,0 1 0 0 0,-1 0 1 0 0,1 0-1 0 0,-1 1 1 0 0,0-1-1 0 0,-1 1 1 0 0,9 10-1 0 0,-11-11-46 0 0,0 1 0 0 0,0 0 0 0 0,0-1 0 0 0,-1 1-1 0 0,1 0 1 0 0,-1 0 0 0 0,0 0 0 0 0,-1 0 0 0 0,1 0 0 0 0,-1 0 0 0 0,0 0 0 0 0,0 0-1 0 0,-1 0 1 0 0,1 0 0 0 0,-1 0 0 0 0,-2 6 0 0 0,-1 7 6 0 0,-1-1 0 0 0,-1 0 0 0 0,-10 20 0 0 0,-66 135-21 0 0,81-169 15 0 0,-1 0 1 0 0,1 0-1 0 0,0 1 1 0 0,0-1-1 0 0,0 1 1 0 0,1-1-1 0 0,-1 0 0 0 0,1 1 1 0 0,0-1-1 0 0,0 1 1 0 0,0-1-1 0 0,0 1 1 0 0,0-1-1 0 0,1 1 1 0 0,0-1-1 0 0,0 1 0 0 0,0-1 1 0 0,0 0-1 0 0,0 1 1 0 0,1-1-1 0 0,-1 0 1 0 0,4 5-1 0 0,-3-6 18 0 0,1 0 0 0 0,-1 0 0 0 0,0 0 0 0 0,1 0 1 0 0,0 0-1 0 0,-1 0 0 0 0,1-1 0 0 0,0 0 0 0 0,0 1 0 0 0,0-1 0 0 0,0 0 0 0 0,0 0 0 0 0,0-1 0 0 0,0 1 1 0 0,0-1-1 0 0,0 1 0 0 0,0-1 0 0 0,0 0 0 0 0,0 0 0 0 0,1 0 0 0 0,-1-1 0 0 0,0 1 0 0 0,0-1 1 0 0,0 0-1 0 0,5-1 0 0 0,190-51-324 0 0,-155 44-3672 0 0,1 0-3797 0 0,-29 6 1274 0 0</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3:46.807"/>
    </inkml:context>
    <inkml:brush xml:id="br0">
      <inkml:brushProperty name="width" value="0.035" units="cm"/>
      <inkml:brushProperty name="height" value="0.035" units="cm"/>
    </inkml:brush>
  </inkml:definitions>
  <inkml:trace contextRef="#ctx0" brushRef="#br0">61 26 9034 0 0,'1'-3'417'0'0,"0"2"4"0"0,-1 0-1 0 0,1 0 0 0 0,-1 0 1 0 0,1-1-1 0 0,-1 1 1 0 0,0 0-1 0 0,1 0 0 0 0,-1-1 1 0 0,0 1-1 0 0,0 0 1 0 0,0 0-1 0 0,0-1 1 0 0,0 1-1 0 0,0 0 0 0 0,0-2 1 0 0,-2 2-181 0 0,1 1 1 0 0,-1 0-1 0 0,1-1 1 0 0,-1 1-1 0 0,0 0 1 0 0,1 0-1 0 0,-1 0 1 0 0,1 0-1 0 0,-1 1 1 0 0,1-1-1 0 0,-1 0 1 0 0,1 1-1 0 0,-1-1 1 0 0,1 1-1 0 0,-2 0 1 0 0,1-1-163 0 0,0 1 0 0 0,1 0 0 0 0,-1-1-1 0 0,0 1 1 0 0,1 0 0 0 0,-1 0 0 0 0,1 0 0 0 0,-1 0 0 0 0,1 0 0 0 0,-1 1 0 0 0,1-1 0 0 0,0 0 0 0 0,0 1 0 0 0,0-1 0 0 0,0 1 0 0 0,-1-1 0 0 0,2 1 0 0 0,-2 2 0 0 0,-1 1-41 0 0,2 0 0 0 0,-1 0 0 0 0,0 0 0 0 0,1 1 0 0 0,0-1 0 0 0,0 7 0 0 0,0 8-125 0 0,1 0 0 0 0,3 29 0 0 0,30 167 182 0 0,5 67-375 0 0,-35-241 244 0 0,0 65-40 0 0,-3-96 84 0 0,-1 0 1 0 0,0 0-1 0 0,-1 0 1 0 0,-1 0-1 0 0,1-1 1 0 0,-2 1-1 0 0,-6 15 1 0 0,-1-13-291 0 0,10-13-46 0 0,0 0 1 0 0,1 1-1 0 0,-1-1 1 0 0,0 0-1 0 0,0 0 1 0 0,0 0-1 0 0,0 0 1 0 0,0 0-1 0 0,0 0 1 0 0,0 0 0 0 0,1 0-1 0 0,-1 0 1 0 0,0 0-1 0 0,0 0 1 0 0,0 0-1 0 0,0-1 1 0 0,0 1-1 0 0,0 0 1 0 0,1-1-1 0 0,-1 1 1 0 0,0-1-1 0 0,0 1 1 0 0,1-1-1 0 0,-1 1 1 0 0,0-1-1 0 0,0 1 1 0 0,1-1-1 0 0,-1 0 1 0 0,1 1-1 0 0,-1-1 1 0 0,1 0-1 0 0,-1 0 1 0 0,1 1-1 0 0,-1-1 1 0 0,1 0-1 0 0,-1 0 1 0 0,1-1-1 0 0,-4-4-4685 0 0</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3:47.172"/>
    </inkml:context>
    <inkml:brush xml:id="br0">
      <inkml:brushProperty name="width" value="0.035" units="cm"/>
      <inkml:brushProperty name="height" value="0.035" units="cm"/>
    </inkml:brush>
  </inkml:definitions>
  <inkml:trace contextRef="#ctx0" brushRef="#br0">230 5 9010 0 0,'-1'-1'325'0'0,"1"1"1"0"0,-1-1-1 0 0,0 1 1 0 0,0-1-1 0 0,1 1 0 0 0,-1 0 1 0 0,0 0-1 0 0,0-1 0 0 0,0 1 1 0 0,0 0-1 0 0,1 0 1 0 0,-1 0-1 0 0,0 0 0 0 0,0 0 1 0 0,0 0-1 0 0,0 0 1 0 0,1 0-1 0 0,-1 0 0 0 0,0 1 1 0 0,-1-1-1 0 0,-11 14 2219 0 0,7-6-2788 0 0,-55 65 596 0 0,38-49-371 0 0,2 2 0 0 0,-19 29 1 0 0,26-34 130 0 0,8-14-133 0 0,1 0-1 0 0,1 0 1 0 0,-1 1-1 0 0,1 0 1 0 0,-5 14 0 0 0,9-22-5 0 0,0 0-1 0 0,0 0 1 0 0,0 0 0 0 0,0 0 0 0 0,0 0 0 0 0,0 1 0 0 0,0-1 0 0 0,0 0 0 0 0,0 0 0 0 0,0 0 0 0 0,0 0 0 0 0,0 0 0 0 0,0 0-1 0 0,0 0 1 0 0,0 1 0 0 0,0-1 0 0 0,0 0 0 0 0,0 0 0 0 0,0 0 0 0 0,0 0 0 0 0,0 0 0 0 0,0 0 0 0 0,0 0 0 0 0,0 1 0 0 0,0-1-1 0 0,0 0 1 0 0,0 0 0 0 0,0 0 0 0 0,0 0 0 0 0,0 0 0 0 0,1 0 0 0 0,-1 0 0 0 0,0 0 0 0 0,0 0 0 0 0,0 0 0 0 0,0 0 0 0 0,0 1-1 0 0,0-1 1 0 0,0 0 0 0 0,0 0 0 0 0,1 0 0 0 0,-1 0 0 0 0,0 0 0 0 0,0 0 0 0 0,0 0 0 0 0,0 0 0 0 0,0 0 0 0 0,0 0 0 0 0,0 0-1 0 0,1 0 1 0 0,-1 0 0 0 0,0 0 0 0 0,0 0 0 0 0,0 0 0 0 0,0 0 0 0 0,10-4-2561 0 0,8-7-2497 0 0,-9 4-390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18.668"/>
    </inkml:context>
    <inkml:brush xml:id="br0">
      <inkml:brushProperty name="width" value="0.035" units="cm"/>
      <inkml:brushProperty name="height" value="0.035" units="cm"/>
    </inkml:brush>
  </inkml:definitions>
  <inkml:trace contextRef="#ctx0" brushRef="#br0">2 116 15803 0 0,'0'0'112'0'0,"0"0"-1"0"0,-1 0 0 0 0,1 0 1 0 0,0 0-1 0 0,0 0 0 0 0,0 0 1 0 0,0-1-1 0 0,0 1 0 0 0,0 0 1 0 0,0 0-1 0 0,0 0 1 0 0,0 0-1 0 0,0 0 0 0 0,-1-1 1 0 0,1 1-1 0 0,0 0 0 0 0,0 0 1 0 0,0 0-1 0 0,0 0 0 0 0,0-1 1 0 0,0 1-1 0 0,0 0 0 0 0,0 0 1 0 0,0 0-1 0 0,0 0 0 0 0,1-1 1 0 0,-1 1-1 0 0,0 0 0 0 0,0 0 1 0 0,0 0-1 0 0,0 0 0 0 0,0 0 1 0 0,0-1-1 0 0,0 1 0 0 0,0 0 1 0 0,0 0-1 0 0,0 0 1 0 0,1 0-1 0 0,-1 0 0 0 0,0-1 1 0 0,0 1-1 0 0,0 0 0 0 0,0 0 1 0 0,0 0-1 0 0,1 0 0 0 0,11-5 2133 0 0,23-2-1545 0 0,-27 5-255 0 0,61-11-96 0 0,185-39-1142 0 0,-219 44-1023 0 0,1-1-2860 0 0,-11 2-3266 0 0,-5 1 1251 0 0</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3:47.585"/>
    </inkml:context>
    <inkml:brush xml:id="br0">
      <inkml:brushProperty name="width" value="0.035" units="cm"/>
      <inkml:brushProperty name="height" value="0.035" units="cm"/>
    </inkml:brush>
  </inkml:definitions>
  <inkml:trace contextRef="#ctx0" brushRef="#br0">2 19 11226 0 0,'10'-17'5214'0'0,"-7"16"-2917"0"0,-6 11-1775 0 0,-1 6-479 0 0,1 1 0 0 0,1-1 1 0 0,0 1-1 0 0,1-1 0 0 0,2 24 1 0 0,-1 5-99 0 0,17 593-202 0 0,-15-606 306 0 0,2 0-1 0 0,1-1 1 0 0,1 0 0 0 0,16 43 0 0 0,-22-73 14 0 0,0-1 0 0 0,0 1 0 0 0,1 0 0 0 0,-1 0 0 0 0,0 0 0 0 0,1 0 0 0 0,-1-1 0 0 0,1 1 0 0 0,-1 0-1 0 0,1-1 1 0 0,-1 1 0 0 0,1 0 0 0 0,0-1 0 0 0,-1 1 0 0 0,1-1 0 0 0,0 1 0 0 0,-1-1 0 0 0,1 1 0 0 0,0-1 0 0 0,0 1 0 0 0,0-1 0 0 0,-1 0 0 0 0,1 1 0 0 0,0-1 0 0 0,0 0 0 0 0,0 0 0 0 0,0 0 0 0 0,1 1 0 0 0,0-2 44 0 0,0 1 0 0 0,0-1 0 0 0,0 1 0 0 0,0-1 0 0 0,0 0 0 0 0,0 0 0 0 0,0 0 0 0 0,0 0 0 0 0,-1 0 0 0 0,1 0 0 0 0,3-3 0 0 0,4-4 143 0 0,0-1 0 0 0,-1-1 0 0 0,8-10 0 0 0,-14 17-262 0 0,11-15-480 0 0,-2-1 0 0 0,14-29 0 0 0,-10 18-3511 0 0,1 2-3843 0 0,-8 15 1455 0 0</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3:48.444"/>
    </inkml:context>
    <inkml:brush xml:id="br0">
      <inkml:brushProperty name="width" value="0.035" units="cm"/>
      <inkml:brushProperty name="height" value="0.035" units="cm"/>
    </inkml:brush>
  </inkml:definitions>
  <inkml:trace contextRef="#ctx0" brushRef="#br0">0 0 9938 0 0,'10'14'4182'0'0,"17"54"-3361"0"0,-22-53-702 0 0,12 39 304 0 0,-2 0 0 0 0,8 56 0 0 0,-17-63-68 0 0,-2 0-1 0 0,-2 0 1 0 0,-2 0 0 0 0,-3 0 0 0 0,-12 72-1 0 0,14-113-337 0 0,-8 35 389 0 0,8-39-397 0 0,0 0 0 0 0,1 0 1 0 0,-1 0-1 0 0,0 0 1 0 0,0 0-1 0 0,0 0 1 0 0,0 0-1 0 0,0 0 1 0 0,-1 0-1 0 0,1 0 1 0 0,0-1-1 0 0,-1 1 0 0 0,0-1 1 0 0,-2 3-1 0 0,5-22-6998 0 0,6-24 2889 0 0,-3 27-447 0 0</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3:48.824"/>
    </inkml:context>
    <inkml:brush xml:id="br0">
      <inkml:brushProperty name="width" value="0.035" units="cm"/>
      <inkml:brushProperty name="height" value="0.035" units="cm"/>
    </inkml:brush>
  </inkml:definitions>
  <inkml:trace contextRef="#ctx0" brushRef="#br0">245 25 9874 0 0,'-3'-7'1015'0'0,"-9"-10"2296"0"0,11 17-3286 0 0,0 0-1 0 0,0 0 1 0 0,1 0 0 0 0,-1 0-1 0 0,0 0 1 0 0,0 0 0 0 0,0 0-1 0 0,0 0 1 0 0,0 0 0 0 0,0 1-1 0 0,1-1 1 0 0,-1 0 0 0 0,0 1-1 0 0,0-1 1 0 0,0 0 0 0 0,1 1-1 0 0,-1-1 1 0 0,0 1 0 0 0,1-1-1 0 0,-1 1 1 0 0,0-1 0 0 0,1 1-1 0 0,-1 0 1 0 0,1-1 0 0 0,-1 1-1 0 0,0 1 1 0 0,-11 11-37 0 0,0 0 0 0 0,2 1 1 0 0,-1 0-1 0 0,2 1 0 0 0,-13 24 1 0 0,-26 81 18 0 0,15-34 237 0 0,28-75-154 0 0,0 0 1 0 0,-1 1-1 0 0,-1-2 0 0 0,1 1 0 0 0,-16 17 1 0 0,48-70-7285 0 0,-19 30 2248 0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3:49.206"/>
    </inkml:context>
    <inkml:brush xml:id="br0">
      <inkml:brushProperty name="width" value="0.035" units="cm"/>
      <inkml:brushProperty name="height" value="0.035" units="cm"/>
    </inkml:brush>
  </inkml:definitions>
  <inkml:trace contextRef="#ctx0" brushRef="#br0">17 0 9018 0 0,'1'1'349'0'0,"0"0"0"0"0,-1 0 0 0 0,1 0 0 0 0,0 0 1 0 0,-1 0-1 0 0,1 1 0 0 0,-1-1 0 0 0,1 0 0 0 0,-1 0 0 0 0,0 1 0 0 0,1-1 0 0 0,-1 0 0 0 0,0 0 1 0 0,0 1-1 0 0,0-1 0 0 0,0 0 0 0 0,0 0 0 0 0,0 1 0 0 0,0 1 0 0 0,-9 30 2185 0 0,0 3-2167 0 0,4 579 33 0 0,5-603-375 0 0,1 43-26 0 0,0-51 47 0 0,-1-1 0 0 0,1 0 1 0 0,-1 1-1 0 0,1-1 0 0 0,0 1 1 0 0,0-1-1 0 0,0 0 0 0 0,1 0 1 0 0,-1 0-1 0 0,1 1 0 0 0,0-1 1 0 0,3 3-1 0 0,-4-5 41 0 0,0 0 1 0 0,0-1-1 0 0,1 1 1 0 0,-1-1-1 0 0,0 1 0 0 0,0-1 1 0 0,0 0-1 0 0,1 1 1 0 0,-1-1-1 0 0,0 0 1 0 0,1 0-1 0 0,-1 0 0 0 0,0 0 1 0 0,1 0-1 0 0,-1 0 1 0 0,0 0-1 0 0,0-1 0 0 0,1 1 1 0 0,-1 0-1 0 0,0-1 1 0 0,0 1-1 0 0,0-1 1 0 0,1 1-1 0 0,-1-1 0 0 0,0 0 1 0 0,0 1-1 0 0,0-1 1 0 0,0 0-1 0 0,0 0 1 0 0,0 0-1 0 0,1-1 0 0 0,36-37 566 0 0,-32 33-545 0 0,114-109 663 0 0,-66 69-5166 0 0,-22 20-2167 0 0,-18 13-1536 0 0</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4:26.426"/>
    </inkml:context>
    <inkml:brush xml:id="br0">
      <inkml:brushProperty name="width" value="0.035" units="cm"/>
      <inkml:brushProperty name="height" value="0.035" units="cm"/>
    </inkml:brush>
  </inkml:definitions>
  <inkml:trace contextRef="#ctx0" brushRef="#br0">18 130 5713 0 0,'0'0'282'0'0,"-1"0"-1"0"0,1-1 1 0 0,-1 1-1 0 0,1 0 1 0 0,-1 0-1 0 0,1 0 1 0 0,-1-1-1 0 0,1 1 0 0 0,-1 0 1 0 0,0 0-1 0 0,1 0 1 0 0,-1 0-1 0 0,1 0 1 0 0,-1 0-1 0 0,1 0 1 0 0,-1 0-1 0 0,1 0 1 0 0,-1 0-1 0 0,1 1 1 0 0,-1-1-1 0 0,1 0 1 0 0,-2 1-1 0 0,-3 9 1966 0 0,5-9-2202 0 0,1 0 1 0 0,-1 0-1 0 0,0 0 0 0 0,0 0 0 0 0,0 0 0 0 0,1-1 0 0 0,-1 1 0 0 0,1 0 0 0 0,-1 0 0 0 0,1 0 0 0 0,-1 0 0 0 0,1 0 0 0 0,-1-1 1 0 0,1 1-1 0 0,-1 0 0 0 0,1-1 0 0 0,0 1 0 0 0,0 0 0 0 0,-1-1 0 0 0,1 1 0 0 0,0-1 0 0 0,0 1 0 0 0,0-1 0 0 0,0 1 0 0 0,-1-1 1 0 0,1 0-1 0 0,0 1 0 0 0,0-1 0 0 0,0 0 0 0 0,0 0 0 0 0,0 0 0 0 0,2 0 0 0 0,25 1 237 0 0,0-2 0 0 0,1 0 1 0 0,-1-2-1 0 0,29-8 0 0 0,-8 3-185 0 0,25-3-10 0 0,821-107 1579 0 0,-874 116-1504 0 0,-5 0 92 0 0,0 0 0 0 0,1 1 1 0 0,-1 1-1 0 0,1 1 0 0 0,24 3 0 0 0,-43-2-33 0 0,0 0 0 0 0,0 0-1 0 0,0-1 1 0 0,0 1 0 0 0,0 0 0 0 0,0-1 0 0 0,-1 0 0 0 0,1 0 0 0 0,-1 0 0 0 0,-2 1 0 0 0,-15 5-123 0 0,14-4-253 0 0,1-1 0 0 0,-1-1 0 0 0,1 1 1 0 0,-1-1-1 0 0,-8 1 0 0 0,30-6-17697 0 0</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4:27.123"/>
    </inkml:context>
    <inkml:brush xml:id="br0">
      <inkml:brushProperty name="width" value="0.035" units="cm"/>
      <inkml:brushProperty name="height" value="0.035" units="cm"/>
    </inkml:brush>
  </inkml:definitions>
  <inkml:trace contextRef="#ctx0" brushRef="#br0">16 153 9482 0 0,'0'0'195'0'0,"-16"-18"6938"0"0,17 14-6963 0 0,0-1-1 0 0,0 1 0 0 0,0 0 1 0 0,0 0-1 0 0,1 0 0 0 0,0 0 1 0 0,-1 0-1 0 0,2 0 1 0 0,-1 1-1 0 0,0-1 0 0 0,1 1 1 0 0,-1-1-1 0 0,1 1 0 0 0,0 0 1 0 0,0 0-1 0 0,6-5 1 0 0,3-1-131 0 0,0 0 0 0 0,0 1 1 0 0,21-11-1 0 0,-24 15-44 0 0,0 1 0 0 0,1-1 0 0 0,-1 2 0 0 0,1-1-1 0 0,0 1 1 0 0,0 1 0 0 0,0-1 0 0 0,0 2 0 0 0,0-1 0 0 0,14 3 0 0 0,-18-2 14 0 0,1 1 0 0 0,-1 0 0 0 0,1 0 0 0 0,-1 1 0 0 0,1 0 0 0 0,-1 0 1 0 0,0 0-1 0 0,0 1 0 0 0,0 0 0 0 0,0 0 0 0 0,0 1 0 0 0,-1-1 0 0 0,1 1 0 0 0,-1 1 0 0 0,0-1 1 0 0,7 8-1 0 0,-11-9 14 0 0,1 0 1 0 0,-1 0 0 0 0,1 0 0 0 0,-1 0 0 0 0,0 0-1 0 0,0 0 1 0 0,0 0 0 0 0,-1 1 0 0 0,1-1 0 0 0,-1 0-1 0 0,0 0 1 0 0,0 0 0 0 0,0 1 0 0 0,0-1 0 0 0,0 0-1 0 0,-1 0 1 0 0,1 1 0 0 0,-1-1 0 0 0,0 0 0 0 0,0 0-1 0 0,0 0 1 0 0,-1 0 0 0 0,1 0 0 0 0,-2 3-1 0 0,-6 10 28 0 0,-1 0-1 0 0,0-1 0 0 0,-13 14 0 0 0,13-15-60 0 0,-15 16 39 0 0,16-19-11 0 0,-1 0 1 0 0,2 1-1 0 0,-1 0 0 0 0,-8 17 0 0 0,17-28-17 0 0,0 0 0 0 0,0-1 0 0 0,-1 1 0 0 0,1-1 1 0 0,0 1-1 0 0,0 0 0 0 0,0-1 0 0 0,0 1 0 0 0,0 0 0 0 0,0-1 0 0 0,0 1 0 0 0,0-1 0 0 0,0 1 0 0 0,0 0 0 0 0,0-1 0 0 0,0 1 1 0 0,1 0-1 0 0,-1-1 0 0 0,0 1 0 0 0,0-1 0 0 0,1 1 0 0 0,-1-1 0 0 0,0 1 0 0 0,1 0 0 0 0,-1-1 0 0 0,0 1 0 0 0,1-1 1 0 0,19 11 39 0 0,25-1 2 0 0,-42-10-46 0 0,34 5 11 0 0,42 11 0 0 0,-68-13 1 0 0,1 0-1 0 0,-1 1 0 0 0,0 0 1 0 0,0 1-1 0 0,-1 1 0 0 0,0-1 1 0 0,19 15-1 0 0,-26-18 17 0 0,-1 0-1 0 0,0 0 1 0 0,0 0 0 0 0,0 0 0 0 0,0 1 0 0 0,0-1-1 0 0,0 1 1 0 0,-1-1 0 0 0,1 1 0 0 0,-1 0 0 0 0,0-1 0 0 0,0 1-1 0 0,0 0 1 0 0,0 0 0 0 0,0 0 0 0 0,0 0 0 0 0,-1 0-1 0 0,1 4 1 0 0,-1-3 64 0 0,-1 0 0 0 0,0 0 0 0 0,1 1-1 0 0,-1-1 1 0 0,-1 0 0 0 0,1 0 0 0 0,0 0-1 0 0,-1 0 1 0 0,0 0 0 0 0,0-1 0 0 0,-4 7-1 0 0,-3 1 106 0 0,0 0-1 0 0,-1 0 0 0 0,0-1 1 0 0,-1 0-1 0 0,0-1 0 0 0,-19 12 1 0 0,-11 4-105 0 0,-1-1 1 0 0,-86 33-1 0 0,33-27-8438 0 0,72-24-857 0 0</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14:33.814"/>
    </inkml:context>
    <inkml:brush xml:id="br0">
      <inkml:brushProperty name="width" value="0.035" units="cm"/>
      <inkml:brushProperty name="height" value="0.035" units="cm"/>
    </inkml:brush>
  </inkml:definitions>
  <inkml:trace contextRef="#ctx0" brushRef="#br0">78 3960 8810 0 0,'-25'28'1729'0'0,"20"-21"-950"0"0,-1 0 0 0 0,0 0 0 0 0,0-1 0 0 0,-1 0 0 0 0,-7 5 0 0 0,15-6-341 0 0,-1-5-417 0 0,0 0 1 0 0,1 0 0 0 0,-1 0-1 0 0,0 0 1 0 0,1-1-1 0 0,-1 1 1 0 0,0 0-1 0 0,1 0 1 0 0,-1 0-1 0 0,0-1 1 0 0,1 1-1 0 0,-1 0 1 0 0,0 0-1 0 0,1-1 1 0 0,-1 1-1 0 0,0 0 1 0 0,0-1-1 0 0,1 1 1 0 0,-1 0 0 0 0,0-1-1 0 0,0 1 1 0 0,0 0-1 0 0,0-1 1 0 0,1 1-1 0 0,-1 0 1 0 0,0-1-1 0 0,0 1 1 0 0,0-1-1 0 0,0 0 1 0 0,9-34 439 0 0,-1-1 0 0 0,-2-1 0 0 0,3-53 0 0 0,3-28-431 0 0,72-446 1187 0 0,-67 414-772 0 0,49-611 446 0 0,-67 485-696 0 0,-1 100-87 0 0,36-676-42 0 0,-27 562 18 0 0,-8 187-108 0 0,16-169-3 0 0,-17 255 82 0 0,0 0 0 0 0,0 0 0 0 0,-10-30 0 0 0,-1-10 44 0 0,13 54-99 0 0,-1-1 17 0 0,1 1-1 0 0,0 0 1 0 0,-1 0-1 0 0,0-1 0 0 0,0 1 1 0 0,0 0-1 0 0,0 0 1 0 0,0 0-1 0 0,-4-5 0 0 0,4 7-9 0 0,0 0-1 0 0,0 1 1 0 0,-1-1 0 0 0,1 0-1 0 0,-1 1 1 0 0,1-1-1 0 0,-1 1 1 0 0,1-1-1 0 0,-1 1 1 0 0,1-1-1 0 0,-1 1 1 0 0,1 0-1 0 0,-1 0 1 0 0,1 0-1 0 0,-1 0 1 0 0,1 0-1 0 0,-1 0 1 0 0,1 1-1 0 0,-1-1 1 0 0,1 0-1 0 0,-1 1 1 0 0,1-1-1 0 0,-3 2 1 0 0,-17-2 14 0 0,20 0-13 0 0,-1 0-1 0 0,1-1 1 0 0,-1 1-1 0 0,1 0 1 0 0,0 0-1 0 0,-1 0 1 0 0,1 0 0 0 0,-1 1-1 0 0,1-1 1 0 0,-1 0-1 0 0,1 0 1 0 0,0 1-1 0 0,-1-1 1 0 0,1 1-1 0 0,0 0 1 0 0,-1-1-1 0 0,1 1 1 0 0,0 0-1 0 0,-2 1 1 0 0,-6 6-55 0 0,1 0 0 0 0,-1 1 0 0 0,2 0 0 0 0,-1 1 0 0 0,1 0 0 0 0,1 0 0 0 0,-1 0 1 0 0,-4 14-1 0 0,-34 93-159 0 0,42-106 233 0 0,-5 11-38 0 0,2 0 0 0 0,1 0 0 0 0,1 1 0 0 0,1-1 0 0 0,-1 24 0 0 0,11-49 28 0 0,7-12 80 0 0,-1-14-22 0 0,-1 0 1 0 0,-2 0 0 0 0,0-1-1 0 0,7-48 1 0 0,0 5 26 0 0,-8 35 63 0 0,-7 25-152 0 0,0 2 0 0 0,1-1 0 0 0,1 0 0 0 0,0 0 0 0 0,1 1-1 0 0,0 0 1 0 0,0 0 0 0 0,13-19 0 0 0,-16 29-15 0 0,-1 0 0 0 0,1-1 0 0 0,-1 1 0 0 0,1 0 0 0 0,-1 0 0 0 0,1 0 0 0 0,-1 0 0 0 0,1 1 0 0 0,0-1 0 0 0,0 0 0 0 0,0 1 0 0 0,-1-1 0 0 0,1 1 0 0 0,0 0 0 0 0,0-1 0 0 0,0 1 0 0 0,0 0 0 0 0,0 0 0 0 0,-1 0 0 0 0,1 1 0 0 0,0-1 0 0 0,0 0 0 0 0,0 1 0 0 0,0-1 0 0 0,-1 1 0 0 0,1-1 0 0 0,0 1 0 0 0,0 0 0 0 0,-1 0 0 0 0,1 0 0 0 0,2 1 0 0 0,6 4 43 0 0,0 1 0 0 0,0 0 1 0 0,12 12-1 0 0,-21-18-38 0 0,15 12-5 0 0,8 8-30 0 0,0 0 0 0 0,-2 2 0 0 0,27 34 1 0 0,-37-42 130 0 0,1 2 4 0 0,-1 0-1 0 0,17 33 1 0 0,-27-46-21 0 0,0 0 0 0 0,0-1 0 0 0,-1 1 0 0 0,1 0 0 0 0,-1 0 0 0 0,0 0 0 0 0,0 0 0 0 0,-1 0 0 0 0,1 0 0 0 0,-1 0 0 0 0,0 0 0 0 0,0 0 0 0 0,0 0 0 0 0,0 0 0 0 0,-1 0 0 0 0,0 1 0 0 0,0-2 0 0 0,0 1 0 0 0,0 0 0 0 0,-3 6 1 0 0,-5 0 557 0 0,3-12-1617 0 0,1-19-7846 0 0,4 8-67 0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0:12.120"/>
    </inkml:context>
    <inkml:brush xml:id="br0">
      <inkml:brushProperty name="width" value="0.035" units="cm"/>
      <inkml:brushProperty name="height" value="0.035" units="cm"/>
    </inkml:brush>
  </inkml:definitions>
  <inkml:trace contextRef="#ctx0" brushRef="#br0">80 101 8306 0 0,'-79'-10'8967'0'0,"101"24"-8634"0"0,-6-13-198 0 0,0 0-1 0 0,0-2 1 0 0,1 1-1 0 0,-1-2 1 0 0,-1 0-1 0 0,28-8 1 0 0,6 1-14 0 0,150-17 88 0 0,87-15 197 0 0,-261 36-326 0 0,1 0 0 0 0,44 0 0 0 0,-68 8-1538 0 0,-9 3-639 0 0,-8 5-3208 0 0</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0:12.342"/>
    </inkml:context>
    <inkml:brush xml:id="br0">
      <inkml:brushProperty name="width" value="0.035" units="cm"/>
      <inkml:brushProperty name="height" value="0.035" units="cm"/>
    </inkml:brush>
  </inkml:definitions>
  <inkml:trace contextRef="#ctx0" brushRef="#br0">0 97 10954 0 0,'0'1'52'0'0,"0"0"-1"0"0,0 0 0 0 0,0 0 1 0 0,1 1-1 0 0,-1-1 1 0 0,0 0-1 0 0,0 0 0 0 0,1 0 1 0 0,-1 0-1 0 0,1 0 1 0 0,-1-1-1 0 0,1 1 0 0 0,-1 0 1 0 0,1 0-1 0 0,-1 0 0 0 0,1 0 1 0 0,0 0-1 0 0,-1-1 1 0 0,1 1-1 0 0,0 0 0 0 0,0-1 1 0 0,0 1-1 0 0,1 0 1 0 0,1 1 87 0 0,-1-1 0 0 0,1 0 1 0 0,0 0-1 0 0,0 0 1 0 0,0-1-1 0 0,0 1 1 0 0,0-1-1 0 0,3 1 0 0 0,7-1 415 0 0,-1 0 0 0 0,24-5-1 0 0,-36 5-545 0 0,197-49 1974 0 0,-43 8-1854 0 0,-145 39-223 0 0,73-14-738 0 0,-27 6-3311 0 0,-31 6-2372 0 0</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9:44.082"/>
    </inkml:context>
    <inkml:brush xml:id="br0">
      <inkml:brushProperty name="width" value="0.035" units="cm"/>
      <inkml:brushProperty name="height" value="0.035" units="cm"/>
    </inkml:brush>
  </inkml:definitions>
  <inkml:trace contextRef="#ctx0" brushRef="#br0">0 5 11066 0 0,'1'-4'4328'0'0,"2"9"-1812"0"0,4 24-1204 0 0,6 43-1530 0 0,-9 6 372 0 0,0-6-105 0 0,17 101-1 0 0,-17-152-54 0 0,1 0-1 0 0,1 0 0 0 0,1-1 1 0 0,0 1-1 0 0,2-2 0 0 0,0 1 0 0 0,2-1 1 0 0,0-1-1 0 0,16 22 0 0 0,-19-31 70 0 0,-1-1 0 0 0,1 1 0 0 0,1-1 0 0 0,0 0 0 0 0,0-1 0 0 0,0 0 0 0 0,1-1 0 0 0,0 0 0 0 0,0 0 0 0 0,1-1 0 0 0,-1 0 0 0 0,1-1 0 0 0,0-1 0 0 0,0 1 0 0 0,1-2 0 0 0,-1 1 0 0 0,1-2 0 0 0,-1 1 0 0 0,1-2 0 0 0,0 1 0 0 0,-1-2 0 0 0,1 0 0 0 0,-1 0 0 0 0,1-1 0 0 0,16-4 0 0 0,1-4 396 0 0,0-1 0 0 0,-1-1 0 0 0,-1-2 0 0 0,0 0 0 0 0,-1-2 0 0 0,0-1 0 0 0,-1-1 0 0 0,43-41 0 0 0,-56 48-268 0 0,-1-2-1 0 0,0 1 1 0 0,0-1-1 0 0,-1-1 0 0 0,-1 0 1 0 0,0 0-1 0 0,12-30 1 0 0,-12 22 17 0 0,-2-2 1 0 0,0 1-1 0 0,-2-1 1 0 0,5-42-1 0 0,-4 24-218 0 0,0-6-247 0 0,-4 17-3494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20.162"/>
    </inkml:context>
    <inkml:brush xml:id="br0">
      <inkml:brushProperty name="width" value="0.035" units="cm"/>
      <inkml:brushProperty name="height" value="0.035" units="cm"/>
    </inkml:brush>
  </inkml:definitions>
  <inkml:trace contextRef="#ctx0" brushRef="#br0">73 90 9618 0 0,'4'4'676'0'0,"-5"-4"-587"0"0,1-1 0 0 0,-1 1 0 0 0,1 0 0 0 0,-1 0 0 0 0,1 0 0 0 0,0 0 0 0 0,-1 0 0 0 0,1 1 0 0 0,-1-1-1 0 0,1 0 1 0 0,0 0 0 0 0,-1 0 0 0 0,1 0 0 0 0,-1 0 0 0 0,1 0 0 0 0,0 1 0 0 0,-1-1 0 0 0,1 0 0 0 0,-1 0 0 0 0,1 1 0 0 0,0-1-1 0 0,-1 0 1 0 0,1 1 0 0 0,0-1 0 0 0,0 0 0 0 0,-1 1 0 0 0,1-1 0 0 0,0 0 0 0 0,0 1 0 0 0,-1-1 0 0 0,1 0 0 0 0,0 1-1 0 0,0-1 1 0 0,0 1 0 0 0,0-1 0 0 0,0 0 0 0 0,0 1 0 0 0,0-1 0 0 0,0 1 0 0 0,0-1 0 0 0,0 1 0 0 0,0-1 0 0 0,0 0-1 0 0,0 1 1 0 0,0-1 0 0 0,0 1 0 0 0,0-1 0 0 0,0 1 0 0 0,0-1 0 0 0,0 0 0 0 0,1 1 0 0 0,-1-1 0 0 0,0 1 0 0 0,0-1 0 0 0,1 0-1 0 0,-1 1 1 0 0,0-1 0 0 0,0 0 0 0 0,1 1 0 0 0,-1-1 0 0 0,0 0 0 0 0,1 0 0 0 0,-1 1 0 0 0,0-1 0 0 0,1 0 0 0 0,-1 0-1 0 0,1 0 1 0 0,-1 1 0 0 0,1-1 0 0 0,-4 1 29 0 0,0-1 0 0 0,0 1-1 0 0,0-1 1 0 0,0 1 0 0 0,0-1-1 0 0,-1 0 1 0 0,1 0 0 0 0,0-1-1 0 0,0 1 1 0 0,0 0 0 0 0,0-1-1 0 0,0 0 1 0 0,0 0 0 0 0,0 0-1 0 0,0 0 1 0 0,0 0 0 0 0,-5-4-1 0 0,7 4-68 0 0,0 0 1 0 0,0 0-1 0 0,0-1 0 0 0,0 1 0 0 0,0 0 0 0 0,0-1 0 0 0,1 1 0 0 0,-1 0 1 0 0,0-1-1 0 0,1 1 0 0 0,-1-1 0 0 0,1 1 0 0 0,-1-1 0 0 0,1 1 1 0 0,0-1-1 0 0,0 0 0 0 0,-1 1 0 0 0,1-1 0 0 0,0 1 0 0 0,0-1 1 0 0,1 1-1 0 0,-1-1 0 0 0,0 0 0 0 0,1 1 0 0 0,-1-1 0 0 0,0 1 0 0 0,1-1 1 0 0,0 1-1 0 0,-1-1 0 0 0,1 1 0 0 0,0 0 0 0 0,0-1 0 0 0,0 1 1 0 0,0 0-1 0 0,0 0 0 0 0,1-2 0 0 0,2-1-23 0 0,-1-1 1 0 0,1 1-1 0 0,0 0 1 0 0,0 1-1 0 0,1-1 0 0 0,-1 1 1 0 0,1 0-1 0 0,-1 0 0 0 0,1 0 1 0 0,0 0-1 0 0,0 1 1 0 0,11-3-1 0 0,-14 4-11 0 0,-1 0-1 0 0,1 1 1 0 0,0 0 0 0 0,0-1-1 0 0,0 1 1 0 0,0 0 0 0 0,0 0-1 0 0,-1 0 1 0 0,1 0 0 0 0,0 0 0 0 0,0 1-1 0 0,0-1 1 0 0,0 0 0 0 0,0 1-1 0 0,-1-1 1 0 0,1 1 0 0 0,0 0-1 0 0,-1 0 1 0 0,1 0 0 0 0,0 0 0 0 0,-1 0-1 0 0,1 0 1 0 0,-1 0 0 0 0,1 0-1 0 0,-1 0 1 0 0,0 1 0 0 0,1-1-1 0 0,-1 1 1 0 0,0-1 0 0 0,0 1 0 0 0,0-1-1 0 0,0 1 1 0 0,0 0 0 0 0,0-1-1 0 0,-1 1 1 0 0,1 0 0 0 0,-1 0-1 0 0,1-1 1 0 0,-1 1 0 0 0,1 4 0 0 0,-1-2 56 0 0,1 0 1 0 0,-1 1-1 0 0,0-1 1 0 0,-1 1-1 0 0,1-1 1 0 0,-1 1-1 0 0,1-1 1 0 0,-2 0-1 0 0,1 1 1 0 0,0-1-1 0 0,-1 0 1 0 0,1 0-1 0 0,-1 0 1 0 0,-3 4-1 0 0,4-7-49 0 0,1 1 1 0 0,-1-1-1 0 0,0 0 1 0 0,0 1-1 0 0,0-1 1 0 0,0 0-1 0 0,0 0 1 0 0,-1 0-1 0 0,1 0 1 0 0,0 0-1 0 0,0 0 1 0 0,-1 0-1 0 0,1 0 1 0 0,-1-1-1 0 0,1 1 1 0 0,0 0-1 0 0,-1-1 1 0 0,0 1-1 0 0,1-1 1 0 0,-1 0-1 0 0,1 1 1 0 0,-1-1-1 0 0,1 0 1 0 0,-1 0-1 0 0,0 0 0 0 0,1 0 1 0 0,-1 0-1 0 0,1 0 1 0 0,-1-1-1 0 0,1 1 1 0 0,-1 0-1 0 0,1-1 1 0 0,-1 1-1 0 0,1-1 1 0 0,-1 0-1 0 0,1 1 1 0 0,-1-1-1 0 0,1 0 1 0 0,0 0-1 0 0,-1 0 1 0 0,1 0-1 0 0,-1-2 1 0 0,-8-7-1994 0 0,8 1-4520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18.845"/>
    </inkml:context>
    <inkml:brush xml:id="br0">
      <inkml:brushProperty name="width" value="0.035" units="cm"/>
      <inkml:brushProperty name="height" value="0.035" units="cm"/>
    </inkml:brush>
  </inkml:definitions>
  <inkml:trace contextRef="#ctx0" brushRef="#br0">0 0 13923 0 0,'4'4'572'0'0,"-1"0"0"0"0,0 0 0 0 0,0 0 0 0 0,0 0 0 0 0,-1 1 0 0 0,1-1 0 0 0,-1 1 0 0 0,0-1 0 0 0,-1 1 0 0 0,1 0 0 0 0,-1-1 0 0 0,2 11 0 0 0,-1 14 319 0 0,-1 1 0 0 0,-5 49 0 0 0,-1 6-771 0 0,4-55-211 0 0,0-16-426 0 0,1 0 0 0 0,0 0 1 0 0,5 28-1 0 0</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9:44.462"/>
    </inkml:context>
    <inkml:brush xml:id="br0">
      <inkml:brushProperty name="width" value="0.035" units="cm"/>
      <inkml:brushProperty name="height" value="0.035" units="cm"/>
    </inkml:brush>
  </inkml:definitions>
  <inkml:trace contextRef="#ctx0" brushRef="#br0">11 0 12995 0 0,'-2'6'252'0'0,"0"0"1"0"0,0-1-1 0 0,1 1 1 0 0,-1 0-1 0 0,1 0 1 0 0,1 0-1 0 0,-1 0 1 0 0,1 9-1 0 0,6 53 2225 0 0,-4-49-2182 0 0,7 70 1114 0 0,18 142 290 0 0,57 244-567 0 0,-76-429-943 0 0,-3-20 177 0 0,-1-1-1 0 0,1 34 1 0 0,-5-59-323 0 0,-7-36-3871 0 0,6-4-3273 0 0,1 22 71 0 0</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9:44.795"/>
    </inkml:context>
    <inkml:brush xml:id="br0">
      <inkml:brushProperty name="width" value="0.035" units="cm"/>
      <inkml:brushProperty name="height" value="0.035" units="cm"/>
    </inkml:brush>
  </inkml:definitions>
  <inkml:trace contextRef="#ctx0" brushRef="#br0">151 4 14795 0 0,'9'-4'1578'0'0,"-7"6"-104"0"0,-12 11 676 0 0,-4 6-1979 0 0,2 5-111 0 0,1 1 0 0 0,2 0 0 0 0,-10 38 0 0 0,-12 81 107 0 0,31-144-164 0 0,-12 96-62 0 0,-4 15 4 0 0,6-83-206 0 0,10-28 223 0 0,0 0 0 0 0,0 0 0 0 0,0 0 1 0 0,0 0-1 0 0,0 1 0 0 0,-1-1 1 0 0,1 0-1 0 0,0 0 0 0 0,0 0 1 0 0,0 0-1 0 0,0 0 0 0 0,0 0 0 0 0,0 0 1 0 0,-1 0-1 0 0,1 1 0 0 0,0-1 1 0 0,0 0-1 0 0,0 0 0 0 0,0 0 0 0 0,-1 0 1 0 0,1 0-1 0 0,0 0 0 0 0,0 0 1 0 0,0 0-1 0 0,0 0 0 0 0,-1 0 1 0 0,1 0-1 0 0,0 0 0 0 0,0 0 0 0 0,0 0 1 0 0,0 0-1 0 0,-1 0 0 0 0,1-1 1 0 0,0 1-1 0 0,0 0 0 0 0,0 0 0 0 0,0 0 1 0 0,0 0-1 0 0,-1 0 0 0 0,1 0 1 0 0,0 0-1 0 0,0-1 0 0 0,-7-14-3674 0 0,5 6 1018 0 0,0 0-3824 0 0</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9:45.033"/>
    </inkml:context>
    <inkml:brush xml:id="br0">
      <inkml:brushProperty name="width" value="0.035" units="cm"/>
      <inkml:brushProperty name="height" value="0.035" units="cm"/>
    </inkml:brush>
  </inkml:definitions>
  <inkml:trace contextRef="#ctx0" brushRef="#br0">0 1 12091 0 0,'2'14'492'0'0,"1"1"0"0"0,0-1 1 0 0,1 0-1 0 0,0-1 0 0 0,1 1 1 0 0,1-1-1 0 0,7 15 0 0 0,1 3 73 0 0,9 24 115 0 0,31 65-123 0 0,-45-103-528 0 0,1 0 0 0 0,1-1 0 0 0,0 0 0 0 0,25 26 0 0 0,-33-39-55 0 0,-1-1 3 0 0,0 1-1 0 0,0-1 1 0 0,0 0-1 0 0,0 0 1 0 0,0 0-1 0 0,1 0 1 0 0,-1-1-1 0 0,1 1 1 0 0,-1 0-1 0 0,1-1 1 0 0,-1 0 0 0 0,5 2-1 0 0</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9:45.254"/>
    </inkml:context>
    <inkml:brush xml:id="br0">
      <inkml:brushProperty name="width" value="0.035" units="cm"/>
      <inkml:brushProperty name="height" value="0.035" units="cm"/>
    </inkml:brush>
  </inkml:definitions>
  <inkml:trace contextRef="#ctx0" brushRef="#br0">1 174 11987 0 0,'27'10'4503'0'0,"-14"-9"-3898"0"0,1-2 0 0 0,0 1 0 0 0,0-2 0 0 0,0 0 1 0 0,0 0-1 0 0,17-6 0 0 0,82-33 49 0 0,-80 28-447 0 0,-7 2-261 0 0,0-1 1 0 0,-1-1-1 0 0,27-19 0 0 0,-4-6-7628 0 0,-38 29 73 0 0</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9:45.830"/>
    </inkml:context>
    <inkml:brush xml:id="br0">
      <inkml:brushProperty name="width" value="0.035" units="cm"/>
      <inkml:brushProperty name="height" value="0.035" units="cm"/>
    </inkml:brush>
  </inkml:definitions>
  <inkml:trace contextRef="#ctx0" brushRef="#br0">1 89 13491 0 0,'22'24'3958'0'0,"-14"-3"-3741"0"0,-2 0 0 0 0,0 0 1 0 0,-1 0-1 0 0,-1 1 0 0 0,2 36 0 0 0,-5-42-172 0 0,0-7-41 0 0,16 115 12 0 0,-14-104-4 0 0,2-1 0 0 0,0 0 0 0 0,1-1 0 0 0,11 24 0 0 0,-15-38 89 0 0,0-1 0 0 0,0 0 0 0 0,0 1-1 0 0,0-1 1 0 0,0 0 0 0 0,1 0-1 0 0,0 0 1 0 0,-1 0 0 0 0,1-1 0 0 0,0 1-1 0 0,0-1 1 0 0,0 0 0 0 0,1 0 0 0 0,-1 0-1 0 0,1 0 1 0 0,-1 0 0 0 0,8 2 0 0 0,-5-3 108 0 0,0 0 0 0 0,0 0 1 0 0,0-1-1 0 0,0 0 0 0 0,0 0 1 0 0,1 0-1 0 0,-1-1 0 0 0,0 0 1 0 0,0 0-1 0 0,8-3 0 0 0,5-3 263 0 0,0 0-1 0 0,0-2 1 0 0,-1 0 0 0 0,0-1-1 0 0,29-23 1 0 0,-30 20-350 0 0,-1 0 0 0 0,0-1 0 0 0,-1-1 0 0 0,-1 0 0 0 0,-1-2 0 0 0,0 1 0 0 0,18-31 0 0 0,-24 33-45 0 0,0 0-1 0 0,-1-1 0 0 0,0 0 0 0 0,-1 0 1 0 0,-1-1-1 0 0,0 0 0 0 0,-1 1 0 0 0,-1-1 0 0 0,0 0 1 0 0,-2-26-1 0 0,0 25-523 0 0,-1-1 0 0 0,-1 1 0 0 0,-1 0 0 0 0,0 0 0 0 0,-2 1 0 0 0,0-1 0 0 0,-6-15 0 0 0,0 18-3646 0 0,2 9-3185 0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09:59:46.127"/>
    </inkml:context>
    <inkml:brush xml:id="br0">
      <inkml:brushProperty name="width" value="0.035" units="cm"/>
      <inkml:brushProperty name="height" value="0.035" units="cm"/>
    </inkml:brush>
  </inkml:definitions>
  <inkml:trace contextRef="#ctx0" brushRef="#br0">0 0 9266 0 0,'14'89'4901'0'0,"-12"-46"-3662"0"0,-4 48 1 0 0,-2 13-344 0 0,4 0 0 0 0,4 0 0 0 0,30 166 0 0 0,-34-266-865 0 0,16 60 860 0 0,-14-58-662 0 0,0 0 0 0 0,0 0 0 0 0,1-1-1 0 0,0 1 1 0 0,0-1 0 0 0,0 0 0 0 0,0 0 0 0 0,7 7 0 0 0,-10-12-228 0 0,0 0 0 0 0,0 0 0 0 0,0 0 1 0 0,0 0-1 0 0,0 1 0 0 0,0-1 0 0 0,0 0 0 0 0,0 0 1 0 0,0 0-1 0 0,0 0 0 0 0,0 0 0 0 0,0 0 0 0 0,0 0 1 0 0,0 0-1 0 0,0 0 0 0 0,1 0 0 0 0,-1 0 1 0 0,0 0-1 0 0,0 0 0 0 0,0 0 0 0 0,0 0 0 0 0,0 0 1 0 0,0 0-1 0 0,0 0 0 0 0,0 1 0 0 0,0-1 1 0 0,0 0-1 0 0,0 0 0 0 0,1 0 0 0 0,-1 0 0 0 0,0 0 1 0 0,0 0-1 0 0,0 0 0 0 0,0 0 0 0 0,0-1 1 0 0,0 1-1 0 0,0 0 0 0 0,0 0 0 0 0,0 0 0 0 0,0 0 1 0 0,1 0-1 0 0,-1 0 0 0 0,0 0 0 0 0,0 0 1 0 0,0 0-1 0 0,0 0 0 0 0,0 0 0 0 0,0 0 0 0 0,0 0 1 0 0,0 0-1 0 0,0 0 0 0 0,0 0 0 0 0,0 0 1 0 0,0 0-1 0 0,0-1 0 0 0,0 1 0 0 0,0 0 0 0 0,0 0 1 0 0,0 0-1 0 0,0 0 0 0 0,0 0 0 0 0,0 0 1 0 0,1 0-1 0 0,-2-10-2057 0 0,-2-9-7997 0 0,-1 7 2561 0 0</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1:30.808"/>
    </inkml:context>
    <inkml:brush xml:id="br0">
      <inkml:brushProperty name="width" value="0.035" units="cm"/>
      <inkml:brushProperty name="height" value="0.035" units="cm"/>
    </inkml:brush>
  </inkml:definitions>
  <inkml:trace contextRef="#ctx0" brushRef="#br0">226 675 10306 0 0,'1'-2'184'0'0,"1"1"435"0"0,0-1 0 0 0,-1 1 0 0 0,0 0-1 0 0,1-1 1 0 0,-1 0 0 0 0,0 1 0 0 0,1-1-1 0 0,-1 0 1 0 0,0 0 0 0 0,0 1-1 0 0,1-5 1 0 0,-6-9 3083 0 0,-7 1-4002 0 0,9 10 459 0 0,-46-46 803 0 0,46 48-967 0 0,-1-1 0 0 0,0 1 0 0 0,1 0 0 0 0,-1 0 0 0 0,0 0 0 0 0,-1 0 0 0 0,1 0-1 0 0,0 1 1 0 0,0-1 0 0 0,-1 1 0 0 0,1 0 0 0 0,-1 0 0 0 0,1 0 0 0 0,-1 1 0 0 0,1-1 0 0 0,-6 1-1 0 0,6 1-43 0 0,0 0 0 0 0,0 0 0 0 0,0 1 0 0 0,0-1 0 0 0,0 1 0 0 0,0 0 0 0 0,1-1-1 0 0,-1 1 1 0 0,1 1 0 0 0,-1-1 0 0 0,1 0 0 0 0,0 0 0 0 0,0 1 0 0 0,0 0 0 0 0,0-1-1 0 0,-3 6 1 0 0,-25 50-290 0 0,28-54 312 0 0,-5 12-57 0 0,0 0-1 0 0,1 0 1 0 0,1 1 0 0 0,0-1 0 0 0,2 1 0 0 0,0 0 0 0 0,0 1-1 0 0,2-1 1 0 0,0 0 0 0 0,1 1 0 0 0,1-1 0 0 0,0 0-1 0 0,1 1 1 0 0,1-1 0 0 0,6 17 0 0 0,-7-27 65 0 0,0 0 0 0 0,1-1 0 0 0,0 1 0 0 0,0-1 0 0 0,7 12 0 0 0,-9-17 40 0 0,0 0 0 0 0,-1-1 0 0 0,1 1-1 0 0,0 0 1 0 0,0 0 0 0 0,0 0-1 0 0,0-1 1 0 0,0 1 0 0 0,0 0 0 0 0,0-1-1 0 0,0 1 1 0 0,0-1 0 0 0,0 1-1 0 0,0-1 1 0 0,0 1 0 0 0,0-1 0 0 0,1 0-1 0 0,-1 1 1 0 0,0-1 0 0 0,0 0-1 0 0,0 0 1 0 0,1 0 0 0 0,-1 0 0 0 0,0 0-1 0 0,0 0 1 0 0,0-1 0 0 0,0 1 0 0 0,1 0-1 0 0,-1-1 1 0 0,0 1 0 0 0,0 0-1 0 0,0-1 1 0 0,0 1 0 0 0,0-1 0 0 0,0 0-1 0 0,0 1 1 0 0,0-1 0 0 0,0 0-1 0 0,0 0 1 0 0,0 1 0 0 0,0-1 0 0 0,-1 0-1 0 0,1 0 1 0 0,0-1 0 0 0,11-11 253 0 0,-1 0 1 0 0,-1-1-1 0 0,-1 0 0 0 0,0 0 1 0 0,0-1-1 0 0,-1 0 1 0 0,9-29-1 0 0,-4 5-106 0 0,-2 0-1 0 0,7-45 1 0 0,-14 54-139 0 0,-2-1 1 0 0,0 0-1 0 0,-2 0 1 0 0,-2 1 0 0 0,-9-54-1 0 0,-3 15 127 0 0,-31-92-1 0 0,8 59-224 0 0,31 90 57 0 0,1 0 0 0 0,-1 1 0 0 0,-1 0 1 0 0,0 0-1 0 0,-1 0 0 0 0,-10-11 0 0 0,17 21 30 0 0,-1-1 1 0 0,1 1 0 0 0,0 0-1 0 0,-1-1 1 0 0,1 1-1 0 0,0 0 1 0 0,-1 0 0 0 0,1 0-1 0 0,-1 0 1 0 0,0 0 0 0 0,1 0-1 0 0,-1 1 1 0 0,0-1-1 0 0,0 1 1 0 0,-3-2 0 0 0,5 3-33 0 0,-1-1 1 0 0,0 1 0 0 0,0-1-1 0 0,0 1 1 0 0,0 0-1 0 0,1-1 1 0 0,-1 1 0 0 0,0 0-1 0 0,1 0 1 0 0,-1-1-1 0 0,0 1 1 0 0,1 0 0 0 0,-1 0-1 0 0,1 0 1 0 0,-1 0-1 0 0,1 0 1 0 0,-1 0 0 0 0,1-1-1 0 0,0 1 1 0 0,0 0-1 0 0,-1 0 1 0 0,1 0 0 0 0,0 0-1 0 0,0 0 1 0 0,0 0-1 0 0,0 0 1 0 0,0 0 0 0 0,0 0-1 0 0,1 1 1 0 0,-1 24 45 0 0,1-1 1 0 0,2 0 0 0 0,1 0-1 0 0,11 42 1 0 0,-5-22-7 0 0,11 56-56 0 0,67 285-224 0 0,-82-365-127 0 0,0-1 0 0 0,2 0-1 0 0,0 0 1 0 0,1 0 0 0 0,18 28 0 0 0,-14-36-7584 0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1:31.349"/>
    </inkml:context>
    <inkml:brush xml:id="br0">
      <inkml:brushProperty name="width" value="0.035" units="cm"/>
      <inkml:brushProperty name="height" value="0.035" units="cm"/>
    </inkml:brush>
  </inkml:definitions>
  <inkml:trace contextRef="#ctx0" brushRef="#br0">1 112 12347 0 0,'2'-4'340'0'0,"0"0"1"0"0,0 1-1 0 0,1-1 1 0 0,0 1 0 0 0,0 0-1 0 0,0 0 1 0 0,0 0-1 0 0,0 0 1 0 0,0 0-1 0 0,1 1 1 0 0,-1 0 0 0 0,1-1-1 0 0,0 1 1 0 0,4-1-1 0 0,-1-1-224 0 0,0 1 0 0 0,0 0-1 0 0,0 1 1 0 0,0 0-1 0 0,0 0 1 0 0,0 0-1 0 0,12 0 1 0 0,-16 2-100 0 0,1 0-1 0 0,-1 0 1 0 0,0 0 0 0 0,1 0-1 0 0,-1 1 1 0 0,0 0 0 0 0,1 0-1 0 0,-1 0 1 0 0,0 0 0 0 0,0 0 0 0 0,0 0-1 0 0,0 1 1 0 0,0-1 0 0 0,0 1-1 0 0,0 0 1 0 0,0 0 0 0 0,0 0-1 0 0,-1 1 1 0 0,4 3 0 0 0,-3-2 26 0 0,-1 0 1 0 0,1 0-1 0 0,-1 1 1 0 0,0-1-1 0 0,-1 1 1 0 0,1-1-1 0 0,-1 1 0 0 0,0 0 1 0 0,0-1-1 0 0,0 1 1 0 0,-1 0-1 0 0,1 6 1 0 0,-2 10 84 0 0,-1 1 0 0 0,-1-1 0 0 0,0 1 0 0 0,-13 39 1 0 0,-38 139-344 0 0,53-194 346 0 0,4-8 16 0 0,10-18 151 0 0,13-32 20 0 0,-12 20-63 0 0,-2 0-1 0 0,-1-1 0 0 0,-1 0 0 0 0,-2-1 0 0 0,-2 0 0 0 0,-1 0 0 0 0,-1-1 0 0 0,-2 1 0 0 0,-3-45 1 0 0,0 77-182 0 0,1-1 1 0 0,0 1 0 0 0,-1-1-1 0 0,1 1 1 0 0,-1-1 0 0 0,0 1-1 0 0,0-1 1 0 0,0 1-1 0 0,0-1 1 0 0,0 1 0 0 0,-1 0-1 0 0,-1-3 1 0 0,3 5-63 0 0,0 0 1 0 0,-1-1-1 0 0,1 1 0 0 0,0 0 0 0 0,0 0 1 0 0,-1-1-1 0 0,1 1 0 0 0,0 0 0 0 0,-1 0 1 0 0,1 0-1 0 0,0 0 0 0 0,-1-1 0 0 0,1 1 1 0 0,0 0-1 0 0,-1 0 0 0 0,1 0 0 0 0,0 0 1 0 0,-1 0-1 0 0,1 0 0 0 0,-1 0 0 0 0,1 0 1 0 0,0 0-1 0 0,-1 0 0 0 0,1 0 0 0 0,0 0 1 0 0,-1 0-1 0 0,1 0 0 0 0,0 0 0 0 0,-1 0 1 0 0,0 1-1 0 0,0 0-24 0 0,0 0 0 0 0,0 0 0 0 0,1 0 0 0 0,-1 0 0 0 0,0 0 0 0 0,0 0 0 0 0,0 0 0 0 0,1 0-1 0 0,-1 0 1 0 0,0 1 0 0 0,1-1 0 0 0,-1 0 0 0 0,0 2 0 0 0,-9 27-12 0 0,0 1-1 0 0,2 0 0 0 0,1 1 0 0 0,2-1 1 0 0,1 1-1 0 0,2 0 0 0 0,0 0 1 0 0,5 40-1 0 0,-2-67 30 0 0,0 1 1 0 0,1-1-1 0 0,0 0 0 0 0,0 0 0 0 0,0 0 1 0 0,1 0-1 0 0,-1 0 0 0 0,1-1 0 0 0,0 1 1 0 0,1-1-1 0 0,-1 0 0 0 0,1 0 0 0 0,0 0 1 0 0,0 0-1 0 0,0-1 0 0 0,0 1 0 0 0,1-1 0 0 0,-1 0 1 0 0,1 0-1 0 0,0-1 0 0 0,0 1 0 0 0,0-1 1 0 0,0 0-1 0 0,0-1 0 0 0,1 1 0 0 0,9 1 1 0 0,-6-2-149 0 0,0 1 1 0 0,0-1 0 0 0,0 0 0 0 0,0-1 0 0 0,1 0 0 0 0,-1-1-1 0 0,0 0 1 0 0,0 0 0 0 0,0-1 0 0 0,-1 0 0 0 0,1 0 0 0 0,0-1-1 0 0,-1-1 1 0 0,1 1 0 0 0,12-8 0 0 0,-20 10-390 0 0,0 0-1 0 0,0 0 1 0 0,0 0 0 0 0,0 1 0 0 0,0-1-1 0 0,0 0 1 0 0,-1 0 0 0 0,1 0 0 0 0,0-1-1 0 0,0 1 1 0 0,-1 0 0 0 0,1 0 0 0 0,-1 0 0 0 0,1-2-1 0 0,1-4-7136 0 0</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1:32.031"/>
    </inkml:context>
    <inkml:brush xml:id="br0">
      <inkml:brushProperty name="width" value="0.035" units="cm"/>
      <inkml:brushProperty name="height" value="0.035" units="cm"/>
    </inkml:brush>
  </inkml:definitions>
  <inkml:trace contextRef="#ctx0" brushRef="#br0">882 118 12419 0 0,'-2'-8'338'0'0,"0"1"0"0"0,-1-1 1 0 0,0 1-1 0 0,-1-1 0 0 0,1 1 0 0 0,-1 0 1 0 0,-1 0-1 0 0,1 1 0 0 0,-1 0 1 0 0,-8-9-1 0 0,9 12-143 0 0,0 0 1 0 0,0 0-1 0 0,0 0 1 0 0,-1 0-1 0 0,1 1 1 0 0,-1-1-1 0 0,0 1 1 0 0,1 0-1 0 0,-1 1 1 0 0,0-1-1 0 0,0 1 1 0 0,0 0-1 0 0,-1 0 1 0 0,1 0-1 0 0,0 1 1 0 0,0 0-1 0 0,-7 1 1 0 0,2-1-96 0 0,0 2 0 0 0,0 0 0 0 0,0 0 1 0 0,0 1-1 0 0,1 0 0 0 0,-1 0 0 0 0,1 1 0 0 0,0 1 0 0 0,0-1 1 0 0,0 1-1 0 0,1 1 0 0 0,-1 0 0 0 0,1 0 0 0 0,1 1 0 0 0,-1-1 1 0 0,1 2-1 0 0,-6 8 0 0 0,1-2-44 0 0,1 2-1 0 0,1 0 1 0 0,1 0 0 0 0,0 1 0 0 0,2 0-1 0 0,-1 0 1 0 0,2 1 0 0 0,-6 23-1 0 0,-1 22 175 0 0,2 0 0 0 0,3 1 0 0 0,3 0 0 0 0,5 112 0 0 0,9-69-109 0 0,5-2 1 0 0,28 111-1 0 0,66 313-74 0 0,-89-394 219 0 0,3 268 0 0 0,-37-50 541 0 0,8-275 36 0 0,-4 0 1 0 0,-31 113 0 0 0,35-165-564 0 0,-1-1 0 0 0,-2-1 1 0 0,-1 0-1 0 0,0 0 0 0 0,-2-1 0 0 0,-1 0 1 0 0,-22 28-1 0 0,28-41-203 0 0,0-1 0 0 0,-1 0 0 0 0,0 0 0 0 0,-1-1 0 0 0,0 0 1 0 0,0-1-1 0 0,-1 0 0 0 0,1 0 0 0 0,-2-1 0 0 0,1-1 0 0 0,0 0 0 0 0,-1 0 0 0 0,0-2 1 0 0,0 1-1 0 0,-1-1 0 0 0,1-1 0 0 0,-19 2 0 0 0,18-4-277 0 0,0-1 0 0 0,-1 1 0 0 0,1-2 0 0 0,0 0 0 0 0,0-1 0 0 0,0 0 0 0 0,0-1 0 0 0,1 0 0 0 0,-22-11 0 0 0,-11-11-3977 0 0,2-5-3429 0 0,8 1-2754 0 0</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1:36.454"/>
    </inkml:context>
    <inkml:brush xml:id="br0">
      <inkml:brushProperty name="width" value="0.035" units="cm"/>
      <inkml:brushProperty name="height" value="0.035" units="cm"/>
    </inkml:brush>
  </inkml:definitions>
  <inkml:trace contextRef="#ctx0" brushRef="#br0">0 113 11410 0 0,'22'-3'4339'0'0,"43"-16"-2219"0"0,29-6-1512 0 0,38 4-193 0 0,54-11-1653 0 0,-161 23-4850 0 0,-17 5-285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19.356"/>
    </inkml:context>
    <inkml:brush xml:id="br0">
      <inkml:brushProperty name="width" value="0.035" units="cm"/>
      <inkml:brushProperty name="height" value="0.035" units="cm"/>
    </inkml:brush>
  </inkml:definitions>
  <inkml:trace contextRef="#ctx0" brushRef="#br0">2 235 16323 0 0,'12'27'3301'0'0,"-10"-18"-2930"0"0,-1 0 0 0 0,0 0 0 0 0,0 0 0 0 0,-2 13 0 0 0,2 16-9 0 0,9 39-128 0 0,-4-36-134 0 0,2 54-1 0 0,-35-168 49 0 0,22 45-386 0 0,0-1 1 0 0,2 1-1 0 0,1-1 0 0 0,1 0 1 0 0,2 0-1 0 0,1 1 0 0 0,1-1 1 0 0,7-30-1 0 0,-8 51 275 0 0,-1 3 12 0 0,0-1 0 0 0,0 1 1 0 0,0-1-1 0 0,1 1 0 0 0,0 0 0 0 0,0-1 0 0 0,0 1 0 0 0,1 0 0 0 0,0 0 1 0 0,0 1-1 0 0,4-6 0 0 0,-6 10-45 0 0,-1 1 1 0 0,1-1-1 0 0,0 0 1 0 0,0 0-1 0 0,0 0 0 0 0,-1 1 1 0 0,1-1-1 0 0,0 0 1 0 0,0 1-1 0 0,-1-1 1 0 0,1 1-1 0 0,0-1 1 0 0,-1 1-1 0 0,1-1 1 0 0,0 1-1 0 0,-1-1 0 0 0,1 1 1 0 0,-1 0-1 0 0,1-1 1 0 0,-1 1-1 0 0,1 0 1 0 0,-1-1-1 0 0,0 1 1 0 0,1 0-1 0 0,-1 0 0 0 0,0 0 1 0 0,16 28 37 0 0,-15-26-32 0 0,18 35 64 0 0,57 104 45 0 0,-65-125-47 0 0,1-1-1 0 0,0 0 1 0 0,1 0 0 0 0,1-1 0 0 0,29 25 0 0 0,-40-38 41 0 0,1 1 0 0 0,-1 0 0 0 0,1-1 0 0 0,-1 0 0 0 0,1 0 0 0 0,0 0 0 0 0,0 0 0 0 0,0 0 0 0 0,0-1 0 0 0,0 0 0 0 0,0 0 0 0 0,1 0 0 0 0,-1 0 0 0 0,0-1 0 0 0,0 0 0 0 0,1 1 0 0 0,-1-1 0 0 0,0-1 0 0 0,0 1 0 0 0,1-1 0 0 0,-1 0 0 0 0,0 0 0 0 0,0 0 0 0 0,0 0 0 0 0,0-1 0 0 0,0 0 0 0 0,0 1 0 0 0,0-1 0 0 0,-1-1 0 0 0,1 1 0 0 0,-1-1 0 0 0,1 1 0 0 0,-1-1 1 0 0,0 0-1 0 0,0 0 0 0 0,0 0 0 0 0,0-1 0 0 0,3-4 0 0 0,2-4 127 0 0,-1 1 1 0 0,0-1-1 0 0,0 0 1 0 0,-1-1 0 0 0,-1 1-1 0 0,0-1 1 0 0,-1-1-1 0 0,0 1 1 0 0,-1 0 0 0 0,0-1-1 0 0,0-16 1 0 0,1-37 229 0 0,-8-99 0 0 0,4 161-446 0 0,-1 1-1 0 0,0-1 1 0 0,0 1 0 0 0,-1-1-1 0 0,1 1 1 0 0,-1 0 0 0 0,0-1-1 0 0,0 1 1 0 0,-4-5-1 0 0,5 8-45 0 0,1 0 0 0 0,0 1 0 0 0,-1-1 1 0 0,1 1-1 0 0,-1-1 0 0 0,1 1 0 0 0,-1-1 0 0 0,1 1 0 0 0,-1 0 0 0 0,1-1 0 0 0,-1 1 0 0 0,0-1 0 0 0,1 1 0 0 0,-1 0 0 0 0,1 0 0 0 0,-1-1 0 0 0,0 1 0 0 0,1 0 0 0 0,-1 0 0 0 0,0 0 0 0 0,1 0 0 0 0,-1 0 0 0 0,0 0 0 0 0,0 0 0 0 0,0 0 0 0 0,0 1-99 0 0,-1-1 0 0 0,1 1 1 0 0,0 0-1 0 0,0 0 0 0 0,0 0 0 0 0,0 0 1 0 0,0 0-1 0 0,0 0 0 0 0,0 0 0 0 0,0 1 1 0 0,0-1-1 0 0,1 0 0 0 0,-1 0 0 0 0,1 1 1 0 0,-1-1-1 0 0,0 0 0 0 0,0 3 1 0 0,1-1-816 0 0,-1-1 1 0 0,1 0-1 0 0,-1 0 1 0 0,1 1 0 0 0,0-1-1 0 0,0 0 1 0 0,0 1 0 0 0,0-1-1 0 0,0 0 1 0 0,1 4 0 0 0,1 4-8431 0 0</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1:37.058"/>
    </inkml:context>
    <inkml:brush xml:id="br0">
      <inkml:brushProperty name="width" value="0.035" units="cm"/>
      <inkml:brushProperty name="height" value="0.035" units="cm"/>
    </inkml:brush>
  </inkml:definitions>
  <inkml:trace contextRef="#ctx0" brushRef="#br0">531 34 12427 0 0,'4'-5'1699'0'0,"-8"7"488"0"0,-10 12-995 0 0,-11 21-750 0 0,-3 7-89 0 0,-2-1-1 0 0,-60 62 1 0 0,80-92-266 0 0,-1-1 0 0 0,-1-1 0 0 0,0 0 0 0 0,0 0 0 0 0,-1-1 0 0 0,0-1-1 0 0,0 0 1 0 0,-1-1 0 0 0,1 0 0 0 0,-1-1 0 0 0,-1-1 0 0 0,1 0 0 0 0,-27 3 0 0 0,35-6 39 0 0,-1-1 1 0 0,1 0-1 0 0,-1 0 1 0 0,1 0-1 0 0,0-1 1 0 0,-1 1-1 0 0,1-2 0 0 0,0 1 1 0 0,-1-1-1 0 0,1 0 1 0 0,0 0-1 0 0,-10-5 1 0 0,13 4-35 0 0,-1 1 0 0 0,1-1 0 0 0,0 0 1 0 0,0 0-1 0 0,0 0 0 0 0,0-1 0 0 0,1 1 0 0 0,-1-1 0 0 0,1 1 0 0 0,0-1 1 0 0,0 0-1 0 0,0 0 0 0 0,0 0 0 0 0,1 0 0 0 0,0 0 0 0 0,-1 0 1 0 0,2 0-1 0 0,-1-1 0 0 0,0-7 0 0 0,0-2-77 0 0,1 0 0 0 0,0 0 0 0 0,1 0 0 0 0,0 0 0 0 0,2 0-1 0 0,-1 0 1 0 0,7-17 0 0 0,-6 22-30 0 0,0 0 0 0 0,1 0-1 0 0,0 1 1 0 0,0 0-1 0 0,1-1 1 0 0,0 2 0 0 0,1-1-1 0 0,0 1 1 0 0,0 0-1 0 0,0 0 1 0 0,14-11 0 0 0,-17 16 4 0 0,-1 0 0 0 0,1 1 0 0 0,-1-1 0 0 0,1 1 0 0 0,0 0 0 0 0,0-1 0 0 0,0 2 0 0 0,0-1 1 0 0,0 0-1 0 0,0 0 0 0 0,0 1 0 0 0,0 0 0 0 0,0 0 0 0 0,0 0 0 0 0,0 0 0 0 0,3 0 0 0 0,0 1 5 0 0,0 1 0 0 0,0-1 0 0 0,-1 1 0 0 0,1 0 0 0 0,-1 1 0 0 0,1-1 0 0 0,8 7 0 0 0,4 4-12 0 0,-1 1-1 0 0,0 0 1 0 0,21 24-1 0 0,-34-33 0 0 0,50 60-64 0 0,15 17 28 0 0,-62-75 56 0 0,0-1 1 0 0,0 1-1 0 0,0-2 1 0 0,1 1 0 0 0,0-1-1 0 0,0 0 1 0 0,1 0-1 0 0,13 4 1 0 0,-14-7 41 0 0,0 0 0 0 0,-1 0 0 0 0,1-1 0 0 0,1-1 0 0 0,-1 1 0 0 0,0-1 0 0 0,0 0 0 0 0,0-1 0 0 0,0 0 0 0 0,0 0 0 0 0,0-1 0 0 0,0 0 0 0 0,-1-1 0 0 0,1 1 0 0 0,-1-1 0 0 0,1-1 0 0 0,12-7 0 0 0,-11 5 126 0 0,1-1 1 0 0,-1 0-1 0 0,0 0 0 0 0,-1 0 1 0 0,0-2-1 0 0,0 1 0 0 0,0-1 1 0 0,-1 0-1 0 0,-1 0 0 0 0,0-1 1 0 0,0 1-1 0 0,5-13 0 0 0,-9 18-81 0 0,-1 0-1 0 0,1 0 0 0 0,-1 0 0 0 0,0 0 1 0 0,-1 0-1 0 0,1-1 0 0 0,-1 1 1 0 0,0 0-1 0 0,0 0 0 0 0,0-1 0 0 0,0 1 1 0 0,-1 0-1 0 0,1 0 0 0 0,-1 0 0 0 0,0 0 1 0 0,-1-1-1 0 0,-1-4 0 0 0,-1 2 24 0 0,1 1 0 0 0,-1 0 0 0 0,0 1 0 0 0,0-1 0 0 0,-1 1 0 0 0,0 0 0 0 0,1 0 0 0 0,-2 0 0 0 0,1 0 1 0 0,-7-3-1 0 0,3 1-269 0 0,-1 1 1 0 0,-1 1 0 0 0,1 0 0 0 0,-1 0 0 0 0,-20-5 0 0 0,24 7-458 0 0,-1 2 0 0 0,0-1-1 0 0,-1 1 1 0 0,1 0 0 0 0,0 1 0 0 0,0 0 0 0 0,-15 1 0 0 0,3 3-7131 0 0,13-2-844 0 0</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1:38.168"/>
    </inkml:context>
    <inkml:brush xml:id="br0">
      <inkml:brushProperty name="width" value="0.035" units="cm"/>
      <inkml:brushProperty name="height" value="0.035" units="cm"/>
    </inkml:brush>
  </inkml:definitions>
  <inkml:trace contextRef="#ctx0" brushRef="#br0">612 34 12355 0 0,'-2'-8'1150'0'0,"0"4"1471"0"0,-11 7-2109 0 0,2 1-353 0 0,0 0 1 0 0,1 1-1 0 0,0 1 0 0 0,0 0 0 0 0,0 0 0 0 0,1 1 0 0 0,0 0 1 0 0,-14 14-1 0 0,-2 6-124 0 0,-30 43 1 0 0,42-51 80 0 0,-1-1-1 0 0,0 0 1 0 0,-2 0-1 0 0,0-2 1 0 0,-1 0-1 0 0,-25 18 1 0 0,30-26 80 0 0,-1 0 1 0 0,0-1-1 0 0,-1-1 1 0 0,1 0-1 0 0,-1-1 1 0 0,0-1-1 0 0,-1 0 1 0 0,-27 4 0 0 0,38-8-113 0 0,-1 1 1 0 0,0-1-1 0 0,0 0 1 0 0,0-1 0 0 0,1 1-1 0 0,-1-1 1 0 0,0 0-1 0 0,0 0 1 0 0,1 0 0 0 0,-1-1-1 0 0,1 1 1 0 0,-1-1-1 0 0,1 0 1 0 0,0-1 0 0 0,0 1-1 0 0,0-1 1 0 0,0 0-1 0 0,0 1 1 0 0,0-2 0 0 0,1 1-1 0 0,0 0 1 0 0,-1-1-1 0 0,1 0 1 0 0,0 0 0 0 0,1 0-1 0 0,-1 0 1 0 0,1 0 0 0 0,0 0-1 0 0,0 0 1 0 0,-3-9-1 0 0,3 5-111 0 0,0 0 0 0 0,0 0 0 0 0,1 0-1 0 0,0 0 1 0 0,0-1 0 0 0,1 1 0 0 0,0 0 0 0 0,1 0-1 0 0,0 0 1 0 0,0 0 0 0 0,0-1 0 0 0,1 1-1 0 0,1 1 1 0 0,-1-1 0 0 0,1 0 0 0 0,0 1 0 0 0,1-1-1 0 0,0 1 1 0 0,0 0 0 0 0,8-11 0 0 0,-8 13-4 0 0,0 0-1 0 0,1 1 1 0 0,-1-1 0 0 0,1 1 0 0 0,0 0 0 0 0,0 0-1 0 0,0 0 1 0 0,0 1 0 0 0,1-1 0 0 0,0 1 0 0 0,-1 1-1 0 0,1-1 1 0 0,0 1 0 0 0,0 0 0 0 0,0 0 0 0 0,1 1 0 0 0,-1 0-1 0 0,0 0 1 0 0,1 0 0 0 0,-1 1 0 0 0,1 0 0 0 0,-1 0-1 0 0,0 1 1 0 0,1-1 0 0 0,-1 2 0 0 0,11 2 0 0 0,11 7-60 0 0,-1 1 1 0 0,0 2 0 0 0,-1 0 0 0 0,0 2-1 0 0,44 36 1 0 0,34 21 170 0 0,-94-67-63 0 0,-1 0 0 0 0,1-1 0 0 0,0-1 0 0 0,0 1 0 0 0,0-2 0 0 0,1 1 0 0 0,-1-1 0 0 0,1-1 0 0 0,19 2 0 0 0,-23-4 49 0 0,0 0 0 0 0,-1-1 0 0 0,1 0 0 0 0,0 0 0 0 0,0-1 0 0 0,-1 1-1 0 0,1-1 1 0 0,-1-1 0 0 0,0 1 0 0 0,1-1 0 0 0,-1 0 0 0 0,0-1-1 0 0,-1 1 1 0 0,1-1 0 0 0,-1 0 0 0 0,9-9 0 0 0,-8 8 60 0 0,-1 0 1 0 0,0-1-1 0 0,0 0 0 0 0,-1 0 1 0 0,0 0-1 0 0,0 0 0 0 0,0-1 1 0 0,0 0-1 0 0,-1 1 0 0 0,-1-1 1 0 0,1 0-1 0 0,-1-1 0 0 0,0 1 1 0 0,0 0-1 0 0,-1-1 1 0 0,0-8-1 0 0,-1 10-53 0 0,0-1 0 0 0,-1 1 0 0 0,1 0 0 0 0,-2-1 0 0 0,1 1 0 0 0,-1 0 0 0 0,0 0 0 0 0,0 0 0 0 0,0 0 0 0 0,-1 0 0 0 0,0 1 0 0 0,0-1 0 0 0,-1 1-1 0 0,1 0 1 0 0,-1 0 0 0 0,0 0 0 0 0,-1 0 0 0 0,1 1 0 0 0,-7-6 0 0 0,7 8-813 0 0,-23-17 1807 0 0,17 16-4710 0 0,0 4-5483 0 0</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16.890"/>
    </inkml:context>
    <inkml:brush xml:id="br0">
      <inkml:brushProperty name="width" value="0.035" units="cm"/>
      <inkml:brushProperty name="height" value="0.035" units="cm"/>
    </inkml:brush>
  </inkml:definitions>
  <inkml:trace contextRef="#ctx0" brushRef="#br0">127 236 9378 0 0,'0'38'1772'0'0,"41"331"2883"0"0,-38-337-4494 0 0,-2 0 0 0 0,-1-1-1 0 0,-1 1 1 0 0,-2 0 0 0 0,-1-1 0 0 0,-2 1 0 0 0,-1-1 0 0 0,-16 43 0 0 0,21-69 81 0 0,0 0 1 0 0,0-1-1 0 0,-1 1 0 0 0,0-1 0 0 0,0 0 1 0 0,0 0-1 0 0,-1 0 0 0 0,1-1 1 0 0,-6 5-1 0 0,8-7-165 0 0,1 0-1 0 0,-1-1 1 0 0,0 1 0 0 0,0-1 0 0 0,0 1 0 0 0,0 0 0 0 0,1-1-1 0 0,-1 1 1 0 0,0-1 0 0 0,0 0 0 0 0,0 1 0 0 0,0-1 0 0 0,0 0-1 0 0,0 0 1 0 0,0 1 0 0 0,0-1 0 0 0,0 0 0 0 0,0 0 0 0 0,-1 0 0 0 0,1 0-1 0 0,0-1 1 0 0,0 1 0 0 0,0 0 0 0 0,0 0 0 0 0,0 0 0 0 0,0-1-1 0 0,0 1 1 0 0,0-1 0 0 0,1 1 0 0 0,-1-1 0 0 0,0 1 0 0 0,0-1-1 0 0,0 1 1 0 0,0-1 0 0 0,0 0 0 0 0,1 1 0 0 0,-1-1 0 0 0,0 0-1 0 0,1 0 1 0 0,-1 0 0 0 0,0 1 0 0 0,1-1 0 0 0,-1 0 0 0 0,1 0-1 0 0,0 0 1 0 0,-1 0 0 0 0,1 0 0 0 0,0 0 0 0 0,-1 0 0 0 0,1-1-1 0 0,-10-29 206 0 0,0 0 0 0 0,3 0 0 0 0,-8-65 0 0 0,5-99-66 0 0,10 175-181 0 0,9-248 120 0 0,-6 248-166 0 0,0 0 0 0 0,2 0 0 0 0,0 1 0 0 0,1-1 0 0 0,1 1 0 0 0,1 1 0 0 0,1-1 0 0 0,0 1 0 0 0,13-18 0 0 0,-15 26-45 0 0,0 1 0 0 0,0 0 1 0 0,0 0-1 0 0,1 1 0 0 0,1 0 0 0 0,-1 0 0 0 0,1 1 0 0 0,1 0 1 0 0,-1 0-1 0 0,1 1 0 0 0,0 1 0 0 0,1-1 0 0 0,-1 2 0 0 0,1-1 1 0 0,0 2-1 0 0,0-1 0 0 0,16-1 0 0 0,-17 4 35 0 0,0 1 0 0 0,0 0 0 0 0,0 0 0 0 0,0 1 0 0 0,0 1 1 0 0,0 0-1 0 0,0 0 0 0 0,-1 1 0 0 0,1 0 0 0 0,-1 1 0 0 0,1 0 0 0 0,-1 0 0 0 0,-1 1 0 0 0,1 0 0 0 0,0 1 0 0 0,-1-1 0 0 0,10 11 0 0 0,-9-8 7 0 0,-1 0-1 0 0,0 0 1 0 0,0 1-1 0 0,-1 0 0 0 0,0 0 1 0 0,-1 1-1 0 0,0 0 0 0 0,-1 0 1 0 0,0 0-1 0 0,0 1 1 0 0,-1 0-1 0 0,0 0 0 0 0,-1 0 1 0 0,3 22-1 0 0,-5-18 8 0 0,-2 1 1 0 0,1 0-1 0 0,-2-1 1 0 0,0 1-1 0 0,-1-1 1 0 0,0 0-1 0 0,-2 0 1 0 0,-5 15-1 0 0,-8 15 129 0 0,-30 52-1 0 0,19-50 106 0 0,27-43-148 0 0,0-1 0 0 0,-1 1 1 0 0,0-1-1 0 0,0 1 0 0 0,0-1 0 0 0,0 0 1 0 0,-1-1-1 0 0,1 1 0 0 0,-1 0 1 0 0,-4 1-1 0 0,8-4-56 0 0,0 0-1 0 0,0 1 1 0 0,-1-1 0 0 0,1 0 0 0 0,0 0-1 0 0,0 0 1 0 0,0 0 0 0 0,-1 0 0 0 0,1 0-1 0 0,0 0 1 0 0,0 0 0 0 0,-1 0 0 0 0,1 0-1 0 0,0 0 1 0 0,0 0 0 0 0,0-1 0 0 0,-1 1-1 0 0,1 0 1 0 0,0 0 0 0 0,0 0 0 0 0,0 0-1 0 0,-1 0 1 0 0,1 0 0 0 0,0 0 0 0 0,0-1-1 0 0,0 1 1 0 0,0 0 0 0 0,-1 0 0 0 0,1 0-1 0 0,0 0 1 0 0,0-1 0 0 0,0 1 0 0 0,0 0-1 0 0,0 0 1 0 0,0 0 0 0 0,-1 0 0 0 0,1-1-1 0 0,0 1 1 0 0,0 0 0 0 0,0 0 0 0 0,0-1-1 0 0,0 1 1 0 0,0 0 0 0 0,-1-17 408 0 0,6-14-172 0 0,-1 20-263 0 0,0 0 0 0 0,1 0 0 0 0,0 0 0 0 0,1 1 0 0 0,0 0 0 0 0,1 0 0 0 0,0 0 0 0 0,1 1 0 0 0,-1 0 0 0 0,2 0 0 0 0,-1 1 0 0 0,1 0 0 0 0,1 1 0 0 0,-1 0 0 0 0,1 0 0 0 0,0 1 0 0 0,1 0 0 0 0,-1 1 0 0 0,1 0 0 0 0,12-3 0 0 0,-19 7-16 0 0,-1 0-1 0 0,1 0 1 0 0,0 1 0 0 0,0-1-1 0 0,-1 1 1 0 0,1 0-1 0 0,0 0 1 0 0,0 0 0 0 0,-1 0-1 0 0,1 1 1 0 0,0 0 0 0 0,0-1-1 0 0,-1 1 1 0 0,1 1 0 0 0,-1-1-1 0 0,1 0 1 0 0,-1 1 0 0 0,1 0-1 0 0,-1 0 1 0 0,0 0-1 0 0,0 0 1 0 0,0 0 0 0 0,0 1-1 0 0,0-1 1 0 0,-1 1 0 0 0,1 0-1 0 0,-1 0 1 0 0,1 0 0 0 0,2 6-1 0 0,-2-3-1 0 0,0 1 0 0 0,-1-1 0 0 0,1 1 0 0 0,-2-1-1 0 0,1 1 1 0 0,-1 0 0 0 0,0-1 0 0 0,0 1 0 0 0,-1 0-1 0 0,0 0 1 0 0,0 0 0 0 0,-1 0 0 0 0,0 0 0 0 0,0-1 0 0 0,-4 13-1 0 0,-6 13-48 0 0,-2 0-1 0 0,-1-1 0 0 0,-2-1 0 0 0,-1 0 0 0 0,-27 36 0 0 0,-117 126 531 0 0,93-124-4 0 0,61-62-494 0 0,0-1 0 0 0,-1 1 0 0 0,0-1 0 0 0,1-1 0 0 0,-1 1 0 0 0,-1-2 0 0 0,1 1 0 0 0,-13 3 0 0 0,19-7-356 0 0,-1 0 0 0 0,0 0-1 0 0,1 0 1 0 0,-1 0-1 0 0,0-1 1 0 0,1 1-1 0 0,-1-1 1 0 0,0 0 0 0 0,1 0-1 0 0,-1 0 1 0 0,1 0-1 0 0,-1 0 1 0 0,1-1-1 0 0,0 1 1 0 0,0-1 0 0 0,-1 1-1 0 0,1-1 1 0 0,0 0-1 0 0,0 0 1 0 0,1 0-1 0 0,-1 0 1 0 0,0 0 0 0 0,-2-5-1 0 0,-2-1-903 0 0,1 0 0 0 0,0 0 0 0 0,0-1 1 0 0,1 0-1 0 0,-5-13 0 0 0,4 3-3562 0 0</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17.337"/>
    </inkml:context>
    <inkml:brush xml:id="br0">
      <inkml:brushProperty name="width" value="0.035" units="cm"/>
      <inkml:brushProperty name="height" value="0.035" units="cm"/>
    </inkml:brush>
  </inkml:definitions>
  <inkml:trace contextRef="#ctx0" brushRef="#br0">3 32 15235 0 0,'-1'0'55'0'0,"1"-1"-1"0"0,0 0 1 0 0,-1 0-1 0 0,1 0 0 0 0,0 0 1 0 0,0 0-1 0 0,0 0 1 0 0,0 0-1 0 0,0 0 0 0 0,0 0 1 0 0,0 0-1 0 0,0 0 1 0 0,0 0-1 0 0,0 1 0 0 0,0-1 1 0 0,0 0-1 0 0,1 0 1 0 0,-1 0-1 0 0,0 0 1 0 0,1 0-1 0 0,-1 0 0 0 0,1 0 1 0 0,-1 1-1 0 0,1-1 1 0 0,-1 0-1 0 0,1 0 0 0 0,-1 1 1 0 0,1-1-1 0 0,0 0 1 0 0,0 1-1 0 0,-1-1 1 0 0,1 1-1 0 0,0-1 0 0 0,0 1 1 0 0,0-1-1 0 0,-1 1 1 0 0,1-1-1 0 0,0 1 0 0 0,0 0 1 0 0,0-1-1 0 0,0 1 1 0 0,0 0-1 0 0,0 0 1 0 0,0 0-1 0 0,0 0 0 0 0,0 0 1 0 0,0 0-1 0 0,1 0 1 0 0,2 0-33 0 0,-1 1 1 0 0,0-1 0 0 0,0 1 0 0 0,1-1 0 0 0,-1 1 0 0 0,0 0-1 0 0,0 0 1 0 0,0 1 0 0 0,0-1 0 0 0,0 1 0 0 0,0-1 0 0 0,-1 1-1 0 0,5 3 1 0 0,0 3 100 0 0,0 0-1 0 0,-1 1 0 0 0,0 0 1 0 0,0 0-1 0 0,0 1 0 0 0,-1-1 1 0 0,-1 1-1 0 0,5 15 1 0 0,2 12-19 0 0,7 41 1 0 0,-3-8 39 0 0,6 10-78 0 0,66 279 398 0 0,-50-114 336 0 0,-14 65 1007 0 0,-21-290-1826 0 0,1 0 0 0 0,8 30 0 0 0,4-17-3750 0 0</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17.827"/>
    </inkml:context>
    <inkml:brush xml:id="br0">
      <inkml:brushProperty name="width" value="0.035" units="cm"/>
      <inkml:brushProperty name="height" value="0.035" units="cm"/>
    </inkml:brush>
  </inkml:definitions>
  <inkml:trace contextRef="#ctx0" brushRef="#br0">30 2 13539 0 0,'0'0'193'0'0,"-1"-1"1"0"0,0 1-1 0 0,0 0 1 0 0,1 0-1 0 0,-1-1 1 0 0,0 1-1 0 0,0 0 1 0 0,1 0-1 0 0,-1 0 0 0 0,0 0 1 0 0,0 0-1 0 0,1 0 1 0 0,-1 0-1 0 0,0 1 1 0 0,0-1-1 0 0,1 0 1 0 0,-1 0-1 0 0,0 1 1 0 0,0-1-1 0 0,1 0 1 0 0,-1 1-1 0 0,0-1 0 0 0,1 0 1 0 0,-1 1-1 0 0,1-1 1 0 0,-1 1-1 0 0,0 0 1 0 0,0 1-25 0 0,0-1-1 0 0,0 1 1 0 0,0 0 0 0 0,0 0 0 0 0,0-1 0 0 0,0 1 0 0 0,1 0-1 0 0,-1 0 1 0 0,1 0 0 0 0,-1 3 0 0 0,1 47 431 0 0,0-50-460 0 0,47 302 1278 0 0,-23-173-1401 0 0,-8-40-75 0 0,31 218 120 0 0,-39-232 44 0 0,-4-1-1 0 0,-5 84 1 0 0,-2-123-62 0 0,-1 8 101 0 0,1 1 1 0 0,3-1-1 0 0,2 0 0 0 0,10 64 1 0 0,-12-106-495 0 0,1 0 1 0 0,-1-1-1 0 0,1 1 0 0 0,0-1 1 0 0,0 1-1 0 0,0-1 1 0 0,1 1-1 0 0,-1-1 0 0 0,0 0 1 0 0,1 1-1 0 0,0-1 0 0 0,-1 0 1 0 0,1 0-1 0 0,0 0 1 0 0,3 2-1 0 0,-3-3 26 0 0,-1 0 0 0 0,1 0 0 0 0,0-1-1 0 0,-1 1 1 0 0,1-1 0 0 0,0 1 0 0 0,0-1 0 0 0,0 0 0 0 0,-1 0 0 0 0,1 1-1 0 0,0-1 1 0 0,0 0 0 0 0,0-1 0 0 0,0 1 0 0 0,-1 0 0 0 0,1 0 0 0 0,0-1 0 0 0,0 1-1 0 0,-1-1 1 0 0,1 0 0 0 0,0 1 0 0 0,-1-1 0 0 0,1 0 0 0 0,1-1 0 0 0,9-6-6124 0 0</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18.462"/>
    </inkml:context>
    <inkml:brush xml:id="br0">
      <inkml:brushProperty name="width" value="0.035" units="cm"/>
      <inkml:brushProperty name="height" value="0.035" units="cm"/>
    </inkml:brush>
  </inkml:definitions>
  <inkml:trace contextRef="#ctx0" brushRef="#br0">1 282 9898 0 0,'0'-6'452'0'0,"1"0"0"0"0,0 0 0 0 0,1 0 0 0 0,-1 0 1 0 0,1 0-1 0 0,0 0 0 0 0,1 0 0 0 0,-1 1 0 0 0,6-9 0 0 0,35-48 929 0 0,-36 52-1116 0 0,5-5-29 0 0,1 0 0 0 0,1 1 0 0 0,0 0 0 0 0,1 1 0 0 0,0 0 0 0 0,23-13 0 0 0,-32 22-150 0 0,0 0 0 0 0,1 0 0 0 0,0 0 0 0 0,-1 1 0 0 0,1 0 0 0 0,0 1-1 0 0,1 0 1 0 0,-1 0 0 0 0,0 0 0 0 0,0 1 0 0 0,1 0 0 0 0,-1 0 0 0 0,1 1 0 0 0,-1 0-1 0 0,1 0 1 0 0,-1 1 0 0 0,1 0 0 0 0,-1 0 0 0 0,12 4 0 0 0,-17-4-42 0 0,0 0 0 0 0,0 1-1 0 0,0-1 1 0 0,0 0 0 0 0,0 1 0 0 0,-1-1 0 0 0,1 1 0 0 0,0 0 0 0 0,-1 0 0 0 0,1-1 0 0 0,-1 1-1 0 0,1 0 1 0 0,-1 0 0 0 0,0 0 0 0 0,0 1 0 0 0,0-1 0 0 0,0 0 0 0 0,0 0 0 0 0,-1 1-1 0 0,1-1 1 0 0,0 0 0 0 0,-1 1 0 0 0,0-1 0 0 0,0 0 0 0 0,0 1 0 0 0,0-1 0 0 0,0 1 0 0 0,0-1-1 0 0,0 0 1 0 0,-2 5 0 0 0,-1 8 2 0 0,-1 0 0 0 0,0-1 1 0 0,-12 25-1 0 0,8-19-51 0 0,-63 138-33 0 0,45-107 130 0 0,-37 107 0 0 0,62-156-50 0 0,0-1 0 0 0,1 0 0 0 0,-1 0 0 0 0,1 0 0 0 0,-1 1 0 0 0,1-1 1 0 0,0 0-1 0 0,0 1 0 0 0,-1-1 0 0 0,1 0 0 0 0,0 0 0 0 0,0 1 1 0 0,0-1-1 0 0,0 0 0 0 0,1 1 0 0 0,-1-1 0 0 0,0 0 0 0 0,1 1 1 0 0,-1-1-1 0 0,0 0 0 0 0,1 0 0 0 0,0 1 0 0 0,-1-1 0 0 0,1 0 1 0 0,0 0-1 0 0,-1 0 0 0 0,1 0 0 0 0,0 0 0 0 0,0 0 0 0 0,0 0 1 0 0,0 0-1 0 0,0 0 0 0 0,0 0 0 0 0,0-1 0 0 0,2 2 0 0 0,1-1 125 0 0,0 0 0 0 0,0 0 0 0 0,0-1 0 0 0,0 0 0 0 0,0 1 0 0 0,0-1 0 0 0,1-1 0 0 0,-1 1 0 0 0,0-1 0 0 0,6-1 0 0 0,26-7 411 0 0,-1-2 1 0 0,37-16 0 0 0,7-3-374 0 0,76-30-504 0 0,-93 28-8494 0 0,-51 25 4104 0 0,0-2-3161 0 0</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0:24.493"/>
    </inkml:context>
    <inkml:brush xml:id="br0">
      <inkml:brushProperty name="width" value="0.035" units="cm"/>
      <inkml:brushProperty name="height" value="0.035" units="cm"/>
    </inkml:brush>
  </inkml:definitions>
  <inkml:trace contextRef="#ctx0" brushRef="#br0">1 1 11739 0 0,'25'13'3186'0'0,"-19"-1"-2782"0"0,1 0 0 0 0,-2 1 1 0 0,1-1-1 0 0,-2 1 0 0 0,0 0 1 0 0,0 1-1 0 0,1 13 0 0 0,-4-24-364 0 0,21 98 578 0 0,53 297 257 0 0,-68-357-566 0 0,-4-30 43 0 0,-1 1 0 0 0,2 23-1 0 0,-13-67-1618 0 0,-1-5-3720 0 0,4 11 1082 0 0,3 13-2031 0 0</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0:25.094"/>
    </inkml:context>
    <inkml:brush xml:id="br0">
      <inkml:brushProperty name="width" value="0.035" units="cm"/>
      <inkml:brushProperty name="height" value="0.035" units="cm"/>
    </inkml:brush>
  </inkml:definitions>
  <inkml:trace contextRef="#ctx0" brushRef="#br0">19 199 10282 0 0,'-2'-3'258'0'0,"0"1"0"0"0,0-1 0 0 0,0 0 0 0 0,1 1 0 0 0,-1-1 0 0 0,1 0 0 0 0,-1 0 0 0 0,1 0 0 0 0,0 0 0 0 0,0 0-1 0 0,1-1 1 0 0,-1 1 0 0 0,1 0 0 0 0,-1 0 0 0 0,1 0 0 0 0,0-1 0 0 0,0 1 0 0 0,1 0 0 0 0,-1 0 0 0 0,1-1 0 0 0,-1 1 0 0 0,2-3 0 0 0,0 1-147 0 0,-1 0 0 0 0,1 0 1 0 0,0 0-1 0 0,0 0 0 0 0,1 0 0 0 0,-1 1 1 0 0,1 0-1 0 0,0-1 0 0 0,0 1 0 0 0,1 0 1 0 0,-1 0-1 0 0,8-6 0 0 0,1 2-35 0 0,1 1 0 0 0,-1 0 0 0 0,1 0 1 0 0,0 1-1 0 0,1 1 0 0 0,-1 1 0 0 0,1-1 0 0 0,0 2 0 0 0,0 0 0 0 0,1 1 0 0 0,15-1 1 0 0,-18 3-39 0 0,1 0 1 0 0,0 0 0 0 0,-1 1 0 0 0,1 1-1 0 0,-1 0 1 0 0,1 1 0 0 0,-1 0 0 0 0,0 1 0 0 0,0 0-1 0 0,0 1 1 0 0,-1 1 0 0 0,22 12 0 0 0,-31-16-16 0 0,0-1 0 0 0,0 1 0 0 0,-1 0 0 0 0,1 0 1 0 0,0 0-1 0 0,-1 0 0 0 0,1 0 0 0 0,-1 1 0 0 0,1-1 0 0 0,-1 0 1 0 0,0 1-1 0 0,0-1 0 0 0,0 1 0 0 0,0-1 0 0 0,-1 1 0 0 0,1 0 1 0 0,-1-1-1 0 0,0 1 0 0 0,1 0 0 0 0,-1-1 0 0 0,0 1 0 0 0,0 0 1 0 0,-1-1-1 0 0,1 1 0 0 0,-1-1 0 0 0,1 1 0 0 0,-1 0 0 0 0,0-1 1 0 0,0 1-1 0 0,-1 2 0 0 0,-4 9 95 0 0,-1 1 0 0 0,0-1 0 0 0,-17 23 0 0 0,17-26-135 0 0,-88 121 216 0 0,95-131-202 0 0,-1-1 1 0 0,1 1-1 0 0,-1 0 1 0 0,1 0-1 0 0,-1 0 0 0 0,1 0 1 0 0,-1 0-1 0 0,1 0 1 0 0,0 0-1 0 0,0 0 0 0 0,-1 0 1 0 0,1 0-1 0 0,0 0 1 0 0,0 0-1 0 0,0 0 0 0 0,0 0 1 0 0,0 0-1 0 0,0 0 1 0 0,1 0-1 0 0,-1 0 0 0 0,0 0 1 0 0,0-1-1 0 0,1 1 1 0 0,-1 0-1 0 0,0 0 0 0 0,2 2 1 0 0,0-1-14 0 0,-1-1-1 0 0,1 1 1 0 0,0 0 0 0 0,0-1 0 0 0,0 1-1 0 0,0-1 1 0 0,0 0 0 0 0,0 0 0 0 0,0 1-1 0 0,5 0 1 0 0,5 2-53 0 0,1-1 1 0 0,-1 0-1 0 0,16 1 0 0 0,-27-4 69 0 0,27 4 5 0 0,-1 1-1 0 0,0 1 1 0 0,1 1 0 0 0,-2 1-1 0 0,33 15 1 0 0,-48-18-1 0 0,0 1 1 0 0,0 0 0 0 0,-1 1-1 0 0,1 0 1 0 0,-2 0-1 0 0,1 1 1 0 0,-1 0-1 0 0,0 1 1 0 0,-1 0-1 0 0,0 1 1 0 0,0-1-1 0 0,-1 1 1 0 0,0 1-1 0 0,7 14 1 0 0,-13-21 42 0 0,1 1-1 0 0,0 0 1 0 0,-1-1 0 0 0,0 1 0 0 0,0 0-1 0 0,0 0 1 0 0,-1 0 0 0 0,1-1 0 0 0,-1 1-1 0 0,0 0 1 0 0,-1 0 0 0 0,1 0 0 0 0,-1 0-1 0 0,0 0 1 0 0,-2 4 0 0 0,0-1 31 0 0,0 0 1 0 0,-1 0-1 0 0,0 0 0 0 0,0-1 1 0 0,0 0-1 0 0,-1 0 0 0 0,-1 0 1 0 0,-5 6-1 0 0,-5 3 51 0 0,-1-2 1 0 0,0 0-1 0 0,-1 0 1 0 0,0-2-1 0 0,-36 19 1 0 0,18-13 34 0 0,-1-1 0 0 0,-44 13-1 0 0,71-27-151 0 0,-1 0 0 0 0,0 0-1 0 0,0-1 1 0 0,0-1 0 0 0,0 0-1 0 0,0 0 1 0 0,0-1-1 0 0,0-1 1 0 0,0 0 0 0 0,0 0-1 0 0,0-1 1 0 0,-21-6 0 0 0,29 7-242 0 0,1 0 0 0 0,-1-1 0 0 0,1 1 0 0 0,-1-1 0 0 0,1 1 1 0 0,-1-1-1 0 0,1 0 0 0 0,-3-2 0 0 0,4 2-401 0 0,0 1-1 0 0,0-1 0 0 0,-1 1 1 0 0,1-1-1 0 0,0 0 0 0 0,0 1 1 0 0,1-1-1 0 0,-1 0 0 0 0,0 0 1 0 0,0 0-1 0 0,1 1 0 0 0,0-1 1 0 0,-1-4-1 0 0,0-4-6111 0 0</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0:25.650"/>
    </inkml:context>
    <inkml:brush xml:id="br0">
      <inkml:brushProperty name="width" value="0.035" units="cm"/>
      <inkml:brushProperty name="height" value="0.035" units="cm"/>
    </inkml:brush>
  </inkml:definitions>
  <inkml:trace contextRef="#ctx0" brushRef="#br0">1 19 12811 0 0,'0'-1'146'0'0,"0"0"0"0"0,0 0 0 0 0,0 0 0 0 0,0 0 0 0 0,0 0 1 0 0,0 0-1 0 0,0 1 0 0 0,0-1 0 0 0,0 0 0 0 0,0 0 0 0 0,1 0 0 0 0,-1 0 0 0 0,0 0 1 0 0,1 0-1 0 0,-1 1 0 0 0,1-1 0 0 0,-1 0 0 0 0,1 0 0 0 0,0-1 0 0 0,0 2-54 0 0,-1 1-1 0 0,1-1 0 0 0,-1 0 1 0 0,1 1-1 0 0,-1-1 0 0 0,1 0 1 0 0,-1 1-1 0 0,1-1 1 0 0,-1 1-1 0 0,1-1 0 0 0,-1 0 1 0 0,0 1-1 0 0,1-1 0 0 0,-1 1 1 0 0,0 0-1 0 0,1-1 0 0 0,-1 1 1 0 0,0-1-1 0 0,0 1 0 0 0,1-1 1 0 0,-1 1-1 0 0,0-1 0 0 0,0 1 1 0 0,0 0-1 0 0,0-1 1 0 0,0 1-1 0 0,0 0 0 0 0,0 0 1 0 0,18 102 1525 0 0,6 152 0 0 0,-18-163-1467 0 0,-1-32-130 0 0,23 249 45 0 0,-15-219 124 0 0,33 124 1 0 0,-32-159 818 0 0,-9-33-2141 0 0,-6-20-1682 0 0,-2-7-2200 0 0,0-1 1979 0 0,-2-1-3403 0 0</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0:26.236"/>
    </inkml:context>
    <inkml:brush xml:id="br0">
      <inkml:brushProperty name="width" value="0.035" units="cm"/>
      <inkml:brushProperty name="height" value="0.035" units="cm"/>
    </inkml:brush>
  </inkml:definitions>
  <inkml:trace contextRef="#ctx0" brushRef="#br0">3 3 12683 0 0,'-2'-3'3159'0'0,"1"11"-1187"0"0,7 30-491 0 0,14 50-685 0 0,45 170 912 0 0,-10-36-1421 0 0,27 192 186 0 0,-53-279 98 0 0,-15-73 272 0 0,-11-51-332 0 0,-2-5-96 0 0,-1-9-355 0 0,-4-21-1982 0 0,2-2-4049 0 0,3 12 2164 0 0,2-2-3707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19.767"/>
    </inkml:context>
    <inkml:brush xml:id="br0">
      <inkml:brushProperty name="width" value="0.035" units="cm"/>
      <inkml:brushProperty name="height" value="0.035" units="cm"/>
    </inkml:brush>
  </inkml:definitions>
  <inkml:trace contextRef="#ctx0" brushRef="#br0">222 43 15219 0 0,'-1'-3'464'0'0,"0"1"0"0"0,1-1 0 0 0,-1 1-1 0 0,0 0 1 0 0,0-1 0 0 0,-1 1 0 0 0,1 0 0 0 0,0 0-1 0 0,-1 0 1 0 0,1 0 0 0 0,-1 0 0 0 0,0 0 0 0 0,1 0-1 0 0,-1 0 1 0 0,0 1 0 0 0,0-1 0 0 0,0 1 0 0 0,-1-1-1 0 0,-3-1 1 0 0,3 3-406 0 0,1 0 0 0 0,0-1 0 0 0,-1 1 0 0 0,1 1 0 0 0,0-1 0 0 0,-1 0 0 0 0,1 0 0 0 0,0 1 0 0 0,-1-1 0 0 0,1 1 0 0 0,0 0 0 0 0,0 0 0 0 0,-1 0 0 0 0,1 0 0 0 0,0 0 0 0 0,0 0 0 0 0,0 1 0 0 0,0-1 0 0 0,0 1 0 0 0,1-1 0 0 0,-4 4 0 0 0,-5 5-71 0 0,1 1 1 0 0,0 0-1 0 0,1 0 1 0 0,0 1-1 0 0,0 0 1 0 0,-7 18-1 0 0,2-1-16 0 0,-16 54 0 0 0,21-53-12 0 0,-9 60 0 0 0,16-77 19 0 0,0-1 1 0 0,0 0 0 0 0,1 1-1 0 0,1-1 1 0 0,0 1 0 0 0,1-1-1 0 0,6 22 1 0 0,-8-31 32 0 0,1 0 0 0 0,0 0-1 0 0,0 0 1 0 0,1 0 0 0 0,-1 0 0 0 0,0-1-1 0 0,1 1 1 0 0,0 0 0 0 0,-1-1 0 0 0,1 1-1 0 0,0-1 1 0 0,0 0 0 0 0,1 0 0 0 0,-1 0-1 0 0,0 0 1 0 0,1 0 0 0 0,-1 0 0 0 0,1 0-1 0 0,0-1 1 0 0,-1 0 0 0 0,1 1 0 0 0,0-1-1 0 0,0 0 1 0 0,0 0 0 0 0,0 0 0 0 0,0-1-1 0 0,0 1 1 0 0,0-1 0 0 0,0 0 0 0 0,0 0-1 0 0,0 0 1 0 0,0 0 0 0 0,5-1 0 0 0,-1 0 70 0 0,-1-1-1 0 0,1-1 1 0 0,0 1 0 0 0,-1-1 0 0 0,1 0 0 0 0,-1-1 0 0 0,0 1 0 0 0,0-1-1 0 0,-1 0 1 0 0,1-1 0 0 0,-1 1 0 0 0,0-1 0 0 0,8-9 0 0 0,3-7 879 0 0,24-44-1 0 0,-23 37 186 0 0,-12 46-1081 0 0,-1-1 0 0 0,3 22-1 0 0,-6-32-67 0 0,1 1 17 0 0,0 0-1 0 0,0 0 1 0 0,1 0-1 0 0,1 0 1 0 0,-1 0-1 0 0,1-1 1 0 0,0 0-1 0 0,1 0 1 0 0,0 0-1 0 0,0 0 1 0 0,1-1-1 0 0,-1 0 1 0 0,8 6-1 0 0,-8-6-30 0 0,11 10-94 0 0,0-1-1 0 0,33 24 0 0 0,-44-33-2808 0 0</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0:26.857"/>
    </inkml:context>
    <inkml:brush xml:id="br0">
      <inkml:brushProperty name="width" value="0.035" units="cm"/>
      <inkml:brushProperty name="height" value="0.035" units="cm"/>
    </inkml:brush>
  </inkml:definitions>
  <inkml:trace contextRef="#ctx0" brushRef="#br0">1 67 10586 0 0,'0'-2'428'0'0,"0"1"0"0"0,0-1-1 0 0,1 1 1 0 0,-1 0-1 0 0,1-1 1 0 0,-1 1 0 0 0,1 0-1 0 0,0-1 1 0 0,-1 1 0 0 0,1 0-1 0 0,0 0 1 0 0,0 0-1 0 0,0 0 1 0 0,0 0 0 0 0,0 0-1 0 0,0 0 1 0 0,2-2 0 0 0,32-17 1592 0 0,-25 16-1958 0 0,1 0 0 0 0,0 0 0 0 0,0 1 0 0 0,21-4 0 0 0,-28 7-32 0 0,-1 0 0 0 0,1 0 1 0 0,-1 0-1 0 0,1 0 0 0 0,-1 0 0 0 0,1 1 1 0 0,-1-1-1 0 0,0 1 0 0 0,1 0 0 0 0,-1 0 1 0 0,0 0-1 0 0,0 1 0 0 0,0-1 0 0 0,1 1 1 0 0,-1 0-1 0 0,-1 0 0 0 0,1 0 0 0 0,0 0 1 0 0,0 0-1 0 0,2 3 0 0 0,-3-2 11 0 0,-1-1 1 0 0,0 0-1 0 0,1 1 0 0 0,-1-1 0 0 0,0 1 1 0 0,0 0-1 0 0,0-1 0 0 0,0 1 0 0 0,-1 0 1 0 0,1 0-1 0 0,-1-1 0 0 0,0 1 1 0 0,1 0-1 0 0,-1 0 0 0 0,-1 0 0 0 0,1-1 1 0 0,0 1-1 0 0,-1 0 0 0 0,1 0 0 0 0,-1 0 1 0 0,0-1-1 0 0,0 1 0 0 0,0 0 0 0 0,-2 3 1 0 0,-10 20 143 0 0,-33 44 1 0 0,29-44-161 0 0,-19 34 0 0 0,35-59-20 0 0,0 0 0 0 0,1 0 0 0 0,-1 0-1 0 0,0 1 1 0 0,1-1 0 0 0,-1 0 0 0 0,1 1-1 0 0,-1-1 1 0 0,1 1 0 0 0,0-1 0 0 0,0 0 0 0 0,0 1-1 0 0,0-1 1 0 0,0 1 0 0 0,0-1 0 0 0,0 0-1 0 0,0 1 1 0 0,0-1 0 0 0,0 1 0 0 0,1-1 0 0 0,-1 0-1 0 0,1 1 1 0 0,-1-1 0 0 0,2 2 0 0 0,-1-2 30 0 0,0 1 0 0 0,1-1-1 0 0,-1 0 1 0 0,1 0 0 0 0,-1 0 0 0 0,1 0 0 0 0,0-1 0 0 0,-1 1 0 0 0,1 0 0 0 0,0-1 0 0 0,-1 1 0 0 0,1-1 0 0 0,0 1 0 0 0,0-1-1 0 0,0 0 1 0 0,2 0 0 0 0,6 1 189 0 0,-1-2 0 0 0,1 1 0 0 0,0-1 0 0 0,0-1 0 0 0,17-4 0 0 0,43-21 475 0 0,18-7-183 0 0,-78 31-852 0 0,0 1-1 0 0,-1 0 1 0 0,1 0 0 0 0,0 1-1 0 0,0 0 1 0 0,20 2 0 0 0,-16 6-8776 0 0</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0:34.465"/>
    </inkml:context>
    <inkml:brush xml:id="br0">
      <inkml:brushProperty name="width" value="0.035" units="cm"/>
      <inkml:brushProperty name="height" value="0.035" units="cm"/>
    </inkml:brush>
  </inkml:definitions>
  <inkml:trace contextRef="#ctx0" brushRef="#br0">411 247 12571 0 0,'-7'-52'2205'0'0,"6"43"-1728"0"0,1 0-1 0 0,-2 0 1 0 0,1 0-1 0 0,-1 0 1 0 0,-5-13 0 0 0,0 3 659 0 0,1 2 219 0 0,-19-33-1 0 0,24 47-1266 0 0,-1 0-1 0 0,1 0 1 0 0,-1 0 0 0 0,0 0-1 0 0,0 1 1 0 0,0-1 0 0 0,-1 1 0 0 0,1 0-1 0 0,-1-1 1 0 0,1 1 0 0 0,-1 0-1 0 0,0 1 1 0 0,1-1 0 0 0,-1 0-1 0 0,0 1 1 0 0,0-1 0 0 0,-7-1 0 0 0,7 3-89 0 0,0 0 0 0 0,0 1 0 0 0,0-1 0 0 0,0 0 0 0 0,0 1 0 0 0,0 0 0 0 0,0 0 0 0 0,1 0 0 0 0,-1 0 0 0 0,0 0 0 0 0,0 0 0 0 0,1 1 0 0 0,-1-1 0 0 0,0 1 0 0 0,1 0 0 0 0,0 0 0 0 0,-1 0 0 0 0,1 0 0 0 0,0 0 0 0 0,0 0 0 0 0,0 1 0 0 0,0-1 0 0 0,1 1 0 0 0,-1-1 0 0 0,-1 5 0 0 0,-5 8-17 0 0,0 1 0 0 0,2-1-1 0 0,-7 20 1 0 0,11-29 7 0 0,-5 21-37 0 0,0 1-1 0 0,2-1 1 0 0,1 1-1 0 0,1 0 1 0 0,2 48-1 0 0,20 142-103 0 0,-19-215 151 0 0,79 405-350 0 0,-24-154 145 0 0,-28-101 208 0 0,-7 2 0 0 0,-6 0 1 0 0,-9 213-1 0 0,-7-314-26 0 0,-27 336 808 0 0,20-321-352 0 0,-4 0-1 0 0,-2-1 1 0 0,-38 104-1 0 0,48-159-273 0 0,-1 0 1 0 0,-1-1-1 0 0,0 0 1 0 0,0 0-1 0 0,-2-1 0 0 0,1 0 1 0 0,-1 0-1 0 0,-1-1 1 0 0,0-1-1 0 0,-14 12 1 0 0,20-18-265 0 0,-1 0 0 0 0,1 0 0 0 0,-1 0 1 0 0,0 0-1 0 0,0-1 0 0 0,0 0 1 0 0,0 0-1 0 0,-1 0 0 0 0,1-1 1 0 0,0 0-1 0 0,-1 0 0 0 0,1 0 0 0 0,-1-1 1 0 0,1 1-1 0 0,-9-2 0 0 0,10 0-437 0 0,-1 0-1 0 0,0 0 0 0 0,1 0 0 0 0,-1-1 1 0 0,0 0-1 0 0,1 0 0 0 0,0 0 0 0 0,-1-1 0 0 0,1 1 1 0 0,0-1-1 0 0,1 0 0 0 0,-6-5 0 0 0,-1-4-3606 0 0,1-1-3533 0 0</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0:36.512"/>
    </inkml:context>
    <inkml:brush xml:id="br0">
      <inkml:brushProperty name="width" value="0.035" units="cm"/>
      <inkml:brushProperty name="height" value="0.035" units="cm"/>
    </inkml:brush>
  </inkml:definitions>
  <inkml:trace contextRef="#ctx0" brushRef="#br0">276 42 9818 0 0,'6'-10'1754'0'0,"0"-2"3278"0"0,-6 12-4980 0 0,0-1 0 0 0,-1 0-1 0 0,1 0 1 0 0,-1 0 0 0 0,1 0-1 0 0,-1 1 1 0 0,1-1 0 0 0,-1 0 0 0 0,1 0-1 0 0,-1 1 1 0 0,0-1 0 0 0,0 0 0 0 0,1 1-1 0 0,-1-1 1 0 0,0 1 0 0 0,0-1 0 0 0,0 1-1 0 0,1-1 1 0 0,-1 1 0 0 0,-2-1-1 0 0,0 0-31 0 0,0 0-1 0 0,0 0 0 0 0,-1 0 0 0 0,1 0 0 0 0,-1 1 0 0 0,1-1 0 0 0,0 1 0 0 0,-1 0 0 0 0,1 0 0 0 0,-1 0 0 0 0,1 1 0 0 0,0-1 0 0 0,-1 1 0 0 0,1 0 0 0 0,0 0 0 0 0,-1 0 0 0 0,1 0 0 0 0,0 0 1 0 0,0 1-1 0 0,0-1 0 0 0,0 1 0 0 0,0 0 0 0 0,0 0 0 0 0,1 0 0 0 0,-6 5 0 0 0,4-3-65 0 0,0 0 0 0 0,1-1 0 0 0,-1 1 0 0 0,1 1 0 0 0,0-1 0 0 0,0 0 0 0 0,0 1 0 0 0,1 0-1 0 0,-1 0 1 0 0,1-1 0 0 0,0 1 0 0 0,1 0 0 0 0,-1 1 0 0 0,1-1 0 0 0,-1 11 0 0 0,3-6-2 0 0,0 1-1 0 0,1-1 1 0 0,0 1-1 0 0,1-1 1 0 0,1 1-1 0 0,-1-1 1 0 0,1 0-1 0 0,1-1 0 0 0,0 1 1 0 0,0-1-1 0 0,1 0 1 0 0,0 0-1 0 0,11 11 1 0 0,8 8 59 0 0,1-1-1 0 0,42 34 1 0 0,-56-52 26 0 0,-1 0 1 0 0,-1 1-1 0 0,0 1 0 0 0,0 0 0 0 0,14 21 1 0 0,-22-29 19 0 0,0 0 0 0 0,-1 0 0 0 0,1 0 1 0 0,-1 0-1 0 0,0 0 0 0 0,0 0 0 0 0,0 0 1 0 0,0 0-1 0 0,0 1 0 0 0,-1-1 0 0 0,1 0 1 0 0,-1 1-1 0 0,0-1 0 0 0,0 0 0 0 0,-1 0 0 0 0,1 1 1 0 0,0-1-1 0 0,-1 0 0 0 0,0 0 0 0 0,0 1 1 0 0,0-1-1 0 0,0 0 0 0 0,0 0 0 0 0,-1 0 1 0 0,0 0-1 0 0,1-1 0 0 0,-1 1 0 0 0,0 0 1 0 0,0-1-1 0 0,0 1 0 0 0,-4 2 0 0 0,-6 6 76 0 0,-2 0 0 0 0,1 0-1 0 0,-1-2 1 0 0,-1 0-1 0 0,0 0 1 0 0,-25 10 0 0 0,12-9 131 0 0,-1 0 0 0 0,-56 11 0 0 0,72-18-276 0 0,-44 5-188 0 0,54-8 180 0 0,0 0 0 0 0,0 0 1 0 0,0 0-1 0 0,0 0 0 0 0,0-1 0 0 0,0 1 1 0 0,0-1-1 0 0,0 0 0 0 0,1 0 0 0 0,-1 0 0 0 0,0 0 1 0 0,0 0-1 0 0,1-1 0 0 0,-1 1 0 0 0,1-1 0 0 0,-4-2 1 0 0,6 3-412 0 0,-1-1 0 0 0,0 0 1 0 0,1 1-1 0 0,-1-1 1 0 0,1 0-1 0 0,-1 1 1 0 0,1-1-1 0 0,0 0 0 0 0,0 1 1 0 0,-1-1-1 0 0,1 0 1 0 0,0 0-1 0 0,1 1 1 0 0,-1-1-1 0 0,0 0 0 0 0,1 0 1 0 0,-1 1-1 0 0,0-1 1 0 0,1 0-1 0 0,0 1 1 0 0,1-3-1 0 0,3-8-5541 0 0</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0:36.828"/>
    </inkml:context>
    <inkml:brush xml:id="br0">
      <inkml:brushProperty name="width" value="0.035" units="cm"/>
      <inkml:brushProperty name="height" value="0.035" units="cm"/>
    </inkml:brush>
  </inkml:definitions>
  <inkml:trace contextRef="#ctx0" brushRef="#br0">15 1 13379 0 0,'1'64'2456'0'0,"11"93"1"0"0,-11-151-2253 0 0,0-1 0 0 0,-1 0 0 0 0,1 1 1 0 0,-1-1-1 0 0,0 0 0 0 0,-1 0 0 0 0,1 1 0 0 0,-3 9 1 0 0,3-15-191 0 0,0 0 1 0 0,0 0-1 0 0,0 0 1 0 0,0 0-1 0 0,-1 0 1 0 0,1 0-1 0 0,0 1 1 0 0,0-1-1 0 0,0 0 1 0 0,0 0-1 0 0,0 0 1 0 0,0 0-1 0 0,0 0 1 0 0,0 0-1 0 0,0 0 1 0 0,-1 0-1 0 0,1 0 1 0 0,0 0-1 0 0,0 0 1 0 0,0 0-1 0 0,0 0 1 0 0,0 0-1 0 0,0 0 1 0 0,-1 0-1 0 0,1 0 1 0 0,0 1-1 0 0,0-1 1 0 0,0 0 0 0 0,0-1-1 0 0,0 1 1 0 0,0 0-1 0 0,-1 0 1 0 0,1 0-1 0 0,0 0 1 0 0,0 0-1 0 0,0 0 1 0 0,0 0-1 0 0,0 0 1 0 0,0 0-1 0 0,0 0 1 0 0,-1 0-1 0 0,1 0 1 0 0,0 0-1 0 0,0 0 1 0 0,0 0-1 0 0,0 0 1 0 0,0-1-1 0 0,0 1 1 0 0,0 0-1 0 0,0 0 1 0 0,0 0-1 0 0,0 0 1 0 0,-7-11-469 0 0,-2-11-3796 0 0,5 4-723 0 0,2 6-1336 0 0</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0:36.987"/>
    </inkml:context>
    <inkml:brush xml:id="br0">
      <inkml:brushProperty name="width" value="0.035" units="cm"/>
      <inkml:brushProperty name="height" value="0.035" units="cm"/>
    </inkml:brush>
  </inkml:definitions>
  <inkml:trace contextRef="#ctx0" brushRef="#br0">0 0 10386 0 0,'11'1'-112'0'0,"-1"1"0"0"0,0 0 0 0 0,1 0-1 0 0,-1 1 1 0 0,0 1 0 0 0,13 6 0 0 0,-19-9-4856 0 0</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0:37.384"/>
    </inkml:context>
    <inkml:brush xml:id="br0">
      <inkml:brushProperty name="width" value="0.035" units="cm"/>
      <inkml:brushProperty name="height" value="0.035" units="cm"/>
    </inkml:brush>
  </inkml:definitions>
  <inkml:trace contextRef="#ctx0" brushRef="#br0">27 500 10362 0 0,'0'1'141'0'0,"0"-1"0"0"0,0 1 0 0 0,0 0-1 0 0,0-1 1 0 0,0 1 0 0 0,-1-1 0 0 0,1 1-1 0 0,0-1 1 0 0,0 1 0 0 0,0-1 0 0 0,-1 1-1 0 0,1-1 1 0 0,0 1 0 0 0,-1-1 0 0 0,1 1-1 0 0,0-1 1 0 0,-1 1 0 0 0,1-1 0 0 0,-1 0 0 0 0,1 1-1 0 0,-1-1 1 0 0,1 0 0 0 0,-1 1 0 0 0,1-1-1 0 0,-1 0 1 0 0,1 0 0 0 0,-1 1 0 0 0,-8-12 3084 0 0,1-27-55 0 0,9-26-1996 0 0,2 1 0 0 0,24-122 0 0 0,-25 172-1106 0 0,-2 12-63 0 0,4-20 126 0 0,10-34 0 0 0,-13 51-115 0 0,1 0 0 0 0,-1 0-1 0 0,1 0 1 0 0,0 0 0 0 0,0 0 0 0 0,0 0 0 0 0,1 0 0 0 0,-1 0-1 0 0,1 1 1 0 0,0 0 0 0 0,0-1 0 0 0,0 1 0 0 0,0 0 0 0 0,1 0-1 0 0,3-2 1 0 0,-5 5-25 0 0,0-1-1 0 0,0 1 0 0 0,0 0 0 0 0,0-1 1 0 0,-1 1-1 0 0,1 0 0 0 0,0 0 1 0 0,0 1-1 0 0,0-1 0 0 0,0 0 0 0 0,0 1 1 0 0,0-1-1 0 0,0 1 0 0 0,-1-1 1 0 0,1 1-1 0 0,0 0 0 0 0,0 0 0 0 0,-1 0 1 0 0,1 0-1 0 0,-1 0 0 0 0,1 0 1 0 0,-1 0-1 0 0,1 1 0 0 0,-1-1 0 0 0,1 1 1 0 0,-1-1-1 0 0,0 1 0 0 0,1 1 1 0 0,4 4-13 0 0,-1 0 1 0 0,0 1 0 0 0,0-1-1 0 0,6 15 1 0 0,10 30-1 0 0,-3 1-1 0 0,-3 0 1 0 0,-1 1-1 0 0,-3 1 1 0 0,4 66 0 0 0,-12-99-184 0 0,0-38-5731 0 0,2-13-1285 0 0,-3 16 1085 0 0</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0:37.861"/>
    </inkml:context>
    <inkml:brush xml:id="br0">
      <inkml:brushProperty name="width" value="0.035" units="cm"/>
      <inkml:brushProperty name="height" value="0.035" units="cm"/>
    </inkml:brush>
  </inkml:definitions>
  <inkml:trace contextRef="#ctx0" brushRef="#br0">20 134 11354 0 0,'-7'-28'877'0'0,"4"20"-274"0"0,1 0 1 0 0,0 0 0 0 0,0 0 0 0 0,0-1-1 0 0,1 1 1 0 0,0-12 0 0 0,2 19-534 0 0,-1-1 1 0 0,0 0 0 0 0,1 1 0 0 0,-1-1-1 0 0,1 0 1 0 0,-1 1 0 0 0,1-1-1 0 0,0 0 1 0 0,-1 1 0 0 0,1-1-1 0 0,0 1 1 0 0,0 0 0 0 0,0-1-1 0 0,0 1 1 0 0,1 0 0 0 0,-1-1-1 0 0,0 1 1 0 0,1 0 0 0 0,-1 0-1 0 0,0 0 1 0 0,1 0 0 0 0,-1 0 0 0 0,1 1-1 0 0,-1-1 1 0 0,1 0 0 0 0,0 1-1 0 0,-1-1 1 0 0,1 1 0 0 0,0-1-1 0 0,-1 1 1 0 0,1 0 0 0 0,0 0-1 0 0,0 0 1 0 0,-1 0 0 0 0,1 0-1 0 0,0 0 1 0 0,1 1 0 0 0,0-1-58 0 0,0 0 1 0 0,0 0-1 0 0,0 1 1 0 0,0-1-1 0 0,0 1 1 0 0,0 0 0 0 0,0 0-1 0 0,0 0 1 0 0,0 0-1 0 0,0 0 1 0 0,-1 1-1 0 0,1-1 1 0 0,0 1-1 0 0,-1 0 1 0 0,0-1-1 0 0,1 1 1 0 0,-1 0-1 0 0,0 1 1 0 0,0-1 0 0 0,0 0-1 0 0,0 1 1 0 0,0-1-1 0 0,-1 1 1 0 0,1-1-1 0 0,-1 1 1 0 0,1 0-1 0 0,-1 0 1 0 0,0 0-1 0 0,0 0 1 0 0,-1 0-1 0 0,1 0 1 0 0,0 5 0 0 0,1 2 40 0 0,-2 1 0 0 0,1-1 0 0 0,-1 0 0 0 0,-1 0 0 0 0,1 0 0 0 0,-2 0 0 0 0,1 0 0 0 0,-7 18 0 0 0,-23 40 129 0 0,24-54-112 0 0,0-1 0 0 0,1 1 1 0 0,0 0-1 0 0,1 1 1 0 0,-4 20-1 0 0,9-35-27 0 0,0 1 0 0 0,0-1 0 0 0,-1 0 1 0 0,1 1-1 0 0,0-1 0 0 0,1 1 0 0 0,-1-1 0 0 0,0 1 0 0 0,0-1 0 0 0,0 1 0 0 0,0-1 1 0 0,0 0-1 0 0,0 1 0 0 0,0-1 0 0 0,1 1 0 0 0,-1-1 0 0 0,0 0 0 0 0,0 1 0 0 0,1-1 1 0 0,-1 0-1 0 0,0 1 0 0 0,0-1 0 0 0,1 0 0 0 0,-1 1 0 0 0,0-1 0 0 0,1 0 0 0 0,-1 0 1 0 0,0 1-1 0 0,1-1 0 0 0,-1 0 0 0 0,1 0 0 0 0,-1 0 0 0 0,1 1 0 0 0,-1-1 0 0 0,0 0 0 0 0,1 0 1 0 0,-1 0-1 0 0,1 0 0 0 0,-1 0 0 0 0,1 0 0 0 0,-1 0 0 0 0,0 0 0 0 0,1 0 0 0 0,-1 0 1 0 0,1 0-1 0 0,-1 0 0 0 0,1 0 0 0 0,-1-1 0 0 0,0 1 0 0 0,1 0 0 0 0,-1 0 0 0 0,1 0 1 0 0,-1-1-1 0 0,0 1 0 0 0,1 0 0 0 0,-1 0 0 0 0,1-1 0 0 0,29-14 1351 0 0,-27 13-1264 0 0,21-13 389 0 0,-10 6-482 0 0,0 1 0 0 0,0 1 0 0 0,1 0 0 0 0,0 0 0 0 0,0 1 1 0 0,23-5-1 0 0,-24 11-3232 0 0,3-1-7396 0 0,-11-1 3824 0 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0:38.797"/>
    </inkml:context>
    <inkml:brush xml:id="br0">
      <inkml:brushProperty name="width" value="0.035" units="cm"/>
      <inkml:brushProperty name="height" value="0.035" units="cm"/>
    </inkml:brush>
  </inkml:definitions>
  <inkml:trace contextRef="#ctx0" brushRef="#br0">2 182 10922 0 0,'-1'-10'7016'0'0,"1"-11"-4071"0"0,2 11-2745 0 0,1-1 0 0 0,0 1-1 0 0,1 0 1 0 0,0 0 0 0 0,1 0 0 0 0,0 1 0 0 0,0 0-1 0 0,10-13 1 0 0,-13 18-196 0 0,1 1 0 0 0,-1 0-1 0 0,1-1 1 0 0,0 1 0 0 0,0 0 0 0 0,0 0 0 0 0,0 1-1 0 0,0-1 1 0 0,1 1 0 0 0,-1-1 0 0 0,1 1-1 0 0,-1 0 1 0 0,1 1 0 0 0,0-1 0 0 0,0 1 0 0 0,0-1-1 0 0,0 1 1 0 0,0 0 0 0 0,0 1 0 0 0,1-1-1 0 0,-1 1 1 0 0,0-1 0 0 0,0 1 0 0 0,5 1 0 0 0,-4 1-8 0 0,-1-1 1 0 0,1 1 0 0 0,-1 0 0 0 0,0 1 0 0 0,0-1 0 0 0,0 1-1 0 0,0 0 1 0 0,0 0 0 0 0,-1 0 0 0 0,1 1 0 0 0,-1-1 0 0 0,0 1-1 0 0,0-1 1 0 0,0 1 0 0 0,0 0 0 0 0,3 7 0 0 0,0 0-11 0 0,-1 1 1 0 0,1 0-1 0 0,-2 0 1 0 0,6 24-1 0 0,-5-13 51 0 0,-2-1-1 0 0,-1 0 1 0 0,0 1-1 0 0,-2 0 0 0 0,-1-1 1 0 0,0 1-1 0 0,-2-1 1 0 0,-7 33-1 0 0,4-46 883 0 0,3-19-55 0 0,1-20-265 0 0,5 10-529 0 0,0 0 0 0 0,2 0 0 0 0,1 1 0 0 0,15-38 0 0 0,7-23-44 0 0,-23 63-29 0 0,1 0-1 0 0,10-22 1 0 0,-14 34 0 0 0,0 1 0 0 0,0 0-1 0 0,1-1 1 0 0,-1 1 0 0 0,1 0 0 0 0,0 1 0 0 0,0-1 0 0 0,1 0 0 0 0,-1 1 0 0 0,1 0 0 0 0,0 0 0 0 0,0 0 0 0 0,7-4 0 0 0,-10 6-15 0 0,1 1 1 0 0,-1-1-1 0 0,0 1 1 0 0,1 0-1 0 0,-1 0 1 0 0,1 0-1 0 0,-1-1 0 0 0,1 1 1 0 0,-1 1-1 0 0,1-1 1 0 0,-1 0-1 0 0,1 0 1 0 0,-1 0-1 0 0,0 1 1 0 0,1-1-1 0 0,-1 1 1 0 0,1-1-1 0 0,-1 1 1 0 0,0-1-1 0 0,1 1 0 0 0,-1 0 1 0 0,0 0-1 0 0,0 0 1 0 0,0 0-1 0 0,0 0 1 0 0,0 0-1 0 0,0 0 1 0 0,0 0-1 0 0,0 0 1 0 0,0 0-1 0 0,0 0 0 0 0,0 1 1 0 0,-1-1-1 0 0,2 3 1 0 0,3 6-17 0 0,-1-1 0 0 0,0 2 0 0 0,5 17 0 0 0,-6-16 24 0 0,52 228-93 0 0,-50-215 144 0 0,0 21 97 0 0,-5-43-107 0 0,0-1 0 0 0,0 1 0 0 0,0-1 0 0 0,-1 1-1 0 0,1-1 1 0 0,-1 1 0 0 0,1-1 0 0 0,-1 1 0 0 0,0-1-1 0 0,0 0 1 0 0,0 1 0 0 0,0-1 0 0 0,0 0 0 0 0,-1 0-1 0 0,-2 3 1 0 0,4-5-53 0 0,-1 0 0 0 0,1 0-1 0 0,0 0 1 0 0,-1 0 0 0 0,1 0-1 0 0,0 0 1 0 0,-1 0 0 0 0,1-1 0 0 0,0 1-1 0 0,-1 0 1 0 0,1 0 0 0 0,0 0 0 0 0,-1-1-1 0 0,1 1 1 0 0,0 0 0 0 0,0 0-1 0 0,-1-1 1 0 0,1 1 0 0 0,0 0 0 0 0,0-1-1 0 0,0 1 1 0 0,-1 0 0 0 0,1-1 0 0 0,0 1-1 0 0,0 0 1 0 0,0-1 0 0 0,0 1-1 0 0,0 0 1 0 0,0-1 0 0 0,0 1 0 0 0,0 0-1 0 0,0-1 1 0 0,0 1 0 0 0,0-1 0 0 0,0 1-1 0 0,0 0 1 0 0,0-1 0 0 0,0 1-1 0 0,0 0 1 0 0,0-1 0 0 0,-2-18-4882 0 0,6 1-1752 0 0,0 7-790 0 0</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0:39.082"/>
    </inkml:context>
    <inkml:brush xml:id="br0">
      <inkml:brushProperty name="width" value="0.035" units="cm"/>
      <inkml:brushProperty name="height" value="0.035" units="cm"/>
    </inkml:brush>
  </inkml:definitions>
  <inkml:trace contextRef="#ctx0" brushRef="#br0">1 1 9882 0 0,'4'24'4331'0'0,"1"6"-1646"0"0,-6 1-1870 0 0,1-1 0 0 0,2 1-1 0 0,10 57 1 0 0,0 1 59 0 0,-13-63-476 0 0,2-25-390 0 0,-1 0 1 0 0,0 0 0 0 0,0 0-1 0 0,0-1 1 0 0,0 1 0 0 0,-1 0 0 0 0,1 0-1 0 0,0 0 1 0 0,0 0 0 0 0,-1 0 0 0 0,1 0-1 0 0,0 0 1 0 0,-1-1 0 0 0,1 1-1 0 0,-1 0 1 0 0,1 0 0 0 0,-1-1 0 0 0,1 1-1 0 0,-1 0 1 0 0,1 0 0 0 0,-1-1 0 0 0,0 1-1 0 0,0 0 1 0 0,0-3-944 0 0,1-1 0 0 0,0 1 0 0 0,0 0 0 0 0,0 0 0 0 0,0-1 0 0 0,0 1 0 0 0,0 0 0 0 0,0-1 0 0 0,1 1 0 0 0,1-4 0 0 0,1-2-4681 0 0</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0:39.336"/>
    </inkml:context>
    <inkml:brush xml:id="br0">
      <inkml:brushProperty name="width" value="0.035" units="cm"/>
      <inkml:brushProperty name="height" value="0.035" units="cm"/>
    </inkml:brush>
  </inkml:definitions>
  <inkml:trace contextRef="#ctx0" brushRef="#br0">26 1 12307 0 0,'1'3'419'0'0,"1"1"0"0"0,-1-1 0 0 0,0 1-1 0 0,0 0 1 0 0,0 0 0 0 0,-1-1 0 0 0,1 1 0 0 0,-1 6 0 0 0,0-9-301 0 0,6 91 2819 0 0,-3-41-2381 0 0,12 73 0 0 0,-11-106-499 0 0,-2-13 3 0 0,0 0 1 0 0,0 0-1 0 0,-1 0 1 0 0,0 1 0 0 0,0-1-1 0 0,-1 0 1 0 0,0 0-1 0 0,0 1 1 0 0,0-1 0 0 0,-1 6-1 0 0,1-10-38 0 0,0-1 1 0 0,0 0-1 0 0,0 0 1 0 0,-1 1-1 0 0,1-1 0 0 0,0 0 1 0 0,0 0-1 0 0,0 1 0 0 0,-1-1 1 0 0,1 0-1 0 0,0 0 0 0 0,-1 1 1 0 0,1-1-1 0 0,0 0 0 0 0,0 0 1 0 0,-1 0-1 0 0,1 0 0 0 0,0 1 1 0 0,-1-1-1 0 0,1 0 0 0 0,0 0 1 0 0,-1 0-1 0 0,1 0 0 0 0,0 0 1 0 0,-1 0-1 0 0,1 0 0 0 0,0 0 1 0 0,-1 0-1 0 0,1 0 0 0 0,0 0 1 0 0,-1 0-1 0 0,1 0 0 0 0,0 0 1 0 0,-1-1-1 0 0,-14-8-692 0 0,-9-16-4327 0 0,23 24 4505 0 0,-11-19-4478 0 0,5 8-1073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37.166"/>
    </inkml:context>
    <inkml:brush xml:id="br0">
      <inkml:brushProperty name="width" value="0.035" units="cm"/>
      <inkml:brushProperty name="height" value="0.035" units="cm"/>
    </inkml:brush>
  </inkml:definitions>
  <inkml:trace contextRef="#ctx0" brushRef="#br0">26 14 10850 0 0,'0'-1'26'0'0,"0"0"-1"0"0,1 1 1 0 0,-1-1-1 0 0,0 1 1 0 0,0-1-1 0 0,0 0 1 0 0,1 1-1 0 0,-1-1 1 0 0,0 1-1 0 0,1-1 1 0 0,-1 1-1 0 0,0-1 1 0 0,1 1-1 0 0,-1-1 1 0 0,1 1-1 0 0,-1-1 1 0 0,1 1-1 0 0,-1-1 1 0 0,1 1-1 0 0,-1 0 1 0 0,1-1-1 0 0,-1 1 1 0 0,1 0-1 0 0,0-1 1 0 0,0 1-1 0 0,1 15 1345 0 0,-8 29 86 0 0,-3-2-1137 0 0,2 1 0 0 0,2 1 1 0 0,-1 45-1 0 0,5-56-300 0 0,-4 75 233 0 0,12 129-1 0 0,-2-189-99 0 0,-6-47-749 0 0,-1-5-2599 0 0</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0:39.529"/>
    </inkml:context>
    <inkml:brush xml:id="br0">
      <inkml:brushProperty name="width" value="0.035" units="cm"/>
      <inkml:brushProperty name="height" value="0.035" units="cm"/>
    </inkml:brush>
  </inkml:definitions>
  <inkml:trace contextRef="#ctx0" brushRef="#br0">1 65 11498 0 0,'4'-2'273'0'0,"1"0"-1"0"0,0 0 1 0 0,0 0-1 0 0,0 1 0 0 0,0 0 1 0 0,0 0-1 0 0,0 0 1 0 0,0 1-1 0 0,0-1 0 0 0,0 1 1 0 0,10 2-1 0 0,3-3 590 0 0,185-17 1233 0 0,-161 11-5299 0 0,48-15 0 0 0,-72 17-3167 0 0</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0:40.417"/>
    </inkml:context>
    <inkml:brush xml:id="br0">
      <inkml:brushProperty name="width" value="0.035" units="cm"/>
      <inkml:brushProperty name="height" value="0.035" units="cm"/>
    </inkml:brush>
  </inkml:definitions>
  <inkml:trace contextRef="#ctx0" brushRef="#br0">7 132 10098 0 0,'0'0'131'0'0,"-1"0"1"0"0,1 0-1 0 0,0-1 0 0 0,-1 1 0 0 0,1 0 0 0 0,-1 0 0 0 0,1-1 1 0 0,0 1-1 0 0,-1 0 0 0 0,1-1 0 0 0,0 1 0 0 0,-1-1 1 0 0,1 1-1 0 0,0 0 0 0 0,0-1 0 0 0,-1 1 0 0 0,1-1 1 0 0,0 1-1 0 0,0 0 0 0 0,0-1 0 0 0,-1 1 0 0 0,1-1 1 0 0,0 1-1 0 0,0-1 0 0 0,0 1 0 0 0,0-1 0 0 0,0 1 0 0 0,0-1 1 0 0,0 1-1 0 0,0-1 0 0 0,9-15 1589 0 0,20-8-863 0 0,-25 21-791 0 0,0 1-1 0 0,0 0 1 0 0,0 0 0 0 0,0 1-1 0 0,0-1 1 0 0,1 1-1 0 0,-1 0 1 0 0,0 0-1 0 0,1 0 1 0 0,-1 1 0 0 0,1-1-1 0 0,-1 1 1 0 0,1 0-1 0 0,-1 0 1 0 0,0 1-1 0 0,1-1 1 0 0,-1 1 0 0 0,1 0-1 0 0,-1 1 1 0 0,0-1-1 0 0,0 1 1 0 0,1-1-1 0 0,-1 1 1 0 0,0 0 0 0 0,-1 1-1 0 0,1-1 1 0 0,0 1-1 0 0,-1 0 1 0 0,1-1-1 0 0,-1 2 1 0 0,0-1-1 0 0,0 0 1 0 0,0 1 0 0 0,0-1-1 0 0,-1 1 1 0 0,0 0-1 0 0,1 0 1 0 0,-1 0-1 0 0,-1 0 1 0 0,1 0 0 0 0,1 6-1 0 0,0-1-2 0 0,0 0-1 0 0,-1 0 0 0 0,-1 0 1 0 0,1 0-1 0 0,-2 1 1 0 0,1-1-1 0 0,-1 0 1 0 0,-1 0-1 0 0,1 1 1 0 0,-1-1-1 0 0,-1 0 0 0 0,0 0 1 0 0,0 0-1 0 0,-1 0 1 0 0,0 0-1 0 0,-1-1 1 0 0,0 1-1 0 0,0-1 0 0 0,-1 0 1 0 0,0 0-1 0 0,-10 12 1 0 0,15-20-24 0 0,0 0 1 0 0,0 0-1 0 0,0 0 1 0 0,0 0-1 0 0,0 0 1 0 0,0 0-1 0 0,0-1 1 0 0,0 1-1 0 0,0 0 1 0 0,0 0 0 0 0,0 0-1 0 0,0 0 1 0 0,0 0-1 0 0,0 0 1 0 0,0 0-1 0 0,0 0 1 0 0,0 0-1 0 0,0 0 1 0 0,0-1-1 0 0,0 1 1 0 0,0 0-1 0 0,0 0 1 0 0,0 0-1 0 0,0 0 1 0 0,0 0-1 0 0,0 0 1 0 0,0 0-1 0 0,0 0 1 0 0,0 0-1 0 0,0 0 1 0 0,0 0-1 0 0,0 0 1 0 0,-1 0-1 0 0,1-1 1 0 0,0 1 0 0 0,0 0-1 0 0,0 0 1 0 0,0 0-1 0 0,0 0 1 0 0,0 0-1 0 0,0 0 1 0 0,0 0-1 0 0,0 0 1 0 0,0 0-1 0 0,-1 0 1 0 0,1 0-1 0 0,0 0 1 0 0,0 0-1 0 0,6-18 621 0 0,13-22-449 0 0,150-219 154 0 0,-168 259-362 0 0,17-26 111 0 0,-18 26-115 0 0,0 0 0 0 0,0 0 0 0 0,0 0 0 0 0,0 0 0 0 0,0 0 0 0 0,0 0 0 0 0,0 0 0 0 0,0 0 0 0 0,0 0 0 0 0,0 0 0 0 0,1 0 0 0 0,-1 0 0 0 0,0 0 0 0 0,0 0 0 0 0,0 0-1 0 0,0 0 1 0 0,0 0 0 0 0,0 0 0 0 0,0 0 0 0 0,0 0 0 0 0,0 0 0 0 0,1 0 0 0 0,-1 0 0 0 0,0 0 0 0 0,0 0 0 0 0,0 0 0 0 0,0 0 0 0 0,0 0 0 0 0,0 0 0 0 0,0 0 0 0 0,0 0 0 0 0,0 0 0 0 0,1 0 0 0 0,-1 0 0 0 0,0 0 0 0 0,0 0 0 0 0,0 0 0 0 0,0 0 0 0 0,0 0 0 0 0,0 0 0 0 0,0 1 0 0 0,0-1 0 0 0,0 0 0 0 0,0 0 0 0 0,0 0 0 0 0,0 0 0 0 0,0 0 0 0 0,0 0 0 0 0,0 0 0 0 0,0 0 0 0 0,1 0 0 0 0,-1 1 0 0 0,0-1 0 0 0,0 0 0 0 0,0 0 0 0 0,0 0 0 0 0,0 0 0 0 0,0 0 0 0 0,0 0 0 0 0,0 0 0 0 0,-1 0-1 0 0,0 18-41 0 0,-16 61 11 0 0,11-60 24 0 0,1 0 0 0 0,1 1-1 0 0,1-1 1 0 0,1 1 0 0 0,0 0 0 0 0,2 0 0 0 0,0 0 0 0 0,3 23-1 0 0,-2-40 26 0 0,0-1-1 0 0,0 1 1 0 0,0 0-1 0 0,0-1 1 0 0,0 1-1 0 0,0 0 1 0 0,1-1-1 0 0,-1 0 1 0 0,1 1-1 0 0,-1-1 1 0 0,1 0-1 0 0,0 0 1 0 0,0 0-1 0 0,0 0 1 0 0,1 0-1 0 0,3 3 1 0 0,-1-3 62 0 0,0 1 1 0 0,0-1-1 0 0,0 0 0 0 0,0 0 1 0 0,1 0-1 0 0,-1-1 0 0 0,0 0 1 0 0,8 1-1 0 0,0-1 85 0 0,0-1 0 0 0,0 0 0 0 0,0-1 0 0 0,0 0-1 0 0,0-1 1 0 0,22-6 0 0 0,-27 5-191 0 0,1-1 0 0 0,-1 1 0 0 0,0-1-1 0 0,-1-1 1 0 0,1 1 0 0 0,9-9 0 0 0,-5 3-4517 0 0,0-1-4581 0 0</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0:40.893"/>
    </inkml:context>
    <inkml:brush xml:id="br0">
      <inkml:brushProperty name="width" value="0.035" units="cm"/>
      <inkml:brushProperty name="height" value="0.035" units="cm"/>
    </inkml:brush>
  </inkml:definitions>
  <inkml:trace contextRef="#ctx0" brushRef="#br0">1 106 10562 0 0,'25'18'3193'0'0,"-3"-15"-2470"0"0,0-1-1 0 0,0-1 1 0 0,0-1 0 0 0,0-1-1 0 0,0 0 1 0 0,32-8 0 0 0,4 2 82 0 0,133-14 725 0 0,429-32-133 0 0,-352 32-1371 0 0,-90 5-645 0 0,-170 16-2128 0 0,-9 3 598 0 0,-15 7-767 0 0,-30 10-216 0 0,23-12 1302 0 0,1 2-3292 0 0</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0:41.353"/>
    </inkml:context>
    <inkml:brush xml:id="br0">
      <inkml:brushProperty name="width" value="0.035" units="cm"/>
      <inkml:brushProperty name="height" value="0.035" units="cm"/>
    </inkml:brush>
  </inkml:definitions>
  <inkml:trace contextRef="#ctx0" brushRef="#br0">271 60 14155 0 0,'-2'-5'590'0'0,"0"0"-1"0"0,0 0 1 0 0,-1 0 0 0 0,1 0 0 0 0,-1 0-1 0 0,0 1 1 0 0,-1-1 0 0 0,-7-7 0 0 0,10 11-552 0 0,-1 0-1 0 0,1 0 1 0 0,-1 0 0 0 0,0 0 0 0 0,1 0 0 0 0,-1 1 0 0 0,0-1 0 0 0,0 0 0 0 0,0 1 0 0 0,0 0 0 0 0,1-1 0 0 0,-1 1-1 0 0,0 0 1 0 0,0 0 0 0 0,0 0 0 0 0,0 0 0 0 0,0 0 0 0 0,0 1 0 0 0,1-1 0 0 0,-1 1 0 0 0,0-1 0 0 0,0 1-1 0 0,0-1 1 0 0,1 1 0 0 0,-1 0 0 0 0,0 0 0 0 0,1 0 0 0 0,-1 0 0 0 0,1 0 0 0 0,-2 2 0 0 0,-13 9-55 0 0,0 1 0 0 0,2 1 1 0 0,0 1-1 0 0,0 0 0 0 0,1 0 0 0 0,1 2 1 0 0,1-1-1 0 0,0 1 0 0 0,1 1 1 0 0,1 0-1 0 0,1 0 0 0 0,1 1 1 0 0,0 0-1 0 0,1 0 0 0 0,1 1 0 0 0,-4 34 1 0 0,9-53 46 0 0,-1-1 1 0 0,1 1 0 0 0,0-1-1 0 0,0 1 1 0 0,0-1-1 0 0,0 1 1 0 0,0-1 0 0 0,0 1-1 0 0,0-1 1 0 0,0 1-1 0 0,0-1 1 0 0,0 1 0 0 0,0-1-1 0 0,0 1 1 0 0,0-1-1 0 0,0 1 1 0 0,0-1 0 0 0,0 1-1 0 0,1-1 1 0 0,-1 1-1 0 0,0-1 1 0 0,0 1 0 0 0,1-1-1 0 0,-1 1 1 0 0,0-1 0 0 0,1 1-1 0 0,-1-1 1 0 0,0 0-1 0 0,1 1 1 0 0,-1-1 0 0 0,1 0-1 0 0,-1 1 1 0 0,1-1-1 0 0,-1 0 1 0 0,1 1 0 0 0,-1-1-1 0 0,1 0 1 0 0,-1 0-1 0 0,1 1 1 0 0,1-2 99 0 0,0 1-1 0 0,0-1 1 0 0,0 0-1 0 0,0 1 1 0 0,0-1 0 0 0,0 0-1 0 0,0 0 1 0 0,0 0-1 0 0,-1 0 1 0 0,4-3 0 0 0,39-36 1090 0 0,-44 40-1228 0 0,36-45 446 0 0,-30 35-368 0 0,2 0-1 0 0,-1 1 1 0 0,1 0-1 0 0,1 0 0 0 0,0 1 1 0 0,18-14-1 0 0,-26 21-61 0 0,0 1 0 0 0,0 0 0 0 0,1-1 0 0 0,-1 1-1 0 0,0 0 1 0 0,0 0 0 0 0,0 0 0 0 0,1 0 0 0 0,-1 0 0 0 0,0 0 0 0 0,0 0 0 0 0,0 1 0 0 0,0-1-1 0 0,1 0 1 0 0,-1 0 0 0 0,0 1 0 0 0,0-1 0 0 0,0 1 0 0 0,0-1 0 0 0,0 1 0 0 0,0 0 0 0 0,0-1-1 0 0,0 1 1 0 0,0 0 0 0 0,0 0 0 0 0,0-1 0 0 0,-1 1 0 0 0,1 0 0 0 0,0 0 0 0 0,0 0 0 0 0,-1 0-1 0 0,2 2 1 0 0,22 40 95 0 0,-20-35-129 0 0,1 3 27 0 0,2 4-4 0 0,0-1 0 0 0,1 0 0 0 0,1-1 0 0 0,15 20 0 0 0,-22-30 7 0 0,1 0-1 0 0,0-1 0 0 0,0 1 0 0 0,0 0 1 0 0,0-1-1 0 0,0 0 0 0 0,1 0 1 0 0,-1 0-1 0 0,1 0 0 0 0,-1-1 0 0 0,1 1 1 0 0,0-1-1 0 0,-1 0 0 0 0,1 0 1 0 0,0 0-1 0 0,0 0 0 0 0,0-1 0 0 0,0 1 1 0 0,0-1-1 0 0,0 0 0 0 0,-1-1 1 0 0,1 1-1 0 0,0-1 0 0 0,5 0 0 0 0,2-3-124 0 0,0 0 0 0 0,0-1-1 0 0,0 0 1 0 0,0 0 0 0 0,-1-1 0 0 0,0-1-1 0 0,0 0 1 0 0,0 0 0 0 0,-1-1-1 0 0,15-16 1 0 0,26-37-3813 0 0,-9-4-3960 0 0,-26 37 752 0 0</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0:42.241"/>
    </inkml:context>
    <inkml:brush xml:id="br0">
      <inkml:brushProperty name="width" value="0.035" units="cm"/>
      <inkml:brushProperty name="height" value="0.035" units="cm"/>
    </inkml:brush>
  </inkml:definitions>
  <inkml:trace contextRef="#ctx0" brushRef="#br0">294 562 8722 0 0,'8'-6'1290'0'0,"-1"0"1"0"0,0 0 0 0 0,10-12-1 0 0,-15 16-955 0 0,-1 0-1 0 0,1 0 1 0 0,-1 0 0 0 0,0 1-1 0 0,1-1 1 0 0,-1-1-1 0 0,0 1 1 0 0,0 0 0 0 0,0 0-1 0 0,-1 0 1 0 0,1 0 0 0 0,0-1-1 0 0,-1 1 1 0 0,0 0-1 0 0,1 0 1 0 0,-1-1 0 0 0,0 1-1 0 0,0 0 1 0 0,0-1 0 0 0,-1-2-1 0 0,-2-1-128 0 0,1 0 0 0 0,-2 1 1 0 0,1 0-1 0 0,0-1 0 0 0,-1 1 0 0 0,0 0 0 0 0,-1 1 0 0 0,1-1 1 0 0,-1 1-1 0 0,1 0 0 0 0,-1 0 0 0 0,0 0 0 0 0,-9-4 0 0 0,0 0-131 0 0,0 1-1 0 0,0 0 0 0 0,0 1 0 0 0,-22-5 0 0 0,32 10-89 0 0,-1 0 0 0 0,0 0 1 0 0,1 0-1 0 0,-1 1 0 0 0,1 0 1 0 0,-1 0-1 0 0,0 0 0 0 0,1 0 1 0 0,-1 1-1 0 0,0 0 0 0 0,1 0 0 0 0,-1 0 1 0 0,1 0-1 0 0,-1 1 0 0 0,-6 3 1 0 0,5-2-13 0 0,1 1 1 0 0,-1 0-1 0 0,1 1 1 0 0,-1-1-1 0 0,1 1 1 0 0,0 0-1 0 0,1 0 0 0 0,-1 0 1 0 0,-5 10-1 0 0,2-1-25 0 0,1 0 0 0 0,0 0-1 0 0,1 0 1 0 0,1 1-1 0 0,0 0 1 0 0,1 0-1 0 0,0 0 1 0 0,-2 26 0 0 0,6-35 42 0 0,-1 0 1 0 0,1 1 0 0 0,0-1 0 0 0,0 0-1 0 0,1 1 1 0 0,0-1 0 0 0,0 0 0 0 0,0 0 0 0 0,1 0-1 0 0,4 11 1 0 0,-5-15 49 0 0,1 1-1 0 0,0-1 0 0 0,0 0 1 0 0,0 0-1 0 0,0 0 1 0 0,0 0-1 0 0,0 0 0 0 0,0 0 1 0 0,1 0-1 0 0,-1-1 1 0 0,1 1-1 0 0,-1-1 0 0 0,1 0 1 0 0,0 1-1 0 0,-1-1 1 0 0,1-1-1 0 0,0 1 0 0 0,0 0 1 0 0,0-1-1 0 0,0 1 1 0 0,-1-1-1 0 0,1 0 0 0 0,0 0 1 0 0,0 0-1 0 0,5-1 0 0 0,0 0 62 0 0,0-1 0 0 0,-1 0 0 0 0,1 0 0 0 0,-1-1-1 0 0,1 0 1 0 0,-1 0 0 0 0,0 0 0 0 0,0-1 0 0 0,0-1-1 0 0,-1 1 1 0 0,1-1 0 0 0,-1 0 0 0 0,0 0-1 0 0,8-10 1 0 0,0 0 30 0 0,0-1 0 0 0,-2-1 0 0 0,1 0-1 0 0,12-25 1 0 0,-18 27-63 0 0,0 0 1 0 0,0-1-1 0 0,-2 1 0 0 0,0-1 0 0 0,0 0 1 0 0,-2-1-1 0 0,0 1 0 0 0,1-29 0 0 0,-4 17-4 0 0,-2 0-1 0 0,0-1 0 0 0,-2 1 1 0 0,-10-35-1 0 0,8 40-58 0 0,3 5 64 0 0,-1 0-1 0 0,-1 0 1 0 0,-1 1-1 0 0,0-1 0 0 0,-1 2 1 0 0,-17-29-1 0 0,24 44-73 0 0,0 1-1 0 0,-1-1 0 0 0,1 1 1 0 0,0-1-1 0 0,-1 1 1 0 0,1 0-1 0 0,0-1 0 0 0,-1 1 1 0 0,1-1-1 0 0,0 1 1 0 0,-1 0-1 0 0,1-1 0 0 0,-1 1 1 0 0,1 0-1 0 0,0-1 0 0 0,-1 1 1 0 0,1 0-1 0 0,-1 0 1 0 0,1-1-1 0 0,-1 1 0 0 0,0 0 1 0 0,1 0-1 0 0,-1 0 1 0 0,1 0-1 0 0,-1 0 0 0 0,1 0 1 0 0,-1 0-1 0 0,1 0 1 0 0,-1 0-1 0 0,1 0 0 0 0,-1 0 1 0 0,1 0-1 0 0,-2 0 0 0 0,1 1-20 0 0,0 0-1 0 0,0 0 0 0 0,0 0 0 0 0,0 0 0 0 0,0 0 0 0 0,0 1 0 0 0,0-1 0 0 0,0 0 0 0 0,1 0 0 0 0,-1 1 0 0 0,0-1 0 0 0,0 2 0 0 0,-10 40-347 0 0,11-22 342 0 0,0 0 1 0 0,1-1-1 0 0,1 1 0 0 0,1-1 0 0 0,8 30 0 0 0,38 101-86 0 0,-37-116 75 0 0,5 17 58 0 0,-6-15-114 0 0,2-1 0 0 0,26 51 1 0 0,-35-78 109 0 0,1-1 1 0 0,0 0-1 0 0,0 0 1 0 0,1 0-1 0 0,0-1 1 0 0,1 1-1 0 0,0-1 1 0 0,0-1-1 0 0,0 0 1 0 0,0 0-1 0 0,1 0 1 0 0,0-1-1 0 0,1 0 1 0 0,-1 0-1 0 0,10 3 1 0 0,-13-7 13 0 0,1 1 0 0 0,-1-1 1 0 0,1 0-1 0 0,-1 0 0 0 0,1-1 0 0 0,-1 0 0 0 0,1 1 0 0 0,7-2 1 0 0,-6 0-492 0 0,0-1 1 0 0,0 1 0 0 0,-1-1 0 0 0,1 0 0 0 0,-1-1-1 0 0,9-4 1 0 0,-8 3-578 0 0,0 0 0 0 0,-1 0 0 0 0,1-1 0 0 0,-1 0 0 0 0,0 0 0 0 0,-1 0-1 0 0,1-1 1 0 0,-1 0 0 0 0,0 0 0 0 0,0-1 0 0 0,-1 1 0 0 0,7-13 0 0 0,-5 3-4477 0 0</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0:42.732"/>
    </inkml:context>
    <inkml:brush xml:id="br0">
      <inkml:brushProperty name="width" value="0.035" units="cm"/>
      <inkml:brushProperty name="height" value="0.035" units="cm"/>
    </inkml:brush>
  </inkml:definitions>
  <inkml:trace contextRef="#ctx0" brushRef="#br0">1 293 12763 0 0,'3'-10'868'0'0,"0"1"-1"0"0,1-1 1 0 0,0 0 0 0 0,0 1 0 0 0,1 0 0 0 0,10-15 0 0 0,0 3 457 0 0,26-28 1 0 0,-36 44-1184 0 0,-1 1 1 0 0,1-1-1 0 0,0 1 1 0 0,0 0 0 0 0,0 1-1 0 0,1-1 1 0 0,-1 1-1 0 0,1 0 1 0 0,0 0 0 0 0,8-2-1 0 0,-12 5-127 0 0,0-1 0 0 0,0 1 0 0 0,0-1 0 0 0,0 1-1 0 0,0 0 1 0 0,0 0 0 0 0,0 0 0 0 0,0 0 0 0 0,1 0-1 0 0,-1 1 1 0 0,0-1 0 0 0,0 1 0 0 0,0-1 0 0 0,0 1 0 0 0,0 0-1 0 0,0-1 1 0 0,0 1 0 0 0,0 0 0 0 0,-1 0 0 0 0,1 1-1 0 0,0-1 1 0 0,0 0 0 0 0,-1 1 0 0 0,1-1 0 0 0,-1 1 0 0 0,1-1-1 0 0,-1 1 1 0 0,0 0 0 0 0,0-1 0 0 0,0 1 0 0 0,0 0-1 0 0,0 0 1 0 0,2 4 0 0 0,-1 2-8 0 0,1 0 0 0 0,-1 0 1 0 0,-1 1-1 0 0,1-1 0 0 0,-1 1 0 0 0,-1-1 1 0 0,0 1-1 0 0,0-1 0 0 0,0 1 0 0 0,-1-1 0 0 0,-3 13 1 0 0,1-7-2 0 0,-1 0 1 0 0,0 0 0 0 0,-1 0-1 0 0,0 0 1 0 0,-14 23 0 0 0,17-32 9 0 0,0-1-11 0 0,-1-1 0 0 0,1 1 0 0 0,0 0 0 0 0,-1-1 0 0 0,0 0 0 0 0,0 0 0 0 0,-6 6 0 0 0,20-49 303 0 0,27-54-498 0 0,-21 56 207 0 0,22-77 0 0 0,-35 97 44 0 0,0 0 1 0 0,-2-1 0 0 0,1-28-1 0 0,-23 112-661 0 0,17-50 593 0 0,1 1-1 0 0,0-1 0 0 0,1 0 0 0 0,3 31 0 0 0,-2-42 27 0 0,1-1 0 0 0,0 1-1 0 0,0-1 1 0 0,0 1 0 0 0,0-1 0 0 0,0 0-1 0 0,1 1 1 0 0,-1-1 0 0 0,1 0 0 0 0,0 0-1 0 0,0 0 1 0 0,0 0 0 0 0,0 0-1 0 0,1-1 1 0 0,-1 1 0 0 0,1-1 0 0 0,-1 1-1 0 0,1-1 1 0 0,0 0 0 0 0,0 0 0 0 0,0 0-1 0 0,0-1 1 0 0,1 1 0 0 0,-1-1 0 0 0,0 1-1 0 0,7 0 1 0 0,1 1 131 0 0,0-2-1 0 0,1 0 1 0 0,-1 0 0 0 0,0-1-1 0 0,0 0 1 0 0,1 0-1 0 0,-1-2 1 0 0,0 1 0 0 0,0-2-1 0 0,0 1 1 0 0,0-1 0 0 0,-1-1-1 0 0,12-5 1 0 0,-9 3-488 0 0,-1 0-1 0 0,0-1 1 0 0,0-1 0 0 0,13-10 0 0 0,-16 10-1357 0 0,-1 1 1 0 0,1-1-1 0 0,-2-1 1 0 0,1 0-1 0 0,7-11 1 0 0,-4 2-6703 0 0</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0:44.309"/>
    </inkml:context>
    <inkml:brush xml:id="br0">
      <inkml:brushProperty name="width" value="0.035" units="cm"/>
      <inkml:brushProperty name="height" value="0.035" units="cm"/>
    </inkml:brush>
  </inkml:definitions>
  <inkml:trace contextRef="#ctx0" brushRef="#br0">219 59 10770 0 0,'11'-16'2223'0'0,"0"0"2968"0"0,-11 15-5088 0 0,0 1 0 0 0,0-1 0 0 0,0 1 0 0 0,0-1 1 0 0,0 1-1 0 0,-1-1 0 0 0,1 1 0 0 0,0-1 0 0 0,0 1 0 0 0,0-1 0 0 0,-1 1 1 0 0,1-1-1 0 0,0 1 0 0 0,-1 0 0 0 0,1-1 0 0 0,0 1 0 0 0,-1-1 0 0 0,1 1 1 0 0,-1 0-1 0 0,1-1 0 0 0,0 1 0 0 0,-1 0 0 0 0,1 0 0 0 0,-1-1 0 0 0,1 1 1 0 0,-1 0-1 0 0,1 0 0 0 0,-1 0 0 0 0,1-1 0 0 0,-1 1 0 0 0,1 0 0 0 0,-1 0 1 0 0,1 0-1 0 0,-1 0 0 0 0,1 0 0 0 0,-1 0 0 0 0,0 0 0 0 0,-5-1-13 0 0,1 1-1 0 0,0-1 0 0 0,0 1 0 0 0,0 0 0 0 0,-1 0 0 0 0,1 1 0 0 0,0 0 0 0 0,0 0 1 0 0,0 0-1 0 0,0 0 0 0 0,0 1 0 0 0,-9 4 0 0 0,6-2-120 0 0,0 1 1 0 0,0 0-1 0 0,0 0 0 0 0,1 1 1 0 0,0 0-1 0 0,-12 13 0 0 0,8-6-32 0 0,1 0-1 0 0,0 1 1 0 0,1 1-1 0 0,0 0 1 0 0,1 0-1 0 0,1 0 1 0 0,-9 27-1 0 0,15-38 53 0 0,-1 1-1 0 0,1 0 1 0 0,0-1-1 0 0,1 1 1 0 0,-1 0-1 0 0,1 0 0 0 0,0-1 1 0 0,0 1-1 0 0,1 0 1 0 0,-1 0-1 0 0,1 0 1 0 0,3 7-1 0 0,-4-10 24 0 0,1 0 1 0 0,0 0-1 0 0,0 0 1 0 0,1 0-1 0 0,-1-1 1 0 0,0 1-1 0 0,1 0 1 0 0,-1-1-1 0 0,1 1 1 0 0,-1-1-1 0 0,1 1 1 0 0,0-1-1 0 0,-1 0 1 0 0,1 0-1 0 0,0 0 1 0 0,0 0-1 0 0,0 0 0 0 0,0 0 1 0 0,0 0-1 0 0,0-1 1 0 0,0 1-1 0 0,0-1 1 0 0,0 0-1 0 0,0 1 1 0 0,1-1-1 0 0,-1 0 1 0 0,0 0-1 0 0,0 0 1 0 0,0-1-1 0 0,4 0 1 0 0,4 0 160 0 0,-1-2 1 0 0,1 1-1 0 0,-1-1 1 0 0,1-1-1 0 0,-1 0 1 0 0,0 0-1 0 0,0 0 1 0 0,-1-2-1 0 0,13-7 1 0 0,3-6 277 0 0,37-38 0 0 0,-56 52-378 0 0,0 0 0 0 0,-1 0-1 0 0,0 0 1 0 0,0-1 0 0 0,0 0-1 0 0,-1 0 1 0 0,1 0 0 0 0,-1 0-1 0 0,-1 0 1 0 0,0-1 0 0 0,1 1-1 0 0,-2-1 1 0 0,3-11 0 0 0,-4 14-43 0 0,0 1 0 0 0,0-1 0 0 0,0 1-1 0 0,-1-1 1 0 0,1 1 0 0 0,-1-1 0 0 0,0 1 0 0 0,0-1 0 0 0,0 1 0 0 0,0 0 0 0 0,0-1 0 0 0,-1 1 0 0 0,0 0 0 0 0,1 0 0 0 0,-1 0 0 0 0,-1 0 0 0 0,1 0 0 0 0,0 1 0 0 0,-1-1 0 0 0,1 1 0 0 0,-1-1 0 0 0,0 1 0 0 0,1 0 0 0 0,-1 0 0 0 0,0 0 0 0 0,-1 0 0 0 0,-4-2 0 0 0,1 1-339 0 0,-1 0-1 0 0,0 0 1 0 0,0 1 0 0 0,0 0 0 0 0,0 1-1 0 0,0-1 1 0 0,-1 1 0 0 0,1 1 0 0 0,0 0-1 0 0,-1 0 1 0 0,-14 2 0 0 0,11 0-1742 0 0,1 1 0 0 0,0 0 0 0 0,0 0 0 0 0,-17 9 0 0 0,12-4-5476 0 0</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0:47.137"/>
    </inkml:context>
    <inkml:brush xml:id="br0">
      <inkml:brushProperty name="width" value="0.035" units="cm"/>
      <inkml:brushProperty name="height" value="0.035" units="cm"/>
    </inkml:brush>
  </inkml:definitions>
  <inkml:trace contextRef="#ctx0" brushRef="#br0">220 180 9922 0 0,'6'-5'976'0'0,"-5"4"-720"0"0,-1 1 1 0 0,1 0-1 0 0,-1-1 1 0 0,1 1-1 0 0,-1 0 1 0 0,1-1-1 0 0,-1 1 1 0 0,0-1-1 0 0,1 1 0 0 0,-1-1 1 0 0,0 1-1 0 0,1-1 1 0 0,-1 1-1 0 0,0-1 1 0 0,0 1-1 0 0,1-1 1 0 0,-1 0-1 0 0,0 1 0 0 0,0-1 1 0 0,0 1-1 0 0,0-1 1 0 0,0 0-1 0 0,0 1 1 0 0,0-1-1 0 0,0 0 1 0 0,-2-12-175 0 0,0-24 1120 0 0,3 33-1105 0 0,-1-1-1 0 0,0 1 1 0 0,0-1 0 0 0,0 1-1 0 0,-1-1 1 0 0,0 1-1 0 0,1 0 1 0 0,-2-1-1 0 0,1 1 1 0 0,-2-5-1 0 0,1 6-1 0 0,-21-34 521 0 0,22 35-602 0 0,-1 1 0 0 0,0-1 0 0 0,1 1-1 0 0,-1-1 1 0 0,0 1 0 0 0,0 0 0 0 0,0 0 0 0 0,0 0 0 0 0,0 0 0 0 0,0 0 0 0 0,0 1 0 0 0,0-1 0 0 0,0 0 0 0 0,0 1 0 0 0,0 0 0 0 0,-1-1 0 0 0,-3 1 0 0 0,0 0 1 0 0,1 0 0 0 0,-1 0 0 0 0,0 1 0 0 0,0 0 1 0 0,1 0-1 0 0,-1 0 0 0 0,1 0 0 0 0,-1 1 0 0 0,-9 4 1 0 0,11-3-64 0 0,1-1 1 0 0,-1 1 0 0 0,1 0 0 0 0,0 0 0 0 0,0 0 0 0 0,0 0 0 0 0,0 0-1 0 0,1 1 1 0 0,-1-1 0 0 0,1 1 0 0 0,0 0 0 0 0,0 0 0 0 0,-2 6 0 0 0,-10 23 0 0 0,-10 45 0 0 0,20-66 55 0 0,1 2 1 0 0,1-1 0 0 0,1 0 0 0 0,-1 0 0 0 0,2 1 0 0 0,1 21 0 0 0,-1-34 10 0 0,0-1 0 0 0,0 1 0 0 0,0 0 0 0 0,1-1 0 0 0,-1 1 1 0 0,0 0-1 0 0,0-1 0 0 0,0 1 0 0 0,0-1 0 0 0,1 1 0 0 0,-1 0 1 0 0,0-1-1 0 0,0 1 0 0 0,1-1 0 0 0,-1 1 0 0 0,0-1 0 0 0,1 1 1 0 0,-1-1-1 0 0,1 1 0 0 0,-1-1 0 0 0,1 0 0 0 0,-1 1 0 0 0,1-1 1 0 0,-1 0-1 0 0,1 1 0 0 0,-1-1 0 0 0,1 0 0 0 0,-1 1 0 0 0,1-1 0 0 0,1 0 1 0 0,-1 0 53 0 0,1 0 1 0 0,-1 0 0 0 0,0 0-1 0 0,1-1 1 0 0,-1 1 0 0 0,1-1-1 0 0,-1 1 1 0 0,0-1-1 0 0,1 1 1 0 0,-1-1 0 0 0,0 0-1 0 0,2-1 1 0 0,30-28 1226 0 0,-27 25-1203 0 0,3-4 32 0 0,0 0 0 0 0,-1-1 0 0 0,0 1 1 0 0,0-2-1 0 0,-1 1 0 0 0,-1-1 0 0 0,1 0 0 0 0,-2 0 0 0 0,1-1 0 0 0,6-22 1 0 0,-10 33-264 0 0,3 8 75 0 0,7 27 89 0 0,12 42 59 0 0,-23-72-80 0 0,0-1 0 0 0,0 1 0 0 0,0 0 1 0 0,1-1-1 0 0,0 1 0 0 0,0-1 0 0 0,0 1 0 0 0,0-1 0 0 0,0 0 0 0 0,1 0 0 0 0,-1 0 0 0 0,1 0 0 0 0,0-1 0 0 0,0 1 0 0 0,0-1 0 0 0,0 1 0 0 0,0-1 0 0 0,1 0 0 0 0,-1 0 0 0 0,4 1 1 0 0,-2-2 43 0 0,-1 1 0 0 0,1-1 1 0 0,0-1-1 0 0,-1 1 1 0 0,1-1-1 0 0,0 1 1 0 0,0-1-1 0 0,-1-1 1 0 0,1 1-1 0 0,0-1 0 0 0,-1 0 1 0 0,1 0-1 0 0,0 0 1 0 0,-1 0-1 0 0,1-1 1 0 0,6-3-1 0 0,3-2 18 0 0,-1 0-1 0 0,1-1 1 0 0,-1-1-1 0 0,0 0 1 0 0,20-19-1 0 0,-16 8-3468 0 0,-3-1-3533 0 0,-8 11-1994 0 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2:03.557"/>
    </inkml:context>
    <inkml:brush xml:id="br0">
      <inkml:brushProperty name="width" value="0.035" units="cm"/>
      <inkml:brushProperty name="height" value="0.035" units="cm"/>
    </inkml:brush>
  </inkml:definitions>
  <inkml:trace contextRef="#ctx0" brushRef="#br0">103 134 10426 0 0,'-3'-5'424'0'0,"0"-1"0"0"0,0 1 0 0 0,-1 0 0 0 0,0 0 0 0 0,0 0 0 0 0,0 1-1 0 0,0-1 1 0 0,-8-4 0 0 0,10 7-270 0 0,0 0-1 0 0,-1 0 1 0 0,1 1-1 0 0,-1 0 1 0 0,0-1-1 0 0,1 1 1 0 0,-1 0-1 0 0,0 0 1 0 0,0 0-1 0 0,1 1 1 0 0,-1-1-1 0 0,0 1 1 0 0,0-1-1 0 0,0 1 1 0 0,0 0-1 0 0,0 0 1 0 0,0 0 0 0 0,0 1-1 0 0,1-1 1 0 0,-5 2-1 0 0,21 1 1506 0 0,15-4-1279 0 0,100-30 41 0 0,40-8-1333 0 0,-137 36-1073 0 0,-14 8-4490 0 0</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2:03.715"/>
    </inkml:context>
    <inkml:brush xml:id="br0">
      <inkml:brushProperty name="width" value="0.035" units="cm"/>
      <inkml:brushProperty name="height" value="0.035" units="cm"/>
    </inkml:brush>
  </inkml:definitions>
  <inkml:trace contextRef="#ctx0" brushRef="#br0">1 1 9818 0 0,'0'2'70'0'0,"0"0"1"0"0,0 0-1 0 0,0 1 0 0 0,0-1 1 0 0,1 0-1 0 0,-1 0 0 0 0,1 0 0 0 0,-1 0 1 0 0,1 0-1 0 0,0 0 0 0 0,0 0 1 0 0,0 0-1 0 0,0 0 0 0 0,0 0 0 0 0,1 0 1 0 0,-1 0-1 0 0,0-1 0 0 0,1 1 1 0 0,0 0-1 0 0,-1-1 0 0 0,1 1 0 0 0,0-1 1 0 0,-1 0-1 0 0,1 0 0 0 0,0 0 1 0 0,0 1-1 0 0,0-2 0 0 0,0 1 0 0 0,0 0 1 0 0,0 0-1 0 0,1-1 0 0 0,-1 1 1 0 0,0-1-1 0 0,0 0 0 0 0,0 1 0 0 0,4-1 1 0 0,33 2 194 0 0,0-1 1 0 0,-1-2 0 0 0,1-1-1 0 0,57-11 1 0 0,-70 9-610 0 0,12-3-2527 0 0,-20 3-2812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37.497"/>
    </inkml:context>
    <inkml:brush xml:id="br0">
      <inkml:brushProperty name="width" value="0.035" units="cm"/>
      <inkml:brushProperty name="height" value="0.035" units="cm"/>
    </inkml:brush>
  </inkml:definitions>
  <inkml:trace contextRef="#ctx0" brushRef="#br0">15 37 11626 0 0,'-2'-5'436'0'0,"0"2"-68"0"0,0 0-1 0 0,0-1 0 0 0,1 1 0 0 0,0-1 1 0 0,-1 1-1 0 0,1-1 0 0 0,0-4 1 0 0,31 15 834 0 0,-21-3-1108 0 0,0 1-1 0 0,0-1 0 0 0,0 2 0 0 0,-1-1 0 0 0,1 1 0 0 0,-1 0 0 0 0,-1 1 0 0 0,1 0 0 0 0,-1 0 0 0 0,-1 1 1 0 0,1 0-1 0 0,5 9 0 0 0,9 16-80 0 0,29 66 1 0 0,-22-42 42 0 0,-22-45-30 0 0,4 8 85 0 0,1 0-1 0 0,1 0 0 0 0,0-1 1 0 0,2 0-1 0 0,18 20 0 0 0,-29-36-415 0 0,5 6 1007 0 0</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2:04.222"/>
    </inkml:context>
    <inkml:brush xml:id="br0">
      <inkml:brushProperty name="width" value="0.035" units="cm"/>
      <inkml:brushProperty name="height" value="0.035" units="cm"/>
    </inkml:brush>
  </inkml:definitions>
  <inkml:trace contextRef="#ctx0" brushRef="#br0">10 16 11514 0 0,'0'-8'697'0'0,"0"0"3239"0"0,-3 20-2363 0 0,-1 28-1475 0 0,2 0 1 0 0,2 0 0 0 0,7 66-1 0 0,0-7-41 0 0,1 13 673 0 0,5-1 0 0 0,46 193 1 0 0,-55-284 180 0 0,5 15 1158 0 0,-16-46-1533 0 0,-8-15-9956 0 0,11 16 915 0 0</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35.986"/>
    </inkml:context>
    <inkml:brush xml:id="br0">
      <inkml:brushProperty name="width" value="0.035" units="cm"/>
      <inkml:brushProperty name="height" value="0.035" units="cm"/>
    </inkml:brush>
  </inkml:definitions>
  <inkml:trace contextRef="#ctx0" brushRef="#br0">26 237 10562 0 0,'-6'6'568'0'0,"-9"5"4571"0"0,11-13-2623 0 0,4-11-1241 0 0,3-2-1104 0 0,1 1-1 0 0,0 0 1 0 0,1 0-1 0 0,1 0 1 0 0,0 0 0 0 0,1 1-1 0 0,0 0 1 0 0,12-15-1 0 0,-13 19-172 0 0,1 0 0 0 0,0 1 0 0 0,1 0 0 0 0,0 0 0 0 0,0 0 0 0 0,0 1-1 0 0,1 1 1 0 0,0-1 0 0 0,1 1 0 0 0,-1 1 0 0 0,20-8 0 0 0,-26 12 1 0 0,1 0-1 0 0,-1 0 1 0 0,0 0 0 0 0,1 1-1 0 0,-1-1 1 0 0,1 1 0 0 0,-1 0-1 0 0,1 0 1 0 0,-1 0 0 0 0,0 0-1 0 0,1 1 1 0 0,-1 0 0 0 0,1-1-1 0 0,-1 1 1 0 0,0 1 0 0 0,0-1-1 0 0,6 3 1 0 0,-4-1-5 0 0,0 1 0 0 0,0-1 1 0 0,0 1-1 0 0,-1 1 0 0 0,1-1 0 0 0,-1 1 0 0 0,0-1 1 0 0,0 1-1 0 0,3 7 0 0 0,4 7-11 0 0,-1 1 0 0 0,-1 0-1 0 0,-1 1 1 0 0,8 31 0 0 0,-10-30 70 0 0,0 1 0 0 0,-2 0 0 0 0,-1 0 0 0 0,-1 1 0 0 0,0-1 1 0 0,-2 0-1 0 0,-1 1 0 0 0,-1-1 0 0 0,-1 0 0 0 0,-7 29 0 0 0,13-126 3940 0 0,-1 59-3992 0 0,5-46 63 0 0,4 1-1 0 0,26-91 1 0 0,-34 143-68 0 0,0 0 1 0 0,0 0-1 0 0,1 0 1 0 0,0 0-1 0 0,1 1 0 0 0,0 0 1 0 0,8-11-1 0 0,-11 17-11 0 0,-1-1 0 0 0,1 1 0 0 0,-1-1 0 0 0,1 1 0 0 0,0 0-1 0 0,0-1 1 0 0,-1 1 0 0 0,1 0 0 0 0,0 0 0 0 0,0 1 0 0 0,0-1 0 0 0,0 0 0 0 0,0 1-1 0 0,0-1 1 0 0,0 1 0 0 0,1-1 0 0 0,-1 1 0 0 0,0 0 0 0 0,0 0 0 0 0,0 0 0 0 0,0 0 0 0 0,0 0-1 0 0,0 1 1 0 0,1-1 0 0 0,-1 1 0 0 0,0-1 0 0 0,0 1 0 0 0,0 0 0 0 0,0 0 0 0 0,-1 0-1 0 0,1 0 1 0 0,0 0 0 0 0,0 0 0 0 0,0 0 0 0 0,-1 1 0 0 0,2 1 0 0 0,5 4-20 0 0,-1 0 0 0 0,0 1 0 0 0,0 0 0 0 0,-1 0 0 0 0,0 0 0 0 0,-1 1 0 0 0,0 0 0 0 0,0 0 0 0 0,-1 1 0 0 0,0 0 0 0 0,3 10 0 0 0,3 15-32 0 0,9 64 0 0 0,-13-62 126 0 0,-3-1-1 0 0,-1 1 1 0 0,-2 0-1 0 0,-5 48 0 0 0,4-77-10 0 0,1-5-2 0 0,0 0 0 0 0,0 1 0 0 0,0-1 0 0 0,-1 0 0 0 0,0 0 0 0 0,1 0 0 0 0,-1 0 1 0 0,0 0-1 0 0,0 0 0 0 0,-1 0 0 0 0,1 0 0 0 0,-4 5 0 0 0,4-8-126 0 0,1 0-1 0 0,-1 1 1 0 0,0-1 0 0 0,1 0-1 0 0,-1 0 1 0 0,0 0-1 0 0,1 0 1 0 0,-1 0 0 0 0,0 0-1 0 0,1 0 1 0 0,-1 0-1 0 0,0 0 1 0 0,1 0 0 0 0,-1 0-1 0 0,0-1 1 0 0,1 1-1 0 0,-1 0 1 0 0,0 0 0 0 0,1-1-1 0 0,-1 1 1 0 0,1 0-1 0 0,-1-1 1 0 0,0 1 0 0 0,1-1-1 0 0,-1 1 1 0 0,1 0-1 0 0,-1-1 1 0 0,1 1 0 0 0,-1-1-1 0 0,1 0 1 0 0,0 1-1 0 0,-1-1 1 0 0,0-1 0 0 0,-7-18-10879 0 0,8 13 3956 0 0</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36.508"/>
    </inkml:context>
    <inkml:brush xml:id="br0">
      <inkml:brushProperty name="width" value="0.035" units="cm"/>
      <inkml:brushProperty name="height" value="0.035" units="cm"/>
    </inkml:brush>
  </inkml:definitions>
  <inkml:trace contextRef="#ctx0" brushRef="#br0">1 7 12451 0 0,'0'0'49'0'0,"0"0"1"0"0,0-1 0 0 0,0 1-1 0 0,0 0 1 0 0,0 0-1 0 0,0 0 1 0 0,0-1 0 0 0,0 1-1 0 0,0 0 1 0 0,0 0 0 0 0,0 0-1 0 0,0-1 1 0 0,0 1-1 0 0,0 0 1 0 0,0 0 0 0 0,0 0-1 0 0,0 0 1 0 0,0-1 0 0 0,0 1-1 0 0,0 0 1 0 0,0 0-1 0 0,0 0 1 0 0,1-1 0 0 0,-1 1-1 0 0,0 0 1 0 0,0 0 0 0 0,0 0-1 0 0,0 0 1 0 0,0 0 0 0 0,1 0-1 0 0,-1-1 1 0 0,0 1-1 0 0,0 0 1 0 0,0 0 0 0 0,0 0-1 0 0,1 0 1 0 0,-1 0 0 0 0,0 0-1 0 0,0 0 1 0 0,0 0-1 0 0,1 0 1 0 0,-1 0 0 0 0,0 0-1 0 0,10 6 1865 0 0,5 12 162 0 0,-5 11-1768 0 0,-3 1-1 0 0,0 0 1 0 0,-2 0 0 0 0,-1 0 0 0 0,0 46-1 0 0,-2-40-182 0 0,-1-25-126 0 0,0 9 92 0 0,0-1 0 0 0,-2 20 0 0 0,1-35-35 0 0,-1 0 0 0 0,1-1-1 0 0,-1 1 1 0 0,1 0-1 0 0,-1-1 1 0 0,0 1 0 0 0,0-1-1 0 0,-1 1 1 0 0,1-1 0 0 0,-1 0-1 0 0,0 0 1 0 0,0 0 0 0 0,0 1-1 0 0,0-2 1 0 0,0 1-1 0 0,-1 0 1 0 0,-4 4 0 0 0,7-7-95 0 0,0 1 0 0 0,-1-1 0 0 0,1 0 0 0 0,-1 1 0 0 0,1-1 0 0 0,0 0 0 0 0,-1 0 1 0 0,1 1-1 0 0,-1-1 0 0 0,1 0 0 0 0,-1 0 0 0 0,1 0 0 0 0,-1 0 0 0 0,1 1 0 0 0,-1-1 1 0 0,1 0-1 0 0,-1 0 0 0 0,1 0 0 0 0,-1 0 0 0 0,1 0 0 0 0,-1 0 0 0 0,1 0 0 0 0,-1-1 0 0 0,1 1 1 0 0,-1 0-1 0 0,1 0 0 0 0,-1 0 0 0 0,1 0 0 0 0,0-1 0 0 0,-1 1 0 0 0,1 0 0 0 0,-1 0 1 0 0,1-1-1 0 0,-1 1 0 0 0,1 0 0 0 0,0-1 0 0 0,-1 1 0 0 0,0-1 0 0 0,-5-24-4620 0 0,9-30-1595 0 0,0 37 1376 0 0</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36.729"/>
    </inkml:context>
    <inkml:brush xml:id="br0">
      <inkml:brushProperty name="width" value="0.035" units="cm"/>
      <inkml:brushProperty name="height" value="0.035" units="cm"/>
    </inkml:brush>
  </inkml:definitions>
  <inkml:trace contextRef="#ctx0" brushRef="#br0">0 2 9394 0 0,'1'-1'71'0'0,"0"1"-1"0"0,0 0 1 0 0,0 0-1 0 0,0-1 1 0 0,0 1 0 0 0,0 0-1 0 0,0 0 1 0 0,0 0 0 0 0,-1 0-1 0 0,1 0 1 0 0,0 1-1 0 0,0-1 1 0 0,0 0 0 0 0,0 0-1 0 0,0 1 1 0 0,0-1-1 0 0,-1 0 1 0 0,1 1 0 0 0,0-1-1 0 0,0 1 1 0 0,0-1-1 0 0,-1 1 1 0 0,1-1 0 0 0,0 1-1 0 0,-1-1 1 0 0,1 1 0 0 0,0 0-1 0 0,-1-1 1 0 0,1 1-1 0 0,-1 0 1 0 0,1 0 0 0 0,-1 0-1 0 0,1-1 1 0 0,-1 1-1 0 0,0 0 1 0 0,1 0 0 0 0,-1 0-1 0 0,0 1 1 0 0,12 38 768 0 0,-11-36-671 0 0,23 156 1946 0 0,-18-107-1482 0 0,2 0 1 0 0,25 84-1 0 0,-40-161 6 0 0,3 3-3337 0 0,-2 1-1 0 0,-14-36 1 0 0,11 37-2478 0 0</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36.889"/>
    </inkml:context>
    <inkml:brush xml:id="br0">
      <inkml:brushProperty name="width" value="0.035" units="cm"/>
      <inkml:brushProperty name="height" value="0.035" units="cm"/>
    </inkml:brush>
  </inkml:definitions>
  <inkml:trace contextRef="#ctx0" brushRef="#br0">0 102 13227 0 0,'6'-2'147'0'0,"-1"1"-1"0"0,1 0 1 0 0,0 0 0 0 0,-1 0-1 0 0,1 1 1 0 0,0 0 0 0 0,-1 0-1 0 0,1 0 1 0 0,7 2 0 0 0,12 0 286 0 0,25-3-93 0 0,-1-3-1 0 0,1-1 0 0 0,75-20 1 0 0,-68 10-3727 0 0,61-27 0 0 0,-97 34-1707 0 0</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37.428"/>
    </inkml:context>
    <inkml:brush xml:id="br0">
      <inkml:brushProperty name="width" value="0.035" units="cm"/>
      <inkml:brushProperty name="height" value="0.035" units="cm"/>
    </inkml:brush>
  </inkml:definitions>
  <inkml:trace contextRef="#ctx0" brushRef="#br0">0 171 10290 0 0,'14'-14'5483'0'0,"-1"1"-3816"0"0,-8 6-1246 0 0,1 1 0 0 0,0 0 1 0 0,1 0-1 0 0,-1 1 0 0 0,1 0 1 0 0,0 0-1 0 0,0 1 0 0 0,1 0 1 0 0,-1 0-1 0 0,16-5 0 0 0,-20 7-355 0 0,0 1 0 0 0,0 0 0 0 0,0 0 0 0 0,1 0-1 0 0,-1 0 1 0 0,0 1 0 0 0,1 0 0 0 0,-1-1-1 0 0,1 1 1 0 0,-1 0 0 0 0,0 0 0 0 0,1 1 0 0 0,-1-1-1 0 0,0 1 1 0 0,1 0 0 0 0,-1 0 0 0 0,0 0-1 0 0,0 0 1 0 0,1 0 0 0 0,-1 1 0 0 0,0-1 0 0 0,0 1-1 0 0,-1 0 1 0 0,1 0 0 0 0,0 0 0 0 0,-1 0-1 0 0,1 1 1 0 0,-1-1 0 0 0,3 4 0 0 0,-3-2-42 0 0,0 0 0 0 0,-1-1 0 0 0,1 1 0 0 0,-1 0-1 0 0,0 0 1 0 0,0 0 0 0 0,-1 0 0 0 0,1 0 0 0 0,-1 0 0 0 0,0 0 0 0 0,0 0 0 0 0,0 0 0 0 0,-1 0 0 0 0,1 0 0 0 0,-1 0 0 0 0,0 0 0 0 0,0 0-1 0 0,-2 4 1 0 0,-4 11 17 0 0,-1 0 0 0 0,-13 22 0 0 0,16-31-9 0 0,-28 50 332 0 0,46-77-14 0 0,2 0 1 0 0,-1 1-1 0 0,19-14 0 0 0,11-12-362 0 0,-29 25 23 0 0,0 0 0 0 0,-1-1 0 0 0,-1-1 1 0 0,-1 0-1 0 0,-1 0 0 0 0,-1-1 0 0 0,0-1 1 0 0,12-40-1 0 0,-16 143-63 0 0,-8-47 17 0 0,0-15 19 0 0,1-1 0 0 0,1 1 0 0 0,1 0 0 0 0,4 24 1 0 0,-4-39 33 0 0,0 0-1 0 0,0 0 1 0 0,1 0 0 0 0,0 0 0 0 0,0 0 0 0 0,0 0 0 0 0,1-1 0 0 0,0 1 0 0 0,-1-1 0 0 0,1 0-1 0 0,1 0 1 0 0,-1 0 0 0 0,1 0 0 0 0,-1 0 0 0 0,1-1 0 0 0,0 0 0 0 0,1 0 0 0 0,-1 0 0 0 0,0 0-1 0 0,10 4 1 0 0,-5-4 20 0 0,0 0 0 0 0,0-1 0 0 0,0 0 0 0 0,0 0-1 0 0,1-1 1 0 0,-1 0 0 0 0,0-1 0 0 0,1 0-1 0 0,-1-1 1 0 0,0 0 0 0 0,1 0 0 0 0,-1-1 0 0 0,0 0-1 0 0,16-6 1 0 0,-11 3-214 0 0,0-1 0 0 0,-1 0 1 0 0,0-1-1 0 0,0 0 0 0 0,0-1 0 0 0,-1-1 0 0 0,-1 0 0 0 0,19-18 0 0 0,-14 7-3328 0 0,-4-2-3463 0 0,-6 7-1817 0 0</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38.160"/>
    </inkml:context>
    <inkml:brush xml:id="br0">
      <inkml:brushProperty name="width" value="0.035" units="cm"/>
      <inkml:brushProperty name="height" value="0.035" units="cm"/>
    </inkml:brush>
  </inkml:definitions>
  <inkml:trace contextRef="#ctx0" brushRef="#br0">85 165 15131 0 0,'-9'-1'727'0'0,"-32"-3"124"0"0,40 4-775 0 0,-1 0 0 0 0,0 0 0 0 0,0 0 0 0 0,0 0 0 0 0,0 1 0 0 0,1-1 0 0 0,-1 1 0 0 0,0-1 0 0 0,0 1 0 0 0,1 0 0 0 0,-1 0 0 0 0,1 0 0 0 0,-1 0 0 0 0,0 0 0 0 0,1 0 0 0 0,0 0 0 0 0,-1 0 0 0 0,-1 3 0 0 0,3-4-53 0 0,-1 1 0 0 0,1-1 0 0 0,0 0 0 0 0,0 0 0 0 0,0 0 0 0 0,0 0-1 0 0,0 1 1 0 0,0-1 0 0 0,0 0 0 0 0,0 0 0 0 0,0 0 0 0 0,0 0 0 0 0,0 1 0 0 0,0-1 0 0 0,-1 0 0 0 0,1 0-1 0 0,0 0 1 0 0,1 1 0 0 0,-1-1 0 0 0,0 0 0 0 0,0 0 0 0 0,0 0 0 0 0,0 1 0 0 0,0-1 0 0 0,0 0-1 0 0,0 0 1 0 0,0 0 0 0 0,0 1 0 0 0,0-1 0 0 0,0 0 0 0 0,0 0 0 0 0,1 0 0 0 0,-1 0 0 0 0,0 0-1 0 0,0 1 1 0 0,0-1 0 0 0,0 0 0 0 0,0 0 0 0 0,1 0 0 0 0,-1 0 0 0 0,12 5 537 0 0,13-2 116 0 0,14-4-118 0 0,0-2-1 0 0,0-1 1 0 0,62-16-1 0 0,-9 2-255 0 0,141-19-249 0 0,710-66 60 0 0,-922 102-180 0 0,-14 0-34 0 0,1 0 1 0 0,0 0 0 0 0,-1 1 0 0 0,1 0 0 0 0,0 1 0 0 0,-1 0 0 0 0,15 3 0 0 0,-22-4-16 0 0,0 1 0 0 0,0-1 0 0 0,1 0 0 0 0,-1 1-1 0 0,0-1 1 0 0,0 0 0 0 0,0 1 0 0 0,0-1 0 0 0,0 0 0 0 0,0 1 0 0 0,1-1 0 0 0,-1 0-1 0 0,0 1 1 0 0,0-1 0 0 0,0 1 0 0 0,0-1 0 0 0,0 0 0 0 0,0 1 0 0 0,0-1-1 0 0,-1 0 1 0 0,1 1 0 0 0,0-1 0 0 0,0 0 0 0 0,0 1 0 0 0,0-1 0 0 0,0 1 0 0 0,0-1-1 0 0,-1 0 1 0 0,1 0 0 0 0,0 1 0 0 0,0-1 0 0 0,-1 0 0 0 0,1 1 0 0 0,0-1-1 0 0,0 0 1 0 0,-1 0 0 0 0,1 1 0 0 0,0-1 0 0 0,-1 0 0 0 0,1 0 0 0 0,0 0 0 0 0,-1 1-1 0 0,1-1 1 0 0,0 0 0 0 0,-1 0 0 0 0,0 0 0 0 0,-18 14-3367 0 0,19-14 3319 0 0,-15 9-2295 0 0,-2 2-3374 0 0</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38.558"/>
    </inkml:context>
    <inkml:brush xml:id="br0">
      <inkml:brushProperty name="width" value="0.035" units="cm"/>
      <inkml:brushProperty name="height" value="0.035" units="cm"/>
    </inkml:brush>
  </inkml:definitions>
  <inkml:trace contextRef="#ctx0" brushRef="#br0">279 40 12435 0 0,'-1'-3'439'0'0,"0"0"1"0"0,0 1-1 0 0,0-1 0 0 0,0 1 1 0 0,0-1-1 0 0,-1 1 1 0 0,1-1-1 0 0,-1 1 0 0 0,0 0 1 0 0,0-1-1 0 0,0 1 1 0 0,0 0-1 0 0,-4-3 1 0 0,4 4-382 0 0,-1 1 1 0 0,1-1-1 0 0,-1 1 1 0 0,1 0 0 0 0,-1 0-1 0 0,1 0 1 0 0,0 0-1 0 0,-1 0 1 0 0,1 0 0 0 0,-1 0-1 0 0,1 1 1 0 0,-1 0-1 0 0,1-1 1 0 0,0 1 0 0 0,-1 0-1 0 0,-3 2 1 0 0,-5 2-57 0 0,0 1 1 0 0,0 1-1 0 0,1-1 1 0 0,0 2-1 0 0,0-1 1 0 0,1 1-1 0 0,0 1 1 0 0,0 0-1 0 0,1 0 1 0 0,-11 15-1 0 0,5-4-13 0 0,1 1 0 0 0,1 0 1 0 0,0 0-1 0 0,-11 32 0 0 0,19-41 7 0 0,0 1 1 0 0,1-1-1 0 0,-2 13 0 0 0,4-20 25 0 0,1-1 0 0 0,0 1 0 0 0,-1-1-1 0 0,1 1 1 0 0,1-1 0 0 0,-1 0 0 0 0,1 1 0 0 0,0-1 0 0 0,0 1 0 0 0,0-1 0 0 0,0 0-1 0 0,3 5 1 0 0,-4-8 31 0 0,0-1 1 0 0,1 1-1 0 0,-1-1 0 0 0,0 1 0 0 0,1-1 1 0 0,-1 1-1 0 0,1-1 0 0 0,-1 1 0 0 0,1-1 1 0 0,-1 1-1 0 0,1-1 0 0 0,0 1 0 0 0,-1-1 1 0 0,1 0-1 0 0,-1 1 0 0 0,1-1 0 0 0,0 0 1 0 0,-1 0-1 0 0,1 1 0 0 0,0-1 0 0 0,-1 0 1 0 0,1 0-1 0 0,0 0 0 0 0,-1 0 0 0 0,1 0 1 0 0,1 0-1 0 0,20-9 1158 0 0,16-25 249 0 0,-35 32-1394 0 0,14-16 253 0 0,-1-1 0 0 0,0 0-1 0 0,-1-1 1 0 0,-2-1 0 0 0,0 0 0 0 0,-1-1-1 0 0,18-45 1 0 0,-30 67-312 0 0,0-1 1 0 0,0 1-1 0 0,0 0 0 0 0,0-1 1 0 0,0 1-1 0 0,0-1 0 0 0,0 1 1 0 0,1-1-1 0 0,-1 1 0 0 0,0-1 1 0 0,0 1-1 0 0,0 0 0 0 0,1-1 1 0 0,-1 1-1 0 0,0 0 0 0 0,1-1 1 0 0,-1 1-1 0 0,0 0 0 0 0,1-1 1 0 0,-1 1-1 0 0,1 0 0 0 0,-1 0 1 0 0,0-1-1 0 0,1 1 0 0 0,-1 0 1 0 0,1 0-1 0 0,-1 0 0 0 0,1-1 1 0 0,0 1-1 0 0,9 11 29 0 0,7 32-115 0 0,-13-31 110 0 0,9 18-157 0 0,0-1 1 0 0,3 0-1 0 0,0-1 1 0 0,2-1-1 0 0,0 0 1 0 0,39 41-1 0 0,-51-63-188 0 0,-1-1 0 0 0,0 1 0 0 0,1-1 0 0 0,0 0 0 0 0,0-1 0 0 0,7 4 0 0 0,-7-5-408 0 0,0 0 0 0 0,0 0 0 0 0,0-1-1 0 0,0 1 1 0 0,1-1 0 0 0,-1-1 0 0 0,0 1 0 0 0,0-1-1 0 0,1 0 1 0 0,-1-1 0 0 0,0 0 0 0 0,1 1-1 0 0,-1-2 1 0 0,0 1 0 0 0,0-1 0 0 0,0 0 0 0 0,0 0-1 0 0,6-4 1 0 0,17-10-4654 0 0</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38.953"/>
    </inkml:context>
    <inkml:brush xml:id="br0">
      <inkml:brushProperty name="width" value="0.035" units="cm"/>
      <inkml:brushProperty name="height" value="0.035" units="cm"/>
    </inkml:brush>
  </inkml:definitions>
  <inkml:trace contextRef="#ctx0" brushRef="#br0">15 420 16283 0 0,'-2'1'206'0'0,"1"0"0"0"0,0 1 0 0 0,0-1 0 0 0,0 0-1 0 0,0 1 1 0 0,0-1 0 0 0,0 1 0 0 0,0-1 0 0 0,1 1-1 0 0,-1 0 1 0 0,0 2 0 0 0,-1 7 1452 0 0,6-8 1313 0 0,16-11-2410 0 0,0-1 0 0 0,24-15-1 0 0,23-9-132 0 0,32-3-170 0 0,3 4 0 0 0,131-22 0 0 0,-174 41-208 0 0,397-64 103 0 0,-318 56-118 0 0,-128 19-35 0 0,33-6 6 0 0,0 3 0 0 0,0 1 0 0 0,1 1 0 0 0,65 7 0 0 0,-104-3 28 0 0,0 0 0 0 0,0 1 0 0 0,0 0 0 0 0,0 0 0 0 0,0 0 1 0 0,6 5-1 0 0,-10-7-30 0 0,-1 1 0 0 0,1-1 0 0 0,0 0 1 0 0,-1 0-1 0 0,1 1 0 0 0,0-1 0 0 0,-1 0 0 0 0,1 1 1 0 0,-1-1-1 0 0,1 1 0 0 0,-1-1 0 0 0,1 1 1 0 0,-1-1-1 0 0,1 1 0 0 0,-1-1 0 0 0,1 1 0 0 0,-1-1 1 0 0,0 1-1 0 0,1-1 0 0 0,-1 1 0 0 0,0 0 0 0 0,0-1 1 0 0,1 1-1 0 0,-1 0 0 0 0,0-1 0 0 0,0 1 1 0 0,0 0-1 0 0,0-1 0 0 0,0 1 0 0 0,0 0 0 0 0,0-1 1 0 0,0 1-1 0 0,0 0 0 0 0,0-1 0 0 0,0 1 1 0 0,0 0-1 0 0,-1-1 0 0 0,1 1 0 0 0,0 0 0 0 0,0-1 1 0 0,-1 1-1 0 0,1 0 0 0 0,0-1 0 0 0,-1 1 0 0 0,1-1 1 0 0,-1 1-1 0 0,1-1 0 0 0,-1 1 0 0 0,1-1 1 0 0,-1 1-1 0 0,1-1 0 0 0,-1 1 0 0 0,1-1 0 0 0,-1 0 1 0 0,1 1-1 0 0,-1-1 0 0 0,0 0 0 0 0,1 0 1 0 0,-2 1-1 0 0,1-1-28 0 0,0 0 1 0 0,1 0 0 0 0,-1 1-1 0 0,0-1 1 0 0,0 0 0 0 0,1 0-1 0 0,-1 0 1 0 0,0 0 0 0 0,0-1-1 0 0,1 1 1 0 0,-1 0 0 0 0,0 0-1 0 0,1 0 1 0 0,-1-1 0 0 0,0 1-1 0 0,0 0 1 0 0,1 0 0 0 0,-1-1-1 0 0,1 1 1 0 0,-1-1 0 0 0,0 1-1 0 0,1-1 1 0 0,-1 1 0 0 0,1-1-1 0 0,-1 1 1 0 0,1-1 0 0 0,-1 1-1 0 0,1-1 1 0 0,0 0 0 0 0,-1 1-1 0 0,1-1 1 0 0,-1 0 0 0 0,1 1-1 0 0,0-1 1 0 0,0 0 0 0 0,0 1-1 0 0,-1-1 1 0 0,1 0 0 0 0,0 0-1 0 0,0 0 1 0 0,-8-37-3921 0 0,7 32 2873 0 0,-1-4-91 0 0,0 1 0 0 0,-1 0 0 0 0,0 0 0 0 0,0-1 1 0 0,-1 2-1 0 0,0-1 0 0 0,0 0 0 0 0,-1 1 0 0 0,-11-15 0 0 0,4 11-3720 0 0</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39.191"/>
    </inkml:context>
    <inkml:brush xml:id="br0">
      <inkml:brushProperty name="width" value="0.035" units="cm"/>
      <inkml:brushProperty name="height" value="0.035" units="cm"/>
    </inkml:brush>
  </inkml:definitions>
  <inkml:trace contextRef="#ctx0" brushRef="#br0">63 1 11226 0 0,'-15'0'1070'0'0,"12"0"-815"0"0,1 0 1 0 0,-1 0-1 0 0,0 0 0 0 0,0 0 0 0 0,0 0 0 0 0,0 0 1 0 0,0 1-1 0 0,0 0 0 0 0,0-1 0 0 0,1 1 0 0 0,-1 0 1 0 0,0 0-1 0 0,1 1 0 0 0,-1-1 0 0 0,-2 2 1 0 0,5-2-200 0 0,0-1 1 0 0,0 1 0 0 0,-1 0 0 0 0,1-1-1 0 0,0 1 1 0 0,1 0 0 0 0,-1-1 0 0 0,0 1 0 0 0,0 0-1 0 0,0-1 1 0 0,0 1 0 0 0,0-1 0 0 0,1 1 0 0 0,-1 0-1 0 0,0-1 1 0 0,0 1 0 0 0,1-1 0 0 0,-1 1 0 0 0,0-1-1 0 0,1 1 1 0 0,-1-1 0 0 0,1 1 0 0 0,-1-1-1 0 0,1 1 1 0 0,-1-1 0 0 0,1 0 0 0 0,-1 1 0 0 0,1-1-1 0 0,0 1 1 0 0,20 14 664 0 0,-19-14-546 0 0,22 13 580 0 0,1-2 1 0 0,0 0 0 0 0,51 15 0 0 0,-21-8-233 0 0,315 139 1928 0 0,-367-157-2361 0 0,0 1-1 0 0,-1-1 1 0 0,1 1 0 0 0,-1-1 0 0 0,1 1-1 0 0,-1 0 1 0 0,0 0 0 0 0,1 0 0 0 0,-1 0-1 0 0,0 0 1 0 0,0 1 0 0 0,-1-1 0 0 0,4 6-1 0 0,-5-7-34 0 0,1 1-1 0 0,-1-1 1 0 0,0 1-1 0 0,0 0 1 0 0,0-1 0 0 0,0 1-1 0 0,0 0 1 0 0,0-1-1 0 0,-1 1 1 0 0,1-1-1 0 0,-1 1 1 0 0,1 0-1 0 0,-1-1 1 0 0,1 1-1 0 0,-1-1 1 0 0,0 1-1 0 0,0-1 1 0 0,1 0-1 0 0,-1 1 1 0 0,0-1 0 0 0,0 0-1 0 0,-1 0 1 0 0,1 0-1 0 0,0 1 1 0 0,0-1-1 0 0,-1 0 1 0 0,0 0-1 0 0,-20 16 54 0 0,0-2-1 0 0,-1 0 1 0 0,-1-2 0 0 0,-38 16-1 0 0,-41 24-223 0 0,87-44-60 0 0,10-5-198 0 0,-1-1 1 0 0,1 1 0 0 0,0 0 0 0 0,0 1-1 0 0,0-1 1 0 0,1 1 0 0 0,0 0 0 0 0,-7 8-1 0 0,12-13 248 0 0,0 1 0 0 0,0-1 0 0 0,0 0 0 0 0,0 0 0 0 0,0 0-1 0 0,-1 0 1 0 0,1 0 0 0 0,0 1 0 0 0,0-1 0 0 0,0 0 0 0 0,0 0 0 0 0,0 0-1 0 0,0 0 1 0 0,0 1 0 0 0,0-1 0 0 0,0 0 0 0 0,0 0 0 0 0,0 0 0 0 0,0 0-1 0 0,0 1 1 0 0,0-1 0 0 0,0 0 0 0 0,0 0 0 0 0,0 0 0 0 0,1 0 0 0 0,-1 1 0 0 0,0-1-1 0 0,0 0 1 0 0,0 0 0 0 0,0 0 0 0 0,0 0 0 0 0,0 0 0 0 0,0 1 0 0 0,0-1-1 0 0,1 0 1 0 0,-1 0 0 0 0,0 0 0 0 0,0 0 0 0 0,0 0 0 0 0,0 0 0 0 0,0 0-1 0 0,1 1 1 0 0,10 1-3391 0 0,12-3-1102 0 0,-4-3-1417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37.783"/>
    </inkml:context>
    <inkml:brush xml:id="br0">
      <inkml:brushProperty name="width" value="0.035" units="cm"/>
      <inkml:brushProperty name="height" value="0.035" units="cm"/>
    </inkml:brush>
  </inkml:definitions>
  <inkml:trace contextRef="#ctx0" brushRef="#br0">35 110 12923 0 0,'-7'-15'1226'0'0,"2"5"-523"0"0,1 1 1 0 0,0-1-1 0 0,0 0 0 0 0,1-1 0 0 0,1 1 0 0 0,-1 0 1 0 0,0-15-1 0 0,15 154-310 0 0,-3-50-397 0 0,-2 96-15 0 0,-3-50-100 0 0,-3-103 110 0 0,7 74 84 0 0,-7-88-57 0 0,1 1 1 0 0,0-1-1 0 0,0 0 1 0 0,1 1-1 0 0,0-1 0 0 0,1 0 1 0 0,-1-1-1 0 0,9 13 1 0 0,-11-19-86 0 0,-1 0 0 0 0,1 0 1 0 0,0 0-1 0 0,-1-1 0 0 0,1 1 1 0 0,0 0-1 0 0,0 0 0 0 0,0-1 1 0 0,0 1-1 0 0,-1-1 0 0 0,1 1 1 0 0,0-1-1 0 0,0 1 0 0 0,0-1 1 0 0,0 1-1 0 0,0-1 0 0 0,0 0 1 0 0,0 0-1 0 0,2 1 0 0 0,-2-1-209 0 0,-1 0-1 0 0,1-1 1 0 0,0 1-1 0 0,-1 0 0 0 0,1 0 1 0 0,0 0-1 0 0,-1-1 1 0 0,1 1-1 0 0,0 0 1 0 0,-1-1-1 0 0,1 1 0 0 0,-1-1 1 0 0,1 1-1 0 0,-1-1 1 0 0,1 1-1 0 0,-1-1 0 0 0,1 1 1 0 0,-1-1-1 0 0,0 1 1 0 0,1-2-1 0 0,3-4-6678 0 0</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39.781"/>
    </inkml:context>
    <inkml:brush xml:id="br0">
      <inkml:brushProperty name="width" value="0.035" units="cm"/>
      <inkml:brushProperty name="height" value="0.035" units="cm"/>
    </inkml:brush>
  </inkml:definitions>
  <inkml:trace contextRef="#ctx0" brushRef="#br0">0 119 12323 0 0,'0'0'175'0'0,"0"-1"0"0"0,0 1 0 0 0,1-1 0 0 0,-1 0 1 0 0,0 1-1 0 0,0-1 0 0 0,0 1 0 0 0,1-1 0 0 0,-1 1 0 0 0,0-1 1 0 0,0 1-1 0 0,1-1 0 0 0,-1 1 0 0 0,0-1 0 0 0,1 1 0 0 0,-1-1 1 0 0,1 1-1 0 0,-1 0 0 0 0,1-1 0 0 0,-1 1 0 0 0,1 0 1 0 0,-1-1-1 0 0,1 1 0 0 0,-1 0 0 0 0,1-1 0 0 0,0 1 0 0 0,22-14 1442 0 0,-17 10-998 0 0,15-9-247 0 0,0 2-1 0 0,1 0 1 0 0,0 2-1 0 0,0 0 1 0 0,1 1 0 0 0,1 2-1 0 0,-1 0 1 0 0,29-3-1 0 0,-24 6-106 0 0,0 1-1 0 0,0 1 0 0 0,1 1 1 0 0,-1 2-1 0 0,0 1 0 0 0,47 10 1 0 0,-72-12-237 0 0,0-1 1 0 0,0 1-1 0 0,0 0 1 0 0,0 0-1 0 0,0 0 1 0 0,0 0-1 0 0,-1 0 1 0 0,1 1 0 0 0,0-1-1 0 0,-1 1 1 0 0,0 0-1 0 0,1 0 1 0 0,-1 0-1 0 0,0 0 1 0 0,0 0-1 0 0,0 0 1 0 0,0 0 0 0 0,0 1-1 0 0,0-1 1 0 0,-1 1-1 0 0,1-1 1 0 0,-1 1-1 0 0,0 0 1 0 0,0 0 0 0 0,0-1-1 0 0,0 1 1 0 0,0 0-1 0 0,0 0 1 0 0,-1 0-1 0 0,1 0 1 0 0,-1 0-1 0 0,0 0 1 0 0,0 0 0 0 0,0 0-1 0 0,-1 0 1 0 0,1 0-1 0 0,-2 4 1 0 0,-2 10 45 0 0,-1 0 1 0 0,-1-1-1 0 0,-1 0 0 0 0,-1 0 1 0 0,-11 18-1 0 0,7-10-122 0 0,-27 47 38 0 0,20-38-3 0 0,1 1 0 0 0,1 0 0 0 0,2 2 0 0 0,-13 46 0 0 0,27-80 24 0 0,1 1 0 0 0,-1-1 1 0 0,1 1-1 0 0,-1 0 0 0 0,1-1 0 0 0,0 1 0 0 0,0 0 1 0 0,0-1-1 0 0,0 1 0 0 0,1 0 0 0 0,-1-1 1 0 0,1 1-1 0 0,-1-1 0 0 0,1 1 0 0 0,0-1 0 0 0,0 1 1 0 0,0-1-1 0 0,0 0 0 0 0,1 1 0 0 0,-1-1 1 0 0,3 3-1 0 0,-1-2 31 0 0,0-1 0 0 0,0 0 1 0 0,0 1-1 0 0,0-1 0 0 0,1 0 0 0 0,-1 0 1 0 0,1-1-1 0 0,-1 1 0 0 0,1-1 1 0 0,0 0-1 0 0,0 0 0 0 0,7 1 0 0 0,2 0 66 0 0,-1-1-1 0 0,1-1 0 0 0,0 0 1 0 0,0-1-1 0 0,-1 0 0 0 0,1-1 1 0 0,24-7-1 0 0,-17 2-234 0 0,0-2 0 0 0,0 0-1 0 0,0-1 1 0 0,-2-1 0 0 0,1 0 0 0 0,-1-2 0 0 0,-1 0 0 0 0,-1-1 0 0 0,0-1 0 0 0,0 0-1 0 0,13-18 1 0 0,-8-4-4524 0 0,-19 34 3889 0 0,-1-1 0 0 0,0 1 0 0 0,0 0 0 0 0,0 0 0 0 0,-1-1 0 0 0,1 1 0 0 0,-1 0 0 0 0,0-1 0 0 0,0 1 0 0 0,0 0 0 0 0,0-1 0 0 0,0 1 1 0 0,-1 0-1 0 0,0-1 0 0 0,1 1 0 0 0,-1 0 0 0 0,-2-5 0 0 0,-4-3-3971 0 0</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39.923"/>
    </inkml:context>
    <inkml:brush xml:id="br0">
      <inkml:brushProperty name="width" value="0.035" units="cm"/>
      <inkml:brushProperty name="height" value="0.035" units="cm"/>
    </inkml:brush>
  </inkml:definitions>
  <inkml:trace contextRef="#ctx0" brushRef="#br0">54 17 10642 0 0,'-3'1'324'0'0,"-28"10"1042"0"0,30-11-1218 0 0,-1 0 1 0 0,1 1-1 0 0,0-1 0 0 0,0 0 0 0 0,0 1 0 0 0,1-1 1 0 0,-1 1-1 0 0,0-1 0 0 0,0 1 0 0 0,0-1 0 0 0,0 1 0 0 0,0 0 1 0 0,1 0-1 0 0,-1-1 0 0 0,0 1 0 0 0,0 0 0 0 0,1 0 1 0 0,-1 0-1 0 0,1 0 0 0 0,-1-1 0 0 0,1 1 0 0 0,-1 0 1 0 0,0 2-1 0 0,2-2 1 0 0,-1-1 0 0 0,1 1 1 0 0,-1-1-1 0 0,0 1 0 0 0,1 0 0 0 0,0-1 1 0 0,-1 1-1 0 0,1-1 0 0 0,-1 0 0 0 0,1 1 1 0 0,0-1-1 0 0,-1 1 0 0 0,1-1 0 0 0,0 0 1 0 0,-1 0-1 0 0,1 1 0 0 0,0-1 0 0 0,0 0 1 0 0,-1 0-1 0 0,1 0 0 0 0,0 0 1 0 0,1 0-1 0 0,22 2 873 0 0,-20-2-730 0 0,113-2 864 0 0,143-20-1 0 0,-132 8-2585 0 0,-46 6-2874 0 0,2-2-4995 0 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43.269"/>
    </inkml:context>
    <inkml:brush xml:id="br0">
      <inkml:brushProperty name="width" value="0.035" units="cm"/>
      <inkml:brushProperty name="height" value="0.035" units="cm"/>
    </inkml:brush>
  </inkml:definitions>
  <inkml:trace contextRef="#ctx0" brushRef="#br0">316 57 10642 0 0,'1'-1'210'0'0,"0"0"-1"0"0,0-1 1 0 0,0 1 0 0 0,0 0-1 0 0,0 0 1 0 0,0-1-1 0 0,0 1 1 0 0,0 0-1 0 0,0 0 1 0 0,1 0-1 0 0,-1 0 1 0 0,0 1 0 0 0,1-1-1 0 0,-1 0 1 0 0,1 0-1 0 0,-1 1 1 0 0,1-1-1 0 0,2 0 1 0 0,16-10 3117 0 0,-20 11-3228 0 0,1 0 1 0 0,-1 0-1 0 0,0 0 1 0 0,0-1-1 0 0,0 1 1 0 0,1 0-1 0 0,-1 0 1 0 0,0-1 0 0 0,0 1-1 0 0,0 0 1 0 0,0 0-1 0 0,0-1 1 0 0,0 1-1 0 0,0 0 1 0 0,1 0 0 0 0,-1-1-1 0 0,0 1 1 0 0,0 0-1 0 0,0-1 1 0 0,0 1-1 0 0,0 0 1 0 0,0 0 0 0 0,0-1-1 0 0,0 1 1 0 0,-1 0-1 0 0,1 0 1 0 0,0-1-1 0 0,0 1 1 0 0,0 0 0 0 0,0-1-1 0 0,0 1 1 0 0,0 0-1 0 0,0 0 1 0 0,-1-1-1 0 0,1 1 1 0 0,0 0-1 0 0,0 0 1 0 0,0 0 0 0 0,-1-1-1 0 0,1 1 1 0 0,0 0-1 0 0,0 0 1 0 0,0 0-1 0 0,-1-1 1 0 0,-18-7 1129 0 0,-25 1-1165 0 0,36 7-84 0 0,0 1 1 0 0,0 0 0 0 0,0 0 0 0 0,0 1-1 0 0,1 1 1 0 0,-1-1 0 0 0,0 1 0 0 0,1 0-1 0 0,0 1 1 0 0,0-1 0 0 0,0 2 0 0 0,0-1-1 0 0,0 1 1 0 0,1 0 0 0 0,0 0 0 0 0,0 0-1 0 0,0 1 1 0 0,1 0 0 0 0,0 1 0 0 0,0-1-1 0 0,-6 12 1 0 0,6-10-11 0 0,1 0-1 0 0,-1 0 0 0 0,2 1 0 0 0,-1-1 1 0 0,1 1-1 0 0,1 0 0 0 0,-1 0 1 0 0,1 1-1 0 0,1-1 0 0 0,0 0 0 0 0,0 1 1 0 0,1-1-1 0 0,0 0 0 0 0,1 1 1 0 0,0-1-1 0 0,0 0 0 0 0,1 1 1 0 0,4 10-1 0 0,-2-10 30 0 0,0-1 1 0 0,1 1-1 0 0,0-1 0 0 0,1 0 1 0 0,0-1-1 0 0,0 1 0 0 0,1-1 1 0 0,0 0-1 0 0,0-1 0 0 0,12 10 1 0 0,8 2 4 0 0,-1-1 0 0 0,32 15 0 0 0,-40-24 70 0 0,0 1 0 0 0,-1 0 0 0 0,0 1 0 0 0,0 1 0 0 0,-2 1 0 0 0,1 0 0 0 0,-2 1 0 0 0,16 18 0 0 0,-29-30-22 0 0,1 0 0 0 0,-1 0 0 0 0,1 0 0 0 0,-1 0 1 0 0,0 1-1 0 0,0-1 0 0 0,0 0 0 0 0,0 1 0 0 0,0-1 1 0 0,-1 1-1 0 0,1-1 0 0 0,-1 1 0 0 0,1 0 0 0 0,-1-1 1 0 0,0 1-1 0 0,0-1 0 0 0,0 1 0 0 0,-1 0 0 0 0,1-1 0 0 0,0 1 1 0 0,-2 3-1 0 0,0-3 15 0 0,0 1 0 0 0,0 0 0 0 0,0 0 0 0 0,-1-1 0 0 0,1 1 0 0 0,-1-1 0 0 0,0 0 0 0 0,0 0 0 0 0,0 0 0 0 0,-1 0 0 0 0,-6 4 0 0 0,-8 3-23 0 0,-1 0-1 0 0,0-1 1 0 0,0-1-1 0 0,-23 7 1 0 0,39-14-81 0 0,-139 40-240 0 0,120-36 68 0 0,1-1-1 0 0,-1-1 1 0 0,-1-1 0 0 0,-35-1-1 0 0,57-2 48 0 0,-1 1 0 0 0,0 0-1 0 0,0 0 1 0 0,0-1 0 0 0,1 1 0 0 0,-1-1-1 0 0,0 1 1 0 0,1-1 0 0 0,-1 0 0 0 0,0 1-1 0 0,-2-3 1 0 0,3 2-296 0 0,1 0-1 0 0,-1 0 1 0 0,0 0-1 0 0,0 0 1 0 0,0 0-1 0 0,1 0 1 0 0,-1 0-1 0 0,1 0 1 0 0,-1 0-1 0 0,1-1 1 0 0,-1 1-1 0 0,1 0 1 0 0,-1 0-1 0 0,1-1 1 0 0,0 1-1 0 0,0 0 1 0 0,0-1-1 0 0,0 1 1 0 0,0 0-1 0 0,0 0 1 0 0,0-1-1 0 0,0 1 1 0 0,1 0-1 0 0,0-3 1 0 0,1-7-5777 0 0</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43.539"/>
    </inkml:context>
    <inkml:brush xml:id="br0">
      <inkml:brushProperty name="width" value="0.035" units="cm"/>
      <inkml:brushProperty name="height" value="0.035" units="cm"/>
    </inkml:brush>
  </inkml:definitions>
  <inkml:trace contextRef="#ctx0" brushRef="#br0">0 1 13923 0 0,'11'34'997'0'0,"-1"1"0"0"0,-2 0 0 0 0,-2 1 0 0 0,4 68 0 0 0,2 117-533 0 0,-12-219-462 0 0,0 3-19 0 0,0 0 0 0 0,0 1 0 0 0,0-1 0 0 0,-1 0 0 0 0,0 0 1 0 0,0 1-1 0 0,-2 5 0 0 0,5-17-920 0 0,-1 0 1 0 0,-1 0-1 0 0,1 0 1 0 0,-1 0-1 0 0,0-1 1 0 0,0 1-1 0 0,-1-7 1 0 0,0-5-1322 0 0,1-1-3070 0 0</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43.681"/>
    </inkml:context>
    <inkml:brush xml:id="br0">
      <inkml:brushProperty name="width" value="0.035" units="cm"/>
      <inkml:brushProperty name="height" value="0.035" units="cm"/>
    </inkml:brush>
  </inkml:definitions>
  <inkml:trace contextRef="#ctx0" brushRef="#br0">1 12 15291 0 0,'0'-3'3017'0'0,"3"0"-2513"0"0,-1 1-480 0 0,4-1-40 0 0,-1 3-88 0 0,2 0-40 0 0,3 1-96 0 0,-3-1-160 0 0,3 0-424 0 0,-3 2-1025 0 0,0-2-215 0 0,0-2-3889 0 0,0 2 719 0 0</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44.094"/>
    </inkml:context>
    <inkml:brush xml:id="br0">
      <inkml:brushProperty name="width" value="0.035" units="cm"/>
      <inkml:brushProperty name="height" value="0.035" units="cm"/>
    </inkml:brush>
  </inkml:definitions>
  <inkml:trace contextRef="#ctx0" brushRef="#br0">38 341 9730 0 0,'4'9'380'0'0,"-1"-1"1"0"0,0 1-1 0 0,0 0 1 0 0,1 14-1 0 0,-3-22-232 0 0,-1 1 1 0 0,0 0-1 0 0,1 0 0 0 0,-1-1 1 0 0,0 1-1 0 0,0 0 0 0 0,-1-1 1 0 0,1 1-1 0 0,0 0 0 0 0,0-1 1 0 0,-1 1-1 0 0,1 0 0 0 0,-1-1 1 0 0,0 1-1 0 0,1-1 1 0 0,-1 1-1 0 0,0 0 0 0 0,0-1 1 0 0,0 0-1 0 0,0 1 0 0 0,0-1 1 0 0,0 0-1 0 0,0 1 0 0 0,-1-1 1 0 0,1 0-1 0 0,0 0 0 0 0,-1 0 1 0 0,1 0-1 0 0,-1 0 0 0 0,1-1 1 0 0,-1 1-1 0 0,-2 1 1 0 0,4-2-5 0 0,-1 0 0 0 0,0 0 0 0 0,1 0 1 0 0,-1 1-1 0 0,1-1 0 0 0,-1 0 0 0 0,0 0 0 0 0,0 0 1 0 0,1 0-1 0 0,-1 0 0 0 0,0 0 0 0 0,1 0 1 0 0,-1 0-1 0 0,0-1 0 0 0,1 1 0 0 0,-1 0 1 0 0,1 0-1 0 0,-1-1 0 0 0,0 1 0 0 0,1 0 1 0 0,-1 0-1 0 0,1-1 0 0 0,-1 1 0 0 0,0-1 1 0 0,1 1-1 0 0,-1-1 0 0 0,1 1 0 0 0,-1-1 1 0 0,-7-21 2104 0 0,7 14-1859 0 0,0 1 0 0 0,1-1 0 0 0,0 0-1 0 0,1-8 1 0 0,23-116 1702 0 0,-17 101-1793 0 0,2 0 1 0 0,1 1 0 0 0,1 0 0 0 0,21-38-1 0 0,-31 65-275 0 0,1-1-1 0 0,0 1 0 0 0,0 0 0 0 0,0 0 0 0 0,1 0 0 0 0,-1 0 0 0 0,1 0 0 0 0,-1 0 1 0 0,1 1-1 0 0,0-1 0 0 0,0 1 0 0 0,0 0 0 0 0,0-1 0 0 0,1 2 0 0 0,-1-1 0 0 0,1 0 0 0 0,-1 1 1 0 0,8-3-1 0 0,-8 4-32 0 0,1 0 0 0 0,0 0 0 0 0,-1 0 0 0 0,1 1 0 0 0,0-1 0 0 0,-1 1 0 0 0,1 0 1 0 0,-1 0-1 0 0,1 0 0 0 0,-1 1 0 0 0,1-1 0 0 0,-1 1 0 0 0,0 0 0 0 0,0 0 0 0 0,1 0 0 0 0,-2 0 1 0 0,1 0-1 0 0,0 1 0 0 0,3 3 0 0 0,5 6 3 0 0,0 1-1 0 0,0 0 1 0 0,-2 0 0 0 0,0 1-1 0 0,0 1 1 0 0,-1-1 0 0 0,10 27 0 0 0,-2 4-73 0 0,15 65 0 0 0,-27-86 58 0 0,-4-20 19 0 0,0 1 0 0 0,1 0 0 0 0,0-1 0 0 0,0 1 0 0 0,0-1 0 0 0,0 1 0 0 0,0-1 0 0 0,1 1 0 0 0,0-1 0 0 0,0 0 0 0 0,1 0 0 0 0,3 6 0 0 0,-6-10-67 0 0,1 0 1 0 0,-1 0-1 0 0,1 1 0 0 0,-1-1 0 0 0,0 0 1 0 0,1 0-1 0 0,-1 0 0 0 0,1-1 1 0 0,-1 1-1 0 0,1 0 0 0 0,-1 0 0 0 0,0 0 1 0 0,1 0-1 0 0,-1 0 0 0 0,1 0 1 0 0,-1 0-1 0 0,0-1 0 0 0,1 1 0 0 0,-1 0 1 0 0,0 0-1 0 0,1-1 0 0 0,-1 1 0 0 0,0 0 1 0 0,1 0-1 0 0,-1-1 0 0 0,0 1 1 0 0,0 0-1 0 0,1-1 0 0 0,-1 1 0 0 0,0-1 1 0 0,0 1-1 0 0,0 0 0 0 0,1-1 1 0 0,-1 1-1 0 0,0 0 0 0 0,0-1 0 0 0,0 1 1 0 0,0-1-1 0 0,0 1 0 0 0,0-1 0 0 0,0 1 1 0 0,8-25-3949 0 0,-7 20 2814 0 0,16-66-9631 0 0,-13 50 5421 0 0</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44.428"/>
    </inkml:context>
    <inkml:brush xml:id="br0">
      <inkml:brushProperty name="width" value="0.035" units="cm"/>
      <inkml:brushProperty name="height" value="0.035" units="cm"/>
    </inkml:brush>
  </inkml:definitions>
  <inkml:trace contextRef="#ctx0" brushRef="#br0">1 113 10866 0 0,'8'-14'2177'0'0,"1"-1"-1"0"0,20-23 1 0 0,-25 34-1881 0 0,0 0 1 0 0,0 0-1 0 0,0 0 0 0 0,1 0 1 0 0,-1 1-1 0 0,1 0 0 0 0,0 0 1 0 0,0 0-1 0 0,0 0 0 0 0,0 1 1 0 0,1 0-1 0 0,6-2 1 0 0,-11 3-251 0 0,0 1 1 0 0,1-1-1 0 0,-1 1 1 0 0,1 0-1 0 0,-1 0 1 0 0,0 0-1 0 0,1-1 1 0 0,-1 1-1 0 0,1 0 1 0 0,-1 1-1 0 0,1-1 1 0 0,-1 0-1 0 0,1 0 1 0 0,-1 1-1 0 0,0-1 1 0 0,1 1-1 0 0,-1-1 1 0 0,1 1 0 0 0,-1-1-1 0 0,0 1 1 0 0,0 0-1 0 0,1 0 1 0 0,-1 0-1 0 0,0-1 1 0 0,2 3-1 0 0,-2 0-4 0 0,0-1 1 0 0,0 0-1 0 0,0 0 0 0 0,0 1 0 0 0,-1-1 1 0 0,1 0-1 0 0,-1 1 0 0 0,1-1 1 0 0,-1 0-1 0 0,0 1 0 0 0,0-1 0 0 0,0 1 1 0 0,0-1-1 0 0,-1 3 0 0 0,0 7 47 0 0,-2-1 0 0 0,1 0 0 0 0,-2 1-1 0 0,0-1 1 0 0,-6 13 0 0 0,-22 32 208 0 0,22-40-175 0 0,0 1 0 0 0,1 0-1 0 0,-11 30 1 0 0,19-46-83 0 0,1-1 0 0 0,0 1-1 0 0,0 0 1 0 0,-1 0 0 0 0,1 0 0 0 0,0 0-1 0 0,0 0 1 0 0,0 0 0 0 0,0 0 0 0 0,0 0-1 0 0,0 0 1 0 0,0 0 0 0 0,0-1-1 0 0,0 1 1 0 0,1 0 0 0 0,-1 0 0 0 0,0 0-1 0 0,0 0 1 0 0,1 0 0 0 0,-1 0 0 0 0,1-1-1 0 0,-1 1 1 0 0,1 0 0 0 0,-1 0-1 0 0,1-1 1 0 0,-1 1 0 0 0,2 1 0 0 0,0-1 21 0 0,0 0 0 0 0,0 0 0 0 0,0 0 0 0 0,0 0 1 0 0,0 0-1 0 0,0-1 0 0 0,1 1 0 0 0,-1-1 1 0 0,0 1-1 0 0,0-1 0 0 0,3 0 0 0 0,9 0 162 0 0,0 0 0 0 0,27-6 0 0 0,-34 5-180 0 0,8-1-742 0 0,18-3 1469 0 0,57-16 0 0 0,-51 6-4771 0 0,-2-6-6563 0 0,-29 14 2635 0 0</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45.841"/>
    </inkml:context>
    <inkml:brush xml:id="br0">
      <inkml:brushProperty name="width" value="0.035" units="cm"/>
      <inkml:brushProperty name="height" value="0.035" units="cm"/>
    </inkml:brush>
  </inkml:definitions>
  <inkml:trace contextRef="#ctx0" brushRef="#br0">15 31 11963 0 0,'-9'-14'4606'0'0,"9"14"-4524"0"0,0 0-1 0 0,0 0 1 0 0,0-1-1 0 0,0 1 1 0 0,0 0-1 0 0,0-1 1 0 0,0 1-1 0 0,0 0 0 0 0,0 0 1 0 0,0-1-1 0 0,0 1 1 0 0,0 0-1 0 0,0 0 1 0 0,0 0-1 0 0,1-1 1 0 0,-1 1-1 0 0,0 0 0 0 0,0 0 1 0 0,0-1-1 0 0,0 1 1 0 0,1 0-1 0 0,-1 0 1 0 0,0 0-1 0 0,0 0 1 0 0,1-1-1 0 0,-1 1 0 0 0,0 0 1 0 0,0 0-1 0 0,1 0 1 0 0,-1 0-1 0 0,0 0 1 0 0,1 0-1 0 0,32-2 1917 0 0,-8 2-1150 0 0,-14-1-571 0 0,64-7 746 0 0,-68 8-977 0 0,0 0 0 0 0,0 1 1 0 0,0-1-1 0 0,0 1 0 0 0,0 1 1 0 0,-1-1-1 0 0,1 1 0 0 0,10 4 1 0 0,-16-5-28 0 0,0 0 1 0 0,0-1-1 0 0,0 1 1 0 0,0 0 0 0 0,0-1-1 0 0,0 1 1 0 0,0 0-1 0 0,0 0 1 0 0,-1 0-1 0 0,1 0 1 0 0,0 0 0 0 0,0 0-1 0 0,-1 0 1 0 0,1 0-1 0 0,-1 0 1 0 0,1 0-1 0 0,-1 0 1 0 0,1 0 0 0 0,-1 0-1 0 0,0 0 1 0 0,1 1-1 0 0,-1 0 1 0 0,0 1 3 0 0,0 0 1 0 0,0 1 0 0 0,0-1-1 0 0,-1 0 1 0 0,1 0 0 0 0,-1 0-1 0 0,0 0 1 0 0,-2 4 0 0 0,-2 5 16 0 0,-1 0 0 0 0,0-1 0 0 0,-8 12 1 0 0,13-22-34 0 0,-13 19 60 0 0,-164 274-113 0 0,176-292 52 0 0,0 1 1 0 0,1 0-1 0 0,0 0 1 0 0,0 0-1 0 0,-1 0 0 0 0,2 0 1 0 0,-1 0-1 0 0,0 0 0 0 0,1 0 1 0 0,-1 0-1 0 0,1 0 1 0 0,0 1-1 0 0,0-1 0 0 0,0 0 1 0 0,0 0-1 0 0,1 0 1 0 0,-1 0-1 0 0,2 4 0 0 0,0-5 14 0 0,-1 0-1 0 0,1 0 0 0 0,-1 0 0 0 0,1 0 0 0 0,0 0 1 0 0,0-1-1 0 0,0 1 0 0 0,0-1 0 0 0,0 1 1 0 0,0-1-1 0 0,0 0 0 0 0,0 0 0 0 0,0 0 1 0 0,1 0-1 0 0,-1 0 0 0 0,0 0 0 0 0,1-1 0 0 0,-1 1 1 0 0,1-1-1 0 0,-1 0 0 0 0,1 1 0 0 0,-1-1 1 0 0,5-1-1 0 0,24 0 151 0 0,0-2 0 0 0,0-1 0 0 0,-1-1 0 0 0,1-2-1 0 0,36-13 1 0 0,30-6-65 0 0,-86 23-284 0 0,45-10 47 0 0,-22-1-2960 0 0,-33 14 2889 0 0,-1 0 0 0 0,0 0 0 0 0,0 0 0 0 0,1 0 0 0 0,-1 0 0 0 0,0 0 0 0 0,0 0 0 0 0,0-1 0 0 0,1 1 1 0 0,-1 0-1 0 0,0 0 0 0 0,0 0 0 0 0,0-1 0 0 0,1 1 0 0 0,-1 0 0 0 0,0 0 0 0 0,0 0 0 0 0,0-1 0 0 0,0 1 0 0 0,0 0 1 0 0,0 0-1 0 0,0-1 0 0 0,1 1 0 0 0,-1 0 0 0 0,0 0 0 0 0,0-1 0 0 0,0 1 0 0 0,0 0 0 0 0,0 0 0 0 0,0-1 1 0 0,0 1-1 0 0,0 0 0 0 0,0 0 0 0 0,0-1 0 0 0,0 1 0 0 0,-1 0 0 0 0,1 0 0 0 0,0-1 0 0 0,0 1 0 0 0,0 0 0 0 0,0 0 1 0 0,0-1-1 0 0,0 1 0 0 0,-1 0 0 0 0,1 0 0 0 0,0 0 0 0 0,0-1 0 0 0,0 1 0 0 0,0 0 0 0 0,-1 0 0 0 0,1 0 1 0 0,0 0-1 0 0,-8-6-3105 0 0,2 5-1573 0 0</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46.014"/>
    </inkml:context>
    <inkml:brush xml:id="br0">
      <inkml:brushProperty name="width" value="0.035" units="cm"/>
      <inkml:brushProperty name="height" value="0.035" units="cm"/>
    </inkml:brush>
  </inkml:definitions>
  <inkml:trace contextRef="#ctx0" brushRef="#br0">0 107 16059 0 0,'6'-4'2833'0'0,"3"-1"-2153"0"0,5-1-424 0 0,7-1 24 0 0,4 1-136 0 0,7 1-40 0 0,4-1-24 0 0,5-1-32 0 0,0 2-8 0 0,1-2-40 0 0,2 0-56 0 0,-1 1-192 0 0,3-1-784 0 0,0-1-1680 0 0,0-2-65 0 0,0-1-5657 0 0</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46.741"/>
    </inkml:context>
    <inkml:brush xml:id="br0">
      <inkml:brushProperty name="width" value="0.035" units="cm"/>
      <inkml:brushProperty name="height" value="0.035" units="cm"/>
    </inkml:brush>
  </inkml:definitions>
  <inkml:trace contextRef="#ctx0" brushRef="#br0">308 672 9922 0 0,'1'-2'205'0'0,"0"0"1"0"0,0 0-1 0 0,0-1 0 0 0,0 1 0 0 0,0 0 0 0 0,-1 0 1 0 0,1-1-1 0 0,-1 1 0 0 0,0-1 0 0 0,0 1 1 0 0,0-1-1 0 0,0 1 0 0 0,0 0 0 0 0,0-1 0 0 0,0 1 1 0 0,-1 0-1 0 0,0-1 0 0 0,1 1 0 0 0,-1 0 0 0 0,0-1 1 0 0,0 1-1 0 0,0 0 0 0 0,0 0 0 0 0,-2-2 1 0 0,-2-6 292 0 0,0 1 1 0 0,0 1 0 0 0,-1-1-1 0 0,-1 1 1 0 0,1 0 0 0 0,-1 1-1 0 0,0-1 1 0 0,-1 1 0 0 0,0 1-1 0 0,-16-12 1 0 0,21 16-463 0 0,-1 1 0 0 0,1-1 0 0 0,0 0 0 0 0,-1 1 0 0 0,0 0 1 0 0,1 0-1 0 0,-1 0 0 0 0,0 0 0 0 0,1 0 0 0 0,-1 1 0 0 0,0-1 0 0 0,0 1 0 0 0,0 0 1 0 0,1 0-1 0 0,-1 1 0 0 0,0-1 0 0 0,0 1 0 0 0,1 0 0 0 0,-1 0 0 0 0,0 0 0 0 0,1 0 1 0 0,-1 1-1 0 0,1 0 0 0 0,-1-1 0 0 0,1 1 0 0 0,0 0 0 0 0,0 1 0 0 0,0-1 0 0 0,0 0 1 0 0,0 1-1 0 0,0 0 0 0 0,-2 3 0 0 0,-6 7-50 0 0,1 0 1 0 0,0 1-1 0 0,0 1 0 0 0,2-1 1 0 0,0 1-1 0 0,0 1 0 0 0,1 0 1 0 0,2 0-1 0 0,-1 0 0 0 0,2 0 1 0 0,0 1-1 0 0,1 0 0 0 0,0 0 1 0 0,2 0-1 0 0,0 0 0 0 0,1 0 1 0 0,0 0-1 0 0,1 0 0 0 0,6 24 1 0 0,-7-38 63 0 0,1 1 0 0 0,0-1 1 0 0,0 0-1 0 0,0 1 0 0 0,0-1 1 0 0,0 0-1 0 0,1 0 1 0 0,-1 0-1 0 0,1 0 0 0 0,0 0 1 0 0,0 0-1 0 0,0 0 0 0 0,0-1 1 0 0,1 1-1 0 0,-1-1 0 0 0,1 1 1 0 0,-1-1-1 0 0,1 0 1 0 0,0 0-1 0 0,0 0 0 0 0,0-1 1 0 0,0 1-1 0 0,0-1 0 0 0,0 0 1 0 0,1 1-1 0 0,-1-1 0 0 0,0-1 1 0 0,1 1-1 0 0,-1 0 1 0 0,1-1-1 0 0,-1 0 0 0 0,0 1 1 0 0,1-2-1 0 0,-1 1 0 0 0,6-1 1 0 0,1-1 205 0 0,0 0 0 0 0,0 0 0 0 0,0-2 1 0 0,-1 1-1 0 0,1-1 0 0 0,-1 0 0 0 0,0-1 1 0 0,0 0-1 0 0,0-1 0 0 0,13-11 0 0 0,-9 6-185 0 0,-1-1-1 0 0,0 0 0 0 0,-1 0 0 0 0,-1-1 1 0 0,0-1-1 0 0,0 0 0 0 0,-2 0 1 0 0,1-1-1 0 0,-2 0 0 0 0,9-24 0 0 0,-10 17-34 0 0,0 1-1 0 0,-2-1 1 0 0,-1 0 0 0 0,0 0-1 0 0,-2 0 1 0 0,0 0-1 0 0,-4-33 1 0 0,-2-7-119 0 0,-31-315 469 0 0,35 373-378 0 0,-5-34 228 0 0,6 36-221 0 0,-1 0 0 0 0,1 0-1 0 0,-1 0 1 0 0,0 0 0 0 0,1 1-1 0 0,-1-1 1 0 0,0 0-1 0 0,0 0 1 0 0,0 1 0 0 0,0-1-1 0 0,0 1 1 0 0,-1-1-1 0 0,1 1 1 0 0,0-1 0 0 0,-4-2-1 0 0,4 7-61 0 0,-1-1-1 0 0,1 0 1 0 0,0 0-1 0 0,0 1 1 0 0,0-1-1 0 0,0 1 1 0 0,0-1-1 0 0,0 1 1 0 0,1-1-1 0 0,-1 5 1 0 0,1-4 12 0 0,-6 28 15 0 0,2 1 0 0 0,1 0 0 0 0,2 0 0 0 0,1 0 1 0 0,2 0-1 0 0,8 50 0 0 0,2-18 11 0 0,3-1-1 0 0,29 75 1 0 0,-32-103-22 0 0,2-1-1 0 0,1 0 1 0 0,2 0-1 0 0,1-2 1 0 0,1 0 0 0 0,37 45-1 0 0,-53-74-35 0 0,-2-2 21 0 0,0 1 1 0 0,0-1-1 0 0,1 1 0 0 0,-1-1 1 0 0,0 0-1 0 0,0 0 0 0 0,1 0 1 0 0,-1 0-1 0 0,1 0 1 0 0,-1 0-1 0 0,1 0 0 0 0,0 0 1 0 0,-1 0-1 0 0,1-1 1 0 0,0 1-1 0 0,1 0 0 0 0,1-35-15305 0 0,-3 23 8995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38.133"/>
    </inkml:context>
    <inkml:brush xml:id="br0">
      <inkml:brushProperty name="width" value="0.035" units="cm"/>
      <inkml:brushProperty name="height" value="0.035" units="cm"/>
    </inkml:brush>
  </inkml:definitions>
  <inkml:trace contextRef="#ctx0" brushRef="#br0">76 67 13427 0 0,'-1'-23'1681'0'0,"1"19"-1421"0"0,0 0-1 0 0,0 0 0 0 0,-1 0 0 0 0,1 0 1 0 0,-1 0-1 0 0,0 0 0 0 0,-1-5 0 0 0,1 9-250 0 0,1 0-1 0 0,-1 0 0 0 0,1 0 1 0 0,0 0-1 0 0,-1 0 1 0 0,1 0-1 0 0,-1 0 0 0 0,1 0 1 0 0,-1 0-1 0 0,1 0 1 0 0,-1 0-1 0 0,1 0 0 0 0,0 0 1 0 0,-1 0-1 0 0,1 0 0 0 0,-1 1 1 0 0,1-1-1 0 0,0 0 1 0 0,-1 0-1 0 0,1 1 0 0 0,-1-1 1 0 0,1 0-1 0 0,0 0 0 0 0,-1 1 1 0 0,1-1-1 0 0,0 0 1 0 0,0 1-1 0 0,-1-1 0 0 0,1 0 1 0 0,0 1-1 0 0,0-1 1 0 0,-1 1-1 0 0,1-1 0 0 0,0 0 1 0 0,0 2-1 0 0,-11 13-18 0 0,2 4 8 0 0,2 0-1 0 0,0 1 0 0 0,1 0 0 0 0,1 0 0 0 0,1 1 1 0 0,1 0-1 0 0,-1 33 0 0 0,4-24-26 0 0,1 0-1 0 0,1 0 1 0 0,1 0-1 0 0,13 49 1 0 0,-14-71 51 0 0,0 0 0 0 0,1-1 1 0 0,0 1-1 0 0,0-1 0 0 0,1 0 0 0 0,0 0 0 0 0,0 0 0 0 0,0 0 1 0 0,1 0-1 0 0,0-1 0 0 0,1 0 0 0 0,-1 0 0 0 0,8 5 0 0 0,-9-8 64 0 0,0 0 0 0 0,0-1 0 0 0,1 1 0 0 0,-1-1-1 0 0,1 0 1 0 0,0-1 0 0 0,0 1 0 0 0,0-1 0 0 0,-1 0-1 0 0,1 0 1 0 0,0 0 0 0 0,1 0 0 0 0,-1-1-1 0 0,0 0 1 0 0,0 0 0 0 0,0-1 0 0 0,0 1 0 0 0,0-1-1 0 0,0 0 1 0 0,0-1 0 0 0,8-2 0 0 0,0-2 125 0 0,-1 0 0 0 0,0-1 0 0 0,0 0 1 0 0,0-1-1 0 0,-1 0 0 0 0,0 0 0 0 0,-1-2 1 0 0,1 1-1 0 0,-2-1 0 0 0,0-1 0 0 0,0 1 0 0 0,-1-2 1 0 0,0 1-1 0 0,-1-1 0 0 0,10-21 0 0 0,-11 21-98 0 0,-1-1 0 0 0,0 0 0 0 0,-1 1 0 0 0,0-1 0 0 0,-1-1 0 0 0,-1 1 0 0 0,0 0 0 0 0,0-1 0 0 0,-2 1 0 0 0,1-1 0 0 0,-2 1 0 0 0,0-1 0 0 0,-1 1 0 0 0,0 0 0 0 0,-1-1 0 0 0,-4-13 0 0 0,2 18-91 0 0,1 1 1 0 0,-1-1 0 0 0,0 1 0 0 0,-1 1-1 0 0,0-1 1 0 0,0 1 0 0 0,0 0 0 0 0,-1 0-1 0 0,0 1 1 0 0,-1-1 0 0 0,1 2-1 0 0,-1-1 1 0 0,0 1 0 0 0,-1 0 0 0 0,1 1-1 0 0,-1 0 1 0 0,0 0 0 0 0,0 1 0 0 0,0 0-1 0 0,-18-2 1 0 0,19 3-245 0 0,0 1 0 0 0,0-1 0 0 0,0 2 1 0 0,0-1-1 0 0,0 1 0 0 0,-1 1 0 0 0,1 0 0 0 0,0 0 0 0 0,0 0 0 0 0,0 1 1 0 0,0 0-1 0 0,1 0 0 0 0,-1 1 0 0 0,0 0 0 0 0,1 1 0 0 0,0 0 0 0 0,0 0 1 0 0,0 0-1 0 0,0 1 0 0 0,1 0 0 0 0,-1 0 0 0 0,1 1 0 0 0,1-1 0 0 0,-10 12 1 0 0,4 7-5303 0 0,9-12-1933 0 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47.169"/>
    </inkml:context>
    <inkml:brush xml:id="br0">
      <inkml:brushProperty name="width" value="0.035" units="cm"/>
      <inkml:brushProperty name="height" value="0.035" units="cm"/>
    </inkml:brush>
  </inkml:definitions>
  <inkml:trace contextRef="#ctx0" brushRef="#br0">1 164 11851 0 0,'1'-6'1129'0'0,"0"0"1"0"0,1 0-1 0 0,0 0 1 0 0,0 0-1 0 0,1 1 1 0 0,6-11 0 0 0,1-5 943 0 0,-7 15-1779 0 0,0-1 0 0 0,0 1 0 0 0,1 0-1 0 0,0 0 1 0 0,0 1 0 0 0,1-1 0 0 0,-1 1-1 0 0,1 0 1 0 0,0 0 0 0 0,0 1 0 0 0,1-1-1 0 0,11-6 1 0 0,-13 9-255 0 0,0 0 1 0 0,0 0-1 0 0,0 0 0 0 0,0 1 0 0 0,0-1 0 0 0,1 1 0 0 0,-1 0 1 0 0,0 1-1 0 0,1-1 0 0 0,-1 1 0 0 0,0 0 0 0 0,1 0 1 0 0,-1 0-1 0 0,0 0 0 0 0,1 1 0 0 0,-1 0 0 0 0,0 0 1 0 0,1 0-1 0 0,-1 0 0 0 0,0 1 0 0 0,7 3 0 0 0,-7-3-41 0 0,-1 1 0 0 0,1 0-1 0 0,-1 0 1 0 0,1 0 0 0 0,-1 0-1 0 0,0 0 1 0 0,-1 1 0 0 0,1 0-1 0 0,0-1 1 0 0,-1 1 0 0 0,0 0-1 0 0,0 0 1 0 0,0 0 0 0 0,-1 0-1 0 0,1 1 1 0 0,-1-1 0 0 0,0 0-1 0 0,0 1 1 0 0,0-1 0 0 0,-1 1-1 0 0,1-1 1 0 0,-1 1 0 0 0,-1 7-1 0 0,-1 11 53 0 0,0 0-1 0 0,-2 0 0 0 0,-9 29 1 0 0,11-41-61 0 0,-17 53-9 0 0,12-43 22 0 0,1 0 1 0 0,0 1-1 0 0,1 0 0 0 0,2 0 0 0 0,0 0 1 0 0,1 43-1 0 0,2-62 13 0 0,1 1 1 0 0,-1-1-1 0 0,1 1 1 0 0,0-1-1 0 0,0 0 1 0 0,1 0-1 0 0,-1 1 0 0 0,0-1 1 0 0,1 0-1 0 0,0 0 1 0 0,0 0-1 0 0,0 0 0 0 0,0-1 1 0 0,0 1-1 0 0,1-1 1 0 0,-1 1-1 0 0,4 2 1 0 0,0-1 23 0 0,-1-1-1 0 0,0 0 1 0 0,1 0 0 0 0,-1-1 0 0 0,1 0 0 0 0,0 0 0 0 0,0 0 0 0 0,0-1 0 0 0,7 2 0 0 0,4-2 18 0 0,0 0 0 0 0,0 0 1 0 0,0-2-1 0 0,0 0 1 0 0,-1-1-1 0 0,22-5 0 0 0,-25 4-271 0 0,1 0-1 0 0,-1-1 1 0 0,0-1-1 0 0,-1 0 1 0 0,25-13-1 0 0,-34 15-354 0 0,0 1 1 0 0,1-1-1 0 0,-1 0 1 0 0,0 0-1 0 0,0 0 0 0 0,0 0 1 0 0,-1 0-1 0 0,1-1 1 0 0,3-6-1 0 0,-4 6-402 0 0,-1 0 0 0 0,0 0 1 0 0,1 0-1 0 0,-1 0 0 0 0,-1 0 0 0 0,1 0 1 0 0,0-1-1 0 0,-1 1 0 0 0,0 0 0 0 0,0 0 0 0 0,-1-7 1 0 0,-1 0-4170 0 0</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47.327"/>
    </inkml:context>
    <inkml:brush xml:id="br0">
      <inkml:brushProperty name="width" value="0.035" units="cm"/>
      <inkml:brushProperty name="height" value="0.035" units="cm"/>
    </inkml:brush>
  </inkml:definitions>
  <inkml:trace contextRef="#ctx0" brushRef="#br0">1 113 15371 0 0,'6'-4'1777'0'0,"3"1"-825"0"0,6-2-96 0 0,6-1 40 0 0,5 2-104 0 0,5-2-79 0 0,4 1-209 0 0,2-2-136 0 0,1 0-128 0 0,2-2-152 0 0,0 3-32 0 0,0 0-128 0 0,2-1-256 0 0,-2 0-736 0 0,1-1-2289 0 0,-1-2-24 0 0,-1-2-5633 0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49.473"/>
    </inkml:context>
    <inkml:brush xml:id="br0">
      <inkml:brushProperty name="width" value="0.035" units="cm"/>
      <inkml:brushProperty name="height" value="0.035" units="cm"/>
    </inkml:brush>
  </inkml:definitions>
  <inkml:trace contextRef="#ctx0" brushRef="#br0">223 374 11626 0 0,'-1'-9'6364'0'0,"-2"9"-3966"0"0,3 0-2375 0 0,-1 0 0 0 0,0 0 1 0 0,0 0-1 0 0,1 0 1 0 0,-1 0-1 0 0,0 0 1 0 0,1 0-1 0 0,-1-1 1 0 0,0 1-1 0 0,0 0 1 0 0,1 0-1 0 0,-1 0 0 0 0,0-1 1 0 0,1 1-1 0 0,-1 0 1 0 0,0-1-1 0 0,1 1 1 0 0,-1-1-1 0 0,1 1 1 0 0,-1 0-1 0 0,1-1 0 0 0,-1 1 1 0 0,1-1-1 0 0,-2-1 1 0 0,-16-14 873 0 0,15 13-783 0 0,0 1 0 0 0,0-1 0 0 0,0 1 0 0 0,0-1 0 0 0,1 0 0 0 0,-1 0 0 0 0,1 0 0 0 0,0 0-1 0 0,0 0 1 0 0,0-1 0 0 0,0 1 0 0 0,0-1 0 0 0,1 1 0 0 0,-1-1 0 0 0,1 1 0 0 0,0-1 0 0 0,0 0 0 0 0,0-5 0 0 0,-2-70 575 0 0,4 63-597 0 0,-1 0-1 0 0,-1-1 1 0 0,0 1-1 0 0,-1 0 0 0 0,-1 0 1 0 0,0 0-1 0 0,-2 0 1 0 0,-10-27-1 0 0,15 42-85 0 0,0-1-1 0 0,-1 1 1 0 0,0 0-1 0 0,1-1 0 0 0,-1 1 1 0 0,0 0-1 0 0,0 0 1 0 0,1 0-1 0 0,-1 0 1 0 0,0 0-1 0 0,0 0 1 0 0,0 0-1 0 0,0 0 1 0 0,-1 0-1 0 0,1 0 1 0 0,0 0-1 0 0,0 0 0 0 0,0 1 1 0 0,-1-1-1 0 0,1 1 1 0 0,0-1-1 0 0,-1 1 1 0 0,-1-1-1 0 0,2 1-17 0 0,0 0-1 0 0,-1 1 1 0 0,1-1-1 0 0,-1 1 1 0 0,1-1 0 0 0,0 1-1 0 0,-1-1 1 0 0,1 1-1 0 0,0 0 1 0 0,0 0-1 0 0,0 0 1 0 0,-1 0-1 0 0,1 0 1 0 0,0 0 0 0 0,0 0-1 0 0,0 0 1 0 0,0 0-1 0 0,0 1 1 0 0,-5 7-47 0 0,0 0 0 0 0,1 1 1 0 0,0-1-1 0 0,-5 18 0 0 0,1 1 24 0 0,2 1 0 0 0,1-1 0 0 0,1 1-1 0 0,-1 43 1 0 0,7 120-91 0 0,1-159 82 0 0,-2-28 43 0 0,0 0 1 0 0,0 1 0 0 0,1-1 0 0 0,0 1-1 0 0,0-1 1 0 0,1 0 0 0 0,-1 0-1 0 0,1 0 1 0 0,4 8 0 0 0,-5-12 12 0 0,-1 0 0 0 0,1 0 0 0 0,0 0 0 0 0,0-1 0 0 0,-1 1 0 0 0,1 0 0 0 0,0 0 0 0 0,0 0 1 0 0,0-1-1 0 0,0 1 0 0 0,0 0 0 0 0,0-1 0 0 0,0 1 0 0 0,1-1 0 0 0,-1 1 0 0 0,0-1 0 0 0,0 1 0 0 0,2-1 0 0 0,-1 0 27 0 0,0 0 0 0 0,0 0 0 0 0,1 0 0 0 0,-1-1 0 0 0,0 1-1 0 0,0-1 1 0 0,0 1 0 0 0,0-1 0 0 0,0 0 0 0 0,0 0 0 0 0,-1 0 0 0 0,1 0-1 0 0,0 0 1 0 0,2-2 0 0 0,15-13 196 0 0,0 0 0 0 0,-1-1 1 0 0,-1 0-1 0 0,-1-2 0 0 0,0 0 0 0 0,-1-1 0 0 0,-2 0 0 0 0,16-30 1 0 0,-17 14-39 0 0,-3 10 89 0 0,-6 22-294 0 0,-1 10-194 0 0,5 61 66 0 0,4 0 1 0 0,2-1-1 0 0,36 106 0 0 0,-48-170 140 0 0,-1 1 0 0 0,1-1 1 0 0,0 0-1 0 0,0 0 0 0 0,0 0 0 0 0,0 0 0 0 0,1 0 0 0 0,-1 0 0 0 0,0 0 0 0 0,1 0 1 0 0,-1-1-1 0 0,1 1 0 0 0,0-1 0 0 0,0 1 0 0 0,-1-1 0 0 0,1 1 0 0 0,0-1 0 0 0,0 0 1 0 0,0 0-1 0 0,1 0 0 0 0,-1 0 0 0 0,0 0 0 0 0,0-1 0 0 0,0 1 0 0 0,1 0 0 0 0,-1-1 1 0 0,0 0-1 0 0,1 0 0 0 0,-1 1 0 0 0,0-2 0 0 0,1 1 0 0 0,-1 0 0 0 0,2-1 0 0 0,2 0-40 0 0,0-1 0 0 0,-1 0-1 0 0,0 0 1 0 0,1 0-1 0 0,-1-1 1 0 0,0 0-1 0 0,0 0 1 0 0,-1 0 0 0 0,1 0-1 0 0,-1-1 1 0 0,1 0-1 0 0,5-7 1 0 0,-3-2-2739 0 0,-7 12 2249 0 0,0 0 1 0 0,0 1-1 0 0,0-1 1 0 0,0 0-1 0 0,0 0 1 0 0,0 1 0 0 0,0-1-1 0 0,-1 0 1 0 0,1 1-1 0 0,0-1 1 0 0,0 0-1 0 0,-1 1 1 0 0,1-1-1 0 0,0 0 1 0 0,-1 1-1 0 0,1-1 1 0 0,-1 1 0 0 0,1-1-1 0 0,-1 1 1 0 0,1-1-1 0 0,-1 1 1 0 0,1-1-1 0 0,-1 1 1 0 0,0-1-1 0 0,1 1 1 0 0,-1 0 0 0 0,0-1-1 0 0,0 1 1 0 0,-7-3-5579 0 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49.665"/>
    </inkml:context>
    <inkml:brush xml:id="br0">
      <inkml:brushProperty name="width" value="0.035" units="cm"/>
      <inkml:brushProperty name="height" value="0.035" units="cm"/>
    </inkml:brush>
  </inkml:definitions>
  <inkml:trace contextRef="#ctx0" brushRef="#br0">0 190 19852 0 0,'0'0'105'0'0,"0"0"0"0"0,0-1 0 0 0,0 1 0 0 0,0 0 0 0 0,0 0 0 0 0,0-1 0 0 0,0 1 0 0 0,0 0 0 0 0,1 0 0 0 0,-1-1 0 0 0,0 1 0 0 0,0 0-1 0 0,0-1 1 0 0,0 1 0 0 0,1 0 0 0 0,-1 0 0 0 0,0 0 0 0 0,0-1 0 0 0,0 1 0 0 0,1 0 0 0 0,-1 0 0 0 0,0 0 0 0 0,0-1 0 0 0,1 1 0 0 0,-1 0 0 0 0,0 0 0 0 0,0 0 0 0 0,1 0 0 0 0,-1 0-1 0 0,0 0 1 0 0,0 0 0 0 0,1 0 0 0 0,-1 0 0 0 0,0 0 0 0 0,1-1 0 0 0,-1 1 0 0 0,0 1 0 0 0,0-1 0 0 0,1 0 0 0 0,-1 0 0 0 0,0 0 0 0 0,1 0 0 0 0,-1 0 0 0 0,24-3-340 0 0,-19 2 679 0 0,255-52 1924 0 0,-33 5-2427 0 0,-129 33 115 0 0,87-14-4857 0 0,-63 2-7265 0 0,-91 19 5778 0 0</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50.771"/>
    </inkml:context>
    <inkml:brush xml:id="br0">
      <inkml:brushProperty name="width" value="0.035" units="cm"/>
      <inkml:brushProperty name="height" value="0.035" units="cm"/>
    </inkml:brush>
  </inkml:definitions>
  <inkml:trace contextRef="#ctx0" brushRef="#br0">9 4 11210 0 0,'0'0'79'0'0,"-1"1"0"0"0,1-1 0 0 0,-1 1 0 0 0,0-1 0 0 0,1 0 0 0 0,-1 1 0 0 0,1-1 0 0 0,-1 1 0 0 0,1-1 0 0 0,0 1 0 0 0,-1-1 0 0 0,1 1 0 0 0,0-1 0 0 0,-1 1 0 0 0,1 0 0 0 0,0-1 0 0 0,-1 1 0 0 0,1 0 0 0 0,0-1 0 0 0,0 1 0 0 0,0-1 0 0 0,0 1 0 0 0,0 0 0 0 0,0-1 0 0 0,0 1 0 0 0,0 0-1 0 0,0-1 1 0 0,0 1 0 0 0,0 0 0 0 0,0-1 0 0 0,0 1 0 0 0,1 1 0 0 0,4 34 321 0 0,-3-22-82 0 0,34 243 347 0 0,-35-243-571 0 0,-1-1 0 0 0,-3 27 0 0 0,0 5 3153 0 0,2-142 4971 0 0,-8-131-7698 0 0,9 219-514 0 0,0-1 1 0 0,0 1-1 0 0,1-1 1 0 0,0 1-1 0 0,1 0 0 0 0,0 0 1 0 0,6-16-1 0 0,-7 24-14 0 0,-1-1-1 0 0,1 0 0 0 0,0 0 0 0 0,0 1 1 0 0,0-1-1 0 0,0 0 0 0 0,1 1 0 0 0,-1-1 1 0 0,0 1-1 0 0,1 0 0 0 0,-1-1 0 0 0,1 1 1 0 0,-1 0-1 0 0,1 0 0 0 0,0 0 0 0 0,-1 0 1 0 0,4-1-1 0 0,-3 1-13 0 0,0 1 0 0 0,1 0 0 0 0,-1 0 0 0 0,0 0 0 0 0,1 0 0 0 0,-1 0 0 0 0,0 1 0 0 0,1-1 0 0 0,-1 1 0 0 0,0-1 0 0 0,0 1 0 0 0,1 0 0 0 0,-1 0 0 0 0,0 0 0 0 0,0 0 0 0 0,0 0 0 0 0,0 0 0 0 0,3 3 0 0 0,7 6-33 0 0,1 1 1 0 0,-2 0-1 0 0,0 0 1 0 0,0 1-1 0 0,-1 0 1 0 0,0 1-1 0 0,12 22 1 0 0,-8-10 33 0 0,-1 0-1 0 0,-2 1 1 0 0,13 38-1 0 0,-18-46 18 0 0,-1 0-1 0 0,-1 1 1 0 0,0-1-1 0 0,-2 1 0 0 0,0-1 1 0 0,-1 1-1 0 0,-1 0 1 0 0,-3 30-1 0 0,-4-65-2233 0 0,0-15-3295 0 0,10-42-4305 0 0,-2 53 5045 0 0</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51.231"/>
    </inkml:context>
    <inkml:brush xml:id="br0">
      <inkml:brushProperty name="width" value="0.035" units="cm"/>
      <inkml:brushProperty name="height" value="0.035" units="cm"/>
    </inkml:brush>
  </inkml:definitions>
  <inkml:trace contextRef="#ctx0" brushRef="#br0">6 1 10626 0 0,'0'0'946'0'0,"-1"13"5051"0"0,-2 17-4263 0 0,2 7-315 0 0,4 69 1 0 0,33 106-1433 0 0,-31-199-2171 0 0,-2-26-1373 0 0,1-5 2923 0 0,22-91-3990 0 0,-21 81 4250 0 0,2-1 0 0 0,0 1 0 0 0,2 0 1 0 0,19-41-1 0 0,-27 67 407 0 0,0 0 0 0 0,0 0 0 0 0,0 0 1 0 0,0 0-1 0 0,1 1 0 0 0,-1-1 1 0 0,0 0-1 0 0,1 0 0 0 0,0 1 0 0 0,-1-1 1 0 0,1 1-1 0 0,0-1 0 0 0,0 1 0 0 0,-1 0 1 0 0,1 0-1 0 0,0 0 0 0 0,3-1 1 0 0,-3 2 104 0 0,-1 0 1 0 0,0 0 0 0 0,1 0 0 0 0,-1 0 0 0 0,1 1 0 0 0,-1-1-1 0 0,0 1 1 0 0,1-1 0 0 0,-1 1 0 0 0,0-1 0 0 0,1 1 0 0 0,-1 0-1 0 0,0 0 1 0 0,0-1 0 0 0,0 1 0 0 0,0 0 0 0 0,0 0 0 0 0,0 0-1 0 0,0 0 1 0 0,0 1 0 0 0,0-1 0 0 0,0 0 0 0 0,-1 0 0 0 0,1 0-1 0 0,0 1 1 0 0,-1-1 0 0 0,1 2 0 0 0,12 22 1533 0 0,-1 0-1 0 0,13 40 1 0 0,-15-30-1359 0 0,-2-1 0 0 0,0 1 1 0 0,2 47-1 0 0,-10-54-321 0 0,-2-28 67 0 0,-3-17-134 0 0,-20-67-890 0 0,18 64-373 0 0,-2 1 0 0 0,0 0 0 0 0,-1 1 0 0 0,0 0 0 0 0,-2 1 0 0 0,0 0 0 0 0,-27-29 0 0 0,25 32-3079 0 0</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51.374"/>
    </inkml:context>
    <inkml:brush xml:id="br0">
      <inkml:brushProperty name="width" value="0.035" units="cm"/>
      <inkml:brushProperty name="height" value="0.035" units="cm"/>
    </inkml:brush>
  </inkml:definitions>
  <inkml:trace contextRef="#ctx0" brushRef="#br0">0 58 8770 0 0,'5'2'576'0'0,"0"0"0"0"0,0-1 0 0 0,0 1 0 0 0,0-1 0 0 0,0 0-1 0 0,8 0 1 0 0,23 0-279 0 0,0-2 0 0 0,0-2 0 0 0,59-13 0 0 0,36-19-4137 0 0,-91 22-1868 0 0</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52.073"/>
    </inkml:context>
    <inkml:brush xml:id="br0">
      <inkml:brushProperty name="width" value="0.035" units="cm"/>
      <inkml:brushProperty name="height" value="0.035" units="cm"/>
    </inkml:brush>
  </inkml:definitions>
  <inkml:trace contextRef="#ctx0" brushRef="#br0">367 270 9986 0 0,'0'-24'888'0'0,"0"1"504"0"0,0 0-1 0 0,-7-42 0 0 0,6 58-1088 0 0,-1 0 0 0 0,0-1 1 0 0,-1 1-1 0 0,0 0 0 0 0,0 1 0 0 0,0-1 0 0 0,-1 0 1 0 0,0 1-1 0 0,0 0 0 0 0,0 0 0 0 0,-1 0 0 0 0,-10-9 0 0 0,11 11-184 0 0,0 0-1 0 0,-1 0 0 0 0,1 1 1 0 0,-1 0-1 0 0,0 0 0 0 0,0 0 1 0 0,0 0-1 0 0,0 1 0 0 0,0 0 1 0 0,-1 0-1 0 0,1 1 0 0 0,-1-1 1 0 0,1 1-1 0 0,-1 0 0 0 0,0 0 1 0 0,1 1-1 0 0,-1 0 0 0 0,0 0 1 0 0,1 0-1 0 0,-1 1 0 0 0,0 0 1 0 0,1 0-1 0 0,-1 0 0 0 0,1 1 1 0 0,-1 0-1 0 0,1 0 0 0 0,0 0 1 0 0,-7 4-1 0 0,3-1-101 0 0,0 1 1 0 0,0 1-1 0 0,1 0 1 0 0,0 0-1 0 0,0 0 1 0 0,0 1-1 0 0,1 0 1 0 0,1 0-1 0 0,-1 1 1 0 0,1 0-1 0 0,1 0 1 0 0,0 1-1 0 0,0-1 1 0 0,-4 14 0 0 0,-2 12 5 0 0,3 0 0 0 0,0 0 0 0 0,3 1 0 0 0,1 0 0 0 0,1 0 1 0 0,5 72-1 0 0,8-6 11 0 0,27 119 0 0 0,80 220-34 0 0,-55-231-50 0 0,-45-149 122 0 0,103 425-139 0 0,-105-402 689 0 0,-4 0-1 0 0,-3 0 1 0 0,-7 163 0 0 0,-7-179 1093 0 0,-21 98 0 0 0,19-132-1258 0 0,-2 1 0 0 0,-1-2 1 0 0,-2 1-1 0 0,-26 50 0 0 0,37-81-399 0 0,0 1-1 0 0,0-1 1 0 0,-1 0-1 0 0,1 1 1 0 0,-1-1-1 0 0,1 0 1 0 0,-1 0-1 0 0,0-1 1 0 0,0 1-1 0 0,-1-1 1 0 0,1 0 0 0 0,0 1-1 0 0,-1-1 1 0 0,1-1-1 0 0,-1 1 1 0 0,0 0-1 0 0,-5 1 1 0 0,7-3-193 0 0,-1 0 0 0 0,1 1 1 0 0,0-1-1 0 0,0 0 0 0 0,0-1 0 0 0,0 1 0 0 0,0 0 1 0 0,0 0-1 0 0,0-1 0 0 0,0 1 0 0 0,0-1 1 0 0,0 0-1 0 0,0 0 0 0 0,-2-1 0 0 0,1 1-647 0 0,1-1 0 0 0,-1 0 0 0 0,1 0 1 0 0,-1 0-1 0 0,1-1 0 0 0,0 1 0 0 0,0 0 0 0 0,0-1 0 0 0,1 1 0 0 0,-1-1 0 0 0,-2-4 0 0 0,-5-13-5873 0 0,-1-4-2448 0 0</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54.045"/>
    </inkml:context>
    <inkml:brush xml:id="br0">
      <inkml:brushProperty name="width" value="0.035" units="cm"/>
      <inkml:brushProperty name="height" value="0.035" units="cm"/>
    </inkml:brush>
  </inkml:definitions>
  <inkml:trace contextRef="#ctx0" brushRef="#br0">100 19 9362 0 0,'8'-12'9061'0'0,"-8"5"-4310"0"0,-12 8-3330 0 0,9 0-1402 0 0,0 1 0 0 0,0 0 0 0 0,0-1 0 0 0,0 1 1 0 0,1 0-1 0 0,-1 1 0 0 0,0-1 0 0 0,1 0 1 0 0,0 1-1 0 0,0-1 0 0 0,0 1 0 0 0,0 0 0 0 0,0 0 1 0 0,0 0-1 0 0,-1 3 0 0 0,-20 55-123 0 0,16-41 261 0 0,1-4-170 0 0,1 0 0 0 0,1 0 0 0 0,0 1-1 0 0,1-1 1 0 0,1 1 0 0 0,0 28 0 0 0,2-36-1 0 0,1-1-1 0 0,0 0 0 0 0,0 0 0 0 0,0 1 1 0 0,1-1-1 0 0,1 0 0 0 0,-1 0 1 0 0,1-1-1 0 0,0 1 0 0 0,1 0 0 0 0,0-1 1 0 0,0 0-1 0 0,1 0 0 0 0,0 0 1 0 0,9 9-1 0 0,-12-13 19 0 0,1-1 0 0 0,0 0 0 0 0,-1 1 0 0 0,1-1-1 0 0,0 0 1 0 0,0 0 0 0 0,1-1 0 0 0,-1 1 0 0 0,0-1 0 0 0,1 0 0 0 0,-1 0 0 0 0,1 0 0 0 0,-1 0-1 0 0,1 0 1 0 0,-1-1 0 0 0,6 1 0 0 0,-3-1 74 0 0,0-1-1 0 0,-1 0 0 0 0,1 0 1 0 0,-1 0-1 0 0,1-1 0 0 0,-1 1 1 0 0,1-1-1 0 0,-1-1 1 0 0,9-4-1 0 0,-4 1 159 0 0,0-1 0 0 0,-1 0 0 0 0,0 0 0 0 0,0-1 0 0 0,0 0 0 0 0,-1-1 0 0 0,0 0 0 0 0,-1 0 1 0 0,9-15-1 0 0,-12 18-140 0 0,-1 0 0 0 0,-1 0 0 0 0,1-1 1 0 0,-1 1-1 0 0,0-1 0 0 0,-1 1 0 0 0,0-1 1 0 0,0 0-1 0 0,0 0 0 0 0,-1 0 0 0 0,1 1 1 0 0,-2-1-1 0 0,1 0 0 0 0,-1 0 0 0 0,0 0 1 0 0,0 1-1 0 0,-1-1 0 0 0,0 1 0 0 0,0-1 1 0 0,-1 1-1 0 0,0 0 0 0 0,0-1 0 0 0,0 2 1 0 0,-1-1-1 0 0,-6-8 0 0 0,6 9-173 0 0,0 0 0 0 0,-1 0 0 0 0,0 0 0 0 0,0 1 0 0 0,0 0 0 0 0,-1 0 0 0 0,1 0 0 0 0,-1 1 0 0 0,0 0 0 0 0,0 0 0 0 0,-9-3 0 0 0,9 4-248 0 0,-1 0 0 0 0,1 1 0 0 0,0 0 0 0 0,0 0 0 0 0,-1 1 0 0 0,1 0 0 0 0,0 0 0 0 0,-1 0 0 0 0,1 1 0 0 0,0 0 0 0 0,0 0 0 0 0,-1 1 0 0 0,-7 2 0 0 0,-34 19-10729 0 0,34-13 2804 0 0</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59.026"/>
    </inkml:context>
    <inkml:brush xml:id="br0">
      <inkml:brushProperty name="width" value="0.035" units="cm"/>
      <inkml:brushProperty name="height" value="0.035" units="cm"/>
    </inkml:brush>
  </inkml:definitions>
  <inkml:trace contextRef="#ctx0" brushRef="#br0">3 61 12475 0 0,'0'-1'134'0'0,"-1"1"0"0"0,1-1 0 0 0,0 0 1 0 0,-1 0-1 0 0,1 0 0 0 0,0 0 0 0 0,0 0 0 0 0,-1 0 1 0 0,1 0-1 0 0,0 0 0 0 0,0 1 0 0 0,0-1 1 0 0,0 0-1 0 0,1 0 0 0 0,-1 0 0 0 0,0 0 0 0 0,0 0 1 0 0,1-1-1 0 0,2 2 484 0 0,1 13-192 0 0,19 206 1681 0 0,-22-212-1946 0 0,1 3 134 0 0,-1 0 1 0 0,0 0-1 0 0,0-1 1 0 0,-1 1-1 0 0,0 0 1 0 0,-1 0-1 0 0,0 0 1 0 0,-4 18-1 0 0,2-34 3633 0 0,-8-23-3329 0 0,4-24-601 0 0,2 0 0 0 0,5-105 0 0 0,0 142 87 0 0,2-25-82 0 0,-2 39-3 0 0,0 0-1 0 0,0 0 1 0 0,1 0 0 0 0,-1 1 0 0 0,1-1 0 0 0,-1 0 0 0 0,1 0-1 0 0,0 1 1 0 0,0-1 0 0 0,-1 1 0 0 0,1-1 0 0 0,0 0-1 0 0,1 1 1 0 0,-1 0 0 0 0,0-1 0 0 0,0 1 0 0 0,3-2-1 0 0,-3 2-8 0 0,0 1 0 0 0,1 0-1 0 0,-1 0 1 0 0,1-1 0 0 0,-1 1-1 0 0,0 0 1 0 0,1 0 0 0 0,-1 0-1 0 0,1 1 1 0 0,-1-1 0 0 0,0 0-1 0 0,1 0 1 0 0,-1 1-1 0 0,0-1 1 0 0,1 1 0 0 0,-1-1-1 0 0,0 1 1 0 0,1 0 0 0 0,-1-1-1 0 0,0 1 1 0 0,0 0 0 0 0,0 0-1 0 0,2 2 1 0 0,27 24-70 0 0,-28-24 61 0 0,22 22-10 0 0,0 2 0 0 0,-2 0 0 0 0,-2 1 0 0 0,0 1 0 0 0,-2 1 0 0 0,-1 1 0 0 0,-1 1 0 0 0,-2 0 0 0 0,18 59 0 0 0,-26-73 280 0 0,-3-25-1172 0 0,-2-35-4504 0 0,-2 33 2687 0 0,0-20-2870 0 0,-2 14-372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38.388"/>
    </inkml:context>
    <inkml:brush xml:id="br0">
      <inkml:brushProperty name="width" value="0.035" units="cm"/>
      <inkml:brushProperty name="height" value="0.035" units="cm"/>
    </inkml:brush>
  </inkml:definitions>
  <inkml:trace contextRef="#ctx0" brushRef="#br0">30 6 13667 0 0,'-6'-5'1378'0'0,"1"13"-1017"0"0,-1 17-605 0 0,6-22 365 0 0,-5 28-5 0 0,1-1 0 0 0,2 1 0 0 0,0 0 0 0 0,3 0 0 0 0,0 0 0 0 0,2 0 0 0 0,2-1 0 0 0,0 1 0 0 0,12 32 1 0 0,-16-57-52 0 0,0-1 0 0 0,1 0 0 0 0,0 0 0 0 0,0 0 0 0 0,0 0 0 0 0,1 0 1 0 0,-1 0-1 0 0,1-1 0 0 0,0 1 0 0 0,1-1 0 0 0,-1 0 0 0 0,1 0 1 0 0,7 6-1 0 0,-11-10-53 0 0,0 1 1 0 0,0-1 0 0 0,0 0-1 0 0,0 0 1 0 0,1 0 0 0 0,-1 0-1 0 0,0 0 1 0 0,0 0 0 0 0,0 0-1 0 0,1 0 1 0 0,-1 0 0 0 0,0 0-1 0 0,0 0 1 0 0,0 0 0 0 0,1 0-1 0 0,-1 0 1 0 0,0 0 0 0 0,0 0-1 0 0,0 0 1 0 0,0-1 0 0 0,1 1-1 0 0,-1 0 1 0 0,0 0 0 0 0,0 0-1 0 0,0 0 1 0 0,0 0 0 0 0,1 0-1 0 0,-1 0 1 0 0,0-1 0 0 0,0 1-1 0 0,0 0 1 0 0,0 0 0 0 0,0 0-1 0 0,0 0 1 0 0,1-1 0 0 0,-1 1-1 0 0,0 0 1 0 0,0 0 0 0 0,0 0-1 0 0,0 0 1 0 0,0-1 0 0 0,3-13 156 0 0,-4-14-216 0 0,1 27 52 0 0,-4-42-3252 0 0,-13-51 0 0 0,13 73 1967 0 0,0 2-3744 0 0</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59.504"/>
    </inkml:context>
    <inkml:brush xml:id="br0">
      <inkml:brushProperty name="width" value="0.035" units="cm"/>
      <inkml:brushProperty name="height" value="0.035" units="cm"/>
    </inkml:brush>
  </inkml:definitions>
  <inkml:trace contextRef="#ctx0" brushRef="#br0">1 20 10314 0 0,'7'51'6828'0'0,"0"-14"-5165"0"0,-7-37-1640 0 0,17 130 1603 0 0,-13-110-1567 0 0,1 1 0 0 0,1-1 0 0 0,1 0 0 0 0,11 23-1 0 0,-18-43-52 0 0,0 0 0 0 0,0 0 1 0 0,0 0-1 0 0,0 1 0 0 0,1-1 0 0 0,-1 0 0 0 0,0 0 0 0 0,0 0 0 0 0,0 1 0 0 0,0-1 0 0 0,0 0 0 0 0,1 0 0 0 0,-1 0 0 0 0,0 0 0 0 0,0 1 0 0 0,0-1 0 0 0,1 0 0 0 0,-1 0 0 0 0,0 0 0 0 0,0 0 0 0 0,0 0 0 0 0,1 0 0 0 0,-1 0 0 0 0,0 0 0 0 0,0 0 0 0 0,0 0 0 0 0,1 0 0 0 0,-1 1 0 0 0,0-1 0 0 0,0 0 0 0 0,1-1 0 0 0,-1 1 0 0 0,0 0 0 0 0,0 0 1 0 0,1 0-1 0 0,-1 0 0 0 0,0 0 0 0 0,0 0 0 0 0,0 0 0 0 0,1 0 0 0 0,-1 0 0 0 0,0 0 0 0 0,0 0 0 0 0,0-1 0 0 0,1 1 0 0 0,-1 0 0 0 0,11-14-111 0 0,5-19-822 0 0,-9 10-870 0 0,-2 1-1 0 0,0-1 1 0 0,-1 0-1 0 0,0-26 1 0 0,-2 27 1550 0 0,0 0 0 0 0,2 0 0 0 0,0 0 0 0 0,12-33 0 0 0,-16 53 369 0 0,1 0 0 0 0,0 0 1 0 0,0 0-1 0 0,0 0 0 0 0,0 0 0 0 0,1 0 0 0 0,-1 0 0 0 0,0 0 1 0 0,1 0-1 0 0,-1 1 0 0 0,1-1 0 0 0,0 0 0 0 0,0 1 0 0 0,-1 0 0 0 0,1-1 1 0 0,0 1-1 0 0,4-2 0 0 0,-5 3 33 0 0,1 0 0 0 0,-1 0 0 0 0,0 0 0 0 0,1 0 0 0 0,-1 0 0 0 0,0 0-1 0 0,1 0 1 0 0,-1 0 0 0 0,0 0 0 0 0,1 1 0 0 0,-1-1 0 0 0,0 1 0 0 0,0-1 0 0 0,1 1 0 0 0,-1-1 0 0 0,0 1 0 0 0,0 0 0 0 0,0-1 0 0 0,0 1 0 0 0,0 0-1 0 0,0 0 1 0 0,0 0 0 0 0,0 0 0 0 0,0 0 0 0 0,0 0 0 0 0,0 0 0 0 0,0 0 0 0 0,-1 0 0 0 0,2 3 0 0 0,7 14 417 0 0,-1 0 0 0 0,0 1 1 0 0,-1 0-1 0 0,-1 0 0 0 0,5 34 0 0 0,-4-24-131 0 0,-5-18-368 0 0,0 0 0 0 0,0 0 0 0 0,-2 0 0 0 0,1 0 0 0 0,-1 0 0 0 0,-3 17 0 0 0,3-51-779 0 0,-15-46-7796 0 0,15 68 8448 0 0,-14-43-3031 0 0,8 30-1521 0 0</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3:59.647"/>
    </inkml:context>
    <inkml:brush xml:id="br0">
      <inkml:brushProperty name="width" value="0.035" units="cm"/>
      <inkml:brushProperty name="height" value="0.035" units="cm"/>
    </inkml:brush>
  </inkml:definitions>
  <inkml:trace contextRef="#ctx0" brushRef="#br0">1 242 10730 0 0,'0'-1'174'0'0,"0"0"1"0"0,0 0-1 0 0,0 0 0 0 0,0 0 0 0 0,0 0 0 0 0,1 0 0 0 0,-1 1 0 0 0,0-1 1 0 0,1 0-1 0 0,-1 0 0 0 0,1 0 0 0 0,-1 0 0 0 0,1 0 0 0 0,0 0 0 0 0,-1 1 0 0 0,1-1 1 0 0,0 0-1 0 0,-1 0 0 0 0,1 1 0 0 0,0-1 0 0 0,0 1 0 0 0,-1-1 0 0 0,1 1 1 0 0,0-1-1 0 0,0 1 0 0 0,2-1 0 0 0,32-19 1612 0 0,-27 17-1223 0 0,46-22 349 0 0,75-24 0 0 0,-33 14-1029 0 0,16-5-1830 0 0,-31 11-2815 0 0,-30 10-2504 0 0</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20.807"/>
    </inkml:context>
    <inkml:brush xml:id="br0">
      <inkml:brushProperty name="width" value="0.035" units="cm"/>
      <inkml:brushProperty name="height" value="0.035" units="cm"/>
    </inkml:brush>
  </inkml:definitions>
  <inkml:trace contextRef="#ctx0" brushRef="#br0">182 300 9962 0 0,'12'-12'2758'0'0,"-9"9"-2406"0"0,1 0 0 0 0,0 0 0 0 0,-1 0 0 0 0,0-1 1 0 0,0 1-1 0 0,0-1 0 0 0,0 0 0 0 0,0 0 0 0 0,-1 0 0 0 0,0 0 0 0 0,0 0 1 0 0,0-1-1 0 0,0 1 0 0 0,-1 0 0 0 0,1-1 0 0 0,-1 0 0 0 0,-1 1 1 0 0,1-1-1 0 0,0 0 0 0 0,-1-5 0 0 0,0-5 95 0 0,-1 0 0 0 0,0 1 0 0 0,-1-1 1 0 0,-1 0-1 0 0,-7-23 0 0 0,8 32-279 0 0,0 1 0 0 0,-1-1 0 0 0,1 1 0 0 0,-1 0-1 0 0,0 0 1 0 0,0 0 0 0 0,0 0 0 0 0,-1 0 0 0 0,0 1 0 0 0,0-1 0 0 0,0 1 0 0 0,0 0 0 0 0,-1 1 0 0 0,0-1-1 0 0,0 1 1 0 0,0 0 0 0 0,-6-3 0 0 0,10 5-178 0 0,-1 1 0 0 0,1-1 0 0 0,-1 1-1 0 0,1 0 1 0 0,-1 0 0 0 0,0 0 0 0 0,1 0 0 0 0,-1 0 0 0 0,1 0-1 0 0,-1 0 1 0 0,1 0 0 0 0,-1 1 0 0 0,1-1 0 0 0,-1 1 0 0 0,1-1-1 0 0,-1 1 1 0 0,1 0 0 0 0,-1-1 0 0 0,1 1 0 0 0,0 0 0 0 0,0 0-1 0 0,-1 0 1 0 0,1 0 0 0 0,0 0 0 0 0,0 0 0 0 0,0 0 0 0 0,0 0-1 0 0,0 1 1 0 0,0-1 0 0 0,0 0 0 0 0,0 2 0 0 0,-5 7-130 0 0,0-1 0 0 0,2 1 0 0 0,-6 13 0 0 0,7-15 70 0 0,-14 35-182 0 0,3 1 1 0 0,1 0-1 0 0,2 1 0 0 0,3 1 0 0 0,1 0 0 0 0,2 0 0 0 0,2 65 0 0 0,4-105 271 0 0,-1 0 0 0 0,1 0 0 0 0,0 0 0 0 0,0 0 0 0 0,1 0 0 0 0,0 0 0 0 0,0 0 0 0 0,5 9 0 0 0,-7-14 4 0 0,1 0-1 0 0,0 0 0 0 0,-1 0 1 0 0,1 0-1 0 0,0 0 0 0 0,0 0 1 0 0,0 0-1 0 0,-1 0 0 0 0,1 0 1 0 0,0-1-1 0 0,0 1 0 0 0,1 0 1 0 0,-1-1-1 0 0,0 1 0 0 0,0-1 1 0 0,0 1-1 0 0,0-1 0 0 0,0 1 1 0 0,2-1-1 0 0,-1 0 36 0 0,0 0 0 0 0,0 0 0 0 0,-1-1 0 0 0,1 1 0 0 0,0 0 0 0 0,-1-1 0 0 0,1 0 0 0 0,0 1 0 0 0,-1-1 0 0 0,1 0 0 0 0,-1 0 0 0 0,1 0 0 0 0,-1 0 0 0 0,1 0 0 0 0,-1 0 0 0 0,0 0 0 0 0,3-3 0 0 0,9-12 83 0 0,-1 0 1 0 0,0 0-1 0 0,-1-1 0 0 0,0 0 1 0 0,-2-1-1 0 0,0 0 0 0 0,-1-1 1 0 0,-1 0-1 0 0,-1 0 1 0 0,0-1-1 0 0,-2 1 0 0 0,4-33 1 0 0,-8 26 75 0 0,0 22-176 0 0,-1 0 0 0 0,1 0 1 0 0,0 0-1 0 0,1 0 0 0 0,-1 0 0 0 0,2-6 0 0 0,-3 14-73 0 0,1 0 1 0 0,0 0-1 0 0,0 1 0 0 0,0-1 0 0 0,1 0 1 0 0,0 0-1 0 0,-1 0 0 0 0,1 1 1 0 0,1-1-1 0 0,1 4 0 0 0,20 53-104 0 0,-17-47 120 0 0,20 58-192 0 0,11 29 54 0 0,-32-89 180 0 0,1-1 1 0 0,0 0 0 0 0,0-1-1 0 0,1 1 1 0 0,1-1-1 0 0,10 11 1 0 0,-14-17 33 0 0,0 0 1 0 0,1-1-1 0 0,-1 1 0 0 0,1-1 1 0 0,0 0-1 0 0,0 0 1 0 0,0 0-1 0 0,1-1 1 0 0,-1 0-1 0 0,1 0 1 0 0,-1 0-1 0 0,1-1 1 0 0,0 0-1 0 0,-1 0 1 0 0,1 0-1 0 0,0-1 0 0 0,0 0 1 0 0,-1 0-1 0 0,1 0 1 0 0,0-1-1 0 0,0 0 1 0 0,-1 0-1 0 0,1 0 1 0 0,0-1-1 0 0,-1 0 1 0 0,1 0-1 0 0,-1 0 1 0 0,7-4-1 0 0,-3 1-230 0 0,1-1 0 0 0,-1 0 0 0 0,0 0 0 0 0,-1-1-1 0 0,0 0 1 0 0,11-11 0 0 0,-12 10-1104 0 0,-1 0-1 0 0,1 0 0 0 0,-1-1 0 0 0,-1 0 1 0 0,0 0-1 0 0,6-14 0 0 0,-5-1-6281 0 0,-6 13 1016 0 0</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21.140"/>
    </inkml:context>
    <inkml:brush xml:id="br0">
      <inkml:brushProperty name="width" value="0.035" units="cm"/>
      <inkml:brushProperty name="height" value="0.035" units="cm"/>
    </inkml:brush>
  </inkml:definitions>
  <inkml:trace contextRef="#ctx0" brushRef="#br0">5 319 18092 0 0,'0'0'103'0'0,"0"-1"1"0"0,-1 1-1 0 0,1 0 1 0 0,0 0 0 0 0,0 0-1 0 0,-1 0 1 0 0,1 0-1 0 0,0 0 1 0 0,0 0-1 0 0,0-1 1 0 0,0 1-1 0 0,-1 0 1 0 0,1 0-1 0 0,0 0 1 0 0,0 0 0 0 0,0-1-1 0 0,0 1 1 0 0,-1 0-1 0 0,1 0 1 0 0,0 0-1 0 0,0-1 1 0 0,0 1-1 0 0,0 0 1 0 0,0 0-1 0 0,0-1 1 0 0,0 1-1 0 0,0 0 1 0 0,0 0 0 0 0,0 0-1 0 0,0-1 1 0 0,0 1-1 0 0,0 0 1 0 0,0 0-1 0 0,0-1 1 0 0,0 1-1 0 0,0 0 1 0 0,0 0-1 0 0,0-1 1 0 0,0 1-1 0 0,0 0 1 0 0,0 0 0 0 0,0 0-1 0 0,1-1 1 0 0,12-10 1673 0 0,31-10-1689 0 0,-28 14 600 0 0,70-35-331 0 0,2 3 1 0 0,1 4-1 0 0,100-24 0 0 0,-89 33-557 0 0,-17 3-1558 0 0,141-19 0 0 0,-215 41 1257 0 0,54-3-4643 0 0,-60 4 4704 0 0,0 0-1 0 0,0 0 0 0 0,0 1 0 0 0,0-1 1 0 0,0 1-1 0 0,0 0 0 0 0,0-1 0 0 0,0 1 1 0 0,0 0-1 0 0,0 1 0 0 0,0-1 0 0 0,0 0 1 0 0,-1 1-1 0 0,1 0 0 0 0,-1 0 1 0 0,5 3-1 0 0,-6-3 295 0 0,0-1 0 0 0,-1 0 1 0 0,1 1-1 0 0,-1-1 1 0 0,1 1-1 0 0,-1-1 0 0 0,1 1 1 0 0,-1-1-1 0 0,0 1 0 0 0,1-1 1 0 0,-1 1-1 0 0,0 0 1 0 0,0-1-1 0 0,0 1 0 0 0,-1-1 1 0 0,1 1-1 0 0,0-1 0 0 0,-1 1 1 0 0,0 2-1 0 0,-2 6-3757 0 0</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21.616"/>
    </inkml:context>
    <inkml:brush xml:id="br0">
      <inkml:brushProperty name="width" value="0.035" units="cm"/>
      <inkml:brushProperty name="height" value="0.035" units="cm"/>
    </inkml:brush>
  </inkml:definitions>
  <inkml:trace contextRef="#ctx0" brushRef="#br0">26 243 13123 0 0,'-2'-3'722'0'0,"-1"0"0"0"0,1 0 0 0 0,-1 0 1 0 0,1 0-1 0 0,0-1 0 0 0,1 1 0 0 0,-1-1 1 0 0,0 1-1 0 0,1-1 0 0 0,0 1 0 0 0,0-1 1 0 0,-1-4-1 0 0,1 1-300 0 0,1 1 1 0 0,-1-1-1 0 0,1 1 1 0 0,1-1-1 0 0,-1 1 0 0 0,3-12 1 0 0,0 9-426 0 0,-1-1-1 0 0,1 1 1 0 0,1 0 0 0 0,0 0 0 0 0,0 0 0 0 0,1 0 0 0 0,0 1 0 0 0,0-1 0 0 0,10-10-1 0 0,-12 16 8 0 0,0 0 0 0 0,0-1 0 0 0,1 1 0 0 0,-1 1 1 0 0,1-1-1 0 0,0 0 0 0 0,0 1 0 0 0,-1 0 0 0 0,2 0 0 0 0,-1 0 0 0 0,0 0 0 0 0,0 1 0 0 0,0-1 0 0 0,1 1 0 0 0,-1 0 0 0 0,1 1 0 0 0,-1-1 0 0 0,1 1 0 0 0,-1 0 0 0 0,1 0 0 0 0,-1 0 0 0 0,1 1 0 0 0,-1-1 0 0 0,1 1 0 0 0,-1 0 0 0 0,5 2 0 0 0,-3-1 8 0 0,-1 1 0 0 0,0-1 1 0 0,-1 1-1 0 0,1 0 0 0 0,0 0 1 0 0,-1 1-1 0 0,0-1 0 0 0,1 1 1 0 0,-2 0-1 0 0,1 0 0 0 0,0 1 0 0 0,-1-1 1 0 0,0 1-1 0 0,0 0 0 0 0,0 0 1 0 0,0 0-1 0 0,-1 0 0 0 0,0 0 1 0 0,0 0-1 0 0,2 10 0 0 0,0 8-10 0 0,-1 0-1 0 0,-2 0 0 0 0,0 0 1 0 0,-1 0-1 0 0,-1 0 1 0 0,-1 0-1 0 0,-8 31 0 0 0,-49 158-214 0 0,45-169 68 0 0,-8 18 117 0 0,13-39 144 0 0,1 0 0 0 0,0 1-1 0 0,-5 34 1 0 0,13-56-100 0 0,0 0 0 0 0,0-1-1 0 0,0 1 1 0 0,0 0 0 0 0,0-1-1 0 0,0 1 1 0 0,0 0 0 0 0,0-1-1 0 0,1 1 1 0 0,-1-1 0 0 0,0 1-1 0 0,0 0 1 0 0,1-1 0 0 0,-1 1-1 0 0,0-1 1 0 0,1 1 0 0 0,-1-1-1 0 0,0 1 1 0 0,1-1 0 0 0,-1 1 0 0 0,1-1-1 0 0,-1 1 1 0 0,1-1 0 0 0,-1 1-1 0 0,1-1 1 0 0,-1 0 0 0 0,1 1-1 0 0,-1-1 1 0 0,1 0 0 0 0,0 0-1 0 0,-1 1 1 0 0,1-1 0 0 0,-1 0-1 0 0,1 0 1 0 0,0 0 0 0 0,-1 0-1 0 0,1 0 1 0 0,0 0 0 0 0,-1 0 0 0 0,1 0-1 0 0,0 0 1 0 0,-1 0 0 0 0,1 0-1 0 0,-1 0 1 0 0,1 0 0 0 0,0 0-1 0 0,-1-1 1 0 0,1 1 0 0 0,1-1-1 0 0,36-12 320 0 0,-33 11-248 0 0,275-113-637 0 0,-170 63-3720 0 0,-4-6-9035 0 0,-81 42 7533 0 0</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22.061"/>
    </inkml:context>
    <inkml:brush xml:id="br0">
      <inkml:brushProperty name="width" value="0.035" units="cm"/>
      <inkml:brushProperty name="height" value="0.035" units="cm"/>
    </inkml:brush>
  </inkml:definitions>
  <inkml:trace contextRef="#ctx0" brushRef="#br0">15 67 9498 0 0,'0'0'119'0'0,"-1"0"0"0"0,1 0 0 0 0,0-1 0 0 0,-1 1 1 0 0,1 0-1 0 0,-1 0 0 0 0,1 0 0 0 0,-1 0 0 0 0,1-1 0 0 0,0 1 0 0 0,-1 0 0 0 0,1 0 0 0 0,-1 0 0 0 0,1 0 0 0 0,-1 0 1 0 0,1 0-1 0 0,-1 0 0 0 0,1 0 0 0 0,-1 0 0 0 0,1 0 0 0 0,-1 1 0 0 0,1-1 0 0 0,0 0 0 0 0,-1 0 0 0 0,1 0 0 0 0,-1 1 1 0 0,1-1-1 0 0,0 0 0 0 0,-1 0 0 0 0,1 1 0 0 0,0-1 0 0 0,-1 0 0 0 0,1 1 0 0 0,-1-1 0 0 0,1 1-36 0 0,0-1 0 0 0,0 1-1 0 0,0-1 1 0 0,0 1 0 0 0,0-1-1 0 0,0 1 1 0 0,1-1 0 0 0,-1 1-1 0 0,0-1 1 0 0,0 1 0 0 0,0-1-1 0 0,1 0 1 0 0,-1 1 0 0 0,0-1-1 0 0,0 1 1 0 0,1-1 0 0 0,-1 0-1 0 0,0 1 1 0 0,1-1 0 0 0,-1 0-1 0 0,0 1 1 0 0,1-1 0 0 0,-1 0-1 0 0,1 0 1 0 0,-1 1 0 0 0,0-1-1 0 0,1 0 1 0 0,-1 0 0 0 0,1 0-1 0 0,-1 1 1 0 0,1-1 0 0 0,-1 0-1 0 0,1 0 1 0 0,-1 0 0 0 0,1 0-1 0 0,-1 0 1 0 0,1 0 0 0 0,0 0-1 0 0,6 1 442 0 0,1 0 0 0 0,-1-1 0 0 0,1 1-1 0 0,0-2 1 0 0,-1 1 0 0 0,1-1 0 0 0,11-3 0 0 0,58-18 378 0 0,-22 6-619 0 0,-12 4-300 0 0,-20 5-40 0 0,0 1-1 0 0,0 1 0 0 0,0 2 0 0 0,1 0 0 0 0,32 0 0 0 0,-55 3-36 0 0,0 0 0 0 0,1 0 0 0 0,-1 0 0 0 0,0 0 1 0 0,0 1-1 0 0,1-1 0 0 0,-1 0 0 0 0,0 1 0 0 0,1-1 0 0 0,-1 1 0 0 0,0-1 0 0 0,0 1 0 0 0,0-1 1 0 0,0 1-1 0 0,0 0 0 0 0,1 0 0 0 0,0 1 0 0 0,-2-2-93 0 0,0 1-1 0 0,1 0 0 0 0,-1-1 1 0 0,0 1-1 0 0,0 0 1 0 0,1-1-1 0 0,-1 1 1 0 0,0 0-1 0 0,0 0 1 0 0,0-1-1 0 0,0 1 1 0 0,0 0-1 0 0,0-1 1 0 0,0 1-1 0 0,0 0 1 0 0,0 0-1 0 0,-1-1 1 0 0,1 1-1 0 0,0 0 0 0 0,0-1 1 0 0,-1 1-1 0 0,1 1 1 0 0,-3 3-1101 0 0,-1 0 1 0 0,1 1-1 0 0,-1-1 1 0 0,0 0-1 0 0,-8 7 1 0 0,1-1-3358 0 0</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22.221"/>
    </inkml:context>
    <inkml:brush xml:id="br0">
      <inkml:brushProperty name="width" value="0.035" units="cm"/>
      <inkml:brushProperty name="height" value="0.035" units="cm"/>
    </inkml:brush>
  </inkml:definitions>
  <inkml:trace contextRef="#ctx0" brushRef="#br0">0 237 12139 0 0,'14'-8'2602'0'0,"-1"0"0"0"0,1 1 0 0 0,18-6 0 0 0,90-22-942 0 0,-54 17-1079 0 0,-24 5-998 0 0,55-24 0 0 0,-34 0-4091 0 0,-52 29 1661 0 0,-1-2 1 0 0,-1 0-1 0 0,11-11 0 0 0,-12 10-2043 0 0</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22.511"/>
    </inkml:context>
    <inkml:brush xml:id="br0">
      <inkml:brushProperty name="width" value="0.035" units="cm"/>
      <inkml:brushProperty name="height" value="0.035" units="cm"/>
    </inkml:brush>
  </inkml:definitions>
  <inkml:trace contextRef="#ctx0" brushRef="#br0">14 31 12315 0 0,'-7'-18'11708'0'0,"7"5"-6944"0"0,-3 27-4059 0 0,1 9-694 0 0,1-1 0 0 0,0 1 0 0 0,2 0 0 0 0,0-1 0 0 0,6 28 0 0 0,-1 1 45 0 0,36 305-108 0 0,30-5-2112 0 0,-40-262-5034 0 0,-14-43-2298 0 0,-8-18 1809 0 0</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25.942"/>
    </inkml:context>
    <inkml:brush xml:id="br0">
      <inkml:brushProperty name="width" value="0.035" units="cm"/>
      <inkml:brushProperty name="height" value="0.035" units="cm"/>
    </inkml:brush>
  </inkml:definitions>
  <inkml:trace contextRef="#ctx0" brushRef="#br0">16 124 13083 0 0,'0'0'102'0'0,"0"0"0"0"0,-1-1 0 0 0,1 1 0 0 0,0 0 0 0 0,-1 0 0 0 0,1-1 0 0 0,-1 1 0 0 0,1 0-1 0 0,0 0 1 0 0,-1 0 0 0 0,1 0 0 0 0,-1-1 0 0 0,1 1 0 0 0,-1 0 0 0 0,1 0 0 0 0,0 0 0 0 0,-1 0 0 0 0,1 0 0 0 0,-1 0 0 0 0,1 0 0 0 0,-1 0 0 0 0,1 0 0 0 0,-1 1 0 0 0,1-1 0 0 0,0 0 0 0 0,-1 0 0 0 0,1 0 0 0 0,-1 0 0 0 0,1 1 0 0 0,0-1 0 0 0,-1 0 0 0 0,1 0 0 0 0,-1 1 0 0 0,1-1 0 0 0,0 0-1 0 0,-1 1 1 0 0,1-1 0 0 0,0 0 0 0 0,0 1 0 0 0,-1 0 0 0 0,2-1-51 0 0,-1 1 0 0 0,1 0 0 0 0,-1-1 0 0 0,1 1 0 0 0,-1-1-1 0 0,1 1 1 0 0,0 0 0 0 0,0-1 0 0 0,-1 1 0 0 0,1-1 0 0 0,0 0-1 0 0,0 1 1 0 0,-1-1 0 0 0,1 0 0 0 0,0 1 0 0 0,0-1 0 0 0,0 0 0 0 0,-1 0-1 0 0,1 0 1 0 0,0 0 0 0 0,0 0 0 0 0,0 0 0 0 0,0 0 0 0 0,0 0-1 0 0,1 0 1 0 0,21-2 498 0 0,-1-1 0 0 0,1-1-1 0 0,-1-1 1 0 0,31-10 0 0 0,7-2-256 0 0,236-47-367 0 0,-232 54-877 0 0,1 2 0 0 0,108 2 0 0 0,-173 6 918 0 0,51 5-2475 0 0,-49-5 2164 0 0,0 1 0 0 0,0-1 0 0 0,0 0 0 0 0,0 1 0 0 0,0 0 0 0 0,0-1 0 0 0,0 1 0 0 0,0 0 0 0 0,0 0-1 0 0,-1 0 1 0 0,1 0 0 0 0,0 1 0 0 0,-1-1 0 0 0,1 0 0 0 0,0 1 0 0 0,-1-1 0 0 0,0 1 0 0 0,1-1 0 0 0,-1 1 0 0 0,0 0 0 0 0,2 2 0 0 0,-3 3-4616 0 0</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26.180"/>
    </inkml:context>
    <inkml:brush xml:id="br0">
      <inkml:brushProperty name="width" value="0.035" units="cm"/>
      <inkml:brushProperty name="height" value="0.035" units="cm"/>
    </inkml:brush>
  </inkml:definitions>
  <inkml:trace contextRef="#ctx0" brushRef="#br0">0 467 18164 0 0,'6'-5'661'0'0,"1"-1"0"0"0,-1 1 0 0 0,1 0-1 0 0,0 1 1 0 0,10-5 0 0 0,10-3-481 0 0,37-11-1 0 0,-17 7 294 0 0,20-9-271 0 0,295-118 85 0 0,-126 35-3965 0 0,-231 106 3145 0 0,0 0-1 0 0,-1 0 0 0 0,1 0 1 0 0,-1 0-1 0 0,0-1 0 0 0,1 0 0 0 0,-1 0 1 0 0,0 0-1 0 0,-1-1 0 0 0,1 1 1 0 0,-1-1-1 0 0,1 0 0 0 0,-1 0 1 0 0,0 0-1 0 0,-1 0 0 0 0,1-1 1 0 0,-1 1-1 0 0,1-1 0 0 0,-1 0 1 0 0,-1 1-1 0 0,1-1 0 0 0,1-9 1 0 0,0 0-3484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38.658"/>
    </inkml:context>
    <inkml:brush xml:id="br0">
      <inkml:brushProperty name="width" value="0.035" units="cm"/>
      <inkml:brushProperty name="height" value="0.035" units="cm"/>
    </inkml:brush>
  </inkml:definitions>
  <inkml:trace contextRef="#ctx0" brushRef="#br0">10 103 6281 0 0,'-4'-24'4409'0'0,"2"19"-3763"0"0,1 0 1 0 0,0-1-1 0 0,0 0 0 0 0,0 1 1 0 0,1-1-1 0 0,0-9 0 0 0,1 14-583 0 0,-1 0-1 0 0,1-1 0 0 0,-1 1 0 0 0,1 0 0 0 0,-1-1 1 0 0,1 1-1 0 0,0 0 0 0 0,-1 0 0 0 0,1-1 0 0 0,0 1 1 0 0,0 0-1 0 0,0 0 0 0 0,0 0 0 0 0,0 0 1 0 0,0 0-1 0 0,0 0 0 0 0,0 1 0 0 0,1-1 0 0 0,-1 0 1 0 0,0 1-1 0 0,0-1 0 0 0,1 0 0 0 0,-1 1 0 0 0,0-1 1 0 0,1 1-1 0 0,-1 0 0 0 0,1 0 0 0 0,-1-1 0 0 0,0 1 1 0 0,1 0-1 0 0,1 0 0 0 0,1 1-39 0 0,0-1-1 0 0,1 1 1 0 0,-1-1-1 0 0,0 1 1 0 0,0 0-1 0 0,0 1 1 0 0,0-1-1 0 0,0 1 1 0 0,0 0-1 0 0,0 0 1 0 0,0 0-1 0 0,-1 0 1 0 0,1 1-1 0 0,-1-1 1 0 0,0 1-1 0 0,4 4 1 0 0,7 6 4 0 0,-1 1 0 0 0,14 19 0 0 0,-13-11-16 0 0,0 1-1 0 0,-2-1 1 0 0,16 39-1 0 0,-20-41-14 0 0,0 0 1 0 0,2-1-1 0 0,0 0 0 0 0,1 0 1 0 0,27 32-1 0 0,-35-48 87 0 0,-1 0 0 0 0,1 0-1 0 0,0 0 1 0 0,0-1 0 0 0,0 1 0 0 0,0-1-1 0 0,1 0 1 0 0,-1 0 0 0 0,1 0 0 0 0,0 0 0 0 0,-1 0-1 0 0,1-1 1 0 0,0 0 0 0 0,0 0 0 0 0,0 0-1 0 0,0 0 1 0 0,5 0 0 0 0,-5-1 99 0 0,0-1 0 0 0,1 0 0 0 0,-1 0 0 0 0,1 0 0 0 0,-1-1 0 0 0,0 1 0 0 0,0-1 0 0 0,0 0 0 0 0,0 0 0 0 0,0-1 0 0 0,0 1 0 0 0,-1-1 0 0 0,1 1 0 0 0,-1-1 0 0 0,4-4 0 0 0,-1 1-21 0 0,-1-1-1 0 0,0 1 1 0 0,0-1-1 0 0,-1 0 1 0 0,0-1-1 0 0,0 1 1 0 0,-1 0-1 0 0,1-1 1 0 0,-2 0-1 0 0,1 0 1 0 0,-1 0-1 0 0,0 0 1 0 0,-1 0-1 0 0,0 0 1 0 0,0-1-1 0 0,-1-7 1 0 0,0-7 8 0 0,-2 0 0 0 0,0 0-1 0 0,-1 1 1 0 0,-10-37 0 0 0,10 51-116 0 0,1 0-1 0 0,-2 0 1 0 0,1 0-1 0 0,-1 1 1 0 0,-9-13-1 0 0,12 18-172 0 0,-1-1 0 0 0,1 1 0 0 0,0 0-1 0 0,-1 0 1 0 0,0 1 0 0 0,0-1 0 0 0,1 0-1 0 0,-1 1 1 0 0,0-1 0 0 0,0 1 0 0 0,0-1 0 0 0,-1 1-1 0 0,1 0 1 0 0,0 0 0 0 0,0 0 0 0 0,-1 0 0 0 0,1 0-1 0 0,0 1 1 0 0,-1-1 0 0 0,1 1 0 0 0,-1-1 0 0 0,1 1-1 0 0,-6 0 1 0 0,1 7-8276 0 0</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26.434"/>
    </inkml:context>
    <inkml:brush xml:id="br0">
      <inkml:brushProperty name="width" value="0.035" units="cm"/>
      <inkml:brushProperty name="height" value="0.035" units="cm"/>
    </inkml:brush>
  </inkml:definitions>
  <inkml:trace contextRef="#ctx0" brushRef="#br0">0 50 16748 0 0,'2'-3'318'0'0,"-1"0"0"0"0,1 0 1 0 0,0 0-1 0 0,1 1 0 0 0,-1-1 1 0 0,0 0-1 0 0,1 1 0 0 0,0-1 1 0 0,-1 1-1 0 0,1 0 1 0 0,0 0-1 0 0,0 0 0 0 0,0 0 1 0 0,5-1-1 0 0,-2 0-151 0 0,1 1 0 0 0,-1 1 0 0 0,1-1 0 0 0,-1 1-1 0 0,1 0 1 0 0,0 0 0 0 0,7 1 0 0 0,4 1-23 0 0,0 0 0 0 0,0 2 0 0 0,-1 0 0 0 0,34 10 0 0 0,-31-5-91 0 0,0 0 0 0 0,0 1-1 0 0,0 1 1 0 0,-1 1 0 0 0,-1 0-1 0 0,0 2 1 0 0,-1 0 0 0 0,0 1-1 0 0,-1 1 1 0 0,0 0 0 0 0,-1 1-1 0 0,-1 1 1 0 0,-1 0-1 0 0,14 23 1 0 0,-15-20-20 0 0,-1 1 0 0 0,-1 0 0 0 0,-1 1 1 0 0,-1 0-1 0 0,0 1 0 0 0,-2-1 0 0 0,-1 1 0 0 0,-1 0 0 0 0,0 1 0 0 0,-2-1 0 0 0,-1 1 1 0 0,-4 46-1 0 0,-3-21 42 0 0,-3 0 0 0 0,-3-1 0 0 0,-1 0 1 0 0,-30 71-1 0 0,15-56-20 0 0,-3-2 1 0 0,-66 100-1 0 0,92-154-340 0 0,-21 28 101 0 0,25-34-247 0 0,-1 1-1 0 0,1-1 0 0 0,0 0 1 0 0,-1 0-1 0 0,1 0 1 0 0,-1 0-1 0 0,1 0 1 0 0,-1 0-1 0 0,1 0 1 0 0,-1 0-1 0 0,-2 0 1 0 0,2-5-5002 0 0,2 4 5207 0 0,0 0 0 0 0,0-1-1 0 0,0 1 1 0 0,0 0 0 0 0,0 0-1 0 0,0 0 1 0 0,0-1 0 0 0,0 1-1 0 0,0 0 1 0 0,1 0-1 0 0,-1-1 1 0 0,3-9-7094 0 0</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26.910"/>
    </inkml:context>
    <inkml:brush xml:id="br0">
      <inkml:brushProperty name="width" value="0.035" units="cm"/>
      <inkml:brushProperty name="height" value="0.035" units="cm"/>
    </inkml:brush>
  </inkml:definitions>
  <inkml:trace contextRef="#ctx0" brushRef="#br0">2 1 17380 0 0,'0'0'116'0'0,"0"1"0"0"0,0-1 0 0 0,-1 1 0 0 0,1-1 0 0 0,0 1 0 0 0,0-1-1 0 0,0 0 1 0 0,0 1 0 0 0,0-1 0 0 0,0 1 0 0 0,0-1 0 0 0,0 1 0 0 0,0-1 0 0 0,0 1 0 0 0,0-1 0 0 0,0 1 0 0 0,0-1 0 0 0,0 1 0 0 0,0-1 0 0 0,0 1 0 0 0,0-1 0 0 0,1 1 0 0 0,-1-1 0 0 0,0 0 0 0 0,0 1 0 0 0,1-1 0 0 0,-1 1 0 0 0,1 0 0 0 0,8 20-630 0 0,-7-18 776 0 0,28 68-132 0 0,-3 1 1 0 0,-3 1-1 0 0,-3 2 0 0 0,17 119 1 0 0,-18-26-588 0 0,-1 170 1 0 0,-27-161-6567 0 0,27-271 1411 0 0,-15 65 4534 0 0,0 0-2782 0 0</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27.369"/>
    </inkml:context>
    <inkml:brush xml:id="br0">
      <inkml:brushProperty name="width" value="0.035" units="cm"/>
      <inkml:brushProperty name="height" value="0.035" units="cm"/>
    </inkml:brush>
  </inkml:definitions>
  <inkml:trace contextRef="#ctx0" brushRef="#br0">3 186 16283 0 0,'-1'-3'369'0'0,"0"1"-1"0"0,1-1 0 0 0,-1 1 0 0 0,1-1 0 0 0,0 0 0 0 0,0 0 0 0 0,0 1 0 0 0,0-1 0 0 0,1 0 1 0 0,-1 1-1 0 0,1-1 0 0 0,-1 0 0 0 0,1 1 0 0 0,0-1 0 0 0,2-3 0 0 0,-1 2-190 0 0,1 0-1 0 0,0 0 1 0 0,0 0 0 0 0,0 0-1 0 0,0 0 1 0 0,1 1-1 0 0,7-7 1 0 0,4 0-361 0 0,2 0 0 0 0,-1 0 0 0 0,27-10 0 0 0,-33 16 555 0 0,13-6-375 0 0,1 1 1 0 0,-1 1-1 0 0,37-7 0 0 0,-47 13-4 0 0,-1 0 0 0 0,1 1 0 0 0,0 0 0 0 0,0 1 0 0 0,-1 0 1 0 0,1 1-1 0 0,0 1 0 0 0,20 4 0 0 0,-30-5 13 0 0,0 0 1 0 0,-1 0-1 0 0,1 0 1 0 0,0 0-1 0 0,-1 0 1 0 0,1 1-1 0 0,-1-1 1 0 0,1 1 0 0 0,-1 0-1 0 0,0 0 1 0 0,0 0-1 0 0,0 0 1 0 0,0 0-1 0 0,0 0 1 0 0,0 0-1 0 0,0 1 1 0 0,-1-1-1 0 0,3 4 1 0 0,-3-2 5 0 0,0 0 1 0 0,1 0-1 0 0,-1 0 0 0 0,-1 0 1 0 0,1 1-1 0 0,-1-1 1 0 0,1 0-1 0 0,-1 1 1 0 0,-1-1-1 0 0,1 0 1 0 0,-1 5-1 0 0,-4 11-1 0 0,0-1-1 0 0,-1 0 0 0 0,-1 0 0 0 0,-13 22 1 0 0,16-31-48 0 0,-74 136-60 0 0,-6 11 251 0 0,83-154-138 0 0,-1 1 0 0 0,0 0-1 0 0,1 0 1 0 0,0 0 0 0 0,0 0-1 0 0,0 0 1 0 0,0 0 0 0 0,0 0-1 0 0,1 0 1 0 0,0 1 0 0 0,0-1-1 0 0,0 0 1 0 0,1 0 0 0 0,-1 0-1 0 0,1 0 1 0 0,2 7 0 0 0,-1-8-10 0 0,0 1 1 0 0,0-1-1 0 0,0 0 1 0 0,0 1-1 0 0,1-1 1 0 0,-1 0-1 0 0,1-1 0 0 0,0 1 1 0 0,0 0-1 0 0,0-1 1 0 0,0 1-1 0 0,1-1 1 0 0,-1 0-1 0 0,1 0 1 0 0,-1-1-1 0 0,1 1 1 0 0,6 1-1 0 0,22 7-4 0 0,1-3 0 0 0,0 0 0 0 0,51 2 0 0 0,35 7 7 0 0,-110-14-10 0 0,31 6 2 0 0,-1 2 0 0 0,54 20 0 0 0,-84-27 39 0 0,0 0 0 0 0,-1 1 0 0 0,1 1 0 0 0,-1-1-1 0 0,0 2 1 0 0,0-1 0 0 0,0 1 0 0 0,-1 0 0 0 0,0 0 0 0 0,0 1-1 0 0,0 0 1 0 0,-1 0 0 0 0,0 1 0 0 0,-1 0 0 0 0,0 0-1 0 0,6 10 1 0 0,-9-11 47 0 0,0-1 0 0 0,0 0 0 0 0,-1 0 0 0 0,1 0 0 0 0,-1 1-1 0 0,-1-1 1 0 0,1 1 0 0 0,-1-1 0 0 0,-1 1 0 0 0,1-1 0 0 0,-1 1 0 0 0,0-1-1 0 0,-3 11 1 0 0,0-7 10 0 0,0 1 0 0 0,0-1-1 0 0,-1 0 1 0 0,-1-1 0 0 0,0 1-1 0 0,0-1 1 0 0,-10 11 0 0 0,-7 5 178 0 0,-1-2-1 0 0,-1-1 1 0 0,-1-1 0 0 0,-36 22 0 0 0,30-22 89 0 0,-64 31 0 0 0,81-46-414 0 0,1 0 0 0 0,-1-1-1 0 0,0 0 1 0 0,0-1 0 0 0,-1-1 0 0 0,1-1 0 0 0,-23 1-1 0 0,35-3-367 0 0,0 0-1 0 0,-1 0 0 0 0,1 0 0 0 0,-1-1 1 0 0,1 1-1 0 0,0-1 0 0 0,-1 0 0 0 0,1 0 1 0 0,-5-3-1 0 0,7 4-224 0 0,-1-1-1 0 0,1 0 1 0 0,0 0 0 0 0,0 0-1 0 0,-1 0 1 0 0,1-1 0 0 0,0 1-1 0 0,0 0 1 0 0,0 0-1 0 0,0-1 1 0 0,0 1 0 0 0,1 0-1 0 0,-1-1 1 0 0,-1-2 0 0 0,-2-10-8354 0 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27.653"/>
    </inkml:context>
    <inkml:brush xml:id="br0">
      <inkml:brushProperty name="width" value="0.035" units="cm"/>
      <inkml:brushProperty name="height" value="0.035" units="cm"/>
    </inkml:brush>
  </inkml:definitions>
  <inkml:trace contextRef="#ctx0" brushRef="#br0">1 167 8242 0 0,'2'-9'8532'0'0,"11"-1"-5701"0"0,20-5-3542 0 0,-25 12 1688 0 0,51-22-469 0 0,1 3 1 0 0,95-23-1 0 0,-61 25-3809 0 0,0 5-5511 0 0,-76 13 2834 0 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27.815"/>
    </inkml:context>
    <inkml:brush xml:id="br0">
      <inkml:brushProperty name="width" value="0.035" units="cm"/>
      <inkml:brushProperty name="height" value="0.035" units="cm"/>
    </inkml:brush>
  </inkml:definitions>
  <inkml:trace contextRef="#ctx0" brushRef="#br0">1 165 14075 0 0,'9'-3'1592'0'0,"5"-1"-591"0"0,6 0-73 0 0,3-2-184 0 0,2-1-152 0 0,9-1-160 0 0,2 0-264 0 0,5-2-40 0 0,3 0-48 0 0,0 0-64 0 0,-4-2-16 0 0,3-1-272 0 0,-1-1-1000 0 0,0-1-1777 0 0,-1-3-1416 0 0,0-4-2968 0 0</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33.034"/>
    </inkml:context>
    <inkml:brush xml:id="br0">
      <inkml:brushProperty name="width" value="0.035" units="cm"/>
      <inkml:brushProperty name="height" value="0.035" units="cm"/>
    </inkml:brush>
  </inkml:definitions>
  <inkml:trace contextRef="#ctx0" brushRef="#br0">2096 42 10674 0 0,'1'-2'93'0'0,"-1"1"0"0"0,0-1-1 0 0,0 1 1 0 0,0-1 0 0 0,0 1 0 0 0,0-1-1 0 0,0 1 1 0 0,-1-1 0 0 0,1 1-1 0 0,0-1 1 0 0,-1 1 0 0 0,1 0-1 0 0,-1-1 1 0 0,0 1 0 0 0,1-1 0 0 0,-1 1-1 0 0,0 0 1 0 0,0 0 0 0 0,0-1-1 0 0,0 1 1 0 0,0 0 0 0 0,0 0 0 0 0,0 0-1 0 0,0 0 1 0 0,0 0 0 0 0,0 0-1 0 0,-1 0 1 0 0,1 1 0 0 0,0-1 0 0 0,-1 0-1 0 0,1 1 1 0 0,0-1 0 0 0,-1 1-1 0 0,1-1 1 0 0,-1 1 0 0 0,1 0-1 0 0,-1 0 1 0 0,1-1 0 0 0,-1 1 0 0 0,-1 0-1 0 0,-7 1 173 0 0,0 1 0 0 0,0 0 0 0 0,0 0 0 0 0,0 1 0 0 0,-11 5 0 0 0,-12 2 1459 0 0,-6-4 116 0 0,-1-1-1 0 0,-41-1 1 0 0,13-1-833 0 0,-145 5-508 0 0,-62 6-518 0 0,221-8-33 0 0,1 2 0 0 0,0 3 0 0 0,-57 19 0 0 0,15 7 16 0 0,1 5 0 0 0,-157 96 0 0 0,245-134 42 0 0,0-1 1 0 0,0 1 0 0 0,1 0-1 0 0,-1 0 1 0 0,1 1 0 0 0,-7 7-1 0 0,11-10-6 0 0,0-1-1 0 0,0 0 1 0 0,1 0-1 0 0,-1 0 1 0 0,0 1-1 0 0,1-1 1 0 0,-1 0-1 0 0,1 0 1 0 0,0 1-1 0 0,-1-1 1 0 0,1 0-1 0 0,0 1 1 0 0,0-1-1 0 0,0 1 1 0 0,0-1-1 0 0,0 0 1 0 0,0 1-1 0 0,0-1 1 0 0,0 0-1 0 0,1 1 1 0 0,-1-1-1 0 0,1 0 1 0 0,-1 1-1 0 0,1-1 1 0 0,-1 0-1 0 0,1 0 0 0 0,-1 1 1 0 0,1-1-1 0 0,0 0 1 0 0,0 0-1 0 0,0 0 1 0 0,0 0-1 0 0,0 0 1 0 0,0 0-1 0 0,0 0 1 0 0,0 0-1 0 0,0 0 1 0 0,1 0-1 0 0,3 4 3 0 0,0-1 1 0 0,-1 1-1 0 0,0 0 0 0 0,0 1 0 0 0,-1-1 0 0 0,1 1 1 0 0,-1-1-1 0 0,-1 1 0 0 0,4 10 0 0 0,17 62 100 0 0,-14-44-120 0 0,67 291-346 0 0,8 26 106 0 0,65 193 58 0 0,-37 9 259 0 0,-42 139 175 0 0,-66-558-123 0 0,-13 147-1 0 0,3-220 86 0 0,-2 0 1 0 0,-3 0-1 0 0,-3-1 1 0 0,-37 100-1 0 0,38-127 461 0 0,-33 57-1 0 0,40-81-415 0 0,0 1 0 0 0,0-1 0 0 0,-1 0 0 0 0,0 0 0 0 0,-1-1 0 0 0,0 0 0 0 0,0-1 0 0 0,-1 0 0 0 0,0 0 0 0 0,-10 6 0 0 0,13-11-121 0 0,1 0-1 0 0,-1 0 1 0 0,1 0 0 0 0,-1-1 0 0 0,0 0-1 0 0,1 0 1 0 0,-1 0 0 0 0,0-1 0 0 0,0 0 0 0 0,1 0-1 0 0,-1 0 1 0 0,0-1 0 0 0,0 0 0 0 0,1 0-1 0 0,-1 0 1 0 0,0-1 0 0 0,1 0 0 0 0,0 0-1 0 0,-7-3 1 0 0,-10-7 1 0 0,0 0-1 0 0,1-2 1 0 0,-22-17 0 0 0,20 15-86 0 0,-45-36-116 0 0,2-4 1 0 0,-64-67 0 0 0,-27-52-3615 0 0,132 145 634 0 0,-36-58-1 0 0,51 71-184 0 0,1-1-1 0 0,-13-35 1 0 0,11 19-4381 0 0</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33.781"/>
    </inkml:context>
    <inkml:brush xml:id="br0">
      <inkml:brushProperty name="width" value="0.035" units="cm"/>
      <inkml:brushProperty name="height" value="0.035" units="cm"/>
    </inkml:brush>
  </inkml:definitions>
  <inkml:trace contextRef="#ctx0" brushRef="#br0">21 310 9922 0 0,'-2'-2'280'0'0,"1"1"1"0"0,-1 0-1 0 0,1-1 0 0 0,-1 0 0 0 0,1 1 0 0 0,-1-1 1 0 0,1 0-1 0 0,0 0 0 0 0,0 0 0 0 0,0 0 1 0 0,0 0-1 0 0,0 0 0 0 0,0 0 0 0 0,0 0 0 0 0,1 0 1 0 0,-1 0-1 0 0,1 0 0 0 0,-1-4 0 0 0,1 1 61 0 0,1 0-1 0 0,-1 0 0 0 0,1-1 1 0 0,0 1-1 0 0,0 0 0 0 0,0 0 0 0 0,4-8 1 0 0,3-4 389 0 0,1 0 1 0 0,0 0 0 0 0,15-19-1 0 0,-14 22-364 0 0,0 2 0 0 0,1-1 0 0 0,1 1 0 0 0,0 1 0 0 0,1 0 0 0 0,25-18 0 0 0,-31 25-326 0 0,-1 0-1 0 0,1 0 1 0 0,0 1 0 0 0,0 0-1 0 0,0 0 1 0 0,1 0-1 0 0,-1 1 1 0 0,1 0 0 0 0,-1 0-1 0 0,1 1 1 0 0,-1 0-1 0 0,1 1 1 0 0,0 0 0 0 0,0 0-1 0 0,-1 0 1 0 0,16 3-1 0 0,-20-2-32 0 0,0 0-1 0 0,0 0 0 0 0,-1 0 1 0 0,1 0-1 0 0,0 1 0 0 0,0-1 0 0 0,-1 1 1 0 0,1 0-1 0 0,-1-1 0 0 0,0 1 0 0 0,1 0 1 0 0,-1 1-1 0 0,0-1 0 0 0,0 0 0 0 0,0 0 1 0 0,0 1-1 0 0,-1-1 0 0 0,1 1 0 0 0,-1 0 1 0 0,1-1-1 0 0,-1 1 0 0 0,0 0 1 0 0,0 0-1 0 0,0 0 0 0 0,-1 0 0 0 0,1 0 1 0 0,-1 0-1 0 0,1 0 0 0 0,-1 0 0 0 0,0 0 1 0 0,0 0-1 0 0,-1 0 0 0 0,1 0 0 0 0,0 0 1 0 0,-2 5-1 0 0,-3 11-2 0 0,0-1 0 0 0,-1 0 0 0 0,-1 0 1 0 0,-13 24-1 0 0,15-30-49 0 0,-131 246 37 0 0,76-150-133 0 0,26-49 82 0 0,19-37 50 0 0,2 0 0 0 0,1 1 0 0 0,-15 41 0 0 0,27-63 11 0 0,-1 0 1 0 0,1-1 0 0 0,0 1-1 0 0,0 0 1 0 0,-1 0 0 0 0,1 0-1 0 0,0-1 1 0 0,0 1 0 0 0,0 0-1 0 0,0 0 1 0 0,0 0 0 0 0,0-1-1 0 0,0 1 1 0 0,0 0 0 0 0,1 0-1 0 0,-1-1 1 0 0,0 1 0 0 0,0 0-1 0 0,1 0 1 0 0,-1-1 0 0 0,0 1-1 0 0,1 0 1 0 0,-1-1 0 0 0,1 1-1 0 0,-1 0 1 0 0,1-1 0 0 0,-1 1-1 0 0,2 1 1 0 0,0-2 5 0 0,-1 1 0 0 0,1 0 0 0 0,0 0 0 0 0,0-1 0 0 0,0 1 0 0 0,0 0 0 0 0,0-1 0 0 0,0 0 0 0 0,0 0 0 0 0,0 1 0 0 0,3-2 0 0 0,9 1 55 0 0,-1-2-1 0 0,24-5 1 0 0,-29 5-36 0 0,165-44 238 0 0,-59 15-279 0 0,19-4 138 0 0,-30 8-574 0 0,-35 9-1497 0 0,-61 17-439 0 0</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34.005"/>
    </inkml:context>
    <inkml:brush xml:id="br0">
      <inkml:brushProperty name="width" value="0.035" units="cm"/>
      <inkml:brushProperty name="height" value="0.035" units="cm"/>
    </inkml:brush>
  </inkml:definitions>
  <inkml:trace contextRef="#ctx0" brushRef="#br0">0 423 18284 0 0,'75'-52'1297'0'0,"2"5"-1"0"0,158-74 1 0 0,-143 77-1084 0 0,-56 26-829 0 0,161-73 1567 0 0,-130 65-3839 0 0,1 5-4218 0 0,-54 19 1836 0 0,-10 3 413 0 0</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34.592"/>
    </inkml:context>
    <inkml:brush xml:id="br0">
      <inkml:brushProperty name="width" value="0.035" units="cm"/>
      <inkml:brushProperty name="height" value="0.035" units="cm"/>
    </inkml:brush>
  </inkml:definitions>
  <inkml:trace contextRef="#ctx0" brushRef="#br0">272 412 6201 0 0,'3'-6'760'0'0,"-1"-1"0"0"0,0-1 0 0 0,0 1 0 0 0,-1 0 0 0 0,0 0-1 0 0,0 0 1 0 0,-1-1 0 0 0,0 1 0 0 0,0 0 0 0 0,-2-14 0 0 0,-3 0 516 0 0,-1 0 1 0 0,-10-27 0 0 0,14 43-1148 0 0,-13-42 868 0 0,6 18-73 0 0,-17-38 1 0 0,22 60-747 0 0,1 0 0 0 0,-1 1 0 0 0,0-1-1 0 0,0 1 1 0 0,0 0 0 0 0,-1 0 0 0 0,0 1 0 0 0,0-1 0 0 0,-1 1 0 0 0,-10-8 0 0 0,15 12-165 0 0,0 1 1 0 0,-1-1-1 0 0,1 0 0 0 0,-1 0 0 0 0,0 0 0 0 0,1 1 0 0 0,-1-1 0 0 0,1 1 0 0 0,-1 0 1 0 0,0-1-1 0 0,1 1 0 0 0,-1 0 0 0 0,0 0 0 0 0,0 0 0 0 0,1 0 0 0 0,-1 0 0 0 0,0 0 1 0 0,1 1-1 0 0,-1-1 0 0 0,0 0 0 0 0,1 1 0 0 0,-1-1 0 0 0,0 1 0 0 0,1 0 1 0 0,-1 0-1 0 0,1-1 0 0 0,-1 1 0 0 0,1 0 0 0 0,0 0 0 0 0,-1 0 0 0 0,1 1 0 0 0,0-1 1 0 0,0 0-1 0 0,0 0 0 0 0,0 1 0 0 0,0-1 0 0 0,0 1 0 0 0,0-1 0 0 0,-1 3 0 0 0,-4 7-95 0 0,1 1 0 0 0,0-1 0 0 0,0 1 0 0 0,-3 16 0 0 0,5-17 90 0 0,-11 38-84 0 0,-13 85 0 0 0,21-83-63 0 0,3 0 1 0 0,1 1-1 0 0,8 78 0 0 0,13-15-70 0 0,-18-108 177 0 0,1 0-1 0 0,0 0 1 0 0,0-1 0 0 0,1 0-1 0 0,0 1 1 0 0,0-1 0 0 0,0 0-1 0 0,8 11 1 0 0,-10-16 50 0 0,0 0 0 0 0,1 0 1 0 0,-1 1-1 0 0,0-1 0 0 0,1 0 0 0 0,-1 0 0 0 0,0-1 0 0 0,1 1 1 0 0,-1 0-1 0 0,1 0 0 0 0,-1-1 0 0 0,1 1 0 0 0,0-1 1 0 0,-1 1-1 0 0,1-1 0 0 0,3 1 0 0 0,-3-1 52 0 0,1-1 1 0 0,-1 1-1 0 0,1-1 0 0 0,-1 1 1 0 0,0-1-1 0 0,1 0 0 0 0,-1 0 0 0 0,0 0 1 0 0,0 0-1 0 0,0 0 0 0 0,0 0 1 0 0,0-1-1 0 0,0 1 0 0 0,0-1 0 0 0,2-1 1 0 0,8-9 246 0 0,0-1 0 0 0,-1 0 0 0 0,0-1 0 0 0,-1 0 0 0 0,16-30 0 0 0,32-83-187 0 0,-57 125-131 0 0,50-144 647 0 0,-31 84-519 0 0,-20 62-122 0 0,0-1-1 0 0,0 1 1 0 0,0-1-1 0 0,0 1 0 0 0,0-1 1 0 0,1 1-1 0 0,-1-1 1 0 0,0 1-1 0 0,0-1 0 0 0,0 1 1 0 0,1-1-1 0 0,-1 1 1 0 0,0 0-1 0 0,0-1 0 0 0,1 1 1 0 0,-1-1-1 0 0,0 1 1 0 0,1 0-1 0 0,-1-1 1 0 0,1 1-1 0 0,-1 0 0 0 0,0-1 1 0 0,1 1-1 0 0,-1 0 1 0 0,1 0-1 0 0,-1-1 0 0 0,1 1 1 0 0,-1 0-1 0 0,1 0 1 0 0,-1 0-1 0 0,1 0 0 0 0,0 0 1 0 0,12 13 84 0 0,10 40-19 0 0,-18-40-61 0 0,3 7-91 0 0,1 2 119 0 0,1 0-1 0 0,0-1 1 0 0,2-1 0 0 0,0 1 0 0 0,18 20 0 0 0,-27-36-55 0 0,1-1-1 0 0,0-1 1 0 0,0 1 0 0 0,0-1 0 0 0,0 1-1 0 0,0-1 1 0 0,1 0 0 0 0,-1-1-1 0 0,1 1 1 0 0,0-1 0 0 0,-1 0 0 0 0,1 0-1 0 0,0 0 1 0 0,1-1 0 0 0,-1 0-1 0 0,0 0 1 0 0,0 0 0 0 0,0 0-1 0 0,1-1 1 0 0,-1 0 0 0 0,0 0 0 0 0,1-1-1 0 0,-1 1 1 0 0,0-1 0 0 0,0 0-1 0 0,1 0 1 0 0,-1-1 0 0 0,0 0 0 0 0,5-2-1 0 0,1-1-891 0 0,-1 0 0 0 0,0-1-1 0 0,12-9 1 0 0,12-12-5043 0 0,0-3-4184 0 0</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43.301"/>
    </inkml:context>
    <inkml:brush xml:id="br0">
      <inkml:brushProperty name="width" value="0.035" units="cm"/>
      <inkml:brushProperty name="height" value="0.035" units="cm"/>
    </inkml:brush>
  </inkml:definitions>
  <inkml:trace contextRef="#ctx0" brushRef="#br0">286 147 13275 0 0,'-1'-42'1364'0'0,"2"34"-1025"0"0,-1 0 1 0 0,0-1-1 0 0,0 1 1 0 0,-1 0-1 0 0,0 0 1 0 0,-4-12-1 0 0,4 18-324 0 0,0 0 1 0 0,0-1-1 0 0,0 1 0 0 0,-1 0 0 0 0,1 0 0 0 0,0 0 0 0 0,-1 1 0 0 0,0-1 0 0 0,1 0 0 0 0,-1 0 0 0 0,0 1 0 0 0,0-1 0 0 0,0 1 0 0 0,0 0 1 0 0,0-1-1 0 0,0 1 0 0 0,-1 0 0 0 0,1 0 0 0 0,0 1 0 0 0,0-1 0 0 0,-1 0 0 0 0,1 1 0 0 0,-1-1 0 0 0,1 1 0 0 0,0 0 0 0 0,-5 0 0 0 0,-2 0-38 0 0,1 0-1 0 0,0 0 1 0 0,0 1-1 0 0,0 0 0 0 0,0 0 1 0 0,0 1-1 0 0,1 0 1 0 0,-1 1-1 0 0,0 0 0 0 0,1 0 1 0 0,0 0-1 0 0,0 1 1 0 0,0 0-1 0 0,0 0 0 0 0,0 1 1 0 0,-8 8-1 0 0,11-9 21 0 0,0-1 0 0 0,1 1 0 0 0,0 0 0 0 0,0 0 0 0 0,0 1 0 0 0,0-1 0 0 0,1 1 0 0 0,0-1 1 0 0,0 1-1 0 0,0 0 0 0 0,0 0 0 0 0,1 0 0 0 0,0 0 0 0 0,0 0 0 0 0,0 0 0 0 0,0 0 0 0 0,1 0 0 0 0,0 1 0 0 0,0-1 0 0 0,1 0 0 0 0,-1 0 0 0 0,1 0 0 0 0,0 0 0 0 0,0 0 0 0 0,1 0 0 0 0,3 8 0 0 0,0-2 23 0 0,1 0-1 0 0,0 0 1 0 0,0-1 0 0 0,1 0-1 0 0,1 0 1 0 0,0-1 0 0 0,11 11-1 0 0,70 55 245 0 0,-21-20-132 0 0,-54-42-95 0 0,13 11 51 0 0,25 29 1 0 0,-45-45-11 0 0,-1-1 0 0 0,0 1-1 0 0,-1 1 1 0 0,1-1 0 0 0,-2 1 0 0 0,1 0-1 0 0,-1 0 1 0 0,5 18 0 0 0,-8-25 4 0 0,-1 1 0 0 0,1 0 0 0 0,-1 0 0 0 0,0 0 0 0 0,0 0 0 0 0,0-1-1 0 0,0 1 1 0 0,-1 0 0 0 0,1 0 0 0 0,-1 0 0 0 0,0 0 0 0 0,1-1 0 0 0,-1 1 0 0 0,-1 0 0 0 0,1-1 0 0 0,-2 4 0 0 0,-1-1 35 0 0,1 0 0 0 0,-1-1-1 0 0,0 1 1 0 0,0-1 0 0 0,0 0 0 0 0,-1 0 0 0 0,-7 5 0 0 0,-5 1 23 0 0,0-1 0 0 0,-1-1 0 0 0,-32 12 1 0 0,29-13-161 0 0,-8 3 56 0 0,0 0-1 0 0,-34 5 0 0 0,55-14-50 0 0,-1 0 1 0 0,0 0 0 0 0,1-1-1 0 0,-1 0 1 0 0,1 0 0 0 0,-1-1-1 0 0,1 0 1 0 0,-1 0 0 0 0,1-1-1 0 0,0 0 1 0 0,0-1 0 0 0,-12-5 0 0 0,19 8-107 0 0,0 0 1 0 0,1-1-1 0 0,-1 1 1 0 0,0-1 0 0 0,0 0-1 0 0,0 1 1 0 0,1-1-1 0 0,-1 0 1 0 0,0 1 0 0 0,0-1-1 0 0,1 0 1 0 0,-1 0-1 0 0,1 0 1 0 0,-1 0 0 0 0,1 1-1 0 0,-1-1 1 0 0,1 0 0 0 0,-1 0-1 0 0,1 0 1 0 0,0 0-1 0 0,0 0 1 0 0,-1 0 0 0 0,1 0-1 0 0,0 0 1 0 0,0 0-1 0 0,0 0 1 0 0,0 0 0 0 0,0 0-1 0 0,0 0 1 0 0,1 0-1 0 0,-1-2 1 0 0,15-28-6748 0 0,-6 16 857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38.815"/>
    </inkml:context>
    <inkml:brush xml:id="br0">
      <inkml:brushProperty name="width" value="0.035" units="cm"/>
      <inkml:brushProperty name="height" value="0.035" units="cm"/>
    </inkml:brush>
  </inkml:definitions>
  <inkml:trace contextRef="#ctx0" brushRef="#br0">0 53 15323 0 0,'52'-10'3171'0'0,"55"-4"-1"0"0,-36 5-2677 0 0,-15 5-213 0 0,-2-1-1107 0 0,-19-2-5020 0 0,-22 3-2634 0 0</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43.587"/>
    </inkml:context>
    <inkml:brush xml:id="br0">
      <inkml:brushProperty name="width" value="0.035" units="cm"/>
      <inkml:brushProperty name="height" value="0.035" units="cm"/>
    </inkml:brush>
  </inkml:definitions>
  <inkml:trace contextRef="#ctx0" brushRef="#br0">0 0 10594 0 0,'18'33'1428'0'0,"-8"-14"-743"0"0,-1-1 0 0 0,-1 1 0 0 0,0 1 0 0 0,7 28 0 0 0,17 186 447 0 0,-25-161-830 0 0,-4 23 147 0 0,-3-76 34 0 0,1-85-3535 0 0,0-4-2790 0 0,-1 47 780 0 0</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43.776"/>
    </inkml:context>
    <inkml:brush xml:id="br0">
      <inkml:brushProperty name="width" value="0.035" units="cm"/>
      <inkml:brushProperty name="height" value="0.035" units="cm"/>
    </inkml:brush>
  </inkml:definitions>
  <inkml:trace contextRef="#ctx0" brushRef="#br0">6 13 13315 0 0,'-5'-9'919'0'0,"7"5"-328"0"0,18 10-297 0 0,27 22-2584 0 0,-16-7-2093 0 0,-22-16-86 0 0</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44.127"/>
    </inkml:context>
    <inkml:brush xml:id="br0">
      <inkml:brushProperty name="width" value="0.035" units="cm"/>
      <inkml:brushProperty name="height" value="0.035" units="cm"/>
    </inkml:brush>
  </inkml:definitions>
  <inkml:trace contextRef="#ctx0" brushRef="#br0">5 449 9306 0 0,'3'12'224'0'0,"6"46"427"0"0,-8-55-325 0 0,-1 0 1 0 0,-1 0-1 0 0,1 1 1 0 0,-1-1-1 0 0,1 0 1 0 0,-1 1-1 0 0,0-1 1 0 0,0 0-1 0 0,-1 3 1 0 0,2-6-271 0 0,0 0 1 0 0,0 0 0 0 0,0 0-1 0 0,0 1 1 0 0,0-1 0 0 0,0 0-1 0 0,0 0 1 0 0,0 0 0 0 0,0 0-1 0 0,-1 0 1 0 0,1 0 0 0 0,0 0-1 0 0,0 0 1 0 0,0 0 0 0 0,0 0-1 0 0,0 1 1 0 0,0-1 0 0 0,0 0-1 0 0,0 0 1 0 0,0 0 0 0 0,0 0-1 0 0,0 0 1 0 0,0 0 0 0 0,0 0-1 0 0,0 0 1 0 0,0 0 0 0 0,-1 0-1 0 0,1 0 1 0 0,0 0 0 0 0,0 0-1 0 0,0 0 1 0 0,0 0 0 0 0,0 0-1 0 0,0 0 1 0 0,0 0 0 0 0,0 0-1 0 0,0 0 1 0 0,0 0 0 0 0,-1 0-1 0 0,1 0 1 0 0,0 0 0 0 0,0 0-1 0 0,0 0 1 0 0,0 0 0 0 0,0 0-1 0 0,0 0 1 0 0,0 0 0 0 0,0 0-1 0 0,0 0 1 0 0,0 0 0 0 0,-1 0-1 0 0,1 0 1 0 0,0 0 0 0 0,0 0-1 0 0,0 0 1 0 0,0 0 0 0 0,0 0-1 0 0,0 0 1 0 0,0-1 0 0 0,0 1-1 0 0,0 0 1 0 0,0 0 0 0 0,0 0-1 0 0,0 0 1 0 0,-3-10 1771 0 0,0-10-407 0 0,8-60-84 0 0,3 0 0 0 0,38-153 0 0 0,-45 230-1299 0 0,1-8 69 0 0,1 0 0 0 0,0-1 0 0 0,1 1 0 0 0,1 0 0 0 0,-1 1 0 0 0,2-1 0 0 0,9-15 0 0 0,-13 24-98 0 0,0 0 0 0 0,-1 0 0 0 0,1 0 0 0 0,0 0 0 0 0,0 0 0 0 0,1 1 0 0 0,-1-1 0 0 0,0 1 0 0 0,0-1 0 0 0,1 1 0 0 0,-1 0 0 0 0,1 0 0 0 0,-1 0 0 0 0,1 0 0 0 0,4-1 0 0 0,-4 2 1 0 0,1 0 1 0 0,-1 0-1 0 0,0 0 0 0 0,1 1 1 0 0,-1-1-1 0 0,0 1 1 0 0,0 0-1 0 0,1 0 0 0 0,-1 0 1 0 0,0 0-1 0 0,0 1 1 0 0,0-1-1 0 0,0 1 1 0 0,0 0-1 0 0,4 4 0 0 0,2 2-1 0 0,0 0 0 0 0,-1 0 0 0 0,0 1 0 0 0,0 0 0 0 0,-1 0 0 0 0,0 1 0 0 0,-1 0 0 0 0,0 0 0 0 0,6 17 0 0 0,0 1 16 0 0,-2 1 0 0 0,10 45 0 0 0,-14-40-52 0 0,3 66 1 0 0,-7-64 2 0 0,9 56-1 0 0,-10-88-48 0 0,0 0-1 0 0,0 0 0 0 0,0 0 1 0 0,0 0-1 0 0,1-1 0 0 0,4 8 1 0 0,-6-11 55 0 0,0 0 1 0 0,0 1 0 0 0,0-1-1 0 0,0 0 1 0 0,0 0-1 0 0,1 0 1 0 0,-1 1 0 0 0,0-1-1 0 0,0 0 1 0 0,1 0-1 0 0,-1 0 1 0 0,0 0 0 0 0,0 1-1 0 0,0-1 1 0 0,1 0-1 0 0,-1 0 1 0 0,0 0 0 0 0,1 0-1 0 0,-1 0 1 0 0,0 0-1 0 0,0 0 1 0 0,1 0 0 0 0,-1 0-1 0 0,0 0 1 0 0,0 0 0 0 0,1 0-1 0 0,-1 0 1 0 0,0 0-1 0 0,0 0 1 0 0,1 0 0 0 0,-1 0-1 0 0,0 0 1 0 0,1 0-1 0 0,-1 0 1 0 0,0 0 0 0 0,1-1-1 0 0,9-18-882 0 0,-2-21-12778 0 0,-8 21 6608 0 0</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40.961"/>
    </inkml:context>
    <inkml:brush xml:id="br0">
      <inkml:brushProperty name="width" value="0.035" units="cm"/>
      <inkml:brushProperty name="height" value="0.035" units="cm"/>
    </inkml:brush>
  </inkml:definitions>
  <inkml:trace contextRef="#ctx0" brushRef="#br0">249 45 9578 0 0,'-3'-4'903'0'0,"-11"-20"2618"0"0,9 8-810 0 0,13 140 1983 0 0,22 71-3757 0 0,-4-27-312 0 0,74 802-241 0 0,-93-889-305 0 0,-2-37 114 0 0,-2-1 0 0 0,-2 1-1 0 0,-2 0 1 0 0,-2-1 0 0 0,-12 64 0 0 0,15-106-133 0 0,0 0 1 0 0,0 0-1 0 0,0 0 0 0 0,0 0 0 0 0,-1 0 0 0 0,1 0 1 0 0,0 0-1 0 0,-1 0 0 0 0,1-1 0 0 0,-1 1 0 0 0,1 0 1 0 0,-1 0-1 0 0,1 0 0 0 0,-1-1 0 0 0,1 1 0 0 0,-1 0 0 0 0,0 0 1 0 0,1-1-1 0 0,-1 1 0 0 0,0-1 0 0 0,0 1 0 0 0,1 0 1 0 0,-1-1-1 0 0,0 0 0 0 0,0 1 0 0 0,0-1 0 0 0,0 1 1 0 0,0-1-1 0 0,0 0 0 0 0,0 0 0 0 0,0 0 0 0 0,-1 1 0 0 0,-2-2 154 0 0,0 0 0 0 0,0 0 0 0 0,1 0 0 0 0,-1 0 0 0 0,1-1-1 0 0,-1 1 1 0 0,-3-3 0 0 0,-7-3-421 0 0,-12-4-64 0 0,-114-55 1149 0 0,74 26-2067 0 0,51 29-1154 0 0,-28-26 1 0 0,22 9-6050 0 0,13 12-179 0 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41.568"/>
    </inkml:context>
    <inkml:brush xml:id="br0">
      <inkml:brushProperty name="width" value="0.035" units="cm"/>
      <inkml:brushProperty name="height" value="0.035" units="cm"/>
    </inkml:brush>
  </inkml:definitions>
  <inkml:trace contextRef="#ctx0" brushRef="#br0">79 223 10562 0 0,'-8'-6'590'0'0,"1"0"0"0"0,0 0 0 0 0,0-1 0 0 0,0 0 0 0 0,1 0 0 0 0,0-1 0 0 0,0 1 0 0 0,0-1 0 0 0,-6-14 0 0 0,11 18-506 0 0,-1 1 1 0 0,1 0 0 0 0,0 0 0 0 0,1-1 0 0 0,-1 1 0 0 0,1 0 0 0 0,-1-1 0 0 0,1 1 0 0 0,0 0 0 0 0,0-1-1 0 0,0 1 1 0 0,1-1 0 0 0,-1 1 0 0 0,1 0 0 0 0,0-1 0 0 0,0 1 0 0 0,0 0 0 0 0,0 0 0 0 0,1 0 0 0 0,-1 0-1 0 0,1 0 1 0 0,0 0 0 0 0,-1 0 0 0 0,2 0 0 0 0,-1 1 0 0 0,0-1 0 0 0,0 1 0 0 0,1-1 0 0 0,-1 1 0 0 0,5-3-1 0 0,-1 0-18 0 0,0 1 1 0 0,-1 0-1 0 0,2 0 0 0 0,-1 0 0 0 0,0 1 0 0 0,1 0 0 0 0,-1 0 0 0 0,1 1 0 0 0,0 0 0 0 0,0 0 0 0 0,0 0 0 0 0,0 1 0 0 0,0 0 1 0 0,13 0-1 0 0,-12 2-29 0 0,0 0 1 0 0,0 1-1 0 0,0 0 1 0 0,0 0-1 0 0,0 0 1 0 0,-1 1-1 0 0,1 0 1 0 0,-1 1-1 0 0,0 0 1 0 0,0 0-1 0 0,0 0 1 0 0,0 1-1 0 0,6 6 1 0 0,-7-5-6 0 0,0-1 0 0 0,0 2 0 0 0,-1-1 0 0 0,1 0 0 0 0,-1 1 0 0 0,-1 0 0 0 0,1 0 0 0 0,-1 1 0 0 0,-1-1 0 0 0,1 1 0 0 0,-1 0 0 0 0,-1 0 1 0 0,0 0-1 0 0,0 0 0 0 0,0 0 0 0 0,-1 1 0 0 0,0-1 0 0 0,0 0 0 0 0,-1 1 0 0 0,0-1 0 0 0,-1 0 0 0 0,-3 17 0 0 0,-4 10 45 0 0,-1 1 0 0 0,-3-2 0 0 0,0 0 0 0 0,-18 34 0 0 0,11-26-170 0 0,-22 37 73 0 0,26-55 78 0 0,-18 46 0 0 0,33-70-49 0 0,-1 1 0 0 0,1-1 0 0 0,0 0 0 0 0,0 1 0 0 0,0-1 0 0 0,0 1 0 0 0,0-1 0 0 0,0 0 0 0 0,0 1 0 0 0,0-1 0 0 0,0 1 0 0 0,0-1 0 0 0,0 1 0 0 0,0-1 0 0 0,0 0 0 0 0,0 1 0 0 0,0-1 0 0 0,0 1 0 0 0,0-1 0 0 0,0 0 0 0 0,1 1 0 0 0,-1-1 0 0 0,0 0 0 0 0,0 1 0 0 0,0-1 0 0 0,1 0 0 0 0,-1 1 0 0 0,0-1 0 0 0,0 0 0 0 0,1 1 0 0 0,-1-1 0 0 0,0 0 0 0 0,1 0 0 0 0,-1 1-1 0 0,1-1 1 0 0,19 3 310 0 0,18-8 281 0 0,97-43 540 0 0,-85 29-1040 0 0,83-21 0 0 0,-110 35-157 0 0,-10 1-16 0 0,1 1-1 0 0,-1 0 1 0 0,1 1-1 0 0,0 1 1 0 0,0 0 0 0 0,0 1-1 0 0,19 2 1 0 0,-25 0 51 0 0,2 3-4816 0 0,-10-4 4653 0 0,0-1 1 0 0,1 0-1 0 0,-1 0 1 0 0,0 1-1 0 0,0-1 1 0 0,1 0-1 0 0,-1 0 1 0 0,0 1 0 0 0,0-1-1 0 0,0 0 1 0 0,0 1-1 0 0,1-1 1 0 0,-1 0-1 0 0,0 1 1 0 0,0-1-1 0 0,0 0 1 0 0,0 1-1 0 0,0-1 1 0 0,0 0-1 0 0,0 1 1 0 0,0-1-1 0 0,0 0 1 0 0,0 1-1 0 0,0-1 1 0 0,0 0-1 0 0,0 1 1 0 0,0-1-1 0 0,0 0 1 0 0,-1 0-1 0 0,1 1 1 0 0,0-1-1 0 0,0 0 1 0 0,0 1-1 0 0,0-1 1 0 0,0 0-1 0 0,-1 0 1 0 0,1 1 0 0 0,0-1-1 0 0,0 0 1 0 0,-1 0-1 0 0,1 1 1 0 0,0-1-1 0 0,0 0 1 0 0,-1 0-1 0 0,1 0 1 0 0,0 1-1 0 0,-1-1 1 0 0,1 0-1 0 0,0 0 1 0 0,-1 0-1 0 0,1 0 1 0 0,-1 0-1 0 0,-4 3-4865 0 0</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41.820"/>
    </inkml:context>
    <inkml:brush xml:id="br0">
      <inkml:brushProperty name="width" value="0.035" units="cm"/>
      <inkml:brushProperty name="height" value="0.035" units="cm"/>
    </inkml:brush>
  </inkml:definitions>
  <inkml:trace contextRef="#ctx0" brushRef="#br0">0 204 11346 0 0,'33'2'1596'0'0,"-22"-1"-1001"0"0,0 0 0 0 0,0-1 0 0 0,13-2 0 0 0,30-8 1212 0 0,1-3 0 0 0,86-33 0 0 0,-6 2-739 0 0,-26 10-853 0 0,-45 13-949 0 0,80-16 0 0 0,-142 37 362 0 0,-1 0-1 0 0,1-1 1 0 0,0 1 0 0 0,0 0 0 0 0,0 0-1 0 0,0 0 1 0 0,0 0 0 0 0,0 0 0 0 0,0 1 0 0 0,0-1-1 0 0,0 1 1 0 0,-1-1 0 0 0,4 2 0 0 0,-5-2 147 0 0,1 1 0 0 0,0-1 0 0 0,-1 1 1 0 0,1 0-1 0 0,0-1 0 0 0,-1 1 0 0 0,1 0 0 0 0,-1 0 1 0 0,1-1-1 0 0,-1 1 0 0 0,1 0 0 0 0,-1 0 1 0 0,0 0-1 0 0,1 0 0 0 0,-1-1 0 0 0,0 1 0 0 0,0 0 1 0 0,0 0-1 0 0,0 0 0 0 0,0 0 0 0 0,0 0 0 0 0,0 0 1 0 0,0 0-1 0 0,0 0 0 0 0,0 0 0 0 0,0-1 1 0 0,0 1-1 0 0,0 0 0 0 0,-1 1 0 0 0,-2 8-4593 0 0</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42.329"/>
    </inkml:context>
    <inkml:brush xml:id="br0">
      <inkml:brushProperty name="width" value="0.035" units="cm"/>
      <inkml:brushProperty name="height" value="0.035" units="cm"/>
    </inkml:brush>
  </inkml:definitions>
  <inkml:trace contextRef="#ctx0" brushRef="#br0">289 133 10354 0 0,'-11'-25'2839'0'0,"6"13"-1897"0"0,-1-1 0 0 0,0 1 1 0 0,-1 0-1 0 0,0 1 0 0 0,-11-13 0 0 0,16 22-909 0 0,0 0 0 0 0,0 0 0 0 0,1 0-1 0 0,-1 0 1 0 0,-1 1 0 0 0,1-1 0 0 0,0 1 0 0 0,0-1-1 0 0,-1 1 1 0 0,1 0 0 0 0,0 0 0 0 0,-1 0 0 0 0,0 0-1 0 0,1 1 1 0 0,-1-1 0 0 0,1 1 0 0 0,-1-1-1 0 0,0 1 1 0 0,1 0 0 0 0,-1 0 0 0 0,1 0 0 0 0,-1 0-1 0 0,0 1 1 0 0,1-1 0 0 0,-1 1 0 0 0,0-1 0 0 0,1 1-1 0 0,-1 0 1 0 0,1 0 0 0 0,0 0 0 0 0,-1 0-1 0 0,-3 3 1 0 0,1 0-60 0 0,0 0 1 0 0,0 0-1 0 0,0 0 0 0 0,0 1 0 0 0,1-1 0 0 0,0 1 0 0 0,0 0 0 0 0,0 1 1 0 0,1-1-1 0 0,-4 7 0 0 0,-26 65-96 0 0,19-43 33 0 0,4-9 15 0 0,0 0 0 0 0,2 1 0 0 0,-5 32 0 0 0,10-45 52 0 0,1 1-1 0 0,1-1 1 0 0,0 1 0 0 0,1 0-1 0 0,1-1 1 0 0,0 1-1 0 0,0 0 1 0 0,5 15-1 0 0,-6-28 45 0 0,0 0-1 0 0,1 1 0 0 0,-1-1 0 0 0,1 0 1 0 0,-1 0-1 0 0,0 0 0 0 0,1 0 1 0 0,0 0-1 0 0,-1 0 0 0 0,1 0 0 0 0,-1 0 1 0 0,1 0-1 0 0,0 0 0 0 0,0 0 1 0 0,0 0-1 0 0,0-1 0 0 0,0 1 0 0 0,-1 0 1 0 0,1-1-1 0 0,0 1 0 0 0,1 0 1 0 0,-1-1-1 0 0,0 1 0 0 0,0-1 0 0 0,1 1 1 0 0,1-1 64 0 0,-1 0 1 0 0,0 0 0 0 0,0 0 0 0 0,0-1-1 0 0,0 1 1 0 0,0 0 0 0 0,0-1-1 0 0,0 0 1 0 0,0 1 0 0 0,0-1 0 0 0,0 0-1 0 0,0 0 1 0 0,2-1 0 0 0,6-5 388 0 0,0-1 1 0 0,0 0-1 0 0,14-14 1 0 0,-22 20-467 0 0,110-121 2196 0 0,-111 122-2202 0 0,0 0 1 0 0,-1 1 0 0 0,1-1 0 0 0,0 0 0 0 0,0 1 0 0 0,0-1 0 0 0,0 1 0 0 0,0-1-1 0 0,0 1 1 0 0,0-1 0 0 0,0 1 0 0 0,0-1 0 0 0,0 1 0 0 0,0 0 0 0 0,0 0 0 0 0,0-1-1 0 0,0 1 1 0 0,0 0 0 0 0,0 0 0 0 0,0 0 0 0 0,0 0 0 0 0,0 0 0 0 0,0 1 0 0 0,0-1-1 0 0,0 0 1 0 0,0 0 0 0 0,0 1 0 0 0,0-1 0 0 0,0 1 0 0 0,0-1 0 0 0,0 1 0 0 0,0-1-1 0 0,0 1 1 0 0,0-1 0 0 0,0 1 0 0 0,0 0 0 0 0,-1-1 0 0 0,1 1 0 0 0,0 0 0 0 0,0 0-1 0 0,-1 0 1 0 0,1 0 0 0 0,-1 0 0 0 0,1 0 0 0 0,0 1 0 0 0,5 8 35 0 0,0 1 0 0 0,-1-1 1 0 0,6 18-1 0 0,-4-10-17 0 0,-1-6 29 0 0,0 1-1 0 0,1-1 1 0 0,1-1 0 0 0,0 1-1 0 0,1-1 1 0 0,0-1-1 0 0,0 1 1 0 0,14 10-1 0 0,-15-15-7 0 0,0 0 0 0 0,0-1 0 0 0,1 0 0 0 0,0 0 1 0 0,-1-1-1 0 0,2 0 0 0 0,-1-1 0 0 0,0 0 0 0 0,1-1 0 0 0,-1 1 0 0 0,1-2 0 0 0,16 2 0 0 0,-11-3 81 0 0,1-1 1 0 0,0 0 0 0 0,-1-1-1 0 0,1-1 1 0 0,-1-1 0 0 0,0 0-1 0 0,0 0 1 0 0,0-2 0 0 0,0 0-1 0 0,-1-1 1 0 0,0 0 0 0 0,20-15 0 0 0,-16 10-579 0 0,-2 0 1 0 0,0-2 0 0 0,23-24-1 0 0,-27 23-1930 0 0,0 0-1 0 0,0 0 1 0 0,17-33-1 0 0,-15 18-7123 0 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46.532"/>
    </inkml:context>
    <inkml:brush xml:id="br0">
      <inkml:brushProperty name="width" value="0.035" units="cm"/>
      <inkml:brushProperty name="height" value="0.035" units="cm"/>
    </inkml:brush>
  </inkml:definitions>
  <inkml:trace contextRef="#ctx0" brushRef="#br0">29 289 10946 0 0,'-29'9'10764'0'0,"43"-17"-10125"0"0,38-20-450 0 0,1 2-1 0 0,1 2 1 0 0,1 2 0 0 0,77-18 0 0 0,238-37 213 0 0,-226 51 11 0 0,90-13 624 0 0,-243 37-624 0 0,-26-3-151 0 0,22 6-3953 0 0,3 4-3513 0 0</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48.676"/>
    </inkml:context>
    <inkml:brush xml:id="br0">
      <inkml:brushProperty name="width" value="0.035" units="cm"/>
      <inkml:brushProperty name="height" value="0.035" units="cm"/>
    </inkml:brush>
  </inkml:definitions>
  <inkml:trace contextRef="#ctx0" brushRef="#br0">24 224 7490 0 0,'-2'0'334'0'0,"1"0"1"0"0,0 0 0 0 0,-1 0 0 0 0,1 0-1 0 0,0-1 1 0 0,-1 1 0 0 0,1 0 0 0 0,0 0-1 0 0,-1-1 1 0 0,1 1 0 0 0,0-1 0 0 0,0 1-1 0 0,-2-2 1 0 0,2 2-168 0 0,1-1 0 0 0,0 1 1 0 0,0 0-1 0 0,-1-1 0 0 0,1 1 0 0 0,0-1 1 0 0,0 1-1 0 0,0 0 0 0 0,-1-1 0 0 0,1 1 0 0 0,0-1 1 0 0,0 1-1 0 0,0 0 0 0 0,0-1 0 0 0,0 1 0 0 0,0-1 1 0 0,0 1-1 0 0,0-1 0 0 0,0 1 0 0 0,0-1 1 0 0,0 1-1 0 0,0 0 0 0 0,0-1 0 0 0,0 1 0 0 0,0-1 1 0 0,1 1-1 0 0,-1-1 0 0 0,10-15 2852 0 0,6-3-3324 0 0,-11 14 422 0 0,13-15 67 0 0,0 1-1 0 0,2 0 1 0 0,25-19 0 0 0,-40 35-187 0 0,-1 0 1 0 0,1 0-1 0 0,-1 0 0 0 0,1 0 1 0 0,0 0-1 0 0,0 1 1 0 0,0 0-1 0 0,0 0 0 0 0,1 1 1 0 0,-1-1-1 0 0,1 1 0 0 0,-1 0 1 0 0,0 1-1 0 0,1-1 0 0 0,-1 1 1 0 0,1 0-1 0 0,-1 0 0 0 0,1 1 1 0 0,-1 0-1 0 0,1 0 0 0 0,-1 0 1 0 0,8 3-1 0 0,-7 0 5 0 0,0-1 1 0 0,-1 2-1 0 0,0-1 0 0 0,0 0 0 0 0,0 1 1 0 0,0 0-1 0 0,0 0 0 0 0,-1 1 0 0 0,0-1 1 0 0,0 1-1 0 0,-1 0 0 0 0,1 0 0 0 0,3 11 1 0 0,1 1-2 0 0,-2 0 0 0 0,0 1 0 0 0,6 29 0 0 0,-10-30 61 0 0,0 1-1 0 0,-1-1 1 0 0,-1 0-1 0 0,0 1 1 0 0,-2-1-1 0 0,0 0 1 0 0,-1 0 0 0 0,-1 0-1 0 0,0 0 1 0 0,-1 0-1 0 0,-9 17 1 0 0,14-34-6 0 0,0 0-1 0 0,-1 0 1 0 0,1 0 0 0 0,-1 0 0 0 0,1 0-1 0 0,-1 0 1 0 0,1 0 0 0 0,-1-1 0 0 0,1 1-1 0 0,-1 0 1 0 0,0 0 0 0 0,0 0 0 0 0,1-1-1 0 0,-1 1 1 0 0,0 0 0 0 0,-2 0 0 0 0,3-1-4 0 0,0 0 0 0 0,-1 0 0 0 0,1 0 0 0 0,0 0 0 0 0,-1 0 0 0 0,1-1 0 0 0,0 1 0 0 0,-1 0 0 0 0,1 0 0 0 0,0-1 0 0 0,-1 1 0 0 0,1 0 0 0 0,0 0 0 0 0,0-1 0 0 0,-1 1 0 0 0,1 0 0 0 0,0-1 0 0 0,0 1 0 0 0,0 0 0 0 0,-1-1 0 0 0,1 1 0 0 0,0 0 0 0 0,0-1 0 0 0,0 1 0 0 0,0-1 0 0 0,0 1 0 0 0,0 0 0 0 0,0-1-1 0 0,-3-38 1017 0 0,11 3-1001 0 0,1 1 0 0 0,1 0-1 0 0,20-43 1 0 0,15-53 92 0 0,-43 122-155 0 0,18-55-1 0 0,-19 61-14 0 0,0 0 1 0 0,1-1-1 0 0,-1 1 1 0 0,1 0-1 0 0,-1 0 1 0 0,1 0 0 0 0,0 0-1 0 0,1 1 1 0 0,-1-1-1 0 0,0 0 1 0 0,1 1-1 0 0,-1 0 1 0 0,1-1 0 0 0,0 1-1 0 0,4-2 1 0 0,-5 3-6 0 0,0 1-1 0 0,-1 0 1 0 0,1 0 0 0 0,-1 0 0 0 0,1 0 0 0 0,0 0 0 0 0,-1 0 0 0 0,1 0 0 0 0,-1 1 0 0 0,1-1 0 0 0,0 0 0 0 0,-1 1 0 0 0,1-1-1 0 0,-1 1 1 0 0,1 0 0 0 0,-1 0 0 0 0,0-1 0 0 0,1 1 0 0 0,-1 0 0 0 0,0 0 0 0 0,1 0 0 0 0,-1 1 0 0 0,0-1 0 0 0,0 0 0 0 0,1 2-1 0 0,27 36-89 0 0,-26-34 89 0 0,22 37-22 0 0,-2 0-1 0 0,-2 2 1 0 0,-1 0-1 0 0,-3 1 1 0 0,-1 1-1 0 0,-3 0 1 0 0,12 77-1 0 0,-22-113 82 0 0,-2-8 8 0 0,0 1 1 0 0,-1 0 0 0 0,1 0 0 0 0,0 0-1 0 0,-1 0 1 0 0,1-1 0 0 0,-1 1 0 0 0,0 0 0 0 0,0 0-1 0 0,0 0 1 0 0,-1 6 0 0 0,-17-52 1251 0 0,9 0-3730 0 0,11 15-8050 0 0,1 18 2707 0 0</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49.012"/>
    </inkml:context>
    <inkml:brush xml:id="br0">
      <inkml:brushProperty name="width" value="0.035" units="cm"/>
      <inkml:brushProperty name="height" value="0.035" units="cm"/>
    </inkml:brush>
  </inkml:definitions>
  <inkml:trace contextRef="#ctx0" brushRef="#br0">6 0 14051 0 0,'-2'38'6257'0'0,"-1"-4"-5992"0"0,3 61 1 0 0,6-38 58 0 0,17 71 0 0 0,-18-111-285 0 0,6 29 452 0 0,-10-44-513 0 0,-1 0-1 0 0,0 0 1 0 0,0 0 0 0 0,0 0 0 0 0,0 0 0 0 0,0 0-1 0 0,0 0 1 0 0,0 0 0 0 0,-1 0 0 0 0,1 0 0 0 0,-1 0 0 0 0,1 0-1 0 0,-1 0 1 0 0,0 0 0 0 0,0 0 0 0 0,0-1 0 0 0,0 1-1 0 0,-2 2 1 0 0,3-4-153 0 0,0 1-1 0 0,-1-1 0 0 0,1 0 1 0 0,0 0-1 0 0,0 0 0 0 0,0 0 1 0 0,0 0-1 0 0,-1 0 0 0 0,1 0 1 0 0,0 0-1 0 0,0 0 1 0 0,0 0-1 0 0,-1 0 0 0 0,1 0 1 0 0,0 0-1 0 0,0 0 0 0 0,0-1 1 0 0,-1 1-1 0 0,1 0 0 0 0,0 0 1 0 0,0 0-1 0 0,0 0 0 0 0,0 0 1 0 0,-1 0-1 0 0,1 0 1 0 0,0 0-1 0 0,0-1-351 0 0,0 1 351 0 0,0 0 1 0 0,-1 0-1 0 0,1 0 0 0 0,0-1 1 0 0,0 1-1 0 0,0 0 0 0 0,0 0 1 0 0,0 0-1 0 0,0-1 0 0 0,0 1 1 0 0,0 0-1 0 0,0 0 1 0 0,0 0-1 0 0,0-1 0 0 0,0 1 1 0 0,0 0-1 0 0,0 0 0 0 0,0 0 1 0 0,0 0-1 0 0,0-1 0 0 0,0 1 1 0 0,0 0-1 0 0,0 0 0 0 0,0 0 1 0 0,0-1-1 0 0,0 1 1 0 0,0 0-1 0 0,1 0 0 0 0,-1 0 1 0 0,0-1-1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20.781"/>
    </inkml:context>
    <inkml:brush xml:id="br0">
      <inkml:brushProperty name="width" value="0.035" units="cm"/>
      <inkml:brushProperty name="height" value="0.035" units="cm"/>
    </inkml:brush>
  </inkml:definitions>
  <inkml:trace contextRef="#ctx0" brushRef="#br0">313 245 8962 0 0,'26'-29'3275'0'0,"-21"25"-2353"0"0,-1-1 0 0 0,1 0-1 0 0,-1 0 1 0 0,7-11 0 0 0,-10 14-726 0 0,0 0 0 0 0,0 0 0 0 0,-1-1-1 0 0,1 1 1 0 0,0 0 0 0 0,-1-1 0 0 0,1 1 0 0 0,-1-1 0 0 0,0 1 0 0 0,0-1 0 0 0,0 1 0 0 0,0 0 0 0 0,0-1 0 0 0,-1 1 0 0 0,1-1 0 0 0,-1 1-1 0 0,-1-4 1 0 0,-1-3 18 0 0,0 0 0 0 0,-1 1 0 0 0,0-1 0 0 0,-1 1 0 0 0,0 0 0 0 0,0 0 0 0 0,-1 0-1 0 0,0 1 1 0 0,0 0 0 0 0,0 0 0 0 0,-1 0 0 0 0,0 1 0 0 0,-1 0 0 0 0,-8-5 0 0 0,11 8-209 0 0,1 1 0 0 0,0 0 0 0 0,-1 0 1 0 0,0 0-1 0 0,1 1 0 0 0,-1 0 0 0 0,0 0 0 0 0,0 0 1 0 0,0 0-1 0 0,0 1 0 0 0,0 0 0 0 0,0 0 0 0 0,0 0 1 0 0,0 0-1 0 0,0 1 0 0 0,1 0 0 0 0,-1 0 0 0 0,0 0 1 0 0,0 1-1 0 0,1-1 0 0 0,-1 1 0 0 0,0 0 1 0 0,1 1-1 0 0,0-1 0 0 0,0 1 0 0 0,-1 0 0 0 0,2 0 1 0 0,-6 4-1 0 0,-3 3-65 0 0,2 1 0 0 0,-1 0-1 0 0,1 0 1 0 0,1 1 0 0 0,0 0 0 0 0,0 1 0 0 0,1 0 0 0 0,-11 26 0 0 0,16-32 25 0 0,1 0 0 0 0,-1 0 0 0 0,2 0 0 0 0,-1 0 0 0 0,1 0 0 0 0,0 0 1 0 0,0 1-1 0 0,1-1 0 0 0,0 0 0 0 0,0 1 0 0 0,1-1 0 0 0,0 0 0 0 0,0 0 0 0 0,1 0 0 0 0,0 0 1 0 0,0 0-1 0 0,1 0 0 0 0,0 0 0 0 0,0 0 0 0 0,4 6 0 0 0,0-3 23 0 0,1 1 0 0 0,0-2-1 0 0,0 1 1 0 0,1-1 0 0 0,0-1 0 0 0,1 0-1 0 0,0 0 1 0 0,14 9 0 0 0,10 2 40 0 0,48 20 1 0 0,-55-28 88 0 0,0 2 0 0 0,-1 0 0 0 0,44 32 0 0 0,-68-43-91 0 0,1-1 1 0 0,-1 1-1 0 0,0 0 1 0 0,0-1 0 0 0,0 1-1 0 0,0 0 1 0 0,-1 0-1 0 0,1 0 1 0 0,0 1-1 0 0,-1-1 1 0 0,0 0-1 0 0,1 1 1 0 0,-1-1-1 0 0,0 1 1 0 0,0-1-1 0 0,0 1 1 0 0,-1-1-1 0 0,1 1 1 0 0,0 0-1 0 0,-1-1 1 0 0,0 1-1 0 0,0 0 1 0 0,0-1-1 0 0,0 1 1 0 0,0 0-1 0 0,0 0 1 0 0,-1-1 0 0 0,1 1-1 0 0,-2 4 1 0 0,-1-2 62 0 0,0 0 0 0 0,0 0 0 0 0,-1 0 0 0 0,1 0-1 0 0,-1 0 1 0 0,0-1 0 0 0,0 0 0 0 0,-1 0 0 0 0,1 0 0 0 0,-1 0 0 0 0,0-1 0 0 0,-8 5 0 0 0,-6 3 70 0 0,-1-1 1 0 0,0 0-1 0 0,-1-2 0 0 0,0 0 0 0 0,0-2 0 0 0,-32 6 0 0 0,42-10-131 0 0,0 0 0 0 0,0-1-1 0 0,0 0 1 0 0,-1-1-1 0 0,1-1 1 0 0,0 1 0 0 0,0-2-1 0 0,0 0 1 0 0,0 0 0 0 0,0-1-1 0 0,0 0 1 0 0,0-1-1 0 0,1 0 1 0 0,-17-9 0 0 0,26 12-129 0 0,-1 0 0 0 0,0 0-1 0 0,1 0 1 0 0,-1 0 0 0 0,0 0 0 0 0,1-1 0 0 0,-1 1 0 0 0,1 0 0 0 0,0-1 0 0 0,0 1 0 0 0,-1-1 0 0 0,1 0 0 0 0,0 1 0 0 0,0-1 0 0 0,0 0 0 0 0,-1-3 0 0 0,3 4-390 0 0,-1-1 0 0 0,0 1 1 0 0,0 0-1 0 0,0-1 0 0 0,1 1 1 0 0,-1 0-1 0 0,1-1 0 0 0,-1 1 0 0 0,1 0 1 0 0,0-1-1 0 0,-1 1 0 0 0,1 0 1 0 0,0 0-1 0 0,0 0 0 0 0,0 0 0 0 0,0 0 1 0 0,0 0-1 0 0,0 0 0 0 0,0 0 1 0 0,0 0-1 0 0,0 0 0 0 0,0 1 0 0 0,0-1 1 0 0,2 0-1 0 0,8-7-6820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39.819"/>
    </inkml:context>
    <inkml:brush xml:id="br0">
      <inkml:brushProperty name="width" value="0.035" units="cm"/>
      <inkml:brushProperty name="height" value="0.035" units="cm"/>
    </inkml:brush>
  </inkml:definitions>
  <inkml:trace contextRef="#ctx0" brushRef="#br0">136 30 11130 0 0,'-3'-3'634'0'0,"0"0"-234"0"0,0 0 0 0 0,0 1 1 0 0,0-1-1 0 0,0 1 0 0 0,-1 0 0 0 0,1 0 1 0 0,-1 0-1 0 0,-6-2 0 0 0,9 4-392 0 0,-1 0 0 0 0,1 0 0 0 0,0 0-1 0 0,-1 1 1 0 0,1-1 0 0 0,0 0 0 0 0,0 1-1 0 0,-1-1 1 0 0,1 1 0 0 0,0 0 0 0 0,0-1 0 0 0,0 1-1 0 0,0 0 1 0 0,0 0 0 0 0,0-1 0 0 0,0 1-1 0 0,0 0 1 0 0,0 0 0 0 0,0 0 0 0 0,0 0 0 0 0,0 0-1 0 0,1 0 1 0 0,-1 1 0 0 0,0-1 0 0 0,1 0-1 0 0,-1 0 1 0 0,1 0 0 0 0,0 1 0 0 0,-1-1 0 0 0,1 2-1 0 0,-14 31 2 0 0,1 0-1 0 0,2 1 1 0 0,2 1-1 0 0,-6 39 1 0 0,13-57 7 0 0,0 0 1 0 0,1-1 0 0 0,1 1-1 0 0,0 0 1 0 0,2 0 0 0 0,0 0-1 0 0,0-1 1 0 0,2 1-1 0 0,0-1 1 0 0,10 25 0 0 0,-12-38 27 0 0,0 1 1 0 0,0-1-1 0 0,1 1 0 0 0,-1-1 1 0 0,1 0-1 0 0,0 0 1 0 0,0 0-1 0 0,0 0 0 0 0,1 0 1 0 0,0-1-1 0 0,-1 1 1 0 0,1-1-1 0 0,0 0 0 0 0,0 0 1 0 0,1-1-1 0 0,-1 1 1 0 0,1-1-1 0 0,6 3 0 0 0,-5-4 24 0 0,0 0-1 0 0,-1-1 0 0 0,1 1 0 0 0,0-1 0 0 0,-1 0 1 0 0,1 0-1 0 0,0-1 0 0 0,-1 0 0 0 0,1 0 0 0 0,-1 0 0 0 0,1-1 1 0 0,-1 1-1 0 0,1-1 0 0 0,-1-1 0 0 0,0 1 0 0 0,6-4 0 0 0,12-7-72 0 0,-1-1 0 0 0,0-1 0 0 0,0 0 0 0 0,-1-2 0 0 0,-2-1 0 0 0,1 0-1 0 0,-2-1 1 0 0,-1-1 0 0 0,0-1 0 0 0,-1 0 0 0 0,-2-1 0 0 0,0-1 0 0 0,16-37-1 0 0,-17 33-141 0 0,-2 3 90 0 0,11-35 1 0 0,-20 53 98 0 0,0 0 1 0 0,-1-1 0 0 0,0 1 0 0 0,0 0-1 0 0,0-1 1 0 0,-1 1 0 0 0,0-1 0 0 0,0 1-1 0 0,0-1 1 0 0,-1 1 0 0 0,-2-7 0 0 0,3 12-32 0 0,0-1 1 0 0,0 1 0 0 0,0 0 0 0 0,-1 0 0 0 0,1 0-1 0 0,0 0 1 0 0,-1 0 0 0 0,1 0 0 0 0,-1 0-1 0 0,1 0 1 0 0,-1 0 0 0 0,0 0 0 0 0,1 0 0 0 0,-1 0-1 0 0,0 0 1 0 0,0 0 0 0 0,0 1 0 0 0,0-1 0 0 0,0 0-1 0 0,1 1 1 0 0,-1-1 0 0 0,-2 0 0 0 0,2 1-9 0 0,0 0 0 0 0,0 0 0 0 0,0 0 0 0 0,1 1-1 0 0,-1-1 1 0 0,0 0 0 0 0,0 1 0 0 0,0-1 0 0 0,0 0 0 0 0,1 1 0 0 0,-1-1 0 0 0,0 1 0 0 0,1 0 0 0 0,-1-1 0 0 0,0 1-1 0 0,1-1 1 0 0,-1 1 0 0 0,0 0 0 0 0,1 0 0 0 0,-1-1 0 0 0,0 2 0 0 0,-3 5-17 0 0,1 0-1 0 0,-1 0 1 0 0,1 0 0 0 0,0 0-1 0 0,-2 11 1 0 0,-22 136 45 0 0,25-138-12 0 0,2 0-1 0 0,-1 0 1 0 0,2 1 0 0 0,0-1 0 0 0,1 0 0 0 0,1 0-1 0 0,8 26 1 0 0,-11-39 30 0 0,1 0-1 0 0,0-1 1 0 0,0 1-1 0 0,0-1 1 0 0,0 1-1 0 0,0-1 1 0 0,0 1-1 0 0,1-1 0 0 0,-1 0 1 0 0,1 0-1 0 0,0 0 1 0 0,0 0-1 0 0,0 0 1 0 0,0 0-1 0 0,0 0 1 0 0,0 0-1 0 0,0-1 1 0 0,0 1-1 0 0,1-1 1 0 0,-1 0-1 0 0,1 0 1 0 0,-1 1-1 0 0,1-2 0 0 0,-1 1 1 0 0,1 0-1 0 0,0 0 1 0 0,-1-1-1 0 0,1 0 1 0 0,0 1-1 0 0,0-1 1 0 0,3 0-1 0 0,0-2 100 0 0,0 1 0 0 0,-1-1 1 0 0,1 1-1 0 0,0-2 0 0 0,-1 1 0 0 0,0 0 0 0 0,1-1 0 0 0,-1 0 0 0 0,0-1 0 0 0,-1 1 1 0 0,1-1-1 0 0,-1 0 0 0 0,7-7 0 0 0,-1 2-5 0 0,-1-2 0 0 0,-1 1-1 0 0,0-1 1 0 0,0 0 0 0 0,-1-1 0 0 0,-1 1 0 0 0,0-2-1 0 0,0 1 1 0 0,-1-1 0 0 0,-1 1 0 0 0,0-1-1 0 0,-1 0 1 0 0,0-1 0 0 0,-1 1 0 0 0,1-26 0 0 0,-2 27-95 0 0,-2-1 1 0 0,1 1-1 0 0,-1 0 1 0 0,-1-1-1 0 0,-1 1 1 0 0,1 0-1 0 0,-9-21 1 0 0,10 30-51 0 0,0 1-1 0 0,0-1 1 0 0,-1 0 0 0 0,1 0 0 0 0,-1 1 0 0 0,0-1 0 0 0,0 1 0 0 0,0-1 0 0 0,0 1 0 0 0,0 0 0 0 0,0 0 0 0 0,0 0-1 0 0,-1 0 1 0 0,1 0 0 0 0,-1 1 0 0 0,0-1 0 0 0,1 1 0 0 0,-1-1 0 0 0,0 1 0 0 0,0 0 0 0 0,0 0 0 0 0,0 0 0 0 0,0 1-1 0 0,0-1 1 0 0,0 1 0 0 0,0-1 0 0 0,0 1 0 0 0,0 0 0 0 0,0 0 0 0 0,0 1 0 0 0,0-1 0 0 0,0 0 0 0 0,0 1 0 0 0,0 0-1 0 0,0 0 1 0 0,-5 2 0 0 0,-3 1-39 0 0,1 1-1 0 0,0-1 0 0 0,0 2 0 0 0,1 0 1 0 0,-1 0-1 0 0,1 0 0 0 0,0 1 0 0 0,-14 15 1 0 0,18-16-261 0 0,1-1 1 0 0,-1 1 0 0 0,1 0-1 0 0,0 0 1 0 0,1 1 0 0 0,-5 8 0 0 0,7-10-392 0 0,-1-1 0 0 0,1 1 0 0 0,0 0 0 0 0,0 0 0 0 0,0 0 0 0 0,0 0 0 0 0,1 0 0 0 0,0 0 0 0 0,0-1 0 0 0,1 7 0 0 0,3 3-6944 0 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49.266"/>
    </inkml:context>
    <inkml:brush xml:id="br0">
      <inkml:brushProperty name="width" value="0.035" units="cm"/>
      <inkml:brushProperty name="height" value="0.035" units="cm"/>
    </inkml:brush>
  </inkml:definitions>
  <inkml:trace contextRef="#ctx0" brushRef="#br0">1 1 9370 0 0,'2'0'186'0'0,"0"0"1"0"0,0 0-1 0 0,-1 0 0 0 0,1 1 0 0 0,0-1 1 0 0,0 1-1 0 0,0 0 0 0 0,-1-1 0 0 0,1 1 1 0 0,0 0-1 0 0,-1 0 0 0 0,1 0 1 0 0,0 0-1 0 0,-1 0 0 0 0,1 1 0 0 0,-1-1 1 0 0,0 0-1 0 0,1 1 0 0 0,-1-1 1 0 0,0 1-1 0 0,0-1 0 0 0,0 1 0 0 0,0 0 1 0 0,0-1-1 0 0,0 1 0 0 0,-1 0 0 0 0,1 0 1 0 0,-1-1-1 0 0,1 1 0 0 0,0 2 1 0 0,1 8 196 0 0,0 0 0 0 0,0 1 0 0 0,-1 20 0 0 0,0-13 56 0 0,17 350 3196 0 0,-20-378-4275 0 0,-5-46-9103 0 0,6 38 3600 0 0</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49.472"/>
    </inkml:context>
    <inkml:brush xml:id="br0">
      <inkml:brushProperty name="width" value="0.035" units="cm"/>
      <inkml:brushProperty name="height" value="0.035" units="cm"/>
    </inkml:brush>
  </inkml:definitions>
  <inkml:trace contextRef="#ctx0" brushRef="#br0">1 123 11602 0 0,'1'-1'97'0'0,"1"-1"0"0"0,-1 1 0 0 0,1 0-1 0 0,0 0 1 0 0,0 0 0 0 0,0 0-1 0 0,0 1 1 0 0,-1-1 0 0 0,1 0-1 0 0,0 1 1 0 0,0 0 0 0 0,0-1-1 0 0,0 1 1 0 0,0 0 0 0 0,0 0-1 0 0,3 0 1 0 0,-2 0 148 0 0,70-12 2370 0 0,103-32 0 0 0,29-5-3132 0 0,-173 44-5816 0 0,-25 4-569 0 0</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50.106"/>
    </inkml:context>
    <inkml:brush xml:id="br0">
      <inkml:brushProperty name="width" value="0.035" units="cm"/>
      <inkml:brushProperty name="height" value="0.035" units="cm"/>
    </inkml:brush>
  </inkml:definitions>
  <inkml:trace contextRef="#ctx0" brushRef="#br0">1 214 10338 0 0,'0'-5'875'0'0,"1"0"0"0"0,-1 0 0 0 0,1 0-1 0 0,0 0 1 0 0,1 0 0 0 0,2-7 0 0 0,20-31 1642 0 0,-18 34-2344 0 0,1 1 0 0 0,-1 0 0 0 0,2 0 0 0 0,-1 1 0 0 0,1 0 0 0 0,15-10 0 0 0,-18 14-169 0 0,-1 0-1 0 0,1 1 1 0 0,-1 0 0 0 0,1 0 0 0 0,0 0 0 0 0,0 0 0 0 0,0 1 0 0 0,0 0-1 0 0,0 0 1 0 0,1 0 0 0 0,-1 1 0 0 0,0 0 0 0 0,0 0 0 0 0,0 0 0 0 0,8 1-1 0 0,-10 0 5 0 0,1 0-1 0 0,-1 0 1 0 0,0 1-1 0 0,0-1 1 0 0,0 1-1 0 0,0-1 1 0 0,0 1-1 0 0,-1 0 1 0 0,1 0-1 0 0,-1 0 1 0 0,1 0-1 0 0,-1 1 1 0 0,1-1-1 0 0,-1 1 0 0 0,0-1 1 0 0,0 1-1 0 0,-1 0 1 0 0,1 0-1 0 0,0 0 1 0 0,-1 0-1 0 0,0 0 1 0 0,0 0-1 0 0,0 0 1 0 0,0 0-1 0 0,1 4 1 0 0,1 12 35 0 0,-1 0 1 0 0,0 0 0 0 0,-2 0 0 0 0,0 1 0 0 0,-1-1-1 0 0,-5 28 1 0 0,-2-2-6 0 0,-23 68 0 0 0,24-95 92 0 0,0 0-1 0 0,-20 30 0 0 0,21-37-27 0 0,20-51 2006 0 0,50-68-2111 0 0,-20 38 147 0 0,-4-3 1 0 0,35-87 0 0 0,-66 139-133 0 0,-6 16-9 0 0,-1 0 0 0 0,1 0 0 0 0,-1 0 0 0 0,-1 0 0 0 0,1-1 0 0 0,-1 1 0 0 0,1-11 0 0 0,-12 61-517 0 0,-1-6 469 0 0,2 17 1 0 0,-1 3-19 0 0,-6 111 0 0 0,16-165 80 0 0,0 0 1 0 0,0 0 0 0 0,1 0-1 0 0,-1-1 1 0 0,1 1 0 0 0,0 0-1 0 0,1 0 1 0 0,-1-1 0 0 0,1 1-1 0 0,0-1 1 0 0,0 1 0 0 0,0-1 0 0 0,1 0-1 0 0,-1 0 1 0 0,1 0 0 0 0,0 0-1 0 0,1-1 1 0 0,3 4 0 0 0,-2-2 53 0 0,0-2 1 0 0,1 1-1 0 0,-1-1 1 0 0,1 0-1 0 0,0 0 1 0 0,0 0-1 0 0,0-1 1 0 0,1 0-1 0 0,-1 0 1 0 0,0 0-1 0 0,1-1 1 0 0,7 0-1 0 0,-2 0 29 0 0,0 0-1 0 0,0-1 0 0 0,0-1 0 0 0,0 0 0 0 0,0-1 1 0 0,0 0-1 0 0,0-1 0 0 0,0 0 0 0 0,-1-1 0 0 0,1 0 1 0 0,-1-1-1 0 0,0 0 0 0 0,-1 0 0 0 0,12-9 1 0 0,-17 10-163 0 0,0 1-2 0 0,0 0 0 0 0,-1-1 0 0 0,1 1 0 0 0,-1-1 0 0 0,0-1 0 0 0,0 1 0 0 0,0 0 0 0 0,-1-1 0 0 0,1 0 0 0 0,-1 0 0 0 0,3-5 0 0 0,-6 9-422 0 0,0 0 1 0 0,-1 1-1 0 0,1-1 0 0 0,0 0 1 0 0,0 0-1 0 0,0 1 1 0 0,-1-1-1 0 0,1 0 0 0 0,0 1 1 0 0,-1-1-1 0 0,1 0 1 0 0,-1 1-1 0 0,1-1 0 0 0,0 1 1 0 0,-1-1-1 0 0,0 0 1 0 0,1 1-1 0 0,-1 0 1 0 0,1-1-1 0 0,-1 1 0 0 0,1-1 1 0 0,-1 1-1 0 0,0-1 1 0 0,1 1-1 0 0,-1 0 0 0 0,0 0 1 0 0,0-1-1 0 0,0 1 1 0 0,-5-3-6117 0 0</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50.412"/>
    </inkml:context>
    <inkml:brush xml:id="br0">
      <inkml:brushProperty name="width" value="0.035" units="cm"/>
      <inkml:brushProperty name="height" value="0.035" units="cm"/>
    </inkml:brush>
  </inkml:definitions>
  <inkml:trace contextRef="#ctx0" brushRef="#br0">47 382 12083 0 0,'-29'2'2216'0'0,"29"-2"-2197"0"0,-1 0 0 0 0,0 0 0 0 0,1 0-1 0 0,-1 0 1 0 0,0 0 0 0 0,1 0 0 0 0,-1 0-1 0 0,0 0 1 0 0,1 1 0 0 0,-1-1 0 0 0,0 0 0 0 0,1 0-1 0 0,-1 1 1 0 0,0-1 0 0 0,1 0 0 0 0,-1 1-1 0 0,1-1 1 0 0,-1 0 0 0 0,1 1 0 0 0,-1-1 0 0 0,1 1-1 0 0,-1-1 1 0 0,1 1 0 0 0,-1-1 0 0 0,1 1-1 0 0,-1-1 1 0 0,1 1 0 0 0,0 0 0 0 0,-1-1 0 0 0,1 1-1 0 0,0-1 1 0 0,0 1 0 0 0,-1 0 0 0 0,1-1-1 0 0,0 2 1 0 0,4-1 136 0 0,-1-1 0 0 0,1 1 0 0 0,0-1 0 0 0,-1 0 0 0 0,1 0 0 0 0,0 0 0 0 0,-1-1 0 0 0,1 1 0 0 0,5-2 0 0 0,-9 2-115 0 0,46-11 1202 0 0,-1-2 0 0 0,56-24 0 0 0,-19 6-426 0 0,172-51-366 0 0,3 12 1 0 0,450-63-1 0 0,-533 115-2379 0 0,-115 16-2008 0 0,-2 3-4020 0 0,-45 1 2587 0 0</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50.963"/>
    </inkml:context>
    <inkml:brush xml:id="br0">
      <inkml:brushProperty name="width" value="0.035" units="cm"/>
      <inkml:brushProperty name="height" value="0.035" units="cm"/>
    </inkml:brush>
  </inkml:definitions>
  <inkml:trace contextRef="#ctx0" brushRef="#br0">292 111 12571 0 0,'-11'-20'2369'0'0,"4"7"-1340"0"0,0 1 0 0 0,-17-23 0 0 0,22 32-984 0 0,0 1 0 0 0,0-1 1 0 0,-1 1-1 0 0,1 0 0 0 0,-1 0 1 0 0,1 0-1 0 0,-1 0 0 0 0,0 0 1 0 0,1 0-1 0 0,-1 1 0 0 0,0-1 1 0 0,0 1-1 0 0,0 0 0 0 0,-1 0 1 0 0,1 0-1 0 0,0 1 0 0 0,0-1 1 0 0,-5 0-1 0 0,5 2-35 0 0,-1 0 0 0 0,1-1-1 0 0,-1 1 1 0 0,1 1 0 0 0,0-1 0 0 0,0 0-1 0 0,0 1 1 0 0,0 0 0 0 0,0-1-1 0 0,0 1 1 0 0,0 0 0 0 0,0 1 0 0 0,1-1-1 0 0,-1 0 1 0 0,1 1 0 0 0,0-1 0 0 0,-3 5-1 0 0,-34 51 152 0 0,36-53-150 0 0,-10 17 55 0 0,1 1 1 0 0,0 1-1 0 0,2 0 0 0 0,1 0 1 0 0,1 1-1 0 0,1 0 1 0 0,1 1-1 0 0,2 0 0 0 0,0 0 1 0 0,2 0-1 0 0,0 0 1 0 0,2 0-1 0 0,5 37 0 0 0,-5-59-2 0 0,1 0-1 0 0,0 0 0 0 0,0-1 0 0 0,0 1 0 0 0,1-1 1 0 0,-1 1-1 0 0,1-1 0 0 0,0 0 0 0 0,0 1 1 0 0,0-1-1 0 0,0 0 0 0 0,5 5 0 0 0,-5-7 15 0 0,-1 0 1 0 0,0 0-1 0 0,0 0 0 0 0,1 0 0 0 0,-1 0 0 0 0,1-1 0 0 0,-1 1 1 0 0,1 0-1 0 0,-1-1 0 0 0,1 1 0 0 0,-1-1 0 0 0,1 1 0 0 0,-1-1 1 0 0,1 0-1 0 0,0 0 0 0 0,-1 0 0 0 0,1 0 0 0 0,0 0 1 0 0,-1 0-1 0 0,1 0 0 0 0,-1 0 0 0 0,1-1 0 0 0,0 1 0 0 0,-1 0 1 0 0,1-1-1 0 0,-1 0 0 0 0,1 1 0 0 0,-1-1 0 0 0,0 0 0 0 0,1 0 1 0 0,1-1-1 0 0,8-7 139 0 0,-1 0 1 0 0,0 0 0 0 0,0-1-1 0 0,-1 0 1 0 0,0 0 0 0 0,9-16-1 0 0,38-73-68 0 0,-40 54 56 0 0,-13 36-166 0 0,0 0 0 0 0,0 0-1 0 0,8-16 1 0 0,-11 25-45 0 0,1 0-1 0 0,-1 0 0 0 0,0-1 1 0 0,0 1-1 0 0,0 0 1 0 0,0 0-1 0 0,0 0 1 0 0,1 0-1 0 0,-1 0 1 0 0,0 0-1 0 0,0 0 0 0 0,0 0 1 0 0,1 0-1 0 0,-1 0 1 0 0,0 0-1 0 0,0-1 1 0 0,0 1-1 0 0,0 0 1 0 0,1 0-1 0 0,-1 0 1 0 0,0 0-1 0 0,0 0 0 0 0,0 0 1 0 0,1 1-1 0 0,-1-1 1 0 0,0 0-1 0 0,0 0 1 0 0,0 0-1 0 0,1 0 1 0 0,-1 0-1 0 0,0 0 0 0 0,0 0 1 0 0,0 0-1 0 0,0 0 1 0 0,0 0-1 0 0,1 1 1 0 0,-1-1-1 0 0,0 0 1 0 0,0 0-1 0 0,0 0 0 0 0,0 0 1 0 0,0 0-1 0 0,0 1 1 0 0,1-1-1 0 0,-1 0 1 0 0,0 0-1 0 0,0 1 1 0 0,10 14-97 0 0,4 18 80 0 0,-9-19 39 0 0,0 0-1 0 0,1 0 1 0 0,1-1-1 0 0,0 0 1 0 0,1 0-1 0 0,0 0 1 0 0,1-1 0 0 0,0 0-1 0 0,1-1 1 0 0,0 0-1 0 0,1-1 1 0 0,0 0-1 0 0,21 14 1 0 0,-24-18-207 0 0,1-1-1 0 0,0 0 1 0 0,0 0-1 0 0,1-1 1 0 0,-1 0 0 0 0,1-1-1 0 0,0 0 1 0 0,0-1 0 0 0,0 0-1 0 0,0 0 1 0 0,0-1 0 0 0,1 0-1 0 0,-1-1 1 0 0,0 0-1 0 0,0-1 1 0 0,1 0 0 0 0,-1-1-1 0 0,0 0 1 0 0,0 0 0 0 0,16-7-1 0 0,24-18-7552 0 0,-26 9-422 0 0</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53.458"/>
    </inkml:context>
    <inkml:brush xml:id="br0">
      <inkml:brushProperty name="width" value="0.035" units="cm"/>
      <inkml:brushProperty name="height" value="0.035" units="cm"/>
    </inkml:brush>
  </inkml:definitions>
  <inkml:trace contextRef="#ctx0" brushRef="#br0">26 1037 10290 0 0,'-21'-7'1989'0'0,"16"6"-1047"0"0,14 5-1 0 0,3-2-456 0 0,0-1 0 0 0,0 0 0 0 0,0 0 0 0 0,0-2-1 0 0,0 1 1 0 0,0-1 0 0 0,0-1 0 0 0,0 0 0 0 0,17-6 0 0 0,8 0-77 0 0,981-217 570 0 0,-281 54-916 0 0,1163-172-481 0 0,20 129 317 0 0,-365 152 154 0 0,1 112 806 0 0,-1247-25-149 0 0,400 86 0 0 0,-682-105-673 0 0,0 0 0 0 0,-1 3 0 0 0,0 0 0 0 0,0 1 0 0 0,28 17 0 0 0,-45-22-34 0 0,-1 0-1 0 0,1 1 0 0 0,-2 0 1 0 0,1 0-1 0 0,-1 1 1 0 0,1 0-1 0 0,-2 0 1 0 0,1 0-1 0 0,-1 1 1 0 0,0 0-1 0 0,-1 1 1 0 0,0-1-1 0 0,0 1 1 0 0,-1 0-1 0 0,0 0 1 0 0,-1 0-1 0 0,5 18 1 0 0,36 165 38 0 0,6 27-71 0 0,-32-124 46 0 0,148 907-154 0 0,-53-224 211 0 0,-6-68 780 0 0,-84-554-652 0 0,24 202 376 0 0,-39-265-208 0 0,-9 174 1 0 0,-2-233-240 0 0,-1-1 0 0 0,-2 0 0 0 0,-1 0 0 0 0,-1 0 0 0 0,-14 33 0 0 0,20-62-83 0 0,-1 1 0 0 0,0-1 0 0 0,0 0 0 0 0,0 0 0 0 0,0 0 0 0 0,0 0 0 0 0,-1-1 0 0 0,0 1 0 0 0,1-1 0 0 0,-1 0 0 0 0,0 0 0 0 0,-1 0-1 0 0,1-1 1 0 0,-1 1 0 0 0,-4 1 0 0 0,-12 5 25 0 0,-1-2 1 0 0,-25 6-1 0 0,2 0-123 0 0,-256 94-238 0 0,-43 14-147 0 0,-1064 289 560 0 0,1336-390-102 0 0,-947 236 240 0 0,630-162-121 0 0,-737 163 68 0 0,71-17 172 0 0,-202 34-231 0 0,999-220-154 0 0,-1017 181 846 0 0,649-124-341 0 0,-265 12 452 0 0,853-121-838 0 0,-50-3-1 0 0,26-8-2732 0 0,50 6 151 0 0,1 0 0 0 0,-1-1 0 0 0,-11-6 0 0 0,3-1-7796 0 0</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56.336"/>
    </inkml:context>
    <inkml:brush xml:id="br0">
      <inkml:brushProperty name="width" value="0.035" units="cm"/>
      <inkml:brushProperty name="height" value="0.035" units="cm"/>
    </inkml:brush>
  </inkml:definitions>
  <inkml:trace contextRef="#ctx0" brushRef="#br0">26 47 12211 0 0,'-8'-19'1065'0'0,"7"17"-778"0"0,1 0-1 0 0,-1-1 1 0 0,0 1 0 0 0,0 0 0 0 0,0 0-1 0 0,0-1 1 0 0,0 1 0 0 0,0 0 0 0 0,0 0-1 0 0,-1 0 1 0 0,-2-2 389 0 0,3 10-366 0 0,1 0 0 0 0,-1 0 0 0 0,1 1 0 0 0,0-1-1 0 0,0 0 1 0 0,1 0 0 0 0,2 11 0 0 0,0 6 87 0 0,12 120 439 0 0,48 201 0 0 0,-51-291-750 0 0,3-1-1 0 0,37 88 1 0 0,-45-123-13 0 0,1-1 1 0 0,1 0-1 0 0,1 0 0 0 0,0-1 1 0 0,1 0-1 0 0,0-1 1 0 0,1 0-1 0 0,1-1 0 0 0,0-1 1 0 0,1 0-1 0 0,0 0 1 0 0,16 9-1 0 0,-23-18 84 0 0,0 0 0 0 0,0 0 0 0 0,0 0-1 0 0,0-1 1 0 0,0 0 0 0 0,0-1 0 0 0,1 0 0 0 0,-1 0 0 0 0,1 0 0 0 0,-1-1-1 0 0,0 0 1 0 0,1 0 0 0 0,-1-1 0 0 0,1 0 0 0 0,-1-1 0 0 0,0 1 0 0 0,0-1 0 0 0,0-1-1 0 0,0 1 1 0 0,0-1 0 0 0,11-6 0 0 0,9-7 270 0 0,0-1-1 0 0,-1-2 1 0 0,39-35 0 0 0,-61 50-439 0 0,25-21 106 0 0,-1-3-1 0 0,-1 0 1 0 0,-2-2-1 0 0,-1 0 1 0 0,25-41-1 0 0,-36 47-56 0 0,0 0 1 0 0,-1-1-1 0 0,-1 0 0 0 0,-2-1 0 0 0,0 0 1 0 0,-2-1-1 0 0,-1 0 0 0 0,3-31 1 0 0,-5 25-242 0 0,3-65 389 0 0,-6 86-660 0 0,-2 0 0 0 0,0 0 0 0 0,0 0-1 0 0,-1 0 1 0 0,0 0 0 0 0,-5-11 0 0 0,-3 5-3528 0 0,-8 6-4506 0 0,9 8 1011 0 0</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56.638"/>
    </inkml:context>
    <inkml:brush xml:id="br0">
      <inkml:brushProperty name="width" value="0.035" units="cm"/>
      <inkml:brushProperty name="height" value="0.035" units="cm"/>
    </inkml:brush>
  </inkml:definitions>
  <inkml:trace contextRef="#ctx0" brushRef="#br0">1 0 14531 0 0,'1'24'451'0'0,"2"-1"-1"0"0,1 0 1 0 0,11 40-1 0 0,2 10 877 0 0,95 599 3582 0 0,-86-438-4347 0 0,-4-25-329 0 0,-21-206-182 0 0,2 18 184 0 0,-3-21-229 0 0,0 1 0 0 0,1-1 0 0 0,-1 1 0 0 0,0 0-1 0 0,0-1 1 0 0,0 1 0 0 0,1-1 0 0 0,-1 1 0 0 0,0-1 0 0 0,0 1-1 0 0,1-1 1 0 0,-1 1 0 0 0,1-1 0 0 0,-1 1 0 0 0,0-1 0 0 0,1 1-1 0 0,-1-1 1 0 0,1 0 0 0 0,-1 1 0 0 0,1-1 0 0 0,-1 0 0 0 0,1 1-1 0 0,-1-1 1 0 0,1 0 0 0 0,-1 0 0 0 0,2 1 0 0 0,-1-5-1355 0 0,1-1-1 0 0,-1 1 1 0 0,0-1 0 0 0,-1 1 0 0 0,1-1 0 0 0,-1 1-1 0 0,0-1 1 0 0,0-5 0 0 0,0 9 1070 0 0,0-10-2026 0 0,0-3-2959 0 0</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57.067"/>
    </inkml:context>
    <inkml:brush xml:id="br0">
      <inkml:brushProperty name="width" value="0.035" units="cm"/>
      <inkml:brushProperty name="height" value="0.035" units="cm"/>
    </inkml:brush>
  </inkml:definitions>
  <inkml:trace contextRef="#ctx0" brushRef="#br0">1 48 13555 0 0,'7'21'415'0'0,"4"8"1474"0"0,14 52 0 0 0,-16-50-460 0 0,16 43 0 0 0,-24-74-1405 0 0,1 4 159 0 0,-1-1 0 0 0,1 1 0 0 0,0 0 0 0 0,-1 0 0 0 0,0 0 0 0 0,0 0 0 0 0,0 0 0 0 0,0 0 0 0 0,-1 0-1 0 0,1 0 1 0 0,-1 0 0 0 0,0 0 0 0 0,0 0 0 0 0,-1 5 0 0 0,1-14 190 0 0,1 1-1 0 0,-1 0 1 0 0,0-1-1 0 0,-1 1 0 0 0,1 0 1 0 0,-1 0-1 0 0,-1-7 1 0 0,-2-11-305 0 0,4-13-32 0 0,1 0 1 0 0,2 0-1 0 0,1 0 0 0 0,2 0 1 0 0,14-47-1 0 0,-20 80-49 0 0,0 1 0 0 0,0 0 0 0 0,1-1 0 0 0,-1 1 0 0 0,1 0 0 0 0,-1 0 0 0 0,1-1 0 0 0,-1 1 0 0 0,1 0 0 0 0,0 0 0 0 0,-1 0 0 0 0,1 0 0 0 0,0 0 0 0 0,0 0 0 0 0,0 0 0 0 0,0 0 0 0 0,0 0 0 0 0,0 0 0 0 0,0 0 0 0 0,0 1 0 0 0,1-1 0 0 0,-1 0 0 0 0,0 1 0 0 0,0-1 0 0 0,0 1 0 0 0,1-1 0 0 0,-1 1 0 0 0,3-1 0 0 0,-2 2-1 0 0,0-1-1 0 0,0 1 1 0 0,0 0 0 0 0,0-1 0 0 0,0 1 0 0 0,-1 0 0 0 0,1 0-1 0 0,0 0 1 0 0,0 0 0 0 0,0 0 0 0 0,-1 1 0 0 0,1-1 0 0 0,-1 0-1 0 0,1 1 1 0 0,-1-1 0 0 0,0 1 0 0 0,1 0 0 0 0,1 3 0 0 0,21 33 39 0 0,19 43 0 0 0,9 15-147 0 0,-25-52 197 0 0,-3 1 1 0 0,-1 1 0 0 0,20 60-1 0 0,-40-120-8012 0 0,-2-12 1079 0 0,-3 11 14 0 0</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57.449"/>
    </inkml:context>
    <inkml:brush xml:id="br0">
      <inkml:brushProperty name="width" value="0.035" units="cm"/>
      <inkml:brushProperty name="height" value="0.035" units="cm"/>
    </inkml:brush>
  </inkml:definitions>
  <inkml:trace contextRef="#ctx0" brushRef="#br0">124 42 17468 0 0,'-7'-16'706'0'0,"6"14"-442"0"0,0-1 1 0 0,0 1-1 0 0,0 0 1 0 0,0 0-1 0 0,0 0 1 0 0,0-1-1 0 0,-1 1 1 0 0,1 0-1 0 0,-1 1 1 0 0,-1-3-1 0 0,-8 4 1001 0 0,-4 16-741 0 0,7-2-527 0 0,0 1 1 0 0,0-1 0 0 0,2 1 0 0 0,0 0 0 0 0,1 1-1 0 0,-5 22 1 0 0,2 2 5 0 0,-4 55-1 0 0,9-45-7 0 0,2-1 0 0 0,2 0 0 0 0,13 85 1 0 0,-7-97-20 0 0,1 0 0 0 0,2-1 1 0 0,2 0-1 0 0,1-1 0 0 0,27 51 1 0 0,-37-79 24 0 0,1-1 0 0 0,0 1 1 0 0,1-1-1 0 0,-1 0 0 0 0,1 0 1 0 0,0 0-1 0 0,1 0 1 0 0,-1-1-1 0 0,1 0 0 0 0,0-1 1 0 0,10 7-1 0 0,-13-10 1 0 0,0 0 0 0 0,0 0 0 0 0,0 0 0 0 0,0 0 0 0 0,0 0 0 0 0,0-1-1 0 0,1 1 1 0 0,-1-1 0 0 0,0 0 0 0 0,0 0 0 0 0,1 0 0 0 0,-1 0 0 0 0,0-1 0 0 0,0 1 0 0 0,1-1-1 0 0,-1 0 1 0 0,0 0 0 0 0,0 0 0 0 0,0 0 0 0 0,0 0 0 0 0,0-1 0 0 0,0 0 0 0 0,-1 1 0 0 0,1-1-1 0 0,0 0 1 0 0,-1 0 0 0 0,1 0 0 0 0,-1-1 0 0 0,3-2 0 0 0,0-1-377 0 0,1-1 1 0 0,-1 1-1 0 0,0-1 1 0 0,-1 0-1 0 0,1 0 1 0 0,-1-1-1 0 0,3-9 1 0 0,-2 4-2014 0 0,-1 0 1 0 0,0 0 0 0 0,2-23 0 0 0,-4 14-3600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40.387"/>
    </inkml:context>
    <inkml:brush xml:id="br0">
      <inkml:brushProperty name="width" value="0.035" units="cm"/>
      <inkml:brushProperty name="height" value="0.035" units="cm"/>
    </inkml:brush>
  </inkml:definitions>
  <inkml:trace contextRef="#ctx0" brushRef="#br0">129 131 13307 0 0,'-2'-1'104'0'0,"1"-1"1"0"0,-1 1-1 0 0,0 0 0 0 0,0 0 1 0 0,0 0-1 0 0,1 0 0 0 0,-1 0 1 0 0,0 0-1 0 0,0 0 0 0 0,0 1 1 0 0,0-1-1 0 0,-1 0 0 0 0,1 1 1 0 0,0 0-1 0 0,0 0 0 0 0,0 0 1 0 0,0 0-1 0 0,0 0 0 0 0,-4 0 1 0 0,4 1-90 0 0,0 0-1 0 0,0 0 1 0 0,0 1 0 0 0,0-1 0 0 0,1 0 0 0 0,-1 1-1 0 0,0-1 1 0 0,1 1 0 0 0,-1-1 0 0 0,1 1 0 0 0,-1 0 0 0 0,1 0-1 0 0,0 0 1 0 0,0 0 0 0 0,0-1 0 0 0,0 2 0 0 0,0-1 0 0 0,-1 3-1 0 0,-11 36 211 0 0,2-1 0 0 0,2 1-1 0 0,2 1 1 0 0,1 0-1 0 0,3 0 1 0 0,1 42 0 0 0,2-133 2177 0 0,-2-127-2020 0 0,2 169-366 0 0,-3-65 21 0 0,3 68-33 0 0,0 0 1 0 0,0 0-1 0 0,1-1 0 0 0,-1 1 1 0 0,1 0-1 0 0,0 0 0 0 0,1 0 1 0 0,-1 0-1 0 0,1 0 0 0 0,-1 0 1 0 0,1 0-1 0 0,0 0 0 0 0,5-6 1 0 0,-6 10-7 0 0,0-1 0 0 0,-1 1-1 0 0,1 0 1 0 0,-1-1 0 0 0,1 1 0 0 0,0 0 0 0 0,-1 0 0 0 0,1 0 0 0 0,0-1 0 0 0,-1 1 0 0 0,1 0 0 0 0,0 0 0 0 0,0 0 0 0 0,-1 0 0 0 0,1 0 0 0 0,0 0 0 0 0,-1 0 0 0 0,1 1-1 0 0,0-1 1 0 0,-1 0 0 0 0,1 0 0 0 0,0 1 0 0 0,-1-1 0 0 0,1 0 0 0 0,-1 0 0 0 0,1 1 0 0 0,0-1 0 0 0,-1 1 0 0 0,1-1 0 0 0,-1 1 0 0 0,1-1 0 0 0,-1 1 0 0 0,1-1 0 0 0,-1 1-1 0 0,0-1 1 0 0,1 1 0 0 0,0 0 0 0 0,19 28-97 0 0,-16-22 90 0 0,24 42 78 0 0,-20-32 16 0 0,1-1 1 0 0,21 28-1 0 0,-26-40-71 0 0,-1 0 0 0 0,0-1 0 0 0,1 1 0 0 0,0-1 0 0 0,0 0 0 0 0,0 0 0 0 0,0 0 0 0 0,1-1 0 0 0,-1 1 0 0 0,1-1 0 0 0,-1 0 0 0 0,1 0 0 0 0,0 0 0 0 0,0-1 0 0 0,5 1 0 0 0,-5-2 59 0 0,0 0-1 0 0,0 0 0 0 0,-1-1 0 0 0,1 0 0 0 0,0 0 0 0 0,-1 0 0 0 0,1 0 0 0 0,0-1 1 0 0,-1 0-1 0 0,0 0 0 0 0,0 0 0 0 0,1 0 0 0 0,-1-1 0 0 0,7-5 0 0 0,3-3 81 0 0,-1 0 0 0 0,20-23 0 0 0,-24 22-96 0 0,-1 1 0 0 0,-1-1 0 0 0,1-1 0 0 0,-2 0-1 0 0,0 0 1 0 0,0 0 0 0 0,-2 0 0 0 0,1-1 0 0 0,-2 0 0 0 0,0 0 0 0 0,0 0 0 0 0,-1 0 0 0 0,-1 0 0 0 0,-1 0 0 0 0,0-1 0 0 0,-2-18 0 0 0,2 80-248 0 0,0-21 174 0 0,0 1-1 0 0,4 27 1 0 0,0-33 13 0 0,1 0-1 0 0,0 0 1 0 0,13 30 0 0 0,-13-40-43 0 0,1-1 0 0 0,0 0 1 0 0,0 1-1 0 0,1-2 0 0 0,0 1 1 0 0,0-1-1 0 0,18 16 0 0 0,-22-23-191 0 0,8 8-1757 0 0,-5-4-2750 0 0</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57.972"/>
    </inkml:context>
    <inkml:brush xml:id="br0">
      <inkml:brushProperty name="width" value="0.035" units="cm"/>
      <inkml:brushProperty name="height" value="0.035" units="cm"/>
    </inkml:brush>
  </inkml:definitions>
  <inkml:trace contextRef="#ctx0" brushRef="#br0">1 50 14419 0 0,'4'-5'368'0'0,"0"1"0"0"0,0 0 1 0 0,0 0-1 0 0,0 0 0 0 0,1 1 0 0 0,0-1 0 0 0,0 1 0 0 0,0 0 0 0 0,0 1 1 0 0,0-1-1 0 0,1 1 0 0 0,-1 0 0 0 0,1 0 0 0 0,-1 1 0 0 0,1-1 1 0 0,0 1-1 0 0,7 0 0 0 0,-12 2-346 0 0,1-1 1 0 0,-1 1-1 0 0,1 0 1 0 0,-1 0-1 0 0,0 0 1 0 0,1 0-1 0 0,-1 0 1 0 0,0 0-1 0 0,0 0 1 0 0,0 1-1 0 0,0-1 1 0 0,0 0-1 0 0,0 1 1 0 0,0-1-1 0 0,0 0 1 0 0,-1 1-1 0 0,1-1 1 0 0,0 1-1 0 0,-1-1 1 0 0,1 1-1 0 0,-1 0 1 0 0,1 2-1 0 0,5 39 218 0 0,-6-20-147 0 0,-1 0-1 0 0,-1-1 1 0 0,-1 1-1 0 0,-6 24 1 0 0,-30 88-236 0 0,37-130 113 0 0,2-1 12 0 0,-1 0 1 0 0,-1-1-1 0 0,1 1 0 0 0,0 0 1 0 0,-1 0-1 0 0,0-1 0 0 0,0 1 1 0 0,0 0-1 0 0,0-1 0 0 0,-1 0 1 0 0,1 0-1 0 0,-6 6 0 0 0,15-55-2185 0 0,55-215-3095 0 0,-61 258 5293 0 0,15-46 43 0 0,-15 46 5 0 0,0-1-1 0 0,1 1 1 0 0,-1 0-1 0 0,1 1 1 0 0,0-1 0 0 0,-1 0-1 0 0,1 0 1 0 0,1 1-1 0 0,-1-1 1 0 0,0 1-1 0 0,0 0 1 0 0,6-4 0 0 0,-7 6 0 0 0,-1 0 1 0 0,1 0 0 0 0,0 0-1 0 0,0 0 1 0 0,0 0 0 0 0,0 0 0 0 0,-1 0-1 0 0,1 0 1 0 0,0 0 0 0 0,0 1-1 0 0,0-1 1 0 0,-1 0 0 0 0,1 1-1 0 0,0-1 1 0 0,0 0 0 0 0,-1 1 0 0 0,1-1-1 0 0,0 1 1 0 0,-1-1 0 0 0,1 1-1 0 0,-1 0 1 0 0,1-1 0 0 0,0 1 0 0 0,-1-1-1 0 0,0 1 1 0 0,1 0 0 0 0,-1 0-1 0 0,1-1 1 0 0,-1 1 0 0 0,0 0 0 0 0,1 0-1 0 0,-1-1 1 0 0,0 1 0 0 0,0 0-1 0 0,0 0 1 0 0,1 0 0 0 0,-1 1 0 0 0,8 33 606 0 0,-6 0-151 0 0,-2 40 0 0 0,-1-50-320 0 0,1 0 0 0 0,0 0 0 0 0,3 1 0 0 0,5 27 0 0 0,-7-48-146 0 0,0 0 0 0 0,1 0 0 0 0,0 0 0 0 0,0-1-1 0 0,1 1 1 0 0,-1-1 0 0 0,1 1 0 0 0,0-1-1 0 0,5 6 1 0 0,-7-9-9 0 0,0 0 1 0 0,0 0-1 0 0,0-1 1 0 0,0 1-1 0 0,0 0 0 0 0,0-1 1 0 0,0 1-1 0 0,0-1 0 0 0,0 1 1 0 0,0-1-1 0 0,0 1 0 0 0,0-1 1 0 0,0 0-1 0 0,0 1 0 0 0,0-1 1 0 0,1 0-1 0 0,-1 0 0 0 0,0 0 1 0 0,0 0-1 0 0,0 0 1 0 0,0 0-1 0 0,1 0 0 0 0,-1 0 1 0 0,0-1-1 0 0,0 1 0 0 0,0 0 1 0 0,0-1-1 0 0,0 1 0 0 0,0-1 1 0 0,0 1-1 0 0,0-1 0 0 0,0 0 1 0 0,0 1-1 0 0,0-1 1 0 0,0 0-1 0 0,0 1 0 0 0,0-1 1 0 0,-1 0-1 0 0,1 0 0 0 0,0 0 1 0 0,0 0-1 0 0,-1 0 0 0 0,1 0 1 0 0,-1 0-1 0 0,1 0 0 0 0,0-2 1 0 0,8-12-139 0 0,-1-1 0 0 0,0 0 1 0 0,-1 0-1 0 0,-1-1 0 0 0,-1 0 1 0 0,0 0-1 0 0,-1-1 0 0 0,3-27 1 0 0,-5 19-2988 0 0,-1 1 0 0 0,-5-50 0 0 0,2 49-2862 0 0</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58.193"/>
    </inkml:context>
    <inkml:brush xml:id="br0">
      <inkml:brushProperty name="width" value="0.035" units="cm"/>
      <inkml:brushProperty name="height" value="0.035" units="cm"/>
    </inkml:brush>
  </inkml:definitions>
  <inkml:trace contextRef="#ctx0" brushRef="#br0">73 0 8770 0 0,'14'9'5994'0'0,"7"18"-5629"0"0,-17-21 501 0 0,11 16-54 0 0,0 1 0 0 0,-2 0-1 0 0,0 1 1 0 0,10 30-1 0 0,27 106 1093 0 0,-43-126-1855 0 0,-2 0 1 0 0,-1 1-1 0 0,-1 0 1 0 0,-2 0-1 0 0,-2 0 1 0 0,-1 0-1 0 0,-2-1 1 0 0,-10 42-1 0 0,3-26-121 0 0,-3 0 0 0 0,-2-1 0 0 0,-3-1 0 0 0,-46 88 0 0 0,58-123-290 0 0,0 0 554 0 0,0-1 0 0 0,-17 21 0 0 0,23-30-406 0 0,-1-1-1 0 0,1-1 0 0 0,-1 1 1 0 0,0 0-1 0 0,0 0 0 0 0,0-1 1 0 0,0 1-1 0 0,0-1 1 0 0,0 1-1 0 0,0-1 0 0 0,0 0 1 0 0,0 0-1 0 0,-1 0 0 0 0,1 0 1 0 0,-1 0-1 0 0,1 0 0 0 0,0-1 1 0 0,-1 1-1 0 0,1-1 1 0 0,-1 0-1 0 0,1 0 0 0 0,-5 0 1 0 0,6 0-41 0 0,0 0 0 0 0,0-1 0 0 0,1 1 0 0 0,-1 0 0 0 0,1 0 0 0 0,-1-1 0 0 0,0 1 0 0 0,1 0 0 0 0,-1-1 0 0 0,1 1 0 0 0,-1-1 0 0 0,1 1 0 0 0,-1-1 0 0 0,1 1 0 0 0,-1-1 0 0 0,1 1 0 0 0,-1-1 0 0 0,1 1 0 0 0,0-1 1 0 0,-1 0-1 0 0,1 1 0 0 0,0-1 0 0 0,-1 1 0 0 0,1-1 0 0 0,0 0 0 0 0,0 1 0 0 0,0-2 0 0 0,-3-8-5701 0 0</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58.529"/>
    </inkml:context>
    <inkml:brush xml:id="br0">
      <inkml:brushProperty name="width" value="0.035" units="cm"/>
      <inkml:brushProperty name="height" value="0.035" units="cm"/>
    </inkml:brush>
  </inkml:definitions>
  <inkml:trace contextRef="#ctx0" brushRef="#br0">25 75 11835 0 0,'-24'-26'9631'0'0,"65"11"-8270"0"0,-27 9-1325 0 0,0 0 0 0 0,0 1 1 0 0,1 1-1 0 0,0 0 0 0 0,0 1 0 0 0,0 1 1 0 0,28-1-1 0 0,-42 3-168 0 0,0-1 1 0 0,0 1-1 0 0,0 0 0 0 0,-1 0 0 0 0,1 1 1 0 0,0-1-1 0 0,0 0 0 0 0,0 0 1 0 0,-1 0-1 0 0,1 0 0 0 0,0 1 1 0 0,0-1-1 0 0,0 0 0 0 0,-1 1 1 0 0,1-1-1 0 0,0 1 0 0 0,-1-1 1 0 0,1 1-1 0 0,0-1 0 0 0,-1 1 0 0 0,1-1 1 0 0,-1 1-1 0 0,1 0 0 0 0,-1-1 1 0 0,1 1-1 0 0,-1 0 0 0 0,1-1 1 0 0,-1 1-1 0 0,0 0 0 0 0,1-1 1 0 0,-1 1-1 0 0,0 0 0 0 0,0 0 1 0 0,1 0-1 0 0,-1-1 0 0 0,0 1 1 0 0,0 1-1 0 0,-1 1-679 0 0,1-1 1 0 0,-1 1-1 0 0,1-1 1 0 0,-1 1-1 0 0,0-1 0 0 0,0 0 1 0 0,0 1-1 0 0,0-1 1 0 0,-1 0-1 0 0,-2 4 1 0 0,0 0-4330 0 0</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4:58.654"/>
    </inkml:context>
    <inkml:brush xml:id="br0">
      <inkml:brushProperty name="width" value="0.035" units="cm"/>
      <inkml:brushProperty name="height" value="0.035" units="cm"/>
    </inkml:brush>
  </inkml:definitions>
  <inkml:trace contextRef="#ctx0" brushRef="#br0">6 38 9258 0 0,'-1'0'121'0'0,"1"1"0"0"0,-1-1 0 0 0,1 1-1 0 0,-1-1 1 0 0,1 1 0 0 0,0 0 0 0 0,-1-1 0 0 0,1 1 0 0 0,0-1 0 0 0,-1 1-1 0 0,1 0 1 0 0,0-1 0 0 0,0 1 0 0 0,0-1 0 0 0,-1 1 0 0 0,1 0 0 0 0,0-1-1 0 0,0 1 1 0 0,0 0 0 0 0,0-1 0 0 0,0 1 0 0 0,0 0 0 0 0,0-1 0 0 0,1 1-1 0 0,-1 0 1 0 0,0-1 0 0 0,0 1 0 0 0,0 0 0 0 0,1-1 0 0 0,-1 2 0 0 0,2-1 63 0 0,-1-1 0 0 0,0 1 0 0 0,0-1 0 0 0,0 1 0 0 0,1-1 1 0 0,-1 0-1 0 0,0 1 0 0 0,0-1 0 0 0,1 0 0 0 0,-1 0 0 0 0,0 0 0 0 0,1 0 1 0 0,-1 0-1 0 0,3 0 0 0 0,55-12 2250 0 0,-52 10-2459 0 0,36-7 422 0 0,47-4 0 0 0,-30 5-1679 0 0,0-3-3693 0 0,-33 5-2433 0 0</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11T10:05:00.447"/>
    </inkml:context>
    <inkml:brush xml:id="br0">
      <inkml:brushProperty name="width" value="0.035" units="cm"/>
      <inkml:brushProperty name="height" value="0.035" units="cm"/>
    </inkml:brush>
  </inkml:definitions>
  <inkml:trace contextRef="#ctx0" brushRef="#br0">2558 37 8858 0 0,'-14'-19'640'0'0,"14"18"-612"0"0,0 0-1 0 0,-1 0 1 0 0,1 0 0 0 0,-1 0-1 0 0,1 0 1 0 0,-1 0-1 0 0,0 0 1 0 0,1 0 0 0 0,-1 0-1 0 0,0 1 1 0 0,0-1 0 0 0,1 0-1 0 0,-1 1 1 0 0,0-1-1 0 0,0 0 1 0 0,0 1 0 0 0,0-1-1 0 0,0 1 1 0 0,0-1-1 0 0,0 1 1 0 0,0 0 0 0 0,0-1-1 0 0,0 1 1 0 0,0 0 0 0 0,0 0-1 0 0,0 0 1 0 0,-1-1-1 0 0,1 1 1 0 0,0 0 0 0 0,0 1-1 0 0,0-1 1 0 0,0 0-1 0 0,0 0 1 0 0,0 0 0 0 0,0 1-1 0 0,0-1 1 0 0,-2 1 0 0 0,-57 21 5966 0 0,44-16-4553 0 0,0 0 1 0 0,-25 6-1 0 0,13-4-1127 0 0,0 1 0 0 0,0 2 1 0 0,-46 24-1 0 0,28-13-200 0 0,-230 82 89 0 0,228-88-146 0 0,-938 275 443 0 0,896-262-544 0 0,1 4 1 0 0,-162 85-1 0 0,201-91 19 0 0,-75 53 1 0 0,101-61 15 0 0,0 1 1 0 0,0 1-1 0 0,2 1 1 0 0,-30 38-1 0 0,36-35 228 0 0,1 1-1 0 0,2 0 1 0 0,0 1-1 0 0,2 1 1 0 0,-14 53-1 0 0,20-59 35 0 0,0 1 1 0 0,2-1-1 0 0,0 1 0 0 0,2 0 1 0 0,0 0-1 0 0,2 0 0 0 0,0 0 0 0 0,9 39 1 0 0,2-9-197 0 0,2-1 1 0 0,34 79 0 0 0,-11-43-78 0 0,40 108-48 0 0,278 776 694 0 0,-131-357-588 0 0,-95-240 18 0 0,50 134-90 0 0,-46-97 273 0 0,-50-150-165 0 0,-60-201-40 0 0,3-2 0 0 0,59 99 0 0 0,-55-105 76 0 0,0-12-57 0 0,3 6 384 0 0,-29-41-435 0 0,1 0-1 0 0,0 1 1 0 0,0-2-1 0 0,0 1 1 0 0,1 0-1 0 0,9 6 1 0 0,19 21-17 0 0,-30-28 109 0 0,0 0 0 0 0,0 0 0 0 0,-1 0 0 0 0,1 1 0 0 0,-1-1 0 0 0,2 7 0 0 0,-1-7-46 0 0,0-1 1 0 0,0 0-1 0 0,1 0 0 0 0,0-1 1 0 0,0 1-1 0 0,0-1 1 0 0,0 0-1 0 0,0 0 0 0 0,11 3 1 0 0,13 10 98 0 0,-25-14-140 0 0,-1 0 1 0 0,1-1 0 0 0,-1 1 0 0 0,1-1 0 0 0,0 0 0 0 0,-1 0 0 0 0,1 0 0 0 0,0 0-1 0 0,0-1 1 0 0,0 1 0 0 0,0-1 0 0 0,0 0 0 0 0,0 0 0 0 0,0-1 0 0 0,0 1-1 0 0,-1-1 1 0 0,6-1 0 0 0,8-3 72 0 0,0-1-1 0 0,27-13 0 0 0,3-2-5 0 0,43-7-793 0 0,2 4 0 0 0,182-23-1 0 0,-119 34-4409 0 0,0 7-5228 0 0,-87 6 2625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40.959"/>
    </inkml:context>
    <inkml:brush xml:id="br0">
      <inkml:brushProperty name="width" value="0.035" units="cm"/>
      <inkml:brushProperty name="height" value="0.035" units="cm"/>
    </inkml:brush>
  </inkml:definitions>
  <inkml:trace contextRef="#ctx0" brushRef="#br0">0 73 14659 0 0,'1'-1'28'0'0,"0"0"-1"0"0,0 0 1 0 0,0 0-1 0 0,0 0 1 0 0,0 0 0 0 0,0 0-1 0 0,0 0 1 0 0,0 1-1 0 0,0-1 1 0 0,0 0 0 0 0,0 0-1 0 0,1 1 1 0 0,-1-1-1 0 0,0 1 1 0 0,0-1 0 0 0,1 1-1 0 0,-1 0 1 0 0,0-1-1 0 0,1 1 1 0 0,-1 0-1 0 0,1 0 1 0 0,-1 0 0 0 0,0 0-1 0 0,1 0 1 0 0,-1 0-1 0 0,0 0 1 0 0,1 1 0 0 0,-1-1-1 0 0,0 0 1 0 0,1 1-1 0 0,-1-1 1 0 0,0 1 0 0 0,0-1-1 0 0,1 1 1 0 0,-1 0-1 0 0,0 0 1 0 0,0-1-1 0 0,0 1 1 0 0,2 2 0 0 0,-1-2-3 0 0,1 1 0 0 0,-1 0 0 0 0,0 1 0 0 0,0-1 0 0 0,0 0 0 0 0,0 1 0 0 0,0-1 0 0 0,0 1 0 0 0,-1-1 0 0 0,1 1 1 0 0,-1 0-1 0 0,0 0 0 0 0,0-1 0 0 0,0 1 0 0 0,0 0 0 0 0,0 0 0 0 0,0 4 0 0 0,-8 215 833 0 0,7-215-800 0 0,-1-3 10 0 0,1-1 1 0 0,0 1-1 0 0,0 0 0 0 0,0-1 0 0 0,0 1 0 0 0,1-1 0 0 0,-1 1 1 0 0,2 5-1 0 0,9-48 1455 0 0,-4 1-1317 0 0,21-142 161 0 0,-25 156-324 0 0,-3 16 31 0 0,0 0 1 0 0,1 0 0 0 0,0 0 0 0 0,0 0-1 0 0,1 1 1 0 0,0-1 0 0 0,0 0-1 0 0,1 1 1 0 0,0-1 0 0 0,1 1-1 0 0,5-8 1 0 0,-9 14-72 0 0,0 1-1 0 0,0 0 1 0 0,0 0-1 0 0,0 0 1 0 0,0-1-1 0 0,0 1 1 0 0,1 0-1 0 0,-1 0 1 0 0,0 0-1 0 0,0 0 1 0 0,0 0 0 0 0,0 0-1 0 0,1-1 1 0 0,-1 1-1 0 0,0 0 1 0 0,0 0-1 0 0,0 0 1 0 0,1 0-1 0 0,-1 0 1 0 0,0 0-1 0 0,0 0 1 0 0,0 0-1 0 0,1 0 1 0 0,-1 0-1 0 0,0 0 1 0 0,0 0 0 0 0,1 0-1 0 0,-1 0 1 0 0,0 0-1 0 0,0 0 1 0 0,0 0-1 0 0,1 0 1 0 0,-1 0-1 0 0,0 0 1 0 0,0 0-1 0 0,0 1 1 0 0,1-1-1 0 0,-1 0 1 0 0,7 10 18 0 0,3 18-33 0 0,-9-23 37 0 0,17 69-40 0 0,0 5 30 0 0,-16-72-19 0 0,1 1-1 0 0,0-1 1 0 0,0 0 0 0 0,1 0 0 0 0,0 0 0 0 0,0-1 0 0 0,9 12 0 0 0,-11-17 34 0 0,-1 1-1 0 0,1 0 1 0 0,-1-1 0 0 0,1 1-1 0 0,0-1 1 0 0,0 0 0 0 0,0 1-1 0 0,0-1 1 0 0,0 0 0 0 0,0 0-1 0 0,0 0 1 0 0,0 0-1 0 0,0-1 1 0 0,0 1 0 0 0,0-1-1 0 0,1 1 1 0 0,-1-1 0 0 0,0 0-1 0 0,1 0 1 0 0,-1 0 0 0 0,3 0-1 0 0,-1-1 14 0 0,-1 0 0 0 0,1 0-1 0 0,0 0 1 0 0,0-1 0 0 0,-1 1 0 0 0,1-1-1 0 0,-1 0 1 0 0,1 0 0 0 0,-1-1 0 0 0,0 1-1 0 0,4-4 1 0 0,3-4 25 0 0,1-2 0 0 0,-2 1 1 0 0,1-1-1 0 0,-2-1 0 0 0,10-15 0 0 0,-12 14-44 0 0,0 0-1 0 0,-1 0 1 0 0,0 0 0 0 0,-1 0 0 0 0,4-27 0 0 0,2-10-14 0 0,-14 72-40 0 0,1 0 1 0 0,2 1-1 0 0,0-1 0 0 0,1 0 0 0 0,2 23 0 0 0,-1-32 35 0 0,0-1 0 0 0,1 1-1 0 0,0 0 1 0 0,1-1-1 0 0,0 1 1 0 0,1-1 0 0 0,0 0-1 0 0,1 0 1 0 0,0 0 0 0 0,1-1-1 0 0,0 0 1 0 0,8 10-1 0 0,-11-16 62 0 0,1-1-1 0 0,-1 0 0 0 0,1-1 0 0 0,0 1 0 0 0,0-1 0 0 0,0 1 0 0 0,1-1 1 0 0,-1 0-1 0 0,0-1 0 0 0,1 1 0 0 0,0-1 0 0 0,-1 0 0 0 0,1 0 0 0 0,-1 0 1 0 0,1-1-1 0 0,0 0 0 0 0,0 0 0 0 0,-1 0 0 0 0,1 0 0 0 0,0-1 0 0 0,-1 1 0 0 0,1-1 1 0 0,0-1-1 0 0,4-1 0 0 0,-2 1-267 0 0,0-1 0 0 0,0 0 0 0 0,0 0 0 0 0,0-1 0 0 0,-1 1 0 0 0,9-8-1 0 0,-10 8-799 0 0,0-2-1 0 0,-1 1 0 0 0,1 0 0 0 0,-1-1 1 0 0,0 0-1 0 0,0 0 0 0 0,5-9 0 0 0,-3-1-6875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41.388"/>
    </inkml:context>
    <inkml:brush xml:id="br0">
      <inkml:brushProperty name="width" value="0.035" units="cm"/>
      <inkml:brushProperty name="height" value="0.035" units="cm"/>
    </inkml:brush>
  </inkml:definitions>
  <inkml:trace contextRef="#ctx0" brushRef="#br0">2 90 9090 0 0,'-1'-28'7391'0'0,"0"17"-4556"0"0,5 30-2035 0 0,9 82-340 0 0,-9-64-397 0 0,1 1 0 0 0,13 47 1 0 0,-17-80-36 0 0,1-1 0 0 0,0 1 0 0 0,0-1 0 0 0,0 1 0 0 0,0-1 0 0 0,0 0 0 0 0,1 0 0 0 0,0 0 0 0 0,0 0 0 0 0,0-1 0 0 0,0 1 0 0 0,1-1 0 0 0,0 0 0 0 0,-1 1 0 0 0,1-2 0 0 0,0 1 0 0 0,0 0 0 0 0,0-1 0 0 0,1 0 0 0 0,-1 0 0 0 0,1 0 0 0 0,-1-1 0 0 0,6 2 1 0 0,-3-2 44 0 0,0 0 1 0 0,0 0 0 0 0,1-1 0 0 0,-1 0 0 0 0,1 0 0 0 0,-1-1-1 0 0,0 0 1 0 0,1 0 0 0 0,-1 0 0 0 0,0-1 0 0 0,0 0 0 0 0,0-1-1 0 0,0 0 1 0 0,8-4 0 0 0,-1-1 160 0 0,-1 0 1 0 0,1-1-1 0 0,-2 0 0 0 0,1-1 0 0 0,-1 0 0 0 0,-1-1 1 0 0,18-21-1 0 0,-23 25-152 0 0,-1 0 0 0 0,-1-1 1 0 0,1 1-1 0 0,-1-1 0 0 0,-1 0 1 0 0,1 0-1 0 0,-1-1 0 0 0,-1 1 0 0 0,1-1 1 0 0,-2 0-1 0 0,1 1 0 0 0,-1-1 0 0 0,0 0 1 0 0,-1 0-1 0 0,0-10 0 0 0,-2 6-41 0 0,1 0 0 0 0,-2 0 0 0 0,1 0 0 0 0,-9-21 0 0 0,9 30-119 0 0,1-1 0 0 0,-2 1 0 0 0,1-1 0 0 0,0 1 0 0 0,-1 0 0 0 0,0 0 0 0 0,0 0 0 0 0,0 0-1 0 0,0 0 1 0 0,-1 1 0 0 0,0 0 0 0 0,1-1 0 0 0,-1 1 0 0 0,0 1 0 0 0,-8-5 0 0 0,-6 3-2472 0 0,6 7-2919 0 0,3 1-3130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41.626"/>
    </inkml:context>
    <inkml:brush xml:id="br0">
      <inkml:brushProperty name="width" value="0.035" units="cm"/>
      <inkml:brushProperty name="height" value="0.035" units="cm"/>
    </inkml:brush>
  </inkml:definitions>
  <inkml:trace contextRef="#ctx0" brushRef="#br0">1 1 14347 0 0,'0'0'66'0'0,"0"0"0"0"0,0 0 0 0 0,0 0 1 0 0,0 0-1 0 0,0 0 0 0 0,0 0 0 0 0,0 0 0 0 0,0 1 0 0 0,0-1 0 0 0,0 0 1 0 0,0 0-1 0 0,0 0 0 0 0,0 0 0 0 0,1 0 0 0 0,-1 0 0 0 0,0 0 0 0 0,0 0 0 0 0,0 0 1 0 0,0 1-1 0 0,0-1 0 0 0,0 0 0 0 0,0 0 0 0 0,0 0 0 0 0,0 0 0 0 0,1 0 0 0 0,-1 0 1 0 0,0 0-1 0 0,0 0 0 0 0,0 0 0 0 0,0 0 0 0 0,0 0 0 0 0,0 0 0 0 0,0 0 1 0 0,0 0-1 0 0,1 0 0 0 0,-1 0 0 0 0,0 0 0 0 0,0 0 0 0 0,0 0 0 0 0,0 0 0 0 0,0 0 1 0 0,0 0-1 0 0,0 0 0 0 0,1 0 0 0 0,-1 0 0 0 0,0 0 0 0 0,0 0 0 0 0,0 0 1 0 0,0-1-1 0 0,0 1 0 0 0,0 0 0 0 0,0 0 0 0 0,0 0 0 0 0,0 0 0 0 0,0 0 0 0 0,1 0 1 0 0,-1 0-1 0 0,0 0 0 0 0,0 0 0 0 0,0 0 0 0 0,0-1 0 0 0,0 1 0 0 0,0 0 1 0 0,0 0-1 0 0,3 18 981 0 0,0 26-1595 0 0,-2-41 850 0 0,0 24-442 0 0,2-1 1 0 0,1 0 0 0 0,1 0-1 0 0,1 0 1 0 0,2-1 0 0 0,0 0-1 0 0,18 35 1 0 0,-26-59-660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41.832"/>
    </inkml:context>
    <inkml:brush xml:id="br0">
      <inkml:brushProperty name="width" value="0.035" units="cm"/>
      <inkml:brushProperty name="height" value="0.035" units="cm"/>
    </inkml:brush>
  </inkml:definitions>
  <inkml:trace contextRef="#ctx0" brushRef="#br0">1 110 14467 0 0,'0'-1'153'0'0,"1"0"0"0"0,-1 0 0 0 0,0 0 0 0 0,1 0 0 0 0,0 0 0 0 0,-1 1 0 0 0,1-1 0 0 0,-1 0 0 0 0,1 0 0 0 0,0 0 0 0 0,0 0 0 0 0,0 1 0 0 0,-1-1 0 0 0,1 0 0 0 0,0 1 0 0 0,0-1 0 0 0,0 1 0 0 0,0-1 0 0 0,0 1 0 0 0,0-1 0 0 0,0 1 0 0 0,0 0 0 0 0,1-1 0 0 0,33-9 976 0 0,-26 8-659 0 0,237-59 2173 0 0,-121 44-4415 0 0,-87 15-2624 0 0,51 3-1 0 0,-79 0-1866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41.991"/>
    </inkml:context>
    <inkml:brush xml:id="br0">
      <inkml:brushProperty name="width" value="0.035" units="cm"/>
      <inkml:brushProperty name="height" value="0.035" units="cm"/>
    </inkml:brush>
  </inkml:definitions>
  <inkml:trace contextRef="#ctx0" brushRef="#br0">0 1 11835 0 0,'23'57'3860'0'0,"-14"-41"-3367"0"0,-2-4-451 0 0,-1-1 0 0 0,2 1 0 0 0,0-1 0 0 0,0 0 1 0 0,1-1-1 0 0,0 1 0 0 0,16 12 0 0 0,-19-21-3644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42.563"/>
    </inkml:context>
    <inkml:brush xml:id="br0">
      <inkml:brushProperty name="width" value="0.035" units="cm"/>
      <inkml:brushProperty name="height" value="0.035" units="cm"/>
    </inkml:brush>
  </inkml:definitions>
  <inkml:trace contextRef="#ctx0" brushRef="#br0">0 161 12659 0 0,'0'-1'63'0'0,"1"1"1"0"0,-1-1 0 0 0,0 1-1 0 0,0-1 1 0 0,1 1-1 0 0,-1-1 1 0 0,0 1 0 0 0,1-1-1 0 0,-1 1 1 0 0,0-1-1 0 0,1 1 1 0 0,-1-1 0 0 0,1 1-1 0 0,-1 0 1 0 0,1-1 0 0 0,-1 1-1 0 0,1 0 1 0 0,-1-1-1 0 0,1 1 1 0 0,-1 0 0 0 0,1 0-1 0 0,-1-1 1 0 0,1 1-1 0 0,0 0 1 0 0,-1 0 0 0 0,1 0-1 0 0,-1 0 1 0 0,1 0 0 0 0,0 0-1 0 0,-1 0 1 0 0,1 0-1 0 0,-1 0 1 0 0,1 0 0 0 0,0 0-1 0 0,-1 0 1 0 0,1 0-1 0 0,-1 1 1 0 0,1-1 0 0 0,-1 0-1 0 0,1 0 1 0 0,-1 1 0 0 0,1-1-1 0 0,-1 0 1 0 0,1 1-1 0 0,-1-1 1 0 0,1 0 0 0 0,-1 1-1 0 0,1-1 1 0 0,-1 1-1 0 0,1-1 1 0 0,-1 1 0 0 0,0-1-1 0 0,1 1 1 0 0,-1 0 0 0 0,2 1 100 0 0,0 1 0 0 0,0-1 1 0 0,-1 1-1 0 0,1 0 0 0 0,-1 0 1 0 0,1-1-1 0 0,-1 1 0 0 0,0 0 1 0 0,1 5-1 0 0,1 68 1808 0 0,-3-57-1851 0 0,1 0 1 0 0,0 0-1 0 0,1 0 1 0 0,1 0-1 0 0,1-1 1 0 0,7 22-1 0 0,-11-39-72 0 0,0 0 1 0 0,0-1-1 0 0,0 1 1 0 0,1 0-1 0 0,-1 0 0 0 0,0 0 1 0 0,0-1-1 0 0,1 1 1 0 0,-1 0-1 0 0,0 0 0 0 0,1-1 1 0 0,-1 1-1 0 0,1 0 1 0 0,-1-1-1 0 0,1 1 0 0 0,-1 0 1 0 0,1-1-1 0 0,-1 1 1 0 0,1-1-1 0 0,0 1 0 0 0,-1-1 1 0 0,2 1-1 0 0,-1-19 513 0 0,-7-35-330 0 0,3 35-247 0 0,0 0 1 0 0,2 0 0 0 0,0-1-1 0 0,1 1 1 0 0,1 0 0 0 0,1 0-1 0 0,7-36 1 0 0,-8 50 13 0 0,0 1-1 0 0,0-1 1 0 0,1 0-1 0 0,-1 1 1 0 0,1-1-1 0 0,-1 1 1 0 0,1-1-1 0 0,0 1 1 0 0,1 0-1 0 0,-1 0 1 0 0,1 0-1 0 0,-1 0 1 0 0,1 0-1 0 0,0 0 1 0 0,5-3-1 0 0,-4 4 4 0 0,0 0 0 0 0,1 0 0 0 0,-1 1 0 0 0,0-1 0 0 0,0 1 0 0 0,1 0 0 0 0,-1 1 0 0 0,1-1 0 0 0,-1 1 0 0 0,1 0 0 0 0,-1 0 0 0 0,1 0 0 0 0,5 2 0 0 0,-1-1-11 0 0,0 1 0 0 0,0 0 0 0 0,-1 1 0 0 0,1 0 0 0 0,-1 0 0 0 0,0 1 0 0 0,0 0 0 0 0,13 8 0 0 0,-4 1-31 0 0,0 0 1 0 0,22 24-1 0 0,-32-30 59 0 0,0-1-1 0 0,0 0 1 0 0,1 0 0 0 0,-1-1-1 0 0,1 0 1 0 0,10 4 0 0 0,-18-10 64 0 0,1 0 1 0 0,-1 0 0 0 0,0 0 0 0 0,1-1-1 0 0,-1 1 1 0 0,0 0 0 0 0,0 0-1 0 0,0-1 1 0 0,0 1 0 0 0,0 0 0 0 0,0 0-1 0 0,0-1 1 0 0,-1 1 0 0 0,1 0-1 0 0,0 0 1 0 0,-1-2 0 0 0,-6-27 443 0 0,-1 1-409 0 0,-1 0 1 0 0,-2 1 0 0 0,-1 1 0 0 0,-30-52 0 0 0,37 74-473 0 0,-2-2-1575 0 0,7 7 1773 0 0,0-1 0 0 0,0 1 1 0 0,0 0-1 0 0,0 0 0 0 0,0 0 0 0 0,0 0 1 0 0,0 0-1 0 0,0-1 0 0 0,0 1 0 0 0,0 0 1 0 0,0 0-1 0 0,0 0 0 0 0,0 0 0 0 0,0 0 1 0 0,0 0-1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6:42.947"/>
    </inkml:context>
    <inkml:brush xml:id="br0">
      <inkml:brushProperty name="width" value="0.035" units="cm"/>
      <inkml:brushProperty name="height" value="0.035" units="cm"/>
    </inkml:brush>
  </inkml:definitions>
  <inkml:trace contextRef="#ctx0" brushRef="#br0">221 33 12587 0 0,'-1'-2'311'0'0,"0"0"1"0"0,-1 0-1 0 0,1 0 0 0 0,-1 0 1 0 0,1 0-1 0 0,-1 0 1 0 0,0 1-1 0 0,0-1 1 0 0,0 0-1 0 0,0 1 1 0 0,0 0-1 0 0,0-1 1 0 0,0 1-1 0 0,0 0 0 0 0,-1 0 1 0 0,1 0-1 0 0,0 1 1 0 0,-1-1-1 0 0,-2 0 1 0 0,1 0-150 0 0,0 0 1 0 0,0 0 0 0 0,0 1-1 0 0,0-1 1 0 0,1 1-1 0 0,-1 0 1 0 0,0 0 0 0 0,0 1-1 0 0,0-1 1 0 0,0 1-1 0 0,-6 2 1 0 0,2 1-113 0 0,1 0 1 0 0,0 1-1 0 0,0 1 0 0 0,0-1 1 0 0,1 1-1 0 0,0 0 0 0 0,0 0 0 0 0,1 1 1 0 0,-1 0-1 0 0,1 0 0 0 0,1 0 1 0 0,-5 9-1 0 0,2-2-10 0 0,0 1 1 0 0,1-1-1 0 0,0 1 0 0 0,1 0 1 0 0,-4 27-1 0 0,7-33-26 0 0,1 1-1 0 0,0-1 0 0 0,1 0 1 0 0,0 1-1 0 0,1-1 0 0 0,0 1 0 0 0,0-1 1 0 0,1 0-1 0 0,0 0 0 0 0,4 13 1 0 0,-4-18 32 0 0,0 0 0 0 0,0 0 0 0 0,1 0 1 0 0,-1-1-1 0 0,1 1 0 0 0,-1-1 0 0 0,1 1 1 0 0,0-1-1 0 0,1 0 0 0 0,-1 0 0 0 0,0 0 1 0 0,1 0-1 0 0,0-1 0 0 0,0 1 0 0 0,-1-1 1 0 0,1 0-1 0 0,1 0 0 0 0,-1-1 0 0 0,0 1 1 0 0,0-1-1 0 0,1 0 0 0 0,-1 0 0 0 0,7 1 1 0 0,1-1 90 0 0,-1-1 0 0 0,1 1 1 0 0,-1-2-1 0 0,0 0 0 0 0,1 0 1 0 0,-1-1-1 0 0,0 0 0 0 0,0-1 1 0 0,0 0-1 0 0,0-1 1 0 0,0 0-1 0 0,-1-1 0 0 0,0 0 1 0 0,0-1-1 0 0,0 0 0 0 0,-1 0 1 0 0,1-1-1 0 0,-2-1 0 0 0,1 1 1 0 0,-1-1-1 0 0,13-17 1 0 0,-11 13 60 0 0,16-26 305 0 0,-25 37-445 0 0,0-1-1 0 0,0 0 1 0 0,0 0 0 0 0,0 0 0 0 0,-1 0-1 0 0,1-1 1 0 0,0 1 0 0 0,-1 0 0 0 0,1 0-1 0 0,-1 0 1 0 0,0 0 0 0 0,0-1 0 0 0,0 1-1 0 0,0 0 1 0 0,0 0 0 0 0,-1-3 0 0 0,-2 5 196 0 0,-2 8-271 0 0,-3 8-52 0 0,4-3 63 0 0,0-1 0 0 0,1 1 0 0 0,0 0 0 0 0,1 0 0 0 0,0 0 0 0 0,1 0 0 0 0,0 0-1 0 0,2 0 1 0 0,-1 0 0 0 0,1 0 0 0 0,4 14 0 0 0,-4-19 5 0 0,2 1-1 0 0,-1-1 0 0 0,1 1 0 0 0,0-1 0 0 0,1 0 0 0 0,0 0 0 0 0,0-1 0 0 0,1 1 0 0 0,0-1 0 0 0,0 0 0 0 0,1 0 0 0 0,0 0 1 0 0,0-1-1 0 0,0 0 0 0 0,1 0 0 0 0,0-1 0 0 0,10 7 0 0 0,12 8-83 0 0,-26-13-6865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8:34.027"/>
    </inkml:context>
    <inkml:brush xml:id="br0">
      <inkml:brushProperty name="width" value="0.035" units="cm"/>
      <inkml:brushProperty name="height" value="0.035" units="cm"/>
    </inkml:brush>
  </inkml:definitions>
  <inkml:trace contextRef="#ctx0" brushRef="#br0">26 963 11883 0 0,'-1'-1'378'0'0,"-3"-1"652"0"0,5 3-735 0 0,0 0-270 0 0,0 0 1 0 0,0 0-1 0 0,0 1 0 0 0,0-1 1 0 0,-1 0-1 0 0,1 0 1 0 0,0 0-1 0 0,-1 1 0 0 0,1-1 1 0 0,-1 0-1 0 0,1 1 1 0 0,-1-1-1 0 0,1 0 0 0 0,-1 1 1 0 0,0-1-1 0 0,0 0 1 0 0,0 1-1 0 0,0-1 0 0 0,0 2 1 0 0,-8 46 392 0 0,-2 4-268 0 0,-3 62 0 0 0,13-97-159 0 0,0-1 0 0 0,0 1 0 0 0,2-1 0 0 0,0 0 0 0 0,1 0 0 0 0,1 1 0 0 0,10 27 0 0 0,-4-22 29 0 0,0 6 8 0 0,2-1-1 0 0,1 0 0 0 0,1-1 1 0 0,24 34-1 0 0,-34-54 27 0 0,2-1 0 0 0,-1 0 1 0 0,1 0-1 0 0,0 0 0 0 0,0-1 0 0 0,0 0 0 0 0,1 0 0 0 0,0 0 0 0 0,0-1 0 0 0,0 0 0 0 0,0 0 0 0 0,1-1 1 0 0,0 0-1 0 0,-1-1 0 0 0,1 1 0 0 0,0-1 0 0 0,0-1 0 0 0,0 1 0 0 0,1-2 0 0 0,-1 1 0 0 0,10-1 0 0 0,12-3 110 0 0,1-1-1 0 0,-1-1 1 0 0,1-1-1 0 0,-1-2 1 0 0,-1-1-1 0 0,0-2 0 0 0,33-16 1 0 0,186-116 551 0 0,-144 79-554 0 0,-56 32-13 0 0,-2-2 1 0 0,52-50-1 0 0,-25 22 44 0 0,-41 34-126 0 0,2 2 0 0 0,1 1 1 0 0,70-36-1 0 0,-90 54-70 0 0,1 0 0 0 0,0 1 0 0 0,1 1 0 0 0,-1 0 0 0 0,1 2 0 0 0,0-1 0 0 0,0 2 0 0 0,0 0 0 0 0,1 2 0 0 0,-1-1 0 0 0,0 2 0 0 0,23 4 0 0 0,-14 0 12 0 0,1-1-1 0 0,-1 0 0 0 0,1-2 0 0 0,0-1 0 0 0,52-6 0 0 0,-35-4 34 0 0,-1-2-1 0 0,74-30 1 0 0,-46 15-170 0 0,-37 15 125 0 0,0 1 0 0 0,1 2-1 0 0,0 2 1 0 0,0 1 0 0 0,1 1-1 0 0,-1 2 1 0 0,45 3 0 0 0,84-1-66 0 0,15 1 34 0 0,-85 7 37 0 0,-56-2 4 0 0,0-3 0 0 0,0-1 1 0 0,0-2-1 0 0,1-1 0 0 0,55-10 0 0 0,17-16 35 0 0,-72 15-14 0 0,1 2-1 0 0,0 1 1 0 0,0 3 0 0 0,1 1-1 0 0,42 1 1 0 0,-55 8-87 0 0,1 2 0 0 0,-1 0 0 0 0,0 2 0 0 0,0 1 0 0 0,45 22 0 0 0,-37-16 83 0 0,6 2 64 0 0,149 54 90 0 0,-168-65-174 0 0,0-1-1 0 0,1-1 0 0 0,-1-1 1 0 0,1-1-1 0 0,0-1 0 0 0,38-3 1 0 0,-4-7 35 0 0,0-3 0 0 0,58-19 0 0 0,63-14-103 0 0,-154 41 61 0 0,0 0 0 0 0,0 2 0 0 0,0 1 0 0 0,0 2 0 0 0,33 3-1 0 0,-38 0 27 0 0,0 2 0 0 0,0 0 0 0 0,-1 1 1 0 0,0 1-1 0 0,35 20 0 0 0,-37-18-18 0 0,1-1 0 0 0,1 0 1 0 0,0-1-1 0 0,0-1 0 0 0,0-1 0 0 0,25 4 1 0 0,-16-7 35 0 0,-1-2 0 0 0,1-1 0 0 0,0-1 0 0 0,52-10 0 0 0,109-35 24 0 0,-158 38-48 0 0,50-15-137 0 0,36-10 121 0 0,157-23 0 0 0,-60 36 321 0 0,-105 12-253 0 0,118-24 1 0 0,-207 27-61 0 0,331-63 65 0 0,-253 54-88 0 0,160-2 1 0 0,-209 15-7 0 0,0 2-1 0 0,0 3 1 0 0,0 2 0 0 0,-1 1-1 0 0,0 3 1 0 0,58 20 0 0 0,-64-15 22 0 0,-1-2 0 0 0,2-1 0 0 0,0-3 0 0 0,0-1 0 0 0,1-3 0 0 0,-1-1 0 0 0,1-2 0 0 0,0-2 0 0 0,0-2 0 0 0,50-8 0 0 0,211-57-75 0 0,-185 35 173 0 0,201-25 0 0 0,-294 55-107 0 0,0 1-1 0 0,0 2 0 0 0,0 0 0 0 0,-1 2 1 0 0,1 1-1 0 0,-1 1 0 0 0,0 1 1 0 0,0 2-1 0 0,-1 0 0 0 0,44 22 1 0 0,-57-26 17 0 0,0 1 1 0 0,-1-2-1 0 0,2 1 1 0 0,-1-2-1 0 0,0 0 1 0 0,0 0 0 0 0,1-1-1 0 0,-1 0 1 0 0,1-1-1 0 0,-1-1 1 0 0,0 0-1 0 0,1-1 1 0 0,-1 0 0 0 0,18-5-1 0 0,13-8 147 0 0,-1-1 1 0 0,68-37-1 0 0,-11 5 52 0 0,-23 17-119 0 0,-17 8-4 0 0,-2-3 0 0 0,69-41 0 0 0,-119 62 3 0 0,0-1-1 0 0,0 1 1 0 0,0-1-1 0 0,0-1 0 0 0,-1 1 1 0 0,0-1-1 0 0,0 0 1 0 0,-1 0-1 0 0,0-1 1 0 0,0 0-1 0 0,-1 0 1 0 0,6-14-1 0 0,-8 17 22 0 0,-1-1 1 0 0,1 0-1 0 0,-1 1 0 0 0,0-1 1 0 0,0 0-1 0 0,-1 1 1 0 0,1-1-1 0 0,-1 0 0 0 0,-1 0 1 0 0,1 0-1 0 0,-1 1 0 0 0,0-1 1 0 0,0 0-1 0 0,-1 1 0 0 0,1-1 1 0 0,-1 1-1 0 0,-1-1 0 0 0,1 1 1 0 0,-1 0-1 0 0,-5-8 1 0 0,-6-5 200 0 0,-1 1 0 0 0,-31-27 0 0 0,29 28-1354 0 0,0 0-1 0 0,-19-25 0 0 0,25 22-5422 0 0,7 8-2224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1:21.130"/>
    </inkml:context>
    <inkml:brush xml:id="br0">
      <inkml:brushProperty name="width" value="0.035" units="cm"/>
      <inkml:brushProperty name="height" value="0.035" units="cm"/>
    </inkml:brush>
  </inkml:definitions>
  <inkml:trace contextRef="#ctx0" brushRef="#br0">76 27 10866 0 0,'35'-9'2196'0'0,"-11"2"3562"0"0,-43 12-5393 0 0,0 1 0 0 0,0 0 0 0 0,1 2 0 0 0,0 0 0 0 0,-23 15 0 0 0,48-28 409 0 0,7-5-280 0 0,1 0 0 0 0,0 1 0 0 0,1 1 0 0 0,-1 0 0 0 0,28-8 0 0 0,-29 16-97 0 0,-21 9-247 0 0,-5 6-429 0 0,-2 1-833 0 0,8-9-3515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8:35.325"/>
    </inkml:context>
    <inkml:brush xml:id="br0">
      <inkml:brushProperty name="width" value="0.035" units="cm"/>
      <inkml:brushProperty name="height" value="0.035" units="cm"/>
    </inkml:brush>
  </inkml:definitions>
  <inkml:trace contextRef="#ctx0" brushRef="#br0">128 45 12691 0 0,'-1'-2'321'0'0,"1"-1"0"0"0,-1 1 0 0 0,1 0 0 0 0,0 0 1 0 0,-1 0-1 0 0,1-1 0 0 0,0 1 0 0 0,1 0 0 0 0,-1 0 1 0 0,0-1-1 0 0,1 1 0 0 0,-1 0 0 0 0,1 0 0 0 0,0 0 1 0 0,-1 0-1 0 0,1-1 0 0 0,0 1 0 0 0,2-3 0 0 0,-2 6-236 0 0,0 0 0 0 0,0 0 0 0 0,0-1 0 0 0,-1 1 0 0 0,1 0-1 0 0,0 0 1 0 0,-1 0 0 0 0,1 0 0 0 0,0 0 0 0 0,-1 0 0 0 0,1 0 0 0 0,-1 0-1 0 0,0 0 1 0 0,1 0 0 0 0,-1 0 0 0 0,0 0 0 0 0,0 0 0 0 0,0 0 0 0 0,1 0-1 0 0,-1 1 1 0 0,0-1 0 0 0,-1 1 0 0 0,8 38-235 0 0,-7-39 201 0 0,55 712 1 0 0,-91 467-458 0 0,32-1125 435 0 0,-2 0-1 0 0,-21 87 1 0 0,20-115 42 0 0,-2-1 0 0 0,0 0-1 0 0,-2-1 1 0 0,-1 0 0 0 0,0-1 0 0 0,-2 0 0 0 0,-22 27-1 0 0,22-38-31 0 0,13-13-79 0 0,1 0-1 0 0,0 0 1 0 0,-1 0-1 0 0,1 0 1 0 0,0 0-1 0 0,0 0 1 0 0,-1 0-1 0 0,1 0 0 0 0,0 0 1 0 0,0 0-1 0 0,-1 0 1 0 0,1 0-1 0 0,0 0 1 0 0,0 0-1 0 0,-1-1 1 0 0,1 1-1 0 0,0 0 1 0 0,0 0-1 0 0,0 0 1 0 0,-1 0-1 0 0,1-1 0 0 0,0 1 1 0 0,0 0-1 0 0,0 0 1 0 0,-1 0-1 0 0,1-1 1 0 0,0 1-1 0 0,0 0 1 0 0,0 0-1 0 0,0-1 1 0 0,0 1-1 0 0,0 0 1 0 0,0 0-1 0 0,0-1 1 0 0,-1 1-1 0 0,1-4-817 0 0,-1 0 1 0 0,1 0 0 0 0,0 0-1 0 0,0 0 1 0 0,0 0-1 0 0,2-7 1 0 0,2-13-6504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8:35.928"/>
    </inkml:context>
    <inkml:brush xml:id="br0">
      <inkml:brushProperty name="width" value="0.035" units="cm"/>
      <inkml:brushProperty name="height" value="0.035" units="cm"/>
    </inkml:brush>
  </inkml:definitions>
  <inkml:trace contextRef="#ctx0" brushRef="#br0">86 136 13043 0 0,'1'-5'266'0'0,"0"0"1"0"0,0 1-1 0 0,1-1 1 0 0,0 1 0 0 0,0-1-1 0 0,0 1 1 0 0,0 0-1 0 0,1 0 1 0 0,-1 0-1 0 0,1 0 1 0 0,0 0 0 0 0,0 0-1 0 0,1 1 1 0 0,-1 0-1 0 0,8-6 1 0 0,7-8 1092 0 0,-27 32-1118 0 0,1-1-1 0 0,1 1 1 0 0,1 1 0 0 0,0-1 0 0 0,-7 28 0 0 0,3-9-155 0 0,-9 19-138 0 0,9-29 64 0 0,1 1 0 0 0,-10 50 0 0 0,19-75 0 0 0,0 0 0 0 0,0 0 0 0 0,0 0 0 0 0,0 0 0 0 0,1 0 1 0 0,-1 0-1 0 0,0 0 0 0 0,0 0 0 0 0,0 0 0 0 0,0 0 0 0 0,0 0 1 0 0,0 0-1 0 0,0 0 0 0 0,0 0 0 0 0,1 0 0 0 0,-1 0 0 0 0,0 0 1 0 0,0 0-1 0 0,0 0 0 0 0,0 0 0 0 0,0 0 0 0 0,0 0 0 0 0,0 0 1 0 0,0 0-1 0 0,0 0 0 0 0,1 0 0 0 0,-1 0 0 0 0,0 0 0 0 0,0 0 1 0 0,0 0-1 0 0,0 0 0 0 0,0 0 0 0 0,0 0 0 0 0,0 0 0 0 0,0 1 1 0 0,0-1-1 0 0,0 0 0 0 0,0 0 0 0 0,1 0 0 0 0,-1 0 0 0 0,0 0 1 0 0,0 0-1 0 0,0 0 0 0 0,0 0 0 0 0,0 0 0 0 0,0 1 0 0 0,0-1 0 0 0,0 0 1 0 0,0 0-1 0 0,0 0 0 0 0,0 0 0 0 0,0 0 0 0 0,0 0 0 0 0,0 0 1 0 0,0 0-1 0 0,0 1 0 0 0,0-1 0 0 0,0 0 0 0 0,0 0 0 0 0,0 0 1 0 0,10-12 452 0 0,12-19-20 0 0,3-18-111 0 0,-2-1 1 0 0,-2-1-1 0 0,25-93 1 0 0,-41 128-225 0 0,6-10 32 0 0,-5 27-167 0 0,3 14-81 0 0,-2 6 71 0 0,0 1 0 0 0,4 22 0 0 0,-9-31 17 0 0,1 0-1 0 0,0 0 0 0 0,1 0 1 0 0,0-1-1 0 0,1 1 1 0 0,1-1-1 0 0,0 0 0 0 0,0-1 1 0 0,10 13-1 0 0,43 41 94 0 0,-65-70 80 0 0,-1 0 0 0 0,0 1 0 0 0,0 0 0 0 0,0 0 0 0 0,0 0 0 0 0,-1 1 0 0 0,1 1 0 0 0,-1-1 0 0 0,0 1 0 0 0,0 0 0 0 0,0 1 0 0 0,0 0 0 0 0,0 0 0 0 0,-11 1 0 0 0,-11 0-184 0 0,1 1-1 0 0,-50 9 0 0 0,71-9-414 0 0,-42 10 1181 0 0,29 1-2525 0 0,7 5-4538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8:36.957"/>
    </inkml:context>
    <inkml:brush xml:id="br0">
      <inkml:brushProperty name="width" value="0.035" units="cm"/>
      <inkml:brushProperty name="height" value="0.035" units="cm"/>
    </inkml:brush>
  </inkml:definitions>
  <inkml:trace contextRef="#ctx0" brushRef="#br0">1 1 13451 0 0,'6'16'896'0'0,"0"0"0"0"0,-1 1 0 0 0,0 0-1 0 0,-2 0 1 0 0,4 29 0 0 0,2 106-420 0 0,-7-98-154 0 0,0 2-223 0 0,23 256 134 0 0,-23-298-172 0 0,0-7 33 0 0,-1 0-1 0 0,1 0 1 0 0,-2 0 0 0 0,1 0 0 0 0,-1 0-1 0 0,0 0 1 0 0,0 1 0 0 0,-1-1 0 0 0,0 0-1 0 0,0 0 1 0 0,-3 8 0 0 0,4-15-85 0 0,0 0 0 0 0,0 0 1 0 0,0 0-1 0 0,0 1 0 0 0,0-1 1 0 0,0 0-1 0 0,0 0 0 0 0,-1 0 1 0 0,1 0-1 0 0,0 1 0 0 0,0-1 1 0 0,0 0-1 0 0,0 0 0 0 0,0 0 1 0 0,0 0-1 0 0,-1 0 0 0 0,1 1 0 0 0,0-1 1 0 0,0 0-1 0 0,0 0 0 0 0,0 0 1 0 0,-1 0-1 0 0,1 0 0 0 0,0 0 1 0 0,0 0-1 0 0,0 0 0 0 0,-1 0 1 0 0,1 0-1 0 0,0 1 0 0 0,0-1 1 0 0,0 0-1 0 0,-1 0 0 0 0,1 0 0 0 0,0 0 1 0 0,0 0-1 0 0,0-1 0 0 0,-1 1 1 0 0,1 0-1 0 0,0 0 0 0 0,0 0 1 0 0,0 0-1 0 0,-1 0 0 0 0,1 0 1 0 0,0 0-1 0 0,-7-10-75 0 0,-2-14-1835 0 0,5-13-5108 0 0,3 23 105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8:37.228"/>
    </inkml:context>
    <inkml:brush xml:id="br0">
      <inkml:brushProperty name="width" value="0.035" units="cm"/>
      <inkml:brushProperty name="height" value="0.035" units="cm"/>
    </inkml:brush>
  </inkml:definitions>
  <inkml:trace contextRef="#ctx0" brushRef="#br0">0 158 12339 0 0,'12'0'5232'0'0,"29"-3"-1972"0"0,-1-1-1828 0 0,12-2-811 0 0,-1-3 0 0 0,0-2 0 0 0,70-24 0 0 0,-74 19-666 0 0,83-40 0 0 0,-125 54-142 0 0,5-5-1342 0 0,-15-1-8191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8:37.512"/>
    </inkml:context>
    <inkml:brush xml:id="br0">
      <inkml:brushProperty name="width" value="0.035" units="cm"/>
      <inkml:brushProperty name="height" value="0.035" units="cm"/>
    </inkml:brush>
  </inkml:definitions>
  <inkml:trace contextRef="#ctx0" brushRef="#br0">3 17 13627 0 0,'0'0'208'0'0,"0"-1"0"0"0,-1 1 0 0 0,1-1-1 0 0,0 1 1 0 0,0-1 0 0 0,-1 0 0 0 0,1 1 0 0 0,0-1 0 0 0,0 1 0 0 0,0-1-1 0 0,0 0 1 0 0,0 1 0 0 0,0-1 0 0 0,0 0 0 0 0,0 1 0 0 0,0-1 0 0 0,0 0-1 0 0,0 1 1 0 0,0-1 0 0 0,0 1 0 0 0,0-1 0 0 0,1 0 0 0 0,-1 1 0 0 0,0-1 0 0 0,0 1-1 0 0,2-2 1 0 0,-2 3-103 0 0,1-1 0 0 0,-1 0 0 0 0,1 1 0 0 0,-1 0 0 0 0,0-1 0 0 0,1 1 0 0 0,-1-1 1 0 0,1 1-1 0 0,-1-1 0 0 0,0 1 0 0 0,1 0 0 0 0,-1-1 0 0 0,0 1 0 0 0,0 0 0 0 0,0-1 0 0 0,1 1 0 0 0,-1 0 0 0 0,0-1 0 0 0,0 1 0 0 0,0 0 0 0 0,0 0 0 0 0,0-1 0 0 0,0 1 0 0 0,0 0 0 0 0,-1 0 0 0 0,3 152 791 0 0,28 188-1 0 0,-21-295-880 0 0,2-1 0 0 0,25 68 0 0 0,-6-24-48 0 0,-25-73-98 0 0,-1 0-1 0 0,3 22 0 0 0,-7-9-7155 0 0,-1-22-1634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8:39.213"/>
    </inkml:context>
    <inkml:brush xml:id="br0">
      <inkml:brushProperty name="width" value="0.035" units="cm"/>
      <inkml:brushProperty name="height" value="0.035" units="cm"/>
    </inkml:brush>
  </inkml:definitions>
  <inkml:trace contextRef="#ctx0" brushRef="#br0">254 302 11466 0 0,'13'-68'2901'0'0,"-7"44"-1798"0"0,-2 0 0 0 0,4-46 0 0 0,-8 64-911 0 0,0 1 0 0 0,0-1 0 0 0,-1 1 0 0 0,1-1-1 0 0,-1 1 1 0 0,0-1 0 0 0,-1 1 0 0 0,1 0 0 0 0,-1 0 0 0 0,0 0 0 0 0,-1 0 0 0 0,1 0 0 0 0,-1 0-1 0 0,0 0 1 0 0,0 1 0 0 0,0-1 0 0 0,-1 1 0 0 0,-4-4 0 0 0,7 7-159 0 0,0-1 0 0 0,-1 1 1 0 0,0 0-1 0 0,1-1 0 0 0,-1 1 0 0 0,0 0 1 0 0,1 0-1 0 0,-1 0 0 0 0,0 1 0 0 0,0-1 1 0 0,0 0-1 0 0,0 1 0 0 0,0-1 0 0 0,0 1 1 0 0,0-1-1 0 0,0 1 0 0 0,0 0 0 0 0,0 0 1 0 0,0 0-1 0 0,0 0 0 0 0,-3 1 0 0 0,2 0-24 0 0,0 0-1 0 0,0 1 0 0 0,0-1 1 0 0,1 1-1 0 0,-1-1 0 0 0,1 1 1 0 0,-1 0-1 0 0,1 0 0 0 0,0 0 1 0 0,0 0-1 0 0,0 1 0 0 0,-4 4 1 0 0,-3 8-54 0 0,1 0 0 0 0,0 0 1 0 0,1 1-1 0 0,-6 18 1 0 0,10-26 79 0 0,-84 273-287 0 0,76-235 188 0 0,3 1 0 0 0,2-1 0 0 0,2 1 0 0 0,2 60 0 0 0,3-97 68 0 0,0 0-1 0 0,0 0 1 0 0,1 0 0 0 0,1 0-1 0 0,0 0 1 0 0,6 14 0 0 0,-9-23 9 0 0,1 1 1 0 0,-1 0 0 0 0,1-1-1 0 0,0 1 1 0 0,0 0-1 0 0,0-1 1 0 0,0 1-1 0 0,0-1 1 0 0,0 0-1 0 0,0 1 1 0 0,0-1 0 0 0,0 0-1 0 0,1 1 1 0 0,-1-1-1 0 0,1 0 1 0 0,-1 0-1 0 0,1 0 1 0 0,-1 0 0 0 0,1-1-1 0 0,-1 1 1 0 0,1 0-1 0 0,0-1 1 0 0,-1 1-1 0 0,1-1 1 0 0,0 1-1 0 0,0-1 1 0 0,-1 0 0 0 0,1 0-1 0 0,0 0 1 0 0,0 0-1 0 0,0 0 1 0 0,-1 0-1 0 0,1 0 1 0 0,0-1-1 0 0,0 1 1 0 0,-1-1 0 0 0,1 1-1 0 0,0-1 1 0 0,-1 0-1 0 0,1 1 1 0 0,0-1-1 0 0,-1 0 1 0 0,1 0 0 0 0,1-2-1 0 0,9-6 53 0 0,1-1 0 0 0,-2-1 0 0 0,0 0 0 0 0,0-1 0 0 0,-1 0 0 0 0,17-24 0 0 0,44-90 389 0 0,-52 91-374 0 0,-5 7-30 0 0,-1 1 1 0 0,-2-2-1 0 0,-1 0 1 0 0,-1 0-1 0 0,-1-1 1 0 0,-2 0-1 0 0,-1 0 1 0 0,-1 0-1 0 0,-2-1 1 0 0,-2-55-1 0 0,0 83-33 0 0,-1 1 1 0 0,1-1-1 0 0,-1 1 0 0 0,0 0 0 0 0,1-1 0 0 0,-1 1 0 0 0,0 0 0 0 0,0 0 0 0 0,-1-1 0 0 0,1 1 0 0 0,0 0 0 0 0,-1 0 0 0 0,1 0 0 0 0,-1 0 1 0 0,-2-1-1 0 0,4 2-16 0 0,-1 1 1 0 0,1 0-1 0 0,0-1 1 0 0,-1 1-1 0 0,1 0 1 0 0,-1 0-1 0 0,0-1 1 0 0,1 1-1 0 0,-1 0 1 0 0,1 0-1 0 0,-1 0 1 0 0,1 0-1 0 0,-1 0 1 0 0,1 0-1 0 0,-1 0 1 0 0,1 0-1 0 0,-1 0 1 0 0,0 0-1 0 0,1 0 1 0 0,-1 0-1 0 0,1 0 1 0 0,-1 0-1 0 0,1 0 1 0 0,-1 1-1 0 0,0-1 1 0 0,0 1-15 0 0,0 0-1 0 0,0 0 1 0 0,-1 0 0 0 0,1 0 0 0 0,0 0-1 0 0,1 1 1 0 0,-1-1 0 0 0,0 0 0 0 0,0 0-1 0 0,1 1 1 0 0,-1-1 0 0 0,0 1 0 0 0,1-1-1 0 0,-1 2 1 0 0,-6 20-43 0 0,1 0 0 0 0,1 1 1 0 0,2-1-1 0 0,0 1 0 0 0,0 37 0 0 0,3-46 63 0 0,1 0 0 0 0,1 0 0 0 0,0 0 0 0 0,0-1 0 0 0,2 1 0 0 0,0-1 0 0 0,0 0 0 0 0,1 0 0 0 0,1 0 0 0 0,9 14 0 0 0,-13-23 5 0 0,2-1 0 0 0,-1 1 0 0 0,0-1 0 0 0,1 0 0 0 0,0 0 0 0 0,0-1 0 0 0,0 1 1 0 0,0-1-1 0 0,1 0 0 0 0,-1 0 0 0 0,1 0 0 0 0,0-1 0 0 0,-1 1 0 0 0,1-1 0 0 0,1 0 0 0 0,-1-1 1 0 0,0 1-1 0 0,0-1 0 0 0,1 0 0 0 0,-1 0 0 0 0,0-1 0 0 0,1 1 0 0 0,-1-1 0 0 0,1-1 0 0 0,-1 1 1 0 0,0-1-1 0 0,1 0 0 0 0,-1 0 0 0 0,8-3 0 0 0,-3 1-202 0 0,1-1 0 0 0,-1 0 0 0 0,0 0 0 0 0,0-1 1 0 0,18-12-1 0 0,-19 10-654 0 0,0 0 1 0 0,0-1 0 0 0,-1 0 0 0 0,0 0 0 0 0,9-12-1 0 0,2-8-4263 0 0,-11 14-1717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8:39.878"/>
    </inkml:context>
    <inkml:brush xml:id="br0">
      <inkml:brushProperty name="width" value="0.035" units="cm"/>
      <inkml:brushProperty name="height" value="0.035" units="cm"/>
    </inkml:brush>
  </inkml:definitions>
  <inkml:trace contextRef="#ctx0" brushRef="#br0">42 95 13227 0 0,'-6'-3'826'0'0,"-20"-4"1665"0"0,26 8-2480 0 0,-1-1 0 0 0,0 0-1 0 0,1 1 1 0 0,-1-1 0 0 0,1 0-1 0 0,-1 1 1 0 0,1-1 0 0 0,-1 1-1 0 0,1-1 1 0 0,-1 1-1 0 0,1-1 1 0 0,0 1 0 0 0,-1 0-1 0 0,1-1 1 0 0,0 1 0 0 0,-1-1-1 0 0,1 1 1 0 0,0 0 0 0 0,0-1-1 0 0,-1 1 1 0 0,1 0 0 0 0,0-1-1 0 0,0 1 1 0 0,0 0 0 0 0,0-1-1 0 0,0 1 1 0 0,0 0-1 0 0,0-1 1 0 0,0 1 0 0 0,0 0-1 0 0,0-1 1 0 0,1 1 0 0 0,-1 0-1 0 0,0-1 1 0 0,0 1 0 0 0,1 0-1 0 0,-1 0 1 0 0,63 383 992 0 0,-63-382-959 0 0,0-1-1 0 0,0 1 1 0 0,0-1 0 0 0,0 1-1 0 0,1-1 1 0 0,-1 1 0 0 0,0-1-1 0 0,1 1 1 0 0,0-1 0 0 0,-1 1-1 0 0,1-1 1 0 0,0 1 0 0 0,0-1-1 0 0,0 0 1 0 0,0 1 0 0 0,0-1-1 0 0,0 0 1 0 0,2 2 0 0 0,6-7 1047 0 0,2-14-282 0 0,17-63-519 0 0,-3-1 1 0 0,18-109-1 0 0,-35 154-232 0 0,-8 35-51 0 0,1-3-7 0 0,0-1 0 0 0,1 0 0 0 0,-1 0 1 0 0,1 0-1 0 0,0 1 0 0 0,1-1 0 0 0,5-9 0 0 0,-6 17 9 0 0,0 0 0 0 0,0 0 0 0 0,0 0 0 0 0,0 1 0 0 0,-1-1-1 0 0,1 1 1 0 0,-1-1 0 0 0,1 1 0 0 0,-1 0 0 0 0,1 3 0 0 0,94 300-47 0 0,-94-299 51 0 0,-1-1 0 0 0,2 0-1 0 0,-1 0 1 0 0,1 0 0 0 0,0 0-1 0 0,5 7 1 0 0,-8-12 3 0 0,1 0-1 0 0,-1 0 1 0 0,1-1-1 0 0,0 1 0 0 0,-1 0 1 0 0,1-1-1 0 0,0 1 1 0 0,0-1-1 0 0,-1 1 1 0 0,1-1-1 0 0,0 1 0 0 0,0-1 1 0 0,0 1-1 0 0,0-1 1 0 0,0 0-1 0 0,-1 1 1 0 0,1-1-1 0 0,0 0 1 0 0,0 0-1 0 0,1 0 0 0 0,0 0 24 0 0,-1 0 0 0 0,1-1 0 0 0,-1 1 0 0 0,0-1 0 0 0,1 0 0 0 0,-1 1 0 0 0,0-1 0 0 0,0 0 0 0 0,0 0 0 0 0,1 0 0 0 0,-1 0 0 0 0,0 1 0 0 0,0-2 0 0 0,0 1 0 0 0,0 0 0 0 0,-1 0 0 0 0,1 0 0 0 0,1-2 0 0 0,15-26 115 0 0,-1 0 0 0 0,-1-2 1 0 0,-1 0-1 0 0,-2 0 0 0 0,10-42 0 0 0,29-68-223 0 0,-50 138 74 0 0,0 1 0 0 0,0-1 1 0 0,0 1-1 0 0,0-1 0 0 0,1 1 0 0 0,-1-1 0 0 0,1 1 1 0 0,0 0-1 0 0,0 0 0 0 0,4-4 0 0 0,-6 6-4 0 0,0 0-1 0 0,1 0 0 0 0,-1 0 0 0 0,0-1 1 0 0,1 1-1 0 0,-1 0 0 0 0,0 0 1 0 0,1 0-1 0 0,-1 0 0 0 0,0 0 1 0 0,1 0-1 0 0,-1 0 0 0 0,0 1 1 0 0,1-1-1 0 0,-1 0 0 0 0,0 0 0 0 0,1 0 1 0 0,-1 0-1 0 0,0 0 0 0 0,1 0 1 0 0,-1 1-1 0 0,0-1 0 0 0,1 0 1 0 0,-1 0-1 0 0,0 1 0 0 0,0-1 1 0 0,1 0-1 0 0,-1 1 0 0 0,11 18 15 0 0,34 115 2 0 0,-33-91-54 0 0,2 0 1 0 0,27 53-1 0 0,-40-92 41 0 0,1 0-1 0 0,1-1 1 0 0,-1 1 0 0 0,0-1-1 0 0,1 1 1 0 0,0-1-1 0 0,0 0 1 0 0,0 0 0 0 0,0 0-1 0 0,0 0 1 0 0,1-1-1 0 0,-1 1 1 0 0,1-1 0 0 0,4 3-1 0 0,-5-5 15 0 0,-1 1 0 0 0,1 0 0 0 0,-1-1 0 0 0,1 0-1 0 0,-1 1 1 0 0,1-1 0 0 0,-1 0 0 0 0,1 0 0 0 0,-1-1-1 0 0,1 1 1 0 0,-1 0 0 0 0,1-1 0 0 0,-1 1 0 0 0,0-1 0 0 0,1 0-1 0 0,-1 0 1 0 0,0 0 0 0 0,1 0 0 0 0,-1 0 0 0 0,0-1-1 0 0,0 1 1 0 0,0-1 0 0 0,0 1 0 0 0,0-1 0 0 0,2-2-1 0 0,12-13-68 0 0,0-1-1 0 0,0 0 0 0 0,-2-1 0 0 0,0-1 0 0 0,-2 0 0 0 0,0-1 1 0 0,-1 0-1 0 0,-1-1 0 0 0,-1 0 0 0 0,-1-1 0 0 0,-1 1 0 0 0,-1-1 0 0 0,-1-1 1 0 0,-1 1-1 0 0,-1-1 0 0 0,0-28 0 0 0,-3 52 65 0 0,0-1 0 0 0,0 0 0 0 0,0 0 1 0 0,0 0-1 0 0,0 0 0 0 0,0 1 0 0 0,0-1 0 0 0,0 0 0 0 0,0 0 0 0 0,-1 0 1 0 0,1 0-1 0 0,0 1 0 0 0,0-1 0 0 0,-1 0 0 0 0,1 0 0 0 0,-1 1 1 0 0,1-1-1 0 0,-1-1 0 0 0,-8 8 230 0 0,-6 24-183 0 0,8 8-11 0 0,2-1 0 0 0,-1 73 0 0 0,7-91-59 0 0,0 0 1 0 0,1-1-1 0 0,0 0 0 0 0,2 1 1 0 0,0-1-1 0 0,1-1 1 0 0,1 1-1 0 0,8 17 0 0 0,-11-31 37 0 0,-1 1 0 0 0,2-1-1 0 0,-1 0 1 0 0,0 0-1 0 0,1 0 1 0 0,0 0-1 0 0,0-1 1 0 0,0 0-1 0 0,0 0 1 0 0,0 0 0 0 0,1 0-1 0 0,-1 0 1 0 0,6 1-1 0 0,-8-3-168 0 0,1 0 0 0 0,-1 0 0 0 0,1 0 0 0 0,-1-1-1 0 0,1 1 1 0 0,-1-1 0 0 0,1 0 0 0 0,-1 1 0 0 0,1-1-1 0 0,0-1 1 0 0,-1 1 0 0 0,5-1 0 0 0,-6 1-301 0 0,1-1 1 0 0,0 0-1 0 0,0 0 1 0 0,0 1-1 0 0,-1-1 1 0 0,1 0 0 0 0,0-1-1 0 0,-1 1 1 0 0,1 0-1 0 0,-1 0 1 0 0,0-1-1 0 0,1 1 1 0 0,-1-1-1 0 0,0 1 1 0 0,0-1-1 0 0,0 1 1 0 0,0-1-1 0 0,1-2 1 0 0,3-9-7480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8:40.037"/>
    </inkml:context>
    <inkml:brush xml:id="br0">
      <inkml:brushProperty name="width" value="0.035" units="cm"/>
      <inkml:brushProperty name="height" value="0.035" units="cm"/>
    </inkml:brush>
  </inkml:definitions>
  <inkml:trace contextRef="#ctx0" brushRef="#br0">62 29 19076 0 0,'-62'-29'4210'0'0,"71"33"-4147"0"0,0-1 0 0 0,0 0 0 0 0,-1-1 0 0 0,2 0 0 0 0,-1-1 0 0 0,13 2 0 0 0,6 0-1952 0 0,-2 0-5039 0 0,-11-3-1573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8:40.593"/>
    </inkml:context>
    <inkml:brush xml:id="br0">
      <inkml:brushProperty name="width" value="0.035" units="cm"/>
      <inkml:brushProperty name="height" value="0.035" units="cm"/>
    </inkml:brush>
  </inkml:definitions>
  <inkml:trace contextRef="#ctx0" brushRef="#br0">0 66 13571 0 0,'1'-4'238'0'0,"-1"1"0"0"0,0 0 0 0 0,1 0 0 0 0,-1 0 1 0 0,1 0-1 0 0,0 0 0 0 0,0 0 0 0 0,0 1 0 0 0,0-1 0 0 0,1 0 0 0 0,-1 0 0 0 0,1 1 0 0 0,0-1 1 0 0,0 1-1 0 0,0-1 0 0 0,0 1 0 0 0,0 0 0 0 0,0 0 0 0 0,4-3 0 0 0,-5 4-151 0 0,1 0 0 0 0,0 0 0 0 0,0 0 0 0 0,-1 0 0 0 0,1 1 0 0 0,0-1 0 0 0,0 0 0 0 0,0 1 0 0 0,0-1 0 0 0,0 1 0 0 0,0 0 0 0 0,0 0 0 0 0,0-1 0 0 0,0 1 0 0 0,0 1 0 0 0,0-1 0 0 0,0 0 0 0 0,0 0 0 0 0,0 1 0 0 0,0-1 0 0 0,0 1 0 0 0,0 0 0 0 0,0-1 0 0 0,0 1 0 0 0,-1 0 0 0 0,1 0 0 0 0,0 0 0 0 0,0 0 0 0 0,-1 1 0 0 0,3 2 0 0 0,0-1 10 0 0,-1 1-1 0 0,1 0 1 0 0,-1 1 0 0 0,-1-1-1 0 0,1 1 1 0 0,0-1 0 0 0,-1 1-1 0 0,0 0 1 0 0,0 0 0 0 0,-1 0 0 0 0,1 0-1 0 0,-1 0 1 0 0,1 9 0 0 0,0 9 126 0 0,0 42 0 0 0,-3-43-168 0 0,-2 177 226 0 0,4 174-385 0 0,0-362 102 0 0,0 1-1 0 0,1-2 1 0 0,0 1 0 0 0,1 0-1 0 0,0 0 1 0 0,0-1-1 0 0,9 17 1 0 0,-11-24 7 0 0,0-1 1 0 0,1 1 0 0 0,-1-1-1 0 0,1 1 1 0 0,0-1 0 0 0,0 0-1 0 0,0 0 1 0 0,0 0-1 0 0,0 0 1 0 0,0 0 0 0 0,1 0-1 0 0,-1-1 1 0 0,0 1 0 0 0,1-1-1 0 0,0 1 1 0 0,-1-1-1 0 0,1 0 1 0 0,0 0 0 0 0,-1 0-1 0 0,1-1 1 0 0,0 1-1 0 0,0 0 1 0 0,0-1 0 0 0,0 0-1 0 0,0 0 1 0 0,-1 0 0 0 0,1 0-1 0 0,0 0 1 0 0,0-1-1 0 0,0 1 1 0 0,0-1 0 0 0,0 0-1 0 0,-1 0 1 0 0,4-1 0 0 0,12-5 44 0 0,-1-2 0 0 0,1 0 1 0 0,-1-1-1 0 0,-1-1 0 0 0,0-1 1 0 0,22-19-1 0 0,-3-3-1456 0 0,45-54-1 0 0,-32 27-4869 0 0,-25 29-1770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8-07T09:38:40.876"/>
    </inkml:context>
    <inkml:brush xml:id="br0">
      <inkml:brushProperty name="width" value="0.035" units="cm"/>
      <inkml:brushProperty name="height" value="0.035" units="cm"/>
    </inkml:brush>
  </inkml:definitions>
  <inkml:trace contextRef="#ctx0" brushRef="#br0">1 12 16644 0 0,'-1'-12'2575'0'0,"9"15"-1569"0"0,8 18-577 0 0,-10 1-238 0 0,-2 0 1 0 0,-1 1-1 0 0,0-1 1 0 0,-2 1-1 0 0,-1 0 1 0 0,-3 36-1 0 0,0-6-51 0 0,-1 70 361 0 0,1 125-269 0 0,5-207-359 0 0,2 0 0 0 0,2 0-1 0 0,21 78 1 0 0,-19-96-765 0 0,-6-16-1887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1DE8-7EC9-3A43-0C9B-7122EB5B59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1A18FA-A99B-57B4-2FCF-BAFA6D66D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AE73AC-95D6-2A6E-40EE-FA1CA559D250}"/>
              </a:ext>
            </a:extLst>
          </p:cNvPr>
          <p:cNvSpPr>
            <a:spLocks noGrp="1"/>
          </p:cNvSpPr>
          <p:nvPr>
            <p:ph type="dt" sz="half" idx="10"/>
          </p:nvPr>
        </p:nvSpPr>
        <p:spPr/>
        <p:txBody>
          <a:bodyPr/>
          <a:lstStyle/>
          <a:p>
            <a:fld id="{901DC4F3-507E-4B27-99E2-F8AE63D4BFFC}" type="datetimeFigureOut">
              <a:rPr lang="en-IN" smtClean="0"/>
              <a:t>11-08-2025</a:t>
            </a:fld>
            <a:endParaRPr lang="en-IN"/>
          </a:p>
        </p:txBody>
      </p:sp>
      <p:sp>
        <p:nvSpPr>
          <p:cNvPr id="5" name="Footer Placeholder 4">
            <a:extLst>
              <a:ext uri="{FF2B5EF4-FFF2-40B4-BE49-F238E27FC236}">
                <a16:creationId xmlns:a16="http://schemas.microsoft.com/office/drawing/2014/main" id="{A3046858-AB9E-2C8B-7556-F36C5C9A1A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12C2A3-1D44-CE38-49DA-1F1CC52BC6A2}"/>
              </a:ext>
            </a:extLst>
          </p:cNvPr>
          <p:cNvSpPr>
            <a:spLocks noGrp="1"/>
          </p:cNvSpPr>
          <p:nvPr>
            <p:ph type="sldNum" sz="quarter" idx="12"/>
          </p:nvPr>
        </p:nvSpPr>
        <p:spPr/>
        <p:txBody>
          <a:bodyPr/>
          <a:lstStyle/>
          <a:p>
            <a:fld id="{017E390A-0730-4B08-BA54-2F3FBB92A9D9}" type="slidenum">
              <a:rPr lang="en-IN" smtClean="0"/>
              <a:t>‹#›</a:t>
            </a:fld>
            <a:endParaRPr lang="en-IN"/>
          </a:p>
        </p:txBody>
      </p:sp>
    </p:spTree>
    <p:extLst>
      <p:ext uri="{BB962C8B-B14F-4D97-AF65-F5344CB8AC3E}">
        <p14:creationId xmlns:p14="http://schemas.microsoft.com/office/powerpoint/2010/main" val="2776133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36CE-246D-89C1-E5B8-2B3F0CD85A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C45A84-2C0D-E961-1FB6-FCEE2AB59B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FD2612-5CC7-4C40-E37B-122BD05AF629}"/>
              </a:ext>
            </a:extLst>
          </p:cNvPr>
          <p:cNvSpPr>
            <a:spLocks noGrp="1"/>
          </p:cNvSpPr>
          <p:nvPr>
            <p:ph type="dt" sz="half" idx="10"/>
          </p:nvPr>
        </p:nvSpPr>
        <p:spPr/>
        <p:txBody>
          <a:bodyPr/>
          <a:lstStyle/>
          <a:p>
            <a:fld id="{901DC4F3-507E-4B27-99E2-F8AE63D4BFFC}" type="datetimeFigureOut">
              <a:rPr lang="en-IN" smtClean="0"/>
              <a:t>11-08-2025</a:t>
            </a:fld>
            <a:endParaRPr lang="en-IN"/>
          </a:p>
        </p:txBody>
      </p:sp>
      <p:sp>
        <p:nvSpPr>
          <p:cNvPr id="5" name="Footer Placeholder 4">
            <a:extLst>
              <a:ext uri="{FF2B5EF4-FFF2-40B4-BE49-F238E27FC236}">
                <a16:creationId xmlns:a16="http://schemas.microsoft.com/office/drawing/2014/main" id="{7F6A8C65-F0BD-99A3-4A10-362A6B3FBD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005365-E943-6171-7AE1-7CE355CAE050}"/>
              </a:ext>
            </a:extLst>
          </p:cNvPr>
          <p:cNvSpPr>
            <a:spLocks noGrp="1"/>
          </p:cNvSpPr>
          <p:nvPr>
            <p:ph type="sldNum" sz="quarter" idx="12"/>
          </p:nvPr>
        </p:nvSpPr>
        <p:spPr/>
        <p:txBody>
          <a:bodyPr/>
          <a:lstStyle/>
          <a:p>
            <a:fld id="{017E390A-0730-4B08-BA54-2F3FBB92A9D9}" type="slidenum">
              <a:rPr lang="en-IN" smtClean="0"/>
              <a:t>‹#›</a:t>
            </a:fld>
            <a:endParaRPr lang="en-IN"/>
          </a:p>
        </p:txBody>
      </p:sp>
    </p:spTree>
    <p:extLst>
      <p:ext uri="{BB962C8B-B14F-4D97-AF65-F5344CB8AC3E}">
        <p14:creationId xmlns:p14="http://schemas.microsoft.com/office/powerpoint/2010/main" val="401757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0EEDFA-C4E5-39D6-FC96-A38C7966F7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7FE8C2-3AD1-F486-DA77-2C6E3B5D2D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08B253-2C6C-316C-DDD8-EDE9B01C69E9}"/>
              </a:ext>
            </a:extLst>
          </p:cNvPr>
          <p:cNvSpPr>
            <a:spLocks noGrp="1"/>
          </p:cNvSpPr>
          <p:nvPr>
            <p:ph type="dt" sz="half" idx="10"/>
          </p:nvPr>
        </p:nvSpPr>
        <p:spPr/>
        <p:txBody>
          <a:bodyPr/>
          <a:lstStyle/>
          <a:p>
            <a:fld id="{901DC4F3-507E-4B27-99E2-F8AE63D4BFFC}" type="datetimeFigureOut">
              <a:rPr lang="en-IN" smtClean="0"/>
              <a:t>11-08-2025</a:t>
            </a:fld>
            <a:endParaRPr lang="en-IN"/>
          </a:p>
        </p:txBody>
      </p:sp>
      <p:sp>
        <p:nvSpPr>
          <p:cNvPr id="5" name="Footer Placeholder 4">
            <a:extLst>
              <a:ext uri="{FF2B5EF4-FFF2-40B4-BE49-F238E27FC236}">
                <a16:creationId xmlns:a16="http://schemas.microsoft.com/office/drawing/2014/main" id="{B511D7D1-949B-FF4D-760B-40C2FD9F92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8C5765-DD4C-081F-E858-CB1790AC3F6D}"/>
              </a:ext>
            </a:extLst>
          </p:cNvPr>
          <p:cNvSpPr>
            <a:spLocks noGrp="1"/>
          </p:cNvSpPr>
          <p:nvPr>
            <p:ph type="sldNum" sz="quarter" idx="12"/>
          </p:nvPr>
        </p:nvSpPr>
        <p:spPr/>
        <p:txBody>
          <a:bodyPr/>
          <a:lstStyle/>
          <a:p>
            <a:fld id="{017E390A-0730-4B08-BA54-2F3FBB92A9D9}" type="slidenum">
              <a:rPr lang="en-IN" smtClean="0"/>
              <a:t>‹#›</a:t>
            </a:fld>
            <a:endParaRPr lang="en-IN"/>
          </a:p>
        </p:txBody>
      </p:sp>
    </p:spTree>
    <p:extLst>
      <p:ext uri="{BB962C8B-B14F-4D97-AF65-F5344CB8AC3E}">
        <p14:creationId xmlns:p14="http://schemas.microsoft.com/office/powerpoint/2010/main" val="3728553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4BD18-6850-0C58-329A-96D9A21A46A8}"/>
              </a:ext>
            </a:extLst>
          </p:cNvPr>
          <p:cNvSpPr>
            <a:spLocks noGrp="1"/>
          </p:cNvSpPr>
          <p:nvPr>
            <p:ph type="title"/>
          </p:nvPr>
        </p:nvSpPr>
        <p:spPr>
          <a:xfrm>
            <a:off x="838200" y="136525"/>
            <a:ext cx="10515600" cy="688423"/>
          </a:xfrm>
        </p:spPr>
        <p:txBody>
          <a:bodyPr/>
          <a:lstStyle>
            <a:lvl1pPr>
              <a:defRPr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F25289E0-67F3-96AD-ABD7-BDAD475DD4DF}"/>
              </a:ext>
            </a:extLst>
          </p:cNvPr>
          <p:cNvSpPr>
            <a:spLocks noGrp="1"/>
          </p:cNvSpPr>
          <p:nvPr>
            <p:ph idx="1"/>
          </p:nvPr>
        </p:nvSpPr>
        <p:spPr>
          <a:xfrm>
            <a:off x="838200" y="1093304"/>
            <a:ext cx="10515600" cy="50836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FE9924-9CDE-F280-4142-F30C2AB0DD00}"/>
              </a:ext>
            </a:extLst>
          </p:cNvPr>
          <p:cNvSpPr>
            <a:spLocks noGrp="1"/>
          </p:cNvSpPr>
          <p:nvPr>
            <p:ph type="dt" sz="half" idx="10"/>
          </p:nvPr>
        </p:nvSpPr>
        <p:spPr/>
        <p:txBody>
          <a:bodyPr/>
          <a:lstStyle/>
          <a:p>
            <a:fld id="{901DC4F3-507E-4B27-99E2-F8AE63D4BFFC}" type="datetimeFigureOut">
              <a:rPr lang="en-IN" smtClean="0"/>
              <a:t>11-08-2025</a:t>
            </a:fld>
            <a:endParaRPr lang="en-IN"/>
          </a:p>
        </p:txBody>
      </p:sp>
      <p:sp>
        <p:nvSpPr>
          <p:cNvPr id="5" name="Footer Placeholder 4">
            <a:extLst>
              <a:ext uri="{FF2B5EF4-FFF2-40B4-BE49-F238E27FC236}">
                <a16:creationId xmlns:a16="http://schemas.microsoft.com/office/drawing/2014/main" id="{38691DB0-C978-0A05-31F4-AE4D8FCCD2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F280EF-4BA9-CC24-0F82-5EF768BCBC77}"/>
              </a:ext>
            </a:extLst>
          </p:cNvPr>
          <p:cNvSpPr>
            <a:spLocks noGrp="1"/>
          </p:cNvSpPr>
          <p:nvPr>
            <p:ph type="sldNum" sz="quarter" idx="12"/>
          </p:nvPr>
        </p:nvSpPr>
        <p:spPr/>
        <p:txBody>
          <a:bodyPr/>
          <a:lstStyle/>
          <a:p>
            <a:fld id="{017E390A-0730-4B08-BA54-2F3FBB92A9D9}" type="slidenum">
              <a:rPr lang="en-IN" smtClean="0"/>
              <a:t>‹#›</a:t>
            </a:fld>
            <a:endParaRPr lang="en-IN"/>
          </a:p>
        </p:txBody>
      </p:sp>
    </p:spTree>
    <p:extLst>
      <p:ext uri="{BB962C8B-B14F-4D97-AF65-F5344CB8AC3E}">
        <p14:creationId xmlns:p14="http://schemas.microsoft.com/office/powerpoint/2010/main" val="2484986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87D87-48C5-75F0-D76D-0D271F1BDE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F14795-4B94-B697-922D-FB41EBB273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03BAB6-2519-D6FF-2648-874E4506F98B}"/>
              </a:ext>
            </a:extLst>
          </p:cNvPr>
          <p:cNvSpPr>
            <a:spLocks noGrp="1"/>
          </p:cNvSpPr>
          <p:nvPr>
            <p:ph type="dt" sz="half" idx="10"/>
          </p:nvPr>
        </p:nvSpPr>
        <p:spPr/>
        <p:txBody>
          <a:bodyPr/>
          <a:lstStyle/>
          <a:p>
            <a:fld id="{901DC4F3-507E-4B27-99E2-F8AE63D4BFFC}" type="datetimeFigureOut">
              <a:rPr lang="en-IN" smtClean="0"/>
              <a:t>11-08-2025</a:t>
            </a:fld>
            <a:endParaRPr lang="en-IN"/>
          </a:p>
        </p:txBody>
      </p:sp>
      <p:sp>
        <p:nvSpPr>
          <p:cNvPr id="5" name="Footer Placeholder 4">
            <a:extLst>
              <a:ext uri="{FF2B5EF4-FFF2-40B4-BE49-F238E27FC236}">
                <a16:creationId xmlns:a16="http://schemas.microsoft.com/office/drawing/2014/main" id="{9B1A8A0A-EAFA-A5CF-A566-AFADFBFBB8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6834AC-A7C5-4EC2-2ADE-4CEAE12B7BF2}"/>
              </a:ext>
            </a:extLst>
          </p:cNvPr>
          <p:cNvSpPr>
            <a:spLocks noGrp="1"/>
          </p:cNvSpPr>
          <p:nvPr>
            <p:ph type="sldNum" sz="quarter" idx="12"/>
          </p:nvPr>
        </p:nvSpPr>
        <p:spPr/>
        <p:txBody>
          <a:bodyPr/>
          <a:lstStyle/>
          <a:p>
            <a:fld id="{017E390A-0730-4B08-BA54-2F3FBB92A9D9}" type="slidenum">
              <a:rPr lang="en-IN" smtClean="0"/>
              <a:t>‹#›</a:t>
            </a:fld>
            <a:endParaRPr lang="en-IN"/>
          </a:p>
        </p:txBody>
      </p:sp>
    </p:spTree>
    <p:extLst>
      <p:ext uri="{BB962C8B-B14F-4D97-AF65-F5344CB8AC3E}">
        <p14:creationId xmlns:p14="http://schemas.microsoft.com/office/powerpoint/2010/main" val="2941214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B736-CD7D-1B58-6769-F1D241A269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7FA6EC-719E-043B-AA49-25450A42EE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842361-5912-802A-6FDA-8C7757DAE8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F20602-5A6A-EB53-5595-1A984198A340}"/>
              </a:ext>
            </a:extLst>
          </p:cNvPr>
          <p:cNvSpPr>
            <a:spLocks noGrp="1"/>
          </p:cNvSpPr>
          <p:nvPr>
            <p:ph type="dt" sz="half" idx="10"/>
          </p:nvPr>
        </p:nvSpPr>
        <p:spPr/>
        <p:txBody>
          <a:bodyPr/>
          <a:lstStyle/>
          <a:p>
            <a:fld id="{901DC4F3-507E-4B27-99E2-F8AE63D4BFFC}" type="datetimeFigureOut">
              <a:rPr lang="en-IN" smtClean="0"/>
              <a:t>11-08-2025</a:t>
            </a:fld>
            <a:endParaRPr lang="en-IN"/>
          </a:p>
        </p:txBody>
      </p:sp>
      <p:sp>
        <p:nvSpPr>
          <p:cNvPr id="6" name="Footer Placeholder 5">
            <a:extLst>
              <a:ext uri="{FF2B5EF4-FFF2-40B4-BE49-F238E27FC236}">
                <a16:creationId xmlns:a16="http://schemas.microsoft.com/office/drawing/2014/main" id="{7B178925-6945-B357-7654-65F9A5256B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60BBF3-264A-3FA2-1095-336E7B1B64C9}"/>
              </a:ext>
            </a:extLst>
          </p:cNvPr>
          <p:cNvSpPr>
            <a:spLocks noGrp="1"/>
          </p:cNvSpPr>
          <p:nvPr>
            <p:ph type="sldNum" sz="quarter" idx="12"/>
          </p:nvPr>
        </p:nvSpPr>
        <p:spPr/>
        <p:txBody>
          <a:bodyPr/>
          <a:lstStyle/>
          <a:p>
            <a:fld id="{017E390A-0730-4B08-BA54-2F3FBB92A9D9}" type="slidenum">
              <a:rPr lang="en-IN" smtClean="0"/>
              <a:t>‹#›</a:t>
            </a:fld>
            <a:endParaRPr lang="en-IN"/>
          </a:p>
        </p:txBody>
      </p:sp>
    </p:spTree>
    <p:extLst>
      <p:ext uri="{BB962C8B-B14F-4D97-AF65-F5344CB8AC3E}">
        <p14:creationId xmlns:p14="http://schemas.microsoft.com/office/powerpoint/2010/main" val="215654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1E05-A18F-7D65-4DA5-4E3589A79D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C8C056-8DBC-BEB9-9D0D-EEB55A5345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9B3186-E8CA-9AC7-DE5D-C6AF4B5290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D890EA-6F28-DDB5-D0C6-967DBB202A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0A8A73-AA40-DF96-8335-A9C27717A3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8CAE87-E945-E72E-DD59-9760C1DE2FB9}"/>
              </a:ext>
            </a:extLst>
          </p:cNvPr>
          <p:cNvSpPr>
            <a:spLocks noGrp="1"/>
          </p:cNvSpPr>
          <p:nvPr>
            <p:ph type="dt" sz="half" idx="10"/>
          </p:nvPr>
        </p:nvSpPr>
        <p:spPr/>
        <p:txBody>
          <a:bodyPr/>
          <a:lstStyle/>
          <a:p>
            <a:fld id="{901DC4F3-507E-4B27-99E2-F8AE63D4BFFC}" type="datetimeFigureOut">
              <a:rPr lang="en-IN" smtClean="0"/>
              <a:t>11-08-2025</a:t>
            </a:fld>
            <a:endParaRPr lang="en-IN"/>
          </a:p>
        </p:txBody>
      </p:sp>
      <p:sp>
        <p:nvSpPr>
          <p:cNvPr id="8" name="Footer Placeholder 7">
            <a:extLst>
              <a:ext uri="{FF2B5EF4-FFF2-40B4-BE49-F238E27FC236}">
                <a16:creationId xmlns:a16="http://schemas.microsoft.com/office/drawing/2014/main" id="{56595CC1-32F1-248F-CB33-FBB93FDB3FE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AF0675-15AD-FD74-E1A3-6E5E5295057B}"/>
              </a:ext>
            </a:extLst>
          </p:cNvPr>
          <p:cNvSpPr>
            <a:spLocks noGrp="1"/>
          </p:cNvSpPr>
          <p:nvPr>
            <p:ph type="sldNum" sz="quarter" idx="12"/>
          </p:nvPr>
        </p:nvSpPr>
        <p:spPr/>
        <p:txBody>
          <a:bodyPr/>
          <a:lstStyle/>
          <a:p>
            <a:fld id="{017E390A-0730-4B08-BA54-2F3FBB92A9D9}" type="slidenum">
              <a:rPr lang="en-IN" smtClean="0"/>
              <a:t>‹#›</a:t>
            </a:fld>
            <a:endParaRPr lang="en-IN"/>
          </a:p>
        </p:txBody>
      </p:sp>
    </p:spTree>
    <p:extLst>
      <p:ext uri="{BB962C8B-B14F-4D97-AF65-F5344CB8AC3E}">
        <p14:creationId xmlns:p14="http://schemas.microsoft.com/office/powerpoint/2010/main" val="1078354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7FFD7-C755-BA69-A99F-D00C9FBA95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ABB49B-9A2D-7AD5-A164-FF8B15198EAF}"/>
              </a:ext>
            </a:extLst>
          </p:cNvPr>
          <p:cNvSpPr>
            <a:spLocks noGrp="1"/>
          </p:cNvSpPr>
          <p:nvPr>
            <p:ph type="dt" sz="half" idx="10"/>
          </p:nvPr>
        </p:nvSpPr>
        <p:spPr/>
        <p:txBody>
          <a:bodyPr/>
          <a:lstStyle/>
          <a:p>
            <a:fld id="{901DC4F3-507E-4B27-99E2-F8AE63D4BFFC}" type="datetimeFigureOut">
              <a:rPr lang="en-IN" smtClean="0"/>
              <a:t>11-08-2025</a:t>
            </a:fld>
            <a:endParaRPr lang="en-IN"/>
          </a:p>
        </p:txBody>
      </p:sp>
      <p:sp>
        <p:nvSpPr>
          <p:cNvPr id="4" name="Footer Placeholder 3">
            <a:extLst>
              <a:ext uri="{FF2B5EF4-FFF2-40B4-BE49-F238E27FC236}">
                <a16:creationId xmlns:a16="http://schemas.microsoft.com/office/drawing/2014/main" id="{7FF07941-77E5-67F3-475C-35095009132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9EB65A-2DA9-2761-715F-FC0330491092}"/>
              </a:ext>
            </a:extLst>
          </p:cNvPr>
          <p:cNvSpPr>
            <a:spLocks noGrp="1"/>
          </p:cNvSpPr>
          <p:nvPr>
            <p:ph type="sldNum" sz="quarter" idx="12"/>
          </p:nvPr>
        </p:nvSpPr>
        <p:spPr/>
        <p:txBody>
          <a:bodyPr/>
          <a:lstStyle/>
          <a:p>
            <a:fld id="{017E390A-0730-4B08-BA54-2F3FBB92A9D9}" type="slidenum">
              <a:rPr lang="en-IN" smtClean="0"/>
              <a:t>‹#›</a:t>
            </a:fld>
            <a:endParaRPr lang="en-IN"/>
          </a:p>
        </p:txBody>
      </p:sp>
    </p:spTree>
    <p:extLst>
      <p:ext uri="{BB962C8B-B14F-4D97-AF65-F5344CB8AC3E}">
        <p14:creationId xmlns:p14="http://schemas.microsoft.com/office/powerpoint/2010/main" val="1611412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0A414A-8F06-1ED7-5723-2BCF08DF0A1A}"/>
              </a:ext>
            </a:extLst>
          </p:cNvPr>
          <p:cNvSpPr>
            <a:spLocks noGrp="1"/>
          </p:cNvSpPr>
          <p:nvPr>
            <p:ph type="dt" sz="half" idx="10"/>
          </p:nvPr>
        </p:nvSpPr>
        <p:spPr/>
        <p:txBody>
          <a:bodyPr/>
          <a:lstStyle/>
          <a:p>
            <a:fld id="{901DC4F3-507E-4B27-99E2-F8AE63D4BFFC}" type="datetimeFigureOut">
              <a:rPr lang="en-IN" smtClean="0"/>
              <a:t>11-08-2025</a:t>
            </a:fld>
            <a:endParaRPr lang="en-IN"/>
          </a:p>
        </p:txBody>
      </p:sp>
      <p:sp>
        <p:nvSpPr>
          <p:cNvPr id="3" name="Footer Placeholder 2">
            <a:extLst>
              <a:ext uri="{FF2B5EF4-FFF2-40B4-BE49-F238E27FC236}">
                <a16:creationId xmlns:a16="http://schemas.microsoft.com/office/drawing/2014/main" id="{8CE13F72-B3F9-9E45-0799-12B636D30DF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2622C7-162D-2C16-4D36-8905F2509EC0}"/>
              </a:ext>
            </a:extLst>
          </p:cNvPr>
          <p:cNvSpPr>
            <a:spLocks noGrp="1"/>
          </p:cNvSpPr>
          <p:nvPr>
            <p:ph type="sldNum" sz="quarter" idx="12"/>
          </p:nvPr>
        </p:nvSpPr>
        <p:spPr/>
        <p:txBody>
          <a:bodyPr/>
          <a:lstStyle/>
          <a:p>
            <a:fld id="{017E390A-0730-4B08-BA54-2F3FBB92A9D9}" type="slidenum">
              <a:rPr lang="en-IN" smtClean="0"/>
              <a:t>‹#›</a:t>
            </a:fld>
            <a:endParaRPr lang="en-IN"/>
          </a:p>
        </p:txBody>
      </p:sp>
    </p:spTree>
    <p:extLst>
      <p:ext uri="{BB962C8B-B14F-4D97-AF65-F5344CB8AC3E}">
        <p14:creationId xmlns:p14="http://schemas.microsoft.com/office/powerpoint/2010/main" val="2841882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58E10-D7B3-3166-FF15-E2EB85337B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0F10B4-D542-9C32-B1CE-C9B47C3F59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6636DC-7039-B004-4CDA-1A8938D1C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85D5FC-12C9-A481-23AC-011D821E12D2}"/>
              </a:ext>
            </a:extLst>
          </p:cNvPr>
          <p:cNvSpPr>
            <a:spLocks noGrp="1"/>
          </p:cNvSpPr>
          <p:nvPr>
            <p:ph type="dt" sz="half" idx="10"/>
          </p:nvPr>
        </p:nvSpPr>
        <p:spPr/>
        <p:txBody>
          <a:bodyPr/>
          <a:lstStyle/>
          <a:p>
            <a:fld id="{901DC4F3-507E-4B27-99E2-F8AE63D4BFFC}" type="datetimeFigureOut">
              <a:rPr lang="en-IN" smtClean="0"/>
              <a:t>11-08-2025</a:t>
            </a:fld>
            <a:endParaRPr lang="en-IN"/>
          </a:p>
        </p:txBody>
      </p:sp>
      <p:sp>
        <p:nvSpPr>
          <p:cNvPr id="6" name="Footer Placeholder 5">
            <a:extLst>
              <a:ext uri="{FF2B5EF4-FFF2-40B4-BE49-F238E27FC236}">
                <a16:creationId xmlns:a16="http://schemas.microsoft.com/office/drawing/2014/main" id="{9BF33FF3-5E99-CD7D-EF3F-4E515CECD3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59EA6F-B33A-F3DB-9A1A-F2A7D19FD03A}"/>
              </a:ext>
            </a:extLst>
          </p:cNvPr>
          <p:cNvSpPr>
            <a:spLocks noGrp="1"/>
          </p:cNvSpPr>
          <p:nvPr>
            <p:ph type="sldNum" sz="quarter" idx="12"/>
          </p:nvPr>
        </p:nvSpPr>
        <p:spPr/>
        <p:txBody>
          <a:bodyPr/>
          <a:lstStyle/>
          <a:p>
            <a:fld id="{017E390A-0730-4B08-BA54-2F3FBB92A9D9}" type="slidenum">
              <a:rPr lang="en-IN" smtClean="0"/>
              <a:t>‹#›</a:t>
            </a:fld>
            <a:endParaRPr lang="en-IN"/>
          </a:p>
        </p:txBody>
      </p:sp>
    </p:spTree>
    <p:extLst>
      <p:ext uri="{BB962C8B-B14F-4D97-AF65-F5344CB8AC3E}">
        <p14:creationId xmlns:p14="http://schemas.microsoft.com/office/powerpoint/2010/main" val="1338445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18137-EFF4-0CAB-E168-27F5BD407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E5C64A-1686-8146-A82A-FBA5A013B7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157F22-12C3-A609-FAA5-A756E3BE6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3FB20-3B12-DBBB-AFEB-28230C0DDE03}"/>
              </a:ext>
            </a:extLst>
          </p:cNvPr>
          <p:cNvSpPr>
            <a:spLocks noGrp="1"/>
          </p:cNvSpPr>
          <p:nvPr>
            <p:ph type="dt" sz="half" idx="10"/>
          </p:nvPr>
        </p:nvSpPr>
        <p:spPr/>
        <p:txBody>
          <a:bodyPr/>
          <a:lstStyle/>
          <a:p>
            <a:fld id="{901DC4F3-507E-4B27-99E2-F8AE63D4BFFC}" type="datetimeFigureOut">
              <a:rPr lang="en-IN" smtClean="0"/>
              <a:t>11-08-2025</a:t>
            </a:fld>
            <a:endParaRPr lang="en-IN"/>
          </a:p>
        </p:txBody>
      </p:sp>
      <p:sp>
        <p:nvSpPr>
          <p:cNvPr id="6" name="Footer Placeholder 5">
            <a:extLst>
              <a:ext uri="{FF2B5EF4-FFF2-40B4-BE49-F238E27FC236}">
                <a16:creationId xmlns:a16="http://schemas.microsoft.com/office/drawing/2014/main" id="{9CC08C76-6E16-CDD0-8E08-FE157B0DCA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6281A3-6169-0E78-3B0B-91DC355C0A2D}"/>
              </a:ext>
            </a:extLst>
          </p:cNvPr>
          <p:cNvSpPr>
            <a:spLocks noGrp="1"/>
          </p:cNvSpPr>
          <p:nvPr>
            <p:ph type="sldNum" sz="quarter" idx="12"/>
          </p:nvPr>
        </p:nvSpPr>
        <p:spPr/>
        <p:txBody>
          <a:bodyPr/>
          <a:lstStyle/>
          <a:p>
            <a:fld id="{017E390A-0730-4B08-BA54-2F3FBB92A9D9}" type="slidenum">
              <a:rPr lang="en-IN" smtClean="0"/>
              <a:t>‹#›</a:t>
            </a:fld>
            <a:endParaRPr lang="en-IN"/>
          </a:p>
        </p:txBody>
      </p:sp>
    </p:spTree>
    <p:extLst>
      <p:ext uri="{BB962C8B-B14F-4D97-AF65-F5344CB8AC3E}">
        <p14:creationId xmlns:p14="http://schemas.microsoft.com/office/powerpoint/2010/main" val="1149965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2989D-29CC-A570-D5B0-E22D162A3F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3EDCD2-0C20-214D-E1A3-359465073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50E5A8-8AE4-A453-D539-593535C85D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DC4F3-507E-4B27-99E2-F8AE63D4BFFC}" type="datetimeFigureOut">
              <a:rPr lang="en-IN" smtClean="0"/>
              <a:t>11-08-2025</a:t>
            </a:fld>
            <a:endParaRPr lang="en-IN"/>
          </a:p>
        </p:txBody>
      </p:sp>
      <p:sp>
        <p:nvSpPr>
          <p:cNvPr id="5" name="Footer Placeholder 4">
            <a:extLst>
              <a:ext uri="{FF2B5EF4-FFF2-40B4-BE49-F238E27FC236}">
                <a16:creationId xmlns:a16="http://schemas.microsoft.com/office/drawing/2014/main" id="{3FB1B5C5-D374-FB7D-2565-ABCE05955C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1C553F-31BB-65FE-DBB5-7C04FF72F8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E390A-0730-4B08-BA54-2F3FBB92A9D9}" type="slidenum">
              <a:rPr lang="en-IN" smtClean="0"/>
              <a:t>‹#›</a:t>
            </a:fld>
            <a:endParaRPr lang="en-IN"/>
          </a:p>
        </p:txBody>
      </p:sp>
    </p:spTree>
    <p:extLst>
      <p:ext uri="{BB962C8B-B14F-4D97-AF65-F5344CB8AC3E}">
        <p14:creationId xmlns:p14="http://schemas.microsoft.com/office/powerpoint/2010/main" val="1816692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image" Target="../media/image654.png"/><Relationship Id="rId21" Type="http://schemas.openxmlformats.org/officeDocument/2006/relationships/image" Target="../media/image606.png"/><Relationship Id="rId42" Type="http://schemas.openxmlformats.org/officeDocument/2006/relationships/customXml" Target="../ink/ink611.xml"/><Relationship Id="rId63" Type="http://schemas.openxmlformats.org/officeDocument/2006/relationships/image" Target="../media/image627.png"/><Relationship Id="rId84" Type="http://schemas.openxmlformats.org/officeDocument/2006/relationships/customXml" Target="../ink/ink632.xml"/><Relationship Id="rId16" Type="http://schemas.openxmlformats.org/officeDocument/2006/relationships/customXml" Target="../ink/ink598.xml"/><Relationship Id="rId107" Type="http://schemas.openxmlformats.org/officeDocument/2006/relationships/image" Target="../media/image649.png"/><Relationship Id="rId11" Type="http://schemas.openxmlformats.org/officeDocument/2006/relationships/image" Target="../media/image601.png"/><Relationship Id="rId32" Type="http://schemas.openxmlformats.org/officeDocument/2006/relationships/customXml" Target="../ink/ink606.xml"/><Relationship Id="rId37" Type="http://schemas.openxmlformats.org/officeDocument/2006/relationships/image" Target="../media/image614.png"/><Relationship Id="rId53" Type="http://schemas.openxmlformats.org/officeDocument/2006/relationships/image" Target="../media/image622.png"/><Relationship Id="rId58" Type="http://schemas.openxmlformats.org/officeDocument/2006/relationships/customXml" Target="../ink/ink619.xml"/><Relationship Id="rId74" Type="http://schemas.openxmlformats.org/officeDocument/2006/relationships/customXml" Target="../ink/ink627.xml"/><Relationship Id="rId79" Type="http://schemas.openxmlformats.org/officeDocument/2006/relationships/image" Target="../media/image635.png"/><Relationship Id="rId102" Type="http://schemas.openxmlformats.org/officeDocument/2006/relationships/customXml" Target="../ink/ink641.xml"/><Relationship Id="rId123" Type="http://schemas.openxmlformats.org/officeDocument/2006/relationships/image" Target="../media/image657.png"/><Relationship Id="rId128" Type="http://schemas.openxmlformats.org/officeDocument/2006/relationships/customXml" Target="../ink/ink654.xml"/><Relationship Id="rId5" Type="http://schemas.openxmlformats.org/officeDocument/2006/relationships/image" Target="../media/image598.png"/><Relationship Id="rId90" Type="http://schemas.openxmlformats.org/officeDocument/2006/relationships/customXml" Target="../ink/ink635.xml"/><Relationship Id="rId95" Type="http://schemas.openxmlformats.org/officeDocument/2006/relationships/image" Target="../media/image643.png"/><Relationship Id="rId22" Type="http://schemas.openxmlformats.org/officeDocument/2006/relationships/customXml" Target="../ink/ink601.xml"/><Relationship Id="rId27" Type="http://schemas.openxmlformats.org/officeDocument/2006/relationships/image" Target="../media/image609.png"/><Relationship Id="rId43" Type="http://schemas.openxmlformats.org/officeDocument/2006/relationships/image" Target="../media/image617.png"/><Relationship Id="rId48" Type="http://schemas.openxmlformats.org/officeDocument/2006/relationships/customXml" Target="../ink/ink614.xml"/><Relationship Id="rId64" Type="http://schemas.openxmlformats.org/officeDocument/2006/relationships/customXml" Target="../ink/ink622.xml"/><Relationship Id="rId69" Type="http://schemas.openxmlformats.org/officeDocument/2006/relationships/image" Target="../media/image630.png"/><Relationship Id="rId113" Type="http://schemas.openxmlformats.org/officeDocument/2006/relationships/image" Target="../media/image652.png"/><Relationship Id="rId118" Type="http://schemas.openxmlformats.org/officeDocument/2006/relationships/customXml" Target="../ink/ink649.xml"/><Relationship Id="rId80" Type="http://schemas.openxmlformats.org/officeDocument/2006/relationships/customXml" Target="../ink/ink630.xml"/><Relationship Id="rId85" Type="http://schemas.openxmlformats.org/officeDocument/2006/relationships/image" Target="../media/image638.png"/><Relationship Id="rId12" Type="http://schemas.openxmlformats.org/officeDocument/2006/relationships/customXml" Target="../ink/ink596.xml"/><Relationship Id="rId17" Type="http://schemas.openxmlformats.org/officeDocument/2006/relationships/image" Target="../media/image604.png"/><Relationship Id="rId33" Type="http://schemas.openxmlformats.org/officeDocument/2006/relationships/image" Target="../media/image612.png"/><Relationship Id="rId38" Type="http://schemas.openxmlformats.org/officeDocument/2006/relationships/customXml" Target="../ink/ink609.xml"/><Relationship Id="rId59" Type="http://schemas.openxmlformats.org/officeDocument/2006/relationships/image" Target="../media/image625.png"/><Relationship Id="rId103" Type="http://schemas.openxmlformats.org/officeDocument/2006/relationships/image" Target="../media/image647.png"/><Relationship Id="rId108" Type="http://schemas.openxmlformats.org/officeDocument/2006/relationships/customXml" Target="../ink/ink644.xml"/><Relationship Id="rId124" Type="http://schemas.openxmlformats.org/officeDocument/2006/relationships/customXml" Target="../ink/ink652.xml"/><Relationship Id="rId129" Type="http://schemas.openxmlformats.org/officeDocument/2006/relationships/image" Target="../media/image660.png"/><Relationship Id="rId54" Type="http://schemas.openxmlformats.org/officeDocument/2006/relationships/customXml" Target="../ink/ink617.xml"/><Relationship Id="rId70" Type="http://schemas.openxmlformats.org/officeDocument/2006/relationships/customXml" Target="../ink/ink625.xml"/><Relationship Id="rId75" Type="http://schemas.openxmlformats.org/officeDocument/2006/relationships/image" Target="../media/image633.png"/><Relationship Id="rId91" Type="http://schemas.openxmlformats.org/officeDocument/2006/relationships/image" Target="../media/image641.png"/><Relationship Id="rId96" Type="http://schemas.openxmlformats.org/officeDocument/2006/relationships/customXml" Target="../ink/ink638.xml"/><Relationship Id="rId1" Type="http://schemas.openxmlformats.org/officeDocument/2006/relationships/slideLayout" Target="../slideLayouts/slideLayout2.xml"/><Relationship Id="rId6" Type="http://schemas.openxmlformats.org/officeDocument/2006/relationships/customXml" Target="../ink/ink593.xml"/><Relationship Id="rId23" Type="http://schemas.openxmlformats.org/officeDocument/2006/relationships/image" Target="../media/image607.png"/><Relationship Id="rId28" Type="http://schemas.openxmlformats.org/officeDocument/2006/relationships/customXml" Target="../ink/ink604.xml"/><Relationship Id="rId49" Type="http://schemas.openxmlformats.org/officeDocument/2006/relationships/image" Target="../media/image620.png"/><Relationship Id="rId114" Type="http://schemas.openxmlformats.org/officeDocument/2006/relationships/customXml" Target="../ink/ink647.xml"/><Relationship Id="rId119" Type="http://schemas.openxmlformats.org/officeDocument/2006/relationships/image" Target="../media/image655.png"/><Relationship Id="rId44" Type="http://schemas.openxmlformats.org/officeDocument/2006/relationships/customXml" Target="../ink/ink612.xml"/><Relationship Id="rId60" Type="http://schemas.openxmlformats.org/officeDocument/2006/relationships/customXml" Target="../ink/ink620.xml"/><Relationship Id="rId65" Type="http://schemas.openxmlformats.org/officeDocument/2006/relationships/image" Target="../media/image628.png"/><Relationship Id="rId81" Type="http://schemas.openxmlformats.org/officeDocument/2006/relationships/image" Target="../media/image636.png"/><Relationship Id="rId86" Type="http://schemas.openxmlformats.org/officeDocument/2006/relationships/customXml" Target="../ink/ink633.xml"/><Relationship Id="rId130" Type="http://schemas.openxmlformats.org/officeDocument/2006/relationships/customXml" Target="../ink/ink655.xml"/><Relationship Id="rId13" Type="http://schemas.openxmlformats.org/officeDocument/2006/relationships/image" Target="../media/image602.png"/><Relationship Id="rId18" Type="http://schemas.openxmlformats.org/officeDocument/2006/relationships/customXml" Target="../ink/ink599.xml"/><Relationship Id="rId39" Type="http://schemas.openxmlformats.org/officeDocument/2006/relationships/image" Target="../media/image615.png"/><Relationship Id="rId109" Type="http://schemas.openxmlformats.org/officeDocument/2006/relationships/image" Target="../media/image650.png"/><Relationship Id="rId34" Type="http://schemas.openxmlformats.org/officeDocument/2006/relationships/customXml" Target="../ink/ink607.xml"/><Relationship Id="rId50" Type="http://schemas.openxmlformats.org/officeDocument/2006/relationships/customXml" Target="../ink/ink615.xml"/><Relationship Id="rId55" Type="http://schemas.openxmlformats.org/officeDocument/2006/relationships/image" Target="../media/image623.png"/><Relationship Id="rId76" Type="http://schemas.openxmlformats.org/officeDocument/2006/relationships/customXml" Target="../ink/ink628.xml"/><Relationship Id="rId97" Type="http://schemas.openxmlformats.org/officeDocument/2006/relationships/image" Target="../media/image644.png"/><Relationship Id="rId104" Type="http://schemas.openxmlformats.org/officeDocument/2006/relationships/customXml" Target="../ink/ink642.xml"/><Relationship Id="rId120" Type="http://schemas.openxmlformats.org/officeDocument/2006/relationships/customXml" Target="../ink/ink650.xml"/><Relationship Id="rId125" Type="http://schemas.openxmlformats.org/officeDocument/2006/relationships/image" Target="../media/image658.png"/><Relationship Id="rId7" Type="http://schemas.openxmlformats.org/officeDocument/2006/relationships/image" Target="../media/image599.png"/><Relationship Id="rId71" Type="http://schemas.openxmlformats.org/officeDocument/2006/relationships/image" Target="../media/image631.png"/><Relationship Id="rId92" Type="http://schemas.openxmlformats.org/officeDocument/2006/relationships/customXml" Target="../ink/ink636.xml"/><Relationship Id="rId2" Type="http://schemas.openxmlformats.org/officeDocument/2006/relationships/customXml" Target="../ink/ink591.xml"/><Relationship Id="rId29" Type="http://schemas.openxmlformats.org/officeDocument/2006/relationships/image" Target="../media/image610.png"/><Relationship Id="rId24" Type="http://schemas.openxmlformats.org/officeDocument/2006/relationships/customXml" Target="../ink/ink602.xml"/><Relationship Id="rId40" Type="http://schemas.openxmlformats.org/officeDocument/2006/relationships/customXml" Target="../ink/ink610.xml"/><Relationship Id="rId45" Type="http://schemas.openxmlformats.org/officeDocument/2006/relationships/image" Target="../media/image618.png"/><Relationship Id="rId66" Type="http://schemas.openxmlformats.org/officeDocument/2006/relationships/customXml" Target="../ink/ink623.xml"/><Relationship Id="rId87" Type="http://schemas.openxmlformats.org/officeDocument/2006/relationships/image" Target="../media/image639.png"/><Relationship Id="rId110" Type="http://schemas.openxmlformats.org/officeDocument/2006/relationships/customXml" Target="../ink/ink645.xml"/><Relationship Id="rId115" Type="http://schemas.openxmlformats.org/officeDocument/2006/relationships/image" Target="../media/image653.png"/><Relationship Id="rId131" Type="http://schemas.openxmlformats.org/officeDocument/2006/relationships/image" Target="../media/image661.png"/><Relationship Id="rId61" Type="http://schemas.openxmlformats.org/officeDocument/2006/relationships/image" Target="../media/image626.png"/><Relationship Id="rId82" Type="http://schemas.openxmlformats.org/officeDocument/2006/relationships/customXml" Target="../ink/ink631.xml"/><Relationship Id="rId19" Type="http://schemas.openxmlformats.org/officeDocument/2006/relationships/image" Target="../media/image605.png"/><Relationship Id="rId14" Type="http://schemas.openxmlformats.org/officeDocument/2006/relationships/customXml" Target="../ink/ink597.xml"/><Relationship Id="rId30" Type="http://schemas.openxmlformats.org/officeDocument/2006/relationships/customXml" Target="../ink/ink605.xml"/><Relationship Id="rId35" Type="http://schemas.openxmlformats.org/officeDocument/2006/relationships/image" Target="../media/image613.png"/><Relationship Id="rId56" Type="http://schemas.openxmlformats.org/officeDocument/2006/relationships/customXml" Target="../ink/ink618.xml"/><Relationship Id="rId77" Type="http://schemas.openxmlformats.org/officeDocument/2006/relationships/image" Target="../media/image634.png"/><Relationship Id="rId100" Type="http://schemas.openxmlformats.org/officeDocument/2006/relationships/customXml" Target="../ink/ink640.xml"/><Relationship Id="rId105" Type="http://schemas.openxmlformats.org/officeDocument/2006/relationships/image" Target="../media/image648.png"/><Relationship Id="rId126" Type="http://schemas.openxmlformats.org/officeDocument/2006/relationships/customXml" Target="../ink/ink653.xml"/><Relationship Id="rId8" Type="http://schemas.openxmlformats.org/officeDocument/2006/relationships/customXml" Target="../ink/ink594.xml"/><Relationship Id="rId51" Type="http://schemas.openxmlformats.org/officeDocument/2006/relationships/image" Target="../media/image621.png"/><Relationship Id="rId72" Type="http://schemas.openxmlformats.org/officeDocument/2006/relationships/customXml" Target="../ink/ink626.xml"/><Relationship Id="rId93" Type="http://schemas.openxmlformats.org/officeDocument/2006/relationships/image" Target="../media/image642.png"/><Relationship Id="rId98" Type="http://schemas.openxmlformats.org/officeDocument/2006/relationships/customXml" Target="../ink/ink639.xml"/><Relationship Id="rId121" Type="http://schemas.openxmlformats.org/officeDocument/2006/relationships/image" Target="../media/image656.png"/><Relationship Id="rId3" Type="http://schemas.openxmlformats.org/officeDocument/2006/relationships/image" Target="../media/image597.png"/><Relationship Id="rId25" Type="http://schemas.openxmlformats.org/officeDocument/2006/relationships/image" Target="../media/image608.png"/><Relationship Id="rId46" Type="http://schemas.openxmlformats.org/officeDocument/2006/relationships/customXml" Target="../ink/ink613.xml"/><Relationship Id="rId67" Type="http://schemas.openxmlformats.org/officeDocument/2006/relationships/image" Target="../media/image629.png"/><Relationship Id="rId116" Type="http://schemas.openxmlformats.org/officeDocument/2006/relationships/customXml" Target="../ink/ink648.xml"/><Relationship Id="rId20" Type="http://schemas.openxmlformats.org/officeDocument/2006/relationships/customXml" Target="../ink/ink600.xml"/><Relationship Id="rId41" Type="http://schemas.openxmlformats.org/officeDocument/2006/relationships/image" Target="../media/image616.png"/><Relationship Id="rId62" Type="http://schemas.openxmlformats.org/officeDocument/2006/relationships/customXml" Target="../ink/ink621.xml"/><Relationship Id="rId83" Type="http://schemas.openxmlformats.org/officeDocument/2006/relationships/image" Target="../media/image637.png"/><Relationship Id="rId88" Type="http://schemas.openxmlformats.org/officeDocument/2006/relationships/customXml" Target="../ink/ink634.xml"/><Relationship Id="rId111" Type="http://schemas.openxmlformats.org/officeDocument/2006/relationships/image" Target="../media/image651.png"/><Relationship Id="rId132" Type="http://schemas.openxmlformats.org/officeDocument/2006/relationships/customXml" Target="../ink/ink656.xml"/><Relationship Id="rId15" Type="http://schemas.openxmlformats.org/officeDocument/2006/relationships/image" Target="../media/image603.png"/><Relationship Id="rId36" Type="http://schemas.openxmlformats.org/officeDocument/2006/relationships/customXml" Target="../ink/ink608.xml"/><Relationship Id="rId57" Type="http://schemas.openxmlformats.org/officeDocument/2006/relationships/image" Target="../media/image624.png"/><Relationship Id="rId106" Type="http://schemas.openxmlformats.org/officeDocument/2006/relationships/customXml" Target="../ink/ink643.xml"/><Relationship Id="rId127" Type="http://schemas.openxmlformats.org/officeDocument/2006/relationships/image" Target="../media/image659.png"/><Relationship Id="rId10" Type="http://schemas.openxmlformats.org/officeDocument/2006/relationships/customXml" Target="../ink/ink595.xml"/><Relationship Id="rId31" Type="http://schemas.openxmlformats.org/officeDocument/2006/relationships/image" Target="../media/image611.png"/><Relationship Id="rId52" Type="http://schemas.openxmlformats.org/officeDocument/2006/relationships/customXml" Target="../ink/ink616.xml"/><Relationship Id="rId73" Type="http://schemas.openxmlformats.org/officeDocument/2006/relationships/image" Target="../media/image632.png"/><Relationship Id="rId78" Type="http://schemas.openxmlformats.org/officeDocument/2006/relationships/customXml" Target="../ink/ink629.xml"/><Relationship Id="rId94" Type="http://schemas.openxmlformats.org/officeDocument/2006/relationships/customXml" Target="../ink/ink637.xml"/><Relationship Id="rId99" Type="http://schemas.openxmlformats.org/officeDocument/2006/relationships/image" Target="../media/image645.png"/><Relationship Id="rId101" Type="http://schemas.openxmlformats.org/officeDocument/2006/relationships/image" Target="../media/image646.png"/><Relationship Id="rId122" Type="http://schemas.openxmlformats.org/officeDocument/2006/relationships/customXml" Target="../ink/ink651.xml"/><Relationship Id="rId4" Type="http://schemas.openxmlformats.org/officeDocument/2006/relationships/customXml" Target="../ink/ink592.xml"/><Relationship Id="rId9" Type="http://schemas.openxmlformats.org/officeDocument/2006/relationships/image" Target="../media/image600.png"/><Relationship Id="rId26" Type="http://schemas.openxmlformats.org/officeDocument/2006/relationships/customXml" Target="../ink/ink603.xml"/><Relationship Id="rId47" Type="http://schemas.openxmlformats.org/officeDocument/2006/relationships/image" Target="../media/image619.png"/><Relationship Id="rId68" Type="http://schemas.openxmlformats.org/officeDocument/2006/relationships/customXml" Target="../ink/ink624.xml"/><Relationship Id="rId89" Type="http://schemas.openxmlformats.org/officeDocument/2006/relationships/image" Target="../media/image640.png"/><Relationship Id="rId112" Type="http://schemas.openxmlformats.org/officeDocument/2006/relationships/customXml" Target="../ink/ink646.xml"/><Relationship Id="rId133" Type="http://schemas.openxmlformats.org/officeDocument/2006/relationships/image" Target="../media/image662.png"/></Relationships>
</file>

<file path=ppt/slides/_rels/slide11.xml.rels><?xml version="1.0" encoding="UTF-8" standalone="yes"?>
<Relationships xmlns="http://schemas.openxmlformats.org/package/2006/relationships"><Relationship Id="rId26" Type="http://schemas.openxmlformats.org/officeDocument/2006/relationships/customXml" Target="../ink/ink669.xml"/><Relationship Id="rId21" Type="http://schemas.openxmlformats.org/officeDocument/2006/relationships/image" Target="../media/image672.png"/><Relationship Id="rId42" Type="http://schemas.openxmlformats.org/officeDocument/2006/relationships/customXml" Target="../ink/ink677.xml"/><Relationship Id="rId47" Type="http://schemas.openxmlformats.org/officeDocument/2006/relationships/image" Target="../media/image685.png"/><Relationship Id="rId63" Type="http://schemas.openxmlformats.org/officeDocument/2006/relationships/image" Target="../media/image693.png"/><Relationship Id="rId68" Type="http://schemas.openxmlformats.org/officeDocument/2006/relationships/customXml" Target="../ink/ink690.xml"/><Relationship Id="rId16" Type="http://schemas.openxmlformats.org/officeDocument/2006/relationships/customXml" Target="../ink/ink664.xml"/><Relationship Id="rId11" Type="http://schemas.openxmlformats.org/officeDocument/2006/relationships/image" Target="../media/image667.png"/><Relationship Id="rId32" Type="http://schemas.openxmlformats.org/officeDocument/2006/relationships/customXml" Target="../ink/ink672.xml"/><Relationship Id="rId37" Type="http://schemas.openxmlformats.org/officeDocument/2006/relationships/image" Target="../media/image680.png"/><Relationship Id="rId53" Type="http://schemas.openxmlformats.org/officeDocument/2006/relationships/image" Target="../media/image688.png"/><Relationship Id="rId58" Type="http://schemas.openxmlformats.org/officeDocument/2006/relationships/customXml" Target="../ink/ink685.xml"/><Relationship Id="rId74" Type="http://schemas.openxmlformats.org/officeDocument/2006/relationships/customXml" Target="../ink/ink693.xml"/><Relationship Id="rId79" Type="http://schemas.openxmlformats.org/officeDocument/2006/relationships/image" Target="../media/image701.png"/><Relationship Id="rId5" Type="http://schemas.openxmlformats.org/officeDocument/2006/relationships/image" Target="../media/image664.png"/><Relationship Id="rId61" Type="http://schemas.openxmlformats.org/officeDocument/2006/relationships/image" Target="../media/image692.png"/><Relationship Id="rId19" Type="http://schemas.openxmlformats.org/officeDocument/2006/relationships/image" Target="../media/image671.png"/><Relationship Id="rId14" Type="http://schemas.openxmlformats.org/officeDocument/2006/relationships/customXml" Target="../ink/ink663.xml"/><Relationship Id="rId22" Type="http://schemas.openxmlformats.org/officeDocument/2006/relationships/customXml" Target="../ink/ink667.xml"/><Relationship Id="rId27" Type="http://schemas.openxmlformats.org/officeDocument/2006/relationships/image" Target="../media/image675.png"/><Relationship Id="rId30" Type="http://schemas.openxmlformats.org/officeDocument/2006/relationships/customXml" Target="../ink/ink671.xml"/><Relationship Id="rId35" Type="http://schemas.openxmlformats.org/officeDocument/2006/relationships/image" Target="../media/image679.png"/><Relationship Id="rId43" Type="http://schemas.openxmlformats.org/officeDocument/2006/relationships/image" Target="../media/image683.png"/><Relationship Id="rId48" Type="http://schemas.openxmlformats.org/officeDocument/2006/relationships/customXml" Target="../ink/ink680.xml"/><Relationship Id="rId56" Type="http://schemas.openxmlformats.org/officeDocument/2006/relationships/customXml" Target="../ink/ink684.xml"/><Relationship Id="rId64" Type="http://schemas.openxmlformats.org/officeDocument/2006/relationships/customXml" Target="../ink/ink688.xml"/><Relationship Id="rId69" Type="http://schemas.openxmlformats.org/officeDocument/2006/relationships/image" Target="../media/image696.png"/><Relationship Id="rId77" Type="http://schemas.openxmlformats.org/officeDocument/2006/relationships/image" Target="../media/image700.png"/><Relationship Id="rId8" Type="http://schemas.openxmlformats.org/officeDocument/2006/relationships/customXml" Target="../ink/ink660.xml"/><Relationship Id="rId51" Type="http://schemas.openxmlformats.org/officeDocument/2006/relationships/image" Target="../media/image687.png"/><Relationship Id="rId72" Type="http://schemas.openxmlformats.org/officeDocument/2006/relationships/customXml" Target="../ink/ink692.xml"/><Relationship Id="rId80" Type="http://schemas.openxmlformats.org/officeDocument/2006/relationships/customXml" Target="../ink/ink696.xml"/><Relationship Id="rId3" Type="http://schemas.openxmlformats.org/officeDocument/2006/relationships/image" Target="../media/image663.png"/><Relationship Id="rId12" Type="http://schemas.openxmlformats.org/officeDocument/2006/relationships/customXml" Target="../ink/ink662.xml"/><Relationship Id="rId17" Type="http://schemas.openxmlformats.org/officeDocument/2006/relationships/image" Target="../media/image670.png"/><Relationship Id="rId25" Type="http://schemas.openxmlformats.org/officeDocument/2006/relationships/image" Target="../media/image674.png"/><Relationship Id="rId33" Type="http://schemas.openxmlformats.org/officeDocument/2006/relationships/image" Target="../media/image678.png"/><Relationship Id="rId38" Type="http://schemas.openxmlformats.org/officeDocument/2006/relationships/customXml" Target="../ink/ink675.xml"/><Relationship Id="rId46" Type="http://schemas.openxmlformats.org/officeDocument/2006/relationships/customXml" Target="../ink/ink679.xml"/><Relationship Id="rId59" Type="http://schemas.openxmlformats.org/officeDocument/2006/relationships/image" Target="../media/image691.png"/><Relationship Id="rId67" Type="http://schemas.openxmlformats.org/officeDocument/2006/relationships/image" Target="../media/image695.png"/><Relationship Id="rId20" Type="http://schemas.openxmlformats.org/officeDocument/2006/relationships/customXml" Target="../ink/ink666.xml"/><Relationship Id="rId41" Type="http://schemas.openxmlformats.org/officeDocument/2006/relationships/image" Target="../media/image682.png"/><Relationship Id="rId54" Type="http://schemas.openxmlformats.org/officeDocument/2006/relationships/customXml" Target="../ink/ink683.xml"/><Relationship Id="rId62" Type="http://schemas.openxmlformats.org/officeDocument/2006/relationships/customXml" Target="../ink/ink687.xml"/><Relationship Id="rId70" Type="http://schemas.openxmlformats.org/officeDocument/2006/relationships/customXml" Target="../ink/ink691.xml"/><Relationship Id="rId75" Type="http://schemas.openxmlformats.org/officeDocument/2006/relationships/image" Target="../media/image699.png"/><Relationship Id="rId1" Type="http://schemas.openxmlformats.org/officeDocument/2006/relationships/slideLayout" Target="../slideLayouts/slideLayout2.xml"/><Relationship Id="rId6" Type="http://schemas.openxmlformats.org/officeDocument/2006/relationships/customXml" Target="../ink/ink659.xml"/><Relationship Id="rId15" Type="http://schemas.openxmlformats.org/officeDocument/2006/relationships/image" Target="../media/image669.png"/><Relationship Id="rId23" Type="http://schemas.openxmlformats.org/officeDocument/2006/relationships/image" Target="../media/image673.png"/><Relationship Id="rId28" Type="http://schemas.openxmlformats.org/officeDocument/2006/relationships/customXml" Target="../ink/ink670.xml"/><Relationship Id="rId36" Type="http://schemas.openxmlformats.org/officeDocument/2006/relationships/customXml" Target="../ink/ink674.xml"/><Relationship Id="rId49" Type="http://schemas.openxmlformats.org/officeDocument/2006/relationships/image" Target="../media/image686.png"/><Relationship Id="rId57" Type="http://schemas.openxmlformats.org/officeDocument/2006/relationships/image" Target="../media/image690.png"/><Relationship Id="rId10" Type="http://schemas.openxmlformats.org/officeDocument/2006/relationships/customXml" Target="../ink/ink661.xml"/><Relationship Id="rId31" Type="http://schemas.openxmlformats.org/officeDocument/2006/relationships/image" Target="../media/image677.png"/><Relationship Id="rId44" Type="http://schemas.openxmlformats.org/officeDocument/2006/relationships/customXml" Target="../ink/ink678.xml"/><Relationship Id="rId52" Type="http://schemas.openxmlformats.org/officeDocument/2006/relationships/customXml" Target="../ink/ink682.xml"/><Relationship Id="rId60" Type="http://schemas.openxmlformats.org/officeDocument/2006/relationships/customXml" Target="../ink/ink686.xml"/><Relationship Id="rId65" Type="http://schemas.openxmlformats.org/officeDocument/2006/relationships/image" Target="../media/image694.png"/><Relationship Id="rId73" Type="http://schemas.openxmlformats.org/officeDocument/2006/relationships/image" Target="../media/image698.png"/><Relationship Id="rId78" Type="http://schemas.openxmlformats.org/officeDocument/2006/relationships/customXml" Target="../ink/ink695.xml"/><Relationship Id="rId81" Type="http://schemas.openxmlformats.org/officeDocument/2006/relationships/image" Target="../media/image702.png"/><Relationship Id="rId4" Type="http://schemas.openxmlformats.org/officeDocument/2006/relationships/customXml" Target="../ink/ink658.xml"/><Relationship Id="rId9" Type="http://schemas.openxmlformats.org/officeDocument/2006/relationships/image" Target="../media/image666.png"/><Relationship Id="rId13" Type="http://schemas.openxmlformats.org/officeDocument/2006/relationships/image" Target="../media/image668.png"/><Relationship Id="rId18" Type="http://schemas.openxmlformats.org/officeDocument/2006/relationships/customXml" Target="../ink/ink665.xml"/><Relationship Id="rId39" Type="http://schemas.openxmlformats.org/officeDocument/2006/relationships/image" Target="../media/image681.png"/><Relationship Id="rId34" Type="http://schemas.openxmlformats.org/officeDocument/2006/relationships/customXml" Target="../ink/ink673.xml"/><Relationship Id="rId50" Type="http://schemas.openxmlformats.org/officeDocument/2006/relationships/customXml" Target="../ink/ink681.xml"/><Relationship Id="rId55" Type="http://schemas.openxmlformats.org/officeDocument/2006/relationships/image" Target="../media/image689.png"/><Relationship Id="rId76" Type="http://schemas.openxmlformats.org/officeDocument/2006/relationships/customXml" Target="../ink/ink694.xml"/><Relationship Id="rId7" Type="http://schemas.openxmlformats.org/officeDocument/2006/relationships/image" Target="../media/image665.png"/><Relationship Id="rId71" Type="http://schemas.openxmlformats.org/officeDocument/2006/relationships/image" Target="../media/image697.png"/><Relationship Id="rId2" Type="http://schemas.openxmlformats.org/officeDocument/2006/relationships/customXml" Target="../ink/ink657.xml"/><Relationship Id="rId29" Type="http://schemas.openxmlformats.org/officeDocument/2006/relationships/image" Target="../media/image676.png"/><Relationship Id="rId24" Type="http://schemas.openxmlformats.org/officeDocument/2006/relationships/customXml" Target="../ink/ink668.xml"/><Relationship Id="rId40" Type="http://schemas.openxmlformats.org/officeDocument/2006/relationships/customXml" Target="../ink/ink676.xml"/><Relationship Id="rId45" Type="http://schemas.openxmlformats.org/officeDocument/2006/relationships/image" Target="../media/image684.png"/><Relationship Id="rId66" Type="http://schemas.openxmlformats.org/officeDocument/2006/relationships/customXml" Target="../ink/ink689.xml"/></Relationships>
</file>

<file path=ppt/slides/_rels/slide12.xml.rels><?xml version="1.0" encoding="UTF-8" standalone="yes"?>
<Relationships xmlns="http://schemas.openxmlformats.org/package/2006/relationships"><Relationship Id="rId117" Type="http://schemas.openxmlformats.org/officeDocument/2006/relationships/image" Target="../media/image760.png"/><Relationship Id="rId21" Type="http://schemas.openxmlformats.org/officeDocument/2006/relationships/image" Target="../media/image712.png"/><Relationship Id="rId42" Type="http://schemas.openxmlformats.org/officeDocument/2006/relationships/customXml" Target="../ink/ink717.xml"/><Relationship Id="rId63" Type="http://schemas.openxmlformats.org/officeDocument/2006/relationships/image" Target="../media/image733.png"/><Relationship Id="rId84" Type="http://schemas.openxmlformats.org/officeDocument/2006/relationships/customXml" Target="../ink/ink738.xml"/><Relationship Id="rId138" Type="http://schemas.openxmlformats.org/officeDocument/2006/relationships/customXml" Target="../ink/ink765.xml"/><Relationship Id="rId159" Type="http://schemas.openxmlformats.org/officeDocument/2006/relationships/image" Target="../media/image781.png"/><Relationship Id="rId170" Type="http://schemas.openxmlformats.org/officeDocument/2006/relationships/customXml" Target="../ink/ink781.xml"/><Relationship Id="rId191" Type="http://schemas.openxmlformats.org/officeDocument/2006/relationships/image" Target="../media/image797.png"/><Relationship Id="rId205" Type="http://schemas.openxmlformats.org/officeDocument/2006/relationships/image" Target="../media/image804.png"/><Relationship Id="rId226" Type="http://schemas.openxmlformats.org/officeDocument/2006/relationships/customXml" Target="../ink/ink809.xml"/><Relationship Id="rId107" Type="http://schemas.openxmlformats.org/officeDocument/2006/relationships/image" Target="../media/image755.png"/><Relationship Id="rId11" Type="http://schemas.openxmlformats.org/officeDocument/2006/relationships/image" Target="../media/image707.png"/><Relationship Id="rId32" Type="http://schemas.openxmlformats.org/officeDocument/2006/relationships/customXml" Target="../ink/ink712.xml"/><Relationship Id="rId53" Type="http://schemas.openxmlformats.org/officeDocument/2006/relationships/image" Target="../media/image728.png"/><Relationship Id="rId74" Type="http://schemas.openxmlformats.org/officeDocument/2006/relationships/customXml" Target="../ink/ink733.xml"/><Relationship Id="rId128" Type="http://schemas.openxmlformats.org/officeDocument/2006/relationships/customXml" Target="../ink/ink760.xml"/><Relationship Id="rId149" Type="http://schemas.openxmlformats.org/officeDocument/2006/relationships/image" Target="../media/image776.png"/><Relationship Id="rId5" Type="http://schemas.openxmlformats.org/officeDocument/2006/relationships/image" Target="../media/image704.png"/><Relationship Id="rId95" Type="http://schemas.openxmlformats.org/officeDocument/2006/relationships/image" Target="../media/image749.png"/><Relationship Id="rId160" Type="http://schemas.openxmlformats.org/officeDocument/2006/relationships/customXml" Target="../ink/ink776.xml"/><Relationship Id="rId181" Type="http://schemas.openxmlformats.org/officeDocument/2006/relationships/image" Target="../media/image792.png"/><Relationship Id="rId216" Type="http://schemas.openxmlformats.org/officeDocument/2006/relationships/customXml" Target="../ink/ink804.xml"/><Relationship Id="rId237" Type="http://schemas.openxmlformats.org/officeDocument/2006/relationships/image" Target="../media/image820.png"/><Relationship Id="rId22" Type="http://schemas.openxmlformats.org/officeDocument/2006/relationships/customXml" Target="../ink/ink707.xml"/><Relationship Id="rId43" Type="http://schemas.openxmlformats.org/officeDocument/2006/relationships/image" Target="../media/image723.png"/><Relationship Id="rId64" Type="http://schemas.openxmlformats.org/officeDocument/2006/relationships/customXml" Target="../ink/ink728.xml"/><Relationship Id="rId118" Type="http://schemas.openxmlformats.org/officeDocument/2006/relationships/customXml" Target="../ink/ink755.xml"/><Relationship Id="rId139" Type="http://schemas.openxmlformats.org/officeDocument/2006/relationships/image" Target="../media/image771.png"/><Relationship Id="rId85" Type="http://schemas.openxmlformats.org/officeDocument/2006/relationships/image" Target="../media/image744.png"/><Relationship Id="rId150" Type="http://schemas.openxmlformats.org/officeDocument/2006/relationships/customXml" Target="../ink/ink771.xml"/><Relationship Id="rId171" Type="http://schemas.openxmlformats.org/officeDocument/2006/relationships/image" Target="../media/image787.png"/><Relationship Id="rId192" Type="http://schemas.openxmlformats.org/officeDocument/2006/relationships/customXml" Target="../ink/ink792.xml"/><Relationship Id="rId206" Type="http://schemas.openxmlformats.org/officeDocument/2006/relationships/customXml" Target="../ink/ink799.xml"/><Relationship Id="rId227" Type="http://schemas.openxmlformats.org/officeDocument/2006/relationships/image" Target="../media/image815.png"/><Relationship Id="rId12" Type="http://schemas.openxmlformats.org/officeDocument/2006/relationships/customXml" Target="../ink/ink702.xml"/><Relationship Id="rId33" Type="http://schemas.openxmlformats.org/officeDocument/2006/relationships/image" Target="../media/image718.png"/><Relationship Id="rId108" Type="http://schemas.openxmlformats.org/officeDocument/2006/relationships/customXml" Target="../ink/ink750.xml"/><Relationship Id="rId129" Type="http://schemas.openxmlformats.org/officeDocument/2006/relationships/image" Target="../media/image766.png"/><Relationship Id="rId54" Type="http://schemas.openxmlformats.org/officeDocument/2006/relationships/customXml" Target="../ink/ink723.xml"/><Relationship Id="rId75" Type="http://schemas.openxmlformats.org/officeDocument/2006/relationships/image" Target="../media/image739.png"/><Relationship Id="rId96" Type="http://schemas.openxmlformats.org/officeDocument/2006/relationships/customXml" Target="../ink/ink744.xml"/><Relationship Id="rId140" Type="http://schemas.openxmlformats.org/officeDocument/2006/relationships/customXml" Target="../ink/ink766.xml"/><Relationship Id="rId161" Type="http://schemas.openxmlformats.org/officeDocument/2006/relationships/image" Target="../media/image782.png"/><Relationship Id="rId182" Type="http://schemas.openxmlformats.org/officeDocument/2006/relationships/customXml" Target="../ink/ink787.xml"/><Relationship Id="rId217" Type="http://schemas.openxmlformats.org/officeDocument/2006/relationships/image" Target="../media/image810.png"/><Relationship Id="rId6" Type="http://schemas.openxmlformats.org/officeDocument/2006/relationships/customXml" Target="../ink/ink699.xml"/><Relationship Id="rId23" Type="http://schemas.openxmlformats.org/officeDocument/2006/relationships/image" Target="../media/image713.png"/><Relationship Id="rId119" Type="http://schemas.openxmlformats.org/officeDocument/2006/relationships/image" Target="../media/image761.png"/><Relationship Id="rId44" Type="http://schemas.openxmlformats.org/officeDocument/2006/relationships/customXml" Target="../ink/ink718.xml"/><Relationship Id="rId65" Type="http://schemas.openxmlformats.org/officeDocument/2006/relationships/image" Target="../media/image734.png"/><Relationship Id="rId86" Type="http://schemas.openxmlformats.org/officeDocument/2006/relationships/customXml" Target="../ink/ink739.xml"/><Relationship Id="rId130" Type="http://schemas.openxmlformats.org/officeDocument/2006/relationships/customXml" Target="../ink/ink761.xml"/><Relationship Id="rId151" Type="http://schemas.openxmlformats.org/officeDocument/2006/relationships/image" Target="../media/image777.png"/><Relationship Id="rId172" Type="http://schemas.openxmlformats.org/officeDocument/2006/relationships/customXml" Target="../ink/ink782.xml"/><Relationship Id="rId193" Type="http://schemas.openxmlformats.org/officeDocument/2006/relationships/image" Target="../media/image798.png"/><Relationship Id="rId207" Type="http://schemas.openxmlformats.org/officeDocument/2006/relationships/image" Target="../media/image805.png"/><Relationship Id="rId228" Type="http://schemas.openxmlformats.org/officeDocument/2006/relationships/customXml" Target="../ink/ink810.xml"/><Relationship Id="rId13" Type="http://schemas.openxmlformats.org/officeDocument/2006/relationships/image" Target="../media/image708.png"/><Relationship Id="rId109" Type="http://schemas.openxmlformats.org/officeDocument/2006/relationships/image" Target="../media/image756.png"/><Relationship Id="rId34" Type="http://schemas.openxmlformats.org/officeDocument/2006/relationships/customXml" Target="../ink/ink713.xml"/><Relationship Id="rId55" Type="http://schemas.openxmlformats.org/officeDocument/2006/relationships/image" Target="../media/image729.png"/><Relationship Id="rId76" Type="http://schemas.openxmlformats.org/officeDocument/2006/relationships/customXml" Target="../ink/ink734.xml"/><Relationship Id="rId97" Type="http://schemas.openxmlformats.org/officeDocument/2006/relationships/image" Target="../media/image750.png"/><Relationship Id="rId120" Type="http://schemas.openxmlformats.org/officeDocument/2006/relationships/customXml" Target="../ink/ink756.xml"/><Relationship Id="rId141" Type="http://schemas.openxmlformats.org/officeDocument/2006/relationships/image" Target="../media/image772.png"/><Relationship Id="rId7" Type="http://schemas.openxmlformats.org/officeDocument/2006/relationships/image" Target="../media/image705.png"/><Relationship Id="rId162" Type="http://schemas.openxmlformats.org/officeDocument/2006/relationships/customXml" Target="../ink/ink777.xml"/><Relationship Id="rId183" Type="http://schemas.openxmlformats.org/officeDocument/2006/relationships/image" Target="../media/image793.png"/><Relationship Id="rId218" Type="http://schemas.openxmlformats.org/officeDocument/2006/relationships/customXml" Target="../ink/ink805.xml"/><Relationship Id="rId24" Type="http://schemas.openxmlformats.org/officeDocument/2006/relationships/customXml" Target="../ink/ink708.xml"/><Relationship Id="rId45" Type="http://schemas.openxmlformats.org/officeDocument/2006/relationships/image" Target="../media/image724.png"/><Relationship Id="rId66" Type="http://schemas.openxmlformats.org/officeDocument/2006/relationships/customXml" Target="../ink/ink729.xml"/><Relationship Id="rId87" Type="http://schemas.openxmlformats.org/officeDocument/2006/relationships/image" Target="../media/image745.png"/><Relationship Id="rId110" Type="http://schemas.openxmlformats.org/officeDocument/2006/relationships/customXml" Target="../ink/ink751.xml"/><Relationship Id="rId131" Type="http://schemas.openxmlformats.org/officeDocument/2006/relationships/image" Target="../media/image767.png"/><Relationship Id="rId152" Type="http://schemas.openxmlformats.org/officeDocument/2006/relationships/customXml" Target="../ink/ink772.xml"/><Relationship Id="rId173" Type="http://schemas.openxmlformats.org/officeDocument/2006/relationships/image" Target="../media/image788.png"/><Relationship Id="rId194" Type="http://schemas.openxmlformats.org/officeDocument/2006/relationships/customXml" Target="../ink/ink793.xml"/><Relationship Id="rId208" Type="http://schemas.openxmlformats.org/officeDocument/2006/relationships/customXml" Target="../ink/ink800.xml"/><Relationship Id="rId229" Type="http://schemas.openxmlformats.org/officeDocument/2006/relationships/image" Target="../media/image816.png"/><Relationship Id="rId14" Type="http://schemas.openxmlformats.org/officeDocument/2006/relationships/customXml" Target="../ink/ink703.xml"/><Relationship Id="rId35" Type="http://schemas.openxmlformats.org/officeDocument/2006/relationships/image" Target="../media/image719.png"/><Relationship Id="rId56" Type="http://schemas.openxmlformats.org/officeDocument/2006/relationships/customXml" Target="../ink/ink724.xml"/><Relationship Id="rId77" Type="http://schemas.openxmlformats.org/officeDocument/2006/relationships/image" Target="../media/image740.png"/><Relationship Id="rId100" Type="http://schemas.openxmlformats.org/officeDocument/2006/relationships/customXml" Target="../ink/ink746.xml"/><Relationship Id="rId8" Type="http://schemas.openxmlformats.org/officeDocument/2006/relationships/customXml" Target="../ink/ink700.xml"/><Relationship Id="rId98" Type="http://schemas.openxmlformats.org/officeDocument/2006/relationships/customXml" Target="../ink/ink745.xml"/><Relationship Id="rId121" Type="http://schemas.openxmlformats.org/officeDocument/2006/relationships/image" Target="../media/image762.png"/><Relationship Id="rId142" Type="http://schemas.openxmlformats.org/officeDocument/2006/relationships/customXml" Target="../ink/ink767.xml"/><Relationship Id="rId163" Type="http://schemas.openxmlformats.org/officeDocument/2006/relationships/image" Target="../media/image783.png"/><Relationship Id="rId184" Type="http://schemas.openxmlformats.org/officeDocument/2006/relationships/customXml" Target="../ink/ink788.xml"/><Relationship Id="rId219" Type="http://schemas.openxmlformats.org/officeDocument/2006/relationships/image" Target="../media/image811.png"/><Relationship Id="rId230" Type="http://schemas.openxmlformats.org/officeDocument/2006/relationships/customXml" Target="../ink/ink811.xml"/><Relationship Id="rId25" Type="http://schemas.openxmlformats.org/officeDocument/2006/relationships/image" Target="../media/image714.png"/><Relationship Id="rId46" Type="http://schemas.openxmlformats.org/officeDocument/2006/relationships/customXml" Target="../ink/ink719.xml"/><Relationship Id="rId67" Type="http://schemas.openxmlformats.org/officeDocument/2006/relationships/image" Target="../media/image735.png"/><Relationship Id="rId88" Type="http://schemas.openxmlformats.org/officeDocument/2006/relationships/customXml" Target="../ink/ink740.xml"/><Relationship Id="rId111" Type="http://schemas.openxmlformats.org/officeDocument/2006/relationships/image" Target="../media/image757.png"/><Relationship Id="rId132" Type="http://schemas.openxmlformats.org/officeDocument/2006/relationships/customXml" Target="../ink/ink762.xml"/><Relationship Id="rId153" Type="http://schemas.openxmlformats.org/officeDocument/2006/relationships/image" Target="../media/image778.png"/><Relationship Id="rId174" Type="http://schemas.openxmlformats.org/officeDocument/2006/relationships/customXml" Target="../ink/ink783.xml"/><Relationship Id="rId195" Type="http://schemas.openxmlformats.org/officeDocument/2006/relationships/image" Target="../media/image799.png"/><Relationship Id="rId209" Type="http://schemas.openxmlformats.org/officeDocument/2006/relationships/image" Target="../media/image806.png"/><Relationship Id="rId190" Type="http://schemas.openxmlformats.org/officeDocument/2006/relationships/customXml" Target="../ink/ink791.xml"/><Relationship Id="rId204" Type="http://schemas.openxmlformats.org/officeDocument/2006/relationships/customXml" Target="../ink/ink798.xml"/><Relationship Id="rId220" Type="http://schemas.openxmlformats.org/officeDocument/2006/relationships/customXml" Target="../ink/ink806.xml"/><Relationship Id="rId225" Type="http://schemas.openxmlformats.org/officeDocument/2006/relationships/image" Target="../media/image814.png"/><Relationship Id="rId15" Type="http://schemas.openxmlformats.org/officeDocument/2006/relationships/image" Target="../media/image709.png"/><Relationship Id="rId36" Type="http://schemas.openxmlformats.org/officeDocument/2006/relationships/customXml" Target="../ink/ink714.xml"/><Relationship Id="rId57" Type="http://schemas.openxmlformats.org/officeDocument/2006/relationships/image" Target="../media/image730.png"/><Relationship Id="rId106" Type="http://schemas.openxmlformats.org/officeDocument/2006/relationships/customXml" Target="../ink/ink749.xml"/><Relationship Id="rId127" Type="http://schemas.openxmlformats.org/officeDocument/2006/relationships/image" Target="../media/image765.png"/><Relationship Id="rId10" Type="http://schemas.openxmlformats.org/officeDocument/2006/relationships/customXml" Target="../ink/ink701.xml"/><Relationship Id="rId31" Type="http://schemas.openxmlformats.org/officeDocument/2006/relationships/image" Target="../media/image717.png"/><Relationship Id="rId52" Type="http://schemas.openxmlformats.org/officeDocument/2006/relationships/customXml" Target="../ink/ink722.xml"/><Relationship Id="rId73" Type="http://schemas.openxmlformats.org/officeDocument/2006/relationships/image" Target="../media/image738.png"/><Relationship Id="rId78" Type="http://schemas.openxmlformats.org/officeDocument/2006/relationships/customXml" Target="../ink/ink735.xml"/><Relationship Id="rId94" Type="http://schemas.openxmlformats.org/officeDocument/2006/relationships/customXml" Target="../ink/ink743.xml"/><Relationship Id="rId99" Type="http://schemas.openxmlformats.org/officeDocument/2006/relationships/image" Target="../media/image751.png"/><Relationship Id="rId101" Type="http://schemas.openxmlformats.org/officeDocument/2006/relationships/image" Target="../media/image752.png"/><Relationship Id="rId122" Type="http://schemas.openxmlformats.org/officeDocument/2006/relationships/customXml" Target="../ink/ink757.xml"/><Relationship Id="rId143" Type="http://schemas.openxmlformats.org/officeDocument/2006/relationships/image" Target="../media/image773.png"/><Relationship Id="rId148" Type="http://schemas.openxmlformats.org/officeDocument/2006/relationships/customXml" Target="../ink/ink770.xml"/><Relationship Id="rId164" Type="http://schemas.openxmlformats.org/officeDocument/2006/relationships/customXml" Target="../ink/ink778.xml"/><Relationship Id="rId169" Type="http://schemas.openxmlformats.org/officeDocument/2006/relationships/image" Target="../media/image786.png"/><Relationship Id="rId185" Type="http://schemas.openxmlformats.org/officeDocument/2006/relationships/image" Target="../media/image794.png"/><Relationship Id="rId4" Type="http://schemas.openxmlformats.org/officeDocument/2006/relationships/customXml" Target="../ink/ink698.xml"/><Relationship Id="rId9" Type="http://schemas.openxmlformats.org/officeDocument/2006/relationships/image" Target="../media/image706.png"/><Relationship Id="rId180" Type="http://schemas.openxmlformats.org/officeDocument/2006/relationships/customXml" Target="../ink/ink786.xml"/><Relationship Id="rId210" Type="http://schemas.openxmlformats.org/officeDocument/2006/relationships/customXml" Target="../ink/ink801.xml"/><Relationship Id="rId215" Type="http://schemas.openxmlformats.org/officeDocument/2006/relationships/image" Target="../media/image809.png"/><Relationship Id="rId236" Type="http://schemas.openxmlformats.org/officeDocument/2006/relationships/customXml" Target="../ink/ink814.xml"/><Relationship Id="rId26" Type="http://schemas.openxmlformats.org/officeDocument/2006/relationships/customXml" Target="../ink/ink709.xml"/><Relationship Id="rId231" Type="http://schemas.openxmlformats.org/officeDocument/2006/relationships/image" Target="../media/image817.png"/><Relationship Id="rId47" Type="http://schemas.openxmlformats.org/officeDocument/2006/relationships/image" Target="../media/image725.png"/><Relationship Id="rId68" Type="http://schemas.openxmlformats.org/officeDocument/2006/relationships/customXml" Target="../ink/ink730.xml"/><Relationship Id="rId89" Type="http://schemas.openxmlformats.org/officeDocument/2006/relationships/image" Target="../media/image746.png"/><Relationship Id="rId112" Type="http://schemas.openxmlformats.org/officeDocument/2006/relationships/customXml" Target="../ink/ink752.xml"/><Relationship Id="rId133" Type="http://schemas.openxmlformats.org/officeDocument/2006/relationships/image" Target="../media/image768.png"/><Relationship Id="rId154" Type="http://schemas.openxmlformats.org/officeDocument/2006/relationships/customXml" Target="../ink/ink773.xml"/><Relationship Id="rId175" Type="http://schemas.openxmlformats.org/officeDocument/2006/relationships/image" Target="../media/image789.png"/><Relationship Id="rId196" Type="http://schemas.openxmlformats.org/officeDocument/2006/relationships/customXml" Target="../ink/ink794.xml"/><Relationship Id="rId200" Type="http://schemas.openxmlformats.org/officeDocument/2006/relationships/customXml" Target="../ink/ink796.xml"/><Relationship Id="rId16" Type="http://schemas.openxmlformats.org/officeDocument/2006/relationships/customXml" Target="../ink/ink704.xml"/><Relationship Id="rId221" Type="http://schemas.openxmlformats.org/officeDocument/2006/relationships/image" Target="../media/image812.png"/><Relationship Id="rId37" Type="http://schemas.openxmlformats.org/officeDocument/2006/relationships/image" Target="../media/image720.png"/><Relationship Id="rId58" Type="http://schemas.openxmlformats.org/officeDocument/2006/relationships/customXml" Target="../ink/ink725.xml"/><Relationship Id="rId79" Type="http://schemas.openxmlformats.org/officeDocument/2006/relationships/image" Target="../media/image741.png"/><Relationship Id="rId102" Type="http://schemas.openxmlformats.org/officeDocument/2006/relationships/customXml" Target="../ink/ink747.xml"/><Relationship Id="rId123" Type="http://schemas.openxmlformats.org/officeDocument/2006/relationships/image" Target="../media/image763.png"/><Relationship Id="rId144" Type="http://schemas.openxmlformats.org/officeDocument/2006/relationships/customXml" Target="../ink/ink768.xml"/><Relationship Id="rId90" Type="http://schemas.openxmlformats.org/officeDocument/2006/relationships/customXml" Target="../ink/ink741.xml"/><Relationship Id="rId165" Type="http://schemas.openxmlformats.org/officeDocument/2006/relationships/image" Target="../media/image784.png"/><Relationship Id="rId186" Type="http://schemas.openxmlformats.org/officeDocument/2006/relationships/customXml" Target="../ink/ink789.xml"/><Relationship Id="rId211" Type="http://schemas.openxmlformats.org/officeDocument/2006/relationships/image" Target="../media/image807.png"/><Relationship Id="rId232" Type="http://schemas.openxmlformats.org/officeDocument/2006/relationships/customXml" Target="../ink/ink812.xml"/><Relationship Id="rId27" Type="http://schemas.openxmlformats.org/officeDocument/2006/relationships/image" Target="../media/image715.png"/><Relationship Id="rId48" Type="http://schemas.openxmlformats.org/officeDocument/2006/relationships/customXml" Target="../ink/ink720.xml"/><Relationship Id="rId69" Type="http://schemas.openxmlformats.org/officeDocument/2006/relationships/image" Target="../media/image736.png"/><Relationship Id="rId113" Type="http://schemas.openxmlformats.org/officeDocument/2006/relationships/image" Target="../media/image758.png"/><Relationship Id="rId134" Type="http://schemas.openxmlformats.org/officeDocument/2006/relationships/customXml" Target="../ink/ink763.xml"/><Relationship Id="rId80" Type="http://schemas.openxmlformats.org/officeDocument/2006/relationships/customXml" Target="../ink/ink736.xml"/><Relationship Id="rId155" Type="http://schemas.openxmlformats.org/officeDocument/2006/relationships/image" Target="../media/image779.png"/><Relationship Id="rId176" Type="http://schemas.openxmlformats.org/officeDocument/2006/relationships/customXml" Target="../ink/ink784.xml"/><Relationship Id="rId197" Type="http://schemas.openxmlformats.org/officeDocument/2006/relationships/image" Target="../media/image800.png"/><Relationship Id="rId201" Type="http://schemas.openxmlformats.org/officeDocument/2006/relationships/image" Target="../media/image802.png"/><Relationship Id="rId222" Type="http://schemas.openxmlformats.org/officeDocument/2006/relationships/customXml" Target="../ink/ink807.xml"/><Relationship Id="rId17" Type="http://schemas.openxmlformats.org/officeDocument/2006/relationships/image" Target="../media/image710.png"/><Relationship Id="rId38" Type="http://schemas.openxmlformats.org/officeDocument/2006/relationships/customXml" Target="../ink/ink715.xml"/><Relationship Id="rId59" Type="http://schemas.openxmlformats.org/officeDocument/2006/relationships/image" Target="../media/image731.png"/><Relationship Id="rId103" Type="http://schemas.openxmlformats.org/officeDocument/2006/relationships/image" Target="../media/image753.png"/><Relationship Id="rId124" Type="http://schemas.openxmlformats.org/officeDocument/2006/relationships/customXml" Target="../ink/ink758.xml"/><Relationship Id="rId70" Type="http://schemas.openxmlformats.org/officeDocument/2006/relationships/customXml" Target="../ink/ink731.xml"/><Relationship Id="rId91" Type="http://schemas.openxmlformats.org/officeDocument/2006/relationships/image" Target="../media/image747.png"/><Relationship Id="rId145" Type="http://schemas.openxmlformats.org/officeDocument/2006/relationships/image" Target="../media/image774.png"/><Relationship Id="rId166" Type="http://schemas.openxmlformats.org/officeDocument/2006/relationships/customXml" Target="../ink/ink779.xml"/><Relationship Id="rId187" Type="http://schemas.openxmlformats.org/officeDocument/2006/relationships/image" Target="../media/image795.png"/><Relationship Id="rId1" Type="http://schemas.openxmlformats.org/officeDocument/2006/relationships/slideLayout" Target="../slideLayouts/slideLayout2.xml"/><Relationship Id="rId212" Type="http://schemas.openxmlformats.org/officeDocument/2006/relationships/customXml" Target="../ink/ink802.xml"/><Relationship Id="rId233" Type="http://schemas.openxmlformats.org/officeDocument/2006/relationships/image" Target="../media/image818.png"/><Relationship Id="rId28" Type="http://schemas.openxmlformats.org/officeDocument/2006/relationships/customXml" Target="../ink/ink710.xml"/><Relationship Id="rId49" Type="http://schemas.openxmlformats.org/officeDocument/2006/relationships/image" Target="../media/image726.png"/><Relationship Id="rId114" Type="http://schemas.openxmlformats.org/officeDocument/2006/relationships/customXml" Target="../ink/ink753.xml"/><Relationship Id="rId60" Type="http://schemas.openxmlformats.org/officeDocument/2006/relationships/customXml" Target="../ink/ink726.xml"/><Relationship Id="rId81" Type="http://schemas.openxmlformats.org/officeDocument/2006/relationships/image" Target="../media/image742.png"/><Relationship Id="rId135" Type="http://schemas.openxmlformats.org/officeDocument/2006/relationships/image" Target="../media/image769.png"/><Relationship Id="rId156" Type="http://schemas.openxmlformats.org/officeDocument/2006/relationships/customXml" Target="../ink/ink774.xml"/><Relationship Id="rId177" Type="http://schemas.openxmlformats.org/officeDocument/2006/relationships/image" Target="../media/image790.png"/><Relationship Id="rId198" Type="http://schemas.openxmlformats.org/officeDocument/2006/relationships/customXml" Target="../ink/ink795.xml"/><Relationship Id="rId202" Type="http://schemas.openxmlformats.org/officeDocument/2006/relationships/customXml" Target="../ink/ink797.xml"/><Relationship Id="rId223" Type="http://schemas.openxmlformats.org/officeDocument/2006/relationships/image" Target="../media/image813.png"/><Relationship Id="rId18" Type="http://schemas.openxmlformats.org/officeDocument/2006/relationships/customXml" Target="../ink/ink705.xml"/><Relationship Id="rId39" Type="http://schemas.openxmlformats.org/officeDocument/2006/relationships/image" Target="../media/image721.png"/><Relationship Id="rId50" Type="http://schemas.openxmlformats.org/officeDocument/2006/relationships/customXml" Target="../ink/ink721.xml"/><Relationship Id="rId104" Type="http://schemas.openxmlformats.org/officeDocument/2006/relationships/customXml" Target="../ink/ink748.xml"/><Relationship Id="rId125" Type="http://schemas.openxmlformats.org/officeDocument/2006/relationships/image" Target="../media/image764.png"/><Relationship Id="rId146" Type="http://schemas.openxmlformats.org/officeDocument/2006/relationships/customXml" Target="../ink/ink769.xml"/><Relationship Id="rId167" Type="http://schemas.openxmlformats.org/officeDocument/2006/relationships/image" Target="../media/image785.png"/><Relationship Id="rId188" Type="http://schemas.openxmlformats.org/officeDocument/2006/relationships/customXml" Target="../ink/ink790.xml"/><Relationship Id="rId71" Type="http://schemas.openxmlformats.org/officeDocument/2006/relationships/image" Target="../media/image737.png"/><Relationship Id="rId92" Type="http://schemas.openxmlformats.org/officeDocument/2006/relationships/customXml" Target="../ink/ink742.xml"/><Relationship Id="rId213" Type="http://schemas.openxmlformats.org/officeDocument/2006/relationships/image" Target="../media/image808.png"/><Relationship Id="rId234" Type="http://schemas.openxmlformats.org/officeDocument/2006/relationships/customXml" Target="../ink/ink813.xml"/><Relationship Id="rId2" Type="http://schemas.openxmlformats.org/officeDocument/2006/relationships/customXml" Target="../ink/ink697.xml"/><Relationship Id="rId29" Type="http://schemas.openxmlformats.org/officeDocument/2006/relationships/image" Target="../media/image716.png"/><Relationship Id="rId40" Type="http://schemas.openxmlformats.org/officeDocument/2006/relationships/customXml" Target="../ink/ink716.xml"/><Relationship Id="rId115" Type="http://schemas.openxmlformats.org/officeDocument/2006/relationships/image" Target="../media/image759.png"/><Relationship Id="rId136" Type="http://schemas.openxmlformats.org/officeDocument/2006/relationships/customXml" Target="../ink/ink764.xml"/><Relationship Id="rId157" Type="http://schemas.openxmlformats.org/officeDocument/2006/relationships/image" Target="../media/image780.png"/><Relationship Id="rId178" Type="http://schemas.openxmlformats.org/officeDocument/2006/relationships/customXml" Target="../ink/ink785.xml"/><Relationship Id="rId61" Type="http://schemas.openxmlformats.org/officeDocument/2006/relationships/image" Target="../media/image732.png"/><Relationship Id="rId82" Type="http://schemas.openxmlformats.org/officeDocument/2006/relationships/customXml" Target="../ink/ink737.xml"/><Relationship Id="rId199" Type="http://schemas.openxmlformats.org/officeDocument/2006/relationships/image" Target="../media/image801.png"/><Relationship Id="rId203" Type="http://schemas.openxmlformats.org/officeDocument/2006/relationships/image" Target="../media/image803.png"/><Relationship Id="rId19" Type="http://schemas.openxmlformats.org/officeDocument/2006/relationships/image" Target="../media/image711.png"/><Relationship Id="rId224" Type="http://schemas.openxmlformats.org/officeDocument/2006/relationships/customXml" Target="../ink/ink808.xml"/><Relationship Id="rId30" Type="http://schemas.openxmlformats.org/officeDocument/2006/relationships/customXml" Target="../ink/ink711.xml"/><Relationship Id="rId105" Type="http://schemas.openxmlformats.org/officeDocument/2006/relationships/image" Target="../media/image754.png"/><Relationship Id="rId126" Type="http://schemas.openxmlformats.org/officeDocument/2006/relationships/customXml" Target="../ink/ink759.xml"/><Relationship Id="rId147" Type="http://schemas.openxmlformats.org/officeDocument/2006/relationships/image" Target="../media/image775.png"/><Relationship Id="rId168" Type="http://schemas.openxmlformats.org/officeDocument/2006/relationships/customXml" Target="../ink/ink780.xml"/><Relationship Id="rId51" Type="http://schemas.openxmlformats.org/officeDocument/2006/relationships/image" Target="../media/image727.png"/><Relationship Id="rId72" Type="http://schemas.openxmlformats.org/officeDocument/2006/relationships/customXml" Target="../ink/ink732.xml"/><Relationship Id="rId93" Type="http://schemas.openxmlformats.org/officeDocument/2006/relationships/image" Target="../media/image748.png"/><Relationship Id="rId189" Type="http://schemas.openxmlformats.org/officeDocument/2006/relationships/image" Target="../media/image796.png"/><Relationship Id="rId3" Type="http://schemas.openxmlformats.org/officeDocument/2006/relationships/image" Target="../media/image703.png"/><Relationship Id="rId214" Type="http://schemas.openxmlformats.org/officeDocument/2006/relationships/customXml" Target="../ink/ink803.xml"/><Relationship Id="rId235" Type="http://schemas.openxmlformats.org/officeDocument/2006/relationships/image" Target="../media/image819.png"/><Relationship Id="rId116" Type="http://schemas.openxmlformats.org/officeDocument/2006/relationships/customXml" Target="../ink/ink754.xml"/><Relationship Id="rId137" Type="http://schemas.openxmlformats.org/officeDocument/2006/relationships/image" Target="../media/image770.png"/><Relationship Id="rId158" Type="http://schemas.openxmlformats.org/officeDocument/2006/relationships/customXml" Target="../ink/ink775.xml"/><Relationship Id="rId20" Type="http://schemas.openxmlformats.org/officeDocument/2006/relationships/customXml" Target="../ink/ink706.xml"/><Relationship Id="rId41" Type="http://schemas.openxmlformats.org/officeDocument/2006/relationships/image" Target="../media/image722.png"/><Relationship Id="rId62" Type="http://schemas.openxmlformats.org/officeDocument/2006/relationships/customXml" Target="../ink/ink727.xml"/><Relationship Id="rId83" Type="http://schemas.openxmlformats.org/officeDocument/2006/relationships/image" Target="../media/image743.png"/><Relationship Id="rId179" Type="http://schemas.openxmlformats.org/officeDocument/2006/relationships/image" Target="../media/image791.png"/></Relationships>
</file>

<file path=ppt/slides/_rels/slide2.xml.rels><?xml version="1.0" encoding="UTF-8" standalone="yes"?>
<Relationships xmlns="http://schemas.openxmlformats.org/package/2006/relationships"><Relationship Id="rId117" Type="http://schemas.openxmlformats.org/officeDocument/2006/relationships/image" Target="../media/image68.png"/><Relationship Id="rId21" Type="http://schemas.openxmlformats.org/officeDocument/2006/relationships/image" Target="../media/image20.png"/><Relationship Id="rId42" Type="http://schemas.openxmlformats.org/officeDocument/2006/relationships/customXml" Target="../ink/ink20.xml"/><Relationship Id="rId63" Type="http://schemas.openxmlformats.org/officeDocument/2006/relationships/image" Target="../media/image41.png"/><Relationship Id="rId84" Type="http://schemas.openxmlformats.org/officeDocument/2006/relationships/customXml" Target="../ink/ink41.xml"/><Relationship Id="rId138" Type="http://schemas.openxmlformats.org/officeDocument/2006/relationships/customXml" Target="../ink/ink68.xml"/><Relationship Id="rId159" Type="http://schemas.openxmlformats.org/officeDocument/2006/relationships/image" Target="../media/image89.png"/><Relationship Id="rId170" Type="http://schemas.openxmlformats.org/officeDocument/2006/relationships/customXml" Target="../ink/ink84.xml"/><Relationship Id="rId191" Type="http://schemas.openxmlformats.org/officeDocument/2006/relationships/image" Target="../media/image105.png"/><Relationship Id="rId205" Type="http://schemas.openxmlformats.org/officeDocument/2006/relationships/image" Target="../media/image112.png"/><Relationship Id="rId226" Type="http://schemas.openxmlformats.org/officeDocument/2006/relationships/customXml" Target="../ink/ink112.xml"/><Relationship Id="rId107" Type="http://schemas.openxmlformats.org/officeDocument/2006/relationships/image" Target="../media/image63.png"/><Relationship Id="rId11" Type="http://schemas.openxmlformats.org/officeDocument/2006/relationships/image" Target="../media/image15.png"/><Relationship Id="rId32" Type="http://schemas.openxmlformats.org/officeDocument/2006/relationships/customXml" Target="../ink/ink15.xml"/><Relationship Id="rId53" Type="http://schemas.openxmlformats.org/officeDocument/2006/relationships/image" Target="../media/image36.png"/><Relationship Id="rId74" Type="http://schemas.openxmlformats.org/officeDocument/2006/relationships/customXml" Target="../ink/ink36.xml"/><Relationship Id="rId128" Type="http://schemas.openxmlformats.org/officeDocument/2006/relationships/customXml" Target="../ink/ink63.xml"/><Relationship Id="rId149" Type="http://schemas.openxmlformats.org/officeDocument/2006/relationships/image" Target="../media/image84.png"/><Relationship Id="rId5" Type="http://schemas.openxmlformats.org/officeDocument/2006/relationships/image" Target="../media/image12.png"/><Relationship Id="rId95" Type="http://schemas.openxmlformats.org/officeDocument/2006/relationships/image" Target="../media/image57.png"/><Relationship Id="rId160" Type="http://schemas.openxmlformats.org/officeDocument/2006/relationships/customXml" Target="../ink/ink79.xml"/><Relationship Id="rId181" Type="http://schemas.openxmlformats.org/officeDocument/2006/relationships/image" Target="../media/image100.png"/><Relationship Id="rId216" Type="http://schemas.openxmlformats.org/officeDocument/2006/relationships/customXml" Target="../ink/ink107.xml"/><Relationship Id="rId22" Type="http://schemas.openxmlformats.org/officeDocument/2006/relationships/customXml" Target="../ink/ink10.xml"/><Relationship Id="rId43" Type="http://schemas.openxmlformats.org/officeDocument/2006/relationships/image" Target="../media/image31.png"/><Relationship Id="rId64" Type="http://schemas.openxmlformats.org/officeDocument/2006/relationships/customXml" Target="../ink/ink31.xml"/><Relationship Id="rId118" Type="http://schemas.openxmlformats.org/officeDocument/2006/relationships/customXml" Target="../ink/ink58.xml"/><Relationship Id="rId139" Type="http://schemas.openxmlformats.org/officeDocument/2006/relationships/image" Target="../media/image79.png"/><Relationship Id="rId85" Type="http://schemas.openxmlformats.org/officeDocument/2006/relationships/image" Target="../media/image52.png"/><Relationship Id="rId150" Type="http://schemas.openxmlformats.org/officeDocument/2006/relationships/customXml" Target="../ink/ink74.xml"/><Relationship Id="rId171" Type="http://schemas.openxmlformats.org/officeDocument/2006/relationships/image" Target="../media/image95.png"/><Relationship Id="rId192" Type="http://schemas.openxmlformats.org/officeDocument/2006/relationships/customXml" Target="../ink/ink95.xml"/><Relationship Id="rId206" Type="http://schemas.openxmlformats.org/officeDocument/2006/relationships/customXml" Target="../ink/ink102.xml"/><Relationship Id="rId227" Type="http://schemas.openxmlformats.org/officeDocument/2006/relationships/image" Target="../media/image123.png"/><Relationship Id="rId12" Type="http://schemas.openxmlformats.org/officeDocument/2006/relationships/customXml" Target="../ink/ink5.xml"/><Relationship Id="rId33" Type="http://schemas.openxmlformats.org/officeDocument/2006/relationships/image" Target="../media/image26.png"/><Relationship Id="rId108" Type="http://schemas.openxmlformats.org/officeDocument/2006/relationships/customXml" Target="../ink/ink53.xml"/><Relationship Id="rId129" Type="http://schemas.openxmlformats.org/officeDocument/2006/relationships/image" Target="../media/image74.png"/><Relationship Id="rId54" Type="http://schemas.openxmlformats.org/officeDocument/2006/relationships/customXml" Target="../ink/ink26.xml"/><Relationship Id="rId75" Type="http://schemas.openxmlformats.org/officeDocument/2006/relationships/image" Target="../media/image47.png"/><Relationship Id="rId96" Type="http://schemas.openxmlformats.org/officeDocument/2006/relationships/customXml" Target="../ink/ink47.xml"/><Relationship Id="rId140" Type="http://schemas.openxmlformats.org/officeDocument/2006/relationships/customXml" Target="../ink/ink69.xml"/><Relationship Id="rId161" Type="http://schemas.openxmlformats.org/officeDocument/2006/relationships/image" Target="../media/image90.png"/><Relationship Id="rId182" Type="http://schemas.openxmlformats.org/officeDocument/2006/relationships/customXml" Target="../ink/ink90.xml"/><Relationship Id="rId217" Type="http://schemas.openxmlformats.org/officeDocument/2006/relationships/image" Target="../media/image118.png"/><Relationship Id="rId6" Type="http://schemas.openxmlformats.org/officeDocument/2006/relationships/customXml" Target="../ink/ink2.xml"/><Relationship Id="rId23" Type="http://schemas.openxmlformats.org/officeDocument/2006/relationships/image" Target="../media/image21.png"/><Relationship Id="rId119" Type="http://schemas.openxmlformats.org/officeDocument/2006/relationships/image" Target="../media/image69.png"/><Relationship Id="rId44" Type="http://schemas.openxmlformats.org/officeDocument/2006/relationships/customXml" Target="../ink/ink21.xml"/><Relationship Id="rId65" Type="http://schemas.openxmlformats.org/officeDocument/2006/relationships/image" Target="../media/image42.png"/><Relationship Id="rId86" Type="http://schemas.openxmlformats.org/officeDocument/2006/relationships/customXml" Target="../ink/ink42.xml"/><Relationship Id="rId130" Type="http://schemas.openxmlformats.org/officeDocument/2006/relationships/customXml" Target="../ink/ink64.xml"/><Relationship Id="rId151" Type="http://schemas.openxmlformats.org/officeDocument/2006/relationships/image" Target="../media/image85.png"/><Relationship Id="rId172" Type="http://schemas.openxmlformats.org/officeDocument/2006/relationships/customXml" Target="../ink/ink85.xml"/><Relationship Id="rId193" Type="http://schemas.openxmlformats.org/officeDocument/2006/relationships/image" Target="../media/image106.png"/><Relationship Id="rId207" Type="http://schemas.openxmlformats.org/officeDocument/2006/relationships/image" Target="../media/image113.png"/><Relationship Id="rId228" Type="http://schemas.openxmlformats.org/officeDocument/2006/relationships/customXml" Target="../ink/ink113.xml"/><Relationship Id="rId13" Type="http://schemas.openxmlformats.org/officeDocument/2006/relationships/image" Target="../media/image16.png"/><Relationship Id="rId109" Type="http://schemas.openxmlformats.org/officeDocument/2006/relationships/image" Target="../media/image64.png"/><Relationship Id="rId34" Type="http://schemas.openxmlformats.org/officeDocument/2006/relationships/customXml" Target="../ink/ink16.xml"/><Relationship Id="rId55" Type="http://schemas.openxmlformats.org/officeDocument/2006/relationships/image" Target="../media/image37.png"/><Relationship Id="rId76" Type="http://schemas.openxmlformats.org/officeDocument/2006/relationships/customXml" Target="../ink/ink37.xml"/><Relationship Id="rId97" Type="http://schemas.openxmlformats.org/officeDocument/2006/relationships/image" Target="../media/image58.png"/><Relationship Id="rId120" Type="http://schemas.openxmlformats.org/officeDocument/2006/relationships/customXml" Target="../ink/ink59.xml"/><Relationship Id="rId141" Type="http://schemas.openxmlformats.org/officeDocument/2006/relationships/image" Target="../media/image80.png"/><Relationship Id="rId7" Type="http://schemas.openxmlformats.org/officeDocument/2006/relationships/image" Target="../media/image13.png"/><Relationship Id="rId162" Type="http://schemas.openxmlformats.org/officeDocument/2006/relationships/customXml" Target="../ink/ink80.xml"/><Relationship Id="rId183" Type="http://schemas.openxmlformats.org/officeDocument/2006/relationships/image" Target="../media/image101.png"/><Relationship Id="rId218" Type="http://schemas.openxmlformats.org/officeDocument/2006/relationships/customXml" Target="../ink/ink108.xml"/><Relationship Id="rId24" Type="http://schemas.openxmlformats.org/officeDocument/2006/relationships/customXml" Target="../ink/ink11.xml"/><Relationship Id="rId45" Type="http://schemas.openxmlformats.org/officeDocument/2006/relationships/image" Target="../media/image32.png"/><Relationship Id="rId66" Type="http://schemas.openxmlformats.org/officeDocument/2006/relationships/customXml" Target="../ink/ink32.xml"/><Relationship Id="rId87" Type="http://schemas.openxmlformats.org/officeDocument/2006/relationships/image" Target="../media/image53.png"/><Relationship Id="rId110" Type="http://schemas.openxmlformats.org/officeDocument/2006/relationships/customXml" Target="../ink/ink54.xml"/><Relationship Id="rId131" Type="http://schemas.openxmlformats.org/officeDocument/2006/relationships/image" Target="../media/image75.png"/><Relationship Id="rId152" Type="http://schemas.openxmlformats.org/officeDocument/2006/relationships/customXml" Target="../ink/ink75.xml"/><Relationship Id="rId173" Type="http://schemas.openxmlformats.org/officeDocument/2006/relationships/image" Target="../media/image96.png"/><Relationship Id="rId194" Type="http://schemas.openxmlformats.org/officeDocument/2006/relationships/customXml" Target="../ink/ink96.xml"/><Relationship Id="rId208" Type="http://schemas.openxmlformats.org/officeDocument/2006/relationships/customXml" Target="../ink/ink103.xml"/><Relationship Id="rId229" Type="http://schemas.openxmlformats.org/officeDocument/2006/relationships/image" Target="../media/image124.png"/><Relationship Id="rId14" Type="http://schemas.openxmlformats.org/officeDocument/2006/relationships/customXml" Target="../ink/ink6.xml"/><Relationship Id="rId35" Type="http://schemas.openxmlformats.org/officeDocument/2006/relationships/image" Target="../media/image27.png"/><Relationship Id="rId56" Type="http://schemas.openxmlformats.org/officeDocument/2006/relationships/customXml" Target="../ink/ink27.xml"/><Relationship Id="rId77" Type="http://schemas.openxmlformats.org/officeDocument/2006/relationships/image" Target="../media/image48.png"/><Relationship Id="rId100" Type="http://schemas.openxmlformats.org/officeDocument/2006/relationships/customXml" Target="../ink/ink49.xml"/><Relationship Id="rId8" Type="http://schemas.openxmlformats.org/officeDocument/2006/relationships/customXml" Target="../ink/ink3.xml"/><Relationship Id="rId98" Type="http://schemas.openxmlformats.org/officeDocument/2006/relationships/customXml" Target="../ink/ink48.xml"/><Relationship Id="rId121" Type="http://schemas.openxmlformats.org/officeDocument/2006/relationships/image" Target="../media/image70.png"/><Relationship Id="rId142" Type="http://schemas.openxmlformats.org/officeDocument/2006/relationships/customXml" Target="../ink/ink70.xml"/><Relationship Id="rId163" Type="http://schemas.openxmlformats.org/officeDocument/2006/relationships/image" Target="../media/image91.png"/><Relationship Id="rId184" Type="http://schemas.openxmlformats.org/officeDocument/2006/relationships/customXml" Target="../ink/ink91.xml"/><Relationship Id="rId219" Type="http://schemas.openxmlformats.org/officeDocument/2006/relationships/image" Target="../media/image119.png"/><Relationship Id="rId230" Type="http://schemas.openxmlformats.org/officeDocument/2006/relationships/customXml" Target="../ink/ink114.xml"/><Relationship Id="rId25" Type="http://schemas.openxmlformats.org/officeDocument/2006/relationships/image" Target="../media/image22.png"/><Relationship Id="rId46" Type="http://schemas.openxmlformats.org/officeDocument/2006/relationships/customXml" Target="../ink/ink22.xml"/><Relationship Id="rId67" Type="http://schemas.openxmlformats.org/officeDocument/2006/relationships/image" Target="../media/image43.png"/><Relationship Id="rId20" Type="http://schemas.openxmlformats.org/officeDocument/2006/relationships/customXml" Target="../ink/ink9.xml"/><Relationship Id="rId41" Type="http://schemas.openxmlformats.org/officeDocument/2006/relationships/image" Target="../media/image30.png"/><Relationship Id="rId62" Type="http://schemas.openxmlformats.org/officeDocument/2006/relationships/customXml" Target="../ink/ink30.xml"/><Relationship Id="rId83" Type="http://schemas.openxmlformats.org/officeDocument/2006/relationships/image" Target="../media/image51.png"/><Relationship Id="rId88" Type="http://schemas.openxmlformats.org/officeDocument/2006/relationships/customXml" Target="../ink/ink43.xml"/><Relationship Id="rId111" Type="http://schemas.openxmlformats.org/officeDocument/2006/relationships/image" Target="../media/image65.png"/><Relationship Id="rId132" Type="http://schemas.openxmlformats.org/officeDocument/2006/relationships/customXml" Target="../ink/ink65.xml"/><Relationship Id="rId153" Type="http://schemas.openxmlformats.org/officeDocument/2006/relationships/image" Target="../media/image86.png"/><Relationship Id="rId174" Type="http://schemas.openxmlformats.org/officeDocument/2006/relationships/customXml" Target="../ink/ink86.xml"/><Relationship Id="rId179" Type="http://schemas.openxmlformats.org/officeDocument/2006/relationships/image" Target="../media/image99.png"/><Relationship Id="rId195" Type="http://schemas.openxmlformats.org/officeDocument/2006/relationships/image" Target="../media/image107.png"/><Relationship Id="rId209" Type="http://schemas.openxmlformats.org/officeDocument/2006/relationships/image" Target="../media/image114.png"/><Relationship Id="rId190" Type="http://schemas.openxmlformats.org/officeDocument/2006/relationships/customXml" Target="../ink/ink94.xml"/><Relationship Id="rId204" Type="http://schemas.openxmlformats.org/officeDocument/2006/relationships/customXml" Target="../ink/ink101.xml"/><Relationship Id="rId220" Type="http://schemas.openxmlformats.org/officeDocument/2006/relationships/customXml" Target="../ink/ink109.xml"/><Relationship Id="rId225" Type="http://schemas.openxmlformats.org/officeDocument/2006/relationships/image" Target="../media/image122.png"/><Relationship Id="rId15" Type="http://schemas.openxmlformats.org/officeDocument/2006/relationships/image" Target="../media/image17.png"/><Relationship Id="rId36" Type="http://schemas.openxmlformats.org/officeDocument/2006/relationships/customXml" Target="../ink/ink17.xml"/><Relationship Id="rId57" Type="http://schemas.openxmlformats.org/officeDocument/2006/relationships/image" Target="../media/image38.png"/><Relationship Id="rId106" Type="http://schemas.openxmlformats.org/officeDocument/2006/relationships/customXml" Target="../ink/ink52.xml"/><Relationship Id="rId127" Type="http://schemas.openxmlformats.org/officeDocument/2006/relationships/image" Target="../media/image73.png"/><Relationship Id="rId10" Type="http://schemas.openxmlformats.org/officeDocument/2006/relationships/customXml" Target="../ink/ink4.xml"/><Relationship Id="rId31" Type="http://schemas.openxmlformats.org/officeDocument/2006/relationships/image" Target="../media/image25.png"/><Relationship Id="rId52" Type="http://schemas.openxmlformats.org/officeDocument/2006/relationships/customXml" Target="../ink/ink25.xml"/><Relationship Id="rId73" Type="http://schemas.openxmlformats.org/officeDocument/2006/relationships/image" Target="../media/image46.png"/><Relationship Id="rId78" Type="http://schemas.openxmlformats.org/officeDocument/2006/relationships/customXml" Target="../ink/ink38.xml"/><Relationship Id="rId94" Type="http://schemas.openxmlformats.org/officeDocument/2006/relationships/customXml" Target="../ink/ink46.xml"/><Relationship Id="rId99" Type="http://schemas.openxmlformats.org/officeDocument/2006/relationships/image" Target="../media/image59.png"/><Relationship Id="rId101" Type="http://schemas.openxmlformats.org/officeDocument/2006/relationships/image" Target="../media/image60.png"/><Relationship Id="rId122" Type="http://schemas.openxmlformats.org/officeDocument/2006/relationships/customXml" Target="../ink/ink60.xml"/><Relationship Id="rId143" Type="http://schemas.openxmlformats.org/officeDocument/2006/relationships/image" Target="../media/image81.png"/><Relationship Id="rId148" Type="http://schemas.openxmlformats.org/officeDocument/2006/relationships/customXml" Target="../ink/ink73.xml"/><Relationship Id="rId164" Type="http://schemas.openxmlformats.org/officeDocument/2006/relationships/customXml" Target="../ink/ink81.xml"/><Relationship Id="rId169" Type="http://schemas.openxmlformats.org/officeDocument/2006/relationships/image" Target="../media/image94.png"/><Relationship Id="rId185" Type="http://schemas.openxmlformats.org/officeDocument/2006/relationships/image" Target="../media/image102.png"/><Relationship Id="rId4" Type="http://schemas.openxmlformats.org/officeDocument/2006/relationships/customXml" Target="../ink/ink1.xml"/><Relationship Id="rId9" Type="http://schemas.openxmlformats.org/officeDocument/2006/relationships/image" Target="../media/image14.png"/><Relationship Id="rId180" Type="http://schemas.openxmlformats.org/officeDocument/2006/relationships/customXml" Target="../ink/ink89.xml"/><Relationship Id="rId210" Type="http://schemas.openxmlformats.org/officeDocument/2006/relationships/customXml" Target="../ink/ink104.xml"/><Relationship Id="rId215" Type="http://schemas.openxmlformats.org/officeDocument/2006/relationships/image" Target="../media/image117.png"/><Relationship Id="rId26" Type="http://schemas.openxmlformats.org/officeDocument/2006/relationships/customXml" Target="../ink/ink12.xml"/><Relationship Id="rId231" Type="http://schemas.openxmlformats.org/officeDocument/2006/relationships/image" Target="../media/image125.png"/><Relationship Id="rId47" Type="http://schemas.openxmlformats.org/officeDocument/2006/relationships/image" Target="../media/image33.png"/><Relationship Id="rId68" Type="http://schemas.openxmlformats.org/officeDocument/2006/relationships/customXml" Target="../ink/ink33.xml"/><Relationship Id="rId89" Type="http://schemas.openxmlformats.org/officeDocument/2006/relationships/image" Target="../media/image54.png"/><Relationship Id="rId112" Type="http://schemas.openxmlformats.org/officeDocument/2006/relationships/customXml" Target="../ink/ink55.xml"/><Relationship Id="rId133" Type="http://schemas.openxmlformats.org/officeDocument/2006/relationships/image" Target="../media/image76.png"/><Relationship Id="rId154" Type="http://schemas.openxmlformats.org/officeDocument/2006/relationships/customXml" Target="../ink/ink76.xml"/><Relationship Id="rId175" Type="http://schemas.openxmlformats.org/officeDocument/2006/relationships/image" Target="../media/image97.png"/><Relationship Id="rId196" Type="http://schemas.openxmlformats.org/officeDocument/2006/relationships/customXml" Target="../ink/ink97.xml"/><Relationship Id="rId200" Type="http://schemas.openxmlformats.org/officeDocument/2006/relationships/customXml" Target="../ink/ink99.xml"/><Relationship Id="rId16" Type="http://schemas.openxmlformats.org/officeDocument/2006/relationships/customXml" Target="../ink/ink7.xml"/><Relationship Id="rId221" Type="http://schemas.openxmlformats.org/officeDocument/2006/relationships/image" Target="../media/image120.png"/><Relationship Id="rId37" Type="http://schemas.openxmlformats.org/officeDocument/2006/relationships/image" Target="../media/image28.png"/><Relationship Id="rId58" Type="http://schemas.openxmlformats.org/officeDocument/2006/relationships/customXml" Target="../ink/ink28.xml"/><Relationship Id="rId79" Type="http://schemas.openxmlformats.org/officeDocument/2006/relationships/image" Target="../media/image49.png"/><Relationship Id="rId102" Type="http://schemas.openxmlformats.org/officeDocument/2006/relationships/customXml" Target="../ink/ink50.xml"/><Relationship Id="rId123" Type="http://schemas.openxmlformats.org/officeDocument/2006/relationships/image" Target="../media/image71.png"/><Relationship Id="rId144" Type="http://schemas.openxmlformats.org/officeDocument/2006/relationships/customXml" Target="../ink/ink71.xml"/><Relationship Id="rId90" Type="http://schemas.openxmlformats.org/officeDocument/2006/relationships/customXml" Target="../ink/ink44.xml"/><Relationship Id="rId165" Type="http://schemas.openxmlformats.org/officeDocument/2006/relationships/image" Target="../media/image92.png"/><Relationship Id="rId186" Type="http://schemas.openxmlformats.org/officeDocument/2006/relationships/customXml" Target="../ink/ink92.xml"/><Relationship Id="rId211" Type="http://schemas.openxmlformats.org/officeDocument/2006/relationships/image" Target="../media/image115.png"/><Relationship Id="rId232" Type="http://schemas.openxmlformats.org/officeDocument/2006/relationships/customXml" Target="../ink/ink115.xml"/><Relationship Id="rId27" Type="http://schemas.openxmlformats.org/officeDocument/2006/relationships/image" Target="../media/image23.png"/><Relationship Id="rId48" Type="http://schemas.openxmlformats.org/officeDocument/2006/relationships/customXml" Target="../ink/ink23.xml"/><Relationship Id="rId69" Type="http://schemas.openxmlformats.org/officeDocument/2006/relationships/image" Target="../media/image44.png"/><Relationship Id="rId113" Type="http://schemas.openxmlformats.org/officeDocument/2006/relationships/image" Target="../media/image66.png"/><Relationship Id="rId134" Type="http://schemas.openxmlformats.org/officeDocument/2006/relationships/customXml" Target="../ink/ink66.xml"/><Relationship Id="rId80" Type="http://schemas.openxmlformats.org/officeDocument/2006/relationships/customXml" Target="../ink/ink39.xml"/><Relationship Id="rId155" Type="http://schemas.openxmlformats.org/officeDocument/2006/relationships/image" Target="../media/image87.png"/><Relationship Id="rId176" Type="http://schemas.openxmlformats.org/officeDocument/2006/relationships/customXml" Target="../ink/ink87.xml"/><Relationship Id="rId197" Type="http://schemas.openxmlformats.org/officeDocument/2006/relationships/image" Target="../media/image108.png"/><Relationship Id="rId201" Type="http://schemas.openxmlformats.org/officeDocument/2006/relationships/image" Target="../media/image110.png"/><Relationship Id="rId222" Type="http://schemas.openxmlformats.org/officeDocument/2006/relationships/customXml" Target="../ink/ink110.xml"/><Relationship Id="rId17" Type="http://schemas.openxmlformats.org/officeDocument/2006/relationships/image" Target="../media/image18.png"/><Relationship Id="rId38" Type="http://schemas.openxmlformats.org/officeDocument/2006/relationships/customXml" Target="../ink/ink18.xml"/><Relationship Id="rId59" Type="http://schemas.openxmlformats.org/officeDocument/2006/relationships/image" Target="../media/image39.png"/><Relationship Id="rId103" Type="http://schemas.openxmlformats.org/officeDocument/2006/relationships/image" Target="../media/image61.png"/><Relationship Id="rId124" Type="http://schemas.openxmlformats.org/officeDocument/2006/relationships/customXml" Target="../ink/ink61.xml"/><Relationship Id="rId70" Type="http://schemas.openxmlformats.org/officeDocument/2006/relationships/customXml" Target="../ink/ink34.xml"/><Relationship Id="rId91" Type="http://schemas.openxmlformats.org/officeDocument/2006/relationships/image" Target="../media/image55.png"/><Relationship Id="rId145" Type="http://schemas.openxmlformats.org/officeDocument/2006/relationships/image" Target="../media/image82.png"/><Relationship Id="rId166" Type="http://schemas.openxmlformats.org/officeDocument/2006/relationships/customXml" Target="../ink/ink82.xml"/><Relationship Id="rId187" Type="http://schemas.openxmlformats.org/officeDocument/2006/relationships/image" Target="../media/image103.png"/><Relationship Id="rId1" Type="http://schemas.openxmlformats.org/officeDocument/2006/relationships/slideLayout" Target="../slideLayouts/slideLayout2.xml"/><Relationship Id="rId212" Type="http://schemas.openxmlformats.org/officeDocument/2006/relationships/customXml" Target="../ink/ink105.xml"/><Relationship Id="rId233" Type="http://schemas.openxmlformats.org/officeDocument/2006/relationships/image" Target="../media/image126.png"/><Relationship Id="rId28" Type="http://schemas.openxmlformats.org/officeDocument/2006/relationships/customXml" Target="../ink/ink13.xml"/><Relationship Id="rId49" Type="http://schemas.openxmlformats.org/officeDocument/2006/relationships/image" Target="../media/image34.png"/><Relationship Id="rId114" Type="http://schemas.openxmlformats.org/officeDocument/2006/relationships/customXml" Target="../ink/ink56.xml"/><Relationship Id="rId60" Type="http://schemas.openxmlformats.org/officeDocument/2006/relationships/customXml" Target="../ink/ink29.xml"/><Relationship Id="rId81" Type="http://schemas.openxmlformats.org/officeDocument/2006/relationships/image" Target="../media/image50.png"/><Relationship Id="rId135" Type="http://schemas.openxmlformats.org/officeDocument/2006/relationships/image" Target="../media/image77.png"/><Relationship Id="rId156" Type="http://schemas.openxmlformats.org/officeDocument/2006/relationships/customXml" Target="../ink/ink77.xml"/><Relationship Id="rId177" Type="http://schemas.openxmlformats.org/officeDocument/2006/relationships/image" Target="../media/image98.png"/><Relationship Id="rId198" Type="http://schemas.openxmlformats.org/officeDocument/2006/relationships/customXml" Target="../ink/ink98.xml"/><Relationship Id="rId202" Type="http://schemas.openxmlformats.org/officeDocument/2006/relationships/customXml" Target="../ink/ink100.xml"/><Relationship Id="rId223" Type="http://schemas.openxmlformats.org/officeDocument/2006/relationships/image" Target="../media/image121.png"/><Relationship Id="rId18" Type="http://schemas.openxmlformats.org/officeDocument/2006/relationships/customXml" Target="../ink/ink8.xml"/><Relationship Id="rId39" Type="http://schemas.openxmlformats.org/officeDocument/2006/relationships/image" Target="../media/image29.png"/><Relationship Id="rId50" Type="http://schemas.openxmlformats.org/officeDocument/2006/relationships/customXml" Target="../ink/ink24.xml"/><Relationship Id="rId104" Type="http://schemas.openxmlformats.org/officeDocument/2006/relationships/customXml" Target="../ink/ink51.xml"/><Relationship Id="rId125" Type="http://schemas.openxmlformats.org/officeDocument/2006/relationships/image" Target="../media/image72.png"/><Relationship Id="rId146" Type="http://schemas.openxmlformats.org/officeDocument/2006/relationships/customXml" Target="../ink/ink72.xml"/><Relationship Id="rId167" Type="http://schemas.openxmlformats.org/officeDocument/2006/relationships/image" Target="../media/image93.png"/><Relationship Id="rId188" Type="http://schemas.openxmlformats.org/officeDocument/2006/relationships/customXml" Target="../ink/ink93.xml"/><Relationship Id="rId71" Type="http://schemas.openxmlformats.org/officeDocument/2006/relationships/image" Target="../media/image45.png"/><Relationship Id="rId92" Type="http://schemas.openxmlformats.org/officeDocument/2006/relationships/customXml" Target="../ink/ink45.xml"/><Relationship Id="rId213" Type="http://schemas.openxmlformats.org/officeDocument/2006/relationships/image" Target="../media/image116.png"/><Relationship Id="rId2" Type="http://schemas.openxmlformats.org/officeDocument/2006/relationships/image" Target="../media/image1.jpeg"/><Relationship Id="rId29" Type="http://schemas.openxmlformats.org/officeDocument/2006/relationships/image" Target="../media/image24.png"/><Relationship Id="rId40" Type="http://schemas.openxmlformats.org/officeDocument/2006/relationships/customXml" Target="../ink/ink19.xml"/><Relationship Id="rId115" Type="http://schemas.openxmlformats.org/officeDocument/2006/relationships/image" Target="../media/image67.png"/><Relationship Id="rId136" Type="http://schemas.openxmlformats.org/officeDocument/2006/relationships/customXml" Target="../ink/ink67.xml"/><Relationship Id="rId157" Type="http://schemas.openxmlformats.org/officeDocument/2006/relationships/image" Target="../media/image88.png"/><Relationship Id="rId178" Type="http://schemas.openxmlformats.org/officeDocument/2006/relationships/customXml" Target="../ink/ink88.xml"/><Relationship Id="rId61" Type="http://schemas.openxmlformats.org/officeDocument/2006/relationships/image" Target="../media/image40.png"/><Relationship Id="rId82" Type="http://schemas.openxmlformats.org/officeDocument/2006/relationships/customXml" Target="../ink/ink40.xml"/><Relationship Id="rId199" Type="http://schemas.openxmlformats.org/officeDocument/2006/relationships/image" Target="../media/image109.png"/><Relationship Id="rId203" Type="http://schemas.openxmlformats.org/officeDocument/2006/relationships/image" Target="../media/image111.png"/><Relationship Id="rId19" Type="http://schemas.openxmlformats.org/officeDocument/2006/relationships/image" Target="../media/image19.png"/><Relationship Id="rId224" Type="http://schemas.openxmlformats.org/officeDocument/2006/relationships/customXml" Target="../ink/ink111.xml"/><Relationship Id="rId30" Type="http://schemas.openxmlformats.org/officeDocument/2006/relationships/customXml" Target="../ink/ink14.xml"/><Relationship Id="rId105" Type="http://schemas.openxmlformats.org/officeDocument/2006/relationships/image" Target="../media/image62.png"/><Relationship Id="rId126" Type="http://schemas.openxmlformats.org/officeDocument/2006/relationships/customXml" Target="../ink/ink62.xml"/><Relationship Id="rId147" Type="http://schemas.openxmlformats.org/officeDocument/2006/relationships/image" Target="../media/image83.png"/><Relationship Id="rId168" Type="http://schemas.openxmlformats.org/officeDocument/2006/relationships/customXml" Target="../ink/ink83.xml"/><Relationship Id="rId51" Type="http://schemas.openxmlformats.org/officeDocument/2006/relationships/image" Target="../media/image35.png"/><Relationship Id="rId72" Type="http://schemas.openxmlformats.org/officeDocument/2006/relationships/customXml" Target="../ink/ink35.xml"/><Relationship Id="rId93" Type="http://schemas.openxmlformats.org/officeDocument/2006/relationships/image" Target="../media/image56.png"/><Relationship Id="rId189" Type="http://schemas.openxmlformats.org/officeDocument/2006/relationships/image" Target="../media/image104.png"/><Relationship Id="rId3" Type="http://schemas.openxmlformats.org/officeDocument/2006/relationships/image" Target="../media/image11.png"/><Relationship Id="rId214" Type="http://schemas.openxmlformats.org/officeDocument/2006/relationships/customXml" Target="../ink/ink106.xml"/><Relationship Id="rId116" Type="http://schemas.openxmlformats.org/officeDocument/2006/relationships/customXml" Target="../ink/ink57.xml"/><Relationship Id="rId137" Type="http://schemas.openxmlformats.org/officeDocument/2006/relationships/image" Target="../media/image78.png"/><Relationship Id="rId158" Type="http://schemas.openxmlformats.org/officeDocument/2006/relationships/customXml" Target="../ink/ink78.xml"/></Relationships>
</file>

<file path=ppt/slides/_rels/slide3.xml.rels><?xml version="1.0" encoding="UTF-8" standalone="yes"?>
<Relationships xmlns="http://schemas.openxmlformats.org/package/2006/relationships"><Relationship Id="rId117" Type="http://schemas.openxmlformats.org/officeDocument/2006/relationships/image" Target="../media/image184.png"/><Relationship Id="rId21" Type="http://schemas.openxmlformats.org/officeDocument/2006/relationships/image" Target="../media/image136.png"/><Relationship Id="rId42" Type="http://schemas.openxmlformats.org/officeDocument/2006/relationships/customXml" Target="../ink/ink136.xml"/><Relationship Id="rId63" Type="http://schemas.openxmlformats.org/officeDocument/2006/relationships/image" Target="../media/image157.png"/><Relationship Id="rId84" Type="http://schemas.openxmlformats.org/officeDocument/2006/relationships/customXml" Target="../ink/ink157.xml"/><Relationship Id="rId138" Type="http://schemas.openxmlformats.org/officeDocument/2006/relationships/customXml" Target="../ink/ink184.xml"/><Relationship Id="rId107" Type="http://schemas.openxmlformats.org/officeDocument/2006/relationships/image" Target="../media/image179.png"/><Relationship Id="rId11" Type="http://schemas.openxmlformats.org/officeDocument/2006/relationships/image" Target="../media/image131.png"/><Relationship Id="rId32" Type="http://schemas.openxmlformats.org/officeDocument/2006/relationships/customXml" Target="../ink/ink131.xml"/><Relationship Id="rId53" Type="http://schemas.openxmlformats.org/officeDocument/2006/relationships/image" Target="../media/image152.png"/><Relationship Id="rId74" Type="http://schemas.openxmlformats.org/officeDocument/2006/relationships/customXml" Target="../ink/ink152.xml"/><Relationship Id="rId128" Type="http://schemas.openxmlformats.org/officeDocument/2006/relationships/customXml" Target="../ink/ink179.xml"/><Relationship Id="rId5" Type="http://schemas.openxmlformats.org/officeDocument/2006/relationships/image" Target="../media/image128.png"/><Relationship Id="rId90" Type="http://schemas.openxmlformats.org/officeDocument/2006/relationships/customXml" Target="../ink/ink160.xml"/><Relationship Id="rId95" Type="http://schemas.openxmlformats.org/officeDocument/2006/relationships/image" Target="../media/image173.png"/><Relationship Id="rId22" Type="http://schemas.openxmlformats.org/officeDocument/2006/relationships/customXml" Target="../ink/ink126.xml"/><Relationship Id="rId27" Type="http://schemas.openxmlformats.org/officeDocument/2006/relationships/image" Target="../media/image139.png"/><Relationship Id="rId43" Type="http://schemas.openxmlformats.org/officeDocument/2006/relationships/image" Target="../media/image147.png"/><Relationship Id="rId48" Type="http://schemas.openxmlformats.org/officeDocument/2006/relationships/customXml" Target="../ink/ink139.xml"/><Relationship Id="rId64" Type="http://schemas.openxmlformats.org/officeDocument/2006/relationships/customXml" Target="../ink/ink147.xml"/><Relationship Id="rId69" Type="http://schemas.openxmlformats.org/officeDocument/2006/relationships/image" Target="../media/image160.png"/><Relationship Id="rId113" Type="http://schemas.openxmlformats.org/officeDocument/2006/relationships/image" Target="../media/image182.png"/><Relationship Id="rId118" Type="http://schemas.openxmlformats.org/officeDocument/2006/relationships/customXml" Target="../ink/ink174.xml"/><Relationship Id="rId134" Type="http://schemas.openxmlformats.org/officeDocument/2006/relationships/customXml" Target="../ink/ink182.xml"/><Relationship Id="rId139" Type="http://schemas.openxmlformats.org/officeDocument/2006/relationships/image" Target="../media/image195.png"/><Relationship Id="rId80" Type="http://schemas.openxmlformats.org/officeDocument/2006/relationships/customXml" Target="../ink/ink155.xml"/><Relationship Id="rId85" Type="http://schemas.openxmlformats.org/officeDocument/2006/relationships/image" Target="../media/image168.png"/><Relationship Id="rId12" Type="http://schemas.openxmlformats.org/officeDocument/2006/relationships/customXml" Target="../ink/ink121.xml"/><Relationship Id="rId17" Type="http://schemas.openxmlformats.org/officeDocument/2006/relationships/image" Target="../media/image134.png"/><Relationship Id="rId33" Type="http://schemas.openxmlformats.org/officeDocument/2006/relationships/image" Target="../media/image142.png"/><Relationship Id="rId38" Type="http://schemas.openxmlformats.org/officeDocument/2006/relationships/customXml" Target="../ink/ink134.xml"/><Relationship Id="rId59" Type="http://schemas.openxmlformats.org/officeDocument/2006/relationships/image" Target="../media/image155.png"/><Relationship Id="rId103" Type="http://schemas.openxmlformats.org/officeDocument/2006/relationships/image" Target="../media/image177.png"/><Relationship Id="rId108" Type="http://schemas.openxmlformats.org/officeDocument/2006/relationships/customXml" Target="../ink/ink169.xml"/><Relationship Id="rId124" Type="http://schemas.openxmlformats.org/officeDocument/2006/relationships/customXml" Target="../ink/ink177.xml"/><Relationship Id="rId129" Type="http://schemas.openxmlformats.org/officeDocument/2006/relationships/image" Target="../media/image190.png"/><Relationship Id="rId54" Type="http://schemas.openxmlformats.org/officeDocument/2006/relationships/customXml" Target="../ink/ink142.xml"/><Relationship Id="rId70" Type="http://schemas.openxmlformats.org/officeDocument/2006/relationships/customXml" Target="../ink/ink150.xml"/><Relationship Id="rId75" Type="http://schemas.openxmlformats.org/officeDocument/2006/relationships/image" Target="../media/image163.png"/><Relationship Id="rId91" Type="http://schemas.openxmlformats.org/officeDocument/2006/relationships/image" Target="../media/image171.png"/><Relationship Id="rId96" Type="http://schemas.openxmlformats.org/officeDocument/2006/relationships/customXml" Target="../ink/ink163.xml"/><Relationship Id="rId140" Type="http://schemas.openxmlformats.org/officeDocument/2006/relationships/customXml" Target="../ink/ink185.xml"/><Relationship Id="rId145" Type="http://schemas.openxmlformats.org/officeDocument/2006/relationships/image" Target="../media/image198.png"/><Relationship Id="rId1" Type="http://schemas.openxmlformats.org/officeDocument/2006/relationships/slideLayout" Target="../slideLayouts/slideLayout2.xml"/><Relationship Id="rId6" Type="http://schemas.openxmlformats.org/officeDocument/2006/relationships/customXml" Target="../ink/ink118.xml"/><Relationship Id="rId23" Type="http://schemas.openxmlformats.org/officeDocument/2006/relationships/image" Target="../media/image137.png"/><Relationship Id="rId28" Type="http://schemas.openxmlformats.org/officeDocument/2006/relationships/customXml" Target="../ink/ink129.xml"/><Relationship Id="rId49" Type="http://schemas.openxmlformats.org/officeDocument/2006/relationships/image" Target="../media/image150.png"/><Relationship Id="rId114" Type="http://schemas.openxmlformats.org/officeDocument/2006/relationships/customXml" Target="../ink/ink172.xml"/><Relationship Id="rId119" Type="http://schemas.openxmlformats.org/officeDocument/2006/relationships/image" Target="../media/image185.png"/><Relationship Id="rId44" Type="http://schemas.openxmlformats.org/officeDocument/2006/relationships/customXml" Target="../ink/ink137.xml"/><Relationship Id="rId60" Type="http://schemas.openxmlformats.org/officeDocument/2006/relationships/customXml" Target="../ink/ink145.xml"/><Relationship Id="rId65" Type="http://schemas.openxmlformats.org/officeDocument/2006/relationships/image" Target="../media/image158.png"/><Relationship Id="rId81" Type="http://schemas.openxmlformats.org/officeDocument/2006/relationships/image" Target="../media/image166.png"/><Relationship Id="rId86" Type="http://schemas.openxmlformats.org/officeDocument/2006/relationships/customXml" Target="../ink/ink158.xml"/><Relationship Id="rId130" Type="http://schemas.openxmlformats.org/officeDocument/2006/relationships/customXml" Target="../ink/ink180.xml"/><Relationship Id="rId135" Type="http://schemas.openxmlformats.org/officeDocument/2006/relationships/image" Target="../media/image193.png"/><Relationship Id="rId13" Type="http://schemas.openxmlformats.org/officeDocument/2006/relationships/image" Target="../media/image132.png"/><Relationship Id="rId18" Type="http://schemas.openxmlformats.org/officeDocument/2006/relationships/customXml" Target="../ink/ink124.xml"/><Relationship Id="rId39" Type="http://schemas.openxmlformats.org/officeDocument/2006/relationships/image" Target="../media/image145.png"/><Relationship Id="rId109" Type="http://schemas.openxmlformats.org/officeDocument/2006/relationships/image" Target="../media/image180.png"/><Relationship Id="rId34" Type="http://schemas.openxmlformats.org/officeDocument/2006/relationships/customXml" Target="../ink/ink132.xml"/><Relationship Id="rId50" Type="http://schemas.openxmlformats.org/officeDocument/2006/relationships/customXml" Target="../ink/ink140.xml"/><Relationship Id="rId55" Type="http://schemas.openxmlformats.org/officeDocument/2006/relationships/image" Target="../media/image153.png"/><Relationship Id="rId76" Type="http://schemas.openxmlformats.org/officeDocument/2006/relationships/customXml" Target="../ink/ink153.xml"/><Relationship Id="rId97" Type="http://schemas.openxmlformats.org/officeDocument/2006/relationships/image" Target="../media/image174.png"/><Relationship Id="rId104" Type="http://schemas.openxmlformats.org/officeDocument/2006/relationships/customXml" Target="../ink/ink167.xml"/><Relationship Id="rId120" Type="http://schemas.openxmlformats.org/officeDocument/2006/relationships/customXml" Target="../ink/ink175.xml"/><Relationship Id="rId125" Type="http://schemas.openxmlformats.org/officeDocument/2006/relationships/image" Target="../media/image188.png"/><Relationship Id="rId141" Type="http://schemas.openxmlformats.org/officeDocument/2006/relationships/image" Target="../media/image196.png"/><Relationship Id="rId146" Type="http://schemas.openxmlformats.org/officeDocument/2006/relationships/customXml" Target="../ink/ink188.xml"/><Relationship Id="rId7" Type="http://schemas.openxmlformats.org/officeDocument/2006/relationships/image" Target="../media/image129.png"/><Relationship Id="rId71" Type="http://schemas.openxmlformats.org/officeDocument/2006/relationships/image" Target="../media/image161.png"/><Relationship Id="rId92" Type="http://schemas.openxmlformats.org/officeDocument/2006/relationships/customXml" Target="../ink/ink161.xml"/><Relationship Id="rId2" Type="http://schemas.openxmlformats.org/officeDocument/2006/relationships/customXml" Target="../ink/ink116.xml"/><Relationship Id="rId29" Type="http://schemas.openxmlformats.org/officeDocument/2006/relationships/image" Target="../media/image140.png"/><Relationship Id="rId24" Type="http://schemas.openxmlformats.org/officeDocument/2006/relationships/customXml" Target="../ink/ink127.xml"/><Relationship Id="rId40" Type="http://schemas.openxmlformats.org/officeDocument/2006/relationships/customXml" Target="../ink/ink135.xml"/><Relationship Id="rId45" Type="http://schemas.openxmlformats.org/officeDocument/2006/relationships/image" Target="../media/image148.png"/><Relationship Id="rId66" Type="http://schemas.openxmlformats.org/officeDocument/2006/relationships/customXml" Target="../ink/ink148.xml"/><Relationship Id="rId87" Type="http://schemas.openxmlformats.org/officeDocument/2006/relationships/image" Target="../media/image169.png"/><Relationship Id="rId110" Type="http://schemas.openxmlformats.org/officeDocument/2006/relationships/customXml" Target="../ink/ink170.xml"/><Relationship Id="rId115" Type="http://schemas.openxmlformats.org/officeDocument/2006/relationships/image" Target="../media/image183.png"/><Relationship Id="rId131" Type="http://schemas.openxmlformats.org/officeDocument/2006/relationships/image" Target="../media/image191.png"/><Relationship Id="rId136" Type="http://schemas.openxmlformats.org/officeDocument/2006/relationships/customXml" Target="../ink/ink183.xml"/><Relationship Id="rId61" Type="http://schemas.openxmlformats.org/officeDocument/2006/relationships/image" Target="../media/image156.png"/><Relationship Id="rId82" Type="http://schemas.openxmlformats.org/officeDocument/2006/relationships/customXml" Target="../ink/ink156.xml"/><Relationship Id="rId19" Type="http://schemas.openxmlformats.org/officeDocument/2006/relationships/image" Target="../media/image135.png"/><Relationship Id="rId14" Type="http://schemas.openxmlformats.org/officeDocument/2006/relationships/customXml" Target="../ink/ink122.xml"/><Relationship Id="rId30" Type="http://schemas.openxmlformats.org/officeDocument/2006/relationships/customXml" Target="../ink/ink130.xml"/><Relationship Id="rId35" Type="http://schemas.openxmlformats.org/officeDocument/2006/relationships/image" Target="../media/image143.png"/><Relationship Id="rId56" Type="http://schemas.openxmlformats.org/officeDocument/2006/relationships/customXml" Target="../ink/ink143.xml"/><Relationship Id="rId77" Type="http://schemas.openxmlformats.org/officeDocument/2006/relationships/image" Target="../media/image164.png"/><Relationship Id="rId100" Type="http://schemas.openxmlformats.org/officeDocument/2006/relationships/customXml" Target="../ink/ink165.xml"/><Relationship Id="rId105" Type="http://schemas.openxmlformats.org/officeDocument/2006/relationships/image" Target="../media/image178.png"/><Relationship Id="rId126" Type="http://schemas.openxmlformats.org/officeDocument/2006/relationships/customXml" Target="../ink/ink178.xml"/><Relationship Id="rId147" Type="http://schemas.openxmlformats.org/officeDocument/2006/relationships/image" Target="../media/image199.png"/><Relationship Id="rId8" Type="http://schemas.openxmlformats.org/officeDocument/2006/relationships/customXml" Target="../ink/ink119.xml"/><Relationship Id="rId51" Type="http://schemas.openxmlformats.org/officeDocument/2006/relationships/image" Target="../media/image151.png"/><Relationship Id="rId72" Type="http://schemas.openxmlformats.org/officeDocument/2006/relationships/customXml" Target="../ink/ink151.xml"/><Relationship Id="rId93" Type="http://schemas.openxmlformats.org/officeDocument/2006/relationships/image" Target="../media/image172.png"/><Relationship Id="rId98" Type="http://schemas.openxmlformats.org/officeDocument/2006/relationships/customXml" Target="../ink/ink164.xml"/><Relationship Id="rId121" Type="http://schemas.openxmlformats.org/officeDocument/2006/relationships/image" Target="../media/image186.png"/><Relationship Id="rId142" Type="http://schemas.openxmlformats.org/officeDocument/2006/relationships/customXml" Target="../ink/ink186.xml"/><Relationship Id="rId3" Type="http://schemas.openxmlformats.org/officeDocument/2006/relationships/image" Target="../media/image127.png"/><Relationship Id="rId25" Type="http://schemas.openxmlformats.org/officeDocument/2006/relationships/image" Target="../media/image138.png"/><Relationship Id="rId46" Type="http://schemas.openxmlformats.org/officeDocument/2006/relationships/customXml" Target="../ink/ink138.xml"/><Relationship Id="rId67" Type="http://schemas.openxmlformats.org/officeDocument/2006/relationships/image" Target="../media/image159.png"/><Relationship Id="rId116" Type="http://schemas.openxmlformats.org/officeDocument/2006/relationships/customXml" Target="../ink/ink173.xml"/><Relationship Id="rId137" Type="http://schemas.openxmlformats.org/officeDocument/2006/relationships/image" Target="../media/image194.png"/><Relationship Id="rId20" Type="http://schemas.openxmlformats.org/officeDocument/2006/relationships/customXml" Target="../ink/ink125.xml"/><Relationship Id="rId41" Type="http://schemas.openxmlformats.org/officeDocument/2006/relationships/image" Target="../media/image146.png"/><Relationship Id="rId62" Type="http://schemas.openxmlformats.org/officeDocument/2006/relationships/customXml" Target="../ink/ink146.xml"/><Relationship Id="rId83" Type="http://schemas.openxmlformats.org/officeDocument/2006/relationships/image" Target="../media/image167.png"/><Relationship Id="rId88" Type="http://schemas.openxmlformats.org/officeDocument/2006/relationships/customXml" Target="../ink/ink159.xml"/><Relationship Id="rId111" Type="http://schemas.openxmlformats.org/officeDocument/2006/relationships/image" Target="../media/image181.png"/><Relationship Id="rId132" Type="http://schemas.openxmlformats.org/officeDocument/2006/relationships/customXml" Target="../ink/ink181.xml"/><Relationship Id="rId15" Type="http://schemas.openxmlformats.org/officeDocument/2006/relationships/image" Target="../media/image133.png"/><Relationship Id="rId36" Type="http://schemas.openxmlformats.org/officeDocument/2006/relationships/customXml" Target="../ink/ink133.xml"/><Relationship Id="rId57" Type="http://schemas.openxmlformats.org/officeDocument/2006/relationships/image" Target="../media/image154.png"/><Relationship Id="rId106" Type="http://schemas.openxmlformats.org/officeDocument/2006/relationships/customXml" Target="../ink/ink168.xml"/><Relationship Id="rId127" Type="http://schemas.openxmlformats.org/officeDocument/2006/relationships/image" Target="../media/image189.png"/><Relationship Id="rId10" Type="http://schemas.openxmlformats.org/officeDocument/2006/relationships/customXml" Target="../ink/ink120.xml"/><Relationship Id="rId31" Type="http://schemas.openxmlformats.org/officeDocument/2006/relationships/image" Target="../media/image141.png"/><Relationship Id="rId52" Type="http://schemas.openxmlformats.org/officeDocument/2006/relationships/customXml" Target="../ink/ink141.xml"/><Relationship Id="rId73" Type="http://schemas.openxmlformats.org/officeDocument/2006/relationships/image" Target="../media/image162.png"/><Relationship Id="rId78" Type="http://schemas.openxmlformats.org/officeDocument/2006/relationships/customXml" Target="../ink/ink154.xml"/><Relationship Id="rId94" Type="http://schemas.openxmlformats.org/officeDocument/2006/relationships/customXml" Target="../ink/ink162.xml"/><Relationship Id="rId99" Type="http://schemas.openxmlformats.org/officeDocument/2006/relationships/image" Target="../media/image175.png"/><Relationship Id="rId101" Type="http://schemas.openxmlformats.org/officeDocument/2006/relationships/image" Target="../media/image176.png"/><Relationship Id="rId122" Type="http://schemas.openxmlformats.org/officeDocument/2006/relationships/customXml" Target="../ink/ink176.xml"/><Relationship Id="rId143" Type="http://schemas.openxmlformats.org/officeDocument/2006/relationships/image" Target="../media/image197.png"/><Relationship Id="rId4" Type="http://schemas.openxmlformats.org/officeDocument/2006/relationships/customXml" Target="../ink/ink117.xml"/><Relationship Id="rId9" Type="http://schemas.openxmlformats.org/officeDocument/2006/relationships/image" Target="../media/image130.png"/><Relationship Id="rId26" Type="http://schemas.openxmlformats.org/officeDocument/2006/relationships/customXml" Target="../ink/ink128.xml"/><Relationship Id="rId47" Type="http://schemas.openxmlformats.org/officeDocument/2006/relationships/image" Target="../media/image149.png"/><Relationship Id="rId68" Type="http://schemas.openxmlformats.org/officeDocument/2006/relationships/customXml" Target="../ink/ink149.xml"/><Relationship Id="rId89" Type="http://schemas.openxmlformats.org/officeDocument/2006/relationships/image" Target="../media/image170.png"/><Relationship Id="rId112" Type="http://schemas.openxmlformats.org/officeDocument/2006/relationships/customXml" Target="../ink/ink171.xml"/><Relationship Id="rId133" Type="http://schemas.openxmlformats.org/officeDocument/2006/relationships/image" Target="../media/image192.png"/><Relationship Id="rId16" Type="http://schemas.openxmlformats.org/officeDocument/2006/relationships/customXml" Target="../ink/ink123.xml"/><Relationship Id="rId37" Type="http://schemas.openxmlformats.org/officeDocument/2006/relationships/image" Target="../media/image144.png"/><Relationship Id="rId58" Type="http://schemas.openxmlformats.org/officeDocument/2006/relationships/customXml" Target="../ink/ink144.xml"/><Relationship Id="rId79" Type="http://schemas.openxmlformats.org/officeDocument/2006/relationships/image" Target="../media/image165.png"/><Relationship Id="rId102" Type="http://schemas.openxmlformats.org/officeDocument/2006/relationships/customXml" Target="../ink/ink166.xml"/><Relationship Id="rId123" Type="http://schemas.openxmlformats.org/officeDocument/2006/relationships/image" Target="../media/image187.png"/><Relationship Id="rId144" Type="http://schemas.openxmlformats.org/officeDocument/2006/relationships/customXml" Target="../ink/ink187.xml"/></Relationships>
</file>

<file path=ppt/slides/_rels/slide4.xml.rels><?xml version="1.0" encoding="UTF-8" standalone="yes"?>
<Relationships xmlns="http://schemas.openxmlformats.org/package/2006/relationships"><Relationship Id="rId13" Type="http://schemas.openxmlformats.org/officeDocument/2006/relationships/customXml" Target="../ink/ink194.xml"/><Relationship Id="rId18" Type="http://schemas.openxmlformats.org/officeDocument/2006/relationships/image" Target="../media/image207.png"/><Relationship Id="rId26" Type="http://schemas.openxmlformats.org/officeDocument/2006/relationships/image" Target="../media/image211.png"/><Relationship Id="rId3" Type="http://schemas.openxmlformats.org/officeDocument/2006/relationships/customXml" Target="../ink/ink189.xml"/><Relationship Id="rId21" Type="http://schemas.openxmlformats.org/officeDocument/2006/relationships/customXml" Target="../ink/ink198.xml"/><Relationship Id="rId34" Type="http://schemas.openxmlformats.org/officeDocument/2006/relationships/image" Target="../media/image215.png"/><Relationship Id="rId7" Type="http://schemas.openxmlformats.org/officeDocument/2006/relationships/customXml" Target="../ink/ink191.xml"/><Relationship Id="rId12" Type="http://schemas.openxmlformats.org/officeDocument/2006/relationships/image" Target="../media/image204.png"/><Relationship Id="rId17" Type="http://schemas.openxmlformats.org/officeDocument/2006/relationships/customXml" Target="../ink/ink196.xml"/><Relationship Id="rId25" Type="http://schemas.openxmlformats.org/officeDocument/2006/relationships/customXml" Target="../ink/ink200.xml"/><Relationship Id="rId33" Type="http://schemas.openxmlformats.org/officeDocument/2006/relationships/customXml" Target="../ink/ink204.xml"/><Relationship Id="rId2" Type="http://schemas.openxmlformats.org/officeDocument/2006/relationships/image" Target="../media/image1210.png"/><Relationship Id="rId16" Type="http://schemas.openxmlformats.org/officeDocument/2006/relationships/image" Target="../media/image206.png"/><Relationship Id="rId20" Type="http://schemas.openxmlformats.org/officeDocument/2006/relationships/image" Target="../media/image208.png"/><Relationship Id="rId29" Type="http://schemas.openxmlformats.org/officeDocument/2006/relationships/customXml" Target="../ink/ink202.xml"/><Relationship Id="rId1" Type="http://schemas.openxmlformats.org/officeDocument/2006/relationships/slideLayout" Target="../slideLayouts/slideLayout2.xml"/><Relationship Id="rId6" Type="http://schemas.openxmlformats.org/officeDocument/2006/relationships/image" Target="../media/image201.png"/><Relationship Id="rId11" Type="http://schemas.openxmlformats.org/officeDocument/2006/relationships/customXml" Target="../ink/ink193.xml"/><Relationship Id="rId24" Type="http://schemas.openxmlformats.org/officeDocument/2006/relationships/image" Target="../media/image210.png"/><Relationship Id="rId32" Type="http://schemas.openxmlformats.org/officeDocument/2006/relationships/image" Target="../media/image214.png"/><Relationship Id="rId5" Type="http://schemas.openxmlformats.org/officeDocument/2006/relationships/customXml" Target="../ink/ink190.xml"/><Relationship Id="rId15" Type="http://schemas.openxmlformats.org/officeDocument/2006/relationships/customXml" Target="../ink/ink195.xml"/><Relationship Id="rId23" Type="http://schemas.openxmlformats.org/officeDocument/2006/relationships/customXml" Target="../ink/ink199.xml"/><Relationship Id="rId28" Type="http://schemas.openxmlformats.org/officeDocument/2006/relationships/image" Target="../media/image212.png"/><Relationship Id="rId36" Type="http://schemas.openxmlformats.org/officeDocument/2006/relationships/image" Target="../media/image216.png"/><Relationship Id="rId10" Type="http://schemas.openxmlformats.org/officeDocument/2006/relationships/image" Target="../media/image203.png"/><Relationship Id="rId19" Type="http://schemas.openxmlformats.org/officeDocument/2006/relationships/customXml" Target="../ink/ink197.xml"/><Relationship Id="rId31" Type="http://schemas.openxmlformats.org/officeDocument/2006/relationships/customXml" Target="../ink/ink203.xml"/><Relationship Id="rId4" Type="http://schemas.openxmlformats.org/officeDocument/2006/relationships/image" Target="../media/image200.png"/><Relationship Id="rId9" Type="http://schemas.openxmlformats.org/officeDocument/2006/relationships/customXml" Target="../ink/ink192.xml"/><Relationship Id="rId14" Type="http://schemas.openxmlformats.org/officeDocument/2006/relationships/image" Target="../media/image205.png"/><Relationship Id="rId22" Type="http://schemas.openxmlformats.org/officeDocument/2006/relationships/image" Target="../media/image209.png"/><Relationship Id="rId27" Type="http://schemas.openxmlformats.org/officeDocument/2006/relationships/customXml" Target="../ink/ink201.xml"/><Relationship Id="rId30" Type="http://schemas.openxmlformats.org/officeDocument/2006/relationships/image" Target="../media/image213.png"/><Relationship Id="rId35" Type="http://schemas.openxmlformats.org/officeDocument/2006/relationships/customXml" Target="../ink/ink205.xml"/><Relationship Id="rId8" Type="http://schemas.openxmlformats.org/officeDocument/2006/relationships/image" Target="../media/image202.png"/></Relationships>
</file>

<file path=ppt/slides/_rels/slide5.xml.rels><?xml version="1.0" encoding="UTF-8" standalone="yes"?>
<Relationships xmlns="http://schemas.openxmlformats.org/package/2006/relationships"><Relationship Id="rId117" Type="http://schemas.openxmlformats.org/officeDocument/2006/relationships/customXml" Target="../ink/ink263.xml"/><Relationship Id="rId21" Type="http://schemas.openxmlformats.org/officeDocument/2006/relationships/customXml" Target="../ink/ink215.xml"/><Relationship Id="rId42" Type="http://schemas.openxmlformats.org/officeDocument/2006/relationships/image" Target="../media/image236.png"/><Relationship Id="rId63" Type="http://schemas.openxmlformats.org/officeDocument/2006/relationships/customXml" Target="../ink/ink236.xml"/><Relationship Id="rId84" Type="http://schemas.openxmlformats.org/officeDocument/2006/relationships/image" Target="../media/image257.png"/><Relationship Id="rId138" Type="http://schemas.openxmlformats.org/officeDocument/2006/relationships/image" Target="../media/image284.png"/><Relationship Id="rId159" Type="http://schemas.openxmlformats.org/officeDocument/2006/relationships/customXml" Target="../ink/ink284.xml"/><Relationship Id="rId170" Type="http://schemas.openxmlformats.org/officeDocument/2006/relationships/image" Target="../media/image300.png"/><Relationship Id="rId191" Type="http://schemas.openxmlformats.org/officeDocument/2006/relationships/customXml" Target="../ink/ink300.xml"/><Relationship Id="rId205" Type="http://schemas.openxmlformats.org/officeDocument/2006/relationships/customXml" Target="../ink/ink307.xml"/><Relationship Id="rId107" Type="http://schemas.openxmlformats.org/officeDocument/2006/relationships/customXml" Target="../ink/ink258.xml"/><Relationship Id="rId11" Type="http://schemas.openxmlformats.org/officeDocument/2006/relationships/customXml" Target="../ink/ink210.xml"/><Relationship Id="rId32" Type="http://schemas.openxmlformats.org/officeDocument/2006/relationships/image" Target="../media/image231.png"/><Relationship Id="rId53" Type="http://schemas.openxmlformats.org/officeDocument/2006/relationships/customXml" Target="../ink/ink231.xml"/><Relationship Id="rId74" Type="http://schemas.openxmlformats.org/officeDocument/2006/relationships/image" Target="../media/image252.png"/><Relationship Id="rId128" Type="http://schemas.openxmlformats.org/officeDocument/2006/relationships/image" Target="../media/image279.png"/><Relationship Id="rId149" Type="http://schemas.openxmlformats.org/officeDocument/2006/relationships/customXml" Target="../ink/ink279.xml"/><Relationship Id="rId5" Type="http://schemas.openxmlformats.org/officeDocument/2006/relationships/customXml" Target="../ink/ink207.xml"/><Relationship Id="rId95" Type="http://schemas.openxmlformats.org/officeDocument/2006/relationships/customXml" Target="../ink/ink252.xml"/><Relationship Id="rId160" Type="http://schemas.openxmlformats.org/officeDocument/2006/relationships/image" Target="../media/image295.png"/><Relationship Id="rId181" Type="http://schemas.openxmlformats.org/officeDocument/2006/relationships/customXml" Target="../ink/ink295.xml"/><Relationship Id="rId216" Type="http://schemas.openxmlformats.org/officeDocument/2006/relationships/image" Target="../media/image323.png"/><Relationship Id="rId22" Type="http://schemas.openxmlformats.org/officeDocument/2006/relationships/image" Target="../media/image226.png"/><Relationship Id="rId43" Type="http://schemas.openxmlformats.org/officeDocument/2006/relationships/customXml" Target="../ink/ink226.xml"/><Relationship Id="rId64" Type="http://schemas.openxmlformats.org/officeDocument/2006/relationships/image" Target="../media/image247.png"/><Relationship Id="rId118" Type="http://schemas.openxmlformats.org/officeDocument/2006/relationships/image" Target="../media/image274.png"/><Relationship Id="rId139" Type="http://schemas.openxmlformats.org/officeDocument/2006/relationships/customXml" Target="../ink/ink274.xml"/><Relationship Id="rId85" Type="http://schemas.openxmlformats.org/officeDocument/2006/relationships/customXml" Target="../ink/ink247.xml"/><Relationship Id="rId150" Type="http://schemas.openxmlformats.org/officeDocument/2006/relationships/image" Target="../media/image290.png"/><Relationship Id="rId171" Type="http://schemas.openxmlformats.org/officeDocument/2006/relationships/customXml" Target="../ink/ink290.xml"/><Relationship Id="rId192" Type="http://schemas.openxmlformats.org/officeDocument/2006/relationships/image" Target="../media/image311.png"/><Relationship Id="rId206" Type="http://schemas.openxmlformats.org/officeDocument/2006/relationships/image" Target="../media/image318.png"/><Relationship Id="rId12" Type="http://schemas.openxmlformats.org/officeDocument/2006/relationships/image" Target="../media/image221.png"/><Relationship Id="rId33" Type="http://schemas.openxmlformats.org/officeDocument/2006/relationships/customXml" Target="../ink/ink221.xml"/><Relationship Id="rId108" Type="http://schemas.openxmlformats.org/officeDocument/2006/relationships/image" Target="../media/image269.png"/><Relationship Id="rId129" Type="http://schemas.openxmlformats.org/officeDocument/2006/relationships/customXml" Target="../ink/ink269.xml"/><Relationship Id="rId54" Type="http://schemas.openxmlformats.org/officeDocument/2006/relationships/image" Target="../media/image242.png"/><Relationship Id="rId75" Type="http://schemas.openxmlformats.org/officeDocument/2006/relationships/customXml" Target="../ink/ink242.xml"/><Relationship Id="rId96" Type="http://schemas.openxmlformats.org/officeDocument/2006/relationships/image" Target="../media/image263.png"/><Relationship Id="rId140" Type="http://schemas.openxmlformats.org/officeDocument/2006/relationships/image" Target="../media/image285.png"/><Relationship Id="rId161" Type="http://schemas.openxmlformats.org/officeDocument/2006/relationships/customXml" Target="../ink/ink285.xml"/><Relationship Id="rId182" Type="http://schemas.openxmlformats.org/officeDocument/2006/relationships/image" Target="../media/image306.png"/><Relationship Id="rId217" Type="http://schemas.openxmlformats.org/officeDocument/2006/relationships/customXml" Target="../ink/ink313.xml"/><Relationship Id="rId6" Type="http://schemas.openxmlformats.org/officeDocument/2006/relationships/image" Target="../media/image218.png"/><Relationship Id="rId23" Type="http://schemas.openxmlformats.org/officeDocument/2006/relationships/customXml" Target="../ink/ink216.xml"/><Relationship Id="rId119" Type="http://schemas.openxmlformats.org/officeDocument/2006/relationships/customXml" Target="../ink/ink264.xml"/><Relationship Id="rId44" Type="http://schemas.openxmlformats.org/officeDocument/2006/relationships/image" Target="../media/image237.png"/><Relationship Id="rId65" Type="http://schemas.openxmlformats.org/officeDocument/2006/relationships/customXml" Target="../ink/ink237.xml"/><Relationship Id="rId86" Type="http://schemas.openxmlformats.org/officeDocument/2006/relationships/image" Target="../media/image258.png"/><Relationship Id="rId130" Type="http://schemas.openxmlformats.org/officeDocument/2006/relationships/image" Target="../media/image280.png"/><Relationship Id="rId151" Type="http://schemas.openxmlformats.org/officeDocument/2006/relationships/customXml" Target="../ink/ink280.xml"/><Relationship Id="rId172" Type="http://schemas.openxmlformats.org/officeDocument/2006/relationships/image" Target="../media/image301.png"/><Relationship Id="rId193" Type="http://schemas.openxmlformats.org/officeDocument/2006/relationships/customXml" Target="../ink/ink301.xml"/><Relationship Id="rId207" Type="http://schemas.openxmlformats.org/officeDocument/2006/relationships/customXml" Target="../ink/ink308.xml"/><Relationship Id="rId13" Type="http://schemas.openxmlformats.org/officeDocument/2006/relationships/customXml" Target="../ink/ink211.xml"/><Relationship Id="rId109" Type="http://schemas.openxmlformats.org/officeDocument/2006/relationships/customXml" Target="../ink/ink259.xml"/><Relationship Id="rId34" Type="http://schemas.openxmlformats.org/officeDocument/2006/relationships/image" Target="../media/image232.png"/><Relationship Id="rId55" Type="http://schemas.openxmlformats.org/officeDocument/2006/relationships/customXml" Target="../ink/ink232.xml"/><Relationship Id="rId76" Type="http://schemas.openxmlformats.org/officeDocument/2006/relationships/image" Target="../media/image253.png"/><Relationship Id="rId97" Type="http://schemas.openxmlformats.org/officeDocument/2006/relationships/customXml" Target="../ink/ink253.xml"/><Relationship Id="rId120" Type="http://schemas.openxmlformats.org/officeDocument/2006/relationships/image" Target="../media/image275.png"/><Relationship Id="rId141" Type="http://schemas.openxmlformats.org/officeDocument/2006/relationships/customXml" Target="../ink/ink275.xml"/><Relationship Id="rId7" Type="http://schemas.openxmlformats.org/officeDocument/2006/relationships/customXml" Target="../ink/ink208.xml"/><Relationship Id="rId162" Type="http://schemas.openxmlformats.org/officeDocument/2006/relationships/image" Target="../media/image296.png"/><Relationship Id="rId183" Type="http://schemas.openxmlformats.org/officeDocument/2006/relationships/customXml" Target="../ink/ink296.xml"/><Relationship Id="rId218" Type="http://schemas.openxmlformats.org/officeDocument/2006/relationships/image" Target="../media/image324.png"/><Relationship Id="rId24" Type="http://schemas.openxmlformats.org/officeDocument/2006/relationships/image" Target="../media/image227.png"/><Relationship Id="rId45" Type="http://schemas.openxmlformats.org/officeDocument/2006/relationships/customXml" Target="../ink/ink227.xml"/><Relationship Id="rId66" Type="http://schemas.openxmlformats.org/officeDocument/2006/relationships/image" Target="../media/image248.png"/><Relationship Id="rId87" Type="http://schemas.openxmlformats.org/officeDocument/2006/relationships/customXml" Target="../ink/ink248.xml"/><Relationship Id="rId110" Type="http://schemas.openxmlformats.org/officeDocument/2006/relationships/image" Target="../media/image270.png"/><Relationship Id="rId131" Type="http://schemas.openxmlformats.org/officeDocument/2006/relationships/customXml" Target="../ink/ink270.xml"/><Relationship Id="rId152" Type="http://schemas.openxmlformats.org/officeDocument/2006/relationships/image" Target="../media/image291.png"/><Relationship Id="rId173" Type="http://schemas.openxmlformats.org/officeDocument/2006/relationships/customXml" Target="../ink/ink291.xml"/><Relationship Id="rId194" Type="http://schemas.openxmlformats.org/officeDocument/2006/relationships/image" Target="../media/image312.png"/><Relationship Id="rId208" Type="http://schemas.openxmlformats.org/officeDocument/2006/relationships/image" Target="../media/image319.png"/><Relationship Id="rId14" Type="http://schemas.openxmlformats.org/officeDocument/2006/relationships/image" Target="../media/image222.png"/><Relationship Id="rId30" Type="http://schemas.openxmlformats.org/officeDocument/2006/relationships/image" Target="../media/image230.png"/><Relationship Id="rId35" Type="http://schemas.openxmlformats.org/officeDocument/2006/relationships/customXml" Target="../ink/ink222.xml"/><Relationship Id="rId56" Type="http://schemas.openxmlformats.org/officeDocument/2006/relationships/image" Target="../media/image243.png"/><Relationship Id="rId77" Type="http://schemas.openxmlformats.org/officeDocument/2006/relationships/customXml" Target="../ink/ink243.xml"/><Relationship Id="rId100" Type="http://schemas.openxmlformats.org/officeDocument/2006/relationships/image" Target="../media/image265.png"/><Relationship Id="rId105" Type="http://schemas.openxmlformats.org/officeDocument/2006/relationships/customXml" Target="../ink/ink257.xml"/><Relationship Id="rId126" Type="http://schemas.openxmlformats.org/officeDocument/2006/relationships/image" Target="../media/image278.png"/><Relationship Id="rId147" Type="http://schemas.openxmlformats.org/officeDocument/2006/relationships/customXml" Target="../ink/ink278.xml"/><Relationship Id="rId168" Type="http://schemas.openxmlformats.org/officeDocument/2006/relationships/image" Target="../media/image299.png"/><Relationship Id="rId8" Type="http://schemas.openxmlformats.org/officeDocument/2006/relationships/image" Target="../media/image219.png"/><Relationship Id="rId51" Type="http://schemas.openxmlformats.org/officeDocument/2006/relationships/customXml" Target="../ink/ink230.xml"/><Relationship Id="rId72" Type="http://schemas.openxmlformats.org/officeDocument/2006/relationships/image" Target="../media/image251.png"/><Relationship Id="rId93" Type="http://schemas.openxmlformats.org/officeDocument/2006/relationships/customXml" Target="../ink/ink251.xml"/><Relationship Id="rId98" Type="http://schemas.openxmlformats.org/officeDocument/2006/relationships/image" Target="../media/image264.png"/><Relationship Id="rId121" Type="http://schemas.openxmlformats.org/officeDocument/2006/relationships/customXml" Target="../ink/ink265.xml"/><Relationship Id="rId142" Type="http://schemas.openxmlformats.org/officeDocument/2006/relationships/image" Target="../media/image286.png"/><Relationship Id="rId163" Type="http://schemas.openxmlformats.org/officeDocument/2006/relationships/customXml" Target="../ink/ink286.xml"/><Relationship Id="rId184" Type="http://schemas.openxmlformats.org/officeDocument/2006/relationships/image" Target="../media/image307.png"/><Relationship Id="rId189" Type="http://schemas.openxmlformats.org/officeDocument/2006/relationships/customXml" Target="../ink/ink299.xml"/><Relationship Id="rId3" Type="http://schemas.openxmlformats.org/officeDocument/2006/relationships/customXml" Target="../ink/ink206.xml"/><Relationship Id="rId214" Type="http://schemas.openxmlformats.org/officeDocument/2006/relationships/image" Target="../media/image322.png"/><Relationship Id="rId25" Type="http://schemas.openxmlformats.org/officeDocument/2006/relationships/customXml" Target="../ink/ink217.xml"/><Relationship Id="rId46" Type="http://schemas.openxmlformats.org/officeDocument/2006/relationships/image" Target="../media/image238.png"/><Relationship Id="rId67" Type="http://schemas.openxmlformats.org/officeDocument/2006/relationships/customXml" Target="../ink/ink238.xml"/><Relationship Id="rId116" Type="http://schemas.openxmlformats.org/officeDocument/2006/relationships/image" Target="../media/image273.png"/><Relationship Id="rId137" Type="http://schemas.openxmlformats.org/officeDocument/2006/relationships/customXml" Target="../ink/ink273.xml"/><Relationship Id="rId158" Type="http://schemas.openxmlformats.org/officeDocument/2006/relationships/image" Target="../media/image294.png"/><Relationship Id="rId20" Type="http://schemas.openxmlformats.org/officeDocument/2006/relationships/image" Target="../media/image225.png"/><Relationship Id="rId41" Type="http://schemas.openxmlformats.org/officeDocument/2006/relationships/customXml" Target="../ink/ink225.xml"/><Relationship Id="rId62" Type="http://schemas.openxmlformats.org/officeDocument/2006/relationships/image" Target="../media/image246.png"/><Relationship Id="rId83" Type="http://schemas.openxmlformats.org/officeDocument/2006/relationships/customXml" Target="../ink/ink246.xml"/><Relationship Id="rId88" Type="http://schemas.openxmlformats.org/officeDocument/2006/relationships/image" Target="../media/image259.png"/><Relationship Id="rId111" Type="http://schemas.openxmlformats.org/officeDocument/2006/relationships/customXml" Target="../ink/ink260.xml"/><Relationship Id="rId132" Type="http://schemas.openxmlformats.org/officeDocument/2006/relationships/image" Target="../media/image281.png"/><Relationship Id="rId153" Type="http://schemas.openxmlformats.org/officeDocument/2006/relationships/customXml" Target="../ink/ink281.xml"/><Relationship Id="rId174" Type="http://schemas.openxmlformats.org/officeDocument/2006/relationships/image" Target="../media/image302.png"/><Relationship Id="rId179" Type="http://schemas.openxmlformats.org/officeDocument/2006/relationships/customXml" Target="../ink/ink294.xml"/><Relationship Id="rId195" Type="http://schemas.openxmlformats.org/officeDocument/2006/relationships/customXml" Target="../ink/ink302.xml"/><Relationship Id="rId209" Type="http://schemas.openxmlformats.org/officeDocument/2006/relationships/customXml" Target="../ink/ink309.xml"/><Relationship Id="rId190" Type="http://schemas.openxmlformats.org/officeDocument/2006/relationships/image" Target="../media/image310.png"/><Relationship Id="rId204" Type="http://schemas.openxmlformats.org/officeDocument/2006/relationships/image" Target="../media/image317.png"/><Relationship Id="rId15" Type="http://schemas.openxmlformats.org/officeDocument/2006/relationships/customXml" Target="../ink/ink212.xml"/><Relationship Id="rId36" Type="http://schemas.openxmlformats.org/officeDocument/2006/relationships/image" Target="../media/image233.png"/><Relationship Id="rId57" Type="http://schemas.openxmlformats.org/officeDocument/2006/relationships/customXml" Target="../ink/ink233.xml"/><Relationship Id="rId106" Type="http://schemas.openxmlformats.org/officeDocument/2006/relationships/image" Target="../media/image268.png"/><Relationship Id="rId127" Type="http://schemas.openxmlformats.org/officeDocument/2006/relationships/customXml" Target="../ink/ink268.xml"/><Relationship Id="rId10" Type="http://schemas.openxmlformats.org/officeDocument/2006/relationships/image" Target="../media/image220.png"/><Relationship Id="rId31" Type="http://schemas.openxmlformats.org/officeDocument/2006/relationships/customXml" Target="../ink/ink220.xml"/><Relationship Id="rId52" Type="http://schemas.openxmlformats.org/officeDocument/2006/relationships/image" Target="../media/image241.png"/><Relationship Id="rId73" Type="http://schemas.openxmlformats.org/officeDocument/2006/relationships/customXml" Target="../ink/ink241.xml"/><Relationship Id="rId78" Type="http://schemas.openxmlformats.org/officeDocument/2006/relationships/image" Target="../media/image254.png"/><Relationship Id="rId94" Type="http://schemas.openxmlformats.org/officeDocument/2006/relationships/image" Target="../media/image262.png"/><Relationship Id="rId99" Type="http://schemas.openxmlformats.org/officeDocument/2006/relationships/customXml" Target="../ink/ink254.xml"/><Relationship Id="rId101" Type="http://schemas.openxmlformats.org/officeDocument/2006/relationships/customXml" Target="../ink/ink255.xml"/><Relationship Id="rId122" Type="http://schemas.openxmlformats.org/officeDocument/2006/relationships/image" Target="../media/image276.png"/><Relationship Id="rId143" Type="http://schemas.openxmlformats.org/officeDocument/2006/relationships/customXml" Target="../ink/ink276.xml"/><Relationship Id="rId148" Type="http://schemas.openxmlformats.org/officeDocument/2006/relationships/image" Target="../media/image289.png"/><Relationship Id="rId164" Type="http://schemas.openxmlformats.org/officeDocument/2006/relationships/image" Target="../media/image297.png"/><Relationship Id="rId169" Type="http://schemas.openxmlformats.org/officeDocument/2006/relationships/customXml" Target="../ink/ink289.xml"/><Relationship Id="rId185" Type="http://schemas.openxmlformats.org/officeDocument/2006/relationships/customXml" Target="../ink/ink297.xml"/><Relationship Id="rId4" Type="http://schemas.openxmlformats.org/officeDocument/2006/relationships/image" Target="../media/image217.png"/><Relationship Id="rId9" Type="http://schemas.openxmlformats.org/officeDocument/2006/relationships/customXml" Target="../ink/ink209.xml"/><Relationship Id="rId180" Type="http://schemas.openxmlformats.org/officeDocument/2006/relationships/image" Target="../media/image305.png"/><Relationship Id="rId210" Type="http://schemas.openxmlformats.org/officeDocument/2006/relationships/image" Target="../media/image320.png"/><Relationship Id="rId215" Type="http://schemas.openxmlformats.org/officeDocument/2006/relationships/customXml" Target="../ink/ink312.xml"/><Relationship Id="rId26" Type="http://schemas.openxmlformats.org/officeDocument/2006/relationships/image" Target="../media/image228.png"/><Relationship Id="rId47" Type="http://schemas.openxmlformats.org/officeDocument/2006/relationships/customXml" Target="../ink/ink228.xml"/><Relationship Id="rId68" Type="http://schemas.openxmlformats.org/officeDocument/2006/relationships/image" Target="../media/image249.png"/><Relationship Id="rId89" Type="http://schemas.openxmlformats.org/officeDocument/2006/relationships/customXml" Target="../ink/ink249.xml"/><Relationship Id="rId112" Type="http://schemas.openxmlformats.org/officeDocument/2006/relationships/image" Target="../media/image271.png"/><Relationship Id="rId133" Type="http://schemas.openxmlformats.org/officeDocument/2006/relationships/customXml" Target="../ink/ink271.xml"/><Relationship Id="rId154" Type="http://schemas.openxmlformats.org/officeDocument/2006/relationships/image" Target="../media/image292.png"/><Relationship Id="rId175" Type="http://schemas.openxmlformats.org/officeDocument/2006/relationships/customXml" Target="../ink/ink292.xml"/><Relationship Id="rId196" Type="http://schemas.openxmlformats.org/officeDocument/2006/relationships/image" Target="../media/image313.png"/><Relationship Id="rId200" Type="http://schemas.openxmlformats.org/officeDocument/2006/relationships/image" Target="../media/image315.png"/><Relationship Id="rId16" Type="http://schemas.openxmlformats.org/officeDocument/2006/relationships/image" Target="../media/image223.png"/><Relationship Id="rId37" Type="http://schemas.openxmlformats.org/officeDocument/2006/relationships/customXml" Target="../ink/ink223.xml"/><Relationship Id="rId58" Type="http://schemas.openxmlformats.org/officeDocument/2006/relationships/image" Target="../media/image244.png"/><Relationship Id="rId79" Type="http://schemas.openxmlformats.org/officeDocument/2006/relationships/customXml" Target="../ink/ink244.xml"/><Relationship Id="rId102" Type="http://schemas.openxmlformats.org/officeDocument/2006/relationships/image" Target="../media/image266.png"/><Relationship Id="rId123" Type="http://schemas.openxmlformats.org/officeDocument/2006/relationships/customXml" Target="../ink/ink266.xml"/><Relationship Id="rId144" Type="http://schemas.openxmlformats.org/officeDocument/2006/relationships/image" Target="../media/image287.png"/><Relationship Id="rId90" Type="http://schemas.openxmlformats.org/officeDocument/2006/relationships/image" Target="../media/image260.png"/><Relationship Id="rId165" Type="http://schemas.openxmlformats.org/officeDocument/2006/relationships/customXml" Target="../ink/ink287.xml"/><Relationship Id="rId186" Type="http://schemas.openxmlformats.org/officeDocument/2006/relationships/image" Target="../media/image308.png"/><Relationship Id="rId211" Type="http://schemas.openxmlformats.org/officeDocument/2006/relationships/customXml" Target="../ink/ink310.xml"/><Relationship Id="rId27" Type="http://schemas.openxmlformats.org/officeDocument/2006/relationships/customXml" Target="../ink/ink218.xml"/><Relationship Id="rId48" Type="http://schemas.openxmlformats.org/officeDocument/2006/relationships/image" Target="../media/image239.png"/><Relationship Id="rId69" Type="http://schemas.openxmlformats.org/officeDocument/2006/relationships/customXml" Target="../ink/ink239.xml"/><Relationship Id="rId113" Type="http://schemas.openxmlformats.org/officeDocument/2006/relationships/customXml" Target="../ink/ink261.xml"/><Relationship Id="rId134" Type="http://schemas.openxmlformats.org/officeDocument/2006/relationships/image" Target="../media/image282.png"/><Relationship Id="rId80" Type="http://schemas.openxmlformats.org/officeDocument/2006/relationships/image" Target="../media/image255.png"/><Relationship Id="rId155" Type="http://schemas.openxmlformats.org/officeDocument/2006/relationships/customXml" Target="../ink/ink282.xml"/><Relationship Id="rId176" Type="http://schemas.openxmlformats.org/officeDocument/2006/relationships/image" Target="../media/image303.png"/><Relationship Id="rId197" Type="http://schemas.openxmlformats.org/officeDocument/2006/relationships/customXml" Target="../ink/ink303.xml"/><Relationship Id="rId201" Type="http://schemas.openxmlformats.org/officeDocument/2006/relationships/customXml" Target="../ink/ink305.xml"/><Relationship Id="rId17" Type="http://schemas.openxmlformats.org/officeDocument/2006/relationships/customXml" Target="../ink/ink213.xml"/><Relationship Id="rId38" Type="http://schemas.openxmlformats.org/officeDocument/2006/relationships/image" Target="../media/image234.png"/><Relationship Id="rId59" Type="http://schemas.openxmlformats.org/officeDocument/2006/relationships/customXml" Target="../ink/ink234.xml"/><Relationship Id="rId103" Type="http://schemas.openxmlformats.org/officeDocument/2006/relationships/customXml" Target="../ink/ink256.xml"/><Relationship Id="rId124" Type="http://schemas.openxmlformats.org/officeDocument/2006/relationships/image" Target="../media/image277.png"/><Relationship Id="rId70" Type="http://schemas.openxmlformats.org/officeDocument/2006/relationships/image" Target="../media/image250.png"/><Relationship Id="rId91" Type="http://schemas.openxmlformats.org/officeDocument/2006/relationships/customXml" Target="../ink/ink250.xml"/><Relationship Id="rId145" Type="http://schemas.openxmlformats.org/officeDocument/2006/relationships/customXml" Target="../ink/ink277.xml"/><Relationship Id="rId166" Type="http://schemas.openxmlformats.org/officeDocument/2006/relationships/image" Target="../media/image298.png"/><Relationship Id="rId187" Type="http://schemas.openxmlformats.org/officeDocument/2006/relationships/customXml" Target="../ink/ink298.xml"/><Relationship Id="rId1" Type="http://schemas.openxmlformats.org/officeDocument/2006/relationships/slideLayout" Target="../slideLayouts/slideLayout2.xml"/><Relationship Id="rId212" Type="http://schemas.openxmlformats.org/officeDocument/2006/relationships/image" Target="../media/image321.png"/><Relationship Id="rId28" Type="http://schemas.openxmlformats.org/officeDocument/2006/relationships/image" Target="../media/image229.png"/><Relationship Id="rId49" Type="http://schemas.openxmlformats.org/officeDocument/2006/relationships/customXml" Target="../ink/ink229.xml"/><Relationship Id="rId114" Type="http://schemas.openxmlformats.org/officeDocument/2006/relationships/image" Target="../media/image272.png"/><Relationship Id="rId60" Type="http://schemas.openxmlformats.org/officeDocument/2006/relationships/image" Target="../media/image245.png"/><Relationship Id="rId81" Type="http://schemas.openxmlformats.org/officeDocument/2006/relationships/customXml" Target="../ink/ink245.xml"/><Relationship Id="rId135" Type="http://schemas.openxmlformats.org/officeDocument/2006/relationships/customXml" Target="../ink/ink272.xml"/><Relationship Id="rId156" Type="http://schemas.openxmlformats.org/officeDocument/2006/relationships/image" Target="../media/image293.png"/><Relationship Id="rId177" Type="http://schemas.openxmlformats.org/officeDocument/2006/relationships/customXml" Target="../ink/ink293.xml"/><Relationship Id="rId198" Type="http://schemas.openxmlformats.org/officeDocument/2006/relationships/image" Target="../media/image314.png"/><Relationship Id="rId202" Type="http://schemas.openxmlformats.org/officeDocument/2006/relationships/image" Target="../media/image316.png"/><Relationship Id="rId18" Type="http://schemas.openxmlformats.org/officeDocument/2006/relationships/image" Target="../media/image224.png"/><Relationship Id="rId39" Type="http://schemas.openxmlformats.org/officeDocument/2006/relationships/customXml" Target="../ink/ink224.xml"/><Relationship Id="rId50" Type="http://schemas.openxmlformats.org/officeDocument/2006/relationships/image" Target="../media/image240.png"/><Relationship Id="rId104" Type="http://schemas.openxmlformats.org/officeDocument/2006/relationships/image" Target="../media/image267.png"/><Relationship Id="rId125" Type="http://schemas.openxmlformats.org/officeDocument/2006/relationships/customXml" Target="../ink/ink267.xml"/><Relationship Id="rId146" Type="http://schemas.openxmlformats.org/officeDocument/2006/relationships/image" Target="../media/image288.png"/><Relationship Id="rId167" Type="http://schemas.openxmlformats.org/officeDocument/2006/relationships/customXml" Target="../ink/ink288.xml"/><Relationship Id="rId188" Type="http://schemas.openxmlformats.org/officeDocument/2006/relationships/image" Target="../media/image309.png"/><Relationship Id="rId71" Type="http://schemas.openxmlformats.org/officeDocument/2006/relationships/customXml" Target="../ink/ink240.xml"/><Relationship Id="rId92" Type="http://schemas.openxmlformats.org/officeDocument/2006/relationships/image" Target="../media/image261.png"/><Relationship Id="rId213" Type="http://schemas.openxmlformats.org/officeDocument/2006/relationships/customXml" Target="../ink/ink311.xml"/><Relationship Id="rId2" Type="http://schemas.openxmlformats.org/officeDocument/2006/relationships/image" Target="../media/image1310.png"/><Relationship Id="rId29" Type="http://schemas.openxmlformats.org/officeDocument/2006/relationships/customXml" Target="../ink/ink219.xml"/><Relationship Id="rId40" Type="http://schemas.openxmlformats.org/officeDocument/2006/relationships/image" Target="../media/image235.png"/><Relationship Id="rId115" Type="http://schemas.openxmlformats.org/officeDocument/2006/relationships/customXml" Target="../ink/ink262.xml"/><Relationship Id="rId136" Type="http://schemas.openxmlformats.org/officeDocument/2006/relationships/image" Target="../media/image283.png"/><Relationship Id="rId157" Type="http://schemas.openxmlformats.org/officeDocument/2006/relationships/customXml" Target="../ink/ink283.xml"/><Relationship Id="rId178" Type="http://schemas.openxmlformats.org/officeDocument/2006/relationships/image" Target="../media/image304.png"/><Relationship Id="rId61" Type="http://schemas.openxmlformats.org/officeDocument/2006/relationships/customXml" Target="../ink/ink235.xml"/><Relationship Id="rId82" Type="http://schemas.openxmlformats.org/officeDocument/2006/relationships/image" Target="../media/image256.png"/><Relationship Id="rId199" Type="http://schemas.openxmlformats.org/officeDocument/2006/relationships/customXml" Target="../ink/ink304.xml"/><Relationship Id="rId203" Type="http://schemas.openxmlformats.org/officeDocument/2006/relationships/customXml" Target="../ink/ink306.xml"/><Relationship Id="rId19" Type="http://schemas.openxmlformats.org/officeDocument/2006/relationships/customXml" Target="../ink/ink214.xml"/></Relationships>
</file>

<file path=ppt/slides/_rels/slide6.xml.rels><?xml version="1.0" encoding="UTF-8" standalone="yes"?>
<Relationships xmlns="http://schemas.openxmlformats.org/package/2006/relationships"><Relationship Id="rId117" Type="http://schemas.openxmlformats.org/officeDocument/2006/relationships/image" Target="../media/image382.png"/><Relationship Id="rId299" Type="http://schemas.openxmlformats.org/officeDocument/2006/relationships/image" Target="../media/image473.png"/><Relationship Id="rId21" Type="http://schemas.openxmlformats.org/officeDocument/2006/relationships/image" Target="../media/image334.png"/><Relationship Id="rId63" Type="http://schemas.openxmlformats.org/officeDocument/2006/relationships/image" Target="../media/image355.png"/><Relationship Id="rId159" Type="http://schemas.openxmlformats.org/officeDocument/2006/relationships/image" Target="../media/image403.png"/><Relationship Id="rId170" Type="http://schemas.openxmlformats.org/officeDocument/2006/relationships/customXml" Target="../ink/ink398.xml"/><Relationship Id="rId226" Type="http://schemas.openxmlformats.org/officeDocument/2006/relationships/customXml" Target="../ink/ink426.xml"/><Relationship Id="rId268" Type="http://schemas.openxmlformats.org/officeDocument/2006/relationships/customXml" Target="../ink/ink447.xml"/><Relationship Id="rId32" Type="http://schemas.openxmlformats.org/officeDocument/2006/relationships/customXml" Target="../ink/ink329.xml"/><Relationship Id="rId74" Type="http://schemas.openxmlformats.org/officeDocument/2006/relationships/customXml" Target="../ink/ink350.xml"/><Relationship Id="rId128" Type="http://schemas.openxmlformats.org/officeDocument/2006/relationships/customXml" Target="../ink/ink377.xml"/><Relationship Id="rId5" Type="http://schemas.openxmlformats.org/officeDocument/2006/relationships/image" Target="../media/image326.png"/><Relationship Id="rId181" Type="http://schemas.openxmlformats.org/officeDocument/2006/relationships/image" Target="../media/image414.png"/><Relationship Id="rId237" Type="http://schemas.openxmlformats.org/officeDocument/2006/relationships/image" Target="../media/image442.png"/><Relationship Id="rId279" Type="http://schemas.openxmlformats.org/officeDocument/2006/relationships/image" Target="../media/image463.png"/><Relationship Id="rId43" Type="http://schemas.openxmlformats.org/officeDocument/2006/relationships/image" Target="../media/image345.png"/><Relationship Id="rId139" Type="http://schemas.openxmlformats.org/officeDocument/2006/relationships/image" Target="../media/image393.png"/><Relationship Id="rId290" Type="http://schemas.openxmlformats.org/officeDocument/2006/relationships/customXml" Target="../ink/ink458.xml"/><Relationship Id="rId304" Type="http://schemas.openxmlformats.org/officeDocument/2006/relationships/customXml" Target="../ink/ink465.xml"/><Relationship Id="rId85" Type="http://schemas.openxmlformats.org/officeDocument/2006/relationships/image" Target="../media/image366.png"/><Relationship Id="rId150" Type="http://schemas.openxmlformats.org/officeDocument/2006/relationships/customXml" Target="../ink/ink388.xml"/><Relationship Id="rId192" Type="http://schemas.openxmlformats.org/officeDocument/2006/relationships/customXml" Target="../ink/ink409.xml"/><Relationship Id="rId206" Type="http://schemas.openxmlformats.org/officeDocument/2006/relationships/customXml" Target="../ink/ink416.xml"/><Relationship Id="rId248" Type="http://schemas.openxmlformats.org/officeDocument/2006/relationships/customXml" Target="../ink/ink437.xml"/><Relationship Id="rId12" Type="http://schemas.openxmlformats.org/officeDocument/2006/relationships/customXml" Target="../ink/ink319.xml"/><Relationship Id="rId108" Type="http://schemas.openxmlformats.org/officeDocument/2006/relationships/customXml" Target="../ink/ink367.xml"/><Relationship Id="rId54" Type="http://schemas.openxmlformats.org/officeDocument/2006/relationships/customXml" Target="../ink/ink340.xml"/><Relationship Id="rId96" Type="http://schemas.openxmlformats.org/officeDocument/2006/relationships/customXml" Target="../ink/ink361.xml"/><Relationship Id="rId161" Type="http://schemas.openxmlformats.org/officeDocument/2006/relationships/image" Target="../media/image404.png"/><Relationship Id="rId217" Type="http://schemas.openxmlformats.org/officeDocument/2006/relationships/image" Target="../media/image432.png"/><Relationship Id="rId259" Type="http://schemas.openxmlformats.org/officeDocument/2006/relationships/image" Target="../media/image453.png"/><Relationship Id="rId23" Type="http://schemas.openxmlformats.org/officeDocument/2006/relationships/image" Target="../media/image335.png"/><Relationship Id="rId119" Type="http://schemas.openxmlformats.org/officeDocument/2006/relationships/image" Target="../media/image383.png"/><Relationship Id="rId270" Type="http://schemas.openxmlformats.org/officeDocument/2006/relationships/customXml" Target="../ink/ink448.xml"/><Relationship Id="rId44" Type="http://schemas.openxmlformats.org/officeDocument/2006/relationships/customXml" Target="../ink/ink335.xml"/><Relationship Id="rId65" Type="http://schemas.openxmlformats.org/officeDocument/2006/relationships/image" Target="../media/image356.png"/><Relationship Id="rId86" Type="http://schemas.openxmlformats.org/officeDocument/2006/relationships/customXml" Target="../ink/ink356.xml"/><Relationship Id="rId130" Type="http://schemas.openxmlformats.org/officeDocument/2006/relationships/customXml" Target="../ink/ink378.xml"/><Relationship Id="rId151" Type="http://schemas.openxmlformats.org/officeDocument/2006/relationships/image" Target="../media/image399.png"/><Relationship Id="rId172" Type="http://schemas.openxmlformats.org/officeDocument/2006/relationships/customXml" Target="../ink/ink399.xml"/><Relationship Id="rId193" Type="http://schemas.openxmlformats.org/officeDocument/2006/relationships/image" Target="../media/image420.png"/><Relationship Id="rId207" Type="http://schemas.openxmlformats.org/officeDocument/2006/relationships/image" Target="../media/image427.png"/><Relationship Id="rId228" Type="http://schemas.openxmlformats.org/officeDocument/2006/relationships/customXml" Target="../ink/ink427.xml"/><Relationship Id="rId249" Type="http://schemas.openxmlformats.org/officeDocument/2006/relationships/image" Target="../media/image448.png"/><Relationship Id="rId13" Type="http://schemas.openxmlformats.org/officeDocument/2006/relationships/image" Target="../media/image330.png"/><Relationship Id="rId109" Type="http://schemas.openxmlformats.org/officeDocument/2006/relationships/image" Target="../media/image378.png"/><Relationship Id="rId260" Type="http://schemas.openxmlformats.org/officeDocument/2006/relationships/customXml" Target="../ink/ink443.xml"/><Relationship Id="rId281" Type="http://schemas.openxmlformats.org/officeDocument/2006/relationships/image" Target="../media/image464.png"/><Relationship Id="rId34" Type="http://schemas.openxmlformats.org/officeDocument/2006/relationships/customXml" Target="../ink/ink330.xml"/><Relationship Id="rId55" Type="http://schemas.openxmlformats.org/officeDocument/2006/relationships/image" Target="../media/image351.png"/><Relationship Id="rId76" Type="http://schemas.openxmlformats.org/officeDocument/2006/relationships/customXml" Target="../ink/ink351.xml"/><Relationship Id="rId97" Type="http://schemas.openxmlformats.org/officeDocument/2006/relationships/image" Target="../media/image372.png"/><Relationship Id="rId120" Type="http://schemas.openxmlformats.org/officeDocument/2006/relationships/customXml" Target="../ink/ink373.xml"/><Relationship Id="rId141" Type="http://schemas.openxmlformats.org/officeDocument/2006/relationships/image" Target="../media/image394.png"/><Relationship Id="rId7" Type="http://schemas.openxmlformats.org/officeDocument/2006/relationships/image" Target="../media/image327.png"/><Relationship Id="rId162" Type="http://schemas.openxmlformats.org/officeDocument/2006/relationships/customXml" Target="../ink/ink394.xml"/><Relationship Id="rId183" Type="http://schemas.openxmlformats.org/officeDocument/2006/relationships/image" Target="../media/image415.png"/><Relationship Id="rId218" Type="http://schemas.openxmlformats.org/officeDocument/2006/relationships/customXml" Target="../ink/ink422.xml"/><Relationship Id="rId239" Type="http://schemas.openxmlformats.org/officeDocument/2006/relationships/image" Target="../media/image443.png"/><Relationship Id="rId250" Type="http://schemas.openxmlformats.org/officeDocument/2006/relationships/customXml" Target="../ink/ink438.xml"/><Relationship Id="rId271" Type="http://schemas.openxmlformats.org/officeDocument/2006/relationships/image" Target="../media/image459.png"/><Relationship Id="rId292" Type="http://schemas.openxmlformats.org/officeDocument/2006/relationships/customXml" Target="../ink/ink459.xml"/><Relationship Id="rId306" Type="http://schemas.openxmlformats.org/officeDocument/2006/relationships/customXml" Target="../ink/ink466.xml"/><Relationship Id="rId24" Type="http://schemas.openxmlformats.org/officeDocument/2006/relationships/customXml" Target="../ink/ink325.xml"/><Relationship Id="rId45" Type="http://schemas.openxmlformats.org/officeDocument/2006/relationships/image" Target="../media/image346.png"/><Relationship Id="rId66" Type="http://schemas.openxmlformats.org/officeDocument/2006/relationships/customXml" Target="../ink/ink346.xml"/><Relationship Id="rId87" Type="http://schemas.openxmlformats.org/officeDocument/2006/relationships/image" Target="../media/image367.png"/><Relationship Id="rId110" Type="http://schemas.openxmlformats.org/officeDocument/2006/relationships/customXml" Target="../ink/ink368.xml"/><Relationship Id="rId131" Type="http://schemas.openxmlformats.org/officeDocument/2006/relationships/image" Target="../media/image389.png"/><Relationship Id="rId152" Type="http://schemas.openxmlformats.org/officeDocument/2006/relationships/customXml" Target="../ink/ink389.xml"/><Relationship Id="rId173" Type="http://schemas.openxmlformats.org/officeDocument/2006/relationships/image" Target="../media/image410.png"/><Relationship Id="rId194" Type="http://schemas.openxmlformats.org/officeDocument/2006/relationships/customXml" Target="../ink/ink410.xml"/><Relationship Id="rId208" Type="http://schemas.openxmlformats.org/officeDocument/2006/relationships/customXml" Target="../ink/ink417.xml"/><Relationship Id="rId229" Type="http://schemas.openxmlformats.org/officeDocument/2006/relationships/image" Target="../media/image438.png"/><Relationship Id="rId240" Type="http://schemas.openxmlformats.org/officeDocument/2006/relationships/customXml" Target="../ink/ink433.xml"/><Relationship Id="rId261" Type="http://schemas.openxmlformats.org/officeDocument/2006/relationships/image" Target="../media/image454.png"/><Relationship Id="rId14" Type="http://schemas.openxmlformats.org/officeDocument/2006/relationships/customXml" Target="../ink/ink320.xml"/><Relationship Id="rId35" Type="http://schemas.openxmlformats.org/officeDocument/2006/relationships/image" Target="../media/image341.png"/><Relationship Id="rId56" Type="http://schemas.openxmlformats.org/officeDocument/2006/relationships/customXml" Target="../ink/ink341.xml"/><Relationship Id="rId77" Type="http://schemas.openxmlformats.org/officeDocument/2006/relationships/image" Target="../media/image362.png"/><Relationship Id="rId100" Type="http://schemas.openxmlformats.org/officeDocument/2006/relationships/customXml" Target="../ink/ink363.xml"/><Relationship Id="rId282" Type="http://schemas.openxmlformats.org/officeDocument/2006/relationships/customXml" Target="../ink/ink454.xml"/><Relationship Id="rId8" Type="http://schemas.openxmlformats.org/officeDocument/2006/relationships/customXml" Target="../ink/ink317.xml"/><Relationship Id="rId98" Type="http://schemas.openxmlformats.org/officeDocument/2006/relationships/customXml" Target="../ink/ink362.xml"/><Relationship Id="rId121" Type="http://schemas.openxmlformats.org/officeDocument/2006/relationships/image" Target="../media/image384.png"/><Relationship Id="rId142" Type="http://schemas.openxmlformats.org/officeDocument/2006/relationships/customXml" Target="../ink/ink384.xml"/><Relationship Id="rId163" Type="http://schemas.openxmlformats.org/officeDocument/2006/relationships/image" Target="../media/image405.png"/><Relationship Id="rId184" Type="http://schemas.openxmlformats.org/officeDocument/2006/relationships/customXml" Target="../ink/ink405.xml"/><Relationship Id="rId219" Type="http://schemas.openxmlformats.org/officeDocument/2006/relationships/image" Target="../media/image433.png"/><Relationship Id="rId230" Type="http://schemas.openxmlformats.org/officeDocument/2006/relationships/customXml" Target="../ink/ink428.xml"/><Relationship Id="rId251" Type="http://schemas.openxmlformats.org/officeDocument/2006/relationships/image" Target="../media/image449.png"/><Relationship Id="rId25" Type="http://schemas.openxmlformats.org/officeDocument/2006/relationships/image" Target="../media/image336.png"/><Relationship Id="rId46" Type="http://schemas.openxmlformats.org/officeDocument/2006/relationships/customXml" Target="../ink/ink336.xml"/><Relationship Id="rId67" Type="http://schemas.openxmlformats.org/officeDocument/2006/relationships/image" Target="../media/image357.png"/><Relationship Id="rId272" Type="http://schemas.openxmlformats.org/officeDocument/2006/relationships/customXml" Target="../ink/ink449.xml"/><Relationship Id="rId293" Type="http://schemas.openxmlformats.org/officeDocument/2006/relationships/image" Target="../media/image470.png"/><Relationship Id="rId307" Type="http://schemas.openxmlformats.org/officeDocument/2006/relationships/image" Target="../media/image477.png"/><Relationship Id="rId88" Type="http://schemas.openxmlformats.org/officeDocument/2006/relationships/customXml" Target="../ink/ink357.xml"/><Relationship Id="rId111" Type="http://schemas.openxmlformats.org/officeDocument/2006/relationships/image" Target="../media/image379.png"/><Relationship Id="rId132" Type="http://schemas.openxmlformats.org/officeDocument/2006/relationships/customXml" Target="../ink/ink379.xml"/><Relationship Id="rId153" Type="http://schemas.openxmlformats.org/officeDocument/2006/relationships/image" Target="../media/image400.png"/><Relationship Id="rId174" Type="http://schemas.openxmlformats.org/officeDocument/2006/relationships/customXml" Target="../ink/ink400.xml"/><Relationship Id="rId195" Type="http://schemas.openxmlformats.org/officeDocument/2006/relationships/image" Target="../media/image421.png"/><Relationship Id="rId209" Type="http://schemas.openxmlformats.org/officeDocument/2006/relationships/image" Target="../media/image428.png"/><Relationship Id="rId220" Type="http://schemas.openxmlformats.org/officeDocument/2006/relationships/customXml" Target="../ink/ink423.xml"/><Relationship Id="rId241" Type="http://schemas.openxmlformats.org/officeDocument/2006/relationships/image" Target="../media/image444.png"/><Relationship Id="rId15" Type="http://schemas.openxmlformats.org/officeDocument/2006/relationships/image" Target="../media/image331.png"/><Relationship Id="rId36" Type="http://schemas.openxmlformats.org/officeDocument/2006/relationships/customXml" Target="../ink/ink331.xml"/><Relationship Id="rId57" Type="http://schemas.openxmlformats.org/officeDocument/2006/relationships/image" Target="../media/image352.png"/><Relationship Id="rId262" Type="http://schemas.openxmlformats.org/officeDocument/2006/relationships/customXml" Target="../ink/ink444.xml"/><Relationship Id="rId283" Type="http://schemas.openxmlformats.org/officeDocument/2006/relationships/image" Target="../media/image465.png"/><Relationship Id="rId78" Type="http://schemas.openxmlformats.org/officeDocument/2006/relationships/customXml" Target="../ink/ink352.xml"/><Relationship Id="rId99" Type="http://schemas.openxmlformats.org/officeDocument/2006/relationships/image" Target="../media/image373.png"/><Relationship Id="rId101" Type="http://schemas.openxmlformats.org/officeDocument/2006/relationships/image" Target="../media/image374.png"/><Relationship Id="rId122" Type="http://schemas.openxmlformats.org/officeDocument/2006/relationships/customXml" Target="../ink/ink374.xml"/><Relationship Id="rId143" Type="http://schemas.openxmlformats.org/officeDocument/2006/relationships/image" Target="../media/image395.png"/><Relationship Id="rId164" Type="http://schemas.openxmlformats.org/officeDocument/2006/relationships/customXml" Target="../ink/ink395.xml"/><Relationship Id="rId185" Type="http://schemas.openxmlformats.org/officeDocument/2006/relationships/image" Target="../media/image416.png"/><Relationship Id="rId9" Type="http://schemas.openxmlformats.org/officeDocument/2006/relationships/image" Target="../media/image328.png"/><Relationship Id="rId210" Type="http://schemas.openxmlformats.org/officeDocument/2006/relationships/customXml" Target="../ink/ink418.xml"/><Relationship Id="rId26" Type="http://schemas.openxmlformats.org/officeDocument/2006/relationships/customXml" Target="../ink/ink326.xml"/><Relationship Id="rId231" Type="http://schemas.openxmlformats.org/officeDocument/2006/relationships/image" Target="../media/image439.png"/><Relationship Id="rId252" Type="http://schemas.openxmlformats.org/officeDocument/2006/relationships/customXml" Target="../ink/ink439.xml"/><Relationship Id="rId273" Type="http://schemas.openxmlformats.org/officeDocument/2006/relationships/image" Target="../media/image460.png"/><Relationship Id="rId294" Type="http://schemas.openxmlformats.org/officeDocument/2006/relationships/customXml" Target="../ink/ink460.xml"/><Relationship Id="rId308" Type="http://schemas.openxmlformats.org/officeDocument/2006/relationships/customXml" Target="../ink/ink467.xml"/><Relationship Id="rId47" Type="http://schemas.openxmlformats.org/officeDocument/2006/relationships/image" Target="../media/image347.png"/><Relationship Id="rId68" Type="http://schemas.openxmlformats.org/officeDocument/2006/relationships/customXml" Target="../ink/ink347.xml"/><Relationship Id="rId89" Type="http://schemas.openxmlformats.org/officeDocument/2006/relationships/image" Target="../media/image368.png"/><Relationship Id="rId112" Type="http://schemas.openxmlformats.org/officeDocument/2006/relationships/customXml" Target="../ink/ink369.xml"/><Relationship Id="rId133" Type="http://schemas.openxmlformats.org/officeDocument/2006/relationships/image" Target="../media/image390.png"/><Relationship Id="rId154" Type="http://schemas.openxmlformats.org/officeDocument/2006/relationships/customXml" Target="../ink/ink390.xml"/><Relationship Id="rId175" Type="http://schemas.openxmlformats.org/officeDocument/2006/relationships/image" Target="../media/image411.png"/><Relationship Id="rId196" Type="http://schemas.openxmlformats.org/officeDocument/2006/relationships/customXml" Target="../ink/ink411.xml"/><Relationship Id="rId200" Type="http://schemas.openxmlformats.org/officeDocument/2006/relationships/customXml" Target="../ink/ink413.xml"/><Relationship Id="rId16" Type="http://schemas.openxmlformats.org/officeDocument/2006/relationships/customXml" Target="../ink/ink321.xml"/><Relationship Id="rId221" Type="http://schemas.openxmlformats.org/officeDocument/2006/relationships/image" Target="../media/image434.png"/><Relationship Id="rId242" Type="http://schemas.openxmlformats.org/officeDocument/2006/relationships/customXml" Target="../ink/ink434.xml"/><Relationship Id="rId263" Type="http://schemas.openxmlformats.org/officeDocument/2006/relationships/image" Target="../media/image455.png"/><Relationship Id="rId284" Type="http://schemas.openxmlformats.org/officeDocument/2006/relationships/customXml" Target="../ink/ink455.xml"/><Relationship Id="rId37" Type="http://schemas.openxmlformats.org/officeDocument/2006/relationships/image" Target="../media/image342.png"/><Relationship Id="rId58" Type="http://schemas.openxmlformats.org/officeDocument/2006/relationships/customXml" Target="../ink/ink342.xml"/><Relationship Id="rId79" Type="http://schemas.openxmlformats.org/officeDocument/2006/relationships/image" Target="../media/image363.png"/><Relationship Id="rId102" Type="http://schemas.openxmlformats.org/officeDocument/2006/relationships/customXml" Target="../ink/ink364.xml"/><Relationship Id="rId123" Type="http://schemas.openxmlformats.org/officeDocument/2006/relationships/image" Target="../media/image385.png"/><Relationship Id="rId144" Type="http://schemas.openxmlformats.org/officeDocument/2006/relationships/customXml" Target="../ink/ink385.xml"/><Relationship Id="rId90" Type="http://schemas.openxmlformats.org/officeDocument/2006/relationships/customXml" Target="../ink/ink358.xml"/><Relationship Id="rId165" Type="http://schemas.openxmlformats.org/officeDocument/2006/relationships/image" Target="../media/image406.png"/><Relationship Id="rId186" Type="http://schemas.openxmlformats.org/officeDocument/2006/relationships/customXml" Target="../ink/ink406.xml"/><Relationship Id="rId211" Type="http://schemas.openxmlformats.org/officeDocument/2006/relationships/image" Target="../media/image429.png"/><Relationship Id="rId232" Type="http://schemas.openxmlformats.org/officeDocument/2006/relationships/customXml" Target="../ink/ink429.xml"/><Relationship Id="rId253" Type="http://schemas.openxmlformats.org/officeDocument/2006/relationships/image" Target="../media/image450.png"/><Relationship Id="rId274" Type="http://schemas.openxmlformats.org/officeDocument/2006/relationships/customXml" Target="../ink/ink450.xml"/><Relationship Id="rId295" Type="http://schemas.openxmlformats.org/officeDocument/2006/relationships/image" Target="../media/image471.png"/><Relationship Id="rId309" Type="http://schemas.openxmlformats.org/officeDocument/2006/relationships/image" Target="../media/image478.png"/><Relationship Id="rId27" Type="http://schemas.openxmlformats.org/officeDocument/2006/relationships/image" Target="../media/image337.png"/><Relationship Id="rId48" Type="http://schemas.openxmlformats.org/officeDocument/2006/relationships/customXml" Target="../ink/ink337.xml"/><Relationship Id="rId69" Type="http://schemas.openxmlformats.org/officeDocument/2006/relationships/image" Target="../media/image358.png"/><Relationship Id="rId113" Type="http://schemas.openxmlformats.org/officeDocument/2006/relationships/image" Target="../media/image380.png"/><Relationship Id="rId134" Type="http://schemas.openxmlformats.org/officeDocument/2006/relationships/customXml" Target="../ink/ink380.xml"/><Relationship Id="rId80" Type="http://schemas.openxmlformats.org/officeDocument/2006/relationships/customXml" Target="../ink/ink353.xml"/><Relationship Id="rId155" Type="http://schemas.openxmlformats.org/officeDocument/2006/relationships/image" Target="../media/image401.png"/><Relationship Id="rId176" Type="http://schemas.openxmlformats.org/officeDocument/2006/relationships/customXml" Target="../ink/ink401.xml"/><Relationship Id="rId197" Type="http://schemas.openxmlformats.org/officeDocument/2006/relationships/image" Target="../media/image422.png"/><Relationship Id="rId201" Type="http://schemas.openxmlformats.org/officeDocument/2006/relationships/image" Target="../media/image424.png"/><Relationship Id="rId222" Type="http://schemas.openxmlformats.org/officeDocument/2006/relationships/customXml" Target="../ink/ink424.xml"/><Relationship Id="rId243" Type="http://schemas.openxmlformats.org/officeDocument/2006/relationships/image" Target="../media/image445.png"/><Relationship Id="rId264" Type="http://schemas.openxmlformats.org/officeDocument/2006/relationships/customXml" Target="../ink/ink445.xml"/><Relationship Id="rId285" Type="http://schemas.openxmlformats.org/officeDocument/2006/relationships/image" Target="../media/image466.png"/><Relationship Id="rId17" Type="http://schemas.openxmlformats.org/officeDocument/2006/relationships/image" Target="../media/image332.png"/><Relationship Id="rId38" Type="http://schemas.openxmlformats.org/officeDocument/2006/relationships/customXml" Target="../ink/ink332.xml"/><Relationship Id="rId59" Type="http://schemas.openxmlformats.org/officeDocument/2006/relationships/image" Target="../media/image353.png"/><Relationship Id="rId103" Type="http://schemas.openxmlformats.org/officeDocument/2006/relationships/image" Target="../media/image375.png"/><Relationship Id="rId124" Type="http://schemas.openxmlformats.org/officeDocument/2006/relationships/customXml" Target="../ink/ink375.xml"/><Relationship Id="rId310" Type="http://schemas.openxmlformats.org/officeDocument/2006/relationships/customXml" Target="../ink/ink468.xml"/><Relationship Id="rId70" Type="http://schemas.openxmlformats.org/officeDocument/2006/relationships/customXml" Target="../ink/ink348.xml"/><Relationship Id="rId91" Type="http://schemas.openxmlformats.org/officeDocument/2006/relationships/image" Target="../media/image369.png"/><Relationship Id="rId145" Type="http://schemas.openxmlformats.org/officeDocument/2006/relationships/image" Target="../media/image396.png"/><Relationship Id="rId166" Type="http://schemas.openxmlformats.org/officeDocument/2006/relationships/customXml" Target="../ink/ink396.xml"/><Relationship Id="rId187" Type="http://schemas.openxmlformats.org/officeDocument/2006/relationships/image" Target="../media/image417.png"/><Relationship Id="rId1" Type="http://schemas.openxmlformats.org/officeDocument/2006/relationships/slideLayout" Target="../slideLayouts/slideLayout2.xml"/><Relationship Id="rId212" Type="http://schemas.openxmlformats.org/officeDocument/2006/relationships/customXml" Target="../ink/ink419.xml"/><Relationship Id="rId233" Type="http://schemas.openxmlformats.org/officeDocument/2006/relationships/image" Target="../media/image440.png"/><Relationship Id="rId254" Type="http://schemas.openxmlformats.org/officeDocument/2006/relationships/customXml" Target="../ink/ink440.xml"/><Relationship Id="rId28" Type="http://schemas.openxmlformats.org/officeDocument/2006/relationships/customXml" Target="../ink/ink327.xml"/><Relationship Id="rId49" Type="http://schemas.openxmlformats.org/officeDocument/2006/relationships/image" Target="../media/image348.png"/><Relationship Id="rId114" Type="http://schemas.openxmlformats.org/officeDocument/2006/relationships/customXml" Target="../ink/ink370.xml"/><Relationship Id="rId275" Type="http://schemas.openxmlformats.org/officeDocument/2006/relationships/image" Target="../media/image461.png"/><Relationship Id="rId296" Type="http://schemas.openxmlformats.org/officeDocument/2006/relationships/customXml" Target="../ink/ink461.xml"/><Relationship Id="rId300" Type="http://schemas.openxmlformats.org/officeDocument/2006/relationships/customXml" Target="../ink/ink463.xml"/><Relationship Id="rId60" Type="http://schemas.openxmlformats.org/officeDocument/2006/relationships/customXml" Target="../ink/ink343.xml"/><Relationship Id="rId81" Type="http://schemas.openxmlformats.org/officeDocument/2006/relationships/image" Target="../media/image364.png"/><Relationship Id="rId135" Type="http://schemas.openxmlformats.org/officeDocument/2006/relationships/image" Target="../media/image391.png"/><Relationship Id="rId156" Type="http://schemas.openxmlformats.org/officeDocument/2006/relationships/customXml" Target="../ink/ink391.xml"/><Relationship Id="rId177" Type="http://schemas.openxmlformats.org/officeDocument/2006/relationships/image" Target="../media/image412.png"/><Relationship Id="rId198" Type="http://schemas.openxmlformats.org/officeDocument/2006/relationships/customXml" Target="../ink/ink412.xml"/><Relationship Id="rId202" Type="http://schemas.openxmlformats.org/officeDocument/2006/relationships/customXml" Target="../ink/ink414.xml"/><Relationship Id="rId223" Type="http://schemas.openxmlformats.org/officeDocument/2006/relationships/image" Target="../media/image435.png"/><Relationship Id="rId244" Type="http://schemas.openxmlformats.org/officeDocument/2006/relationships/customXml" Target="../ink/ink435.xml"/><Relationship Id="rId18" Type="http://schemas.openxmlformats.org/officeDocument/2006/relationships/customXml" Target="../ink/ink322.xml"/><Relationship Id="rId39" Type="http://schemas.openxmlformats.org/officeDocument/2006/relationships/image" Target="../media/image343.png"/><Relationship Id="rId265" Type="http://schemas.openxmlformats.org/officeDocument/2006/relationships/image" Target="../media/image456.png"/><Relationship Id="rId286" Type="http://schemas.openxmlformats.org/officeDocument/2006/relationships/customXml" Target="../ink/ink456.xml"/><Relationship Id="rId50" Type="http://schemas.openxmlformats.org/officeDocument/2006/relationships/customXml" Target="../ink/ink338.xml"/><Relationship Id="rId104" Type="http://schemas.openxmlformats.org/officeDocument/2006/relationships/customXml" Target="../ink/ink365.xml"/><Relationship Id="rId125" Type="http://schemas.openxmlformats.org/officeDocument/2006/relationships/image" Target="../media/image386.png"/><Relationship Id="rId146" Type="http://schemas.openxmlformats.org/officeDocument/2006/relationships/customXml" Target="../ink/ink386.xml"/><Relationship Id="rId167" Type="http://schemas.openxmlformats.org/officeDocument/2006/relationships/image" Target="../media/image407.png"/><Relationship Id="rId188" Type="http://schemas.openxmlformats.org/officeDocument/2006/relationships/customXml" Target="../ink/ink407.xml"/><Relationship Id="rId311" Type="http://schemas.openxmlformats.org/officeDocument/2006/relationships/image" Target="../media/image479.png"/><Relationship Id="rId71" Type="http://schemas.openxmlformats.org/officeDocument/2006/relationships/image" Target="../media/image359.png"/><Relationship Id="rId92" Type="http://schemas.openxmlformats.org/officeDocument/2006/relationships/customXml" Target="../ink/ink359.xml"/><Relationship Id="rId213" Type="http://schemas.openxmlformats.org/officeDocument/2006/relationships/image" Target="../media/image430.png"/><Relationship Id="rId234" Type="http://schemas.openxmlformats.org/officeDocument/2006/relationships/customXml" Target="../ink/ink430.xml"/><Relationship Id="rId2" Type="http://schemas.openxmlformats.org/officeDocument/2006/relationships/customXml" Target="../ink/ink314.xml"/><Relationship Id="rId29" Type="http://schemas.openxmlformats.org/officeDocument/2006/relationships/image" Target="../media/image338.png"/><Relationship Id="rId255" Type="http://schemas.openxmlformats.org/officeDocument/2006/relationships/image" Target="../media/image451.png"/><Relationship Id="rId276" Type="http://schemas.openxmlformats.org/officeDocument/2006/relationships/customXml" Target="../ink/ink451.xml"/><Relationship Id="rId297" Type="http://schemas.openxmlformats.org/officeDocument/2006/relationships/image" Target="../media/image472.png"/><Relationship Id="rId40" Type="http://schemas.openxmlformats.org/officeDocument/2006/relationships/customXml" Target="../ink/ink333.xml"/><Relationship Id="rId115" Type="http://schemas.openxmlformats.org/officeDocument/2006/relationships/image" Target="../media/image381.png"/><Relationship Id="rId136" Type="http://schemas.openxmlformats.org/officeDocument/2006/relationships/customXml" Target="../ink/ink381.xml"/><Relationship Id="rId157" Type="http://schemas.openxmlformats.org/officeDocument/2006/relationships/image" Target="../media/image402.png"/><Relationship Id="rId178" Type="http://schemas.openxmlformats.org/officeDocument/2006/relationships/customXml" Target="../ink/ink402.xml"/><Relationship Id="rId301" Type="http://schemas.openxmlformats.org/officeDocument/2006/relationships/image" Target="../media/image474.png"/><Relationship Id="rId61" Type="http://schemas.openxmlformats.org/officeDocument/2006/relationships/image" Target="../media/image354.png"/><Relationship Id="rId82" Type="http://schemas.openxmlformats.org/officeDocument/2006/relationships/customXml" Target="../ink/ink354.xml"/><Relationship Id="rId199" Type="http://schemas.openxmlformats.org/officeDocument/2006/relationships/image" Target="../media/image423.png"/><Relationship Id="rId203" Type="http://schemas.openxmlformats.org/officeDocument/2006/relationships/image" Target="../media/image425.png"/><Relationship Id="rId19" Type="http://schemas.openxmlformats.org/officeDocument/2006/relationships/image" Target="../media/image333.png"/><Relationship Id="rId224" Type="http://schemas.openxmlformats.org/officeDocument/2006/relationships/customXml" Target="../ink/ink425.xml"/><Relationship Id="rId245" Type="http://schemas.openxmlformats.org/officeDocument/2006/relationships/image" Target="../media/image446.png"/><Relationship Id="rId266" Type="http://schemas.openxmlformats.org/officeDocument/2006/relationships/customXml" Target="../ink/ink446.xml"/><Relationship Id="rId287" Type="http://schemas.openxmlformats.org/officeDocument/2006/relationships/image" Target="../media/image467.png"/><Relationship Id="rId30" Type="http://schemas.openxmlformats.org/officeDocument/2006/relationships/customXml" Target="../ink/ink328.xml"/><Relationship Id="rId105" Type="http://schemas.openxmlformats.org/officeDocument/2006/relationships/image" Target="../media/image376.png"/><Relationship Id="rId126" Type="http://schemas.openxmlformats.org/officeDocument/2006/relationships/customXml" Target="../ink/ink376.xml"/><Relationship Id="rId147" Type="http://schemas.openxmlformats.org/officeDocument/2006/relationships/image" Target="../media/image397.png"/><Relationship Id="rId168" Type="http://schemas.openxmlformats.org/officeDocument/2006/relationships/customXml" Target="../ink/ink397.xml"/><Relationship Id="rId51" Type="http://schemas.openxmlformats.org/officeDocument/2006/relationships/image" Target="../media/image349.png"/><Relationship Id="rId72" Type="http://schemas.openxmlformats.org/officeDocument/2006/relationships/customXml" Target="../ink/ink349.xml"/><Relationship Id="rId93" Type="http://schemas.openxmlformats.org/officeDocument/2006/relationships/image" Target="../media/image370.png"/><Relationship Id="rId189" Type="http://schemas.openxmlformats.org/officeDocument/2006/relationships/image" Target="../media/image418.png"/><Relationship Id="rId3" Type="http://schemas.openxmlformats.org/officeDocument/2006/relationships/image" Target="../media/image325.png"/><Relationship Id="rId214" Type="http://schemas.openxmlformats.org/officeDocument/2006/relationships/customXml" Target="../ink/ink420.xml"/><Relationship Id="rId235" Type="http://schemas.openxmlformats.org/officeDocument/2006/relationships/image" Target="../media/image441.png"/><Relationship Id="rId256" Type="http://schemas.openxmlformats.org/officeDocument/2006/relationships/customXml" Target="../ink/ink441.xml"/><Relationship Id="rId277" Type="http://schemas.openxmlformats.org/officeDocument/2006/relationships/image" Target="../media/image462.png"/><Relationship Id="rId298" Type="http://schemas.openxmlformats.org/officeDocument/2006/relationships/customXml" Target="../ink/ink462.xml"/><Relationship Id="rId116" Type="http://schemas.openxmlformats.org/officeDocument/2006/relationships/customXml" Target="../ink/ink371.xml"/><Relationship Id="rId137" Type="http://schemas.openxmlformats.org/officeDocument/2006/relationships/image" Target="../media/image392.png"/><Relationship Id="rId158" Type="http://schemas.openxmlformats.org/officeDocument/2006/relationships/customXml" Target="../ink/ink392.xml"/><Relationship Id="rId302" Type="http://schemas.openxmlformats.org/officeDocument/2006/relationships/customXml" Target="../ink/ink464.xml"/><Relationship Id="rId20" Type="http://schemas.openxmlformats.org/officeDocument/2006/relationships/customXml" Target="../ink/ink323.xml"/><Relationship Id="rId41" Type="http://schemas.openxmlformats.org/officeDocument/2006/relationships/image" Target="../media/image344.png"/><Relationship Id="rId62" Type="http://schemas.openxmlformats.org/officeDocument/2006/relationships/customXml" Target="../ink/ink344.xml"/><Relationship Id="rId83" Type="http://schemas.openxmlformats.org/officeDocument/2006/relationships/image" Target="../media/image365.png"/><Relationship Id="rId179" Type="http://schemas.openxmlformats.org/officeDocument/2006/relationships/image" Target="../media/image413.png"/><Relationship Id="rId190" Type="http://schemas.openxmlformats.org/officeDocument/2006/relationships/customXml" Target="../ink/ink408.xml"/><Relationship Id="rId204" Type="http://schemas.openxmlformats.org/officeDocument/2006/relationships/customXml" Target="../ink/ink415.xml"/><Relationship Id="rId225" Type="http://schemas.openxmlformats.org/officeDocument/2006/relationships/image" Target="../media/image436.png"/><Relationship Id="rId246" Type="http://schemas.openxmlformats.org/officeDocument/2006/relationships/customXml" Target="../ink/ink436.xml"/><Relationship Id="rId267" Type="http://schemas.openxmlformats.org/officeDocument/2006/relationships/image" Target="../media/image457.png"/><Relationship Id="rId288" Type="http://schemas.openxmlformats.org/officeDocument/2006/relationships/customXml" Target="../ink/ink457.xml"/><Relationship Id="rId106" Type="http://schemas.openxmlformats.org/officeDocument/2006/relationships/customXml" Target="../ink/ink366.xml"/><Relationship Id="rId127" Type="http://schemas.openxmlformats.org/officeDocument/2006/relationships/image" Target="../media/image387.png"/><Relationship Id="rId10" Type="http://schemas.openxmlformats.org/officeDocument/2006/relationships/customXml" Target="../ink/ink318.xml"/><Relationship Id="rId31" Type="http://schemas.openxmlformats.org/officeDocument/2006/relationships/image" Target="../media/image339.png"/><Relationship Id="rId52" Type="http://schemas.openxmlformats.org/officeDocument/2006/relationships/customXml" Target="../ink/ink339.xml"/><Relationship Id="rId73" Type="http://schemas.openxmlformats.org/officeDocument/2006/relationships/image" Target="../media/image360.png"/><Relationship Id="rId94" Type="http://schemas.openxmlformats.org/officeDocument/2006/relationships/customXml" Target="../ink/ink360.xml"/><Relationship Id="rId148" Type="http://schemas.openxmlformats.org/officeDocument/2006/relationships/customXml" Target="../ink/ink387.xml"/><Relationship Id="rId169" Type="http://schemas.openxmlformats.org/officeDocument/2006/relationships/image" Target="../media/image408.png"/><Relationship Id="rId4" Type="http://schemas.openxmlformats.org/officeDocument/2006/relationships/customXml" Target="../ink/ink315.xml"/><Relationship Id="rId180" Type="http://schemas.openxmlformats.org/officeDocument/2006/relationships/customXml" Target="../ink/ink403.xml"/><Relationship Id="rId215" Type="http://schemas.openxmlformats.org/officeDocument/2006/relationships/image" Target="../media/image431.png"/><Relationship Id="rId236" Type="http://schemas.openxmlformats.org/officeDocument/2006/relationships/customXml" Target="../ink/ink431.xml"/><Relationship Id="rId257" Type="http://schemas.openxmlformats.org/officeDocument/2006/relationships/image" Target="../media/image452.png"/><Relationship Id="rId278" Type="http://schemas.openxmlformats.org/officeDocument/2006/relationships/customXml" Target="../ink/ink452.xml"/><Relationship Id="rId303" Type="http://schemas.openxmlformats.org/officeDocument/2006/relationships/image" Target="../media/image475.png"/><Relationship Id="rId42" Type="http://schemas.openxmlformats.org/officeDocument/2006/relationships/customXml" Target="../ink/ink334.xml"/><Relationship Id="rId84" Type="http://schemas.openxmlformats.org/officeDocument/2006/relationships/customXml" Target="../ink/ink355.xml"/><Relationship Id="rId138" Type="http://schemas.openxmlformats.org/officeDocument/2006/relationships/customXml" Target="../ink/ink382.xml"/><Relationship Id="rId191" Type="http://schemas.openxmlformats.org/officeDocument/2006/relationships/image" Target="../media/image419.png"/><Relationship Id="rId205" Type="http://schemas.openxmlformats.org/officeDocument/2006/relationships/image" Target="../media/image426.png"/><Relationship Id="rId247" Type="http://schemas.openxmlformats.org/officeDocument/2006/relationships/image" Target="../media/image447.png"/><Relationship Id="rId107" Type="http://schemas.openxmlformats.org/officeDocument/2006/relationships/image" Target="../media/image377.png"/><Relationship Id="rId289" Type="http://schemas.openxmlformats.org/officeDocument/2006/relationships/image" Target="../media/image468.png"/><Relationship Id="rId11" Type="http://schemas.openxmlformats.org/officeDocument/2006/relationships/image" Target="../media/image329.png"/><Relationship Id="rId53" Type="http://schemas.openxmlformats.org/officeDocument/2006/relationships/image" Target="../media/image350.png"/><Relationship Id="rId149" Type="http://schemas.openxmlformats.org/officeDocument/2006/relationships/image" Target="../media/image398.png"/><Relationship Id="rId95" Type="http://schemas.openxmlformats.org/officeDocument/2006/relationships/image" Target="../media/image371.png"/><Relationship Id="rId160" Type="http://schemas.openxmlformats.org/officeDocument/2006/relationships/customXml" Target="../ink/ink393.xml"/><Relationship Id="rId216" Type="http://schemas.openxmlformats.org/officeDocument/2006/relationships/customXml" Target="../ink/ink421.xml"/><Relationship Id="rId258" Type="http://schemas.openxmlformats.org/officeDocument/2006/relationships/customXml" Target="../ink/ink442.xml"/><Relationship Id="rId22" Type="http://schemas.openxmlformats.org/officeDocument/2006/relationships/customXml" Target="../ink/ink324.xml"/><Relationship Id="rId64" Type="http://schemas.openxmlformats.org/officeDocument/2006/relationships/customXml" Target="../ink/ink345.xml"/><Relationship Id="rId118" Type="http://schemas.openxmlformats.org/officeDocument/2006/relationships/customXml" Target="../ink/ink372.xml"/><Relationship Id="rId171" Type="http://schemas.openxmlformats.org/officeDocument/2006/relationships/image" Target="../media/image409.png"/><Relationship Id="rId227" Type="http://schemas.openxmlformats.org/officeDocument/2006/relationships/image" Target="../media/image437.png"/><Relationship Id="rId269" Type="http://schemas.openxmlformats.org/officeDocument/2006/relationships/image" Target="../media/image458.png"/><Relationship Id="rId33" Type="http://schemas.openxmlformats.org/officeDocument/2006/relationships/image" Target="../media/image340.png"/><Relationship Id="rId129" Type="http://schemas.openxmlformats.org/officeDocument/2006/relationships/image" Target="../media/image388.png"/><Relationship Id="rId280" Type="http://schemas.openxmlformats.org/officeDocument/2006/relationships/customXml" Target="../ink/ink453.xml"/><Relationship Id="rId75" Type="http://schemas.openxmlformats.org/officeDocument/2006/relationships/image" Target="../media/image361.png"/><Relationship Id="rId140" Type="http://schemas.openxmlformats.org/officeDocument/2006/relationships/customXml" Target="../ink/ink383.xml"/><Relationship Id="rId182" Type="http://schemas.openxmlformats.org/officeDocument/2006/relationships/customXml" Target="../ink/ink404.xml"/><Relationship Id="rId6" Type="http://schemas.openxmlformats.org/officeDocument/2006/relationships/customXml" Target="../ink/ink316.xml"/><Relationship Id="rId238" Type="http://schemas.openxmlformats.org/officeDocument/2006/relationships/customXml" Target="../ink/ink432.xml"/><Relationship Id="rId291" Type="http://schemas.openxmlformats.org/officeDocument/2006/relationships/image" Target="../media/image469.png"/><Relationship Id="rId305" Type="http://schemas.openxmlformats.org/officeDocument/2006/relationships/image" Target="../media/image476.png"/></Relationships>
</file>

<file path=ppt/slides/_rels/slide7.xml.rels><?xml version="1.0" encoding="UTF-8" standalone="yes"?>
<Relationships xmlns="http://schemas.openxmlformats.org/package/2006/relationships"><Relationship Id="rId13" Type="http://schemas.openxmlformats.org/officeDocument/2006/relationships/customXml" Target="../ink/ink474.xml"/><Relationship Id="rId18" Type="http://schemas.openxmlformats.org/officeDocument/2006/relationships/image" Target="../media/image488.png"/><Relationship Id="rId26" Type="http://schemas.openxmlformats.org/officeDocument/2006/relationships/image" Target="../media/image492.png"/><Relationship Id="rId3" Type="http://schemas.openxmlformats.org/officeDocument/2006/relationships/customXml" Target="../ink/ink469.xml"/><Relationship Id="rId21" Type="http://schemas.openxmlformats.org/officeDocument/2006/relationships/customXml" Target="../ink/ink478.xml"/><Relationship Id="rId34" Type="http://schemas.openxmlformats.org/officeDocument/2006/relationships/image" Target="../media/image496.png"/><Relationship Id="rId7" Type="http://schemas.openxmlformats.org/officeDocument/2006/relationships/customXml" Target="../ink/ink471.xml"/><Relationship Id="rId12" Type="http://schemas.openxmlformats.org/officeDocument/2006/relationships/image" Target="../media/image485.png"/><Relationship Id="rId17" Type="http://schemas.openxmlformats.org/officeDocument/2006/relationships/customXml" Target="../ink/ink476.xml"/><Relationship Id="rId25" Type="http://schemas.openxmlformats.org/officeDocument/2006/relationships/customXml" Target="../ink/ink480.xml"/><Relationship Id="rId33" Type="http://schemas.openxmlformats.org/officeDocument/2006/relationships/customXml" Target="../ink/ink484.xml"/><Relationship Id="rId2" Type="http://schemas.openxmlformats.org/officeDocument/2006/relationships/image" Target="../media/image2.jpeg"/><Relationship Id="rId16" Type="http://schemas.openxmlformats.org/officeDocument/2006/relationships/image" Target="../media/image487.png"/><Relationship Id="rId20" Type="http://schemas.openxmlformats.org/officeDocument/2006/relationships/image" Target="../media/image489.png"/><Relationship Id="rId29" Type="http://schemas.openxmlformats.org/officeDocument/2006/relationships/customXml" Target="../ink/ink482.xml"/><Relationship Id="rId1" Type="http://schemas.openxmlformats.org/officeDocument/2006/relationships/slideLayout" Target="../slideLayouts/slideLayout2.xml"/><Relationship Id="rId6" Type="http://schemas.openxmlformats.org/officeDocument/2006/relationships/image" Target="../media/image482.png"/><Relationship Id="rId11" Type="http://schemas.openxmlformats.org/officeDocument/2006/relationships/customXml" Target="../ink/ink473.xml"/><Relationship Id="rId24" Type="http://schemas.openxmlformats.org/officeDocument/2006/relationships/image" Target="../media/image491.png"/><Relationship Id="rId32" Type="http://schemas.openxmlformats.org/officeDocument/2006/relationships/image" Target="../media/image495.png"/><Relationship Id="rId5" Type="http://schemas.openxmlformats.org/officeDocument/2006/relationships/customXml" Target="../ink/ink470.xml"/><Relationship Id="rId15" Type="http://schemas.openxmlformats.org/officeDocument/2006/relationships/customXml" Target="../ink/ink475.xml"/><Relationship Id="rId23" Type="http://schemas.openxmlformats.org/officeDocument/2006/relationships/customXml" Target="../ink/ink479.xml"/><Relationship Id="rId28" Type="http://schemas.openxmlformats.org/officeDocument/2006/relationships/image" Target="../media/image493.png"/><Relationship Id="rId10" Type="http://schemas.openxmlformats.org/officeDocument/2006/relationships/image" Target="../media/image484.png"/><Relationship Id="rId19" Type="http://schemas.openxmlformats.org/officeDocument/2006/relationships/customXml" Target="../ink/ink477.xml"/><Relationship Id="rId31" Type="http://schemas.openxmlformats.org/officeDocument/2006/relationships/customXml" Target="../ink/ink483.xml"/><Relationship Id="rId4" Type="http://schemas.openxmlformats.org/officeDocument/2006/relationships/image" Target="../media/image481.png"/><Relationship Id="rId9" Type="http://schemas.openxmlformats.org/officeDocument/2006/relationships/customXml" Target="../ink/ink472.xml"/><Relationship Id="rId14" Type="http://schemas.openxmlformats.org/officeDocument/2006/relationships/image" Target="../media/image486.png"/><Relationship Id="rId22" Type="http://schemas.openxmlformats.org/officeDocument/2006/relationships/image" Target="../media/image490.png"/><Relationship Id="rId27" Type="http://schemas.openxmlformats.org/officeDocument/2006/relationships/customXml" Target="../ink/ink481.xml"/><Relationship Id="rId30" Type="http://schemas.openxmlformats.org/officeDocument/2006/relationships/image" Target="../media/image494.png"/><Relationship Id="rId8" Type="http://schemas.openxmlformats.org/officeDocument/2006/relationships/image" Target="../media/image483.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17" Type="http://schemas.openxmlformats.org/officeDocument/2006/relationships/customXml" Target="../ink/ink542.xml"/><Relationship Id="rId21" Type="http://schemas.openxmlformats.org/officeDocument/2006/relationships/customXml" Target="../ink/ink494.xml"/><Relationship Id="rId42" Type="http://schemas.openxmlformats.org/officeDocument/2006/relationships/image" Target="../media/image510.png"/><Relationship Id="rId63" Type="http://schemas.openxmlformats.org/officeDocument/2006/relationships/customXml" Target="../ink/ink515.xml"/><Relationship Id="rId84" Type="http://schemas.openxmlformats.org/officeDocument/2006/relationships/image" Target="../media/image531.png"/><Relationship Id="rId138" Type="http://schemas.openxmlformats.org/officeDocument/2006/relationships/image" Target="../media/image558.png"/><Relationship Id="rId159" Type="http://schemas.openxmlformats.org/officeDocument/2006/relationships/customXml" Target="../ink/ink563.xml"/><Relationship Id="rId170" Type="http://schemas.openxmlformats.org/officeDocument/2006/relationships/image" Target="../media/image574.png"/><Relationship Id="rId191" Type="http://schemas.openxmlformats.org/officeDocument/2006/relationships/customXml" Target="../ink/ink579.xml"/><Relationship Id="rId205" Type="http://schemas.openxmlformats.org/officeDocument/2006/relationships/customXml" Target="../ink/ink586.xml"/><Relationship Id="rId107" Type="http://schemas.openxmlformats.org/officeDocument/2006/relationships/customXml" Target="../ink/ink537.xml"/><Relationship Id="rId11" Type="http://schemas.openxmlformats.org/officeDocument/2006/relationships/customXml" Target="../ink/ink489.xml"/><Relationship Id="rId32" Type="http://schemas.openxmlformats.org/officeDocument/2006/relationships/image" Target="../media/image505.png"/><Relationship Id="rId53" Type="http://schemas.openxmlformats.org/officeDocument/2006/relationships/customXml" Target="../ink/ink510.xml"/><Relationship Id="rId74" Type="http://schemas.openxmlformats.org/officeDocument/2006/relationships/image" Target="../media/image526.png"/><Relationship Id="rId128" Type="http://schemas.openxmlformats.org/officeDocument/2006/relationships/image" Target="../media/image553.png"/><Relationship Id="rId149" Type="http://schemas.openxmlformats.org/officeDocument/2006/relationships/customXml" Target="../ink/ink558.xml"/><Relationship Id="rId5" Type="http://schemas.openxmlformats.org/officeDocument/2006/relationships/customXml" Target="../ink/ink486.xml"/><Relationship Id="rId95" Type="http://schemas.openxmlformats.org/officeDocument/2006/relationships/customXml" Target="../ink/ink531.xml"/><Relationship Id="rId160" Type="http://schemas.openxmlformats.org/officeDocument/2006/relationships/image" Target="../media/image569.png"/><Relationship Id="rId181" Type="http://schemas.openxmlformats.org/officeDocument/2006/relationships/customXml" Target="../ink/ink574.xml"/><Relationship Id="rId22" Type="http://schemas.openxmlformats.org/officeDocument/2006/relationships/image" Target="../media/image500.png"/><Relationship Id="rId43" Type="http://schemas.openxmlformats.org/officeDocument/2006/relationships/customXml" Target="../ink/ink505.xml"/><Relationship Id="rId64" Type="http://schemas.openxmlformats.org/officeDocument/2006/relationships/image" Target="../media/image521.png"/><Relationship Id="rId118" Type="http://schemas.openxmlformats.org/officeDocument/2006/relationships/image" Target="../media/image548.png"/><Relationship Id="rId139" Type="http://schemas.openxmlformats.org/officeDocument/2006/relationships/customXml" Target="../ink/ink553.xml"/><Relationship Id="rId85" Type="http://schemas.openxmlformats.org/officeDocument/2006/relationships/customXml" Target="../ink/ink526.xml"/><Relationship Id="rId150" Type="http://schemas.openxmlformats.org/officeDocument/2006/relationships/image" Target="../media/image564.png"/><Relationship Id="rId171" Type="http://schemas.openxmlformats.org/officeDocument/2006/relationships/customXml" Target="../ink/ink569.xml"/><Relationship Id="rId192" Type="http://schemas.openxmlformats.org/officeDocument/2006/relationships/image" Target="../media/image585.png"/><Relationship Id="rId206" Type="http://schemas.openxmlformats.org/officeDocument/2006/relationships/image" Target="../media/image592.png"/><Relationship Id="rId12" Type="http://schemas.openxmlformats.org/officeDocument/2006/relationships/image" Target="../media/image10.png"/><Relationship Id="rId33" Type="http://schemas.openxmlformats.org/officeDocument/2006/relationships/customXml" Target="../ink/ink500.xml"/><Relationship Id="rId108" Type="http://schemas.openxmlformats.org/officeDocument/2006/relationships/image" Target="../media/image543.png"/><Relationship Id="rId129" Type="http://schemas.openxmlformats.org/officeDocument/2006/relationships/customXml" Target="../ink/ink548.xml"/><Relationship Id="rId54" Type="http://schemas.openxmlformats.org/officeDocument/2006/relationships/image" Target="../media/image516.png"/><Relationship Id="rId75" Type="http://schemas.openxmlformats.org/officeDocument/2006/relationships/customXml" Target="../ink/ink521.xml"/><Relationship Id="rId96" Type="http://schemas.openxmlformats.org/officeDocument/2006/relationships/image" Target="../media/image537.png"/><Relationship Id="rId140" Type="http://schemas.openxmlformats.org/officeDocument/2006/relationships/image" Target="../media/image559.png"/><Relationship Id="rId161" Type="http://schemas.openxmlformats.org/officeDocument/2006/relationships/customXml" Target="../ink/ink564.xml"/><Relationship Id="rId182" Type="http://schemas.openxmlformats.org/officeDocument/2006/relationships/image" Target="../media/image580.png"/><Relationship Id="rId6" Type="http://schemas.openxmlformats.org/officeDocument/2006/relationships/image" Target="../media/image7.png"/><Relationship Id="rId23" Type="http://schemas.openxmlformats.org/officeDocument/2006/relationships/customXml" Target="../ink/ink495.xml"/><Relationship Id="rId119" Type="http://schemas.openxmlformats.org/officeDocument/2006/relationships/customXml" Target="../ink/ink543.xml"/><Relationship Id="rId44" Type="http://schemas.openxmlformats.org/officeDocument/2006/relationships/image" Target="../media/image511.png"/><Relationship Id="rId65" Type="http://schemas.openxmlformats.org/officeDocument/2006/relationships/customXml" Target="../ink/ink516.xml"/><Relationship Id="rId86" Type="http://schemas.openxmlformats.org/officeDocument/2006/relationships/image" Target="../media/image532.png"/><Relationship Id="rId130" Type="http://schemas.openxmlformats.org/officeDocument/2006/relationships/image" Target="../media/image554.png"/><Relationship Id="rId151" Type="http://schemas.openxmlformats.org/officeDocument/2006/relationships/customXml" Target="../ink/ink559.xml"/><Relationship Id="rId172" Type="http://schemas.openxmlformats.org/officeDocument/2006/relationships/image" Target="../media/image575.png"/><Relationship Id="rId193" Type="http://schemas.openxmlformats.org/officeDocument/2006/relationships/customXml" Target="../ink/ink580.xml"/><Relationship Id="rId207" Type="http://schemas.openxmlformats.org/officeDocument/2006/relationships/customXml" Target="../ink/ink587.xml"/><Relationship Id="rId13" Type="http://schemas.openxmlformats.org/officeDocument/2006/relationships/customXml" Target="../ink/ink490.xml"/><Relationship Id="rId109" Type="http://schemas.openxmlformats.org/officeDocument/2006/relationships/customXml" Target="../ink/ink538.xml"/><Relationship Id="rId34" Type="http://schemas.openxmlformats.org/officeDocument/2006/relationships/image" Target="../media/image506.png"/><Relationship Id="rId55" Type="http://schemas.openxmlformats.org/officeDocument/2006/relationships/customXml" Target="../ink/ink511.xml"/><Relationship Id="rId76" Type="http://schemas.openxmlformats.org/officeDocument/2006/relationships/image" Target="../media/image527.png"/><Relationship Id="rId97" Type="http://schemas.openxmlformats.org/officeDocument/2006/relationships/customXml" Target="../ink/ink532.xml"/><Relationship Id="rId120" Type="http://schemas.openxmlformats.org/officeDocument/2006/relationships/image" Target="../media/image549.png"/><Relationship Id="rId141" Type="http://schemas.openxmlformats.org/officeDocument/2006/relationships/customXml" Target="../ink/ink554.xml"/><Relationship Id="rId7" Type="http://schemas.openxmlformats.org/officeDocument/2006/relationships/customXml" Target="../ink/ink487.xml"/><Relationship Id="rId162" Type="http://schemas.openxmlformats.org/officeDocument/2006/relationships/image" Target="../media/image570.png"/><Relationship Id="rId183" Type="http://schemas.openxmlformats.org/officeDocument/2006/relationships/customXml" Target="../ink/ink575.xml"/><Relationship Id="rId24" Type="http://schemas.openxmlformats.org/officeDocument/2006/relationships/image" Target="../media/image501.png"/><Relationship Id="rId45" Type="http://schemas.openxmlformats.org/officeDocument/2006/relationships/customXml" Target="../ink/ink506.xml"/><Relationship Id="rId66" Type="http://schemas.openxmlformats.org/officeDocument/2006/relationships/image" Target="../media/image522.png"/><Relationship Id="rId87" Type="http://schemas.openxmlformats.org/officeDocument/2006/relationships/customXml" Target="../ink/ink527.xml"/><Relationship Id="rId110" Type="http://schemas.openxmlformats.org/officeDocument/2006/relationships/image" Target="../media/image544.png"/><Relationship Id="rId131" Type="http://schemas.openxmlformats.org/officeDocument/2006/relationships/customXml" Target="../ink/ink549.xml"/><Relationship Id="rId152" Type="http://schemas.openxmlformats.org/officeDocument/2006/relationships/image" Target="../media/image565.png"/><Relationship Id="rId173" Type="http://schemas.openxmlformats.org/officeDocument/2006/relationships/customXml" Target="../ink/ink570.xml"/><Relationship Id="rId194" Type="http://schemas.openxmlformats.org/officeDocument/2006/relationships/image" Target="../media/image586.png"/><Relationship Id="rId208" Type="http://schemas.openxmlformats.org/officeDocument/2006/relationships/image" Target="../media/image593.png"/><Relationship Id="rId19" Type="http://schemas.openxmlformats.org/officeDocument/2006/relationships/customXml" Target="../ink/ink493.xml"/><Relationship Id="rId14" Type="http://schemas.openxmlformats.org/officeDocument/2006/relationships/image" Target="../media/image480.png"/><Relationship Id="rId30" Type="http://schemas.openxmlformats.org/officeDocument/2006/relationships/image" Target="../media/image504.png"/><Relationship Id="rId35" Type="http://schemas.openxmlformats.org/officeDocument/2006/relationships/customXml" Target="../ink/ink501.xml"/><Relationship Id="rId56" Type="http://schemas.openxmlformats.org/officeDocument/2006/relationships/image" Target="../media/image517.png"/><Relationship Id="rId77" Type="http://schemas.openxmlformats.org/officeDocument/2006/relationships/customXml" Target="../ink/ink522.xml"/><Relationship Id="rId100" Type="http://schemas.openxmlformats.org/officeDocument/2006/relationships/image" Target="../media/image539.png"/><Relationship Id="rId105" Type="http://schemas.openxmlformats.org/officeDocument/2006/relationships/customXml" Target="../ink/ink536.xml"/><Relationship Id="rId126" Type="http://schemas.openxmlformats.org/officeDocument/2006/relationships/image" Target="../media/image552.png"/><Relationship Id="rId147" Type="http://schemas.openxmlformats.org/officeDocument/2006/relationships/customXml" Target="../ink/ink557.xml"/><Relationship Id="rId168" Type="http://schemas.openxmlformats.org/officeDocument/2006/relationships/image" Target="../media/image573.png"/><Relationship Id="rId8" Type="http://schemas.openxmlformats.org/officeDocument/2006/relationships/image" Target="../media/image8.png"/><Relationship Id="rId51" Type="http://schemas.openxmlformats.org/officeDocument/2006/relationships/customXml" Target="../ink/ink509.xml"/><Relationship Id="rId72" Type="http://schemas.openxmlformats.org/officeDocument/2006/relationships/image" Target="../media/image525.png"/><Relationship Id="rId93" Type="http://schemas.openxmlformats.org/officeDocument/2006/relationships/customXml" Target="../ink/ink530.xml"/><Relationship Id="rId98" Type="http://schemas.openxmlformats.org/officeDocument/2006/relationships/image" Target="../media/image538.png"/><Relationship Id="rId121" Type="http://schemas.openxmlformats.org/officeDocument/2006/relationships/customXml" Target="../ink/ink544.xml"/><Relationship Id="rId142" Type="http://schemas.openxmlformats.org/officeDocument/2006/relationships/image" Target="../media/image560.png"/><Relationship Id="rId163" Type="http://schemas.openxmlformats.org/officeDocument/2006/relationships/customXml" Target="../ink/ink565.xml"/><Relationship Id="rId184" Type="http://schemas.openxmlformats.org/officeDocument/2006/relationships/image" Target="../media/image581.png"/><Relationship Id="rId189" Type="http://schemas.openxmlformats.org/officeDocument/2006/relationships/customXml" Target="../ink/ink578.xml"/><Relationship Id="rId3" Type="http://schemas.openxmlformats.org/officeDocument/2006/relationships/customXml" Target="../ink/ink485.xml"/><Relationship Id="rId214" Type="http://schemas.openxmlformats.org/officeDocument/2006/relationships/image" Target="../media/image596.png"/><Relationship Id="rId25" Type="http://schemas.openxmlformats.org/officeDocument/2006/relationships/customXml" Target="../ink/ink496.xml"/><Relationship Id="rId46" Type="http://schemas.openxmlformats.org/officeDocument/2006/relationships/image" Target="../media/image512.png"/><Relationship Id="rId67" Type="http://schemas.openxmlformats.org/officeDocument/2006/relationships/customXml" Target="../ink/ink517.xml"/><Relationship Id="rId116" Type="http://schemas.openxmlformats.org/officeDocument/2006/relationships/image" Target="../media/image547.png"/><Relationship Id="rId137" Type="http://schemas.openxmlformats.org/officeDocument/2006/relationships/customXml" Target="../ink/ink552.xml"/><Relationship Id="rId158" Type="http://schemas.openxmlformats.org/officeDocument/2006/relationships/image" Target="../media/image568.png"/><Relationship Id="rId20" Type="http://schemas.openxmlformats.org/officeDocument/2006/relationships/image" Target="../media/image499.png"/><Relationship Id="rId41" Type="http://schemas.openxmlformats.org/officeDocument/2006/relationships/customXml" Target="../ink/ink504.xml"/><Relationship Id="rId62" Type="http://schemas.openxmlformats.org/officeDocument/2006/relationships/image" Target="../media/image520.png"/><Relationship Id="rId83" Type="http://schemas.openxmlformats.org/officeDocument/2006/relationships/customXml" Target="../ink/ink525.xml"/><Relationship Id="rId88" Type="http://schemas.openxmlformats.org/officeDocument/2006/relationships/image" Target="../media/image533.png"/><Relationship Id="rId111" Type="http://schemas.openxmlformats.org/officeDocument/2006/relationships/customXml" Target="../ink/ink539.xml"/><Relationship Id="rId132" Type="http://schemas.openxmlformats.org/officeDocument/2006/relationships/image" Target="../media/image555.png"/><Relationship Id="rId153" Type="http://schemas.openxmlformats.org/officeDocument/2006/relationships/customXml" Target="../ink/ink560.xml"/><Relationship Id="rId174" Type="http://schemas.openxmlformats.org/officeDocument/2006/relationships/image" Target="../media/image576.png"/><Relationship Id="rId179" Type="http://schemas.openxmlformats.org/officeDocument/2006/relationships/customXml" Target="../ink/ink573.xml"/><Relationship Id="rId195" Type="http://schemas.openxmlformats.org/officeDocument/2006/relationships/customXml" Target="../ink/ink581.xml"/><Relationship Id="rId209" Type="http://schemas.openxmlformats.org/officeDocument/2006/relationships/customXml" Target="../ink/ink588.xml"/><Relationship Id="rId190" Type="http://schemas.openxmlformats.org/officeDocument/2006/relationships/image" Target="../media/image584.png"/><Relationship Id="rId204" Type="http://schemas.openxmlformats.org/officeDocument/2006/relationships/image" Target="../media/image591.png"/><Relationship Id="rId15" Type="http://schemas.openxmlformats.org/officeDocument/2006/relationships/customXml" Target="../ink/ink491.xml"/><Relationship Id="rId36" Type="http://schemas.openxmlformats.org/officeDocument/2006/relationships/image" Target="../media/image507.png"/><Relationship Id="rId57" Type="http://schemas.openxmlformats.org/officeDocument/2006/relationships/customXml" Target="../ink/ink512.xml"/><Relationship Id="rId106" Type="http://schemas.openxmlformats.org/officeDocument/2006/relationships/image" Target="../media/image542.png"/><Relationship Id="rId127" Type="http://schemas.openxmlformats.org/officeDocument/2006/relationships/customXml" Target="../ink/ink547.xml"/><Relationship Id="rId10" Type="http://schemas.openxmlformats.org/officeDocument/2006/relationships/image" Target="../media/image9.png"/><Relationship Id="rId31" Type="http://schemas.openxmlformats.org/officeDocument/2006/relationships/customXml" Target="../ink/ink499.xml"/><Relationship Id="rId52" Type="http://schemas.openxmlformats.org/officeDocument/2006/relationships/image" Target="../media/image515.png"/><Relationship Id="rId73" Type="http://schemas.openxmlformats.org/officeDocument/2006/relationships/customXml" Target="../ink/ink520.xml"/><Relationship Id="rId78" Type="http://schemas.openxmlformats.org/officeDocument/2006/relationships/image" Target="../media/image528.png"/><Relationship Id="rId94" Type="http://schemas.openxmlformats.org/officeDocument/2006/relationships/image" Target="../media/image536.png"/><Relationship Id="rId99" Type="http://schemas.openxmlformats.org/officeDocument/2006/relationships/customXml" Target="../ink/ink533.xml"/><Relationship Id="rId101" Type="http://schemas.openxmlformats.org/officeDocument/2006/relationships/customXml" Target="../ink/ink534.xml"/><Relationship Id="rId122" Type="http://schemas.openxmlformats.org/officeDocument/2006/relationships/image" Target="../media/image550.png"/><Relationship Id="rId143" Type="http://schemas.openxmlformats.org/officeDocument/2006/relationships/customXml" Target="../ink/ink555.xml"/><Relationship Id="rId148" Type="http://schemas.openxmlformats.org/officeDocument/2006/relationships/image" Target="../media/image563.png"/><Relationship Id="rId164" Type="http://schemas.openxmlformats.org/officeDocument/2006/relationships/image" Target="../media/image571.png"/><Relationship Id="rId169" Type="http://schemas.openxmlformats.org/officeDocument/2006/relationships/customXml" Target="../ink/ink568.xml"/><Relationship Id="rId185" Type="http://schemas.openxmlformats.org/officeDocument/2006/relationships/customXml" Target="../ink/ink576.xml"/><Relationship Id="rId4" Type="http://schemas.openxmlformats.org/officeDocument/2006/relationships/image" Target="../media/image6.png"/><Relationship Id="rId9" Type="http://schemas.openxmlformats.org/officeDocument/2006/relationships/customXml" Target="../ink/ink488.xml"/><Relationship Id="rId180" Type="http://schemas.openxmlformats.org/officeDocument/2006/relationships/image" Target="../media/image579.png"/><Relationship Id="rId210" Type="http://schemas.openxmlformats.org/officeDocument/2006/relationships/image" Target="../media/image594.png"/><Relationship Id="rId26" Type="http://schemas.openxmlformats.org/officeDocument/2006/relationships/image" Target="../media/image502.png"/><Relationship Id="rId47" Type="http://schemas.openxmlformats.org/officeDocument/2006/relationships/customXml" Target="../ink/ink507.xml"/><Relationship Id="rId68" Type="http://schemas.openxmlformats.org/officeDocument/2006/relationships/image" Target="../media/image523.png"/><Relationship Id="rId89" Type="http://schemas.openxmlformats.org/officeDocument/2006/relationships/customXml" Target="../ink/ink528.xml"/><Relationship Id="rId112" Type="http://schemas.openxmlformats.org/officeDocument/2006/relationships/image" Target="../media/image545.png"/><Relationship Id="rId133" Type="http://schemas.openxmlformats.org/officeDocument/2006/relationships/customXml" Target="../ink/ink550.xml"/><Relationship Id="rId154" Type="http://schemas.openxmlformats.org/officeDocument/2006/relationships/image" Target="../media/image566.png"/><Relationship Id="rId175" Type="http://schemas.openxmlformats.org/officeDocument/2006/relationships/customXml" Target="../ink/ink571.xml"/><Relationship Id="rId196" Type="http://schemas.openxmlformats.org/officeDocument/2006/relationships/image" Target="../media/image587.png"/><Relationship Id="rId200" Type="http://schemas.openxmlformats.org/officeDocument/2006/relationships/image" Target="../media/image589.png"/><Relationship Id="rId16" Type="http://schemas.openxmlformats.org/officeDocument/2006/relationships/image" Target="../media/image497.png"/><Relationship Id="rId37" Type="http://schemas.openxmlformats.org/officeDocument/2006/relationships/customXml" Target="../ink/ink502.xml"/><Relationship Id="rId58" Type="http://schemas.openxmlformats.org/officeDocument/2006/relationships/image" Target="../media/image518.png"/><Relationship Id="rId79" Type="http://schemas.openxmlformats.org/officeDocument/2006/relationships/customXml" Target="../ink/ink523.xml"/><Relationship Id="rId102" Type="http://schemas.openxmlformats.org/officeDocument/2006/relationships/image" Target="../media/image540.png"/><Relationship Id="rId123" Type="http://schemas.openxmlformats.org/officeDocument/2006/relationships/customXml" Target="../ink/ink545.xml"/><Relationship Id="rId144" Type="http://schemas.openxmlformats.org/officeDocument/2006/relationships/image" Target="../media/image561.png"/><Relationship Id="rId90" Type="http://schemas.openxmlformats.org/officeDocument/2006/relationships/image" Target="../media/image534.png"/><Relationship Id="rId165" Type="http://schemas.openxmlformats.org/officeDocument/2006/relationships/customXml" Target="../ink/ink566.xml"/><Relationship Id="rId186" Type="http://schemas.openxmlformats.org/officeDocument/2006/relationships/image" Target="../media/image582.png"/><Relationship Id="rId211" Type="http://schemas.openxmlformats.org/officeDocument/2006/relationships/customXml" Target="../ink/ink589.xml"/><Relationship Id="rId27" Type="http://schemas.openxmlformats.org/officeDocument/2006/relationships/customXml" Target="../ink/ink497.xml"/><Relationship Id="rId48" Type="http://schemas.openxmlformats.org/officeDocument/2006/relationships/image" Target="../media/image513.png"/><Relationship Id="rId69" Type="http://schemas.openxmlformats.org/officeDocument/2006/relationships/customXml" Target="../ink/ink518.xml"/><Relationship Id="rId113" Type="http://schemas.openxmlformats.org/officeDocument/2006/relationships/customXml" Target="../ink/ink540.xml"/><Relationship Id="rId134" Type="http://schemas.openxmlformats.org/officeDocument/2006/relationships/image" Target="../media/image556.png"/><Relationship Id="rId80" Type="http://schemas.openxmlformats.org/officeDocument/2006/relationships/image" Target="../media/image529.png"/><Relationship Id="rId155" Type="http://schemas.openxmlformats.org/officeDocument/2006/relationships/customXml" Target="../ink/ink561.xml"/><Relationship Id="rId176" Type="http://schemas.openxmlformats.org/officeDocument/2006/relationships/image" Target="../media/image577.png"/><Relationship Id="rId197" Type="http://schemas.openxmlformats.org/officeDocument/2006/relationships/customXml" Target="../ink/ink582.xml"/><Relationship Id="rId201" Type="http://schemas.openxmlformats.org/officeDocument/2006/relationships/customXml" Target="../ink/ink584.xml"/><Relationship Id="rId17" Type="http://schemas.openxmlformats.org/officeDocument/2006/relationships/customXml" Target="../ink/ink492.xml"/><Relationship Id="rId38" Type="http://schemas.openxmlformats.org/officeDocument/2006/relationships/image" Target="../media/image508.png"/><Relationship Id="rId59" Type="http://schemas.openxmlformats.org/officeDocument/2006/relationships/customXml" Target="../ink/ink513.xml"/><Relationship Id="rId103" Type="http://schemas.openxmlformats.org/officeDocument/2006/relationships/customXml" Target="../ink/ink535.xml"/><Relationship Id="rId124" Type="http://schemas.openxmlformats.org/officeDocument/2006/relationships/image" Target="../media/image551.png"/><Relationship Id="rId70" Type="http://schemas.openxmlformats.org/officeDocument/2006/relationships/image" Target="../media/image524.png"/><Relationship Id="rId91" Type="http://schemas.openxmlformats.org/officeDocument/2006/relationships/customXml" Target="../ink/ink529.xml"/><Relationship Id="rId145" Type="http://schemas.openxmlformats.org/officeDocument/2006/relationships/customXml" Target="../ink/ink556.xml"/><Relationship Id="rId166" Type="http://schemas.openxmlformats.org/officeDocument/2006/relationships/image" Target="../media/image572.png"/><Relationship Id="rId187" Type="http://schemas.openxmlformats.org/officeDocument/2006/relationships/customXml" Target="../ink/ink577.xml"/><Relationship Id="rId1" Type="http://schemas.openxmlformats.org/officeDocument/2006/relationships/slideLayout" Target="../slideLayouts/slideLayout2.xml"/><Relationship Id="rId212" Type="http://schemas.openxmlformats.org/officeDocument/2006/relationships/image" Target="../media/image595.png"/><Relationship Id="rId28" Type="http://schemas.openxmlformats.org/officeDocument/2006/relationships/image" Target="../media/image503.png"/><Relationship Id="rId49" Type="http://schemas.openxmlformats.org/officeDocument/2006/relationships/customXml" Target="../ink/ink508.xml"/><Relationship Id="rId114" Type="http://schemas.openxmlformats.org/officeDocument/2006/relationships/image" Target="../media/image546.png"/><Relationship Id="rId60" Type="http://schemas.openxmlformats.org/officeDocument/2006/relationships/image" Target="../media/image519.png"/><Relationship Id="rId81" Type="http://schemas.openxmlformats.org/officeDocument/2006/relationships/customXml" Target="../ink/ink524.xml"/><Relationship Id="rId135" Type="http://schemas.openxmlformats.org/officeDocument/2006/relationships/customXml" Target="../ink/ink551.xml"/><Relationship Id="rId156" Type="http://schemas.openxmlformats.org/officeDocument/2006/relationships/image" Target="../media/image567.png"/><Relationship Id="rId177" Type="http://schemas.openxmlformats.org/officeDocument/2006/relationships/customXml" Target="../ink/ink572.xml"/><Relationship Id="rId198" Type="http://schemas.openxmlformats.org/officeDocument/2006/relationships/image" Target="../media/image588.png"/><Relationship Id="rId202" Type="http://schemas.openxmlformats.org/officeDocument/2006/relationships/image" Target="../media/image590.png"/><Relationship Id="rId18" Type="http://schemas.openxmlformats.org/officeDocument/2006/relationships/image" Target="../media/image498.png"/><Relationship Id="rId39" Type="http://schemas.openxmlformats.org/officeDocument/2006/relationships/customXml" Target="../ink/ink503.xml"/><Relationship Id="rId50" Type="http://schemas.openxmlformats.org/officeDocument/2006/relationships/image" Target="../media/image514.png"/><Relationship Id="rId104" Type="http://schemas.openxmlformats.org/officeDocument/2006/relationships/image" Target="../media/image541.png"/><Relationship Id="rId125" Type="http://schemas.openxmlformats.org/officeDocument/2006/relationships/customXml" Target="../ink/ink546.xml"/><Relationship Id="rId146" Type="http://schemas.openxmlformats.org/officeDocument/2006/relationships/image" Target="../media/image562.png"/><Relationship Id="rId167" Type="http://schemas.openxmlformats.org/officeDocument/2006/relationships/customXml" Target="../ink/ink567.xml"/><Relationship Id="rId188" Type="http://schemas.openxmlformats.org/officeDocument/2006/relationships/image" Target="../media/image583.png"/><Relationship Id="rId71" Type="http://schemas.openxmlformats.org/officeDocument/2006/relationships/customXml" Target="../ink/ink519.xml"/><Relationship Id="rId92" Type="http://schemas.openxmlformats.org/officeDocument/2006/relationships/image" Target="../media/image535.png"/><Relationship Id="rId213" Type="http://schemas.openxmlformats.org/officeDocument/2006/relationships/customXml" Target="../ink/ink590.xml"/><Relationship Id="rId2" Type="http://schemas.openxmlformats.org/officeDocument/2006/relationships/image" Target="../media/image4.png"/><Relationship Id="rId29" Type="http://schemas.openxmlformats.org/officeDocument/2006/relationships/customXml" Target="../ink/ink498.xml"/><Relationship Id="rId40" Type="http://schemas.openxmlformats.org/officeDocument/2006/relationships/image" Target="../media/image509.png"/><Relationship Id="rId115" Type="http://schemas.openxmlformats.org/officeDocument/2006/relationships/customXml" Target="../ink/ink541.xml"/><Relationship Id="rId136" Type="http://schemas.openxmlformats.org/officeDocument/2006/relationships/image" Target="../media/image557.png"/><Relationship Id="rId157" Type="http://schemas.openxmlformats.org/officeDocument/2006/relationships/customXml" Target="../ink/ink562.xml"/><Relationship Id="rId178" Type="http://schemas.openxmlformats.org/officeDocument/2006/relationships/image" Target="../media/image578.png"/><Relationship Id="rId61" Type="http://schemas.openxmlformats.org/officeDocument/2006/relationships/customXml" Target="../ink/ink514.xml"/><Relationship Id="rId82" Type="http://schemas.openxmlformats.org/officeDocument/2006/relationships/image" Target="../media/image530.png"/><Relationship Id="rId199" Type="http://schemas.openxmlformats.org/officeDocument/2006/relationships/customXml" Target="../ink/ink583.xml"/><Relationship Id="rId203" Type="http://schemas.openxmlformats.org/officeDocument/2006/relationships/customXml" Target="../ink/ink58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4CD6B-CEA7-3020-0A0F-2762EA79078B}"/>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IN" sz="5200">
                <a:solidFill>
                  <a:srgbClr val="FFFFFF"/>
                </a:solidFill>
              </a:rPr>
              <a:t>CML1001 – </a:t>
            </a:r>
            <a:r>
              <a:rPr lang="en-US" sz="5200">
                <a:solidFill>
                  <a:srgbClr val="FFFFFF"/>
                </a:solidFill>
              </a:rPr>
              <a:t>Structural Insights into Atoms and Molecules</a:t>
            </a:r>
            <a:endParaRPr lang="en-IN" sz="5200">
              <a:solidFill>
                <a:srgbClr val="FFFFFF"/>
              </a:solidFill>
            </a:endParaRPr>
          </a:p>
        </p:txBody>
      </p:sp>
      <p:sp>
        <p:nvSpPr>
          <p:cNvPr id="3" name="Subtitle 2">
            <a:extLst>
              <a:ext uri="{FF2B5EF4-FFF2-40B4-BE49-F238E27FC236}">
                <a16:creationId xmlns:a16="http://schemas.microsoft.com/office/drawing/2014/main" id="{FF57CD2F-3861-F174-0009-F14A409C1250}"/>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IN" sz="1300" b="1">
                <a:solidFill>
                  <a:srgbClr val="FFFFFF"/>
                </a:solidFill>
              </a:rPr>
              <a:t>Lecture 2: Time-Independent Schrödinger Equation </a:t>
            </a:r>
          </a:p>
          <a:p>
            <a:endParaRPr lang="en-IN" sz="1300" b="1">
              <a:solidFill>
                <a:srgbClr val="FFFFFF"/>
              </a:solidFill>
            </a:endParaRPr>
          </a:p>
          <a:p>
            <a:r>
              <a:rPr lang="en-IN" sz="1300">
                <a:solidFill>
                  <a:srgbClr val="FFFFFF"/>
                </a:solidFill>
              </a:rPr>
              <a:t>Department of Chemistry </a:t>
            </a:r>
          </a:p>
          <a:p>
            <a:r>
              <a:rPr lang="en-IN" sz="1300">
                <a:solidFill>
                  <a:srgbClr val="FFFFFF"/>
                </a:solidFill>
              </a:rPr>
              <a:t>Indian Institute of Technology Delhi</a:t>
            </a:r>
          </a:p>
        </p:txBody>
      </p:sp>
    </p:spTree>
    <p:extLst>
      <p:ext uri="{BB962C8B-B14F-4D97-AF65-F5344CB8AC3E}">
        <p14:creationId xmlns:p14="http://schemas.microsoft.com/office/powerpoint/2010/main" val="3291734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5720-E145-E90F-B47D-C70666433066}"/>
              </a:ext>
            </a:extLst>
          </p:cNvPr>
          <p:cNvSpPr>
            <a:spLocks noGrp="1"/>
          </p:cNvSpPr>
          <p:nvPr>
            <p:ph type="title"/>
          </p:nvPr>
        </p:nvSpPr>
        <p:spPr/>
        <p:txBody>
          <a:bodyPr>
            <a:normAutofit fontScale="90000"/>
          </a:bodyPr>
          <a:lstStyle/>
          <a:p>
            <a:r>
              <a:rPr lang="en-IN"/>
              <a:t>Bohr Correspondence</a:t>
            </a:r>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988EE4B0-BACF-E0C2-FB37-AB040DED03D0}"/>
                  </a:ext>
                </a:extLst>
              </p14:cNvPr>
              <p14:cNvContentPartPr/>
              <p14:nvPr/>
            </p14:nvContentPartPr>
            <p14:xfrm>
              <a:off x="1395381" y="4529005"/>
              <a:ext cx="3417120" cy="1219320"/>
            </p14:xfrm>
          </p:contentPart>
        </mc:Choice>
        <mc:Fallback xmlns="">
          <p:pic>
            <p:nvPicPr>
              <p:cNvPr id="7" name="Ink 6">
                <a:extLst>
                  <a:ext uri="{FF2B5EF4-FFF2-40B4-BE49-F238E27FC236}">
                    <a16:creationId xmlns:a16="http://schemas.microsoft.com/office/drawing/2014/main" id="{988EE4B0-BACF-E0C2-FB37-AB040DED03D0}"/>
                  </a:ext>
                </a:extLst>
              </p:cNvPr>
              <p:cNvPicPr/>
              <p:nvPr/>
            </p:nvPicPr>
            <p:blipFill>
              <a:blip r:embed="rId3"/>
              <a:stretch>
                <a:fillRect/>
              </a:stretch>
            </p:blipFill>
            <p:spPr>
              <a:xfrm>
                <a:off x="1389261" y="4522885"/>
                <a:ext cx="3429360" cy="1231560"/>
              </a:xfrm>
              <a:prstGeom prst="rect">
                <a:avLst/>
              </a:prstGeom>
            </p:spPr>
          </p:pic>
        </mc:Fallback>
      </mc:AlternateContent>
      <p:grpSp>
        <p:nvGrpSpPr>
          <p:cNvPr id="11" name="Group 10">
            <a:extLst>
              <a:ext uri="{FF2B5EF4-FFF2-40B4-BE49-F238E27FC236}">
                <a16:creationId xmlns:a16="http://schemas.microsoft.com/office/drawing/2014/main" id="{71831D5D-41CE-0C5A-D4D2-0B753779EF15}"/>
              </a:ext>
            </a:extLst>
          </p:cNvPr>
          <p:cNvGrpSpPr/>
          <p:nvPr/>
        </p:nvGrpSpPr>
        <p:grpSpPr>
          <a:xfrm>
            <a:off x="1417341" y="3167379"/>
            <a:ext cx="3112920" cy="175320"/>
            <a:chOff x="1417341" y="3167379"/>
            <a:chExt cx="3112920" cy="175320"/>
          </a:xfrm>
        </p:grpSpPr>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978C6EDC-CF6D-9981-FD11-C0A1E531E8E6}"/>
                    </a:ext>
                  </a:extLst>
                </p14:cNvPr>
                <p14:cNvContentPartPr/>
                <p14:nvPr/>
              </p14:nvContentPartPr>
              <p14:xfrm>
                <a:off x="1417341" y="3273579"/>
                <a:ext cx="58680" cy="69120"/>
              </p14:xfrm>
            </p:contentPart>
          </mc:Choice>
          <mc:Fallback xmlns="">
            <p:pic>
              <p:nvPicPr>
                <p:cNvPr id="8" name="Ink 7">
                  <a:extLst>
                    <a:ext uri="{FF2B5EF4-FFF2-40B4-BE49-F238E27FC236}">
                      <a16:creationId xmlns:a16="http://schemas.microsoft.com/office/drawing/2014/main" id="{978C6EDC-CF6D-9981-FD11-C0A1E531E8E6}"/>
                    </a:ext>
                  </a:extLst>
                </p:cNvPr>
                <p:cNvPicPr/>
                <p:nvPr/>
              </p:nvPicPr>
              <p:blipFill>
                <a:blip r:embed="rId5"/>
                <a:stretch>
                  <a:fillRect/>
                </a:stretch>
              </p:blipFill>
              <p:spPr>
                <a:xfrm>
                  <a:off x="1411221" y="3267459"/>
                  <a:ext cx="7092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E61CB27-9450-7BE7-D963-EEEAA97988F7}"/>
                    </a:ext>
                  </a:extLst>
                </p14:cNvPr>
                <p14:cNvContentPartPr/>
                <p14:nvPr/>
              </p14:nvContentPartPr>
              <p14:xfrm>
                <a:off x="1470621" y="3197979"/>
                <a:ext cx="2904840" cy="100800"/>
              </p14:xfrm>
            </p:contentPart>
          </mc:Choice>
          <mc:Fallback xmlns="">
            <p:pic>
              <p:nvPicPr>
                <p:cNvPr id="9" name="Ink 8">
                  <a:extLst>
                    <a:ext uri="{FF2B5EF4-FFF2-40B4-BE49-F238E27FC236}">
                      <a16:creationId xmlns:a16="http://schemas.microsoft.com/office/drawing/2014/main" id="{CE61CB27-9450-7BE7-D963-EEEAA97988F7}"/>
                    </a:ext>
                  </a:extLst>
                </p:cNvPr>
                <p:cNvPicPr/>
                <p:nvPr/>
              </p:nvPicPr>
              <p:blipFill>
                <a:blip r:embed="rId7"/>
                <a:stretch>
                  <a:fillRect/>
                </a:stretch>
              </p:blipFill>
              <p:spPr>
                <a:xfrm>
                  <a:off x="1464501" y="3191859"/>
                  <a:ext cx="291708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B2828F49-B752-B389-2853-E245E380B4C7}"/>
                    </a:ext>
                  </a:extLst>
                </p14:cNvPr>
                <p14:cNvContentPartPr/>
                <p14:nvPr/>
              </p14:nvContentPartPr>
              <p14:xfrm>
                <a:off x="4417581" y="3167379"/>
                <a:ext cx="112680" cy="97200"/>
              </p14:xfrm>
            </p:contentPart>
          </mc:Choice>
          <mc:Fallback xmlns="">
            <p:pic>
              <p:nvPicPr>
                <p:cNvPr id="10" name="Ink 9">
                  <a:extLst>
                    <a:ext uri="{FF2B5EF4-FFF2-40B4-BE49-F238E27FC236}">
                      <a16:creationId xmlns:a16="http://schemas.microsoft.com/office/drawing/2014/main" id="{B2828F49-B752-B389-2853-E245E380B4C7}"/>
                    </a:ext>
                  </a:extLst>
                </p:cNvPr>
                <p:cNvPicPr/>
                <p:nvPr/>
              </p:nvPicPr>
              <p:blipFill>
                <a:blip r:embed="rId9"/>
                <a:stretch>
                  <a:fillRect/>
                </a:stretch>
              </p:blipFill>
              <p:spPr>
                <a:xfrm>
                  <a:off x="4411461" y="3161259"/>
                  <a:ext cx="124920" cy="109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5B3719A1-5D92-C52D-A7F6-04CDEF3AEA39}"/>
                  </a:ext>
                </a:extLst>
              </p14:cNvPr>
              <p14:cNvContentPartPr/>
              <p14:nvPr/>
            </p14:nvContentPartPr>
            <p14:xfrm>
              <a:off x="2765901" y="3182499"/>
              <a:ext cx="27360" cy="115920"/>
            </p14:xfrm>
          </p:contentPart>
        </mc:Choice>
        <mc:Fallback xmlns="">
          <p:pic>
            <p:nvPicPr>
              <p:cNvPr id="12" name="Ink 11">
                <a:extLst>
                  <a:ext uri="{FF2B5EF4-FFF2-40B4-BE49-F238E27FC236}">
                    <a16:creationId xmlns:a16="http://schemas.microsoft.com/office/drawing/2014/main" id="{5B3719A1-5D92-C52D-A7F6-04CDEF3AEA39}"/>
                  </a:ext>
                </a:extLst>
              </p:cNvPr>
              <p:cNvPicPr/>
              <p:nvPr/>
            </p:nvPicPr>
            <p:blipFill>
              <a:blip r:embed="rId11"/>
              <a:stretch>
                <a:fillRect/>
              </a:stretch>
            </p:blipFill>
            <p:spPr>
              <a:xfrm>
                <a:off x="2759781" y="3176379"/>
                <a:ext cx="3960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D5F2AA28-F801-5EC6-CD10-3C5082E56406}"/>
                  </a:ext>
                </a:extLst>
              </p14:cNvPr>
              <p14:cNvContentPartPr/>
              <p14:nvPr/>
            </p14:nvContentPartPr>
            <p14:xfrm>
              <a:off x="1443621" y="2399139"/>
              <a:ext cx="3011040" cy="1572120"/>
            </p14:xfrm>
          </p:contentPart>
        </mc:Choice>
        <mc:Fallback xmlns="">
          <p:pic>
            <p:nvPicPr>
              <p:cNvPr id="13" name="Ink 12">
                <a:extLst>
                  <a:ext uri="{FF2B5EF4-FFF2-40B4-BE49-F238E27FC236}">
                    <a16:creationId xmlns:a16="http://schemas.microsoft.com/office/drawing/2014/main" id="{D5F2AA28-F801-5EC6-CD10-3C5082E56406}"/>
                  </a:ext>
                </a:extLst>
              </p:cNvPr>
              <p:cNvPicPr/>
              <p:nvPr/>
            </p:nvPicPr>
            <p:blipFill>
              <a:blip r:embed="rId13"/>
              <a:stretch>
                <a:fillRect/>
              </a:stretch>
            </p:blipFill>
            <p:spPr>
              <a:xfrm>
                <a:off x="1437501" y="2393019"/>
                <a:ext cx="3023280" cy="1584360"/>
              </a:xfrm>
              <a:prstGeom prst="rect">
                <a:avLst/>
              </a:prstGeom>
            </p:spPr>
          </p:pic>
        </mc:Fallback>
      </mc:AlternateContent>
      <p:grpSp>
        <p:nvGrpSpPr>
          <p:cNvPr id="17" name="Group 16">
            <a:extLst>
              <a:ext uri="{FF2B5EF4-FFF2-40B4-BE49-F238E27FC236}">
                <a16:creationId xmlns:a16="http://schemas.microsoft.com/office/drawing/2014/main" id="{96E43184-ECE6-B677-2530-A497505D19DA}"/>
              </a:ext>
            </a:extLst>
          </p:cNvPr>
          <p:cNvGrpSpPr/>
          <p:nvPr/>
        </p:nvGrpSpPr>
        <p:grpSpPr>
          <a:xfrm>
            <a:off x="6258981" y="1822419"/>
            <a:ext cx="3500280" cy="323280"/>
            <a:chOff x="6258981" y="1822419"/>
            <a:chExt cx="3500280" cy="323280"/>
          </a:xfrm>
        </p:grpSpPr>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AC6069EC-6338-F5A0-0FF7-D017346A9869}"/>
                    </a:ext>
                  </a:extLst>
                </p14:cNvPr>
                <p14:cNvContentPartPr/>
                <p14:nvPr/>
              </p14:nvContentPartPr>
              <p14:xfrm>
                <a:off x="6297861" y="1887939"/>
                <a:ext cx="3429360" cy="174960"/>
              </p14:xfrm>
            </p:contentPart>
          </mc:Choice>
          <mc:Fallback xmlns="">
            <p:pic>
              <p:nvPicPr>
                <p:cNvPr id="14" name="Ink 13">
                  <a:extLst>
                    <a:ext uri="{FF2B5EF4-FFF2-40B4-BE49-F238E27FC236}">
                      <a16:creationId xmlns:a16="http://schemas.microsoft.com/office/drawing/2014/main" id="{AC6069EC-6338-F5A0-0FF7-D017346A9869}"/>
                    </a:ext>
                  </a:extLst>
                </p:cNvPr>
                <p:cNvPicPr/>
                <p:nvPr/>
              </p:nvPicPr>
              <p:blipFill>
                <a:blip r:embed="rId15"/>
                <a:stretch>
                  <a:fillRect/>
                </a:stretch>
              </p:blipFill>
              <p:spPr>
                <a:xfrm>
                  <a:off x="6291741" y="1881819"/>
                  <a:ext cx="344160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36EBFFE9-1503-3422-FC35-B07BED3FC3A7}"/>
                    </a:ext>
                  </a:extLst>
                </p14:cNvPr>
                <p14:cNvContentPartPr/>
                <p14:nvPr/>
              </p14:nvContentPartPr>
              <p14:xfrm>
                <a:off x="6258981" y="2009259"/>
                <a:ext cx="50760" cy="136440"/>
              </p14:xfrm>
            </p:contentPart>
          </mc:Choice>
          <mc:Fallback xmlns="">
            <p:pic>
              <p:nvPicPr>
                <p:cNvPr id="15" name="Ink 14">
                  <a:extLst>
                    <a:ext uri="{FF2B5EF4-FFF2-40B4-BE49-F238E27FC236}">
                      <a16:creationId xmlns:a16="http://schemas.microsoft.com/office/drawing/2014/main" id="{36EBFFE9-1503-3422-FC35-B07BED3FC3A7}"/>
                    </a:ext>
                  </a:extLst>
                </p:cNvPr>
                <p:cNvPicPr/>
                <p:nvPr/>
              </p:nvPicPr>
              <p:blipFill>
                <a:blip r:embed="rId17"/>
                <a:stretch>
                  <a:fillRect/>
                </a:stretch>
              </p:blipFill>
              <p:spPr>
                <a:xfrm>
                  <a:off x="6252861" y="2003139"/>
                  <a:ext cx="630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47A6BF01-09CF-18C9-9678-7811EF224FBD}"/>
                    </a:ext>
                  </a:extLst>
                </p14:cNvPr>
                <p14:cNvContentPartPr/>
                <p14:nvPr/>
              </p14:nvContentPartPr>
              <p14:xfrm>
                <a:off x="9672141" y="1822419"/>
                <a:ext cx="87120" cy="70200"/>
              </p14:xfrm>
            </p:contentPart>
          </mc:Choice>
          <mc:Fallback xmlns="">
            <p:pic>
              <p:nvPicPr>
                <p:cNvPr id="16" name="Ink 15">
                  <a:extLst>
                    <a:ext uri="{FF2B5EF4-FFF2-40B4-BE49-F238E27FC236}">
                      <a16:creationId xmlns:a16="http://schemas.microsoft.com/office/drawing/2014/main" id="{47A6BF01-09CF-18C9-9678-7811EF224FBD}"/>
                    </a:ext>
                  </a:extLst>
                </p:cNvPr>
                <p:cNvPicPr/>
                <p:nvPr/>
              </p:nvPicPr>
              <p:blipFill>
                <a:blip r:embed="rId19"/>
                <a:stretch>
                  <a:fillRect/>
                </a:stretch>
              </p:blipFill>
              <p:spPr>
                <a:xfrm>
                  <a:off x="9666021" y="1816299"/>
                  <a:ext cx="99360" cy="82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BCB154AF-6D43-EFFC-292A-A722900704E2}"/>
                  </a:ext>
                </a:extLst>
              </p14:cNvPr>
              <p14:cNvContentPartPr/>
              <p14:nvPr/>
            </p14:nvContentPartPr>
            <p14:xfrm>
              <a:off x="6283461" y="1416339"/>
              <a:ext cx="3503880" cy="1253880"/>
            </p14:xfrm>
          </p:contentPart>
        </mc:Choice>
        <mc:Fallback xmlns="">
          <p:pic>
            <p:nvPicPr>
              <p:cNvPr id="18" name="Ink 17">
                <a:extLst>
                  <a:ext uri="{FF2B5EF4-FFF2-40B4-BE49-F238E27FC236}">
                    <a16:creationId xmlns:a16="http://schemas.microsoft.com/office/drawing/2014/main" id="{BCB154AF-6D43-EFFC-292A-A722900704E2}"/>
                  </a:ext>
                </a:extLst>
              </p:cNvPr>
              <p:cNvPicPr/>
              <p:nvPr/>
            </p:nvPicPr>
            <p:blipFill>
              <a:blip r:embed="rId21"/>
              <a:stretch>
                <a:fillRect/>
              </a:stretch>
            </p:blipFill>
            <p:spPr>
              <a:xfrm>
                <a:off x="6277341" y="1410219"/>
                <a:ext cx="3516120" cy="1266120"/>
              </a:xfrm>
              <a:prstGeom prst="rect">
                <a:avLst/>
              </a:prstGeom>
            </p:spPr>
          </p:pic>
        </mc:Fallback>
      </mc:AlternateContent>
      <p:grpSp>
        <p:nvGrpSpPr>
          <p:cNvPr id="20" name="Group 19">
            <a:extLst>
              <a:ext uri="{FF2B5EF4-FFF2-40B4-BE49-F238E27FC236}">
                <a16:creationId xmlns:a16="http://schemas.microsoft.com/office/drawing/2014/main" id="{A34ED298-AF08-80EF-99ED-824DF6FDE2C7}"/>
              </a:ext>
            </a:extLst>
          </p:cNvPr>
          <p:cNvGrpSpPr/>
          <p:nvPr/>
        </p:nvGrpSpPr>
        <p:grpSpPr>
          <a:xfrm>
            <a:off x="1244181" y="4421979"/>
            <a:ext cx="3794040" cy="1791826"/>
            <a:chOff x="1244181" y="4421979"/>
            <a:chExt cx="3794040" cy="1791826"/>
          </a:xfrm>
        </p:grpSpPr>
        <mc:AlternateContent xmlns:mc="http://schemas.openxmlformats.org/markup-compatibility/2006" xmlns:p14="http://schemas.microsoft.com/office/powerpoint/2010/main">
          <mc:Choice Requires="p14">
            <p:contentPart p14:bwMode="auto" r:id="rId22">
              <p14:nvContentPartPr>
                <p14:cNvPr id="4" name="Ink 3">
                  <a:extLst>
                    <a:ext uri="{FF2B5EF4-FFF2-40B4-BE49-F238E27FC236}">
                      <a16:creationId xmlns:a16="http://schemas.microsoft.com/office/drawing/2014/main" id="{CB58E038-CBB5-D043-297B-C4BC7603A80E}"/>
                    </a:ext>
                  </a:extLst>
                </p14:cNvPr>
                <p14:cNvContentPartPr/>
                <p14:nvPr/>
              </p14:nvContentPartPr>
              <p14:xfrm>
                <a:off x="1393221" y="5658325"/>
                <a:ext cx="3494880" cy="151560"/>
              </p14:xfrm>
            </p:contentPart>
          </mc:Choice>
          <mc:Fallback xmlns="">
            <p:pic>
              <p:nvPicPr>
                <p:cNvPr id="4" name="Ink 3">
                  <a:extLst>
                    <a:ext uri="{FF2B5EF4-FFF2-40B4-BE49-F238E27FC236}">
                      <a16:creationId xmlns:a16="http://schemas.microsoft.com/office/drawing/2014/main" id="{CB58E038-CBB5-D043-297B-C4BC7603A80E}"/>
                    </a:ext>
                  </a:extLst>
                </p:cNvPr>
                <p:cNvPicPr/>
                <p:nvPr/>
              </p:nvPicPr>
              <p:blipFill>
                <a:blip r:embed="rId23"/>
                <a:stretch>
                  <a:fillRect/>
                </a:stretch>
              </p:blipFill>
              <p:spPr>
                <a:xfrm>
                  <a:off x="1387101" y="5652205"/>
                  <a:ext cx="35071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 name="Ink 4">
                  <a:extLst>
                    <a:ext uri="{FF2B5EF4-FFF2-40B4-BE49-F238E27FC236}">
                      <a16:creationId xmlns:a16="http://schemas.microsoft.com/office/drawing/2014/main" id="{A2F01667-2627-93CF-4908-A320AF2606F6}"/>
                    </a:ext>
                  </a:extLst>
                </p14:cNvPr>
                <p14:cNvContentPartPr/>
                <p14:nvPr/>
              </p14:nvContentPartPr>
              <p14:xfrm>
                <a:off x="1408701" y="5947045"/>
                <a:ext cx="172800" cy="194040"/>
              </p14:xfrm>
            </p:contentPart>
          </mc:Choice>
          <mc:Fallback xmlns="">
            <p:pic>
              <p:nvPicPr>
                <p:cNvPr id="5" name="Ink 4">
                  <a:extLst>
                    <a:ext uri="{FF2B5EF4-FFF2-40B4-BE49-F238E27FC236}">
                      <a16:creationId xmlns:a16="http://schemas.microsoft.com/office/drawing/2014/main" id="{A2F01667-2627-93CF-4908-A320AF2606F6}"/>
                    </a:ext>
                  </a:extLst>
                </p:cNvPr>
                <p:cNvPicPr/>
                <p:nvPr/>
              </p:nvPicPr>
              <p:blipFill>
                <a:blip r:embed="rId25"/>
                <a:stretch>
                  <a:fillRect/>
                </a:stretch>
              </p:blipFill>
              <p:spPr>
                <a:xfrm>
                  <a:off x="1402581" y="5940925"/>
                  <a:ext cx="18504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 name="Ink 5">
                  <a:extLst>
                    <a:ext uri="{FF2B5EF4-FFF2-40B4-BE49-F238E27FC236}">
                      <a16:creationId xmlns:a16="http://schemas.microsoft.com/office/drawing/2014/main" id="{C38ED66D-9E90-1488-C023-49C8B2DCE107}"/>
                    </a:ext>
                  </a:extLst>
                </p14:cNvPr>
                <p14:cNvContentPartPr/>
                <p14:nvPr/>
              </p14:nvContentPartPr>
              <p14:xfrm>
                <a:off x="4710261" y="6028765"/>
                <a:ext cx="327960" cy="185040"/>
              </p14:xfrm>
            </p:contentPart>
          </mc:Choice>
          <mc:Fallback xmlns="">
            <p:pic>
              <p:nvPicPr>
                <p:cNvPr id="6" name="Ink 5">
                  <a:extLst>
                    <a:ext uri="{FF2B5EF4-FFF2-40B4-BE49-F238E27FC236}">
                      <a16:creationId xmlns:a16="http://schemas.microsoft.com/office/drawing/2014/main" id="{C38ED66D-9E90-1488-C023-49C8B2DCE107}"/>
                    </a:ext>
                  </a:extLst>
                </p:cNvPr>
                <p:cNvPicPr/>
                <p:nvPr/>
              </p:nvPicPr>
              <p:blipFill>
                <a:blip r:embed="rId27"/>
                <a:stretch>
                  <a:fillRect/>
                </a:stretch>
              </p:blipFill>
              <p:spPr>
                <a:xfrm>
                  <a:off x="4704141" y="6022645"/>
                  <a:ext cx="34020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CB041CE8-DED0-1CE9-C9E2-3C3A89C96635}"/>
                    </a:ext>
                  </a:extLst>
                </p14:cNvPr>
                <p14:cNvContentPartPr/>
                <p14:nvPr/>
              </p14:nvContentPartPr>
              <p14:xfrm>
                <a:off x="1244181" y="4421979"/>
                <a:ext cx="109440" cy="1296360"/>
              </p14:xfrm>
            </p:contentPart>
          </mc:Choice>
          <mc:Fallback xmlns="">
            <p:pic>
              <p:nvPicPr>
                <p:cNvPr id="19" name="Ink 18">
                  <a:extLst>
                    <a:ext uri="{FF2B5EF4-FFF2-40B4-BE49-F238E27FC236}">
                      <a16:creationId xmlns:a16="http://schemas.microsoft.com/office/drawing/2014/main" id="{CB041CE8-DED0-1CE9-C9E2-3C3A89C96635}"/>
                    </a:ext>
                  </a:extLst>
                </p:cNvPr>
                <p:cNvPicPr/>
                <p:nvPr/>
              </p:nvPicPr>
              <p:blipFill>
                <a:blip r:embed="rId29"/>
                <a:stretch>
                  <a:fillRect/>
                </a:stretch>
              </p:blipFill>
              <p:spPr>
                <a:xfrm>
                  <a:off x="1238061" y="4415859"/>
                  <a:ext cx="121680" cy="1308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F6D1B94-1C4F-4255-7519-74FDA370CD40}"/>
                  </a:ext>
                </a:extLst>
              </p14:cNvPr>
              <p14:cNvContentPartPr/>
              <p14:nvPr/>
            </p14:nvContentPartPr>
            <p14:xfrm>
              <a:off x="1331661" y="5585139"/>
              <a:ext cx="550800" cy="150120"/>
            </p14:xfrm>
          </p:contentPart>
        </mc:Choice>
        <mc:Fallback xmlns="">
          <p:pic>
            <p:nvPicPr>
              <p:cNvPr id="21" name="Ink 20">
                <a:extLst>
                  <a:ext uri="{FF2B5EF4-FFF2-40B4-BE49-F238E27FC236}">
                    <a16:creationId xmlns:a16="http://schemas.microsoft.com/office/drawing/2014/main" id="{3F6D1B94-1C4F-4255-7519-74FDA370CD40}"/>
                  </a:ext>
                </a:extLst>
              </p:cNvPr>
              <p:cNvPicPr/>
              <p:nvPr/>
            </p:nvPicPr>
            <p:blipFill>
              <a:blip r:embed="rId31"/>
              <a:stretch>
                <a:fillRect/>
              </a:stretch>
            </p:blipFill>
            <p:spPr>
              <a:xfrm>
                <a:off x="1325541" y="5579019"/>
                <a:ext cx="56304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BF924626-B4A7-CCC1-91A6-9A6E3F1DFD3B}"/>
                  </a:ext>
                </a:extLst>
              </p14:cNvPr>
              <p14:cNvContentPartPr/>
              <p14:nvPr/>
            </p14:nvContentPartPr>
            <p14:xfrm>
              <a:off x="1785621" y="4340259"/>
              <a:ext cx="3185640" cy="1311120"/>
            </p14:xfrm>
          </p:contentPart>
        </mc:Choice>
        <mc:Fallback xmlns="">
          <p:pic>
            <p:nvPicPr>
              <p:cNvPr id="22" name="Ink 21">
                <a:extLst>
                  <a:ext uri="{FF2B5EF4-FFF2-40B4-BE49-F238E27FC236}">
                    <a16:creationId xmlns:a16="http://schemas.microsoft.com/office/drawing/2014/main" id="{BF924626-B4A7-CCC1-91A6-9A6E3F1DFD3B}"/>
                  </a:ext>
                </a:extLst>
              </p:cNvPr>
              <p:cNvPicPr/>
              <p:nvPr/>
            </p:nvPicPr>
            <p:blipFill>
              <a:blip r:embed="rId33"/>
              <a:stretch>
                <a:fillRect/>
              </a:stretch>
            </p:blipFill>
            <p:spPr>
              <a:xfrm>
                <a:off x="1779501" y="4334139"/>
                <a:ext cx="3197880" cy="1323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5257376B-00EE-E6F6-BABE-D0968A90E872}"/>
                  </a:ext>
                </a:extLst>
              </p14:cNvPr>
              <p14:cNvContentPartPr/>
              <p14:nvPr/>
            </p14:nvContentPartPr>
            <p14:xfrm>
              <a:off x="1374501" y="2238939"/>
              <a:ext cx="2757600" cy="1038600"/>
            </p14:xfrm>
          </p:contentPart>
        </mc:Choice>
        <mc:Fallback xmlns="">
          <p:pic>
            <p:nvPicPr>
              <p:cNvPr id="23" name="Ink 22">
                <a:extLst>
                  <a:ext uri="{FF2B5EF4-FFF2-40B4-BE49-F238E27FC236}">
                    <a16:creationId xmlns:a16="http://schemas.microsoft.com/office/drawing/2014/main" id="{5257376B-00EE-E6F6-BABE-D0968A90E872}"/>
                  </a:ext>
                </a:extLst>
              </p:cNvPr>
              <p:cNvPicPr/>
              <p:nvPr/>
            </p:nvPicPr>
            <p:blipFill>
              <a:blip r:embed="rId35"/>
              <a:stretch>
                <a:fillRect/>
              </a:stretch>
            </p:blipFill>
            <p:spPr>
              <a:xfrm>
                <a:off x="1368381" y="2232819"/>
                <a:ext cx="2769840" cy="1050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54B1769-66E7-BF08-220E-B65AFD32EB7E}"/>
                  </a:ext>
                </a:extLst>
              </p14:cNvPr>
              <p14:cNvContentPartPr/>
              <p14:nvPr/>
            </p14:nvContentPartPr>
            <p14:xfrm>
              <a:off x="6232341" y="1254339"/>
              <a:ext cx="3751200" cy="780120"/>
            </p14:xfrm>
          </p:contentPart>
        </mc:Choice>
        <mc:Fallback xmlns="">
          <p:pic>
            <p:nvPicPr>
              <p:cNvPr id="24" name="Ink 23">
                <a:extLst>
                  <a:ext uri="{FF2B5EF4-FFF2-40B4-BE49-F238E27FC236}">
                    <a16:creationId xmlns:a16="http://schemas.microsoft.com/office/drawing/2014/main" id="{554B1769-66E7-BF08-220E-B65AFD32EB7E}"/>
                  </a:ext>
                </a:extLst>
              </p:cNvPr>
              <p:cNvPicPr/>
              <p:nvPr/>
            </p:nvPicPr>
            <p:blipFill>
              <a:blip r:embed="rId37"/>
              <a:stretch>
                <a:fillRect/>
              </a:stretch>
            </p:blipFill>
            <p:spPr>
              <a:xfrm>
                <a:off x="6226221" y="1248219"/>
                <a:ext cx="3763440" cy="792360"/>
              </a:xfrm>
              <a:prstGeom prst="rect">
                <a:avLst/>
              </a:prstGeom>
            </p:spPr>
          </p:pic>
        </mc:Fallback>
      </mc:AlternateContent>
      <p:grpSp>
        <p:nvGrpSpPr>
          <p:cNvPr id="33" name="Group 32">
            <a:extLst>
              <a:ext uri="{FF2B5EF4-FFF2-40B4-BE49-F238E27FC236}">
                <a16:creationId xmlns:a16="http://schemas.microsoft.com/office/drawing/2014/main" id="{0C39E8C0-8775-8EAF-4CB9-627D79EA85AE}"/>
              </a:ext>
            </a:extLst>
          </p:cNvPr>
          <p:cNvGrpSpPr/>
          <p:nvPr/>
        </p:nvGrpSpPr>
        <p:grpSpPr>
          <a:xfrm>
            <a:off x="5450061" y="4332699"/>
            <a:ext cx="5832720" cy="877680"/>
            <a:chOff x="5450061" y="4332699"/>
            <a:chExt cx="5832720" cy="877680"/>
          </a:xfrm>
        </p:grpSpPr>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150820CE-B438-454C-623E-56BC36D8C11D}"/>
                    </a:ext>
                  </a:extLst>
                </p14:cNvPr>
                <p14:cNvContentPartPr/>
                <p14:nvPr/>
              </p14:nvContentPartPr>
              <p14:xfrm>
                <a:off x="5749941" y="4463019"/>
                <a:ext cx="307800" cy="320760"/>
              </p14:xfrm>
            </p:contentPart>
          </mc:Choice>
          <mc:Fallback xmlns="">
            <p:pic>
              <p:nvPicPr>
                <p:cNvPr id="25" name="Ink 24">
                  <a:extLst>
                    <a:ext uri="{FF2B5EF4-FFF2-40B4-BE49-F238E27FC236}">
                      <a16:creationId xmlns:a16="http://schemas.microsoft.com/office/drawing/2014/main" id="{150820CE-B438-454C-623E-56BC36D8C11D}"/>
                    </a:ext>
                  </a:extLst>
                </p:cNvPr>
                <p:cNvPicPr/>
                <p:nvPr/>
              </p:nvPicPr>
              <p:blipFill>
                <a:blip r:embed="rId39"/>
                <a:stretch>
                  <a:fillRect/>
                </a:stretch>
              </p:blipFill>
              <p:spPr>
                <a:xfrm>
                  <a:off x="5743821" y="4456899"/>
                  <a:ext cx="320040" cy="333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ACA96282-2757-8A3F-0A20-E714328611E2}"/>
                    </a:ext>
                  </a:extLst>
                </p14:cNvPr>
                <p14:cNvContentPartPr/>
                <p14:nvPr/>
              </p14:nvContentPartPr>
              <p14:xfrm>
                <a:off x="5963421" y="4573179"/>
                <a:ext cx="122400" cy="366120"/>
              </p14:xfrm>
            </p:contentPart>
          </mc:Choice>
          <mc:Fallback xmlns="">
            <p:pic>
              <p:nvPicPr>
                <p:cNvPr id="26" name="Ink 25">
                  <a:extLst>
                    <a:ext uri="{FF2B5EF4-FFF2-40B4-BE49-F238E27FC236}">
                      <a16:creationId xmlns:a16="http://schemas.microsoft.com/office/drawing/2014/main" id="{ACA96282-2757-8A3F-0A20-E714328611E2}"/>
                    </a:ext>
                  </a:extLst>
                </p:cNvPr>
                <p:cNvPicPr/>
                <p:nvPr/>
              </p:nvPicPr>
              <p:blipFill>
                <a:blip r:embed="rId41"/>
                <a:stretch>
                  <a:fillRect/>
                </a:stretch>
              </p:blipFill>
              <p:spPr>
                <a:xfrm>
                  <a:off x="5957301" y="4567059"/>
                  <a:ext cx="13464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065ED292-C9AA-2FEF-6744-179F5C1C950D}"/>
                    </a:ext>
                  </a:extLst>
                </p14:cNvPr>
                <p14:cNvContentPartPr/>
                <p14:nvPr/>
              </p14:nvContentPartPr>
              <p14:xfrm>
                <a:off x="6168981" y="4834539"/>
                <a:ext cx="50040" cy="110160"/>
              </p14:xfrm>
            </p:contentPart>
          </mc:Choice>
          <mc:Fallback xmlns="">
            <p:pic>
              <p:nvPicPr>
                <p:cNvPr id="27" name="Ink 26">
                  <a:extLst>
                    <a:ext uri="{FF2B5EF4-FFF2-40B4-BE49-F238E27FC236}">
                      <a16:creationId xmlns:a16="http://schemas.microsoft.com/office/drawing/2014/main" id="{065ED292-C9AA-2FEF-6744-179F5C1C950D}"/>
                    </a:ext>
                  </a:extLst>
                </p:cNvPr>
                <p:cNvPicPr/>
                <p:nvPr/>
              </p:nvPicPr>
              <p:blipFill>
                <a:blip r:embed="rId43"/>
                <a:stretch>
                  <a:fillRect/>
                </a:stretch>
              </p:blipFill>
              <p:spPr>
                <a:xfrm>
                  <a:off x="6162861" y="4828419"/>
                  <a:ext cx="6228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8D175593-64DA-B05E-2AE5-3920337E170F}"/>
                    </a:ext>
                  </a:extLst>
                </p14:cNvPr>
                <p14:cNvContentPartPr/>
                <p14:nvPr/>
              </p14:nvContentPartPr>
              <p14:xfrm>
                <a:off x="6183741" y="4452579"/>
                <a:ext cx="156960" cy="573480"/>
              </p14:xfrm>
            </p:contentPart>
          </mc:Choice>
          <mc:Fallback xmlns="">
            <p:pic>
              <p:nvPicPr>
                <p:cNvPr id="28" name="Ink 27">
                  <a:extLst>
                    <a:ext uri="{FF2B5EF4-FFF2-40B4-BE49-F238E27FC236}">
                      <a16:creationId xmlns:a16="http://schemas.microsoft.com/office/drawing/2014/main" id="{8D175593-64DA-B05E-2AE5-3920337E170F}"/>
                    </a:ext>
                  </a:extLst>
                </p:cNvPr>
                <p:cNvPicPr/>
                <p:nvPr/>
              </p:nvPicPr>
              <p:blipFill>
                <a:blip r:embed="rId45"/>
                <a:stretch>
                  <a:fillRect/>
                </a:stretch>
              </p:blipFill>
              <p:spPr>
                <a:xfrm>
                  <a:off x="6177621" y="4446459"/>
                  <a:ext cx="169200" cy="585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Ink 28">
                  <a:extLst>
                    <a:ext uri="{FF2B5EF4-FFF2-40B4-BE49-F238E27FC236}">
                      <a16:creationId xmlns:a16="http://schemas.microsoft.com/office/drawing/2014/main" id="{4B491916-1E9C-EDFD-C407-D2D63EE59FE4}"/>
                    </a:ext>
                  </a:extLst>
                </p14:cNvPr>
                <p14:cNvContentPartPr/>
                <p14:nvPr/>
              </p14:nvContentPartPr>
              <p14:xfrm>
                <a:off x="5450061" y="4526019"/>
                <a:ext cx="384120" cy="663120"/>
              </p14:xfrm>
            </p:contentPart>
          </mc:Choice>
          <mc:Fallback xmlns="">
            <p:pic>
              <p:nvPicPr>
                <p:cNvPr id="29" name="Ink 28">
                  <a:extLst>
                    <a:ext uri="{FF2B5EF4-FFF2-40B4-BE49-F238E27FC236}">
                      <a16:creationId xmlns:a16="http://schemas.microsoft.com/office/drawing/2014/main" id="{4B491916-1E9C-EDFD-C407-D2D63EE59FE4}"/>
                    </a:ext>
                  </a:extLst>
                </p:cNvPr>
                <p:cNvPicPr/>
                <p:nvPr/>
              </p:nvPicPr>
              <p:blipFill>
                <a:blip r:embed="rId47"/>
                <a:stretch>
                  <a:fillRect/>
                </a:stretch>
              </p:blipFill>
              <p:spPr>
                <a:xfrm>
                  <a:off x="5443941" y="4519899"/>
                  <a:ext cx="396360" cy="675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0" name="Ink 29">
                  <a:extLst>
                    <a:ext uri="{FF2B5EF4-FFF2-40B4-BE49-F238E27FC236}">
                      <a16:creationId xmlns:a16="http://schemas.microsoft.com/office/drawing/2014/main" id="{C85E7059-90B1-A1E9-C300-C919ADEED9F1}"/>
                    </a:ext>
                  </a:extLst>
                </p14:cNvPr>
                <p14:cNvContentPartPr/>
                <p14:nvPr/>
              </p14:nvContentPartPr>
              <p14:xfrm>
                <a:off x="6327381" y="4332699"/>
                <a:ext cx="294480" cy="169200"/>
              </p14:xfrm>
            </p:contentPart>
          </mc:Choice>
          <mc:Fallback xmlns="">
            <p:pic>
              <p:nvPicPr>
                <p:cNvPr id="30" name="Ink 29">
                  <a:extLst>
                    <a:ext uri="{FF2B5EF4-FFF2-40B4-BE49-F238E27FC236}">
                      <a16:creationId xmlns:a16="http://schemas.microsoft.com/office/drawing/2014/main" id="{C85E7059-90B1-A1E9-C300-C919ADEED9F1}"/>
                    </a:ext>
                  </a:extLst>
                </p:cNvPr>
                <p:cNvPicPr/>
                <p:nvPr/>
              </p:nvPicPr>
              <p:blipFill>
                <a:blip r:embed="rId49"/>
                <a:stretch>
                  <a:fillRect/>
                </a:stretch>
              </p:blipFill>
              <p:spPr>
                <a:xfrm>
                  <a:off x="6321261" y="4326579"/>
                  <a:ext cx="30672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90D8232C-DB79-C9FF-BE0F-07683FEEB9DC}"/>
                    </a:ext>
                  </a:extLst>
                </p14:cNvPr>
                <p14:cNvContentPartPr/>
                <p14:nvPr/>
              </p14:nvContentPartPr>
              <p14:xfrm>
                <a:off x="7774941" y="4382019"/>
                <a:ext cx="3507840" cy="828360"/>
              </p14:xfrm>
            </p:contentPart>
          </mc:Choice>
          <mc:Fallback xmlns="">
            <p:pic>
              <p:nvPicPr>
                <p:cNvPr id="32" name="Ink 31">
                  <a:extLst>
                    <a:ext uri="{FF2B5EF4-FFF2-40B4-BE49-F238E27FC236}">
                      <a16:creationId xmlns:a16="http://schemas.microsoft.com/office/drawing/2014/main" id="{90D8232C-DB79-C9FF-BE0F-07683FEEB9DC}"/>
                    </a:ext>
                  </a:extLst>
                </p:cNvPr>
                <p:cNvPicPr/>
                <p:nvPr/>
              </p:nvPicPr>
              <p:blipFill>
                <a:blip r:embed="rId51"/>
                <a:stretch>
                  <a:fillRect/>
                </a:stretch>
              </p:blipFill>
              <p:spPr>
                <a:xfrm>
                  <a:off x="7768821" y="4375899"/>
                  <a:ext cx="3520080" cy="840600"/>
                </a:xfrm>
                <a:prstGeom prst="rect">
                  <a:avLst/>
                </a:prstGeom>
              </p:spPr>
            </p:pic>
          </mc:Fallback>
        </mc:AlternateContent>
      </p:grpSp>
      <p:grpSp>
        <p:nvGrpSpPr>
          <p:cNvPr id="40" name="Group 39">
            <a:extLst>
              <a:ext uri="{FF2B5EF4-FFF2-40B4-BE49-F238E27FC236}">
                <a16:creationId xmlns:a16="http://schemas.microsoft.com/office/drawing/2014/main" id="{7922E9E1-36B6-6C1C-87DD-B4C6D458D136}"/>
              </a:ext>
            </a:extLst>
          </p:cNvPr>
          <p:cNvGrpSpPr/>
          <p:nvPr/>
        </p:nvGrpSpPr>
        <p:grpSpPr>
          <a:xfrm>
            <a:off x="5882421" y="2909979"/>
            <a:ext cx="1215360" cy="543240"/>
            <a:chOff x="5882421" y="2909979"/>
            <a:chExt cx="1215360" cy="543240"/>
          </a:xfrm>
        </p:grpSpPr>
        <mc:AlternateContent xmlns:mc="http://schemas.openxmlformats.org/markup-compatibility/2006" xmlns:p14="http://schemas.microsoft.com/office/powerpoint/2010/main">
          <mc:Choice Requires="p14">
            <p:contentPart p14:bwMode="auto" r:id="rId52">
              <p14:nvContentPartPr>
                <p14:cNvPr id="34" name="Ink 33">
                  <a:extLst>
                    <a:ext uri="{FF2B5EF4-FFF2-40B4-BE49-F238E27FC236}">
                      <a16:creationId xmlns:a16="http://schemas.microsoft.com/office/drawing/2014/main" id="{B23DF1C0-B6A7-7BDF-7BB2-D0CCBB8104C6}"/>
                    </a:ext>
                  </a:extLst>
                </p14:cNvPr>
                <p14:cNvContentPartPr/>
                <p14:nvPr/>
              </p14:nvContentPartPr>
              <p14:xfrm>
                <a:off x="5907981" y="2948859"/>
                <a:ext cx="68040" cy="455400"/>
              </p14:xfrm>
            </p:contentPart>
          </mc:Choice>
          <mc:Fallback xmlns="">
            <p:pic>
              <p:nvPicPr>
                <p:cNvPr id="34" name="Ink 33">
                  <a:extLst>
                    <a:ext uri="{FF2B5EF4-FFF2-40B4-BE49-F238E27FC236}">
                      <a16:creationId xmlns:a16="http://schemas.microsoft.com/office/drawing/2014/main" id="{B23DF1C0-B6A7-7BDF-7BB2-D0CCBB8104C6}"/>
                    </a:ext>
                  </a:extLst>
                </p:cNvPr>
                <p:cNvPicPr/>
                <p:nvPr/>
              </p:nvPicPr>
              <p:blipFill>
                <a:blip r:embed="rId53"/>
                <a:stretch>
                  <a:fillRect/>
                </a:stretch>
              </p:blipFill>
              <p:spPr>
                <a:xfrm>
                  <a:off x="5901861" y="2942739"/>
                  <a:ext cx="8028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Ink 34">
                  <a:extLst>
                    <a:ext uri="{FF2B5EF4-FFF2-40B4-BE49-F238E27FC236}">
                      <a16:creationId xmlns:a16="http://schemas.microsoft.com/office/drawing/2014/main" id="{8591EEBD-87EA-FC34-9282-BE2FF651FF3D}"/>
                    </a:ext>
                  </a:extLst>
                </p14:cNvPr>
                <p14:cNvContentPartPr/>
                <p14:nvPr/>
              </p14:nvContentPartPr>
              <p14:xfrm>
                <a:off x="5882421" y="2909979"/>
                <a:ext cx="299160" cy="543240"/>
              </p14:xfrm>
            </p:contentPart>
          </mc:Choice>
          <mc:Fallback xmlns="">
            <p:pic>
              <p:nvPicPr>
                <p:cNvPr id="35" name="Ink 34">
                  <a:extLst>
                    <a:ext uri="{FF2B5EF4-FFF2-40B4-BE49-F238E27FC236}">
                      <a16:creationId xmlns:a16="http://schemas.microsoft.com/office/drawing/2014/main" id="{8591EEBD-87EA-FC34-9282-BE2FF651FF3D}"/>
                    </a:ext>
                  </a:extLst>
                </p:cNvPr>
                <p:cNvPicPr/>
                <p:nvPr/>
              </p:nvPicPr>
              <p:blipFill>
                <a:blip r:embed="rId55"/>
                <a:stretch>
                  <a:fillRect/>
                </a:stretch>
              </p:blipFill>
              <p:spPr>
                <a:xfrm>
                  <a:off x="5876301" y="2903859"/>
                  <a:ext cx="311400" cy="5554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DF92674-4850-CB57-C4ED-AB3DC323B4CE}"/>
                    </a:ext>
                  </a:extLst>
                </p14:cNvPr>
                <p14:cNvContentPartPr/>
                <p14:nvPr/>
              </p14:nvContentPartPr>
              <p14:xfrm>
                <a:off x="6220461" y="3112659"/>
                <a:ext cx="205560" cy="270360"/>
              </p14:xfrm>
            </p:contentPart>
          </mc:Choice>
          <mc:Fallback xmlns="">
            <p:pic>
              <p:nvPicPr>
                <p:cNvPr id="36" name="Ink 35">
                  <a:extLst>
                    <a:ext uri="{FF2B5EF4-FFF2-40B4-BE49-F238E27FC236}">
                      <a16:creationId xmlns:a16="http://schemas.microsoft.com/office/drawing/2014/main" id="{9DF92674-4850-CB57-C4ED-AB3DC323B4CE}"/>
                    </a:ext>
                  </a:extLst>
                </p:cNvPr>
                <p:cNvPicPr/>
                <p:nvPr/>
              </p:nvPicPr>
              <p:blipFill>
                <a:blip r:embed="rId57"/>
                <a:stretch>
                  <a:fillRect/>
                </a:stretch>
              </p:blipFill>
              <p:spPr>
                <a:xfrm>
                  <a:off x="6214341" y="3106539"/>
                  <a:ext cx="21780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D6A8E5D0-B71A-8238-FB3A-09FA8B2BEFEE}"/>
                    </a:ext>
                  </a:extLst>
                </p14:cNvPr>
                <p14:cNvContentPartPr/>
                <p14:nvPr/>
              </p14:nvContentPartPr>
              <p14:xfrm>
                <a:off x="6485421" y="3062259"/>
                <a:ext cx="58680" cy="255960"/>
              </p14:xfrm>
            </p:contentPart>
          </mc:Choice>
          <mc:Fallback xmlns="">
            <p:pic>
              <p:nvPicPr>
                <p:cNvPr id="37" name="Ink 36">
                  <a:extLst>
                    <a:ext uri="{FF2B5EF4-FFF2-40B4-BE49-F238E27FC236}">
                      <a16:creationId xmlns:a16="http://schemas.microsoft.com/office/drawing/2014/main" id="{D6A8E5D0-B71A-8238-FB3A-09FA8B2BEFEE}"/>
                    </a:ext>
                  </a:extLst>
                </p:cNvPr>
                <p:cNvPicPr/>
                <p:nvPr/>
              </p:nvPicPr>
              <p:blipFill>
                <a:blip r:embed="rId59"/>
                <a:stretch>
                  <a:fillRect/>
                </a:stretch>
              </p:blipFill>
              <p:spPr>
                <a:xfrm>
                  <a:off x="6479301" y="3056139"/>
                  <a:ext cx="7092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8" name="Ink 37">
                  <a:extLst>
                    <a:ext uri="{FF2B5EF4-FFF2-40B4-BE49-F238E27FC236}">
                      <a16:creationId xmlns:a16="http://schemas.microsoft.com/office/drawing/2014/main" id="{A17572FE-76F5-7C69-91C9-898F378D51F7}"/>
                    </a:ext>
                  </a:extLst>
                </p14:cNvPr>
                <p14:cNvContentPartPr/>
                <p14:nvPr/>
              </p14:nvContentPartPr>
              <p14:xfrm>
                <a:off x="6525021" y="3044619"/>
                <a:ext cx="234720" cy="326880"/>
              </p14:xfrm>
            </p:contentPart>
          </mc:Choice>
          <mc:Fallback xmlns="">
            <p:pic>
              <p:nvPicPr>
                <p:cNvPr id="38" name="Ink 37">
                  <a:extLst>
                    <a:ext uri="{FF2B5EF4-FFF2-40B4-BE49-F238E27FC236}">
                      <a16:creationId xmlns:a16="http://schemas.microsoft.com/office/drawing/2014/main" id="{A17572FE-76F5-7C69-91C9-898F378D51F7}"/>
                    </a:ext>
                  </a:extLst>
                </p:cNvPr>
                <p:cNvPicPr/>
                <p:nvPr/>
              </p:nvPicPr>
              <p:blipFill>
                <a:blip r:embed="rId61"/>
                <a:stretch>
                  <a:fillRect/>
                </a:stretch>
              </p:blipFill>
              <p:spPr>
                <a:xfrm>
                  <a:off x="6518901" y="3038499"/>
                  <a:ext cx="24696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9" name="Ink 38">
                  <a:extLst>
                    <a:ext uri="{FF2B5EF4-FFF2-40B4-BE49-F238E27FC236}">
                      <a16:creationId xmlns:a16="http://schemas.microsoft.com/office/drawing/2014/main" id="{ECC2AD68-3EF5-B29D-7C67-5C32C645B312}"/>
                    </a:ext>
                  </a:extLst>
                </p14:cNvPr>
                <p14:cNvContentPartPr/>
                <p14:nvPr/>
              </p14:nvContentPartPr>
              <p14:xfrm>
                <a:off x="6809061" y="3048939"/>
                <a:ext cx="288720" cy="282600"/>
              </p14:xfrm>
            </p:contentPart>
          </mc:Choice>
          <mc:Fallback xmlns="">
            <p:pic>
              <p:nvPicPr>
                <p:cNvPr id="39" name="Ink 38">
                  <a:extLst>
                    <a:ext uri="{FF2B5EF4-FFF2-40B4-BE49-F238E27FC236}">
                      <a16:creationId xmlns:a16="http://schemas.microsoft.com/office/drawing/2014/main" id="{ECC2AD68-3EF5-B29D-7C67-5C32C645B312}"/>
                    </a:ext>
                  </a:extLst>
                </p:cNvPr>
                <p:cNvPicPr/>
                <p:nvPr/>
              </p:nvPicPr>
              <p:blipFill>
                <a:blip r:embed="rId63"/>
                <a:stretch>
                  <a:fillRect/>
                </a:stretch>
              </p:blipFill>
              <p:spPr>
                <a:xfrm>
                  <a:off x="6802941" y="3042819"/>
                  <a:ext cx="300960" cy="294840"/>
                </a:xfrm>
                <a:prstGeom prst="rect">
                  <a:avLst/>
                </a:prstGeom>
              </p:spPr>
            </p:pic>
          </mc:Fallback>
        </mc:AlternateContent>
      </p:grpSp>
      <p:grpSp>
        <p:nvGrpSpPr>
          <p:cNvPr id="76" name="Group 75">
            <a:extLst>
              <a:ext uri="{FF2B5EF4-FFF2-40B4-BE49-F238E27FC236}">
                <a16:creationId xmlns:a16="http://schemas.microsoft.com/office/drawing/2014/main" id="{2BA610E5-97D4-0883-94C6-95809A23AED8}"/>
              </a:ext>
            </a:extLst>
          </p:cNvPr>
          <p:cNvGrpSpPr/>
          <p:nvPr/>
        </p:nvGrpSpPr>
        <p:grpSpPr>
          <a:xfrm>
            <a:off x="7514661" y="2511819"/>
            <a:ext cx="3507120" cy="1414800"/>
            <a:chOff x="7514661" y="2511819"/>
            <a:chExt cx="3507120" cy="1414800"/>
          </a:xfrm>
        </p:grpSpPr>
        <mc:AlternateContent xmlns:mc="http://schemas.openxmlformats.org/markup-compatibility/2006" xmlns:p14="http://schemas.microsoft.com/office/powerpoint/2010/main">
          <mc:Choice Requires="p14">
            <p:contentPart p14:bwMode="auto" r:id="rId64">
              <p14:nvContentPartPr>
                <p14:cNvPr id="41" name="Ink 40">
                  <a:extLst>
                    <a:ext uri="{FF2B5EF4-FFF2-40B4-BE49-F238E27FC236}">
                      <a16:creationId xmlns:a16="http://schemas.microsoft.com/office/drawing/2014/main" id="{F736925B-BD16-ABBD-B75F-7CCA1AFC466D}"/>
                    </a:ext>
                  </a:extLst>
                </p14:cNvPr>
                <p14:cNvContentPartPr/>
                <p14:nvPr/>
              </p14:nvContentPartPr>
              <p14:xfrm>
                <a:off x="7514661" y="2815659"/>
                <a:ext cx="254880" cy="459000"/>
              </p14:xfrm>
            </p:contentPart>
          </mc:Choice>
          <mc:Fallback xmlns="">
            <p:pic>
              <p:nvPicPr>
                <p:cNvPr id="41" name="Ink 40">
                  <a:extLst>
                    <a:ext uri="{FF2B5EF4-FFF2-40B4-BE49-F238E27FC236}">
                      <a16:creationId xmlns:a16="http://schemas.microsoft.com/office/drawing/2014/main" id="{F736925B-BD16-ABBD-B75F-7CCA1AFC466D}"/>
                    </a:ext>
                  </a:extLst>
                </p:cNvPr>
                <p:cNvPicPr/>
                <p:nvPr/>
              </p:nvPicPr>
              <p:blipFill>
                <a:blip r:embed="rId65"/>
                <a:stretch>
                  <a:fillRect/>
                </a:stretch>
              </p:blipFill>
              <p:spPr>
                <a:xfrm>
                  <a:off x="7508541" y="2809539"/>
                  <a:ext cx="267120" cy="4712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2" name="Ink 41">
                  <a:extLst>
                    <a:ext uri="{FF2B5EF4-FFF2-40B4-BE49-F238E27FC236}">
                      <a16:creationId xmlns:a16="http://schemas.microsoft.com/office/drawing/2014/main" id="{5BBB3B49-99BF-A698-D255-EB00A3741D63}"/>
                    </a:ext>
                  </a:extLst>
                </p14:cNvPr>
                <p14:cNvContentPartPr/>
                <p14:nvPr/>
              </p14:nvContentPartPr>
              <p14:xfrm>
                <a:off x="7787181" y="2952459"/>
                <a:ext cx="184320" cy="270000"/>
              </p14:xfrm>
            </p:contentPart>
          </mc:Choice>
          <mc:Fallback xmlns="">
            <p:pic>
              <p:nvPicPr>
                <p:cNvPr id="42" name="Ink 41">
                  <a:extLst>
                    <a:ext uri="{FF2B5EF4-FFF2-40B4-BE49-F238E27FC236}">
                      <a16:creationId xmlns:a16="http://schemas.microsoft.com/office/drawing/2014/main" id="{5BBB3B49-99BF-A698-D255-EB00A3741D63}"/>
                    </a:ext>
                  </a:extLst>
                </p:cNvPr>
                <p:cNvPicPr/>
                <p:nvPr/>
              </p:nvPicPr>
              <p:blipFill>
                <a:blip r:embed="rId67"/>
                <a:stretch>
                  <a:fillRect/>
                </a:stretch>
              </p:blipFill>
              <p:spPr>
                <a:xfrm>
                  <a:off x="7781061" y="2946339"/>
                  <a:ext cx="19656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3" name="Ink 42">
                  <a:extLst>
                    <a:ext uri="{FF2B5EF4-FFF2-40B4-BE49-F238E27FC236}">
                      <a16:creationId xmlns:a16="http://schemas.microsoft.com/office/drawing/2014/main" id="{92CA35BC-E0DD-F848-4998-DB7BD5B991D4}"/>
                    </a:ext>
                  </a:extLst>
                </p14:cNvPr>
                <p14:cNvContentPartPr/>
                <p14:nvPr/>
              </p14:nvContentPartPr>
              <p14:xfrm>
                <a:off x="8037021" y="2872539"/>
                <a:ext cx="227880" cy="301680"/>
              </p14:xfrm>
            </p:contentPart>
          </mc:Choice>
          <mc:Fallback xmlns="">
            <p:pic>
              <p:nvPicPr>
                <p:cNvPr id="43" name="Ink 42">
                  <a:extLst>
                    <a:ext uri="{FF2B5EF4-FFF2-40B4-BE49-F238E27FC236}">
                      <a16:creationId xmlns:a16="http://schemas.microsoft.com/office/drawing/2014/main" id="{92CA35BC-E0DD-F848-4998-DB7BD5B991D4}"/>
                    </a:ext>
                  </a:extLst>
                </p:cNvPr>
                <p:cNvPicPr/>
                <p:nvPr/>
              </p:nvPicPr>
              <p:blipFill>
                <a:blip r:embed="rId69"/>
                <a:stretch>
                  <a:fillRect/>
                </a:stretch>
              </p:blipFill>
              <p:spPr>
                <a:xfrm>
                  <a:off x="8030901" y="2866419"/>
                  <a:ext cx="24012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4" name="Ink 43">
                  <a:extLst>
                    <a:ext uri="{FF2B5EF4-FFF2-40B4-BE49-F238E27FC236}">
                      <a16:creationId xmlns:a16="http://schemas.microsoft.com/office/drawing/2014/main" id="{E71B165E-53D7-CF3B-9A31-88D1CB15785D}"/>
                    </a:ext>
                  </a:extLst>
                </p14:cNvPr>
                <p14:cNvContentPartPr/>
                <p14:nvPr/>
              </p14:nvContentPartPr>
              <p14:xfrm>
                <a:off x="8278581" y="2849499"/>
                <a:ext cx="195480" cy="306360"/>
              </p14:xfrm>
            </p:contentPart>
          </mc:Choice>
          <mc:Fallback xmlns="">
            <p:pic>
              <p:nvPicPr>
                <p:cNvPr id="44" name="Ink 43">
                  <a:extLst>
                    <a:ext uri="{FF2B5EF4-FFF2-40B4-BE49-F238E27FC236}">
                      <a16:creationId xmlns:a16="http://schemas.microsoft.com/office/drawing/2014/main" id="{E71B165E-53D7-CF3B-9A31-88D1CB15785D}"/>
                    </a:ext>
                  </a:extLst>
                </p:cNvPr>
                <p:cNvPicPr/>
                <p:nvPr/>
              </p:nvPicPr>
              <p:blipFill>
                <a:blip r:embed="rId71"/>
                <a:stretch>
                  <a:fillRect/>
                </a:stretch>
              </p:blipFill>
              <p:spPr>
                <a:xfrm>
                  <a:off x="8272461" y="2843379"/>
                  <a:ext cx="20772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5" name="Ink 44">
                  <a:extLst>
                    <a:ext uri="{FF2B5EF4-FFF2-40B4-BE49-F238E27FC236}">
                      <a16:creationId xmlns:a16="http://schemas.microsoft.com/office/drawing/2014/main" id="{37715F87-D40A-989F-9911-E10CF0C77373}"/>
                    </a:ext>
                  </a:extLst>
                </p14:cNvPr>
                <p14:cNvContentPartPr/>
                <p14:nvPr/>
              </p14:nvContentPartPr>
              <p14:xfrm>
                <a:off x="8480541" y="2927979"/>
                <a:ext cx="194040" cy="216720"/>
              </p14:xfrm>
            </p:contentPart>
          </mc:Choice>
          <mc:Fallback xmlns="">
            <p:pic>
              <p:nvPicPr>
                <p:cNvPr id="45" name="Ink 44">
                  <a:extLst>
                    <a:ext uri="{FF2B5EF4-FFF2-40B4-BE49-F238E27FC236}">
                      <a16:creationId xmlns:a16="http://schemas.microsoft.com/office/drawing/2014/main" id="{37715F87-D40A-989F-9911-E10CF0C77373}"/>
                    </a:ext>
                  </a:extLst>
                </p:cNvPr>
                <p:cNvPicPr/>
                <p:nvPr/>
              </p:nvPicPr>
              <p:blipFill>
                <a:blip r:embed="rId73"/>
                <a:stretch>
                  <a:fillRect/>
                </a:stretch>
              </p:blipFill>
              <p:spPr>
                <a:xfrm>
                  <a:off x="8474421" y="2921859"/>
                  <a:ext cx="2062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6" name="Ink 45">
                  <a:extLst>
                    <a:ext uri="{FF2B5EF4-FFF2-40B4-BE49-F238E27FC236}">
                      <a16:creationId xmlns:a16="http://schemas.microsoft.com/office/drawing/2014/main" id="{2C5ADCA2-F61E-7509-3AA5-942A1AD5FA1B}"/>
                    </a:ext>
                  </a:extLst>
                </p14:cNvPr>
                <p14:cNvContentPartPr/>
                <p14:nvPr/>
              </p14:nvContentPartPr>
              <p14:xfrm>
                <a:off x="8489541" y="2883339"/>
                <a:ext cx="149760" cy="130320"/>
              </p14:xfrm>
            </p:contentPart>
          </mc:Choice>
          <mc:Fallback xmlns="">
            <p:pic>
              <p:nvPicPr>
                <p:cNvPr id="46" name="Ink 45">
                  <a:extLst>
                    <a:ext uri="{FF2B5EF4-FFF2-40B4-BE49-F238E27FC236}">
                      <a16:creationId xmlns:a16="http://schemas.microsoft.com/office/drawing/2014/main" id="{2C5ADCA2-F61E-7509-3AA5-942A1AD5FA1B}"/>
                    </a:ext>
                  </a:extLst>
                </p:cNvPr>
                <p:cNvPicPr/>
                <p:nvPr/>
              </p:nvPicPr>
              <p:blipFill>
                <a:blip r:embed="rId75"/>
                <a:stretch>
                  <a:fillRect/>
                </a:stretch>
              </p:blipFill>
              <p:spPr>
                <a:xfrm>
                  <a:off x="8483421" y="2877219"/>
                  <a:ext cx="16200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7" name="Ink 46">
                  <a:extLst>
                    <a:ext uri="{FF2B5EF4-FFF2-40B4-BE49-F238E27FC236}">
                      <a16:creationId xmlns:a16="http://schemas.microsoft.com/office/drawing/2014/main" id="{7A691838-B039-61F7-EB58-F151EA66FC45}"/>
                    </a:ext>
                  </a:extLst>
                </p14:cNvPr>
                <p14:cNvContentPartPr/>
                <p14:nvPr/>
              </p14:nvContentPartPr>
              <p14:xfrm>
                <a:off x="8460381" y="2826459"/>
                <a:ext cx="215280" cy="70920"/>
              </p14:xfrm>
            </p:contentPart>
          </mc:Choice>
          <mc:Fallback xmlns="">
            <p:pic>
              <p:nvPicPr>
                <p:cNvPr id="47" name="Ink 46">
                  <a:extLst>
                    <a:ext uri="{FF2B5EF4-FFF2-40B4-BE49-F238E27FC236}">
                      <a16:creationId xmlns:a16="http://schemas.microsoft.com/office/drawing/2014/main" id="{7A691838-B039-61F7-EB58-F151EA66FC45}"/>
                    </a:ext>
                  </a:extLst>
                </p:cNvPr>
                <p:cNvPicPr/>
                <p:nvPr/>
              </p:nvPicPr>
              <p:blipFill>
                <a:blip r:embed="rId77"/>
                <a:stretch>
                  <a:fillRect/>
                </a:stretch>
              </p:blipFill>
              <p:spPr>
                <a:xfrm>
                  <a:off x="8454261" y="2820339"/>
                  <a:ext cx="22752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8" name="Ink 47">
                  <a:extLst>
                    <a:ext uri="{FF2B5EF4-FFF2-40B4-BE49-F238E27FC236}">
                      <a16:creationId xmlns:a16="http://schemas.microsoft.com/office/drawing/2014/main" id="{9087BE26-68B7-BCAE-C5C8-A2D555F242B2}"/>
                    </a:ext>
                  </a:extLst>
                </p14:cNvPr>
                <p14:cNvContentPartPr/>
                <p14:nvPr/>
              </p14:nvContentPartPr>
              <p14:xfrm>
                <a:off x="8702301" y="2847699"/>
                <a:ext cx="143640" cy="244440"/>
              </p14:xfrm>
            </p:contentPart>
          </mc:Choice>
          <mc:Fallback xmlns="">
            <p:pic>
              <p:nvPicPr>
                <p:cNvPr id="48" name="Ink 47">
                  <a:extLst>
                    <a:ext uri="{FF2B5EF4-FFF2-40B4-BE49-F238E27FC236}">
                      <a16:creationId xmlns:a16="http://schemas.microsoft.com/office/drawing/2014/main" id="{9087BE26-68B7-BCAE-C5C8-A2D555F242B2}"/>
                    </a:ext>
                  </a:extLst>
                </p:cNvPr>
                <p:cNvPicPr/>
                <p:nvPr/>
              </p:nvPicPr>
              <p:blipFill>
                <a:blip r:embed="rId79"/>
                <a:stretch>
                  <a:fillRect/>
                </a:stretch>
              </p:blipFill>
              <p:spPr>
                <a:xfrm>
                  <a:off x="8696181" y="2841579"/>
                  <a:ext cx="1558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9" name="Ink 48">
                  <a:extLst>
                    <a:ext uri="{FF2B5EF4-FFF2-40B4-BE49-F238E27FC236}">
                      <a16:creationId xmlns:a16="http://schemas.microsoft.com/office/drawing/2014/main" id="{AF3D4364-5784-B0B8-DF56-60F4C56C7E8F}"/>
                    </a:ext>
                  </a:extLst>
                </p14:cNvPr>
                <p14:cNvContentPartPr/>
                <p14:nvPr/>
              </p14:nvContentPartPr>
              <p14:xfrm>
                <a:off x="8942061" y="2891979"/>
                <a:ext cx="37800" cy="223200"/>
              </p14:xfrm>
            </p:contentPart>
          </mc:Choice>
          <mc:Fallback xmlns="">
            <p:pic>
              <p:nvPicPr>
                <p:cNvPr id="49" name="Ink 48">
                  <a:extLst>
                    <a:ext uri="{FF2B5EF4-FFF2-40B4-BE49-F238E27FC236}">
                      <a16:creationId xmlns:a16="http://schemas.microsoft.com/office/drawing/2014/main" id="{AF3D4364-5784-B0B8-DF56-60F4C56C7E8F}"/>
                    </a:ext>
                  </a:extLst>
                </p:cNvPr>
                <p:cNvPicPr/>
                <p:nvPr/>
              </p:nvPicPr>
              <p:blipFill>
                <a:blip r:embed="rId81"/>
                <a:stretch>
                  <a:fillRect/>
                </a:stretch>
              </p:blipFill>
              <p:spPr>
                <a:xfrm>
                  <a:off x="8935941" y="2885859"/>
                  <a:ext cx="5004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0" name="Ink 49">
                  <a:extLst>
                    <a:ext uri="{FF2B5EF4-FFF2-40B4-BE49-F238E27FC236}">
                      <a16:creationId xmlns:a16="http://schemas.microsoft.com/office/drawing/2014/main" id="{DB88EFA1-1DB2-7B51-5703-6B9876A85B61}"/>
                    </a:ext>
                  </a:extLst>
                </p14:cNvPr>
                <p14:cNvContentPartPr/>
                <p14:nvPr/>
              </p14:nvContentPartPr>
              <p14:xfrm>
                <a:off x="8917941" y="2781099"/>
                <a:ext cx="130680" cy="171000"/>
              </p14:xfrm>
            </p:contentPart>
          </mc:Choice>
          <mc:Fallback xmlns="">
            <p:pic>
              <p:nvPicPr>
                <p:cNvPr id="50" name="Ink 49">
                  <a:extLst>
                    <a:ext uri="{FF2B5EF4-FFF2-40B4-BE49-F238E27FC236}">
                      <a16:creationId xmlns:a16="http://schemas.microsoft.com/office/drawing/2014/main" id="{DB88EFA1-1DB2-7B51-5703-6B9876A85B61}"/>
                    </a:ext>
                  </a:extLst>
                </p:cNvPr>
                <p:cNvPicPr/>
                <p:nvPr/>
              </p:nvPicPr>
              <p:blipFill>
                <a:blip r:embed="rId83"/>
                <a:stretch>
                  <a:fillRect/>
                </a:stretch>
              </p:blipFill>
              <p:spPr>
                <a:xfrm>
                  <a:off x="8911821" y="2774979"/>
                  <a:ext cx="14292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1" name="Ink 50">
                  <a:extLst>
                    <a:ext uri="{FF2B5EF4-FFF2-40B4-BE49-F238E27FC236}">
                      <a16:creationId xmlns:a16="http://schemas.microsoft.com/office/drawing/2014/main" id="{2F48FCD7-54DF-DF98-FBC5-F37EE4B13427}"/>
                    </a:ext>
                  </a:extLst>
                </p14:cNvPr>
                <p14:cNvContentPartPr/>
                <p14:nvPr/>
              </p14:nvContentPartPr>
              <p14:xfrm>
                <a:off x="9111981" y="2804859"/>
                <a:ext cx="166320" cy="240840"/>
              </p14:xfrm>
            </p:contentPart>
          </mc:Choice>
          <mc:Fallback xmlns="">
            <p:pic>
              <p:nvPicPr>
                <p:cNvPr id="51" name="Ink 50">
                  <a:extLst>
                    <a:ext uri="{FF2B5EF4-FFF2-40B4-BE49-F238E27FC236}">
                      <a16:creationId xmlns:a16="http://schemas.microsoft.com/office/drawing/2014/main" id="{2F48FCD7-54DF-DF98-FBC5-F37EE4B13427}"/>
                    </a:ext>
                  </a:extLst>
                </p:cNvPr>
                <p:cNvPicPr/>
                <p:nvPr/>
              </p:nvPicPr>
              <p:blipFill>
                <a:blip r:embed="rId85"/>
                <a:stretch>
                  <a:fillRect/>
                </a:stretch>
              </p:blipFill>
              <p:spPr>
                <a:xfrm>
                  <a:off x="9105861" y="2798739"/>
                  <a:ext cx="17856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2" name="Ink 51">
                  <a:extLst>
                    <a:ext uri="{FF2B5EF4-FFF2-40B4-BE49-F238E27FC236}">
                      <a16:creationId xmlns:a16="http://schemas.microsoft.com/office/drawing/2014/main" id="{E0E1FFE8-39CA-E06B-8E18-2CD28F4DED18}"/>
                    </a:ext>
                  </a:extLst>
                </p14:cNvPr>
                <p14:cNvContentPartPr/>
                <p14:nvPr/>
              </p14:nvContentPartPr>
              <p14:xfrm>
                <a:off x="9353541" y="2734299"/>
                <a:ext cx="203400" cy="285480"/>
              </p14:xfrm>
            </p:contentPart>
          </mc:Choice>
          <mc:Fallback xmlns="">
            <p:pic>
              <p:nvPicPr>
                <p:cNvPr id="52" name="Ink 51">
                  <a:extLst>
                    <a:ext uri="{FF2B5EF4-FFF2-40B4-BE49-F238E27FC236}">
                      <a16:creationId xmlns:a16="http://schemas.microsoft.com/office/drawing/2014/main" id="{E0E1FFE8-39CA-E06B-8E18-2CD28F4DED18}"/>
                    </a:ext>
                  </a:extLst>
                </p:cNvPr>
                <p:cNvPicPr/>
                <p:nvPr/>
              </p:nvPicPr>
              <p:blipFill>
                <a:blip r:embed="rId87"/>
                <a:stretch>
                  <a:fillRect/>
                </a:stretch>
              </p:blipFill>
              <p:spPr>
                <a:xfrm>
                  <a:off x="9347421" y="2728179"/>
                  <a:ext cx="21564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3" name="Ink 52">
                  <a:extLst>
                    <a:ext uri="{FF2B5EF4-FFF2-40B4-BE49-F238E27FC236}">
                      <a16:creationId xmlns:a16="http://schemas.microsoft.com/office/drawing/2014/main" id="{1E8B1400-71BB-33EA-478D-817D9A767C13}"/>
                    </a:ext>
                  </a:extLst>
                </p14:cNvPr>
                <p14:cNvContentPartPr/>
                <p14:nvPr/>
              </p14:nvContentPartPr>
              <p14:xfrm>
                <a:off x="9605541" y="2793339"/>
                <a:ext cx="63720" cy="223200"/>
              </p14:xfrm>
            </p:contentPart>
          </mc:Choice>
          <mc:Fallback xmlns="">
            <p:pic>
              <p:nvPicPr>
                <p:cNvPr id="53" name="Ink 52">
                  <a:extLst>
                    <a:ext uri="{FF2B5EF4-FFF2-40B4-BE49-F238E27FC236}">
                      <a16:creationId xmlns:a16="http://schemas.microsoft.com/office/drawing/2014/main" id="{1E8B1400-71BB-33EA-478D-817D9A767C13}"/>
                    </a:ext>
                  </a:extLst>
                </p:cNvPr>
                <p:cNvPicPr/>
                <p:nvPr/>
              </p:nvPicPr>
              <p:blipFill>
                <a:blip r:embed="rId89"/>
                <a:stretch>
                  <a:fillRect/>
                </a:stretch>
              </p:blipFill>
              <p:spPr>
                <a:xfrm>
                  <a:off x="9599421" y="2787219"/>
                  <a:ext cx="7596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4" name="Ink 53">
                  <a:extLst>
                    <a:ext uri="{FF2B5EF4-FFF2-40B4-BE49-F238E27FC236}">
                      <a16:creationId xmlns:a16="http://schemas.microsoft.com/office/drawing/2014/main" id="{B365AC4D-7DE8-4E20-0A57-5AB76300DBAE}"/>
                    </a:ext>
                  </a:extLst>
                </p14:cNvPr>
                <p14:cNvContentPartPr/>
                <p14:nvPr/>
              </p14:nvContentPartPr>
              <p14:xfrm>
                <a:off x="9613461" y="2745819"/>
                <a:ext cx="210600" cy="285840"/>
              </p14:xfrm>
            </p:contentPart>
          </mc:Choice>
          <mc:Fallback xmlns="">
            <p:pic>
              <p:nvPicPr>
                <p:cNvPr id="54" name="Ink 53">
                  <a:extLst>
                    <a:ext uri="{FF2B5EF4-FFF2-40B4-BE49-F238E27FC236}">
                      <a16:creationId xmlns:a16="http://schemas.microsoft.com/office/drawing/2014/main" id="{B365AC4D-7DE8-4E20-0A57-5AB76300DBAE}"/>
                    </a:ext>
                  </a:extLst>
                </p:cNvPr>
                <p:cNvPicPr/>
                <p:nvPr/>
              </p:nvPicPr>
              <p:blipFill>
                <a:blip r:embed="rId91"/>
                <a:stretch>
                  <a:fillRect/>
                </a:stretch>
              </p:blipFill>
              <p:spPr>
                <a:xfrm>
                  <a:off x="9607341" y="2739699"/>
                  <a:ext cx="22284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5" name="Ink 54">
                  <a:extLst>
                    <a:ext uri="{FF2B5EF4-FFF2-40B4-BE49-F238E27FC236}">
                      <a16:creationId xmlns:a16="http://schemas.microsoft.com/office/drawing/2014/main" id="{7BF37EB4-37FC-FC89-E5C4-FAA1F0796726}"/>
                    </a:ext>
                  </a:extLst>
                </p14:cNvPr>
                <p14:cNvContentPartPr/>
                <p14:nvPr/>
              </p14:nvContentPartPr>
              <p14:xfrm>
                <a:off x="9867261" y="2703699"/>
                <a:ext cx="224640" cy="269280"/>
              </p14:xfrm>
            </p:contentPart>
          </mc:Choice>
          <mc:Fallback xmlns="">
            <p:pic>
              <p:nvPicPr>
                <p:cNvPr id="55" name="Ink 54">
                  <a:extLst>
                    <a:ext uri="{FF2B5EF4-FFF2-40B4-BE49-F238E27FC236}">
                      <a16:creationId xmlns:a16="http://schemas.microsoft.com/office/drawing/2014/main" id="{7BF37EB4-37FC-FC89-E5C4-FAA1F0796726}"/>
                    </a:ext>
                  </a:extLst>
                </p:cNvPr>
                <p:cNvPicPr/>
                <p:nvPr/>
              </p:nvPicPr>
              <p:blipFill>
                <a:blip r:embed="rId93"/>
                <a:stretch>
                  <a:fillRect/>
                </a:stretch>
              </p:blipFill>
              <p:spPr>
                <a:xfrm>
                  <a:off x="9861141" y="2697579"/>
                  <a:ext cx="23688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6" name="Ink 55">
                  <a:extLst>
                    <a:ext uri="{FF2B5EF4-FFF2-40B4-BE49-F238E27FC236}">
                      <a16:creationId xmlns:a16="http://schemas.microsoft.com/office/drawing/2014/main" id="{56CC6FE9-443C-72E2-CFDB-6F8FB0FF5B9B}"/>
                    </a:ext>
                  </a:extLst>
                </p14:cNvPr>
                <p14:cNvContentPartPr/>
                <p14:nvPr/>
              </p14:nvContentPartPr>
              <p14:xfrm>
                <a:off x="9890661" y="2728539"/>
                <a:ext cx="162720" cy="138960"/>
              </p14:xfrm>
            </p:contentPart>
          </mc:Choice>
          <mc:Fallback xmlns="">
            <p:pic>
              <p:nvPicPr>
                <p:cNvPr id="56" name="Ink 55">
                  <a:extLst>
                    <a:ext uri="{FF2B5EF4-FFF2-40B4-BE49-F238E27FC236}">
                      <a16:creationId xmlns:a16="http://schemas.microsoft.com/office/drawing/2014/main" id="{56CC6FE9-443C-72E2-CFDB-6F8FB0FF5B9B}"/>
                    </a:ext>
                  </a:extLst>
                </p:cNvPr>
                <p:cNvPicPr/>
                <p:nvPr/>
              </p:nvPicPr>
              <p:blipFill>
                <a:blip r:embed="rId95"/>
                <a:stretch>
                  <a:fillRect/>
                </a:stretch>
              </p:blipFill>
              <p:spPr>
                <a:xfrm>
                  <a:off x="9884541" y="2722419"/>
                  <a:ext cx="17496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7" name="Ink 56">
                  <a:extLst>
                    <a:ext uri="{FF2B5EF4-FFF2-40B4-BE49-F238E27FC236}">
                      <a16:creationId xmlns:a16="http://schemas.microsoft.com/office/drawing/2014/main" id="{201126D1-C2D6-5D7A-C303-18E0DA7C359E}"/>
                    </a:ext>
                  </a:extLst>
                </p14:cNvPr>
                <p14:cNvContentPartPr/>
                <p14:nvPr/>
              </p14:nvContentPartPr>
              <p14:xfrm>
                <a:off x="9863661" y="2661939"/>
                <a:ext cx="212760" cy="62280"/>
              </p14:xfrm>
            </p:contentPart>
          </mc:Choice>
          <mc:Fallback xmlns="">
            <p:pic>
              <p:nvPicPr>
                <p:cNvPr id="57" name="Ink 56">
                  <a:extLst>
                    <a:ext uri="{FF2B5EF4-FFF2-40B4-BE49-F238E27FC236}">
                      <a16:creationId xmlns:a16="http://schemas.microsoft.com/office/drawing/2014/main" id="{201126D1-C2D6-5D7A-C303-18E0DA7C359E}"/>
                    </a:ext>
                  </a:extLst>
                </p:cNvPr>
                <p:cNvPicPr/>
                <p:nvPr/>
              </p:nvPicPr>
              <p:blipFill>
                <a:blip r:embed="rId97"/>
                <a:stretch>
                  <a:fillRect/>
                </a:stretch>
              </p:blipFill>
              <p:spPr>
                <a:xfrm>
                  <a:off x="9857541" y="2655819"/>
                  <a:ext cx="22500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8" name="Ink 57">
                  <a:extLst>
                    <a:ext uri="{FF2B5EF4-FFF2-40B4-BE49-F238E27FC236}">
                      <a16:creationId xmlns:a16="http://schemas.microsoft.com/office/drawing/2014/main" id="{FD64248E-5EFC-E95C-835C-8839427AFC40}"/>
                    </a:ext>
                  </a:extLst>
                </p14:cNvPr>
                <p14:cNvContentPartPr/>
                <p14:nvPr/>
              </p14:nvContentPartPr>
              <p14:xfrm>
                <a:off x="10132941" y="2611539"/>
                <a:ext cx="244440" cy="309600"/>
              </p14:xfrm>
            </p:contentPart>
          </mc:Choice>
          <mc:Fallback xmlns="">
            <p:pic>
              <p:nvPicPr>
                <p:cNvPr id="58" name="Ink 57">
                  <a:extLst>
                    <a:ext uri="{FF2B5EF4-FFF2-40B4-BE49-F238E27FC236}">
                      <a16:creationId xmlns:a16="http://schemas.microsoft.com/office/drawing/2014/main" id="{FD64248E-5EFC-E95C-835C-8839427AFC40}"/>
                    </a:ext>
                  </a:extLst>
                </p:cNvPr>
                <p:cNvPicPr/>
                <p:nvPr/>
              </p:nvPicPr>
              <p:blipFill>
                <a:blip r:embed="rId99"/>
                <a:stretch>
                  <a:fillRect/>
                </a:stretch>
              </p:blipFill>
              <p:spPr>
                <a:xfrm>
                  <a:off x="10126821" y="2605419"/>
                  <a:ext cx="25668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9" name="Ink 58">
                  <a:extLst>
                    <a:ext uri="{FF2B5EF4-FFF2-40B4-BE49-F238E27FC236}">
                      <a16:creationId xmlns:a16="http://schemas.microsoft.com/office/drawing/2014/main" id="{F506454D-0509-A0E9-301B-36C9B6EBCBA1}"/>
                    </a:ext>
                  </a:extLst>
                </p14:cNvPr>
                <p14:cNvContentPartPr/>
                <p14:nvPr/>
              </p14:nvContentPartPr>
              <p14:xfrm>
                <a:off x="10483221" y="2616219"/>
                <a:ext cx="230040" cy="259920"/>
              </p14:xfrm>
            </p:contentPart>
          </mc:Choice>
          <mc:Fallback xmlns="">
            <p:pic>
              <p:nvPicPr>
                <p:cNvPr id="59" name="Ink 58">
                  <a:extLst>
                    <a:ext uri="{FF2B5EF4-FFF2-40B4-BE49-F238E27FC236}">
                      <a16:creationId xmlns:a16="http://schemas.microsoft.com/office/drawing/2014/main" id="{F506454D-0509-A0E9-301B-36C9B6EBCBA1}"/>
                    </a:ext>
                  </a:extLst>
                </p:cNvPr>
                <p:cNvPicPr/>
                <p:nvPr/>
              </p:nvPicPr>
              <p:blipFill>
                <a:blip r:embed="rId101"/>
                <a:stretch>
                  <a:fillRect/>
                </a:stretch>
              </p:blipFill>
              <p:spPr>
                <a:xfrm>
                  <a:off x="10477101" y="2610099"/>
                  <a:ext cx="24228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0" name="Ink 59">
                  <a:extLst>
                    <a:ext uri="{FF2B5EF4-FFF2-40B4-BE49-F238E27FC236}">
                      <a16:creationId xmlns:a16="http://schemas.microsoft.com/office/drawing/2014/main" id="{0648C47A-9BCD-0D18-7365-DC7742922E69}"/>
                    </a:ext>
                  </a:extLst>
                </p14:cNvPr>
                <p14:cNvContentPartPr/>
                <p14:nvPr/>
              </p14:nvContentPartPr>
              <p14:xfrm>
                <a:off x="10760061" y="2636739"/>
                <a:ext cx="191880" cy="189000"/>
              </p14:xfrm>
            </p:contentPart>
          </mc:Choice>
          <mc:Fallback xmlns="">
            <p:pic>
              <p:nvPicPr>
                <p:cNvPr id="60" name="Ink 59">
                  <a:extLst>
                    <a:ext uri="{FF2B5EF4-FFF2-40B4-BE49-F238E27FC236}">
                      <a16:creationId xmlns:a16="http://schemas.microsoft.com/office/drawing/2014/main" id="{0648C47A-9BCD-0D18-7365-DC7742922E69}"/>
                    </a:ext>
                  </a:extLst>
                </p:cNvPr>
                <p:cNvPicPr/>
                <p:nvPr/>
              </p:nvPicPr>
              <p:blipFill>
                <a:blip r:embed="rId103"/>
                <a:stretch>
                  <a:fillRect/>
                </a:stretch>
              </p:blipFill>
              <p:spPr>
                <a:xfrm>
                  <a:off x="10753941" y="2630619"/>
                  <a:ext cx="20412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1" name="Ink 60">
                  <a:extLst>
                    <a:ext uri="{FF2B5EF4-FFF2-40B4-BE49-F238E27FC236}">
                      <a16:creationId xmlns:a16="http://schemas.microsoft.com/office/drawing/2014/main" id="{23FC3DA8-D936-B5E7-E971-8B8462404103}"/>
                    </a:ext>
                  </a:extLst>
                </p14:cNvPr>
                <p14:cNvContentPartPr/>
                <p14:nvPr/>
              </p14:nvContentPartPr>
              <p14:xfrm>
                <a:off x="10785621" y="2633859"/>
                <a:ext cx="127800" cy="93240"/>
              </p14:xfrm>
            </p:contentPart>
          </mc:Choice>
          <mc:Fallback xmlns="">
            <p:pic>
              <p:nvPicPr>
                <p:cNvPr id="61" name="Ink 60">
                  <a:extLst>
                    <a:ext uri="{FF2B5EF4-FFF2-40B4-BE49-F238E27FC236}">
                      <a16:creationId xmlns:a16="http://schemas.microsoft.com/office/drawing/2014/main" id="{23FC3DA8-D936-B5E7-E971-8B8462404103}"/>
                    </a:ext>
                  </a:extLst>
                </p:cNvPr>
                <p:cNvPicPr/>
                <p:nvPr/>
              </p:nvPicPr>
              <p:blipFill>
                <a:blip r:embed="rId105"/>
                <a:stretch>
                  <a:fillRect/>
                </a:stretch>
              </p:blipFill>
              <p:spPr>
                <a:xfrm>
                  <a:off x="10779501" y="2627739"/>
                  <a:ext cx="14004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2" name="Ink 61">
                  <a:extLst>
                    <a:ext uri="{FF2B5EF4-FFF2-40B4-BE49-F238E27FC236}">
                      <a16:creationId xmlns:a16="http://schemas.microsoft.com/office/drawing/2014/main" id="{2721830D-0206-A461-56EC-0F2A24A4C1F6}"/>
                    </a:ext>
                  </a:extLst>
                </p14:cNvPr>
                <p14:cNvContentPartPr/>
                <p14:nvPr/>
              </p14:nvContentPartPr>
              <p14:xfrm>
                <a:off x="10810461" y="2511819"/>
                <a:ext cx="211320" cy="63000"/>
              </p14:xfrm>
            </p:contentPart>
          </mc:Choice>
          <mc:Fallback xmlns="">
            <p:pic>
              <p:nvPicPr>
                <p:cNvPr id="62" name="Ink 61">
                  <a:extLst>
                    <a:ext uri="{FF2B5EF4-FFF2-40B4-BE49-F238E27FC236}">
                      <a16:creationId xmlns:a16="http://schemas.microsoft.com/office/drawing/2014/main" id="{2721830D-0206-A461-56EC-0F2A24A4C1F6}"/>
                    </a:ext>
                  </a:extLst>
                </p:cNvPr>
                <p:cNvPicPr/>
                <p:nvPr/>
              </p:nvPicPr>
              <p:blipFill>
                <a:blip r:embed="rId107"/>
                <a:stretch>
                  <a:fillRect/>
                </a:stretch>
              </p:blipFill>
              <p:spPr>
                <a:xfrm>
                  <a:off x="10804341" y="2505699"/>
                  <a:ext cx="22356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3" name="Ink 62">
                  <a:extLst>
                    <a:ext uri="{FF2B5EF4-FFF2-40B4-BE49-F238E27FC236}">
                      <a16:creationId xmlns:a16="http://schemas.microsoft.com/office/drawing/2014/main" id="{D98A6E3B-4C58-E46E-B345-E4BF09ED6282}"/>
                    </a:ext>
                  </a:extLst>
                </p14:cNvPr>
                <p14:cNvContentPartPr/>
                <p14:nvPr/>
              </p14:nvContentPartPr>
              <p14:xfrm>
                <a:off x="7939101" y="3600459"/>
                <a:ext cx="48960" cy="326160"/>
              </p14:xfrm>
            </p:contentPart>
          </mc:Choice>
          <mc:Fallback xmlns="">
            <p:pic>
              <p:nvPicPr>
                <p:cNvPr id="63" name="Ink 62">
                  <a:extLst>
                    <a:ext uri="{FF2B5EF4-FFF2-40B4-BE49-F238E27FC236}">
                      <a16:creationId xmlns:a16="http://schemas.microsoft.com/office/drawing/2014/main" id="{D98A6E3B-4C58-E46E-B345-E4BF09ED6282}"/>
                    </a:ext>
                  </a:extLst>
                </p:cNvPr>
                <p:cNvPicPr/>
                <p:nvPr/>
              </p:nvPicPr>
              <p:blipFill>
                <a:blip r:embed="rId109"/>
                <a:stretch>
                  <a:fillRect/>
                </a:stretch>
              </p:blipFill>
              <p:spPr>
                <a:xfrm>
                  <a:off x="7932981" y="3594339"/>
                  <a:ext cx="6120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4" name="Ink 63">
                  <a:extLst>
                    <a:ext uri="{FF2B5EF4-FFF2-40B4-BE49-F238E27FC236}">
                      <a16:creationId xmlns:a16="http://schemas.microsoft.com/office/drawing/2014/main" id="{29B0B95D-3C3A-EA62-DA59-C792F3F82CBC}"/>
                    </a:ext>
                  </a:extLst>
                </p14:cNvPr>
                <p14:cNvContentPartPr/>
                <p14:nvPr/>
              </p14:nvContentPartPr>
              <p14:xfrm>
                <a:off x="7875021" y="3479139"/>
                <a:ext cx="170640" cy="276840"/>
              </p14:xfrm>
            </p:contentPart>
          </mc:Choice>
          <mc:Fallback xmlns="">
            <p:pic>
              <p:nvPicPr>
                <p:cNvPr id="64" name="Ink 63">
                  <a:extLst>
                    <a:ext uri="{FF2B5EF4-FFF2-40B4-BE49-F238E27FC236}">
                      <a16:creationId xmlns:a16="http://schemas.microsoft.com/office/drawing/2014/main" id="{29B0B95D-3C3A-EA62-DA59-C792F3F82CBC}"/>
                    </a:ext>
                  </a:extLst>
                </p:cNvPr>
                <p:cNvPicPr/>
                <p:nvPr/>
              </p:nvPicPr>
              <p:blipFill>
                <a:blip r:embed="rId111"/>
                <a:stretch>
                  <a:fillRect/>
                </a:stretch>
              </p:blipFill>
              <p:spPr>
                <a:xfrm>
                  <a:off x="7868901" y="3473019"/>
                  <a:ext cx="18288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5" name="Ink 64">
                  <a:extLst>
                    <a:ext uri="{FF2B5EF4-FFF2-40B4-BE49-F238E27FC236}">
                      <a16:creationId xmlns:a16="http://schemas.microsoft.com/office/drawing/2014/main" id="{FB1CDCF6-D582-36F2-3C1B-F1CA04BCB09A}"/>
                    </a:ext>
                  </a:extLst>
                </p14:cNvPr>
                <p14:cNvContentPartPr/>
                <p14:nvPr/>
              </p14:nvContentPartPr>
              <p14:xfrm>
                <a:off x="8126301" y="3511539"/>
                <a:ext cx="202680" cy="349560"/>
              </p14:xfrm>
            </p:contentPart>
          </mc:Choice>
          <mc:Fallback xmlns="">
            <p:pic>
              <p:nvPicPr>
                <p:cNvPr id="65" name="Ink 64">
                  <a:extLst>
                    <a:ext uri="{FF2B5EF4-FFF2-40B4-BE49-F238E27FC236}">
                      <a16:creationId xmlns:a16="http://schemas.microsoft.com/office/drawing/2014/main" id="{FB1CDCF6-D582-36F2-3C1B-F1CA04BCB09A}"/>
                    </a:ext>
                  </a:extLst>
                </p:cNvPr>
                <p:cNvPicPr/>
                <p:nvPr/>
              </p:nvPicPr>
              <p:blipFill>
                <a:blip r:embed="rId113"/>
                <a:stretch>
                  <a:fillRect/>
                </a:stretch>
              </p:blipFill>
              <p:spPr>
                <a:xfrm>
                  <a:off x="8120181" y="3505419"/>
                  <a:ext cx="214920"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6" name="Ink 65">
                  <a:extLst>
                    <a:ext uri="{FF2B5EF4-FFF2-40B4-BE49-F238E27FC236}">
                      <a16:creationId xmlns:a16="http://schemas.microsoft.com/office/drawing/2014/main" id="{6933BC8C-9FF4-BD07-DA32-852ED3E4AD01}"/>
                    </a:ext>
                  </a:extLst>
                </p14:cNvPr>
                <p14:cNvContentPartPr/>
                <p14:nvPr/>
              </p14:nvContentPartPr>
              <p14:xfrm>
                <a:off x="8346621" y="3551139"/>
                <a:ext cx="54720" cy="259920"/>
              </p14:xfrm>
            </p:contentPart>
          </mc:Choice>
          <mc:Fallback xmlns="">
            <p:pic>
              <p:nvPicPr>
                <p:cNvPr id="66" name="Ink 65">
                  <a:extLst>
                    <a:ext uri="{FF2B5EF4-FFF2-40B4-BE49-F238E27FC236}">
                      <a16:creationId xmlns:a16="http://schemas.microsoft.com/office/drawing/2014/main" id="{6933BC8C-9FF4-BD07-DA32-852ED3E4AD01}"/>
                    </a:ext>
                  </a:extLst>
                </p:cNvPr>
                <p:cNvPicPr/>
                <p:nvPr/>
              </p:nvPicPr>
              <p:blipFill>
                <a:blip r:embed="rId115"/>
                <a:stretch>
                  <a:fillRect/>
                </a:stretch>
              </p:blipFill>
              <p:spPr>
                <a:xfrm>
                  <a:off x="8340501" y="3545019"/>
                  <a:ext cx="6696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7" name="Ink 66">
                  <a:extLst>
                    <a:ext uri="{FF2B5EF4-FFF2-40B4-BE49-F238E27FC236}">
                      <a16:creationId xmlns:a16="http://schemas.microsoft.com/office/drawing/2014/main" id="{2AED959A-9CA4-0477-3379-BB02477FDAC3}"/>
                    </a:ext>
                  </a:extLst>
                </p14:cNvPr>
                <p14:cNvContentPartPr/>
                <p14:nvPr/>
              </p14:nvContentPartPr>
              <p14:xfrm>
                <a:off x="8512941" y="3477699"/>
                <a:ext cx="203400" cy="300240"/>
              </p14:xfrm>
            </p:contentPart>
          </mc:Choice>
          <mc:Fallback xmlns="">
            <p:pic>
              <p:nvPicPr>
                <p:cNvPr id="67" name="Ink 66">
                  <a:extLst>
                    <a:ext uri="{FF2B5EF4-FFF2-40B4-BE49-F238E27FC236}">
                      <a16:creationId xmlns:a16="http://schemas.microsoft.com/office/drawing/2014/main" id="{2AED959A-9CA4-0477-3379-BB02477FDAC3}"/>
                    </a:ext>
                  </a:extLst>
                </p:cNvPr>
                <p:cNvPicPr/>
                <p:nvPr/>
              </p:nvPicPr>
              <p:blipFill>
                <a:blip r:embed="rId117"/>
                <a:stretch>
                  <a:fillRect/>
                </a:stretch>
              </p:blipFill>
              <p:spPr>
                <a:xfrm>
                  <a:off x="8506821" y="3471579"/>
                  <a:ext cx="21564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8" name="Ink 67">
                  <a:extLst>
                    <a:ext uri="{FF2B5EF4-FFF2-40B4-BE49-F238E27FC236}">
                      <a16:creationId xmlns:a16="http://schemas.microsoft.com/office/drawing/2014/main" id="{16ECCDB9-5D82-456A-23D3-D07DA6BAF074}"/>
                    </a:ext>
                  </a:extLst>
                </p14:cNvPr>
                <p14:cNvContentPartPr/>
                <p14:nvPr/>
              </p14:nvContentPartPr>
              <p14:xfrm>
                <a:off x="8762781" y="3525579"/>
                <a:ext cx="238680" cy="239040"/>
              </p14:xfrm>
            </p:contentPart>
          </mc:Choice>
          <mc:Fallback xmlns="">
            <p:pic>
              <p:nvPicPr>
                <p:cNvPr id="68" name="Ink 67">
                  <a:extLst>
                    <a:ext uri="{FF2B5EF4-FFF2-40B4-BE49-F238E27FC236}">
                      <a16:creationId xmlns:a16="http://schemas.microsoft.com/office/drawing/2014/main" id="{16ECCDB9-5D82-456A-23D3-D07DA6BAF074}"/>
                    </a:ext>
                  </a:extLst>
                </p:cNvPr>
                <p:cNvPicPr/>
                <p:nvPr/>
              </p:nvPicPr>
              <p:blipFill>
                <a:blip r:embed="rId119"/>
                <a:stretch>
                  <a:fillRect/>
                </a:stretch>
              </p:blipFill>
              <p:spPr>
                <a:xfrm>
                  <a:off x="8756661" y="3519459"/>
                  <a:ext cx="25092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9" name="Ink 68">
                  <a:extLst>
                    <a:ext uri="{FF2B5EF4-FFF2-40B4-BE49-F238E27FC236}">
                      <a16:creationId xmlns:a16="http://schemas.microsoft.com/office/drawing/2014/main" id="{3F8E1754-4AE8-DC01-82F6-B2EB1AA22C41}"/>
                    </a:ext>
                  </a:extLst>
                </p14:cNvPr>
                <p14:cNvContentPartPr/>
                <p14:nvPr/>
              </p14:nvContentPartPr>
              <p14:xfrm>
                <a:off x="9100461" y="3514059"/>
                <a:ext cx="61560" cy="192960"/>
              </p14:xfrm>
            </p:contentPart>
          </mc:Choice>
          <mc:Fallback xmlns="">
            <p:pic>
              <p:nvPicPr>
                <p:cNvPr id="69" name="Ink 68">
                  <a:extLst>
                    <a:ext uri="{FF2B5EF4-FFF2-40B4-BE49-F238E27FC236}">
                      <a16:creationId xmlns:a16="http://schemas.microsoft.com/office/drawing/2014/main" id="{3F8E1754-4AE8-DC01-82F6-B2EB1AA22C41}"/>
                    </a:ext>
                  </a:extLst>
                </p:cNvPr>
                <p:cNvPicPr/>
                <p:nvPr/>
              </p:nvPicPr>
              <p:blipFill>
                <a:blip r:embed="rId121"/>
                <a:stretch>
                  <a:fillRect/>
                </a:stretch>
              </p:blipFill>
              <p:spPr>
                <a:xfrm>
                  <a:off x="9094341" y="3507939"/>
                  <a:ext cx="7380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0" name="Ink 69">
                  <a:extLst>
                    <a:ext uri="{FF2B5EF4-FFF2-40B4-BE49-F238E27FC236}">
                      <a16:creationId xmlns:a16="http://schemas.microsoft.com/office/drawing/2014/main" id="{131DC978-3476-43DB-8E24-199315234DAF}"/>
                    </a:ext>
                  </a:extLst>
                </p14:cNvPr>
                <p14:cNvContentPartPr/>
                <p14:nvPr/>
              </p14:nvContentPartPr>
              <p14:xfrm>
                <a:off x="9204501" y="3493899"/>
                <a:ext cx="73800" cy="216720"/>
              </p14:xfrm>
            </p:contentPart>
          </mc:Choice>
          <mc:Fallback xmlns="">
            <p:pic>
              <p:nvPicPr>
                <p:cNvPr id="70" name="Ink 69">
                  <a:extLst>
                    <a:ext uri="{FF2B5EF4-FFF2-40B4-BE49-F238E27FC236}">
                      <a16:creationId xmlns:a16="http://schemas.microsoft.com/office/drawing/2014/main" id="{131DC978-3476-43DB-8E24-199315234DAF}"/>
                    </a:ext>
                  </a:extLst>
                </p:cNvPr>
                <p:cNvPicPr/>
                <p:nvPr/>
              </p:nvPicPr>
              <p:blipFill>
                <a:blip r:embed="rId123"/>
                <a:stretch>
                  <a:fillRect/>
                </a:stretch>
              </p:blipFill>
              <p:spPr>
                <a:xfrm>
                  <a:off x="9198381" y="3487779"/>
                  <a:ext cx="8604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1" name="Ink 70">
                  <a:extLst>
                    <a:ext uri="{FF2B5EF4-FFF2-40B4-BE49-F238E27FC236}">
                      <a16:creationId xmlns:a16="http://schemas.microsoft.com/office/drawing/2014/main" id="{6B0EA105-9D2A-B2DF-E1EF-8E88522B89CA}"/>
                    </a:ext>
                  </a:extLst>
                </p14:cNvPr>
                <p14:cNvContentPartPr/>
                <p14:nvPr/>
              </p14:nvContentPartPr>
              <p14:xfrm>
                <a:off x="9203421" y="3441339"/>
                <a:ext cx="172800" cy="144360"/>
              </p14:xfrm>
            </p:contentPart>
          </mc:Choice>
          <mc:Fallback xmlns="">
            <p:pic>
              <p:nvPicPr>
                <p:cNvPr id="71" name="Ink 70">
                  <a:extLst>
                    <a:ext uri="{FF2B5EF4-FFF2-40B4-BE49-F238E27FC236}">
                      <a16:creationId xmlns:a16="http://schemas.microsoft.com/office/drawing/2014/main" id="{6B0EA105-9D2A-B2DF-E1EF-8E88522B89CA}"/>
                    </a:ext>
                  </a:extLst>
                </p:cNvPr>
                <p:cNvPicPr/>
                <p:nvPr/>
              </p:nvPicPr>
              <p:blipFill>
                <a:blip r:embed="rId125"/>
                <a:stretch>
                  <a:fillRect/>
                </a:stretch>
              </p:blipFill>
              <p:spPr>
                <a:xfrm>
                  <a:off x="9197301" y="3435219"/>
                  <a:ext cx="1850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2" name="Ink 71">
                  <a:extLst>
                    <a:ext uri="{FF2B5EF4-FFF2-40B4-BE49-F238E27FC236}">
                      <a16:creationId xmlns:a16="http://schemas.microsoft.com/office/drawing/2014/main" id="{193A6518-2DE4-2B57-C16B-6BCA50E999DF}"/>
                    </a:ext>
                  </a:extLst>
                </p14:cNvPr>
                <p14:cNvContentPartPr/>
                <p14:nvPr/>
              </p14:nvContentPartPr>
              <p14:xfrm>
                <a:off x="9462981" y="3401379"/>
                <a:ext cx="210960" cy="275400"/>
              </p14:xfrm>
            </p:contentPart>
          </mc:Choice>
          <mc:Fallback xmlns="">
            <p:pic>
              <p:nvPicPr>
                <p:cNvPr id="72" name="Ink 71">
                  <a:extLst>
                    <a:ext uri="{FF2B5EF4-FFF2-40B4-BE49-F238E27FC236}">
                      <a16:creationId xmlns:a16="http://schemas.microsoft.com/office/drawing/2014/main" id="{193A6518-2DE4-2B57-C16B-6BCA50E999DF}"/>
                    </a:ext>
                  </a:extLst>
                </p:cNvPr>
                <p:cNvPicPr/>
                <p:nvPr/>
              </p:nvPicPr>
              <p:blipFill>
                <a:blip r:embed="rId127"/>
                <a:stretch>
                  <a:fillRect/>
                </a:stretch>
              </p:blipFill>
              <p:spPr>
                <a:xfrm>
                  <a:off x="9456861" y="3395259"/>
                  <a:ext cx="22320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3" name="Ink 72">
                  <a:extLst>
                    <a:ext uri="{FF2B5EF4-FFF2-40B4-BE49-F238E27FC236}">
                      <a16:creationId xmlns:a16="http://schemas.microsoft.com/office/drawing/2014/main" id="{A0F780AE-AF30-671C-B17C-F29638168593}"/>
                    </a:ext>
                  </a:extLst>
                </p14:cNvPr>
                <p14:cNvContentPartPr/>
                <p14:nvPr/>
              </p14:nvContentPartPr>
              <p14:xfrm>
                <a:off x="9804981" y="3395619"/>
                <a:ext cx="280800" cy="224640"/>
              </p14:xfrm>
            </p:contentPart>
          </mc:Choice>
          <mc:Fallback xmlns="">
            <p:pic>
              <p:nvPicPr>
                <p:cNvPr id="73" name="Ink 72">
                  <a:extLst>
                    <a:ext uri="{FF2B5EF4-FFF2-40B4-BE49-F238E27FC236}">
                      <a16:creationId xmlns:a16="http://schemas.microsoft.com/office/drawing/2014/main" id="{A0F780AE-AF30-671C-B17C-F29638168593}"/>
                    </a:ext>
                  </a:extLst>
                </p:cNvPr>
                <p:cNvPicPr/>
                <p:nvPr/>
              </p:nvPicPr>
              <p:blipFill>
                <a:blip r:embed="rId129"/>
                <a:stretch>
                  <a:fillRect/>
                </a:stretch>
              </p:blipFill>
              <p:spPr>
                <a:xfrm>
                  <a:off x="9798861" y="3389499"/>
                  <a:ext cx="29304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4" name="Ink 73">
                  <a:extLst>
                    <a:ext uri="{FF2B5EF4-FFF2-40B4-BE49-F238E27FC236}">
                      <a16:creationId xmlns:a16="http://schemas.microsoft.com/office/drawing/2014/main" id="{0DD61F0A-0E61-4C78-5564-53DA357C9CED}"/>
                    </a:ext>
                  </a:extLst>
                </p14:cNvPr>
                <p14:cNvContentPartPr/>
                <p14:nvPr/>
              </p14:nvContentPartPr>
              <p14:xfrm>
                <a:off x="9928101" y="3417579"/>
                <a:ext cx="173520" cy="87480"/>
              </p14:xfrm>
            </p:contentPart>
          </mc:Choice>
          <mc:Fallback xmlns="">
            <p:pic>
              <p:nvPicPr>
                <p:cNvPr id="74" name="Ink 73">
                  <a:extLst>
                    <a:ext uri="{FF2B5EF4-FFF2-40B4-BE49-F238E27FC236}">
                      <a16:creationId xmlns:a16="http://schemas.microsoft.com/office/drawing/2014/main" id="{0DD61F0A-0E61-4C78-5564-53DA357C9CED}"/>
                    </a:ext>
                  </a:extLst>
                </p:cNvPr>
                <p:cNvPicPr/>
                <p:nvPr/>
              </p:nvPicPr>
              <p:blipFill>
                <a:blip r:embed="rId131"/>
                <a:stretch>
                  <a:fillRect/>
                </a:stretch>
              </p:blipFill>
              <p:spPr>
                <a:xfrm>
                  <a:off x="9921981" y="3411459"/>
                  <a:ext cx="18576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5" name="Ink 74">
                  <a:extLst>
                    <a:ext uri="{FF2B5EF4-FFF2-40B4-BE49-F238E27FC236}">
                      <a16:creationId xmlns:a16="http://schemas.microsoft.com/office/drawing/2014/main" id="{A0D4F7F9-D54F-B945-45BB-467574B239D4}"/>
                    </a:ext>
                  </a:extLst>
                </p14:cNvPr>
                <p14:cNvContentPartPr/>
                <p14:nvPr/>
              </p14:nvContentPartPr>
              <p14:xfrm>
                <a:off x="9851421" y="3293739"/>
                <a:ext cx="279360" cy="41040"/>
              </p14:xfrm>
            </p:contentPart>
          </mc:Choice>
          <mc:Fallback xmlns="">
            <p:pic>
              <p:nvPicPr>
                <p:cNvPr id="75" name="Ink 74">
                  <a:extLst>
                    <a:ext uri="{FF2B5EF4-FFF2-40B4-BE49-F238E27FC236}">
                      <a16:creationId xmlns:a16="http://schemas.microsoft.com/office/drawing/2014/main" id="{A0D4F7F9-D54F-B945-45BB-467574B239D4}"/>
                    </a:ext>
                  </a:extLst>
                </p:cNvPr>
                <p:cNvPicPr/>
                <p:nvPr/>
              </p:nvPicPr>
              <p:blipFill>
                <a:blip r:embed="rId133"/>
                <a:stretch>
                  <a:fillRect/>
                </a:stretch>
              </p:blipFill>
              <p:spPr>
                <a:xfrm>
                  <a:off x="9845301" y="3287619"/>
                  <a:ext cx="291600" cy="53280"/>
                </a:xfrm>
                <a:prstGeom prst="rect">
                  <a:avLst/>
                </a:prstGeom>
              </p:spPr>
            </p:pic>
          </mc:Fallback>
        </mc:AlternateContent>
      </p:grpSp>
    </p:spTree>
    <p:extLst>
      <p:ext uri="{BB962C8B-B14F-4D97-AF65-F5344CB8AC3E}">
        <p14:creationId xmlns:p14="http://schemas.microsoft.com/office/powerpoint/2010/main" val="2062832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8E07-56C7-5651-2E5F-3508B9EC5BB9}"/>
              </a:ext>
            </a:extLst>
          </p:cNvPr>
          <p:cNvSpPr>
            <a:spLocks noGrp="1"/>
          </p:cNvSpPr>
          <p:nvPr>
            <p:ph type="title"/>
          </p:nvPr>
        </p:nvSpPr>
        <p:spPr/>
        <p:txBody>
          <a:bodyPr>
            <a:normAutofit fontScale="90000"/>
          </a:bodyPr>
          <a:lstStyle/>
          <a:p>
            <a:r>
              <a:rPr lang="en-IN" dirty="0"/>
              <a:t>1,4-butadiene</a:t>
            </a:r>
          </a:p>
        </p:txBody>
      </p:sp>
      <p:sp>
        <p:nvSpPr>
          <p:cNvPr id="3" name="Content Placeholder 2">
            <a:extLst>
              <a:ext uri="{FF2B5EF4-FFF2-40B4-BE49-F238E27FC236}">
                <a16:creationId xmlns:a16="http://schemas.microsoft.com/office/drawing/2014/main" id="{C33C190D-D6BE-D38D-9030-C711D75813B1}"/>
              </a:ext>
            </a:extLst>
          </p:cNvPr>
          <p:cNvSpPr>
            <a:spLocks noGrp="1"/>
          </p:cNvSpPr>
          <p:nvPr>
            <p:ph idx="1"/>
          </p:nvPr>
        </p:nvSpPr>
        <p:spPr/>
        <p:txBody>
          <a:bodyPr/>
          <a:lstStyle/>
          <a:p>
            <a:r>
              <a:rPr lang="en-IN" dirty="0"/>
              <a:t>C-C 154 pm, C=C 135 pm, radius C on 2 ends 2x77=154 pm</a:t>
            </a:r>
          </a:p>
        </p:txBody>
      </p:sp>
      <p:grpSp>
        <p:nvGrpSpPr>
          <p:cNvPr id="15" name="Group 14">
            <a:extLst>
              <a:ext uri="{FF2B5EF4-FFF2-40B4-BE49-F238E27FC236}">
                <a16:creationId xmlns:a16="http://schemas.microsoft.com/office/drawing/2014/main" id="{FB6DBD8E-B976-6D4E-D773-B8409D86B312}"/>
              </a:ext>
            </a:extLst>
          </p:cNvPr>
          <p:cNvGrpSpPr/>
          <p:nvPr/>
        </p:nvGrpSpPr>
        <p:grpSpPr>
          <a:xfrm>
            <a:off x="1456221" y="1710819"/>
            <a:ext cx="3522960" cy="1283400"/>
            <a:chOff x="1456221" y="1710819"/>
            <a:chExt cx="3522960" cy="128340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34F592E-CDC8-815F-2801-687A919587CE}"/>
                    </a:ext>
                  </a:extLst>
                </p14:cNvPr>
                <p14:cNvContentPartPr/>
                <p14:nvPr/>
              </p14:nvContentPartPr>
              <p14:xfrm>
                <a:off x="1849701" y="2043459"/>
                <a:ext cx="802080" cy="479520"/>
              </p14:xfrm>
            </p:contentPart>
          </mc:Choice>
          <mc:Fallback xmlns="">
            <p:pic>
              <p:nvPicPr>
                <p:cNvPr id="4" name="Ink 3">
                  <a:extLst>
                    <a:ext uri="{FF2B5EF4-FFF2-40B4-BE49-F238E27FC236}">
                      <a16:creationId xmlns:a16="http://schemas.microsoft.com/office/drawing/2014/main" id="{834F592E-CDC8-815F-2801-687A919587CE}"/>
                    </a:ext>
                  </a:extLst>
                </p:cNvPr>
                <p:cNvPicPr/>
                <p:nvPr/>
              </p:nvPicPr>
              <p:blipFill>
                <a:blip r:embed="rId3"/>
                <a:stretch>
                  <a:fillRect/>
                </a:stretch>
              </p:blipFill>
              <p:spPr>
                <a:xfrm>
                  <a:off x="1843581" y="2037339"/>
                  <a:ext cx="814320" cy="491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5FADC97-5ED2-E8ED-1403-E0683EC34083}"/>
                    </a:ext>
                  </a:extLst>
                </p14:cNvPr>
                <p14:cNvContentPartPr/>
                <p14:nvPr/>
              </p14:nvContentPartPr>
              <p14:xfrm>
                <a:off x="2003421" y="2151819"/>
                <a:ext cx="774720" cy="475200"/>
              </p14:xfrm>
            </p:contentPart>
          </mc:Choice>
          <mc:Fallback xmlns="">
            <p:pic>
              <p:nvPicPr>
                <p:cNvPr id="5" name="Ink 4">
                  <a:extLst>
                    <a:ext uri="{FF2B5EF4-FFF2-40B4-BE49-F238E27FC236}">
                      <a16:creationId xmlns:a16="http://schemas.microsoft.com/office/drawing/2014/main" id="{05FADC97-5ED2-E8ED-1403-E0683EC34083}"/>
                    </a:ext>
                  </a:extLst>
                </p:cNvPr>
                <p:cNvPicPr/>
                <p:nvPr/>
              </p:nvPicPr>
              <p:blipFill>
                <a:blip r:embed="rId5"/>
                <a:stretch>
                  <a:fillRect/>
                </a:stretch>
              </p:blipFill>
              <p:spPr>
                <a:xfrm>
                  <a:off x="1997301" y="2145699"/>
                  <a:ext cx="786960" cy="487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BB7C15CD-B962-02B5-F043-6C56A7877AF1}"/>
                    </a:ext>
                  </a:extLst>
                </p14:cNvPr>
                <p14:cNvContentPartPr/>
                <p14:nvPr/>
              </p14:nvContentPartPr>
              <p14:xfrm>
                <a:off x="2707581" y="2035899"/>
                <a:ext cx="1029600" cy="436680"/>
              </p14:xfrm>
            </p:contentPart>
          </mc:Choice>
          <mc:Fallback xmlns="">
            <p:pic>
              <p:nvPicPr>
                <p:cNvPr id="7" name="Ink 6">
                  <a:extLst>
                    <a:ext uri="{FF2B5EF4-FFF2-40B4-BE49-F238E27FC236}">
                      <a16:creationId xmlns:a16="http://schemas.microsoft.com/office/drawing/2014/main" id="{BB7C15CD-B962-02B5-F043-6C56A7877AF1}"/>
                    </a:ext>
                  </a:extLst>
                </p:cNvPr>
                <p:cNvPicPr/>
                <p:nvPr/>
              </p:nvPicPr>
              <p:blipFill>
                <a:blip r:embed="rId7"/>
                <a:stretch>
                  <a:fillRect/>
                </a:stretch>
              </p:blipFill>
              <p:spPr>
                <a:xfrm>
                  <a:off x="2701461" y="2029779"/>
                  <a:ext cx="1041840" cy="448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942EAB7B-268C-138A-1CA1-5996091743A7}"/>
                    </a:ext>
                  </a:extLst>
                </p14:cNvPr>
                <p14:cNvContentPartPr/>
                <p14:nvPr/>
              </p14:nvContentPartPr>
              <p14:xfrm>
                <a:off x="3737181" y="1997019"/>
                <a:ext cx="830880" cy="537840"/>
              </p14:xfrm>
            </p:contentPart>
          </mc:Choice>
          <mc:Fallback xmlns="">
            <p:pic>
              <p:nvPicPr>
                <p:cNvPr id="8" name="Ink 7">
                  <a:extLst>
                    <a:ext uri="{FF2B5EF4-FFF2-40B4-BE49-F238E27FC236}">
                      <a16:creationId xmlns:a16="http://schemas.microsoft.com/office/drawing/2014/main" id="{942EAB7B-268C-138A-1CA1-5996091743A7}"/>
                    </a:ext>
                  </a:extLst>
                </p:cNvPr>
                <p:cNvPicPr/>
                <p:nvPr/>
              </p:nvPicPr>
              <p:blipFill>
                <a:blip r:embed="rId9"/>
                <a:stretch>
                  <a:fillRect/>
                </a:stretch>
              </p:blipFill>
              <p:spPr>
                <a:xfrm>
                  <a:off x="3731061" y="1990899"/>
                  <a:ext cx="843120" cy="550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C4AE5CE-B856-7434-41CA-6B55C7D6C114}"/>
                    </a:ext>
                  </a:extLst>
                </p14:cNvPr>
                <p14:cNvContentPartPr/>
                <p14:nvPr/>
              </p14:nvContentPartPr>
              <p14:xfrm>
                <a:off x="3842661" y="2101059"/>
                <a:ext cx="872640" cy="508680"/>
              </p14:xfrm>
            </p:contentPart>
          </mc:Choice>
          <mc:Fallback xmlns="">
            <p:pic>
              <p:nvPicPr>
                <p:cNvPr id="9" name="Ink 8">
                  <a:extLst>
                    <a:ext uri="{FF2B5EF4-FFF2-40B4-BE49-F238E27FC236}">
                      <a16:creationId xmlns:a16="http://schemas.microsoft.com/office/drawing/2014/main" id="{8C4AE5CE-B856-7434-41CA-6B55C7D6C114}"/>
                    </a:ext>
                  </a:extLst>
                </p:cNvPr>
                <p:cNvPicPr/>
                <p:nvPr/>
              </p:nvPicPr>
              <p:blipFill>
                <a:blip r:embed="rId11"/>
                <a:stretch>
                  <a:fillRect/>
                </a:stretch>
              </p:blipFill>
              <p:spPr>
                <a:xfrm>
                  <a:off x="3836541" y="2094939"/>
                  <a:ext cx="884880" cy="520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97CA6E8F-69BD-0CFA-B4EC-C2C302DC0623}"/>
                    </a:ext>
                  </a:extLst>
                </p14:cNvPr>
                <p14:cNvContentPartPr/>
                <p14:nvPr/>
              </p14:nvContentPartPr>
              <p14:xfrm>
                <a:off x="1456221" y="2482299"/>
                <a:ext cx="74880" cy="294840"/>
              </p14:xfrm>
            </p:contentPart>
          </mc:Choice>
          <mc:Fallback xmlns="">
            <p:pic>
              <p:nvPicPr>
                <p:cNvPr id="11" name="Ink 10">
                  <a:extLst>
                    <a:ext uri="{FF2B5EF4-FFF2-40B4-BE49-F238E27FC236}">
                      <a16:creationId xmlns:a16="http://schemas.microsoft.com/office/drawing/2014/main" id="{97CA6E8F-69BD-0CFA-B4EC-C2C302DC0623}"/>
                    </a:ext>
                  </a:extLst>
                </p:cNvPr>
                <p:cNvPicPr/>
                <p:nvPr/>
              </p:nvPicPr>
              <p:blipFill>
                <a:blip r:embed="rId13"/>
                <a:stretch>
                  <a:fillRect/>
                </a:stretch>
              </p:blipFill>
              <p:spPr>
                <a:xfrm>
                  <a:off x="1450101" y="2476179"/>
                  <a:ext cx="8712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7F619C3C-BE39-C6D5-5E07-6478E6648790}"/>
                    </a:ext>
                  </a:extLst>
                </p14:cNvPr>
                <p14:cNvContentPartPr/>
                <p14:nvPr/>
              </p14:nvContentPartPr>
              <p14:xfrm>
                <a:off x="2633781" y="1710819"/>
                <a:ext cx="125640" cy="124200"/>
              </p14:xfrm>
            </p:contentPart>
          </mc:Choice>
          <mc:Fallback xmlns="">
            <p:pic>
              <p:nvPicPr>
                <p:cNvPr id="12" name="Ink 11">
                  <a:extLst>
                    <a:ext uri="{FF2B5EF4-FFF2-40B4-BE49-F238E27FC236}">
                      <a16:creationId xmlns:a16="http://schemas.microsoft.com/office/drawing/2014/main" id="{7F619C3C-BE39-C6D5-5E07-6478E6648790}"/>
                    </a:ext>
                  </a:extLst>
                </p:cNvPr>
                <p:cNvPicPr/>
                <p:nvPr/>
              </p:nvPicPr>
              <p:blipFill>
                <a:blip r:embed="rId15"/>
                <a:stretch>
                  <a:fillRect/>
                </a:stretch>
              </p:blipFill>
              <p:spPr>
                <a:xfrm>
                  <a:off x="2627661" y="1704699"/>
                  <a:ext cx="13788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2CB67DE8-1425-613F-EB15-9B352FEC8532}"/>
                    </a:ext>
                  </a:extLst>
                </p14:cNvPr>
                <p14:cNvContentPartPr/>
                <p14:nvPr/>
              </p14:nvContentPartPr>
              <p14:xfrm>
                <a:off x="3679581" y="2765979"/>
                <a:ext cx="163800" cy="228240"/>
              </p14:xfrm>
            </p:contentPart>
          </mc:Choice>
          <mc:Fallback xmlns="">
            <p:pic>
              <p:nvPicPr>
                <p:cNvPr id="13" name="Ink 12">
                  <a:extLst>
                    <a:ext uri="{FF2B5EF4-FFF2-40B4-BE49-F238E27FC236}">
                      <a16:creationId xmlns:a16="http://schemas.microsoft.com/office/drawing/2014/main" id="{2CB67DE8-1425-613F-EB15-9B352FEC8532}"/>
                    </a:ext>
                  </a:extLst>
                </p:cNvPr>
                <p:cNvPicPr/>
                <p:nvPr/>
              </p:nvPicPr>
              <p:blipFill>
                <a:blip r:embed="rId17"/>
                <a:stretch>
                  <a:fillRect/>
                </a:stretch>
              </p:blipFill>
              <p:spPr>
                <a:xfrm>
                  <a:off x="3673461" y="2759859"/>
                  <a:ext cx="17604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4DB57A2C-C9C2-0974-0E3B-C296E18C2628}"/>
                    </a:ext>
                  </a:extLst>
                </p14:cNvPr>
                <p14:cNvContentPartPr/>
                <p14:nvPr/>
              </p14:nvContentPartPr>
              <p14:xfrm>
                <a:off x="4829421" y="1735659"/>
                <a:ext cx="149760" cy="287640"/>
              </p14:xfrm>
            </p:contentPart>
          </mc:Choice>
          <mc:Fallback xmlns="">
            <p:pic>
              <p:nvPicPr>
                <p:cNvPr id="14" name="Ink 13">
                  <a:extLst>
                    <a:ext uri="{FF2B5EF4-FFF2-40B4-BE49-F238E27FC236}">
                      <a16:creationId xmlns:a16="http://schemas.microsoft.com/office/drawing/2014/main" id="{4DB57A2C-C9C2-0974-0E3B-C296E18C2628}"/>
                    </a:ext>
                  </a:extLst>
                </p:cNvPr>
                <p:cNvPicPr/>
                <p:nvPr/>
              </p:nvPicPr>
              <p:blipFill>
                <a:blip r:embed="rId19"/>
                <a:stretch>
                  <a:fillRect/>
                </a:stretch>
              </p:blipFill>
              <p:spPr>
                <a:xfrm>
                  <a:off x="4823301" y="1729539"/>
                  <a:ext cx="162000" cy="299880"/>
                </a:xfrm>
                <a:prstGeom prst="rect">
                  <a:avLst/>
                </a:prstGeom>
              </p:spPr>
            </p:pic>
          </mc:Fallback>
        </mc:AlternateContent>
      </p:grpSp>
      <p:grpSp>
        <p:nvGrpSpPr>
          <p:cNvPr id="18" name="Group 17">
            <a:extLst>
              <a:ext uri="{FF2B5EF4-FFF2-40B4-BE49-F238E27FC236}">
                <a16:creationId xmlns:a16="http://schemas.microsoft.com/office/drawing/2014/main" id="{B58FF34D-57EF-C485-7331-718F051BA1DA}"/>
              </a:ext>
            </a:extLst>
          </p:cNvPr>
          <p:cNvGrpSpPr/>
          <p:nvPr/>
        </p:nvGrpSpPr>
        <p:grpSpPr>
          <a:xfrm>
            <a:off x="1860141" y="3605499"/>
            <a:ext cx="3705840" cy="283320"/>
            <a:chOff x="1860141" y="3605499"/>
            <a:chExt cx="3705840" cy="283320"/>
          </a:xfrm>
        </p:grpSpPr>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42B256F7-DEBB-8E4E-F4F2-D376954201D9}"/>
                    </a:ext>
                  </a:extLst>
                </p14:cNvPr>
                <p14:cNvContentPartPr/>
                <p14:nvPr/>
              </p14:nvContentPartPr>
              <p14:xfrm>
                <a:off x="1860141" y="3677859"/>
                <a:ext cx="3642480" cy="197280"/>
              </p14:xfrm>
            </p:contentPart>
          </mc:Choice>
          <mc:Fallback xmlns="">
            <p:pic>
              <p:nvPicPr>
                <p:cNvPr id="16" name="Ink 15">
                  <a:extLst>
                    <a:ext uri="{FF2B5EF4-FFF2-40B4-BE49-F238E27FC236}">
                      <a16:creationId xmlns:a16="http://schemas.microsoft.com/office/drawing/2014/main" id="{42B256F7-DEBB-8E4E-F4F2-D376954201D9}"/>
                    </a:ext>
                  </a:extLst>
                </p:cNvPr>
                <p:cNvPicPr/>
                <p:nvPr/>
              </p:nvPicPr>
              <p:blipFill>
                <a:blip r:embed="rId21"/>
                <a:stretch>
                  <a:fillRect/>
                </a:stretch>
              </p:blipFill>
              <p:spPr>
                <a:xfrm>
                  <a:off x="1854021" y="3671739"/>
                  <a:ext cx="365472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9E871F2C-DB91-EB65-9B13-93B5CE9F94F1}"/>
                    </a:ext>
                  </a:extLst>
                </p14:cNvPr>
                <p14:cNvContentPartPr/>
                <p14:nvPr/>
              </p14:nvContentPartPr>
              <p14:xfrm>
                <a:off x="5528181" y="3605499"/>
                <a:ext cx="37800" cy="283320"/>
              </p14:xfrm>
            </p:contentPart>
          </mc:Choice>
          <mc:Fallback xmlns="">
            <p:pic>
              <p:nvPicPr>
                <p:cNvPr id="17" name="Ink 16">
                  <a:extLst>
                    <a:ext uri="{FF2B5EF4-FFF2-40B4-BE49-F238E27FC236}">
                      <a16:creationId xmlns:a16="http://schemas.microsoft.com/office/drawing/2014/main" id="{9E871F2C-DB91-EB65-9B13-93B5CE9F94F1}"/>
                    </a:ext>
                  </a:extLst>
                </p:cNvPr>
                <p:cNvPicPr/>
                <p:nvPr/>
              </p:nvPicPr>
              <p:blipFill>
                <a:blip r:embed="rId23"/>
                <a:stretch>
                  <a:fillRect/>
                </a:stretch>
              </p:blipFill>
              <p:spPr>
                <a:xfrm>
                  <a:off x="5522061" y="3599379"/>
                  <a:ext cx="50040" cy="295560"/>
                </a:xfrm>
                <a:prstGeom prst="rect">
                  <a:avLst/>
                </a:prstGeom>
              </p:spPr>
            </p:pic>
          </mc:Fallback>
        </mc:AlternateContent>
      </p:grpSp>
      <p:grpSp>
        <p:nvGrpSpPr>
          <p:cNvPr id="32" name="Group 31">
            <a:extLst>
              <a:ext uri="{FF2B5EF4-FFF2-40B4-BE49-F238E27FC236}">
                <a16:creationId xmlns:a16="http://schemas.microsoft.com/office/drawing/2014/main" id="{8109515A-6B44-D294-8CF0-BF694C284535}"/>
              </a:ext>
            </a:extLst>
          </p:cNvPr>
          <p:cNvGrpSpPr/>
          <p:nvPr/>
        </p:nvGrpSpPr>
        <p:grpSpPr>
          <a:xfrm>
            <a:off x="7052421" y="2116179"/>
            <a:ext cx="840240" cy="342360"/>
            <a:chOff x="7052421" y="2116179"/>
            <a:chExt cx="840240" cy="342360"/>
          </a:xfrm>
        </p:grpSpPr>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AEBB35B8-8B5A-AD26-1B57-F294D4123CE5}"/>
                    </a:ext>
                  </a:extLst>
                </p14:cNvPr>
                <p14:cNvContentPartPr/>
                <p14:nvPr/>
              </p14:nvContentPartPr>
              <p14:xfrm>
                <a:off x="7052421" y="2132019"/>
                <a:ext cx="184320" cy="326520"/>
              </p14:xfrm>
            </p:contentPart>
          </mc:Choice>
          <mc:Fallback xmlns="">
            <p:pic>
              <p:nvPicPr>
                <p:cNvPr id="19" name="Ink 18">
                  <a:extLst>
                    <a:ext uri="{FF2B5EF4-FFF2-40B4-BE49-F238E27FC236}">
                      <a16:creationId xmlns:a16="http://schemas.microsoft.com/office/drawing/2014/main" id="{AEBB35B8-8B5A-AD26-1B57-F294D4123CE5}"/>
                    </a:ext>
                  </a:extLst>
                </p:cNvPr>
                <p:cNvPicPr/>
                <p:nvPr/>
              </p:nvPicPr>
              <p:blipFill>
                <a:blip r:embed="rId25"/>
                <a:stretch>
                  <a:fillRect/>
                </a:stretch>
              </p:blipFill>
              <p:spPr>
                <a:xfrm>
                  <a:off x="7046301" y="2125899"/>
                  <a:ext cx="19656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7047716B-BE69-B255-E59C-B09FC63FE354}"/>
                    </a:ext>
                  </a:extLst>
                </p14:cNvPr>
                <p14:cNvContentPartPr/>
                <p14:nvPr/>
              </p14:nvContentPartPr>
              <p14:xfrm>
                <a:off x="7057101" y="2120139"/>
                <a:ext cx="268920" cy="45720"/>
              </p14:xfrm>
            </p:contentPart>
          </mc:Choice>
          <mc:Fallback xmlns="">
            <p:pic>
              <p:nvPicPr>
                <p:cNvPr id="20" name="Ink 19">
                  <a:extLst>
                    <a:ext uri="{FF2B5EF4-FFF2-40B4-BE49-F238E27FC236}">
                      <a16:creationId xmlns:a16="http://schemas.microsoft.com/office/drawing/2014/main" id="{7047716B-BE69-B255-E59C-B09FC63FE354}"/>
                    </a:ext>
                  </a:extLst>
                </p:cNvPr>
                <p:cNvPicPr/>
                <p:nvPr/>
              </p:nvPicPr>
              <p:blipFill>
                <a:blip r:embed="rId27"/>
                <a:stretch>
                  <a:fillRect/>
                </a:stretch>
              </p:blipFill>
              <p:spPr>
                <a:xfrm>
                  <a:off x="7050981" y="2114019"/>
                  <a:ext cx="281160" cy="57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343677ED-8F97-68D3-45DE-793EEA48A9DC}"/>
                    </a:ext>
                  </a:extLst>
                </p14:cNvPr>
                <p14:cNvContentPartPr/>
                <p14:nvPr/>
              </p14:nvContentPartPr>
              <p14:xfrm>
                <a:off x="7360941" y="2135979"/>
                <a:ext cx="177480" cy="298800"/>
              </p14:xfrm>
            </p:contentPart>
          </mc:Choice>
          <mc:Fallback xmlns="">
            <p:pic>
              <p:nvPicPr>
                <p:cNvPr id="21" name="Ink 20">
                  <a:extLst>
                    <a:ext uri="{FF2B5EF4-FFF2-40B4-BE49-F238E27FC236}">
                      <a16:creationId xmlns:a16="http://schemas.microsoft.com/office/drawing/2014/main" id="{343677ED-8F97-68D3-45DE-793EEA48A9DC}"/>
                    </a:ext>
                  </a:extLst>
                </p:cNvPr>
                <p:cNvPicPr/>
                <p:nvPr/>
              </p:nvPicPr>
              <p:blipFill>
                <a:blip r:embed="rId29"/>
                <a:stretch>
                  <a:fillRect/>
                </a:stretch>
              </p:blipFill>
              <p:spPr>
                <a:xfrm>
                  <a:off x="7354821" y="2129859"/>
                  <a:ext cx="18972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5FAADD42-B519-BE50-00DE-DB1B7A0C56FE}"/>
                    </a:ext>
                  </a:extLst>
                </p14:cNvPr>
                <p14:cNvContentPartPr/>
                <p14:nvPr/>
              </p14:nvContentPartPr>
              <p14:xfrm>
                <a:off x="7420341" y="2296899"/>
                <a:ext cx="236520" cy="39240"/>
              </p14:xfrm>
            </p:contentPart>
          </mc:Choice>
          <mc:Fallback xmlns="">
            <p:pic>
              <p:nvPicPr>
                <p:cNvPr id="22" name="Ink 21">
                  <a:extLst>
                    <a:ext uri="{FF2B5EF4-FFF2-40B4-BE49-F238E27FC236}">
                      <a16:creationId xmlns:a16="http://schemas.microsoft.com/office/drawing/2014/main" id="{5FAADD42-B519-BE50-00DE-DB1B7A0C56FE}"/>
                    </a:ext>
                  </a:extLst>
                </p:cNvPr>
                <p:cNvPicPr/>
                <p:nvPr/>
              </p:nvPicPr>
              <p:blipFill>
                <a:blip r:embed="rId31"/>
                <a:stretch>
                  <a:fillRect/>
                </a:stretch>
              </p:blipFill>
              <p:spPr>
                <a:xfrm>
                  <a:off x="7414221" y="2290779"/>
                  <a:ext cx="24876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a16="http://schemas.microsoft.com/office/drawing/2014/main" id="{DD1F72AD-1A77-8D85-6DF3-0408A68ADBDA}"/>
                    </a:ext>
                  </a:extLst>
                </p14:cNvPr>
                <p14:cNvContentPartPr/>
                <p14:nvPr/>
              </p14:nvContentPartPr>
              <p14:xfrm>
                <a:off x="7763061" y="2116179"/>
                <a:ext cx="129600" cy="336960"/>
              </p14:xfrm>
            </p:contentPart>
          </mc:Choice>
          <mc:Fallback xmlns="">
            <p:pic>
              <p:nvPicPr>
                <p:cNvPr id="23" name="Ink 22">
                  <a:extLst>
                    <a:ext uri="{FF2B5EF4-FFF2-40B4-BE49-F238E27FC236}">
                      <a16:creationId xmlns:a16="http://schemas.microsoft.com/office/drawing/2014/main" id="{DD1F72AD-1A77-8D85-6DF3-0408A68ADBDA}"/>
                    </a:ext>
                  </a:extLst>
                </p:cNvPr>
                <p:cNvPicPr/>
                <p:nvPr/>
              </p:nvPicPr>
              <p:blipFill>
                <a:blip r:embed="rId33"/>
                <a:stretch>
                  <a:fillRect/>
                </a:stretch>
              </p:blipFill>
              <p:spPr>
                <a:xfrm>
                  <a:off x="7756941" y="2110059"/>
                  <a:ext cx="141840" cy="349200"/>
                </a:xfrm>
                <a:prstGeom prst="rect">
                  <a:avLst/>
                </a:prstGeom>
              </p:spPr>
            </p:pic>
          </mc:Fallback>
        </mc:AlternateContent>
      </p:grpSp>
      <p:grpSp>
        <p:nvGrpSpPr>
          <p:cNvPr id="31" name="Group 30">
            <a:extLst>
              <a:ext uri="{FF2B5EF4-FFF2-40B4-BE49-F238E27FC236}">
                <a16:creationId xmlns:a16="http://schemas.microsoft.com/office/drawing/2014/main" id="{50AD7234-41E4-1681-518C-4548C4F0FEBE}"/>
              </a:ext>
            </a:extLst>
          </p:cNvPr>
          <p:cNvGrpSpPr/>
          <p:nvPr/>
        </p:nvGrpSpPr>
        <p:grpSpPr>
          <a:xfrm>
            <a:off x="8187501" y="2284659"/>
            <a:ext cx="425160" cy="492120"/>
            <a:chOff x="8187501" y="2284659"/>
            <a:chExt cx="425160" cy="492120"/>
          </a:xfrm>
        </p:grpSpPr>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6F9BF7B9-4564-C0B7-55A7-023A20A968A0}"/>
                    </a:ext>
                  </a:extLst>
                </p14:cNvPr>
                <p14:cNvContentPartPr/>
                <p14:nvPr/>
              </p14:nvContentPartPr>
              <p14:xfrm>
                <a:off x="8187501" y="2384379"/>
                <a:ext cx="51120" cy="392400"/>
              </p14:xfrm>
            </p:contentPart>
          </mc:Choice>
          <mc:Fallback xmlns="">
            <p:pic>
              <p:nvPicPr>
                <p:cNvPr id="24" name="Ink 23">
                  <a:extLst>
                    <a:ext uri="{FF2B5EF4-FFF2-40B4-BE49-F238E27FC236}">
                      <a16:creationId xmlns:a16="http://schemas.microsoft.com/office/drawing/2014/main" id="{6F9BF7B9-4564-C0B7-55A7-023A20A968A0}"/>
                    </a:ext>
                  </a:extLst>
                </p:cNvPr>
                <p:cNvPicPr/>
                <p:nvPr/>
              </p:nvPicPr>
              <p:blipFill>
                <a:blip r:embed="rId35"/>
                <a:stretch>
                  <a:fillRect/>
                </a:stretch>
              </p:blipFill>
              <p:spPr>
                <a:xfrm>
                  <a:off x="8181381" y="2378259"/>
                  <a:ext cx="63360" cy="404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6C8C2691-8231-3AB2-FCA8-4ACADE083EDE}"/>
                    </a:ext>
                  </a:extLst>
                </p14:cNvPr>
                <p14:cNvContentPartPr/>
                <p14:nvPr/>
              </p14:nvContentPartPr>
              <p14:xfrm>
                <a:off x="8226021" y="2284659"/>
                <a:ext cx="97560" cy="174600"/>
              </p14:xfrm>
            </p:contentPart>
          </mc:Choice>
          <mc:Fallback xmlns="">
            <p:pic>
              <p:nvPicPr>
                <p:cNvPr id="25" name="Ink 24">
                  <a:extLst>
                    <a:ext uri="{FF2B5EF4-FFF2-40B4-BE49-F238E27FC236}">
                      <a16:creationId xmlns:a16="http://schemas.microsoft.com/office/drawing/2014/main" id="{6C8C2691-8231-3AB2-FCA8-4ACADE083EDE}"/>
                    </a:ext>
                  </a:extLst>
                </p:cNvPr>
                <p:cNvPicPr/>
                <p:nvPr/>
              </p:nvPicPr>
              <p:blipFill>
                <a:blip r:embed="rId37"/>
                <a:stretch>
                  <a:fillRect/>
                </a:stretch>
              </p:blipFill>
              <p:spPr>
                <a:xfrm>
                  <a:off x="8219901" y="2278539"/>
                  <a:ext cx="10980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Ink 25">
                  <a:extLst>
                    <a:ext uri="{FF2B5EF4-FFF2-40B4-BE49-F238E27FC236}">
                      <a16:creationId xmlns:a16="http://schemas.microsoft.com/office/drawing/2014/main" id="{2E8CDAC4-4DEC-77B6-B003-FD4F7E3A59BD}"/>
                    </a:ext>
                  </a:extLst>
                </p14:cNvPr>
                <p14:cNvContentPartPr/>
                <p14:nvPr/>
              </p14:nvContentPartPr>
              <p14:xfrm>
                <a:off x="8387661" y="2299059"/>
                <a:ext cx="225000" cy="138600"/>
              </p14:xfrm>
            </p:contentPart>
          </mc:Choice>
          <mc:Fallback xmlns="">
            <p:pic>
              <p:nvPicPr>
                <p:cNvPr id="26" name="Ink 25">
                  <a:extLst>
                    <a:ext uri="{FF2B5EF4-FFF2-40B4-BE49-F238E27FC236}">
                      <a16:creationId xmlns:a16="http://schemas.microsoft.com/office/drawing/2014/main" id="{2E8CDAC4-4DEC-77B6-B003-FD4F7E3A59BD}"/>
                    </a:ext>
                  </a:extLst>
                </p:cNvPr>
                <p:cNvPicPr/>
                <p:nvPr/>
              </p:nvPicPr>
              <p:blipFill>
                <a:blip r:embed="rId39"/>
                <a:stretch>
                  <a:fillRect/>
                </a:stretch>
              </p:blipFill>
              <p:spPr>
                <a:xfrm>
                  <a:off x="8381541" y="2292939"/>
                  <a:ext cx="237240" cy="150840"/>
                </a:xfrm>
                <a:prstGeom prst="rect">
                  <a:avLst/>
                </a:prstGeom>
              </p:spPr>
            </p:pic>
          </mc:Fallback>
        </mc:AlternateContent>
      </p:grpSp>
      <p:grpSp>
        <p:nvGrpSpPr>
          <p:cNvPr id="30" name="Group 29">
            <a:extLst>
              <a:ext uri="{FF2B5EF4-FFF2-40B4-BE49-F238E27FC236}">
                <a16:creationId xmlns:a16="http://schemas.microsoft.com/office/drawing/2014/main" id="{DB051635-5CE9-25B1-34DE-5D24FF22BB64}"/>
              </a:ext>
            </a:extLst>
          </p:cNvPr>
          <p:cNvGrpSpPr/>
          <p:nvPr/>
        </p:nvGrpSpPr>
        <p:grpSpPr>
          <a:xfrm>
            <a:off x="5997621" y="2242179"/>
            <a:ext cx="612360" cy="259200"/>
            <a:chOff x="5997621" y="2242179"/>
            <a:chExt cx="612360" cy="259200"/>
          </a:xfrm>
        </p:grpSpPr>
        <mc:AlternateContent xmlns:mc="http://schemas.openxmlformats.org/markup-compatibility/2006" xmlns:p14="http://schemas.microsoft.com/office/powerpoint/2010/main">
          <mc:Choice Requires="p14">
            <p:contentPart p14:bwMode="auto" r:id="rId40">
              <p14:nvContentPartPr>
                <p14:cNvPr id="27" name="Ink 26">
                  <a:extLst>
                    <a:ext uri="{FF2B5EF4-FFF2-40B4-BE49-F238E27FC236}">
                      <a16:creationId xmlns:a16="http://schemas.microsoft.com/office/drawing/2014/main" id="{FE566F14-B3AA-FDB9-93F0-0ACB4150285C}"/>
                    </a:ext>
                  </a:extLst>
                </p14:cNvPr>
                <p14:cNvContentPartPr/>
                <p14:nvPr/>
              </p14:nvContentPartPr>
              <p14:xfrm>
                <a:off x="5997621" y="2242179"/>
                <a:ext cx="271440" cy="259200"/>
              </p14:xfrm>
            </p:contentPart>
          </mc:Choice>
          <mc:Fallback xmlns="">
            <p:pic>
              <p:nvPicPr>
                <p:cNvPr id="27" name="Ink 26">
                  <a:extLst>
                    <a:ext uri="{FF2B5EF4-FFF2-40B4-BE49-F238E27FC236}">
                      <a16:creationId xmlns:a16="http://schemas.microsoft.com/office/drawing/2014/main" id="{FE566F14-B3AA-FDB9-93F0-0ACB4150285C}"/>
                    </a:ext>
                  </a:extLst>
                </p:cNvPr>
                <p:cNvPicPr/>
                <p:nvPr/>
              </p:nvPicPr>
              <p:blipFill>
                <a:blip r:embed="rId41"/>
                <a:stretch>
                  <a:fillRect/>
                </a:stretch>
              </p:blipFill>
              <p:spPr>
                <a:xfrm>
                  <a:off x="5991501" y="2236059"/>
                  <a:ext cx="28368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Ink 27">
                  <a:extLst>
                    <a:ext uri="{FF2B5EF4-FFF2-40B4-BE49-F238E27FC236}">
                      <a16:creationId xmlns:a16="http://schemas.microsoft.com/office/drawing/2014/main" id="{ED16D298-87DC-D10C-C71B-B271AADA0C4F}"/>
                    </a:ext>
                  </a:extLst>
                </p14:cNvPr>
                <p14:cNvContentPartPr/>
                <p14:nvPr/>
              </p14:nvContentPartPr>
              <p14:xfrm>
                <a:off x="6416301" y="2282139"/>
                <a:ext cx="109080" cy="29520"/>
              </p14:xfrm>
            </p:contentPart>
          </mc:Choice>
          <mc:Fallback xmlns="">
            <p:pic>
              <p:nvPicPr>
                <p:cNvPr id="28" name="Ink 27">
                  <a:extLst>
                    <a:ext uri="{FF2B5EF4-FFF2-40B4-BE49-F238E27FC236}">
                      <a16:creationId xmlns:a16="http://schemas.microsoft.com/office/drawing/2014/main" id="{ED16D298-87DC-D10C-C71B-B271AADA0C4F}"/>
                    </a:ext>
                  </a:extLst>
                </p:cNvPr>
                <p:cNvPicPr/>
                <p:nvPr/>
              </p:nvPicPr>
              <p:blipFill>
                <a:blip r:embed="rId43"/>
                <a:stretch>
                  <a:fillRect/>
                </a:stretch>
              </p:blipFill>
              <p:spPr>
                <a:xfrm>
                  <a:off x="6410181" y="2276019"/>
                  <a:ext cx="1213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Ink 28">
                  <a:extLst>
                    <a:ext uri="{FF2B5EF4-FFF2-40B4-BE49-F238E27FC236}">
                      <a16:creationId xmlns:a16="http://schemas.microsoft.com/office/drawing/2014/main" id="{634C773B-6357-C914-A095-AEAB67E390F5}"/>
                    </a:ext>
                  </a:extLst>
                </p14:cNvPr>
                <p14:cNvContentPartPr/>
                <p14:nvPr/>
              </p14:nvContentPartPr>
              <p14:xfrm>
                <a:off x="6445101" y="2343699"/>
                <a:ext cx="164880" cy="31680"/>
              </p14:xfrm>
            </p:contentPart>
          </mc:Choice>
          <mc:Fallback xmlns="">
            <p:pic>
              <p:nvPicPr>
                <p:cNvPr id="29" name="Ink 28">
                  <a:extLst>
                    <a:ext uri="{FF2B5EF4-FFF2-40B4-BE49-F238E27FC236}">
                      <a16:creationId xmlns:a16="http://schemas.microsoft.com/office/drawing/2014/main" id="{634C773B-6357-C914-A095-AEAB67E390F5}"/>
                    </a:ext>
                  </a:extLst>
                </p:cNvPr>
                <p:cNvPicPr/>
                <p:nvPr/>
              </p:nvPicPr>
              <p:blipFill>
                <a:blip r:embed="rId45"/>
                <a:stretch>
                  <a:fillRect/>
                </a:stretch>
              </p:blipFill>
              <p:spPr>
                <a:xfrm>
                  <a:off x="6438981" y="2337579"/>
                  <a:ext cx="177120" cy="43920"/>
                </a:xfrm>
                <a:prstGeom prst="rect">
                  <a:avLst/>
                </a:prstGeom>
              </p:spPr>
            </p:pic>
          </mc:Fallback>
        </mc:AlternateContent>
      </p:grpSp>
      <p:grpSp>
        <p:nvGrpSpPr>
          <p:cNvPr id="35" name="Group 34">
            <a:extLst>
              <a:ext uri="{FF2B5EF4-FFF2-40B4-BE49-F238E27FC236}">
                <a16:creationId xmlns:a16="http://schemas.microsoft.com/office/drawing/2014/main" id="{63066484-77E2-4F5E-3D8A-70903B06B092}"/>
              </a:ext>
            </a:extLst>
          </p:cNvPr>
          <p:cNvGrpSpPr/>
          <p:nvPr/>
        </p:nvGrpSpPr>
        <p:grpSpPr>
          <a:xfrm>
            <a:off x="6087981" y="3013299"/>
            <a:ext cx="449640" cy="262440"/>
            <a:chOff x="6087981" y="3013299"/>
            <a:chExt cx="449640" cy="262440"/>
          </a:xfrm>
        </p:grpSpPr>
        <mc:AlternateContent xmlns:mc="http://schemas.openxmlformats.org/markup-compatibility/2006" xmlns:p14="http://schemas.microsoft.com/office/powerpoint/2010/main">
          <mc:Choice Requires="p14">
            <p:contentPart p14:bwMode="auto" r:id="rId46">
              <p14:nvContentPartPr>
                <p14:cNvPr id="33" name="Ink 32">
                  <a:extLst>
                    <a:ext uri="{FF2B5EF4-FFF2-40B4-BE49-F238E27FC236}">
                      <a16:creationId xmlns:a16="http://schemas.microsoft.com/office/drawing/2014/main" id="{6231B3AB-033D-E3E4-5042-77504E9685E0}"/>
                    </a:ext>
                  </a:extLst>
                </p14:cNvPr>
                <p14:cNvContentPartPr/>
                <p14:nvPr/>
              </p14:nvContentPartPr>
              <p14:xfrm>
                <a:off x="6087981" y="3013299"/>
                <a:ext cx="257760" cy="180360"/>
              </p14:xfrm>
            </p:contentPart>
          </mc:Choice>
          <mc:Fallback xmlns="">
            <p:pic>
              <p:nvPicPr>
                <p:cNvPr id="33" name="Ink 32">
                  <a:extLst>
                    <a:ext uri="{FF2B5EF4-FFF2-40B4-BE49-F238E27FC236}">
                      <a16:creationId xmlns:a16="http://schemas.microsoft.com/office/drawing/2014/main" id="{6231B3AB-033D-E3E4-5042-77504E9685E0}"/>
                    </a:ext>
                  </a:extLst>
                </p:cNvPr>
                <p:cNvPicPr/>
                <p:nvPr/>
              </p:nvPicPr>
              <p:blipFill>
                <a:blip r:embed="rId47"/>
                <a:stretch>
                  <a:fillRect/>
                </a:stretch>
              </p:blipFill>
              <p:spPr>
                <a:xfrm>
                  <a:off x="6081861" y="3007179"/>
                  <a:ext cx="27000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4" name="Ink 33">
                  <a:extLst>
                    <a:ext uri="{FF2B5EF4-FFF2-40B4-BE49-F238E27FC236}">
                      <a16:creationId xmlns:a16="http://schemas.microsoft.com/office/drawing/2014/main" id="{FB0EDCC1-68CD-AA80-0953-D5ACA5052C65}"/>
                    </a:ext>
                  </a:extLst>
                </p14:cNvPr>
                <p14:cNvContentPartPr/>
                <p14:nvPr/>
              </p14:nvContentPartPr>
              <p14:xfrm>
                <a:off x="6405861" y="3097899"/>
                <a:ext cx="131760" cy="177840"/>
              </p14:xfrm>
            </p:contentPart>
          </mc:Choice>
          <mc:Fallback xmlns="">
            <p:pic>
              <p:nvPicPr>
                <p:cNvPr id="34" name="Ink 33">
                  <a:extLst>
                    <a:ext uri="{FF2B5EF4-FFF2-40B4-BE49-F238E27FC236}">
                      <a16:creationId xmlns:a16="http://schemas.microsoft.com/office/drawing/2014/main" id="{FB0EDCC1-68CD-AA80-0953-D5ACA5052C65}"/>
                    </a:ext>
                  </a:extLst>
                </p:cNvPr>
                <p:cNvPicPr/>
                <p:nvPr/>
              </p:nvPicPr>
              <p:blipFill>
                <a:blip r:embed="rId49"/>
                <a:stretch>
                  <a:fillRect/>
                </a:stretch>
              </p:blipFill>
              <p:spPr>
                <a:xfrm>
                  <a:off x="6399741" y="3091779"/>
                  <a:ext cx="144000" cy="190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36" name="Ink 35">
                <a:extLst>
                  <a:ext uri="{FF2B5EF4-FFF2-40B4-BE49-F238E27FC236}">
                    <a16:creationId xmlns:a16="http://schemas.microsoft.com/office/drawing/2014/main" id="{D215AD61-69B1-F1EC-C708-5D0E080230BC}"/>
                  </a:ext>
                </a:extLst>
              </p14:cNvPr>
              <p14:cNvContentPartPr/>
              <p14:nvPr/>
            </p14:nvContentPartPr>
            <p14:xfrm>
              <a:off x="10389621" y="4622499"/>
              <a:ext cx="802440" cy="53280"/>
            </p14:xfrm>
          </p:contentPart>
        </mc:Choice>
        <mc:Fallback xmlns="">
          <p:pic>
            <p:nvPicPr>
              <p:cNvPr id="36" name="Ink 35">
                <a:extLst>
                  <a:ext uri="{FF2B5EF4-FFF2-40B4-BE49-F238E27FC236}">
                    <a16:creationId xmlns:a16="http://schemas.microsoft.com/office/drawing/2014/main" id="{D215AD61-69B1-F1EC-C708-5D0E080230BC}"/>
                  </a:ext>
                </a:extLst>
              </p:cNvPr>
              <p:cNvPicPr/>
              <p:nvPr/>
            </p:nvPicPr>
            <p:blipFill>
              <a:blip r:embed="rId51"/>
              <a:stretch>
                <a:fillRect/>
              </a:stretch>
            </p:blipFill>
            <p:spPr>
              <a:xfrm>
                <a:off x="10383501" y="4616379"/>
                <a:ext cx="81468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Ink 36">
                <a:extLst>
                  <a:ext uri="{FF2B5EF4-FFF2-40B4-BE49-F238E27FC236}">
                    <a16:creationId xmlns:a16="http://schemas.microsoft.com/office/drawing/2014/main" id="{F1738362-168B-E5FF-363C-A7E5354640C6}"/>
                  </a:ext>
                </a:extLst>
              </p14:cNvPr>
              <p14:cNvContentPartPr/>
              <p14:nvPr/>
            </p14:nvContentPartPr>
            <p14:xfrm>
              <a:off x="10301061" y="4032819"/>
              <a:ext cx="753840" cy="63360"/>
            </p14:xfrm>
          </p:contentPart>
        </mc:Choice>
        <mc:Fallback xmlns="">
          <p:pic>
            <p:nvPicPr>
              <p:cNvPr id="37" name="Ink 36">
                <a:extLst>
                  <a:ext uri="{FF2B5EF4-FFF2-40B4-BE49-F238E27FC236}">
                    <a16:creationId xmlns:a16="http://schemas.microsoft.com/office/drawing/2014/main" id="{F1738362-168B-E5FF-363C-A7E5354640C6}"/>
                  </a:ext>
                </a:extLst>
              </p:cNvPr>
              <p:cNvPicPr/>
              <p:nvPr/>
            </p:nvPicPr>
            <p:blipFill>
              <a:blip r:embed="rId53"/>
              <a:stretch>
                <a:fillRect/>
              </a:stretch>
            </p:blipFill>
            <p:spPr>
              <a:xfrm>
                <a:off x="10294941" y="4026699"/>
                <a:ext cx="766080" cy="75600"/>
              </a:xfrm>
              <a:prstGeom prst="rect">
                <a:avLst/>
              </a:prstGeom>
            </p:spPr>
          </p:pic>
        </mc:Fallback>
      </mc:AlternateContent>
      <p:grpSp>
        <p:nvGrpSpPr>
          <p:cNvPr id="43" name="Group 42">
            <a:extLst>
              <a:ext uri="{FF2B5EF4-FFF2-40B4-BE49-F238E27FC236}">
                <a16:creationId xmlns:a16="http://schemas.microsoft.com/office/drawing/2014/main" id="{150E88BB-D9B7-D5B3-A750-472BB55E889D}"/>
              </a:ext>
            </a:extLst>
          </p:cNvPr>
          <p:cNvGrpSpPr/>
          <p:nvPr/>
        </p:nvGrpSpPr>
        <p:grpSpPr>
          <a:xfrm>
            <a:off x="11350821" y="4528899"/>
            <a:ext cx="356400" cy="187200"/>
            <a:chOff x="11350821" y="4528899"/>
            <a:chExt cx="356400" cy="187200"/>
          </a:xfrm>
        </p:grpSpPr>
        <mc:AlternateContent xmlns:mc="http://schemas.openxmlformats.org/markup-compatibility/2006" xmlns:p14="http://schemas.microsoft.com/office/powerpoint/2010/main">
          <mc:Choice Requires="p14">
            <p:contentPart p14:bwMode="auto" r:id="rId54">
              <p14:nvContentPartPr>
                <p14:cNvPr id="38" name="Ink 37">
                  <a:extLst>
                    <a:ext uri="{FF2B5EF4-FFF2-40B4-BE49-F238E27FC236}">
                      <a16:creationId xmlns:a16="http://schemas.microsoft.com/office/drawing/2014/main" id="{4020A3EC-F2B4-C0F6-0671-EED2A8F2F67D}"/>
                    </a:ext>
                  </a:extLst>
                </p14:cNvPr>
                <p14:cNvContentPartPr/>
                <p14:nvPr/>
              </p14:nvContentPartPr>
              <p14:xfrm>
                <a:off x="11350821" y="4544019"/>
                <a:ext cx="90720" cy="162720"/>
              </p14:xfrm>
            </p:contentPart>
          </mc:Choice>
          <mc:Fallback xmlns="">
            <p:pic>
              <p:nvPicPr>
                <p:cNvPr id="38" name="Ink 37">
                  <a:extLst>
                    <a:ext uri="{FF2B5EF4-FFF2-40B4-BE49-F238E27FC236}">
                      <a16:creationId xmlns:a16="http://schemas.microsoft.com/office/drawing/2014/main" id="{4020A3EC-F2B4-C0F6-0671-EED2A8F2F67D}"/>
                    </a:ext>
                  </a:extLst>
                </p:cNvPr>
                <p:cNvPicPr/>
                <p:nvPr/>
              </p:nvPicPr>
              <p:blipFill>
                <a:blip r:embed="rId55"/>
                <a:stretch>
                  <a:fillRect/>
                </a:stretch>
              </p:blipFill>
              <p:spPr>
                <a:xfrm>
                  <a:off x="11344701" y="4537899"/>
                  <a:ext cx="10296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9" name="Ink 38">
                  <a:extLst>
                    <a:ext uri="{FF2B5EF4-FFF2-40B4-BE49-F238E27FC236}">
                      <a16:creationId xmlns:a16="http://schemas.microsoft.com/office/drawing/2014/main" id="{2D68B858-047E-DBAD-5702-38DF6E41CF11}"/>
                    </a:ext>
                  </a:extLst>
                </p14:cNvPr>
                <p14:cNvContentPartPr/>
                <p14:nvPr/>
              </p14:nvContentPartPr>
              <p14:xfrm>
                <a:off x="11483661" y="4596579"/>
                <a:ext cx="72000" cy="15840"/>
              </p14:xfrm>
            </p:contentPart>
          </mc:Choice>
          <mc:Fallback xmlns="">
            <p:pic>
              <p:nvPicPr>
                <p:cNvPr id="39" name="Ink 38">
                  <a:extLst>
                    <a:ext uri="{FF2B5EF4-FFF2-40B4-BE49-F238E27FC236}">
                      <a16:creationId xmlns:a16="http://schemas.microsoft.com/office/drawing/2014/main" id="{2D68B858-047E-DBAD-5702-38DF6E41CF11}"/>
                    </a:ext>
                  </a:extLst>
                </p:cNvPr>
                <p:cNvPicPr/>
                <p:nvPr/>
              </p:nvPicPr>
              <p:blipFill>
                <a:blip r:embed="rId57"/>
                <a:stretch>
                  <a:fillRect/>
                </a:stretch>
              </p:blipFill>
              <p:spPr>
                <a:xfrm>
                  <a:off x="11477541" y="4590459"/>
                  <a:ext cx="8424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ECCF7DB5-1418-8BE8-DBFD-9F5B04F8CB10}"/>
                    </a:ext>
                  </a:extLst>
                </p14:cNvPr>
                <p14:cNvContentPartPr/>
                <p14:nvPr/>
              </p14:nvContentPartPr>
              <p14:xfrm>
                <a:off x="11531541" y="4627539"/>
                <a:ext cx="77400" cy="40320"/>
              </p14:xfrm>
            </p:contentPart>
          </mc:Choice>
          <mc:Fallback xmlns="">
            <p:pic>
              <p:nvPicPr>
                <p:cNvPr id="40" name="Ink 39">
                  <a:extLst>
                    <a:ext uri="{FF2B5EF4-FFF2-40B4-BE49-F238E27FC236}">
                      <a16:creationId xmlns:a16="http://schemas.microsoft.com/office/drawing/2014/main" id="{ECCF7DB5-1418-8BE8-DBFD-9F5B04F8CB10}"/>
                    </a:ext>
                  </a:extLst>
                </p:cNvPr>
                <p:cNvPicPr/>
                <p:nvPr/>
              </p:nvPicPr>
              <p:blipFill>
                <a:blip r:embed="rId59"/>
                <a:stretch>
                  <a:fillRect/>
                </a:stretch>
              </p:blipFill>
              <p:spPr>
                <a:xfrm>
                  <a:off x="11525421" y="4621419"/>
                  <a:ext cx="896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2DD57ADC-47CA-209C-3DB5-C53EC3AFE55F}"/>
                    </a:ext>
                  </a:extLst>
                </p14:cNvPr>
                <p14:cNvContentPartPr/>
                <p14:nvPr/>
              </p14:nvContentPartPr>
              <p14:xfrm>
                <a:off x="11658621" y="4528899"/>
                <a:ext cx="48600" cy="187200"/>
              </p14:xfrm>
            </p:contentPart>
          </mc:Choice>
          <mc:Fallback xmlns="">
            <p:pic>
              <p:nvPicPr>
                <p:cNvPr id="41" name="Ink 40">
                  <a:extLst>
                    <a:ext uri="{FF2B5EF4-FFF2-40B4-BE49-F238E27FC236}">
                      <a16:creationId xmlns:a16="http://schemas.microsoft.com/office/drawing/2014/main" id="{2DD57ADC-47CA-209C-3DB5-C53EC3AFE55F}"/>
                    </a:ext>
                  </a:extLst>
                </p:cNvPr>
                <p:cNvPicPr/>
                <p:nvPr/>
              </p:nvPicPr>
              <p:blipFill>
                <a:blip r:embed="rId61"/>
                <a:stretch>
                  <a:fillRect/>
                </a:stretch>
              </p:blipFill>
              <p:spPr>
                <a:xfrm>
                  <a:off x="11652501" y="4522779"/>
                  <a:ext cx="60840" cy="199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E788E3EE-F4A9-1705-78E4-FF839EA363DD}"/>
                  </a:ext>
                </a:extLst>
              </p14:cNvPr>
              <p14:cNvContentPartPr/>
              <p14:nvPr/>
            </p14:nvContentPartPr>
            <p14:xfrm>
              <a:off x="11525781" y="3906099"/>
              <a:ext cx="190080" cy="187200"/>
            </p14:xfrm>
          </p:contentPart>
        </mc:Choice>
        <mc:Fallback xmlns="">
          <p:pic>
            <p:nvPicPr>
              <p:cNvPr id="42" name="Ink 41">
                <a:extLst>
                  <a:ext uri="{FF2B5EF4-FFF2-40B4-BE49-F238E27FC236}">
                    <a16:creationId xmlns:a16="http://schemas.microsoft.com/office/drawing/2014/main" id="{E788E3EE-F4A9-1705-78E4-FF839EA363DD}"/>
                  </a:ext>
                </a:extLst>
              </p:cNvPr>
              <p:cNvPicPr/>
              <p:nvPr/>
            </p:nvPicPr>
            <p:blipFill>
              <a:blip r:embed="rId63"/>
              <a:stretch>
                <a:fillRect/>
              </a:stretch>
            </p:blipFill>
            <p:spPr>
              <a:xfrm>
                <a:off x="11519661" y="3899979"/>
                <a:ext cx="202320" cy="199440"/>
              </a:xfrm>
              <a:prstGeom prst="rect">
                <a:avLst/>
              </a:prstGeom>
            </p:spPr>
          </p:pic>
        </mc:Fallback>
      </mc:AlternateContent>
      <p:grpSp>
        <p:nvGrpSpPr>
          <p:cNvPr id="51" name="Group 50">
            <a:extLst>
              <a:ext uri="{FF2B5EF4-FFF2-40B4-BE49-F238E27FC236}">
                <a16:creationId xmlns:a16="http://schemas.microsoft.com/office/drawing/2014/main" id="{CB84FBCE-EDF9-7790-8FFE-3862B352DABF}"/>
              </a:ext>
            </a:extLst>
          </p:cNvPr>
          <p:cNvGrpSpPr/>
          <p:nvPr/>
        </p:nvGrpSpPr>
        <p:grpSpPr>
          <a:xfrm>
            <a:off x="10461981" y="4480299"/>
            <a:ext cx="268560" cy="371520"/>
            <a:chOff x="10461981" y="4480299"/>
            <a:chExt cx="268560" cy="371520"/>
          </a:xfrm>
        </p:grpSpPr>
        <mc:AlternateContent xmlns:mc="http://schemas.openxmlformats.org/markup-compatibility/2006" xmlns:p14="http://schemas.microsoft.com/office/powerpoint/2010/main">
          <mc:Choice Requires="p14">
            <p:contentPart p14:bwMode="auto" r:id="rId64">
              <p14:nvContentPartPr>
                <p14:cNvPr id="44" name="Ink 43">
                  <a:extLst>
                    <a:ext uri="{FF2B5EF4-FFF2-40B4-BE49-F238E27FC236}">
                      <a16:creationId xmlns:a16="http://schemas.microsoft.com/office/drawing/2014/main" id="{D1085313-B0E7-DB68-D991-E19F7B14E561}"/>
                    </a:ext>
                  </a:extLst>
                </p14:cNvPr>
                <p14:cNvContentPartPr/>
                <p14:nvPr/>
              </p14:nvContentPartPr>
              <p14:xfrm>
                <a:off x="10568901" y="4516659"/>
                <a:ext cx="29520" cy="333000"/>
              </p14:xfrm>
            </p:contentPart>
          </mc:Choice>
          <mc:Fallback xmlns="">
            <p:pic>
              <p:nvPicPr>
                <p:cNvPr id="44" name="Ink 43">
                  <a:extLst>
                    <a:ext uri="{FF2B5EF4-FFF2-40B4-BE49-F238E27FC236}">
                      <a16:creationId xmlns:a16="http://schemas.microsoft.com/office/drawing/2014/main" id="{D1085313-B0E7-DB68-D991-E19F7B14E561}"/>
                    </a:ext>
                  </a:extLst>
                </p:cNvPr>
                <p:cNvPicPr/>
                <p:nvPr/>
              </p:nvPicPr>
              <p:blipFill>
                <a:blip r:embed="rId65"/>
                <a:stretch>
                  <a:fillRect/>
                </a:stretch>
              </p:blipFill>
              <p:spPr>
                <a:xfrm>
                  <a:off x="10562781" y="4510539"/>
                  <a:ext cx="4176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5" name="Ink 44">
                  <a:extLst>
                    <a:ext uri="{FF2B5EF4-FFF2-40B4-BE49-F238E27FC236}">
                      <a16:creationId xmlns:a16="http://schemas.microsoft.com/office/drawing/2014/main" id="{25FBA87A-BA48-2985-DBC4-1AA8E5BC1CEC}"/>
                    </a:ext>
                  </a:extLst>
                </p14:cNvPr>
                <p14:cNvContentPartPr/>
                <p14:nvPr/>
              </p14:nvContentPartPr>
              <p14:xfrm>
                <a:off x="10461981" y="4523499"/>
                <a:ext cx="82800" cy="102960"/>
              </p14:xfrm>
            </p:contentPart>
          </mc:Choice>
          <mc:Fallback xmlns="">
            <p:pic>
              <p:nvPicPr>
                <p:cNvPr id="45" name="Ink 44">
                  <a:extLst>
                    <a:ext uri="{FF2B5EF4-FFF2-40B4-BE49-F238E27FC236}">
                      <a16:creationId xmlns:a16="http://schemas.microsoft.com/office/drawing/2014/main" id="{25FBA87A-BA48-2985-DBC4-1AA8E5BC1CEC}"/>
                    </a:ext>
                  </a:extLst>
                </p:cNvPr>
                <p:cNvPicPr/>
                <p:nvPr/>
              </p:nvPicPr>
              <p:blipFill>
                <a:blip r:embed="rId67"/>
                <a:stretch>
                  <a:fillRect/>
                </a:stretch>
              </p:blipFill>
              <p:spPr>
                <a:xfrm>
                  <a:off x="10455861" y="4517379"/>
                  <a:ext cx="9504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6" name="Ink 45">
                  <a:extLst>
                    <a:ext uri="{FF2B5EF4-FFF2-40B4-BE49-F238E27FC236}">
                      <a16:creationId xmlns:a16="http://schemas.microsoft.com/office/drawing/2014/main" id="{284AC25A-8663-2302-F3AC-0E86DCAFA367}"/>
                    </a:ext>
                  </a:extLst>
                </p14:cNvPr>
                <p14:cNvContentPartPr/>
                <p14:nvPr/>
              </p14:nvContentPartPr>
              <p14:xfrm>
                <a:off x="10645941" y="4480299"/>
                <a:ext cx="84600" cy="371520"/>
              </p14:xfrm>
            </p:contentPart>
          </mc:Choice>
          <mc:Fallback xmlns="">
            <p:pic>
              <p:nvPicPr>
                <p:cNvPr id="46" name="Ink 45">
                  <a:extLst>
                    <a:ext uri="{FF2B5EF4-FFF2-40B4-BE49-F238E27FC236}">
                      <a16:creationId xmlns:a16="http://schemas.microsoft.com/office/drawing/2014/main" id="{284AC25A-8663-2302-F3AC-0E86DCAFA367}"/>
                    </a:ext>
                  </a:extLst>
                </p:cNvPr>
                <p:cNvPicPr/>
                <p:nvPr/>
              </p:nvPicPr>
              <p:blipFill>
                <a:blip r:embed="rId69"/>
                <a:stretch>
                  <a:fillRect/>
                </a:stretch>
              </p:blipFill>
              <p:spPr>
                <a:xfrm>
                  <a:off x="10639821" y="4474179"/>
                  <a:ext cx="96840" cy="383760"/>
                </a:xfrm>
                <a:prstGeom prst="rect">
                  <a:avLst/>
                </a:prstGeom>
              </p:spPr>
            </p:pic>
          </mc:Fallback>
        </mc:AlternateContent>
      </p:grpSp>
      <p:grpSp>
        <p:nvGrpSpPr>
          <p:cNvPr id="50" name="Group 49">
            <a:extLst>
              <a:ext uri="{FF2B5EF4-FFF2-40B4-BE49-F238E27FC236}">
                <a16:creationId xmlns:a16="http://schemas.microsoft.com/office/drawing/2014/main" id="{040ADFBB-6B48-317D-285A-4EF841D8BD47}"/>
              </a:ext>
            </a:extLst>
          </p:cNvPr>
          <p:cNvGrpSpPr/>
          <p:nvPr/>
        </p:nvGrpSpPr>
        <p:grpSpPr>
          <a:xfrm>
            <a:off x="10510581" y="3891699"/>
            <a:ext cx="311400" cy="301320"/>
            <a:chOff x="10510581" y="3891699"/>
            <a:chExt cx="311400" cy="301320"/>
          </a:xfrm>
        </p:grpSpPr>
        <mc:AlternateContent xmlns:mc="http://schemas.openxmlformats.org/markup-compatibility/2006" xmlns:p14="http://schemas.microsoft.com/office/powerpoint/2010/main">
          <mc:Choice Requires="p14">
            <p:contentPart p14:bwMode="auto" r:id="rId70">
              <p14:nvContentPartPr>
                <p14:cNvPr id="47" name="Ink 46">
                  <a:extLst>
                    <a:ext uri="{FF2B5EF4-FFF2-40B4-BE49-F238E27FC236}">
                      <a16:creationId xmlns:a16="http://schemas.microsoft.com/office/drawing/2014/main" id="{FB2FC3AC-D8BF-9157-E853-BD54808E4E44}"/>
                    </a:ext>
                  </a:extLst>
                </p14:cNvPr>
                <p14:cNvContentPartPr/>
                <p14:nvPr/>
              </p14:nvContentPartPr>
              <p14:xfrm>
                <a:off x="10596621" y="3916539"/>
                <a:ext cx="39240" cy="268920"/>
              </p14:xfrm>
            </p:contentPart>
          </mc:Choice>
          <mc:Fallback xmlns="">
            <p:pic>
              <p:nvPicPr>
                <p:cNvPr id="47" name="Ink 46">
                  <a:extLst>
                    <a:ext uri="{FF2B5EF4-FFF2-40B4-BE49-F238E27FC236}">
                      <a16:creationId xmlns:a16="http://schemas.microsoft.com/office/drawing/2014/main" id="{FB2FC3AC-D8BF-9157-E853-BD54808E4E44}"/>
                    </a:ext>
                  </a:extLst>
                </p:cNvPr>
                <p:cNvPicPr/>
                <p:nvPr/>
              </p:nvPicPr>
              <p:blipFill>
                <a:blip r:embed="rId71"/>
                <a:stretch>
                  <a:fillRect/>
                </a:stretch>
              </p:blipFill>
              <p:spPr>
                <a:xfrm>
                  <a:off x="10590501" y="3910419"/>
                  <a:ext cx="5148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8" name="Ink 47">
                  <a:extLst>
                    <a:ext uri="{FF2B5EF4-FFF2-40B4-BE49-F238E27FC236}">
                      <a16:creationId xmlns:a16="http://schemas.microsoft.com/office/drawing/2014/main" id="{47272547-5D1D-0E90-26D8-1F7F8930D8FD}"/>
                    </a:ext>
                  </a:extLst>
                </p14:cNvPr>
                <p14:cNvContentPartPr/>
                <p14:nvPr/>
              </p14:nvContentPartPr>
              <p14:xfrm>
                <a:off x="10510581" y="3891699"/>
                <a:ext cx="88200" cy="146880"/>
              </p14:xfrm>
            </p:contentPart>
          </mc:Choice>
          <mc:Fallback xmlns="">
            <p:pic>
              <p:nvPicPr>
                <p:cNvPr id="48" name="Ink 47">
                  <a:extLst>
                    <a:ext uri="{FF2B5EF4-FFF2-40B4-BE49-F238E27FC236}">
                      <a16:creationId xmlns:a16="http://schemas.microsoft.com/office/drawing/2014/main" id="{47272547-5D1D-0E90-26D8-1F7F8930D8FD}"/>
                    </a:ext>
                  </a:extLst>
                </p:cNvPr>
                <p:cNvPicPr/>
                <p:nvPr/>
              </p:nvPicPr>
              <p:blipFill>
                <a:blip r:embed="rId73"/>
                <a:stretch>
                  <a:fillRect/>
                </a:stretch>
              </p:blipFill>
              <p:spPr>
                <a:xfrm>
                  <a:off x="10504461" y="3885579"/>
                  <a:ext cx="1004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9" name="Ink 48">
                  <a:extLst>
                    <a:ext uri="{FF2B5EF4-FFF2-40B4-BE49-F238E27FC236}">
                      <a16:creationId xmlns:a16="http://schemas.microsoft.com/office/drawing/2014/main" id="{2D02B06A-9612-1E59-2D6C-1C598DCA3130}"/>
                    </a:ext>
                  </a:extLst>
                </p14:cNvPr>
                <p14:cNvContentPartPr/>
                <p14:nvPr/>
              </p14:nvContentPartPr>
              <p14:xfrm>
                <a:off x="10705701" y="3894579"/>
                <a:ext cx="116280" cy="298440"/>
              </p14:xfrm>
            </p:contentPart>
          </mc:Choice>
          <mc:Fallback xmlns="">
            <p:pic>
              <p:nvPicPr>
                <p:cNvPr id="49" name="Ink 48">
                  <a:extLst>
                    <a:ext uri="{FF2B5EF4-FFF2-40B4-BE49-F238E27FC236}">
                      <a16:creationId xmlns:a16="http://schemas.microsoft.com/office/drawing/2014/main" id="{2D02B06A-9612-1E59-2D6C-1C598DCA3130}"/>
                    </a:ext>
                  </a:extLst>
                </p:cNvPr>
                <p:cNvPicPr/>
                <p:nvPr/>
              </p:nvPicPr>
              <p:blipFill>
                <a:blip r:embed="rId75"/>
                <a:stretch>
                  <a:fillRect/>
                </a:stretch>
              </p:blipFill>
              <p:spPr>
                <a:xfrm>
                  <a:off x="10699581" y="3888459"/>
                  <a:ext cx="128520" cy="310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6D865669-2DAD-4D67-662F-4EA275ECBFA0}"/>
                  </a:ext>
                </a:extLst>
              </p14:cNvPr>
              <p14:cNvContentPartPr/>
              <p14:nvPr/>
            </p14:nvContentPartPr>
            <p14:xfrm>
              <a:off x="10323741" y="2235699"/>
              <a:ext cx="488160" cy="57960"/>
            </p14:xfrm>
          </p:contentPart>
        </mc:Choice>
        <mc:Fallback xmlns="">
          <p:pic>
            <p:nvPicPr>
              <p:cNvPr id="52" name="Ink 51">
                <a:extLst>
                  <a:ext uri="{FF2B5EF4-FFF2-40B4-BE49-F238E27FC236}">
                    <a16:creationId xmlns:a16="http://schemas.microsoft.com/office/drawing/2014/main" id="{6D865669-2DAD-4D67-662F-4EA275ECBFA0}"/>
                  </a:ext>
                </a:extLst>
              </p:cNvPr>
              <p:cNvPicPr/>
              <p:nvPr/>
            </p:nvPicPr>
            <p:blipFill>
              <a:blip r:embed="rId77"/>
              <a:stretch>
                <a:fillRect/>
              </a:stretch>
            </p:blipFill>
            <p:spPr>
              <a:xfrm>
                <a:off x="10317621" y="2229579"/>
                <a:ext cx="50040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3" name="Ink 52">
                <a:extLst>
                  <a:ext uri="{FF2B5EF4-FFF2-40B4-BE49-F238E27FC236}">
                    <a16:creationId xmlns:a16="http://schemas.microsoft.com/office/drawing/2014/main" id="{723D09D3-8018-9353-42CD-28CBA65AB59B}"/>
                  </a:ext>
                </a:extLst>
              </p14:cNvPr>
              <p14:cNvContentPartPr/>
              <p14:nvPr/>
            </p14:nvContentPartPr>
            <p14:xfrm>
              <a:off x="11198181" y="2060019"/>
              <a:ext cx="186480" cy="277560"/>
            </p14:xfrm>
          </p:contentPart>
        </mc:Choice>
        <mc:Fallback xmlns="">
          <p:pic>
            <p:nvPicPr>
              <p:cNvPr id="53" name="Ink 52">
                <a:extLst>
                  <a:ext uri="{FF2B5EF4-FFF2-40B4-BE49-F238E27FC236}">
                    <a16:creationId xmlns:a16="http://schemas.microsoft.com/office/drawing/2014/main" id="{723D09D3-8018-9353-42CD-28CBA65AB59B}"/>
                  </a:ext>
                </a:extLst>
              </p:cNvPr>
              <p:cNvPicPr/>
              <p:nvPr/>
            </p:nvPicPr>
            <p:blipFill>
              <a:blip r:embed="rId79"/>
              <a:stretch>
                <a:fillRect/>
              </a:stretch>
            </p:blipFill>
            <p:spPr>
              <a:xfrm>
                <a:off x="11192061" y="2053899"/>
                <a:ext cx="19872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4" name="Ink 53">
                <a:extLst>
                  <a:ext uri="{FF2B5EF4-FFF2-40B4-BE49-F238E27FC236}">
                    <a16:creationId xmlns:a16="http://schemas.microsoft.com/office/drawing/2014/main" id="{B185C468-D771-6566-02E3-A932C7A55BAD}"/>
                  </a:ext>
                </a:extLst>
              </p14:cNvPr>
              <p14:cNvContentPartPr/>
              <p14:nvPr/>
            </p14:nvContentPartPr>
            <p14:xfrm>
              <a:off x="10718661" y="2269899"/>
              <a:ext cx="173880" cy="1453680"/>
            </p14:xfrm>
          </p:contentPart>
        </mc:Choice>
        <mc:Fallback xmlns="">
          <p:pic>
            <p:nvPicPr>
              <p:cNvPr id="54" name="Ink 53">
                <a:extLst>
                  <a:ext uri="{FF2B5EF4-FFF2-40B4-BE49-F238E27FC236}">
                    <a16:creationId xmlns:a16="http://schemas.microsoft.com/office/drawing/2014/main" id="{B185C468-D771-6566-02E3-A932C7A55BAD}"/>
                  </a:ext>
                </a:extLst>
              </p:cNvPr>
              <p:cNvPicPr/>
              <p:nvPr/>
            </p:nvPicPr>
            <p:blipFill>
              <a:blip r:embed="rId81"/>
              <a:stretch>
                <a:fillRect/>
              </a:stretch>
            </p:blipFill>
            <p:spPr>
              <a:xfrm>
                <a:off x="10712541" y="2263779"/>
                <a:ext cx="186120" cy="1465920"/>
              </a:xfrm>
              <a:prstGeom prst="rect">
                <a:avLst/>
              </a:prstGeom>
            </p:spPr>
          </p:pic>
        </mc:Fallback>
      </mc:AlternateContent>
    </p:spTree>
    <p:extLst>
      <p:ext uri="{BB962C8B-B14F-4D97-AF65-F5344CB8AC3E}">
        <p14:creationId xmlns:p14="http://schemas.microsoft.com/office/powerpoint/2010/main" val="2830676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AF70-699C-4BBC-826F-76521FDFC3B0}"/>
              </a:ext>
            </a:extLst>
          </p:cNvPr>
          <p:cNvSpPr>
            <a:spLocks noGrp="1"/>
          </p:cNvSpPr>
          <p:nvPr>
            <p:ph type="title"/>
          </p:nvPr>
        </p:nvSpPr>
        <p:spPr/>
        <p:txBody>
          <a:bodyPr>
            <a:normAutofit fontScale="90000"/>
          </a:bodyPr>
          <a:lstStyle/>
          <a:p>
            <a:r>
              <a:rPr lang="en-IN" dirty="0"/>
              <a:t>Wavefunctions - Normalized</a:t>
            </a:r>
          </a:p>
        </p:txBody>
      </p:sp>
      <p:grpSp>
        <p:nvGrpSpPr>
          <p:cNvPr id="18" name="Group 17">
            <a:extLst>
              <a:ext uri="{FF2B5EF4-FFF2-40B4-BE49-F238E27FC236}">
                <a16:creationId xmlns:a16="http://schemas.microsoft.com/office/drawing/2014/main" id="{099C0DF6-7DE6-B457-98DA-BE0632DBB4B5}"/>
              </a:ext>
            </a:extLst>
          </p:cNvPr>
          <p:cNvGrpSpPr/>
          <p:nvPr/>
        </p:nvGrpSpPr>
        <p:grpSpPr>
          <a:xfrm>
            <a:off x="2434701" y="1181259"/>
            <a:ext cx="328680" cy="145800"/>
            <a:chOff x="2434701" y="1181259"/>
            <a:chExt cx="328680" cy="145800"/>
          </a:xfrm>
        </p:grpSpPr>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D4FA6C85-A777-8EDD-862B-BBF3D71A1EE4}"/>
                    </a:ext>
                  </a:extLst>
                </p14:cNvPr>
                <p14:cNvContentPartPr/>
                <p14:nvPr/>
              </p14:nvContentPartPr>
              <p14:xfrm>
                <a:off x="2434701" y="1181259"/>
                <a:ext cx="294840" cy="38520"/>
              </p14:xfrm>
            </p:contentPart>
          </mc:Choice>
          <mc:Fallback xmlns="">
            <p:pic>
              <p:nvPicPr>
                <p:cNvPr id="16" name="Ink 15">
                  <a:extLst>
                    <a:ext uri="{FF2B5EF4-FFF2-40B4-BE49-F238E27FC236}">
                      <a16:creationId xmlns:a16="http://schemas.microsoft.com/office/drawing/2014/main" id="{D4FA6C85-A777-8EDD-862B-BBF3D71A1EE4}"/>
                    </a:ext>
                  </a:extLst>
                </p:cNvPr>
                <p:cNvPicPr/>
                <p:nvPr/>
              </p:nvPicPr>
              <p:blipFill>
                <a:blip r:embed="rId3"/>
                <a:stretch>
                  <a:fillRect/>
                </a:stretch>
              </p:blipFill>
              <p:spPr>
                <a:xfrm>
                  <a:off x="2428581" y="1175139"/>
                  <a:ext cx="30708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AA248734-61B9-5D53-F624-77E4144605A8}"/>
                    </a:ext>
                  </a:extLst>
                </p14:cNvPr>
                <p14:cNvContentPartPr/>
                <p14:nvPr/>
              </p14:nvContentPartPr>
              <p14:xfrm>
                <a:off x="2538381" y="1280979"/>
                <a:ext cx="225000" cy="46080"/>
              </p14:xfrm>
            </p:contentPart>
          </mc:Choice>
          <mc:Fallback xmlns="">
            <p:pic>
              <p:nvPicPr>
                <p:cNvPr id="17" name="Ink 16">
                  <a:extLst>
                    <a:ext uri="{FF2B5EF4-FFF2-40B4-BE49-F238E27FC236}">
                      <a16:creationId xmlns:a16="http://schemas.microsoft.com/office/drawing/2014/main" id="{AA248734-61B9-5D53-F624-77E4144605A8}"/>
                    </a:ext>
                  </a:extLst>
                </p:cNvPr>
                <p:cNvPicPr/>
                <p:nvPr/>
              </p:nvPicPr>
              <p:blipFill>
                <a:blip r:embed="rId5"/>
                <a:stretch>
                  <a:fillRect/>
                </a:stretch>
              </p:blipFill>
              <p:spPr>
                <a:xfrm>
                  <a:off x="2532261" y="1274859"/>
                  <a:ext cx="237240" cy="58320"/>
                </a:xfrm>
                <a:prstGeom prst="rect">
                  <a:avLst/>
                </a:prstGeom>
              </p:spPr>
            </p:pic>
          </mc:Fallback>
        </mc:AlternateContent>
      </p:grpSp>
      <p:grpSp>
        <p:nvGrpSpPr>
          <p:cNvPr id="47" name="Group 46">
            <a:extLst>
              <a:ext uri="{FF2B5EF4-FFF2-40B4-BE49-F238E27FC236}">
                <a16:creationId xmlns:a16="http://schemas.microsoft.com/office/drawing/2014/main" id="{2712733D-101A-C4C9-F756-4E83D2A2511F}"/>
              </a:ext>
            </a:extLst>
          </p:cNvPr>
          <p:cNvGrpSpPr/>
          <p:nvPr/>
        </p:nvGrpSpPr>
        <p:grpSpPr>
          <a:xfrm>
            <a:off x="752781" y="800019"/>
            <a:ext cx="1572120" cy="1158480"/>
            <a:chOff x="752781" y="800019"/>
            <a:chExt cx="1572120" cy="1158480"/>
          </a:xfrm>
        </p:grpSpPr>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DCD4774E-E712-63DB-69ED-B1800693D677}"/>
                    </a:ext>
                  </a:extLst>
                </p14:cNvPr>
                <p14:cNvContentPartPr/>
                <p14:nvPr/>
              </p14:nvContentPartPr>
              <p14:xfrm>
                <a:off x="1039341" y="1036539"/>
                <a:ext cx="312480" cy="271440"/>
              </p14:xfrm>
            </p:contentPart>
          </mc:Choice>
          <mc:Fallback xmlns="">
            <p:pic>
              <p:nvPicPr>
                <p:cNvPr id="4" name="Ink 3">
                  <a:extLst>
                    <a:ext uri="{FF2B5EF4-FFF2-40B4-BE49-F238E27FC236}">
                      <a16:creationId xmlns:a16="http://schemas.microsoft.com/office/drawing/2014/main" id="{DCD4774E-E712-63DB-69ED-B1800693D677}"/>
                    </a:ext>
                  </a:extLst>
                </p:cNvPr>
                <p:cNvPicPr/>
                <p:nvPr/>
              </p:nvPicPr>
              <p:blipFill>
                <a:blip r:embed="rId7"/>
                <a:stretch>
                  <a:fillRect/>
                </a:stretch>
              </p:blipFill>
              <p:spPr>
                <a:xfrm>
                  <a:off x="1033221" y="1030419"/>
                  <a:ext cx="32472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AEA60B81-2E47-56AB-1ABB-E7CF93C5375E}"/>
                    </a:ext>
                  </a:extLst>
                </p14:cNvPr>
                <p14:cNvContentPartPr/>
                <p14:nvPr/>
              </p14:nvContentPartPr>
              <p14:xfrm>
                <a:off x="1184421" y="1108899"/>
                <a:ext cx="54360" cy="396360"/>
              </p14:xfrm>
            </p:contentPart>
          </mc:Choice>
          <mc:Fallback xmlns="">
            <p:pic>
              <p:nvPicPr>
                <p:cNvPr id="5" name="Ink 4">
                  <a:extLst>
                    <a:ext uri="{FF2B5EF4-FFF2-40B4-BE49-F238E27FC236}">
                      <a16:creationId xmlns:a16="http://schemas.microsoft.com/office/drawing/2014/main" id="{AEA60B81-2E47-56AB-1ABB-E7CF93C5375E}"/>
                    </a:ext>
                  </a:extLst>
                </p:cNvPr>
                <p:cNvPicPr/>
                <p:nvPr/>
              </p:nvPicPr>
              <p:blipFill>
                <a:blip r:embed="rId9"/>
                <a:stretch>
                  <a:fillRect/>
                </a:stretch>
              </p:blipFill>
              <p:spPr>
                <a:xfrm>
                  <a:off x="1178301" y="1102779"/>
                  <a:ext cx="6660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A704B98D-F4FC-A80D-4152-D66BAD082545}"/>
                    </a:ext>
                  </a:extLst>
                </p14:cNvPr>
                <p14:cNvContentPartPr/>
                <p14:nvPr/>
              </p14:nvContentPartPr>
              <p14:xfrm>
                <a:off x="1462701" y="992979"/>
                <a:ext cx="58320" cy="198720"/>
              </p14:xfrm>
            </p:contentPart>
          </mc:Choice>
          <mc:Fallback xmlns="">
            <p:pic>
              <p:nvPicPr>
                <p:cNvPr id="6" name="Ink 5">
                  <a:extLst>
                    <a:ext uri="{FF2B5EF4-FFF2-40B4-BE49-F238E27FC236}">
                      <a16:creationId xmlns:a16="http://schemas.microsoft.com/office/drawing/2014/main" id="{A704B98D-F4FC-A80D-4152-D66BAD082545}"/>
                    </a:ext>
                  </a:extLst>
                </p:cNvPr>
                <p:cNvPicPr/>
                <p:nvPr/>
              </p:nvPicPr>
              <p:blipFill>
                <a:blip r:embed="rId11"/>
                <a:stretch>
                  <a:fillRect/>
                </a:stretch>
              </p:blipFill>
              <p:spPr>
                <a:xfrm>
                  <a:off x="1456581" y="986859"/>
                  <a:ext cx="7056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6EAC5A1B-DC9B-93F9-3927-4D1021CCB9C9}"/>
                    </a:ext>
                  </a:extLst>
                </p14:cNvPr>
                <p14:cNvContentPartPr/>
                <p14:nvPr/>
              </p14:nvContentPartPr>
              <p14:xfrm>
                <a:off x="1404741" y="1013139"/>
                <a:ext cx="88200" cy="168480"/>
              </p14:xfrm>
            </p:contentPart>
          </mc:Choice>
          <mc:Fallback xmlns="">
            <p:pic>
              <p:nvPicPr>
                <p:cNvPr id="7" name="Ink 6">
                  <a:extLst>
                    <a:ext uri="{FF2B5EF4-FFF2-40B4-BE49-F238E27FC236}">
                      <a16:creationId xmlns:a16="http://schemas.microsoft.com/office/drawing/2014/main" id="{6EAC5A1B-DC9B-93F9-3927-4D1021CCB9C9}"/>
                    </a:ext>
                  </a:extLst>
                </p:cNvPr>
                <p:cNvPicPr/>
                <p:nvPr/>
              </p:nvPicPr>
              <p:blipFill>
                <a:blip r:embed="rId13"/>
                <a:stretch>
                  <a:fillRect/>
                </a:stretch>
              </p:blipFill>
              <p:spPr>
                <a:xfrm>
                  <a:off x="1398621" y="1007019"/>
                  <a:ext cx="10044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09A448FF-A3D4-6621-0B8B-88C26BFF480D}"/>
                    </a:ext>
                  </a:extLst>
                </p14:cNvPr>
                <p14:cNvContentPartPr/>
                <p14:nvPr/>
              </p14:nvContentPartPr>
              <p14:xfrm>
                <a:off x="1411581" y="1069299"/>
                <a:ext cx="171000" cy="66600"/>
              </p14:xfrm>
            </p:contentPart>
          </mc:Choice>
          <mc:Fallback xmlns="">
            <p:pic>
              <p:nvPicPr>
                <p:cNvPr id="8" name="Ink 7">
                  <a:extLst>
                    <a:ext uri="{FF2B5EF4-FFF2-40B4-BE49-F238E27FC236}">
                      <a16:creationId xmlns:a16="http://schemas.microsoft.com/office/drawing/2014/main" id="{09A448FF-A3D4-6621-0B8B-88C26BFF480D}"/>
                    </a:ext>
                  </a:extLst>
                </p:cNvPr>
                <p:cNvPicPr/>
                <p:nvPr/>
              </p:nvPicPr>
              <p:blipFill>
                <a:blip r:embed="rId15"/>
                <a:stretch>
                  <a:fillRect/>
                </a:stretch>
              </p:blipFill>
              <p:spPr>
                <a:xfrm>
                  <a:off x="1405461" y="1063179"/>
                  <a:ext cx="18324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A5A37773-7D2E-4CE2-2653-EED886E18E33}"/>
                    </a:ext>
                  </a:extLst>
                </p14:cNvPr>
                <p14:cNvContentPartPr/>
                <p14:nvPr/>
              </p14:nvContentPartPr>
              <p14:xfrm>
                <a:off x="1716141" y="1041939"/>
                <a:ext cx="204120" cy="215280"/>
              </p14:xfrm>
            </p:contentPart>
          </mc:Choice>
          <mc:Fallback xmlns="">
            <p:pic>
              <p:nvPicPr>
                <p:cNvPr id="9" name="Ink 8">
                  <a:extLst>
                    <a:ext uri="{FF2B5EF4-FFF2-40B4-BE49-F238E27FC236}">
                      <a16:creationId xmlns:a16="http://schemas.microsoft.com/office/drawing/2014/main" id="{A5A37773-7D2E-4CE2-2653-EED886E18E33}"/>
                    </a:ext>
                  </a:extLst>
                </p:cNvPr>
                <p:cNvPicPr/>
                <p:nvPr/>
              </p:nvPicPr>
              <p:blipFill>
                <a:blip r:embed="rId17"/>
                <a:stretch>
                  <a:fillRect/>
                </a:stretch>
              </p:blipFill>
              <p:spPr>
                <a:xfrm>
                  <a:off x="1710021" y="1035819"/>
                  <a:ext cx="21636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D0215529-44E6-2912-0B1F-F347FD319868}"/>
                    </a:ext>
                  </a:extLst>
                </p14:cNvPr>
                <p14:cNvContentPartPr/>
                <p14:nvPr/>
              </p14:nvContentPartPr>
              <p14:xfrm>
                <a:off x="1836741" y="1116459"/>
                <a:ext cx="35640" cy="335160"/>
              </p14:xfrm>
            </p:contentPart>
          </mc:Choice>
          <mc:Fallback xmlns="">
            <p:pic>
              <p:nvPicPr>
                <p:cNvPr id="10" name="Ink 9">
                  <a:extLst>
                    <a:ext uri="{FF2B5EF4-FFF2-40B4-BE49-F238E27FC236}">
                      <a16:creationId xmlns:a16="http://schemas.microsoft.com/office/drawing/2014/main" id="{D0215529-44E6-2912-0B1F-F347FD319868}"/>
                    </a:ext>
                  </a:extLst>
                </p:cNvPr>
                <p:cNvPicPr/>
                <p:nvPr/>
              </p:nvPicPr>
              <p:blipFill>
                <a:blip r:embed="rId19"/>
                <a:stretch>
                  <a:fillRect/>
                </a:stretch>
              </p:blipFill>
              <p:spPr>
                <a:xfrm>
                  <a:off x="1830621" y="1110339"/>
                  <a:ext cx="4788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4" name="Ink 43">
                  <a:extLst>
                    <a:ext uri="{FF2B5EF4-FFF2-40B4-BE49-F238E27FC236}">
                      <a16:creationId xmlns:a16="http://schemas.microsoft.com/office/drawing/2014/main" id="{EEA31AE9-BB86-7534-F500-0E8903ADAF8A}"/>
                    </a:ext>
                  </a:extLst>
                </p14:cNvPr>
                <p14:cNvContentPartPr/>
                <p14:nvPr/>
              </p14:nvContentPartPr>
              <p14:xfrm>
                <a:off x="2061741" y="1045539"/>
                <a:ext cx="87840" cy="357480"/>
              </p14:xfrm>
            </p:contentPart>
          </mc:Choice>
          <mc:Fallback xmlns="">
            <p:pic>
              <p:nvPicPr>
                <p:cNvPr id="44" name="Ink 43">
                  <a:extLst>
                    <a:ext uri="{FF2B5EF4-FFF2-40B4-BE49-F238E27FC236}">
                      <a16:creationId xmlns:a16="http://schemas.microsoft.com/office/drawing/2014/main" id="{EEA31AE9-BB86-7534-F500-0E8903ADAF8A}"/>
                    </a:ext>
                  </a:extLst>
                </p:cNvPr>
                <p:cNvPicPr/>
                <p:nvPr/>
              </p:nvPicPr>
              <p:blipFill>
                <a:blip r:embed="rId21"/>
                <a:stretch>
                  <a:fillRect/>
                </a:stretch>
              </p:blipFill>
              <p:spPr>
                <a:xfrm>
                  <a:off x="2055621" y="1039419"/>
                  <a:ext cx="10008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5" name="Ink 44">
                  <a:extLst>
                    <a:ext uri="{FF2B5EF4-FFF2-40B4-BE49-F238E27FC236}">
                      <a16:creationId xmlns:a16="http://schemas.microsoft.com/office/drawing/2014/main" id="{0B1EFBF4-AE10-8C17-8BFA-FDCD6A27EE48}"/>
                    </a:ext>
                  </a:extLst>
                </p14:cNvPr>
                <p14:cNvContentPartPr/>
                <p14:nvPr/>
              </p14:nvContentPartPr>
              <p14:xfrm>
                <a:off x="2168661" y="1208259"/>
                <a:ext cx="156240" cy="177120"/>
              </p14:xfrm>
            </p:contentPart>
          </mc:Choice>
          <mc:Fallback xmlns="">
            <p:pic>
              <p:nvPicPr>
                <p:cNvPr id="45" name="Ink 44">
                  <a:extLst>
                    <a:ext uri="{FF2B5EF4-FFF2-40B4-BE49-F238E27FC236}">
                      <a16:creationId xmlns:a16="http://schemas.microsoft.com/office/drawing/2014/main" id="{0B1EFBF4-AE10-8C17-8BFA-FDCD6A27EE48}"/>
                    </a:ext>
                  </a:extLst>
                </p:cNvPr>
                <p:cNvPicPr/>
                <p:nvPr/>
              </p:nvPicPr>
              <p:blipFill>
                <a:blip r:embed="rId23"/>
                <a:stretch>
                  <a:fillRect/>
                </a:stretch>
              </p:blipFill>
              <p:spPr>
                <a:xfrm>
                  <a:off x="2162541" y="1202139"/>
                  <a:ext cx="16848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6" name="Ink 45">
                  <a:extLst>
                    <a:ext uri="{FF2B5EF4-FFF2-40B4-BE49-F238E27FC236}">
                      <a16:creationId xmlns:a16="http://schemas.microsoft.com/office/drawing/2014/main" id="{DC9379FC-9C8C-0021-B85A-21707EE9C8D6}"/>
                    </a:ext>
                  </a:extLst>
                </p14:cNvPr>
                <p14:cNvContentPartPr/>
                <p14:nvPr/>
              </p14:nvContentPartPr>
              <p14:xfrm>
                <a:off x="752781" y="800019"/>
                <a:ext cx="317880" cy="1158480"/>
              </p14:xfrm>
            </p:contentPart>
          </mc:Choice>
          <mc:Fallback xmlns="">
            <p:pic>
              <p:nvPicPr>
                <p:cNvPr id="46" name="Ink 45">
                  <a:extLst>
                    <a:ext uri="{FF2B5EF4-FFF2-40B4-BE49-F238E27FC236}">
                      <a16:creationId xmlns:a16="http://schemas.microsoft.com/office/drawing/2014/main" id="{DC9379FC-9C8C-0021-B85A-21707EE9C8D6}"/>
                    </a:ext>
                  </a:extLst>
                </p:cNvPr>
                <p:cNvPicPr/>
                <p:nvPr/>
              </p:nvPicPr>
              <p:blipFill>
                <a:blip r:embed="rId25"/>
                <a:stretch>
                  <a:fillRect/>
                </a:stretch>
              </p:blipFill>
              <p:spPr>
                <a:xfrm>
                  <a:off x="746661" y="793899"/>
                  <a:ext cx="330120" cy="1170720"/>
                </a:xfrm>
                <a:prstGeom prst="rect">
                  <a:avLst/>
                </a:prstGeom>
              </p:spPr>
            </p:pic>
          </mc:Fallback>
        </mc:AlternateContent>
      </p:grpSp>
      <p:grpSp>
        <p:nvGrpSpPr>
          <p:cNvPr id="51" name="Group 50">
            <a:extLst>
              <a:ext uri="{FF2B5EF4-FFF2-40B4-BE49-F238E27FC236}">
                <a16:creationId xmlns:a16="http://schemas.microsoft.com/office/drawing/2014/main" id="{4F027CB5-FC82-6AA2-EDA1-3AF52303BC80}"/>
              </a:ext>
            </a:extLst>
          </p:cNvPr>
          <p:cNvGrpSpPr/>
          <p:nvPr/>
        </p:nvGrpSpPr>
        <p:grpSpPr>
          <a:xfrm>
            <a:off x="507261" y="2144619"/>
            <a:ext cx="560160" cy="133200"/>
            <a:chOff x="507261" y="2144619"/>
            <a:chExt cx="560160" cy="133200"/>
          </a:xfrm>
        </p:grpSpPr>
        <mc:AlternateContent xmlns:mc="http://schemas.openxmlformats.org/markup-compatibility/2006" xmlns:p14="http://schemas.microsoft.com/office/powerpoint/2010/main">
          <mc:Choice Requires="p14">
            <p:contentPart p14:bwMode="auto" r:id="rId26">
              <p14:nvContentPartPr>
                <p14:cNvPr id="48" name="Ink 47">
                  <a:extLst>
                    <a:ext uri="{FF2B5EF4-FFF2-40B4-BE49-F238E27FC236}">
                      <a16:creationId xmlns:a16="http://schemas.microsoft.com/office/drawing/2014/main" id="{BF4239AD-C9D2-034A-CBB5-C4A814C053D8}"/>
                    </a:ext>
                  </a:extLst>
                </p14:cNvPr>
                <p14:cNvContentPartPr/>
                <p14:nvPr/>
              </p14:nvContentPartPr>
              <p14:xfrm>
                <a:off x="507261" y="2218419"/>
                <a:ext cx="191880" cy="41040"/>
              </p14:xfrm>
            </p:contentPart>
          </mc:Choice>
          <mc:Fallback xmlns="">
            <p:pic>
              <p:nvPicPr>
                <p:cNvPr id="48" name="Ink 47">
                  <a:extLst>
                    <a:ext uri="{FF2B5EF4-FFF2-40B4-BE49-F238E27FC236}">
                      <a16:creationId xmlns:a16="http://schemas.microsoft.com/office/drawing/2014/main" id="{BF4239AD-C9D2-034A-CBB5-C4A814C053D8}"/>
                    </a:ext>
                  </a:extLst>
                </p:cNvPr>
                <p:cNvPicPr/>
                <p:nvPr/>
              </p:nvPicPr>
              <p:blipFill>
                <a:blip r:embed="rId27"/>
                <a:stretch>
                  <a:fillRect/>
                </a:stretch>
              </p:blipFill>
              <p:spPr>
                <a:xfrm>
                  <a:off x="501141" y="2212299"/>
                  <a:ext cx="20412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9" name="Ink 48">
                  <a:extLst>
                    <a:ext uri="{FF2B5EF4-FFF2-40B4-BE49-F238E27FC236}">
                      <a16:creationId xmlns:a16="http://schemas.microsoft.com/office/drawing/2014/main" id="{C6A977CF-1CFF-73D3-78C0-7203E9764FCF}"/>
                    </a:ext>
                  </a:extLst>
                </p14:cNvPr>
                <p14:cNvContentPartPr/>
                <p14:nvPr/>
              </p14:nvContentPartPr>
              <p14:xfrm>
                <a:off x="792741" y="2144619"/>
                <a:ext cx="274680" cy="133200"/>
              </p14:xfrm>
            </p:contentPart>
          </mc:Choice>
          <mc:Fallback xmlns="">
            <p:pic>
              <p:nvPicPr>
                <p:cNvPr id="49" name="Ink 48">
                  <a:extLst>
                    <a:ext uri="{FF2B5EF4-FFF2-40B4-BE49-F238E27FC236}">
                      <a16:creationId xmlns:a16="http://schemas.microsoft.com/office/drawing/2014/main" id="{C6A977CF-1CFF-73D3-78C0-7203E9764FCF}"/>
                    </a:ext>
                  </a:extLst>
                </p:cNvPr>
                <p:cNvPicPr/>
                <p:nvPr/>
              </p:nvPicPr>
              <p:blipFill>
                <a:blip r:embed="rId29"/>
                <a:stretch>
                  <a:fillRect/>
                </a:stretch>
              </p:blipFill>
              <p:spPr>
                <a:xfrm>
                  <a:off x="786621" y="2138499"/>
                  <a:ext cx="286920" cy="145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
            <p14:nvContentPartPr>
              <p14:cNvPr id="50" name="Ink 49">
                <a:extLst>
                  <a:ext uri="{FF2B5EF4-FFF2-40B4-BE49-F238E27FC236}">
                    <a16:creationId xmlns:a16="http://schemas.microsoft.com/office/drawing/2014/main" id="{FC2665B1-7B23-39CA-D9C6-3F2C22DF95A0}"/>
                  </a:ext>
                </a:extLst>
              </p14:cNvPr>
              <p14:cNvContentPartPr/>
              <p14:nvPr/>
            </p14:nvContentPartPr>
            <p14:xfrm>
              <a:off x="669621" y="668619"/>
              <a:ext cx="290520" cy="138240"/>
            </p14:xfrm>
          </p:contentPart>
        </mc:Choice>
        <mc:Fallback xmlns="">
          <p:pic>
            <p:nvPicPr>
              <p:cNvPr id="50" name="Ink 49">
                <a:extLst>
                  <a:ext uri="{FF2B5EF4-FFF2-40B4-BE49-F238E27FC236}">
                    <a16:creationId xmlns:a16="http://schemas.microsoft.com/office/drawing/2014/main" id="{FC2665B1-7B23-39CA-D9C6-3F2C22DF95A0}"/>
                  </a:ext>
                </a:extLst>
              </p:cNvPr>
              <p:cNvPicPr/>
              <p:nvPr/>
            </p:nvPicPr>
            <p:blipFill>
              <a:blip r:embed="rId31"/>
              <a:stretch>
                <a:fillRect/>
              </a:stretch>
            </p:blipFill>
            <p:spPr>
              <a:xfrm>
                <a:off x="663501" y="662499"/>
                <a:ext cx="302760" cy="150480"/>
              </a:xfrm>
              <a:prstGeom prst="rect">
                <a:avLst/>
              </a:prstGeom>
            </p:spPr>
          </p:pic>
        </mc:Fallback>
      </mc:AlternateContent>
      <p:grpSp>
        <p:nvGrpSpPr>
          <p:cNvPr id="99" name="Group 98">
            <a:extLst>
              <a:ext uri="{FF2B5EF4-FFF2-40B4-BE49-F238E27FC236}">
                <a16:creationId xmlns:a16="http://schemas.microsoft.com/office/drawing/2014/main" id="{F8542162-2C3C-6823-C1B6-E1DA78EC3ADD}"/>
              </a:ext>
            </a:extLst>
          </p:cNvPr>
          <p:cNvGrpSpPr/>
          <p:nvPr/>
        </p:nvGrpSpPr>
        <p:grpSpPr>
          <a:xfrm>
            <a:off x="1854021" y="5276619"/>
            <a:ext cx="931680" cy="825840"/>
            <a:chOff x="1854021" y="5276619"/>
            <a:chExt cx="931680" cy="825840"/>
          </a:xfrm>
        </p:grpSpPr>
        <mc:AlternateContent xmlns:mc="http://schemas.openxmlformats.org/markup-compatibility/2006" xmlns:p14="http://schemas.microsoft.com/office/powerpoint/2010/main">
          <mc:Choice Requires="p14">
            <p:contentPart p14:bwMode="auto" r:id="rId32">
              <p14:nvContentPartPr>
                <p14:cNvPr id="95" name="Ink 94">
                  <a:extLst>
                    <a:ext uri="{FF2B5EF4-FFF2-40B4-BE49-F238E27FC236}">
                      <a16:creationId xmlns:a16="http://schemas.microsoft.com/office/drawing/2014/main" id="{FC1A6087-0D41-EE22-67B1-0F902985C65F}"/>
                    </a:ext>
                  </a:extLst>
                </p14:cNvPr>
                <p14:cNvContentPartPr/>
                <p14:nvPr/>
              </p14:nvContentPartPr>
              <p14:xfrm>
                <a:off x="2075781" y="5533659"/>
                <a:ext cx="243720" cy="383760"/>
              </p14:xfrm>
            </p:contentPart>
          </mc:Choice>
          <mc:Fallback xmlns="">
            <p:pic>
              <p:nvPicPr>
                <p:cNvPr id="95" name="Ink 94">
                  <a:extLst>
                    <a:ext uri="{FF2B5EF4-FFF2-40B4-BE49-F238E27FC236}">
                      <a16:creationId xmlns:a16="http://schemas.microsoft.com/office/drawing/2014/main" id="{FC1A6087-0D41-EE22-67B1-0F902985C65F}"/>
                    </a:ext>
                  </a:extLst>
                </p:cNvPr>
                <p:cNvPicPr/>
                <p:nvPr/>
              </p:nvPicPr>
              <p:blipFill>
                <a:blip r:embed="rId33"/>
                <a:stretch>
                  <a:fillRect/>
                </a:stretch>
              </p:blipFill>
              <p:spPr>
                <a:xfrm>
                  <a:off x="2069661" y="5527539"/>
                  <a:ext cx="25596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96" name="Ink 95">
                  <a:extLst>
                    <a:ext uri="{FF2B5EF4-FFF2-40B4-BE49-F238E27FC236}">
                      <a16:creationId xmlns:a16="http://schemas.microsoft.com/office/drawing/2014/main" id="{1659193F-7648-7338-4F51-44BFAAE91673}"/>
                    </a:ext>
                  </a:extLst>
                </p14:cNvPr>
                <p14:cNvContentPartPr/>
                <p14:nvPr/>
              </p14:nvContentPartPr>
              <p14:xfrm>
                <a:off x="2417421" y="5456979"/>
                <a:ext cx="134280" cy="510840"/>
              </p14:xfrm>
            </p:contentPart>
          </mc:Choice>
          <mc:Fallback xmlns="">
            <p:pic>
              <p:nvPicPr>
                <p:cNvPr id="96" name="Ink 95">
                  <a:extLst>
                    <a:ext uri="{FF2B5EF4-FFF2-40B4-BE49-F238E27FC236}">
                      <a16:creationId xmlns:a16="http://schemas.microsoft.com/office/drawing/2014/main" id="{1659193F-7648-7338-4F51-44BFAAE91673}"/>
                    </a:ext>
                  </a:extLst>
                </p:cNvPr>
                <p:cNvPicPr/>
                <p:nvPr/>
              </p:nvPicPr>
              <p:blipFill>
                <a:blip r:embed="rId35"/>
                <a:stretch>
                  <a:fillRect/>
                </a:stretch>
              </p:blipFill>
              <p:spPr>
                <a:xfrm>
                  <a:off x="2411301" y="5450859"/>
                  <a:ext cx="146520" cy="52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97" name="Ink 96">
                  <a:extLst>
                    <a:ext uri="{FF2B5EF4-FFF2-40B4-BE49-F238E27FC236}">
                      <a16:creationId xmlns:a16="http://schemas.microsoft.com/office/drawing/2014/main" id="{ED11AF0E-B5A9-D8A4-5C6C-53BD9C68EAFB}"/>
                    </a:ext>
                  </a:extLst>
                </p14:cNvPr>
                <p14:cNvContentPartPr/>
                <p14:nvPr/>
              </p14:nvContentPartPr>
              <p14:xfrm>
                <a:off x="1854021" y="5525019"/>
                <a:ext cx="82800" cy="577440"/>
              </p14:xfrm>
            </p:contentPart>
          </mc:Choice>
          <mc:Fallback xmlns="">
            <p:pic>
              <p:nvPicPr>
                <p:cNvPr id="97" name="Ink 96">
                  <a:extLst>
                    <a:ext uri="{FF2B5EF4-FFF2-40B4-BE49-F238E27FC236}">
                      <a16:creationId xmlns:a16="http://schemas.microsoft.com/office/drawing/2014/main" id="{ED11AF0E-B5A9-D8A4-5C6C-53BD9C68EAFB}"/>
                    </a:ext>
                  </a:extLst>
                </p:cNvPr>
                <p:cNvPicPr/>
                <p:nvPr/>
              </p:nvPicPr>
              <p:blipFill>
                <a:blip r:embed="rId37"/>
                <a:stretch>
                  <a:fillRect/>
                </a:stretch>
              </p:blipFill>
              <p:spPr>
                <a:xfrm>
                  <a:off x="1847901" y="5518899"/>
                  <a:ext cx="95040" cy="589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8" name="Ink 97">
                  <a:extLst>
                    <a:ext uri="{FF2B5EF4-FFF2-40B4-BE49-F238E27FC236}">
                      <a16:creationId xmlns:a16="http://schemas.microsoft.com/office/drawing/2014/main" id="{066FE357-FCCF-2774-A96D-477A1DA698FE}"/>
                    </a:ext>
                  </a:extLst>
                </p14:cNvPr>
                <p14:cNvContentPartPr/>
                <p14:nvPr/>
              </p14:nvContentPartPr>
              <p14:xfrm>
                <a:off x="2531181" y="5276619"/>
                <a:ext cx="254520" cy="213120"/>
              </p14:xfrm>
            </p:contentPart>
          </mc:Choice>
          <mc:Fallback xmlns="">
            <p:pic>
              <p:nvPicPr>
                <p:cNvPr id="98" name="Ink 97">
                  <a:extLst>
                    <a:ext uri="{FF2B5EF4-FFF2-40B4-BE49-F238E27FC236}">
                      <a16:creationId xmlns:a16="http://schemas.microsoft.com/office/drawing/2014/main" id="{066FE357-FCCF-2774-A96D-477A1DA698FE}"/>
                    </a:ext>
                  </a:extLst>
                </p:cNvPr>
                <p:cNvPicPr/>
                <p:nvPr/>
              </p:nvPicPr>
              <p:blipFill>
                <a:blip r:embed="rId39"/>
                <a:stretch>
                  <a:fillRect/>
                </a:stretch>
              </p:blipFill>
              <p:spPr>
                <a:xfrm>
                  <a:off x="2525061" y="5270499"/>
                  <a:ext cx="266760" cy="225360"/>
                </a:xfrm>
                <a:prstGeom prst="rect">
                  <a:avLst/>
                </a:prstGeom>
              </p:spPr>
            </p:pic>
          </mc:Fallback>
        </mc:AlternateContent>
      </p:grpSp>
      <p:grpSp>
        <p:nvGrpSpPr>
          <p:cNvPr id="157" name="Group 156">
            <a:extLst>
              <a:ext uri="{FF2B5EF4-FFF2-40B4-BE49-F238E27FC236}">
                <a16:creationId xmlns:a16="http://schemas.microsoft.com/office/drawing/2014/main" id="{03DDC3B4-2419-A33A-EEC6-0D5F689B341C}"/>
              </a:ext>
            </a:extLst>
          </p:cNvPr>
          <p:cNvGrpSpPr/>
          <p:nvPr/>
        </p:nvGrpSpPr>
        <p:grpSpPr>
          <a:xfrm>
            <a:off x="3260181" y="697059"/>
            <a:ext cx="8219160" cy="5367960"/>
            <a:chOff x="3260181" y="697059"/>
            <a:chExt cx="8219160" cy="5367960"/>
          </a:xfrm>
        </p:grpSpPr>
        <mc:AlternateContent xmlns:mc="http://schemas.openxmlformats.org/markup-compatibility/2006" xmlns:p14="http://schemas.microsoft.com/office/powerpoint/2010/main">
          <mc:Choice Requires="p14">
            <p:contentPart p14:bwMode="auto" r:id="rId40">
              <p14:nvContentPartPr>
                <p14:cNvPr id="19" name="Ink 18">
                  <a:extLst>
                    <a:ext uri="{FF2B5EF4-FFF2-40B4-BE49-F238E27FC236}">
                      <a16:creationId xmlns:a16="http://schemas.microsoft.com/office/drawing/2014/main" id="{D1E965F4-8C6D-126C-1B7B-613B9BA62DBC}"/>
                    </a:ext>
                  </a:extLst>
                </p14:cNvPr>
                <p14:cNvContentPartPr/>
                <p14:nvPr/>
              </p14:nvContentPartPr>
              <p14:xfrm>
                <a:off x="3893781" y="1087299"/>
                <a:ext cx="65520" cy="263520"/>
              </p14:xfrm>
            </p:contentPart>
          </mc:Choice>
          <mc:Fallback xmlns="">
            <p:pic>
              <p:nvPicPr>
                <p:cNvPr id="19" name="Ink 18">
                  <a:extLst>
                    <a:ext uri="{FF2B5EF4-FFF2-40B4-BE49-F238E27FC236}">
                      <a16:creationId xmlns:a16="http://schemas.microsoft.com/office/drawing/2014/main" id="{D1E965F4-8C6D-126C-1B7B-613B9BA62DBC}"/>
                    </a:ext>
                  </a:extLst>
                </p:cNvPr>
                <p:cNvPicPr/>
                <p:nvPr/>
              </p:nvPicPr>
              <p:blipFill>
                <a:blip r:embed="rId41"/>
                <a:stretch>
                  <a:fillRect/>
                </a:stretch>
              </p:blipFill>
              <p:spPr>
                <a:xfrm>
                  <a:off x="3887661" y="1081179"/>
                  <a:ext cx="7776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0" name="Ink 19">
                  <a:extLst>
                    <a:ext uri="{FF2B5EF4-FFF2-40B4-BE49-F238E27FC236}">
                      <a16:creationId xmlns:a16="http://schemas.microsoft.com/office/drawing/2014/main" id="{BAF81595-3A17-C8F7-B19D-45BDF4728221}"/>
                    </a:ext>
                  </a:extLst>
                </p14:cNvPr>
                <p14:cNvContentPartPr/>
                <p14:nvPr/>
              </p14:nvContentPartPr>
              <p14:xfrm>
                <a:off x="3895221" y="1017459"/>
                <a:ext cx="256680" cy="335160"/>
              </p14:xfrm>
            </p:contentPart>
          </mc:Choice>
          <mc:Fallback xmlns="">
            <p:pic>
              <p:nvPicPr>
                <p:cNvPr id="20" name="Ink 19">
                  <a:extLst>
                    <a:ext uri="{FF2B5EF4-FFF2-40B4-BE49-F238E27FC236}">
                      <a16:creationId xmlns:a16="http://schemas.microsoft.com/office/drawing/2014/main" id="{BAF81595-3A17-C8F7-B19D-45BDF4728221}"/>
                    </a:ext>
                  </a:extLst>
                </p:cNvPr>
                <p:cNvPicPr/>
                <p:nvPr/>
              </p:nvPicPr>
              <p:blipFill>
                <a:blip r:embed="rId43"/>
                <a:stretch>
                  <a:fillRect/>
                </a:stretch>
              </p:blipFill>
              <p:spPr>
                <a:xfrm>
                  <a:off x="3889101" y="1011339"/>
                  <a:ext cx="26892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1" name="Ink 20">
                  <a:extLst>
                    <a:ext uri="{FF2B5EF4-FFF2-40B4-BE49-F238E27FC236}">
                      <a16:creationId xmlns:a16="http://schemas.microsoft.com/office/drawing/2014/main" id="{AD5A4A0E-9D9B-500C-0FA1-A7E85585DD4E}"/>
                    </a:ext>
                  </a:extLst>
                </p14:cNvPr>
                <p14:cNvContentPartPr/>
                <p14:nvPr/>
              </p14:nvContentPartPr>
              <p14:xfrm>
                <a:off x="4276101" y="975699"/>
                <a:ext cx="62640" cy="438480"/>
              </p14:xfrm>
            </p:contentPart>
          </mc:Choice>
          <mc:Fallback xmlns="">
            <p:pic>
              <p:nvPicPr>
                <p:cNvPr id="21" name="Ink 20">
                  <a:extLst>
                    <a:ext uri="{FF2B5EF4-FFF2-40B4-BE49-F238E27FC236}">
                      <a16:creationId xmlns:a16="http://schemas.microsoft.com/office/drawing/2014/main" id="{AD5A4A0E-9D9B-500C-0FA1-A7E85585DD4E}"/>
                    </a:ext>
                  </a:extLst>
                </p:cNvPr>
                <p:cNvPicPr/>
                <p:nvPr/>
              </p:nvPicPr>
              <p:blipFill>
                <a:blip r:embed="rId45"/>
                <a:stretch>
                  <a:fillRect/>
                </a:stretch>
              </p:blipFill>
              <p:spPr>
                <a:xfrm>
                  <a:off x="4269981" y="969579"/>
                  <a:ext cx="7488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2" name="Ink 21">
                  <a:extLst>
                    <a:ext uri="{FF2B5EF4-FFF2-40B4-BE49-F238E27FC236}">
                      <a16:creationId xmlns:a16="http://schemas.microsoft.com/office/drawing/2014/main" id="{CC9DEB29-C238-691A-EAD6-9D555951AC48}"/>
                    </a:ext>
                  </a:extLst>
                </p14:cNvPr>
                <p14:cNvContentPartPr/>
                <p14:nvPr/>
              </p14:nvContentPartPr>
              <p14:xfrm>
                <a:off x="3707301" y="1030419"/>
                <a:ext cx="99360" cy="447120"/>
              </p14:xfrm>
            </p:contentPart>
          </mc:Choice>
          <mc:Fallback xmlns="">
            <p:pic>
              <p:nvPicPr>
                <p:cNvPr id="22" name="Ink 21">
                  <a:extLst>
                    <a:ext uri="{FF2B5EF4-FFF2-40B4-BE49-F238E27FC236}">
                      <a16:creationId xmlns:a16="http://schemas.microsoft.com/office/drawing/2014/main" id="{CC9DEB29-C238-691A-EAD6-9D555951AC48}"/>
                    </a:ext>
                  </a:extLst>
                </p:cNvPr>
                <p:cNvPicPr/>
                <p:nvPr/>
              </p:nvPicPr>
              <p:blipFill>
                <a:blip r:embed="rId47"/>
                <a:stretch>
                  <a:fillRect/>
                </a:stretch>
              </p:blipFill>
              <p:spPr>
                <a:xfrm>
                  <a:off x="3701181" y="1024299"/>
                  <a:ext cx="111600" cy="459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3" name="Ink 22">
                  <a:extLst>
                    <a:ext uri="{FF2B5EF4-FFF2-40B4-BE49-F238E27FC236}">
                      <a16:creationId xmlns:a16="http://schemas.microsoft.com/office/drawing/2014/main" id="{C82C9FA4-3124-4197-CECA-1DB3C0377013}"/>
                    </a:ext>
                  </a:extLst>
                </p14:cNvPr>
                <p14:cNvContentPartPr/>
                <p14:nvPr/>
              </p14:nvContentPartPr>
              <p14:xfrm>
                <a:off x="4373301" y="919539"/>
                <a:ext cx="162720" cy="117720"/>
              </p14:xfrm>
            </p:contentPart>
          </mc:Choice>
          <mc:Fallback xmlns="">
            <p:pic>
              <p:nvPicPr>
                <p:cNvPr id="23" name="Ink 22">
                  <a:extLst>
                    <a:ext uri="{FF2B5EF4-FFF2-40B4-BE49-F238E27FC236}">
                      <a16:creationId xmlns:a16="http://schemas.microsoft.com/office/drawing/2014/main" id="{C82C9FA4-3124-4197-CECA-1DB3C0377013}"/>
                    </a:ext>
                  </a:extLst>
                </p:cNvPr>
                <p:cNvPicPr/>
                <p:nvPr/>
              </p:nvPicPr>
              <p:blipFill>
                <a:blip r:embed="rId49"/>
                <a:stretch>
                  <a:fillRect/>
                </a:stretch>
              </p:blipFill>
              <p:spPr>
                <a:xfrm>
                  <a:off x="4367181" y="913419"/>
                  <a:ext cx="17496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5" name="Ink 24">
                  <a:extLst>
                    <a:ext uri="{FF2B5EF4-FFF2-40B4-BE49-F238E27FC236}">
                      <a16:creationId xmlns:a16="http://schemas.microsoft.com/office/drawing/2014/main" id="{299F3507-18D6-05D5-D286-26DC33B14EBF}"/>
                    </a:ext>
                  </a:extLst>
                </p14:cNvPr>
                <p14:cNvContentPartPr/>
                <p14:nvPr/>
              </p14:nvContentPartPr>
              <p14:xfrm>
                <a:off x="4952541" y="762939"/>
                <a:ext cx="148320" cy="1095120"/>
              </p14:xfrm>
            </p:contentPart>
          </mc:Choice>
          <mc:Fallback xmlns="">
            <p:pic>
              <p:nvPicPr>
                <p:cNvPr id="25" name="Ink 24">
                  <a:extLst>
                    <a:ext uri="{FF2B5EF4-FFF2-40B4-BE49-F238E27FC236}">
                      <a16:creationId xmlns:a16="http://schemas.microsoft.com/office/drawing/2014/main" id="{299F3507-18D6-05D5-D286-26DC33B14EBF}"/>
                    </a:ext>
                  </a:extLst>
                </p:cNvPr>
                <p:cNvPicPr/>
                <p:nvPr/>
              </p:nvPicPr>
              <p:blipFill>
                <a:blip r:embed="rId51"/>
                <a:stretch>
                  <a:fillRect/>
                </a:stretch>
              </p:blipFill>
              <p:spPr>
                <a:xfrm>
                  <a:off x="4946421" y="756819"/>
                  <a:ext cx="160560" cy="11073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6" name="Ink 25">
                  <a:extLst>
                    <a:ext uri="{FF2B5EF4-FFF2-40B4-BE49-F238E27FC236}">
                      <a16:creationId xmlns:a16="http://schemas.microsoft.com/office/drawing/2014/main" id="{CD4ADBC5-11AA-AEA4-FFFF-91533EB8C78B}"/>
                    </a:ext>
                  </a:extLst>
                </p14:cNvPr>
                <p14:cNvContentPartPr/>
                <p14:nvPr/>
              </p14:nvContentPartPr>
              <p14:xfrm>
                <a:off x="5359701" y="1119339"/>
                <a:ext cx="150120" cy="247680"/>
              </p14:xfrm>
            </p:contentPart>
          </mc:Choice>
          <mc:Fallback xmlns="">
            <p:pic>
              <p:nvPicPr>
                <p:cNvPr id="26" name="Ink 25">
                  <a:extLst>
                    <a:ext uri="{FF2B5EF4-FFF2-40B4-BE49-F238E27FC236}">
                      <a16:creationId xmlns:a16="http://schemas.microsoft.com/office/drawing/2014/main" id="{CD4ADBC5-11AA-AEA4-FFFF-91533EB8C78B}"/>
                    </a:ext>
                  </a:extLst>
                </p:cNvPr>
                <p:cNvPicPr/>
                <p:nvPr/>
              </p:nvPicPr>
              <p:blipFill>
                <a:blip r:embed="rId53"/>
                <a:stretch>
                  <a:fillRect/>
                </a:stretch>
              </p:blipFill>
              <p:spPr>
                <a:xfrm>
                  <a:off x="5353581" y="1113219"/>
                  <a:ext cx="16236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7" name="Ink 26">
                  <a:extLst>
                    <a:ext uri="{FF2B5EF4-FFF2-40B4-BE49-F238E27FC236}">
                      <a16:creationId xmlns:a16="http://schemas.microsoft.com/office/drawing/2014/main" id="{AB41AF18-ACBD-C59D-3745-2FB132F15022}"/>
                    </a:ext>
                  </a:extLst>
                </p14:cNvPr>
                <p14:cNvContentPartPr/>
                <p14:nvPr/>
              </p14:nvContentPartPr>
              <p14:xfrm>
                <a:off x="5571021" y="1224819"/>
                <a:ext cx="11520" cy="101520"/>
              </p14:xfrm>
            </p:contentPart>
          </mc:Choice>
          <mc:Fallback xmlns="">
            <p:pic>
              <p:nvPicPr>
                <p:cNvPr id="27" name="Ink 26">
                  <a:extLst>
                    <a:ext uri="{FF2B5EF4-FFF2-40B4-BE49-F238E27FC236}">
                      <a16:creationId xmlns:a16="http://schemas.microsoft.com/office/drawing/2014/main" id="{AB41AF18-ACBD-C59D-3745-2FB132F15022}"/>
                    </a:ext>
                  </a:extLst>
                </p:cNvPr>
                <p:cNvPicPr/>
                <p:nvPr/>
              </p:nvPicPr>
              <p:blipFill>
                <a:blip r:embed="rId55"/>
                <a:stretch>
                  <a:fillRect/>
                </a:stretch>
              </p:blipFill>
              <p:spPr>
                <a:xfrm>
                  <a:off x="5564901" y="1218699"/>
                  <a:ext cx="2376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8" name="Ink 27">
                  <a:extLst>
                    <a:ext uri="{FF2B5EF4-FFF2-40B4-BE49-F238E27FC236}">
                      <a16:creationId xmlns:a16="http://schemas.microsoft.com/office/drawing/2014/main" id="{F2CA5594-2B1F-6A52-0B53-55DBCDE84CA5}"/>
                    </a:ext>
                  </a:extLst>
                </p14:cNvPr>
                <p14:cNvContentPartPr/>
                <p14:nvPr/>
              </p14:nvContentPartPr>
              <p14:xfrm>
                <a:off x="5577501" y="1099899"/>
                <a:ext cx="32400" cy="9360"/>
              </p14:xfrm>
            </p:contentPart>
          </mc:Choice>
          <mc:Fallback xmlns="">
            <p:pic>
              <p:nvPicPr>
                <p:cNvPr id="28" name="Ink 27">
                  <a:extLst>
                    <a:ext uri="{FF2B5EF4-FFF2-40B4-BE49-F238E27FC236}">
                      <a16:creationId xmlns:a16="http://schemas.microsoft.com/office/drawing/2014/main" id="{F2CA5594-2B1F-6A52-0B53-55DBCDE84CA5}"/>
                    </a:ext>
                  </a:extLst>
                </p:cNvPr>
                <p:cNvPicPr/>
                <p:nvPr/>
              </p:nvPicPr>
              <p:blipFill>
                <a:blip r:embed="rId57"/>
                <a:stretch>
                  <a:fillRect/>
                </a:stretch>
              </p:blipFill>
              <p:spPr>
                <a:xfrm>
                  <a:off x="5571381" y="1093779"/>
                  <a:ext cx="446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9" name="Ink 28">
                  <a:extLst>
                    <a:ext uri="{FF2B5EF4-FFF2-40B4-BE49-F238E27FC236}">
                      <a16:creationId xmlns:a16="http://schemas.microsoft.com/office/drawing/2014/main" id="{7B15B8C4-62D4-FFE6-DD96-0487C9925B1A}"/>
                    </a:ext>
                  </a:extLst>
                </p14:cNvPr>
                <p14:cNvContentPartPr/>
                <p14:nvPr/>
              </p14:nvContentPartPr>
              <p14:xfrm>
                <a:off x="5685861" y="1156419"/>
                <a:ext cx="102240" cy="184680"/>
              </p14:xfrm>
            </p:contentPart>
          </mc:Choice>
          <mc:Fallback xmlns="">
            <p:pic>
              <p:nvPicPr>
                <p:cNvPr id="29" name="Ink 28">
                  <a:extLst>
                    <a:ext uri="{FF2B5EF4-FFF2-40B4-BE49-F238E27FC236}">
                      <a16:creationId xmlns:a16="http://schemas.microsoft.com/office/drawing/2014/main" id="{7B15B8C4-62D4-FFE6-DD96-0487C9925B1A}"/>
                    </a:ext>
                  </a:extLst>
                </p:cNvPr>
                <p:cNvPicPr/>
                <p:nvPr/>
              </p:nvPicPr>
              <p:blipFill>
                <a:blip r:embed="rId59"/>
                <a:stretch>
                  <a:fillRect/>
                </a:stretch>
              </p:blipFill>
              <p:spPr>
                <a:xfrm>
                  <a:off x="5679741" y="1150299"/>
                  <a:ext cx="11448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0" name="Ink 29">
                  <a:extLst>
                    <a:ext uri="{FF2B5EF4-FFF2-40B4-BE49-F238E27FC236}">
                      <a16:creationId xmlns:a16="http://schemas.microsoft.com/office/drawing/2014/main" id="{0563FDAF-780B-0DB3-457E-9EB379E27116}"/>
                    </a:ext>
                  </a:extLst>
                </p14:cNvPr>
                <p14:cNvContentPartPr/>
                <p14:nvPr/>
              </p14:nvContentPartPr>
              <p14:xfrm>
                <a:off x="5859741" y="998379"/>
                <a:ext cx="99000" cy="129960"/>
              </p14:xfrm>
            </p:contentPart>
          </mc:Choice>
          <mc:Fallback xmlns="">
            <p:pic>
              <p:nvPicPr>
                <p:cNvPr id="30" name="Ink 29">
                  <a:extLst>
                    <a:ext uri="{FF2B5EF4-FFF2-40B4-BE49-F238E27FC236}">
                      <a16:creationId xmlns:a16="http://schemas.microsoft.com/office/drawing/2014/main" id="{0563FDAF-780B-0DB3-457E-9EB379E27116}"/>
                    </a:ext>
                  </a:extLst>
                </p:cNvPr>
                <p:cNvPicPr/>
                <p:nvPr/>
              </p:nvPicPr>
              <p:blipFill>
                <a:blip r:embed="rId61"/>
                <a:stretch>
                  <a:fillRect/>
                </a:stretch>
              </p:blipFill>
              <p:spPr>
                <a:xfrm>
                  <a:off x="5853621" y="992259"/>
                  <a:ext cx="11124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1" name="Ink 30">
                  <a:extLst>
                    <a:ext uri="{FF2B5EF4-FFF2-40B4-BE49-F238E27FC236}">
                      <a16:creationId xmlns:a16="http://schemas.microsoft.com/office/drawing/2014/main" id="{C2645AE4-EE2B-EC9B-C8E3-22FD726C28C0}"/>
                    </a:ext>
                  </a:extLst>
                </p14:cNvPr>
                <p14:cNvContentPartPr/>
                <p14:nvPr/>
              </p14:nvContentPartPr>
              <p14:xfrm>
                <a:off x="6105981" y="1147059"/>
                <a:ext cx="180000" cy="160560"/>
              </p14:xfrm>
            </p:contentPart>
          </mc:Choice>
          <mc:Fallback xmlns="">
            <p:pic>
              <p:nvPicPr>
                <p:cNvPr id="31" name="Ink 30">
                  <a:extLst>
                    <a:ext uri="{FF2B5EF4-FFF2-40B4-BE49-F238E27FC236}">
                      <a16:creationId xmlns:a16="http://schemas.microsoft.com/office/drawing/2014/main" id="{C2645AE4-EE2B-EC9B-C8E3-22FD726C28C0}"/>
                    </a:ext>
                  </a:extLst>
                </p:cNvPr>
                <p:cNvPicPr/>
                <p:nvPr/>
              </p:nvPicPr>
              <p:blipFill>
                <a:blip r:embed="rId63"/>
                <a:stretch>
                  <a:fillRect/>
                </a:stretch>
              </p:blipFill>
              <p:spPr>
                <a:xfrm>
                  <a:off x="6099861" y="1140939"/>
                  <a:ext cx="19224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2" name="Ink 31">
                  <a:extLst>
                    <a:ext uri="{FF2B5EF4-FFF2-40B4-BE49-F238E27FC236}">
                      <a16:creationId xmlns:a16="http://schemas.microsoft.com/office/drawing/2014/main" id="{39010F94-1F51-B132-1322-B8C69E4B2732}"/>
                    </a:ext>
                  </a:extLst>
                </p14:cNvPr>
                <p14:cNvContentPartPr/>
                <p14:nvPr/>
              </p14:nvContentPartPr>
              <p14:xfrm>
                <a:off x="6376341" y="1148139"/>
                <a:ext cx="12600" cy="133200"/>
              </p14:xfrm>
            </p:contentPart>
          </mc:Choice>
          <mc:Fallback xmlns="">
            <p:pic>
              <p:nvPicPr>
                <p:cNvPr id="32" name="Ink 31">
                  <a:extLst>
                    <a:ext uri="{FF2B5EF4-FFF2-40B4-BE49-F238E27FC236}">
                      <a16:creationId xmlns:a16="http://schemas.microsoft.com/office/drawing/2014/main" id="{39010F94-1F51-B132-1322-B8C69E4B2732}"/>
                    </a:ext>
                  </a:extLst>
                </p:cNvPr>
                <p:cNvPicPr/>
                <p:nvPr/>
              </p:nvPicPr>
              <p:blipFill>
                <a:blip r:embed="rId65"/>
                <a:stretch>
                  <a:fillRect/>
                </a:stretch>
              </p:blipFill>
              <p:spPr>
                <a:xfrm>
                  <a:off x="6370221" y="1142019"/>
                  <a:ext cx="2484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3" name="Ink 32">
                  <a:extLst>
                    <a:ext uri="{FF2B5EF4-FFF2-40B4-BE49-F238E27FC236}">
                      <a16:creationId xmlns:a16="http://schemas.microsoft.com/office/drawing/2014/main" id="{950AF468-7F8C-73A3-4DD6-437A1F02B2AB}"/>
                    </a:ext>
                  </a:extLst>
                </p14:cNvPr>
                <p14:cNvContentPartPr/>
                <p14:nvPr/>
              </p14:nvContentPartPr>
              <p14:xfrm>
                <a:off x="6436821" y="1140219"/>
                <a:ext cx="25920" cy="141840"/>
              </p14:xfrm>
            </p:contentPart>
          </mc:Choice>
          <mc:Fallback xmlns="">
            <p:pic>
              <p:nvPicPr>
                <p:cNvPr id="33" name="Ink 32">
                  <a:extLst>
                    <a:ext uri="{FF2B5EF4-FFF2-40B4-BE49-F238E27FC236}">
                      <a16:creationId xmlns:a16="http://schemas.microsoft.com/office/drawing/2014/main" id="{950AF468-7F8C-73A3-4DD6-437A1F02B2AB}"/>
                    </a:ext>
                  </a:extLst>
                </p:cNvPr>
                <p:cNvPicPr/>
                <p:nvPr/>
              </p:nvPicPr>
              <p:blipFill>
                <a:blip r:embed="rId67"/>
                <a:stretch>
                  <a:fillRect/>
                </a:stretch>
              </p:blipFill>
              <p:spPr>
                <a:xfrm>
                  <a:off x="6430701" y="1134099"/>
                  <a:ext cx="3816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4" name="Ink 33">
                  <a:extLst>
                    <a:ext uri="{FF2B5EF4-FFF2-40B4-BE49-F238E27FC236}">
                      <a16:creationId xmlns:a16="http://schemas.microsoft.com/office/drawing/2014/main" id="{6062FF5D-0BA8-D242-E056-51F99F3091D1}"/>
                    </a:ext>
                  </a:extLst>
                </p14:cNvPr>
                <p14:cNvContentPartPr/>
                <p14:nvPr/>
              </p14:nvContentPartPr>
              <p14:xfrm>
                <a:off x="6354381" y="1114659"/>
                <a:ext cx="158760" cy="23400"/>
              </p14:xfrm>
            </p:contentPart>
          </mc:Choice>
          <mc:Fallback xmlns="">
            <p:pic>
              <p:nvPicPr>
                <p:cNvPr id="34" name="Ink 33">
                  <a:extLst>
                    <a:ext uri="{FF2B5EF4-FFF2-40B4-BE49-F238E27FC236}">
                      <a16:creationId xmlns:a16="http://schemas.microsoft.com/office/drawing/2014/main" id="{6062FF5D-0BA8-D242-E056-51F99F3091D1}"/>
                    </a:ext>
                  </a:extLst>
                </p:cNvPr>
                <p:cNvPicPr/>
                <p:nvPr/>
              </p:nvPicPr>
              <p:blipFill>
                <a:blip r:embed="rId69"/>
                <a:stretch>
                  <a:fillRect/>
                </a:stretch>
              </p:blipFill>
              <p:spPr>
                <a:xfrm>
                  <a:off x="6348261" y="1108539"/>
                  <a:ext cx="17100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5" name="Ink 34">
                  <a:extLst>
                    <a:ext uri="{FF2B5EF4-FFF2-40B4-BE49-F238E27FC236}">
                      <a16:creationId xmlns:a16="http://schemas.microsoft.com/office/drawing/2014/main" id="{7DA05259-63D5-B62C-35F9-A71F0005E8F9}"/>
                    </a:ext>
                  </a:extLst>
                </p14:cNvPr>
                <p14:cNvContentPartPr/>
                <p14:nvPr/>
              </p14:nvContentPartPr>
              <p14:xfrm>
                <a:off x="6588021" y="1131939"/>
                <a:ext cx="222480" cy="129960"/>
              </p14:xfrm>
            </p:contentPart>
          </mc:Choice>
          <mc:Fallback xmlns="">
            <p:pic>
              <p:nvPicPr>
                <p:cNvPr id="35" name="Ink 34">
                  <a:extLst>
                    <a:ext uri="{FF2B5EF4-FFF2-40B4-BE49-F238E27FC236}">
                      <a16:creationId xmlns:a16="http://schemas.microsoft.com/office/drawing/2014/main" id="{7DA05259-63D5-B62C-35F9-A71F0005E8F9}"/>
                    </a:ext>
                  </a:extLst>
                </p:cNvPr>
                <p:cNvPicPr/>
                <p:nvPr/>
              </p:nvPicPr>
              <p:blipFill>
                <a:blip r:embed="rId71"/>
                <a:stretch>
                  <a:fillRect/>
                </a:stretch>
              </p:blipFill>
              <p:spPr>
                <a:xfrm>
                  <a:off x="6581901" y="1125819"/>
                  <a:ext cx="23472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6" name="Ink 35">
                  <a:extLst>
                    <a:ext uri="{FF2B5EF4-FFF2-40B4-BE49-F238E27FC236}">
                      <a16:creationId xmlns:a16="http://schemas.microsoft.com/office/drawing/2014/main" id="{A2F0BF1B-FAE9-027C-CE5A-C203251118B9}"/>
                    </a:ext>
                  </a:extLst>
                </p14:cNvPr>
                <p14:cNvContentPartPr/>
                <p14:nvPr/>
              </p14:nvContentPartPr>
              <p14:xfrm>
                <a:off x="6248901" y="1382859"/>
                <a:ext cx="552600" cy="47160"/>
              </p14:xfrm>
            </p:contentPart>
          </mc:Choice>
          <mc:Fallback xmlns="">
            <p:pic>
              <p:nvPicPr>
                <p:cNvPr id="36" name="Ink 35">
                  <a:extLst>
                    <a:ext uri="{FF2B5EF4-FFF2-40B4-BE49-F238E27FC236}">
                      <a16:creationId xmlns:a16="http://schemas.microsoft.com/office/drawing/2014/main" id="{A2F0BF1B-FAE9-027C-CE5A-C203251118B9}"/>
                    </a:ext>
                  </a:extLst>
                </p:cNvPr>
                <p:cNvPicPr/>
                <p:nvPr/>
              </p:nvPicPr>
              <p:blipFill>
                <a:blip r:embed="rId73"/>
                <a:stretch>
                  <a:fillRect/>
                </a:stretch>
              </p:blipFill>
              <p:spPr>
                <a:xfrm>
                  <a:off x="6242781" y="1376739"/>
                  <a:ext cx="56484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7" name="Ink 36">
                  <a:extLst>
                    <a:ext uri="{FF2B5EF4-FFF2-40B4-BE49-F238E27FC236}">
                      <a16:creationId xmlns:a16="http://schemas.microsoft.com/office/drawing/2014/main" id="{CE2AF0B3-FE1F-2924-A528-2C85D30B5C1F}"/>
                    </a:ext>
                  </a:extLst>
                </p14:cNvPr>
                <p14:cNvContentPartPr/>
                <p14:nvPr/>
              </p14:nvContentPartPr>
              <p14:xfrm>
                <a:off x="6471021" y="1505259"/>
                <a:ext cx="229680" cy="134640"/>
              </p14:xfrm>
            </p:contentPart>
          </mc:Choice>
          <mc:Fallback xmlns="">
            <p:pic>
              <p:nvPicPr>
                <p:cNvPr id="37" name="Ink 36">
                  <a:extLst>
                    <a:ext uri="{FF2B5EF4-FFF2-40B4-BE49-F238E27FC236}">
                      <a16:creationId xmlns:a16="http://schemas.microsoft.com/office/drawing/2014/main" id="{CE2AF0B3-FE1F-2924-A528-2C85D30B5C1F}"/>
                    </a:ext>
                  </a:extLst>
                </p:cNvPr>
                <p:cNvPicPr/>
                <p:nvPr/>
              </p:nvPicPr>
              <p:blipFill>
                <a:blip r:embed="rId75"/>
                <a:stretch>
                  <a:fillRect/>
                </a:stretch>
              </p:blipFill>
              <p:spPr>
                <a:xfrm>
                  <a:off x="6464901" y="1499139"/>
                  <a:ext cx="2419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8" name="Ink 37">
                  <a:extLst>
                    <a:ext uri="{FF2B5EF4-FFF2-40B4-BE49-F238E27FC236}">
                      <a16:creationId xmlns:a16="http://schemas.microsoft.com/office/drawing/2014/main" id="{4A98EC93-1D3D-B85E-62EF-13CAF185E406}"/>
                    </a:ext>
                  </a:extLst>
                </p14:cNvPr>
                <p14:cNvContentPartPr/>
                <p14:nvPr/>
              </p14:nvContentPartPr>
              <p14:xfrm>
                <a:off x="7160781" y="1147059"/>
                <a:ext cx="241560" cy="262440"/>
              </p14:xfrm>
            </p:contentPart>
          </mc:Choice>
          <mc:Fallback xmlns="">
            <p:pic>
              <p:nvPicPr>
                <p:cNvPr id="38" name="Ink 37">
                  <a:extLst>
                    <a:ext uri="{FF2B5EF4-FFF2-40B4-BE49-F238E27FC236}">
                      <a16:creationId xmlns:a16="http://schemas.microsoft.com/office/drawing/2014/main" id="{4A98EC93-1D3D-B85E-62EF-13CAF185E406}"/>
                    </a:ext>
                  </a:extLst>
                </p:cNvPr>
                <p:cNvPicPr/>
                <p:nvPr/>
              </p:nvPicPr>
              <p:blipFill>
                <a:blip r:embed="rId77"/>
                <a:stretch>
                  <a:fillRect/>
                </a:stretch>
              </p:blipFill>
              <p:spPr>
                <a:xfrm>
                  <a:off x="7154661" y="1140939"/>
                  <a:ext cx="25380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9" name="Ink 38">
                  <a:extLst>
                    <a:ext uri="{FF2B5EF4-FFF2-40B4-BE49-F238E27FC236}">
                      <a16:creationId xmlns:a16="http://schemas.microsoft.com/office/drawing/2014/main" id="{8B56681E-A75F-52FA-B354-F1ACCDDF74CF}"/>
                    </a:ext>
                  </a:extLst>
                </p14:cNvPr>
                <p14:cNvContentPartPr/>
                <p14:nvPr/>
              </p14:nvContentPartPr>
              <p14:xfrm>
                <a:off x="7397301" y="1205379"/>
                <a:ext cx="223920" cy="140400"/>
              </p14:xfrm>
            </p:contentPart>
          </mc:Choice>
          <mc:Fallback xmlns="">
            <p:pic>
              <p:nvPicPr>
                <p:cNvPr id="39" name="Ink 38">
                  <a:extLst>
                    <a:ext uri="{FF2B5EF4-FFF2-40B4-BE49-F238E27FC236}">
                      <a16:creationId xmlns:a16="http://schemas.microsoft.com/office/drawing/2014/main" id="{8B56681E-A75F-52FA-B354-F1ACCDDF74CF}"/>
                    </a:ext>
                  </a:extLst>
                </p:cNvPr>
                <p:cNvPicPr/>
                <p:nvPr/>
              </p:nvPicPr>
              <p:blipFill>
                <a:blip r:embed="rId79"/>
                <a:stretch>
                  <a:fillRect/>
                </a:stretch>
              </p:blipFill>
              <p:spPr>
                <a:xfrm>
                  <a:off x="7391181" y="1199259"/>
                  <a:ext cx="2361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2" name="Ink 41">
                  <a:extLst>
                    <a:ext uri="{FF2B5EF4-FFF2-40B4-BE49-F238E27FC236}">
                      <a16:creationId xmlns:a16="http://schemas.microsoft.com/office/drawing/2014/main" id="{9004B619-9305-C387-CEDD-F01B954A6CBA}"/>
                    </a:ext>
                  </a:extLst>
                </p14:cNvPr>
                <p14:cNvContentPartPr/>
                <p14:nvPr/>
              </p14:nvContentPartPr>
              <p14:xfrm>
                <a:off x="4946061" y="1971459"/>
                <a:ext cx="108360" cy="114480"/>
              </p14:xfrm>
            </p:contentPart>
          </mc:Choice>
          <mc:Fallback xmlns="">
            <p:pic>
              <p:nvPicPr>
                <p:cNvPr id="42" name="Ink 41">
                  <a:extLst>
                    <a:ext uri="{FF2B5EF4-FFF2-40B4-BE49-F238E27FC236}">
                      <a16:creationId xmlns:a16="http://schemas.microsoft.com/office/drawing/2014/main" id="{9004B619-9305-C387-CEDD-F01B954A6CBA}"/>
                    </a:ext>
                  </a:extLst>
                </p:cNvPr>
                <p:cNvPicPr/>
                <p:nvPr/>
              </p:nvPicPr>
              <p:blipFill>
                <a:blip r:embed="rId81"/>
                <a:stretch>
                  <a:fillRect/>
                </a:stretch>
              </p:blipFill>
              <p:spPr>
                <a:xfrm>
                  <a:off x="4939941" y="1965339"/>
                  <a:ext cx="12060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3" name="Ink 42">
                  <a:extLst>
                    <a:ext uri="{FF2B5EF4-FFF2-40B4-BE49-F238E27FC236}">
                      <a16:creationId xmlns:a16="http://schemas.microsoft.com/office/drawing/2014/main" id="{3190824B-2401-D052-0A4C-A4B1D3A2A6B3}"/>
                    </a:ext>
                  </a:extLst>
                </p14:cNvPr>
                <p14:cNvContentPartPr/>
                <p14:nvPr/>
              </p14:nvContentPartPr>
              <p14:xfrm>
                <a:off x="5178261" y="697059"/>
                <a:ext cx="171360" cy="112320"/>
              </p14:xfrm>
            </p:contentPart>
          </mc:Choice>
          <mc:Fallback xmlns="">
            <p:pic>
              <p:nvPicPr>
                <p:cNvPr id="43" name="Ink 42">
                  <a:extLst>
                    <a:ext uri="{FF2B5EF4-FFF2-40B4-BE49-F238E27FC236}">
                      <a16:creationId xmlns:a16="http://schemas.microsoft.com/office/drawing/2014/main" id="{3190824B-2401-D052-0A4C-A4B1D3A2A6B3}"/>
                    </a:ext>
                  </a:extLst>
                </p:cNvPr>
                <p:cNvPicPr/>
                <p:nvPr/>
              </p:nvPicPr>
              <p:blipFill>
                <a:blip r:embed="rId83"/>
                <a:stretch>
                  <a:fillRect/>
                </a:stretch>
              </p:blipFill>
              <p:spPr>
                <a:xfrm>
                  <a:off x="5172141" y="690939"/>
                  <a:ext cx="18360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2" name="Ink 51">
                  <a:extLst>
                    <a:ext uri="{FF2B5EF4-FFF2-40B4-BE49-F238E27FC236}">
                      <a16:creationId xmlns:a16="http://schemas.microsoft.com/office/drawing/2014/main" id="{2C9546BB-64FE-628C-5D3A-F7EC09BA9B82}"/>
                    </a:ext>
                  </a:extLst>
                </p14:cNvPr>
                <p14:cNvContentPartPr/>
                <p14:nvPr/>
              </p14:nvContentPartPr>
              <p14:xfrm>
                <a:off x="7986981" y="1133739"/>
                <a:ext cx="141120" cy="48240"/>
              </p14:xfrm>
            </p:contentPart>
          </mc:Choice>
          <mc:Fallback xmlns="">
            <p:pic>
              <p:nvPicPr>
                <p:cNvPr id="52" name="Ink 51">
                  <a:extLst>
                    <a:ext uri="{FF2B5EF4-FFF2-40B4-BE49-F238E27FC236}">
                      <a16:creationId xmlns:a16="http://schemas.microsoft.com/office/drawing/2014/main" id="{2C9546BB-64FE-628C-5D3A-F7EC09BA9B82}"/>
                    </a:ext>
                  </a:extLst>
                </p:cNvPr>
                <p:cNvPicPr/>
                <p:nvPr/>
              </p:nvPicPr>
              <p:blipFill>
                <a:blip r:embed="rId85"/>
                <a:stretch>
                  <a:fillRect/>
                </a:stretch>
              </p:blipFill>
              <p:spPr>
                <a:xfrm>
                  <a:off x="7980861" y="1127619"/>
                  <a:ext cx="15336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3" name="Ink 52">
                  <a:extLst>
                    <a:ext uri="{FF2B5EF4-FFF2-40B4-BE49-F238E27FC236}">
                      <a16:creationId xmlns:a16="http://schemas.microsoft.com/office/drawing/2014/main" id="{4B7C04EB-6E56-1DAE-1456-C36E4914AF38}"/>
                    </a:ext>
                  </a:extLst>
                </p14:cNvPr>
                <p14:cNvContentPartPr/>
                <p14:nvPr/>
              </p14:nvContentPartPr>
              <p14:xfrm>
                <a:off x="7976901" y="1235259"/>
                <a:ext cx="139320" cy="21240"/>
              </p14:xfrm>
            </p:contentPart>
          </mc:Choice>
          <mc:Fallback xmlns="">
            <p:pic>
              <p:nvPicPr>
                <p:cNvPr id="53" name="Ink 52">
                  <a:extLst>
                    <a:ext uri="{FF2B5EF4-FFF2-40B4-BE49-F238E27FC236}">
                      <a16:creationId xmlns:a16="http://schemas.microsoft.com/office/drawing/2014/main" id="{4B7C04EB-6E56-1DAE-1456-C36E4914AF38}"/>
                    </a:ext>
                  </a:extLst>
                </p:cNvPr>
                <p:cNvPicPr/>
                <p:nvPr/>
              </p:nvPicPr>
              <p:blipFill>
                <a:blip r:embed="rId87"/>
                <a:stretch>
                  <a:fillRect/>
                </a:stretch>
              </p:blipFill>
              <p:spPr>
                <a:xfrm>
                  <a:off x="7970781" y="1229139"/>
                  <a:ext cx="15156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4" name="Ink 53">
                  <a:extLst>
                    <a:ext uri="{FF2B5EF4-FFF2-40B4-BE49-F238E27FC236}">
                      <a16:creationId xmlns:a16="http://schemas.microsoft.com/office/drawing/2014/main" id="{9F49D2E3-BF5B-4F10-2014-0F347EE0CB2B}"/>
                    </a:ext>
                  </a:extLst>
                </p14:cNvPr>
                <p14:cNvContentPartPr/>
                <p14:nvPr/>
              </p14:nvContentPartPr>
              <p14:xfrm>
                <a:off x="8498181" y="992259"/>
                <a:ext cx="38880" cy="331200"/>
              </p14:xfrm>
            </p:contentPart>
          </mc:Choice>
          <mc:Fallback xmlns="">
            <p:pic>
              <p:nvPicPr>
                <p:cNvPr id="54" name="Ink 53">
                  <a:extLst>
                    <a:ext uri="{FF2B5EF4-FFF2-40B4-BE49-F238E27FC236}">
                      <a16:creationId xmlns:a16="http://schemas.microsoft.com/office/drawing/2014/main" id="{9F49D2E3-BF5B-4F10-2014-0F347EE0CB2B}"/>
                    </a:ext>
                  </a:extLst>
                </p:cNvPr>
                <p:cNvPicPr/>
                <p:nvPr/>
              </p:nvPicPr>
              <p:blipFill>
                <a:blip r:embed="rId89"/>
                <a:stretch>
                  <a:fillRect/>
                </a:stretch>
              </p:blipFill>
              <p:spPr>
                <a:xfrm>
                  <a:off x="8492061" y="986139"/>
                  <a:ext cx="5112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6" name="Ink 55">
                  <a:extLst>
                    <a:ext uri="{FF2B5EF4-FFF2-40B4-BE49-F238E27FC236}">
                      <a16:creationId xmlns:a16="http://schemas.microsoft.com/office/drawing/2014/main" id="{71673CAC-306A-A081-79AA-71D293F0422A}"/>
                    </a:ext>
                  </a:extLst>
                </p14:cNvPr>
                <p14:cNvContentPartPr/>
                <p14:nvPr/>
              </p14:nvContentPartPr>
              <p14:xfrm>
                <a:off x="3441621" y="2688579"/>
                <a:ext cx="230040" cy="206280"/>
              </p14:xfrm>
            </p:contentPart>
          </mc:Choice>
          <mc:Fallback xmlns="">
            <p:pic>
              <p:nvPicPr>
                <p:cNvPr id="56" name="Ink 55">
                  <a:extLst>
                    <a:ext uri="{FF2B5EF4-FFF2-40B4-BE49-F238E27FC236}">
                      <a16:creationId xmlns:a16="http://schemas.microsoft.com/office/drawing/2014/main" id="{71673CAC-306A-A081-79AA-71D293F0422A}"/>
                    </a:ext>
                  </a:extLst>
                </p:cNvPr>
                <p:cNvPicPr/>
                <p:nvPr/>
              </p:nvPicPr>
              <p:blipFill>
                <a:blip r:embed="rId91"/>
                <a:stretch>
                  <a:fillRect/>
                </a:stretch>
              </p:blipFill>
              <p:spPr>
                <a:xfrm>
                  <a:off x="3435501" y="2682459"/>
                  <a:ext cx="24228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7" name="Ink 56">
                  <a:extLst>
                    <a:ext uri="{FF2B5EF4-FFF2-40B4-BE49-F238E27FC236}">
                      <a16:creationId xmlns:a16="http://schemas.microsoft.com/office/drawing/2014/main" id="{FB2C8B30-D157-EC27-641B-9F3382878D4A}"/>
                    </a:ext>
                  </a:extLst>
                </p14:cNvPr>
                <p14:cNvContentPartPr/>
                <p14:nvPr/>
              </p14:nvContentPartPr>
              <p14:xfrm>
                <a:off x="3759141" y="2731059"/>
                <a:ext cx="25920" cy="159480"/>
              </p14:xfrm>
            </p:contentPart>
          </mc:Choice>
          <mc:Fallback xmlns="">
            <p:pic>
              <p:nvPicPr>
                <p:cNvPr id="57" name="Ink 56">
                  <a:extLst>
                    <a:ext uri="{FF2B5EF4-FFF2-40B4-BE49-F238E27FC236}">
                      <a16:creationId xmlns:a16="http://schemas.microsoft.com/office/drawing/2014/main" id="{FB2C8B30-D157-EC27-641B-9F3382878D4A}"/>
                    </a:ext>
                  </a:extLst>
                </p:cNvPr>
                <p:cNvPicPr/>
                <p:nvPr/>
              </p:nvPicPr>
              <p:blipFill>
                <a:blip r:embed="rId93"/>
                <a:stretch>
                  <a:fillRect/>
                </a:stretch>
              </p:blipFill>
              <p:spPr>
                <a:xfrm>
                  <a:off x="3753021" y="2724939"/>
                  <a:ext cx="381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8" name="Ink 57">
                  <a:extLst>
                    <a:ext uri="{FF2B5EF4-FFF2-40B4-BE49-F238E27FC236}">
                      <a16:creationId xmlns:a16="http://schemas.microsoft.com/office/drawing/2014/main" id="{2A9708FC-5112-AE54-6E13-4D667F2A31EC}"/>
                    </a:ext>
                  </a:extLst>
                </p14:cNvPr>
                <p14:cNvContentPartPr/>
                <p14:nvPr/>
              </p14:nvContentPartPr>
              <p14:xfrm>
                <a:off x="3829341" y="2696499"/>
                <a:ext cx="40320" cy="167760"/>
              </p14:xfrm>
            </p:contentPart>
          </mc:Choice>
          <mc:Fallback xmlns="">
            <p:pic>
              <p:nvPicPr>
                <p:cNvPr id="58" name="Ink 57">
                  <a:extLst>
                    <a:ext uri="{FF2B5EF4-FFF2-40B4-BE49-F238E27FC236}">
                      <a16:creationId xmlns:a16="http://schemas.microsoft.com/office/drawing/2014/main" id="{2A9708FC-5112-AE54-6E13-4D667F2A31EC}"/>
                    </a:ext>
                  </a:extLst>
                </p:cNvPr>
                <p:cNvPicPr/>
                <p:nvPr/>
              </p:nvPicPr>
              <p:blipFill>
                <a:blip r:embed="rId95"/>
                <a:stretch>
                  <a:fillRect/>
                </a:stretch>
              </p:blipFill>
              <p:spPr>
                <a:xfrm>
                  <a:off x="3823221" y="2690379"/>
                  <a:ext cx="5256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9" name="Ink 58">
                  <a:extLst>
                    <a:ext uri="{FF2B5EF4-FFF2-40B4-BE49-F238E27FC236}">
                      <a16:creationId xmlns:a16="http://schemas.microsoft.com/office/drawing/2014/main" id="{1C10A257-EB25-486B-3E76-DCB1D8978659}"/>
                    </a:ext>
                  </a:extLst>
                </p14:cNvPr>
                <p14:cNvContentPartPr/>
                <p14:nvPr/>
              </p14:nvContentPartPr>
              <p14:xfrm>
                <a:off x="3701901" y="2669499"/>
                <a:ext cx="201240" cy="36720"/>
              </p14:xfrm>
            </p:contentPart>
          </mc:Choice>
          <mc:Fallback xmlns="">
            <p:pic>
              <p:nvPicPr>
                <p:cNvPr id="59" name="Ink 58">
                  <a:extLst>
                    <a:ext uri="{FF2B5EF4-FFF2-40B4-BE49-F238E27FC236}">
                      <a16:creationId xmlns:a16="http://schemas.microsoft.com/office/drawing/2014/main" id="{1C10A257-EB25-486B-3E76-DCB1D8978659}"/>
                    </a:ext>
                  </a:extLst>
                </p:cNvPr>
                <p:cNvPicPr/>
                <p:nvPr/>
              </p:nvPicPr>
              <p:blipFill>
                <a:blip r:embed="rId97"/>
                <a:stretch>
                  <a:fillRect/>
                </a:stretch>
              </p:blipFill>
              <p:spPr>
                <a:xfrm>
                  <a:off x="3695781" y="2663379"/>
                  <a:ext cx="21348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0" name="Ink 59">
                  <a:extLst>
                    <a:ext uri="{FF2B5EF4-FFF2-40B4-BE49-F238E27FC236}">
                      <a16:creationId xmlns:a16="http://schemas.microsoft.com/office/drawing/2014/main" id="{9311DADE-500D-18B7-05D9-D4C5BC8E8314}"/>
                    </a:ext>
                  </a:extLst>
                </p14:cNvPr>
                <p14:cNvContentPartPr/>
                <p14:nvPr/>
              </p14:nvContentPartPr>
              <p14:xfrm>
                <a:off x="3962901" y="2654379"/>
                <a:ext cx="281520" cy="124200"/>
              </p14:xfrm>
            </p:contentPart>
          </mc:Choice>
          <mc:Fallback xmlns="">
            <p:pic>
              <p:nvPicPr>
                <p:cNvPr id="60" name="Ink 59">
                  <a:extLst>
                    <a:ext uri="{FF2B5EF4-FFF2-40B4-BE49-F238E27FC236}">
                      <a16:creationId xmlns:a16="http://schemas.microsoft.com/office/drawing/2014/main" id="{9311DADE-500D-18B7-05D9-D4C5BC8E8314}"/>
                    </a:ext>
                  </a:extLst>
                </p:cNvPr>
                <p:cNvPicPr/>
                <p:nvPr/>
              </p:nvPicPr>
              <p:blipFill>
                <a:blip r:embed="rId99"/>
                <a:stretch>
                  <a:fillRect/>
                </a:stretch>
              </p:blipFill>
              <p:spPr>
                <a:xfrm>
                  <a:off x="3956781" y="2648259"/>
                  <a:ext cx="29376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1" name="Ink 60">
                  <a:extLst>
                    <a:ext uri="{FF2B5EF4-FFF2-40B4-BE49-F238E27FC236}">
                      <a16:creationId xmlns:a16="http://schemas.microsoft.com/office/drawing/2014/main" id="{4C0F398A-89DC-149D-2C43-DA2859210C7B}"/>
                    </a:ext>
                  </a:extLst>
                </p14:cNvPr>
                <p14:cNvContentPartPr/>
                <p14:nvPr/>
              </p14:nvContentPartPr>
              <p14:xfrm>
                <a:off x="3594981" y="2957499"/>
                <a:ext cx="584640" cy="68760"/>
              </p14:xfrm>
            </p:contentPart>
          </mc:Choice>
          <mc:Fallback xmlns="">
            <p:pic>
              <p:nvPicPr>
                <p:cNvPr id="61" name="Ink 60">
                  <a:extLst>
                    <a:ext uri="{FF2B5EF4-FFF2-40B4-BE49-F238E27FC236}">
                      <a16:creationId xmlns:a16="http://schemas.microsoft.com/office/drawing/2014/main" id="{4C0F398A-89DC-149D-2C43-DA2859210C7B}"/>
                    </a:ext>
                  </a:extLst>
                </p:cNvPr>
                <p:cNvPicPr/>
                <p:nvPr/>
              </p:nvPicPr>
              <p:blipFill>
                <a:blip r:embed="rId101"/>
                <a:stretch>
                  <a:fillRect/>
                </a:stretch>
              </p:blipFill>
              <p:spPr>
                <a:xfrm>
                  <a:off x="3588861" y="2951379"/>
                  <a:ext cx="59688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2" name="Ink 61">
                  <a:extLst>
                    <a:ext uri="{FF2B5EF4-FFF2-40B4-BE49-F238E27FC236}">
                      <a16:creationId xmlns:a16="http://schemas.microsoft.com/office/drawing/2014/main" id="{B7DA10F6-DB71-C811-CD8D-4C038C9806A4}"/>
                    </a:ext>
                  </a:extLst>
                </p14:cNvPr>
                <p14:cNvContentPartPr/>
                <p14:nvPr/>
              </p14:nvContentPartPr>
              <p14:xfrm>
                <a:off x="3828621" y="3068739"/>
                <a:ext cx="219960" cy="165600"/>
              </p14:xfrm>
            </p:contentPart>
          </mc:Choice>
          <mc:Fallback xmlns="">
            <p:pic>
              <p:nvPicPr>
                <p:cNvPr id="62" name="Ink 61">
                  <a:extLst>
                    <a:ext uri="{FF2B5EF4-FFF2-40B4-BE49-F238E27FC236}">
                      <a16:creationId xmlns:a16="http://schemas.microsoft.com/office/drawing/2014/main" id="{B7DA10F6-DB71-C811-CD8D-4C038C9806A4}"/>
                    </a:ext>
                  </a:extLst>
                </p:cNvPr>
                <p:cNvPicPr/>
                <p:nvPr/>
              </p:nvPicPr>
              <p:blipFill>
                <a:blip r:embed="rId103"/>
                <a:stretch>
                  <a:fillRect/>
                </a:stretch>
              </p:blipFill>
              <p:spPr>
                <a:xfrm>
                  <a:off x="3822501" y="3062619"/>
                  <a:ext cx="23220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3" name="Ink 62">
                  <a:extLst>
                    <a:ext uri="{FF2B5EF4-FFF2-40B4-BE49-F238E27FC236}">
                      <a16:creationId xmlns:a16="http://schemas.microsoft.com/office/drawing/2014/main" id="{D4F9B6B8-18DB-339D-1BFF-83D75133E18A}"/>
                    </a:ext>
                  </a:extLst>
                </p14:cNvPr>
                <p14:cNvContentPartPr/>
                <p14:nvPr/>
              </p14:nvContentPartPr>
              <p14:xfrm>
                <a:off x="4436301" y="2741859"/>
                <a:ext cx="571680" cy="163800"/>
              </p14:xfrm>
            </p:contentPart>
          </mc:Choice>
          <mc:Fallback xmlns="">
            <p:pic>
              <p:nvPicPr>
                <p:cNvPr id="63" name="Ink 62">
                  <a:extLst>
                    <a:ext uri="{FF2B5EF4-FFF2-40B4-BE49-F238E27FC236}">
                      <a16:creationId xmlns:a16="http://schemas.microsoft.com/office/drawing/2014/main" id="{D4F9B6B8-18DB-339D-1BFF-83D75133E18A}"/>
                    </a:ext>
                  </a:extLst>
                </p:cNvPr>
                <p:cNvPicPr/>
                <p:nvPr/>
              </p:nvPicPr>
              <p:blipFill>
                <a:blip r:embed="rId105"/>
                <a:stretch>
                  <a:fillRect/>
                </a:stretch>
              </p:blipFill>
              <p:spPr>
                <a:xfrm>
                  <a:off x="4430181" y="2735739"/>
                  <a:ext cx="58392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4" name="Ink 63">
                  <a:extLst>
                    <a:ext uri="{FF2B5EF4-FFF2-40B4-BE49-F238E27FC236}">
                      <a16:creationId xmlns:a16="http://schemas.microsoft.com/office/drawing/2014/main" id="{BCBB67A3-5EE7-7B12-ABE9-23AE2E8D3D42}"/>
                    </a:ext>
                  </a:extLst>
                </p14:cNvPr>
                <p14:cNvContentPartPr/>
                <p14:nvPr/>
              </p14:nvContentPartPr>
              <p14:xfrm>
                <a:off x="4847421" y="2702259"/>
                <a:ext cx="231840" cy="203760"/>
              </p14:xfrm>
            </p:contentPart>
          </mc:Choice>
          <mc:Fallback xmlns="">
            <p:pic>
              <p:nvPicPr>
                <p:cNvPr id="64" name="Ink 63">
                  <a:extLst>
                    <a:ext uri="{FF2B5EF4-FFF2-40B4-BE49-F238E27FC236}">
                      <a16:creationId xmlns:a16="http://schemas.microsoft.com/office/drawing/2014/main" id="{BCBB67A3-5EE7-7B12-ABE9-23AE2E8D3D42}"/>
                    </a:ext>
                  </a:extLst>
                </p:cNvPr>
                <p:cNvPicPr/>
                <p:nvPr/>
              </p:nvPicPr>
              <p:blipFill>
                <a:blip r:embed="rId107"/>
                <a:stretch>
                  <a:fillRect/>
                </a:stretch>
              </p:blipFill>
              <p:spPr>
                <a:xfrm>
                  <a:off x="4841301" y="2696139"/>
                  <a:ext cx="2440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5" name="Ink 64">
                  <a:extLst>
                    <a:ext uri="{FF2B5EF4-FFF2-40B4-BE49-F238E27FC236}">
                      <a16:creationId xmlns:a16="http://schemas.microsoft.com/office/drawing/2014/main" id="{B3B862C0-CE8F-2540-047D-6E974E7899E5}"/>
                    </a:ext>
                  </a:extLst>
                </p14:cNvPr>
                <p14:cNvContentPartPr/>
                <p14:nvPr/>
              </p14:nvContentPartPr>
              <p14:xfrm>
                <a:off x="5505501" y="2625579"/>
                <a:ext cx="295560" cy="223560"/>
              </p14:xfrm>
            </p:contentPart>
          </mc:Choice>
          <mc:Fallback xmlns="">
            <p:pic>
              <p:nvPicPr>
                <p:cNvPr id="65" name="Ink 64">
                  <a:extLst>
                    <a:ext uri="{FF2B5EF4-FFF2-40B4-BE49-F238E27FC236}">
                      <a16:creationId xmlns:a16="http://schemas.microsoft.com/office/drawing/2014/main" id="{B3B862C0-CE8F-2540-047D-6E974E7899E5}"/>
                    </a:ext>
                  </a:extLst>
                </p:cNvPr>
                <p:cNvPicPr/>
                <p:nvPr/>
              </p:nvPicPr>
              <p:blipFill>
                <a:blip r:embed="rId109"/>
                <a:stretch>
                  <a:fillRect/>
                </a:stretch>
              </p:blipFill>
              <p:spPr>
                <a:xfrm>
                  <a:off x="5499381" y="2619459"/>
                  <a:ext cx="30780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6" name="Ink 65">
                  <a:extLst>
                    <a:ext uri="{FF2B5EF4-FFF2-40B4-BE49-F238E27FC236}">
                      <a16:creationId xmlns:a16="http://schemas.microsoft.com/office/drawing/2014/main" id="{30A15DC1-894B-4EA1-7103-963867852978}"/>
                    </a:ext>
                  </a:extLst>
                </p14:cNvPr>
                <p14:cNvContentPartPr/>
                <p14:nvPr/>
              </p14:nvContentPartPr>
              <p14:xfrm>
                <a:off x="5578581" y="2746899"/>
                <a:ext cx="257760" cy="20160"/>
              </p14:xfrm>
            </p:contentPart>
          </mc:Choice>
          <mc:Fallback xmlns="">
            <p:pic>
              <p:nvPicPr>
                <p:cNvPr id="66" name="Ink 65">
                  <a:extLst>
                    <a:ext uri="{FF2B5EF4-FFF2-40B4-BE49-F238E27FC236}">
                      <a16:creationId xmlns:a16="http://schemas.microsoft.com/office/drawing/2014/main" id="{30A15DC1-894B-4EA1-7103-963867852978}"/>
                    </a:ext>
                  </a:extLst>
                </p:cNvPr>
                <p:cNvPicPr/>
                <p:nvPr/>
              </p:nvPicPr>
              <p:blipFill>
                <a:blip r:embed="rId111"/>
                <a:stretch>
                  <a:fillRect/>
                </a:stretch>
              </p:blipFill>
              <p:spPr>
                <a:xfrm>
                  <a:off x="5572461" y="2740779"/>
                  <a:ext cx="27000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9" name="Ink 68">
                  <a:extLst>
                    <a:ext uri="{FF2B5EF4-FFF2-40B4-BE49-F238E27FC236}">
                      <a16:creationId xmlns:a16="http://schemas.microsoft.com/office/drawing/2014/main" id="{D8F81E20-D636-888F-C067-A0E52916DAEC}"/>
                    </a:ext>
                  </a:extLst>
                </p14:cNvPr>
                <p14:cNvContentPartPr/>
                <p14:nvPr/>
              </p14:nvContentPartPr>
              <p14:xfrm>
                <a:off x="4490661" y="3655899"/>
                <a:ext cx="173880" cy="282960"/>
              </p14:xfrm>
            </p:contentPart>
          </mc:Choice>
          <mc:Fallback xmlns="">
            <p:pic>
              <p:nvPicPr>
                <p:cNvPr id="69" name="Ink 68">
                  <a:extLst>
                    <a:ext uri="{FF2B5EF4-FFF2-40B4-BE49-F238E27FC236}">
                      <a16:creationId xmlns:a16="http://schemas.microsoft.com/office/drawing/2014/main" id="{D8F81E20-D636-888F-C067-A0E52916DAEC}"/>
                    </a:ext>
                  </a:extLst>
                </p:cNvPr>
                <p:cNvPicPr/>
                <p:nvPr/>
              </p:nvPicPr>
              <p:blipFill>
                <a:blip r:embed="rId113"/>
                <a:stretch>
                  <a:fillRect/>
                </a:stretch>
              </p:blipFill>
              <p:spPr>
                <a:xfrm>
                  <a:off x="4484541" y="3649779"/>
                  <a:ext cx="18612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0" name="Ink 69">
                  <a:extLst>
                    <a:ext uri="{FF2B5EF4-FFF2-40B4-BE49-F238E27FC236}">
                      <a16:creationId xmlns:a16="http://schemas.microsoft.com/office/drawing/2014/main" id="{A6B200C0-E0CF-5D72-840D-FB9F1B27ECB9}"/>
                    </a:ext>
                  </a:extLst>
                </p14:cNvPr>
                <p14:cNvContentPartPr/>
                <p14:nvPr/>
              </p14:nvContentPartPr>
              <p14:xfrm>
                <a:off x="4754541" y="3736899"/>
                <a:ext cx="20880" cy="186120"/>
              </p14:xfrm>
            </p:contentPart>
          </mc:Choice>
          <mc:Fallback xmlns="">
            <p:pic>
              <p:nvPicPr>
                <p:cNvPr id="70" name="Ink 69">
                  <a:extLst>
                    <a:ext uri="{FF2B5EF4-FFF2-40B4-BE49-F238E27FC236}">
                      <a16:creationId xmlns:a16="http://schemas.microsoft.com/office/drawing/2014/main" id="{A6B200C0-E0CF-5D72-840D-FB9F1B27ECB9}"/>
                    </a:ext>
                  </a:extLst>
                </p:cNvPr>
                <p:cNvPicPr/>
                <p:nvPr/>
              </p:nvPicPr>
              <p:blipFill>
                <a:blip r:embed="rId115"/>
                <a:stretch>
                  <a:fillRect/>
                </a:stretch>
              </p:blipFill>
              <p:spPr>
                <a:xfrm>
                  <a:off x="4748421" y="3730779"/>
                  <a:ext cx="3312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1" name="Ink 70">
                  <a:extLst>
                    <a:ext uri="{FF2B5EF4-FFF2-40B4-BE49-F238E27FC236}">
                      <a16:creationId xmlns:a16="http://schemas.microsoft.com/office/drawing/2014/main" id="{D878A2F8-6569-5BDB-3934-627123EBC452}"/>
                    </a:ext>
                  </a:extLst>
                </p14:cNvPr>
                <p14:cNvContentPartPr/>
                <p14:nvPr/>
              </p14:nvContentPartPr>
              <p14:xfrm>
                <a:off x="4701261" y="3609819"/>
                <a:ext cx="28440" cy="4320"/>
              </p14:xfrm>
            </p:contentPart>
          </mc:Choice>
          <mc:Fallback xmlns="">
            <p:pic>
              <p:nvPicPr>
                <p:cNvPr id="71" name="Ink 70">
                  <a:extLst>
                    <a:ext uri="{FF2B5EF4-FFF2-40B4-BE49-F238E27FC236}">
                      <a16:creationId xmlns:a16="http://schemas.microsoft.com/office/drawing/2014/main" id="{D878A2F8-6569-5BDB-3934-627123EBC452}"/>
                    </a:ext>
                  </a:extLst>
                </p:cNvPr>
                <p:cNvPicPr/>
                <p:nvPr/>
              </p:nvPicPr>
              <p:blipFill>
                <a:blip r:embed="rId117"/>
                <a:stretch>
                  <a:fillRect/>
                </a:stretch>
              </p:blipFill>
              <p:spPr>
                <a:xfrm>
                  <a:off x="4695141" y="3603699"/>
                  <a:ext cx="40680" cy="165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2" name="Ink 71">
                  <a:extLst>
                    <a:ext uri="{FF2B5EF4-FFF2-40B4-BE49-F238E27FC236}">
                      <a16:creationId xmlns:a16="http://schemas.microsoft.com/office/drawing/2014/main" id="{5CFE9CC1-D84A-51FD-7DF0-0CFF805B4C4D}"/>
                    </a:ext>
                  </a:extLst>
                </p14:cNvPr>
                <p14:cNvContentPartPr/>
                <p14:nvPr/>
              </p14:nvContentPartPr>
              <p14:xfrm>
                <a:off x="4843461" y="3684699"/>
                <a:ext cx="152640" cy="161280"/>
              </p14:xfrm>
            </p:contentPart>
          </mc:Choice>
          <mc:Fallback xmlns="">
            <p:pic>
              <p:nvPicPr>
                <p:cNvPr id="72" name="Ink 71">
                  <a:extLst>
                    <a:ext uri="{FF2B5EF4-FFF2-40B4-BE49-F238E27FC236}">
                      <a16:creationId xmlns:a16="http://schemas.microsoft.com/office/drawing/2014/main" id="{5CFE9CC1-D84A-51FD-7DF0-0CFF805B4C4D}"/>
                    </a:ext>
                  </a:extLst>
                </p:cNvPr>
                <p:cNvPicPr/>
                <p:nvPr/>
              </p:nvPicPr>
              <p:blipFill>
                <a:blip r:embed="rId119"/>
                <a:stretch>
                  <a:fillRect/>
                </a:stretch>
              </p:blipFill>
              <p:spPr>
                <a:xfrm>
                  <a:off x="4837341" y="3678579"/>
                  <a:ext cx="16488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3" name="Ink 72">
                  <a:extLst>
                    <a:ext uri="{FF2B5EF4-FFF2-40B4-BE49-F238E27FC236}">
                      <a16:creationId xmlns:a16="http://schemas.microsoft.com/office/drawing/2014/main" id="{6D4CC377-FBCD-4408-FC4A-DF302838CC6F}"/>
                    </a:ext>
                  </a:extLst>
                </p14:cNvPr>
                <p14:cNvContentPartPr/>
                <p14:nvPr/>
              </p14:nvContentPartPr>
              <p14:xfrm>
                <a:off x="5047221" y="3491739"/>
                <a:ext cx="138240" cy="114120"/>
              </p14:xfrm>
            </p:contentPart>
          </mc:Choice>
          <mc:Fallback xmlns="">
            <p:pic>
              <p:nvPicPr>
                <p:cNvPr id="73" name="Ink 72">
                  <a:extLst>
                    <a:ext uri="{FF2B5EF4-FFF2-40B4-BE49-F238E27FC236}">
                      <a16:creationId xmlns:a16="http://schemas.microsoft.com/office/drawing/2014/main" id="{6D4CC377-FBCD-4408-FC4A-DF302838CC6F}"/>
                    </a:ext>
                  </a:extLst>
                </p:cNvPr>
                <p:cNvPicPr/>
                <p:nvPr/>
              </p:nvPicPr>
              <p:blipFill>
                <a:blip r:embed="rId121"/>
                <a:stretch>
                  <a:fillRect/>
                </a:stretch>
              </p:blipFill>
              <p:spPr>
                <a:xfrm>
                  <a:off x="5041101" y="3485619"/>
                  <a:ext cx="1504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5" name="Ink 74">
                  <a:extLst>
                    <a:ext uri="{FF2B5EF4-FFF2-40B4-BE49-F238E27FC236}">
                      <a16:creationId xmlns:a16="http://schemas.microsoft.com/office/drawing/2014/main" id="{DC82C910-F742-A0B5-39E0-9DBEE3CF9877}"/>
                    </a:ext>
                  </a:extLst>
                </p14:cNvPr>
                <p14:cNvContentPartPr/>
                <p14:nvPr/>
              </p14:nvContentPartPr>
              <p14:xfrm>
                <a:off x="5375181" y="3675339"/>
                <a:ext cx="173880" cy="190440"/>
              </p14:xfrm>
            </p:contentPart>
          </mc:Choice>
          <mc:Fallback xmlns="">
            <p:pic>
              <p:nvPicPr>
                <p:cNvPr id="75" name="Ink 74">
                  <a:extLst>
                    <a:ext uri="{FF2B5EF4-FFF2-40B4-BE49-F238E27FC236}">
                      <a16:creationId xmlns:a16="http://schemas.microsoft.com/office/drawing/2014/main" id="{DC82C910-F742-A0B5-39E0-9DBEE3CF9877}"/>
                    </a:ext>
                  </a:extLst>
                </p:cNvPr>
                <p:cNvPicPr/>
                <p:nvPr/>
              </p:nvPicPr>
              <p:blipFill>
                <a:blip r:embed="rId123"/>
                <a:stretch>
                  <a:fillRect/>
                </a:stretch>
              </p:blipFill>
              <p:spPr>
                <a:xfrm>
                  <a:off x="5369061" y="3669219"/>
                  <a:ext cx="18612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6" name="Ink 75">
                  <a:extLst>
                    <a:ext uri="{FF2B5EF4-FFF2-40B4-BE49-F238E27FC236}">
                      <a16:creationId xmlns:a16="http://schemas.microsoft.com/office/drawing/2014/main" id="{2E0B13E6-0308-FF48-0208-3179B62407CA}"/>
                    </a:ext>
                  </a:extLst>
                </p14:cNvPr>
                <p14:cNvContentPartPr/>
                <p14:nvPr/>
              </p14:nvContentPartPr>
              <p14:xfrm>
                <a:off x="5307501" y="3794499"/>
                <a:ext cx="194040" cy="38880"/>
              </p14:xfrm>
            </p:contentPart>
          </mc:Choice>
          <mc:Fallback xmlns="">
            <p:pic>
              <p:nvPicPr>
                <p:cNvPr id="76" name="Ink 75">
                  <a:extLst>
                    <a:ext uri="{FF2B5EF4-FFF2-40B4-BE49-F238E27FC236}">
                      <a16:creationId xmlns:a16="http://schemas.microsoft.com/office/drawing/2014/main" id="{2E0B13E6-0308-FF48-0208-3179B62407CA}"/>
                    </a:ext>
                  </a:extLst>
                </p:cNvPr>
                <p:cNvPicPr/>
                <p:nvPr/>
              </p:nvPicPr>
              <p:blipFill>
                <a:blip r:embed="rId125"/>
                <a:stretch>
                  <a:fillRect/>
                </a:stretch>
              </p:blipFill>
              <p:spPr>
                <a:xfrm>
                  <a:off x="5301381" y="3788379"/>
                  <a:ext cx="20628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7" name="Ink 76">
                  <a:extLst>
                    <a:ext uri="{FF2B5EF4-FFF2-40B4-BE49-F238E27FC236}">
                      <a16:creationId xmlns:a16="http://schemas.microsoft.com/office/drawing/2014/main" id="{C3E6884E-D0B6-2896-6FBE-63281B58A2C7}"/>
                    </a:ext>
                  </a:extLst>
                </p14:cNvPr>
                <p14:cNvContentPartPr/>
                <p14:nvPr/>
              </p14:nvContentPartPr>
              <p14:xfrm>
                <a:off x="5979621" y="3480579"/>
                <a:ext cx="192600" cy="340560"/>
              </p14:xfrm>
            </p:contentPart>
          </mc:Choice>
          <mc:Fallback xmlns="">
            <p:pic>
              <p:nvPicPr>
                <p:cNvPr id="77" name="Ink 76">
                  <a:extLst>
                    <a:ext uri="{FF2B5EF4-FFF2-40B4-BE49-F238E27FC236}">
                      <a16:creationId xmlns:a16="http://schemas.microsoft.com/office/drawing/2014/main" id="{C3E6884E-D0B6-2896-6FBE-63281B58A2C7}"/>
                    </a:ext>
                  </a:extLst>
                </p:cNvPr>
                <p:cNvPicPr/>
                <p:nvPr/>
              </p:nvPicPr>
              <p:blipFill>
                <a:blip r:embed="rId127"/>
                <a:stretch>
                  <a:fillRect/>
                </a:stretch>
              </p:blipFill>
              <p:spPr>
                <a:xfrm>
                  <a:off x="5973501" y="3474459"/>
                  <a:ext cx="20484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8" name="Ink 77">
                  <a:extLst>
                    <a:ext uri="{FF2B5EF4-FFF2-40B4-BE49-F238E27FC236}">
                      <a16:creationId xmlns:a16="http://schemas.microsoft.com/office/drawing/2014/main" id="{3B342861-3A43-9E32-D56D-0EFA69B8BD85}"/>
                    </a:ext>
                  </a:extLst>
                </p14:cNvPr>
                <p14:cNvContentPartPr/>
                <p14:nvPr/>
              </p14:nvContentPartPr>
              <p14:xfrm>
                <a:off x="6261861" y="3584979"/>
                <a:ext cx="198000" cy="211680"/>
              </p14:xfrm>
            </p:contentPart>
          </mc:Choice>
          <mc:Fallback xmlns="">
            <p:pic>
              <p:nvPicPr>
                <p:cNvPr id="78" name="Ink 77">
                  <a:extLst>
                    <a:ext uri="{FF2B5EF4-FFF2-40B4-BE49-F238E27FC236}">
                      <a16:creationId xmlns:a16="http://schemas.microsoft.com/office/drawing/2014/main" id="{3B342861-3A43-9E32-D56D-0EFA69B8BD85}"/>
                    </a:ext>
                  </a:extLst>
                </p:cNvPr>
                <p:cNvPicPr/>
                <p:nvPr/>
              </p:nvPicPr>
              <p:blipFill>
                <a:blip r:embed="rId129"/>
                <a:stretch>
                  <a:fillRect/>
                </a:stretch>
              </p:blipFill>
              <p:spPr>
                <a:xfrm>
                  <a:off x="6255741" y="3578859"/>
                  <a:ext cx="21024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9" name="Ink 78">
                  <a:extLst>
                    <a:ext uri="{FF2B5EF4-FFF2-40B4-BE49-F238E27FC236}">
                      <a16:creationId xmlns:a16="http://schemas.microsoft.com/office/drawing/2014/main" id="{A6E9E0C6-698B-85B0-ADA4-F3B27B05E025}"/>
                    </a:ext>
                  </a:extLst>
                </p14:cNvPr>
                <p14:cNvContentPartPr/>
                <p14:nvPr/>
              </p14:nvContentPartPr>
              <p14:xfrm>
                <a:off x="6278421" y="3655899"/>
                <a:ext cx="194760" cy="41040"/>
              </p14:xfrm>
            </p:contentPart>
          </mc:Choice>
          <mc:Fallback xmlns="">
            <p:pic>
              <p:nvPicPr>
                <p:cNvPr id="79" name="Ink 78">
                  <a:extLst>
                    <a:ext uri="{FF2B5EF4-FFF2-40B4-BE49-F238E27FC236}">
                      <a16:creationId xmlns:a16="http://schemas.microsoft.com/office/drawing/2014/main" id="{A6E9E0C6-698B-85B0-ADA4-F3B27B05E025}"/>
                    </a:ext>
                  </a:extLst>
                </p:cNvPr>
                <p:cNvPicPr/>
                <p:nvPr/>
              </p:nvPicPr>
              <p:blipFill>
                <a:blip r:embed="rId131"/>
                <a:stretch>
                  <a:fillRect/>
                </a:stretch>
              </p:blipFill>
              <p:spPr>
                <a:xfrm>
                  <a:off x="6272301" y="3649779"/>
                  <a:ext cx="20700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2" name="Ink 81">
                  <a:extLst>
                    <a:ext uri="{FF2B5EF4-FFF2-40B4-BE49-F238E27FC236}">
                      <a16:creationId xmlns:a16="http://schemas.microsoft.com/office/drawing/2014/main" id="{E5CC275E-645C-C8D5-08A6-A0BA8CC5958C}"/>
                    </a:ext>
                  </a:extLst>
                </p14:cNvPr>
                <p14:cNvContentPartPr/>
                <p14:nvPr/>
              </p14:nvContentPartPr>
              <p14:xfrm>
                <a:off x="3554661" y="3696939"/>
                <a:ext cx="172080" cy="256320"/>
              </p14:xfrm>
            </p:contentPart>
          </mc:Choice>
          <mc:Fallback xmlns="">
            <p:pic>
              <p:nvPicPr>
                <p:cNvPr id="82" name="Ink 81">
                  <a:extLst>
                    <a:ext uri="{FF2B5EF4-FFF2-40B4-BE49-F238E27FC236}">
                      <a16:creationId xmlns:a16="http://schemas.microsoft.com/office/drawing/2014/main" id="{E5CC275E-645C-C8D5-08A6-A0BA8CC5958C}"/>
                    </a:ext>
                  </a:extLst>
                </p:cNvPr>
                <p:cNvPicPr/>
                <p:nvPr/>
              </p:nvPicPr>
              <p:blipFill>
                <a:blip r:embed="rId133"/>
                <a:stretch>
                  <a:fillRect/>
                </a:stretch>
              </p:blipFill>
              <p:spPr>
                <a:xfrm>
                  <a:off x="3548541" y="3690819"/>
                  <a:ext cx="18432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3" name="Ink 82">
                  <a:extLst>
                    <a:ext uri="{FF2B5EF4-FFF2-40B4-BE49-F238E27FC236}">
                      <a16:creationId xmlns:a16="http://schemas.microsoft.com/office/drawing/2014/main" id="{AE42E715-9697-10D0-6463-27F3AA14F25D}"/>
                    </a:ext>
                  </a:extLst>
                </p14:cNvPr>
                <p14:cNvContentPartPr/>
                <p14:nvPr/>
              </p14:nvContentPartPr>
              <p14:xfrm>
                <a:off x="3468981" y="4011579"/>
                <a:ext cx="346320" cy="68760"/>
              </p14:xfrm>
            </p:contentPart>
          </mc:Choice>
          <mc:Fallback xmlns="">
            <p:pic>
              <p:nvPicPr>
                <p:cNvPr id="83" name="Ink 82">
                  <a:extLst>
                    <a:ext uri="{FF2B5EF4-FFF2-40B4-BE49-F238E27FC236}">
                      <a16:creationId xmlns:a16="http://schemas.microsoft.com/office/drawing/2014/main" id="{AE42E715-9697-10D0-6463-27F3AA14F25D}"/>
                    </a:ext>
                  </a:extLst>
                </p:cNvPr>
                <p:cNvPicPr/>
                <p:nvPr/>
              </p:nvPicPr>
              <p:blipFill>
                <a:blip r:embed="rId135"/>
                <a:stretch>
                  <a:fillRect/>
                </a:stretch>
              </p:blipFill>
              <p:spPr>
                <a:xfrm>
                  <a:off x="3462861" y="4005459"/>
                  <a:ext cx="35856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4" name="Ink 83">
                  <a:extLst>
                    <a:ext uri="{FF2B5EF4-FFF2-40B4-BE49-F238E27FC236}">
                      <a16:creationId xmlns:a16="http://schemas.microsoft.com/office/drawing/2014/main" id="{BC08477F-6830-9AD7-B7CD-6F5759B25686}"/>
                    </a:ext>
                  </a:extLst>
                </p14:cNvPr>
                <p14:cNvContentPartPr/>
                <p14:nvPr/>
              </p14:nvContentPartPr>
              <p14:xfrm>
                <a:off x="3473661" y="4286619"/>
                <a:ext cx="108720" cy="168120"/>
              </p14:xfrm>
            </p:contentPart>
          </mc:Choice>
          <mc:Fallback xmlns="">
            <p:pic>
              <p:nvPicPr>
                <p:cNvPr id="84" name="Ink 83">
                  <a:extLst>
                    <a:ext uri="{FF2B5EF4-FFF2-40B4-BE49-F238E27FC236}">
                      <a16:creationId xmlns:a16="http://schemas.microsoft.com/office/drawing/2014/main" id="{BC08477F-6830-9AD7-B7CD-6F5759B25686}"/>
                    </a:ext>
                  </a:extLst>
                </p:cNvPr>
                <p:cNvPicPr/>
                <p:nvPr/>
              </p:nvPicPr>
              <p:blipFill>
                <a:blip r:embed="rId137"/>
                <a:stretch>
                  <a:fillRect/>
                </a:stretch>
              </p:blipFill>
              <p:spPr>
                <a:xfrm>
                  <a:off x="3467541" y="4280499"/>
                  <a:ext cx="12096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5" name="Ink 84">
                  <a:extLst>
                    <a:ext uri="{FF2B5EF4-FFF2-40B4-BE49-F238E27FC236}">
                      <a16:creationId xmlns:a16="http://schemas.microsoft.com/office/drawing/2014/main" id="{45E7E837-E9BC-3748-30DA-BB4599553474}"/>
                    </a:ext>
                  </a:extLst>
                </p14:cNvPr>
                <p14:cNvContentPartPr/>
                <p14:nvPr/>
              </p14:nvContentPartPr>
              <p14:xfrm>
                <a:off x="3618741" y="4262859"/>
                <a:ext cx="101520" cy="149040"/>
              </p14:xfrm>
            </p:contentPart>
          </mc:Choice>
          <mc:Fallback xmlns="">
            <p:pic>
              <p:nvPicPr>
                <p:cNvPr id="85" name="Ink 84">
                  <a:extLst>
                    <a:ext uri="{FF2B5EF4-FFF2-40B4-BE49-F238E27FC236}">
                      <a16:creationId xmlns:a16="http://schemas.microsoft.com/office/drawing/2014/main" id="{45E7E837-E9BC-3748-30DA-BB4599553474}"/>
                    </a:ext>
                  </a:extLst>
                </p:cNvPr>
                <p:cNvPicPr/>
                <p:nvPr/>
              </p:nvPicPr>
              <p:blipFill>
                <a:blip r:embed="rId139"/>
                <a:stretch>
                  <a:fillRect/>
                </a:stretch>
              </p:blipFill>
              <p:spPr>
                <a:xfrm>
                  <a:off x="3612621" y="4256739"/>
                  <a:ext cx="11376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6" name="Ink 85">
                  <a:extLst>
                    <a:ext uri="{FF2B5EF4-FFF2-40B4-BE49-F238E27FC236}">
                      <a16:creationId xmlns:a16="http://schemas.microsoft.com/office/drawing/2014/main" id="{9360BE5D-ECF5-3971-4FE8-C57A371E49B0}"/>
                    </a:ext>
                  </a:extLst>
                </p14:cNvPr>
                <p14:cNvContentPartPr/>
                <p14:nvPr/>
              </p14:nvContentPartPr>
              <p14:xfrm>
                <a:off x="3619461" y="4274379"/>
                <a:ext cx="150480" cy="24840"/>
              </p14:xfrm>
            </p:contentPart>
          </mc:Choice>
          <mc:Fallback xmlns="">
            <p:pic>
              <p:nvPicPr>
                <p:cNvPr id="86" name="Ink 85">
                  <a:extLst>
                    <a:ext uri="{FF2B5EF4-FFF2-40B4-BE49-F238E27FC236}">
                      <a16:creationId xmlns:a16="http://schemas.microsoft.com/office/drawing/2014/main" id="{9360BE5D-ECF5-3971-4FE8-C57A371E49B0}"/>
                    </a:ext>
                  </a:extLst>
                </p:cNvPr>
                <p:cNvPicPr/>
                <p:nvPr/>
              </p:nvPicPr>
              <p:blipFill>
                <a:blip r:embed="rId141"/>
                <a:stretch>
                  <a:fillRect/>
                </a:stretch>
              </p:blipFill>
              <p:spPr>
                <a:xfrm>
                  <a:off x="3613341" y="4268259"/>
                  <a:ext cx="1627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7" name="Ink 86">
                  <a:extLst>
                    <a:ext uri="{FF2B5EF4-FFF2-40B4-BE49-F238E27FC236}">
                      <a16:creationId xmlns:a16="http://schemas.microsoft.com/office/drawing/2014/main" id="{9B0C28DE-1C9C-8945-0090-2C42B8819BA6}"/>
                    </a:ext>
                  </a:extLst>
                </p14:cNvPr>
                <p14:cNvContentPartPr/>
                <p14:nvPr/>
              </p14:nvContentPartPr>
              <p14:xfrm>
                <a:off x="4154061" y="3347379"/>
                <a:ext cx="144360" cy="1078200"/>
              </p14:xfrm>
            </p:contentPart>
          </mc:Choice>
          <mc:Fallback xmlns="">
            <p:pic>
              <p:nvPicPr>
                <p:cNvPr id="87" name="Ink 86">
                  <a:extLst>
                    <a:ext uri="{FF2B5EF4-FFF2-40B4-BE49-F238E27FC236}">
                      <a16:creationId xmlns:a16="http://schemas.microsoft.com/office/drawing/2014/main" id="{9B0C28DE-1C9C-8945-0090-2C42B8819BA6}"/>
                    </a:ext>
                  </a:extLst>
                </p:cNvPr>
                <p:cNvPicPr/>
                <p:nvPr/>
              </p:nvPicPr>
              <p:blipFill>
                <a:blip r:embed="rId143"/>
                <a:stretch>
                  <a:fillRect/>
                </a:stretch>
              </p:blipFill>
              <p:spPr>
                <a:xfrm>
                  <a:off x="4147941" y="3341259"/>
                  <a:ext cx="156600" cy="10904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0" name="Ink 89">
                  <a:extLst>
                    <a:ext uri="{FF2B5EF4-FFF2-40B4-BE49-F238E27FC236}">
                      <a16:creationId xmlns:a16="http://schemas.microsoft.com/office/drawing/2014/main" id="{D04A2D29-0A5A-9E4D-66C4-71F1AF51B6E9}"/>
                    </a:ext>
                  </a:extLst>
                </p14:cNvPr>
                <p14:cNvContentPartPr/>
                <p14:nvPr/>
              </p14:nvContentPartPr>
              <p14:xfrm>
                <a:off x="4178181" y="4562739"/>
                <a:ext cx="105120" cy="153000"/>
              </p14:xfrm>
            </p:contentPart>
          </mc:Choice>
          <mc:Fallback xmlns="">
            <p:pic>
              <p:nvPicPr>
                <p:cNvPr id="90" name="Ink 89">
                  <a:extLst>
                    <a:ext uri="{FF2B5EF4-FFF2-40B4-BE49-F238E27FC236}">
                      <a16:creationId xmlns:a16="http://schemas.microsoft.com/office/drawing/2014/main" id="{D04A2D29-0A5A-9E4D-66C4-71F1AF51B6E9}"/>
                    </a:ext>
                  </a:extLst>
                </p:cNvPr>
                <p:cNvPicPr/>
                <p:nvPr/>
              </p:nvPicPr>
              <p:blipFill>
                <a:blip r:embed="rId145"/>
                <a:stretch>
                  <a:fillRect/>
                </a:stretch>
              </p:blipFill>
              <p:spPr>
                <a:xfrm>
                  <a:off x="4172061" y="4556619"/>
                  <a:ext cx="1173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1" name="Ink 90">
                  <a:extLst>
                    <a:ext uri="{FF2B5EF4-FFF2-40B4-BE49-F238E27FC236}">
                      <a16:creationId xmlns:a16="http://schemas.microsoft.com/office/drawing/2014/main" id="{AA3CF391-2CCB-24D9-1919-68961D49A2C3}"/>
                    </a:ext>
                  </a:extLst>
                </p14:cNvPr>
                <p14:cNvContentPartPr/>
                <p14:nvPr/>
              </p14:nvContentPartPr>
              <p14:xfrm>
                <a:off x="4397421" y="3257019"/>
                <a:ext cx="109800" cy="148320"/>
              </p14:xfrm>
            </p:contentPart>
          </mc:Choice>
          <mc:Fallback xmlns="">
            <p:pic>
              <p:nvPicPr>
                <p:cNvPr id="91" name="Ink 90">
                  <a:extLst>
                    <a:ext uri="{FF2B5EF4-FFF2-40B4-BE49-F238E27FC236}">
                      <a16:creationId xmlns:a16="http://schemas.microsoft.com/office/drawing/2014/main" id="{AA3CF391-2CCB-24D9-1919-68961D49A2C3}"/>
                    </a:ext>
                  </a:extLst>
                </p:cNvPr>
                <p:cNvPicPr/>
                <p:nvPr/>
              </p:nvPicPr>
              <p:blipFill>
                <a:blip r:embed="rId147"/>
                <a:stretch>
                  <a:fillRect/>
                </a:stretch>
              </p:blipFill>
              <p:spPr>
                <a:xfrm>
                  <a:off x="4391301" y="3250899"/>
                  <a:ext cx="12204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2" name="Ink 91">
                  <a:extLst>
                    <a:ext uri="{FF2B5EF4-FFF2-40B4-BE49-F238E27FC236}">
                      <a16:creationId xmlns:a16="http://schemas.microsoft.com/office/drawing/2014/main" id="{A51F4FC8-05E5-FBAB-C441-420EFF9CECC8}"/>
                    </a:ext>
                  </a:extLst>
                </p14:cNvPr>
                <p14:cNvContentPartPr/>
                <p14:nvPr/>
              </p14:nvContentPartPr>
              <p14:xfrm>
                <a:off x="4520181" y="3262419"/>
                <a:ext cx="103680" cy="131760"/>
              </p14:xfrm>
            </p:contentPart>
          </mc:Choice>
          <mc:Fallback xmlns="">
            <p:pic>
              <p:nvPicPr>
                <p:cNvPr id="92" name="Ink 91">
                  <a:extLst>
                    <a:ext uri="{FF2B5EF4-FFF2-40B4-BE49-F238E27FC236}">
                      <a16:creationId xmlns:a16="http://schemas.microsoft.com/office/drawing/2014/main" id="{A51F4FC8-05E5-FBAB-C441-420EFF9CECC8}"/>
                    </a:ext>
                  </a:extLst>
                </p:cNvPr>
                <p:cNvPicPr/>
                <p:nvPr/>
              </p:nvPicPr>
              <p:blipFill>
                <a:blip r:embed="rId149"/>
                <a:stretch>
                  <a:fillRect/>
                </a:stretch>
              </p:blipFill>
              <p:spPr>
                <a:xfrm>
                  <a:off x="4514061" y="3256299"/>
                  <a:ext cx="1159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3" name="Ink 92">
                  <a:extLst>
                    <a:ext uri="{FF2B5EF4-FFF2-40B4-BE49-F238E27FC236}">
                      <a16:creationId xmlns:a16="http://schemas.microsoft.com/office/drawing/2014/main" id="{9E164F05-7FED-F177-FCC7-EF4111160FB3}"/>
                    </a:ext>
                  </a:extLst>
                </p14:cNvPr>
                <p14:cNvContentPartPr/>
                <p14:nvPr/>
              </p14:nvContentPartPr>
              <p14:xfrm>
                <a:off x="4508301" y="3177819"/>
                <a:ext cx="209880" cy="87480"/>
              </p14:xfrm>
            </p:contentPart>
          </mc:Choice>
          <mc:Fallback xmlns="">
            <p:pic>
              <p:nvPicPr>
                <p:cNvPr id="93" name="Ink 92">
                  <a:extLst>
                    <a:ext uri="{FF2B5EF4-FFF2-40B4-BE49-F238E27FC236}">
                      <a16:creationId xmlns:a16="http://schemas.microsoft.com/office/drawing/2014/main" id="{9E164F05-7FED-F177-FCC7-EF4111160FB3}"/>
                    </a:ext>
                  </a:extLst>
                </p:cNvPr>
                <p:cNvPicPr/>
                <p:nvPr/>
              </p:nvPicPr>
              <p:blipFill>
                <a:blip r:embed="rId151"/>
                <a:stretch>
                  <a:fillRect/>
                </a:stretch>
              </p:blipFill>
              <p:spPr>
                <a:xfrm>
                  <a:off x="4502181" y="3171699"/>
                  <a:ext cx="22212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0" name="Ink 99">
                  <a:extLst>
                    <a:ext uri="{FF2B5EF4-FFF2-40B4-BE49-F238E27FC236}">
                      <a16:creationId xmlns:a16="http://schemas.microsoft.com/office/drawing/2014/main" id="{DF670464-9AE9-5978-E2BF-6FBF0C98973B}"/>
                    </a:ext>
                  </a:extLst>
                </p14:cNvPr>
                <p14:cNvContentPartPr/>
                <p14:nvPr/>
              </p14:nvContentPartPr>
              <p14:xfrm>
                <a:off x="3324981" y="5358339"/>
                <a:ext cx="226440" cy="240120"/>
              </p14:xfrm>
            </p:contentPart>
          </mc:Choice>
          <mc:Fallback xmlns="">
            <p:pic>
              <p:nvPicPr>
                <p:cNvPr id="100" name="Ink 99">
                  <a:extLst>
                    <a:ext uri="{FF2B5EF4-FFF2-40B4-BE49-F238E27FC236}">
                      <a16:creationId xmlns:a16="http://schemas.microsoft.com/office/drawing/2014/main" id="{DF670464-9AE9-5978-E2BF-6FBF0C98973B}"/>
                    </a:ext>
                  </a:extLst>
                </p:cNvPr>
                <p:cNvPicPr/>
                <p:nvPr/>
              </p:nvPicPr>
              <p:blipFill>
                <a:blip r:embed="rId153"/>
                <a:stretch>
                  <a:fillRect/>
                </a:stretch>
              </p:blipFill>
              <p:spPr>
                <a:xfrm>
                  <a:off x="3318861" y="5352219"/>
                  <a:ext cx="23868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1" name="Ink 100">
                  <a:extLst>
                    <a:ext uri="{FF2B5EF4-FFF2-40B4-BE49-F238E27FC236}">
                      <a16:creationId xmlns:a16="http://schemas.microsoft.com/office/drawing/2014/main" id="{4E9497A1-0A82-2650-221F-817FF33BBFF5}"/>
                    </a:ext>
                  </a:extLst>
                </p14:cNvPr>
                <p14:cNvContentPartPr/>
                <p14:nvPr/>
              </p14:nvContentPartPr>
              <p14:xfrm>
                <a:off x="3260181" y="5675499"/>
                <a:ext cx="383400" cy="114840"/>
              </p14:xfrm>
            </p:contentPart>
          </mc:Choice>
          <mc:Fallback xmlns="">
            <p:pic>
              <p:nvPicPr>
                <p:cNvPr id="101" name="Ink 100">
                  <a:extLst>
                    <a:ext uri="{FF2B5EF4-FFF2-40B4-BE49-F238E27FC236}">
                      <a16:creationId xmlns:a16="http://schemas.microsoft.com/office/drawing/2014/main" id="{4E9497A1-0A82-2650-221F-817FF33BBFF5}"/>
                    </a:ext>
                  </a:extLst>
                </p:cNvPr>
                <p:cNvPicPr/>
                <p:nvPr/>
              </p:nvPicPr>
              <p:blipFill>
                <a:blip r:embed="rId155"/>
                <a:stretch>
                  <a:fillRect/>
                </a:stretch>
              </p:blipFill>
              <p:spPr>
                <a:xfrm>
                  <a:off x="3254061" y="5669379"/>
                  <a:ext cx="39564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2" name="Ink 101">
                  <a:extLst>
                    <a:ext uri="{FF2B5EF4-FFF2-40B4-BE49-F238E27FC236}">
                      <a16:creationId xmlns:a16="http://schemas.microsoft.com/office/drawing/2014/main" id="{8566CB34-B02C-3F25-A18A-FA967B61C239}"/>
                    </a:ext>
                  </a:extLst>
                </p14:cNvPr>
                <p14:cNvContentPartPr/>
                <p14:nvPr/>
              </p14:nvContentPartPr>
              <p14:xfrm>
                <a:off x="3416061" y="5786379"/>
                <a:ext cx="251640" cy="278640"/>
              </p14:xfrm>
            </p:contentPart>
          </mc:Choice>
          <mc:Fallback xmlns="">
            <p:pic>
              <p:nvPicPr>
                <p:cNvPr id="102" name="Ink 101">
                  <a:extLst>
                    <a:ext uri="{FF2B5EF4-FFF2-40B4-BE49-F238E27FC236}">
                      <a16:creationId xmlns:a16="http://schemas.microsoft.com/office/drawing/2014/main" id="{8566CB34-B02C-3F25-A18A-FA967B61C239}"/>
                    </a:ext>
                  </a:extLst>
                </p:cNvPr>
                <p:cNvPicPr/>
                <p:nvPr/>
              </p:nvPicPr>
              <p:blipFill>
                <a:blip r:embed="rId157"/>
                <a:stretch>
                  <a:fillRect/>
                </a:stretch>
              </p:blipFill>
              <p:spPr>
                <a:xfrm>
                  <a:off x="3409941" y="5780259"/>
                  <a:ext cx="26388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3" name="Ink 102">
                  <a:extLst>
                    <a:ext uri="{FF2B5EF4-FFF2-40B4-BE49-F238E27FC236}">
                      <a16:creationId xmlns:a16="http://schemas.microsoft.com/office/drawing/2014/main" id="{97337325-06C3-B012-71B7-8F35C37E8D0C}"/>
                    </a:ext>
                  </a:extLst>
                </p14:cNvPr>
                <p14:cNvContentPartPr/>
                <p14:nvPr/>
              </p14:nvContentPartPr>
              <p14:xfrm>
                <a:off x="4075581" y="5521419"/>
                <a:ext cx="164880" cy="30240"/>
              </p14:xfrm>
            </p:contentPart>
          </mc:Choice>
          <mc:Fallback xmlns="">
            <p:pic>
              <p:nvPicPr>
                <p:cNvPr id="103" name="Ink 102">
                  <a:extLst>
                    <a:ext uri="{FF2B5EF4-FFF2-40B4-BE49-F238E27FC236}">
                      <a16:creationId xmlns:a16="http://schemas.microsoft.com/office/drawing/2014/main" id="{97337325-06C3-B012-71B7-8F35C37E8D0C}"/>
                    </a:ext>
                  </a:extLst>
                </p:cNvPr>
                <p:cNvPicPr/>
                <p:nvPr/>
              </p:nvPicPr>
              <p:blipFill>
                <a:blip r:embed="rId159"/>
                <a:stretch>
                  <a:fillRect/>
                </a:stretch>
              </p:blipFill>
              <p:spPr>
                <a:xfrm>
                  <a:off x="4069461" y="5515299"/>
                  <a:ext cx="17712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4" name="Ink 103">
                  <a:extLst>
                    <a:ext uri="{FF2B5EF4-FFF2-40B4-BE49-F238E27FC236}">
                      <a16:creationId xmlns:a16="http://schemas.microsoft.com/office/drawing/2014/main" id="{E40787FC-EE9D-5E5F-5117-855C72CFAFF2}"/>
                    </a:ext>
                  </a:extLst>
                </p14:cNvPr>
                <p14:cNvContentPartPr/>
                <p14:nvPr/>
              </p14:nvContentPartPr>
              <p14:xfrm>
                <a:off x="4113381" y="5589459"/>
                <a:ext cx="194400" cy="85320"/>
              </p14:xfrm>
            </p:contentPart>
          </mc:Choice>
          <mc:Fallback xmlns="">
            <p:pic>
              <p:nvPicPr>
                <p:cNvPr id="104" name="Ink 103">
                  <a:extLst>
                    <a:ext uri="{FF2B5EF4-FFF2-40B4-BE49-F238E27FC236}">
                      <a16:creationId xmlns:a16="http://schemas.microsoft.com/office/drawing/2014/main" id="{E40787FC-EE9D-5E5F-5117-855C72CFAFF2}"/>
                    </a:ext>
                  </a:extLst>
                </p:cNvPr>
                <p:cNvPicPr/>
                <p:nvPr/>
              </p:nvPicPr>
              <p:blipFill>
                <a:blip r:embed="rId161"/>
                <a:stretch>
                  <a:fillRect/>
                </a:stretch>
              </p:blipFill>
              <p:spPr>
                <a:xfrm>
                  <a:off x="4107261" y="5583339"/>
                  <a:ext cx="20664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5" name="Ink 104">
                  <a:extLst>
                    <a:ext uri="{FF2B5EF4-FFF2-40B4-BE49-F238E27FC236}">
                      <a16:creationId xmlns:a16="http://schemas.microsoft.com/office/drawing/2014/main" id="{0ACB3E34-F6B4-B31E-48E8-DD39634E1DB2}"/>
                    </a:ext>
                  </a:extLst>
                </p14:cNvPr>
                <p14:cNvContentPartPr/>
                <p14:nvPr/>
              </p14:nvContentPartPr>
              <p14:xfrm>
                <a:off x="4514421" y="5357979"/>
                <a:ext cx="68400" cy="395640"/>
              </p14:xfrm>
            </p:contentPart>
          </mc:Choice>
          <mc:Fallback xmlns="">
            <p:pic>
              <p:nvPicPr>
                <p:cNvPr id="105" name="Ink 104">
                  <a:extLst>
                    <a:ext uri="{FF2B5EF4-FFF2-40B4-BE49-F238E27FC236}">
                      <a16:creationId xmlns:a16="http://schemas.microsoft.com/office/drawing/2014/main" id="{0ACB3E34-F6B4-B31E-48E8-DD39634E1DB2}"/>
                    </a:ext>
                  </a:extLst>
                </p:cNvPr>
                <p:cNvPicPr/>
                <p:nvPr/>
              </p:nvPicPr>
              <p:blipFill>
                <a:blip r:embed="rId163"/>
                <a:stretch>
                  <a:fillRect/>
                </a:stretch>
              </p:blipFill>
              <p:spPr>
                <a:xfrm>
                  <a:off x="4508301" y="5351859"/>
                  <a:ext cx="80640" cy="4078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8" name="Ink 107">
                  <a:extLst>
                    <a:ext uri="{FF2B5EF4-FFF2-40B4-BE49-F238E27FC236}">
                      <a16:creationId xmlns:a16="http://schemas.microsoft.com/office/drawing/2014/main" id="{40F19BAC-B7ED-E977-7576-4F44C0D8E647}"/>
                    </a:ext>
                  </a:extLst>
                </p14:cNvPr>
                <p14:cNvContentPartPr/>
                <p14:nvPr/>
              </p14:nvContentPartPr>
              <p14:xfrm>
                <a:off x="5714661" y="5339979"/>
                <a:ext cx="328680" cy="48960"/>
              </p14:xfrm>
            </p:contentPart>
          </mc:Choice>
          <mc:Fallback xmlns="">
            <p:pic>
              <p:nvPicPr>
                <p:cNvPr id="108" name="Ink 107">
                  <a:extLst>
                    <a:ext uri="{FF2B5EF4-FFF2-40B4-BE49-F238E27FC236}">
                      <a16:creationId xmlns:a16="http://schemas.microsoft.com/office/drawing/2014/main" id="{40F19BAC-B7ED-E977-7576-4F44C0D8E647}"/>
                    </a:ext>
                  </a:extLst>
                </p:cNvPr>
                <p:cNvPicPr/>
                <p:nvPr/>
              </p:nvPicPr>
              <p:blipFill>
                <a:blip r:embed="rId165"/>
                <a:stretch>
                  <a:fillRect/>
                </a:stretch>
              </p:blipFill>
              <p:spPr>
                <a:xfrm>
                  <a:off x="5708541" y="5333859"/>
                  <a:ext cx="34092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9" name="Ink 108">
                  <a:extLst>
                    <a:ext uri="{FF2B5EF4-FFF2-40B4-BE49-F238E27FC236}">
                      <a16:creationId xmlns:a16="http://schemas.microsoft.com/office/drawing/2014/main" id="{E88D10F4-50D3-E9E1-5B4F-872D1B7E0661}"/>
                    </a:ext>
                  </a:extLst>
                </p14:cNvPr>
                <p14:cNvContentPartPr/>
                <p14:nvPr/>
              </p14:nvContentPartPr>
              <p14:xfrm>
                <a:off x="5734461" y="5391459"/>
                <a:ext cx="336240" cy="168480"/>
              </p14:xfrm>
            </p:contentPart>
          </mc:Choice>
          <mc:Fallback xmlns="">
            <p:pic>
              <p:nvPicPr>
                <p:cNvPr id="109" name="Ink 108">
                  <a:extLst>
                    <a:ext uri="{FF2B5EF4-FFF2-40B4-BE49-F238E27FC236}">
                      <a16:creationId xmlns:a16="http://schemas.microsoft.com/office/drawing/2014/main" id="{E88D10F4-50D3-E9E1-5B4F-872D1B7E0661}"/>
                    </a:ext>
                  </a:extLst>
                </p:cNvPr>
                <p:cNvPicPr/>
                <p:nvPr/>
              </p:nvPicPr>
              <p:blipFill>
                <a:blip r:embed="rId167"/>
                <a:stretch>
                  <a:fillRect/>
                </a:stretch>
              </p:blipFill>
              <p:spPr>
                <a:xfrm>
                  <a:off x="5728341" y="5385339"/>
                  <a:ext cx="34848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0" name="Ink 109">
                  <a:extLst>
                    <a:ext uri="{FF2B5EF4-FFF2-40B4-BE49-F238E27FC236}">
                      <a16:creationId xmlns:a16="http://schemas.microsoft.com/office/drawing/2014/main" id="{9C513D64-DA9A-044E-CFF4-5BFF820F397B}"/>
                    </a:ext>
                  </a:extLst>
                </p14:cNvPr>
                <p14:cNvContentPartPr/>
                <p14:nvPr/>
              </p14:nvContentPartPr>
              <p14:xfrm>
                <a:off x="5974581" y="5177979"/>
                <a:ext cx="207000" cy="443160"/>
              </p14:xfrm>
            </p:contentPart>
          </mc:Choice>
          <mc:Fallback xmlns="">
            <p:pic>
              <p:nvPicPr>
                <p:cNvPr id="110" name="Ink 109">
                  <a:extLst>
                    <a:ext uri="{FF2B5EF4-FFF2-40B4-BE49-F238E27FC236}">
                      <a16:creationId xmlns:a16="http://schemas.microsoft.com/office/drawing/2014/main" id="{9C513D64-DA9A-044E-CFF4-5BFF820F397B}"/>
                    </a:ext>
                  </a:extLst>
                </p:cNvPr>
                <p:cNvPicPr/>
                <p:nvPr/>
              </p:nvPicPr>
              <p:blipFill>
                <a:blip r:embed="rId169"/>
                <a:stretch>
                  <a:fillRect/>
                </a:stretch>
              </p:blipFill>
              <p:spPr>
                <a:xfrm>
                  <a:off x="5968461" y="5171859"/>
                  <a:ext cx="219240" cy="4554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1" name="Ink 110">
                  <a:extLst>
                    <a:ext uri="{FF2B5EF4-FFF2-40B4-BE49-F238E27FC236}">
                      <a16:creationId xmlns:a16="http://schemas.microsoft.com/office/drawing/2014/main" id="{79D87BE2-C5BC-1A05-055C-107E4F5D028A}"/>
                    </a:ext>
                  </a:extLst>
                </p14:cNvPr>
                <p14:cNvContentPartPr/>
                <p14:nvPr/>
              </p14:nvContentPartPr>
              <p14:xfrm>
                <a:off x="7291821" y="4932819"/>
                <a:ext cx="77040" cy="434520"/>
              </p14:xfrm>
            </p:contentPart>
          </mc:Choice>
          <mc:Fallback xmlns="">
            <p:pic>
              <p:nvPicPr>
                <p:cNvPr id="111" name="Ink 110">
                  <a:extLst>
                    <a:ext uri="{FF2B5EF4-FFF2-40B4-BE49-F238E27FC236}">
                      <a16:creationId xmlns:a16="http://schemas.microsoft.com/office/drawing/2014/main" id="{79D87BE2-C5BC-1A05-055C-107E4F5D028A}"/>
                    </a:ext>
                  </a:extLst>
                </p:cNvPr>
                <p:cNvPicPr/>
                <p:nvPr/>
              </p:nvPicPr>
              <p:blipFill>
                <a:blip r:embed="rId171"/>
                <a:stretch>
                  <a:fillRect/>
                </a:stretch>
              </p:blipFill>
              <p:spPr>
                <a:xfrm>
                  <a:off x="7285701" y="4926699"/>
                  <a:ext cx="89280" cy="4467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2" name="Ink 111">
                  <a:extLst>
                    <a:ext uri="{FF2B5EF4-FFF2-40B4-BE49-F238E27FC236}">
                      <a16:creationId xmlns:a16="http://schemas.microsoft.com/office/drawing/2014/main" id="{F385A57B-578A-A007-826A-13DA193490CA}"/>
                    </a:ext>
                  </a:extLst>
                </p14:cNvPr>
                <p14:cNvContentPartPr/>
                <p14:nvPr/>
              </p14:nvContentPartPr>
              <p14:xfrm>
                <a:off x="7384701" y="4804659"/>
                <a:ext cx="331200" cy="466560"/>
              </p14:xfrm>
            </p:contentPart>
          </mc:Choice>
          <mc:Fallback xmlns="">
            <p:pic>
              <p:nvPicPr>
                <p:cNvPr id="112" name="Ink 111">
                  <a:extLst>
                    <a:ext uri="{FF2B5EF4-FFF2-40B4-BE49-F238E27FC236}">
                      <a16:creationId xmlns:a16="http://schemas.microsoft.com/office/drawing/2014/main" id="{F385A57B-578A-A007-826A-13DA193490CA}"/>
                    </a:ext>
                  </a:extLst>
                </p:cNvPr>
                <p:cNvPicPr/>
                <p:nvPr/>
              </p:nvPicPr>
              <p:blipFill>
                <a:blip r:embed="rId173"/>
                <a:stretch>
                  <a:fillRect/>
                </a:stretch>
              </p:blipFill>
              <p:spPr>
                <a:xfrm>
                  <a:off x="7378581" y="4798539"/>
                  <a:ext cx="343440" cy="4788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3" name="Ink 112">
                  <a:extLst>
                    <a:ext uri="{FF2B5EF4-FFF2-40B4-BE49-F238E27FC236}">
                      <a16:creationId xmlns:a16="http://schemas.microsoft.com/office/drawing/2014/main" id="{76305F75-0C51-7C6E-4DC3-F453F4FB3C39}"/>
                    </a:ext>
                  </a:extLst>
                </p14:cNvPr>
                <p14:cNvContentPartPr/>
                <p14:nvPr/>
              </p14:nvContentPartPr>
              <p14:xfrm>
                <a:off x="8058981" y="4892859"/>
                <a:ext cx="193320" cy="60480"/>
              </p14:xfrm>
            </p:contentPart>
          </mc:Choice>
          <mc:Fallback xmlns="">
            <p:pic>
              <p:nvPicPr>
                <p:cNvPr id="113" name="Ink 112">
                  <a:extLst>
                    <a:ext uri="{FF2B5EF4-FFF2-40B4-BE49-F238E27FC236}">
                      <a16:creationId xmlns:a16="http://schemas.microsoft.com/office/drawing/2014/main" id="{76305F75-0C51-7C6E-4DC3-F453F4FB3C39}"/>
                    </a:ext>
                  </a:extLst>
                </p:cNvPr>
                <p:cNvPicPr/>
                <p:nvPr/>
              </p:nvPicPr>
              <p:blipFill>
                <a:blip r:embed="rId175"/>
                <a:stretch>
                  <a:fillRect/>
                </a:stretch>
              </p:blipFill>
              <p:spPr>
                <a:xfrm>
                  <a:off x="8052861" y="4886739"/>
                  <a:ext cx="20556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4" name="Ink 113">
                  <a:extLst>
                    <a:ext uri="{FF2B5EF4-FFF2-40B4-BE49-F238E27FC236}">
                      <a16:creationId xmlns:a16="http://schemas.microsoft.com/office/drawing/2014/main" id="{835862FE-AEA6-BCAB-E8CE-F022D1549F51}"/>
                    </a:ext>
                  </a:extLst>
                </p14:cNvPr>
                <p14:cNvContentPartPr/>
                <p14:nvPr/>
              </p14:nvContentPartPr>
              <p14:xfrm>
                <a:off x="8152941" y="5031819"/>
                <a:ext cx="194400" cy="59400"/>
              </p14:xfrm>
            </p:contentPart>
          </mc:Choice>
          <mc:Fallback xmlns="">
            <p:pic>
              <p:nvPicPr>
                <p:cNvPr id="114" name="Ink 113">
                  <a:extLst>
                    <a:ext uri="{FF2B5EF4-FFF2-40B4-BE49-F238E27FC236}">
                      <a16:creationId xmlns:a16="http://schemas.microsoft.com/office/drawing/2014/main" id="{835862FE-AEA6-BCAB-E8CE-F022D1549F51}"/>
                    </a:ext>
                  </a:extLst>
                </p:cNvPr>
                <p:cNvPicPr/>
                <p:nvPr/>
              </p:nvPicPr>
              <p:blipFill>
                <a:blip r:embed="rId177"/>
                <a:stretch>
                  <a:fillRect/>
                </a:stretch>
              </p:blipFill>
              <p:spPr>
                <a:xfrm>
                  <a:off x="8146821" y="5025699"/>
                  <a:ext cx="20664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20" name="Ink 119">
                  <a:extLst>
                    <a:ext uri="{FF2B5EF4-FFF2-40B4-BE49-F238E27FC236}">
                      <a16:creationId xmlns:a16="http://schemas.microsoft.com/office/drawing/2014/main" id="{B0BD4002-FB72-AA48-5B73-234858A52214}"/>
                    </a:ext>
                  </a:extLst>
                </p14:cNvPr>
                <p14:cNvContentPartPr/>
                <p14:nvPr/>
              </p14:nvContentPartPr>
              <p14:xfrm>
                <a:off x="8836581" y="4207059"/>
                <a:ext cx="755280" cy="1481040"/>
              </p14:xfrm>
            </p:contentPart>
          </mc:Choice>
          <mc:Fallback xmlns="">
            <p:pic>
              <p:nvPicPr>
                <p:cNvPr id="120" name="Ink 119">
                  <a:extLst>
                    <a:ext uri="{FF2B5EF4-FFF2-40B4-BE49-F238E27FC236}">
                      <a16:creationId xmlns:a16="http://schemas.microsoft.com/office/drawing/2014/main" id="{B0BD4002-FB72-AA48-5B73-234858A52214}"/>
                    </a:ext>
                  </a:extLst>
                </p:cNvPr>
                <p:cNvPicPr/>
                <p:nvPr/>
              </p:nvPicPr>
              <p:blipFill>
                <a:blip r:embed="rId179"/>
                <a:stretch>
                  <a:fillRect/>
                </a:stretch>
              </p:blipFill>
              <p:spPr>
                <a:xfrm>
                  <a:off x="8830461" y="4200939"/>
                  <a:ext cx="767520" cy="14932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21" name="Ink 120">
                  <a:extLst>
                    <a:ext uri="{FF2B5EF4-FFF2-40B4-BE49-F238E27FC236}">
                      <a16:creationId xmlns:a16="http://schemas.microsoft.com/office/drawing/2014/main" id="{5CB7C9E8-849D-4C0E-5DF6-80CFCFE3EE20}"/>
                    </a:ext>
                  </a:extLst>
                </p14:cNvPr>
                <p14:cNvContentPartPr/>
                <p14:nvPr/>
              </p14:nvContentPartPr>
              <p14:xfrm>
                <a:off x="9372621" y="4509099"/>
                <a:ext cx="257040" cy="289800"/>
              </p14:xfrm>
            </p:contentPart>
          </mc:Choice>
          <mc:Fallback xmlns="">
            <p:pic>
              <p:nvPicPr>
                <p:cNvPr id="121" name="Ink 120">
                  <a:extLst>
                    <a:ext uri="{FF2B5EF4-FFF2-40B4-BE49-F238E27FC236}">
                      <a16:creationId xmlns:a16="http://schemas.microsoft.com/office/drawing/2014/main" id="{5CB7C9E8-849D-4C0E-5DF6-80CFCFE3EE20}"/>
                    </a:ext>
                  </a:extLst>
                </p:cNvPr>
                <p:cNvPicPr/>
                <p:nvPr/>
              </p:nvPicPr>
              <p:blipFill>
                <a:blip r:embed="rId181"/>
                <a:stretch>
                  <a:fillRect/>
                </a:stretch>
              </p:blipFill>
              <p:spPr>
                <a:xfrm>
                  <a:off x="9366501" y="4502979"/>
                  <a:ext cx="26928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2" name="Ink 121">
                  <a:extLst>
                    <a:ext uri="{FF2B5EF4-FFF2-40B4-BE49-F238E27FC236}">
                      <a16:creationId xmlns:a16="http://schemas.microsoft.com/office/drawing/2014/main" id="{25FF2070-B7D2-AFAD-6B38-A5E6D5649277}"/>
                    </a:ext>
                  </a:extLst>
                </p14:cNvPr>
                <p14:cNvContentPartPr/>
                <p14:nvPr/>
              </p14:nvContentPartPr>
              <p14:xfrm>
                <a:off x="9376221" y="4797459"/>
                <a:ext cx="311760" cy="152280"/>
              </p14:xfrm>
            </p:contentPart>
          </mc:Choice>
          <mc:Fallback xmlns="">
            <p:pic>
              <p:nvPicPr>
                <p:cNvPr id="122" name="Ink 121">
                  <a:extLst>
                    <a:ext uri="{FF2B5EF4-FFF2-40B4-BE49-F238E27FC236}">
                      <a16:creationId xmlns:a16="http://schemas.microsoft.com/office/drawing/2014/main" id="{25FF2070-B7D2-AFAD-6B38-A5E6D5649277}"/>
                    </a:ext>
                  </a:extLst>
                </p:cNvPr>
                <p:cNvPicPr/>
                <p:nvPr/>
              </p:nvPicPr>
              <p:blipFill>
                <a:blip r:embed="rId183"/>
                <a:stretch>
                  <a:fillRect/>
                </a:stretch>
              </p:blipFill>
              <p:spPr>
                <a:xfrm>
                  <a:off x="9370101" y="4791339"/>
                  <a:ext cx="32400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3" name="Ink 122">
                  <a:extLst>
                    <a:ext uri="{FF2B5EF4-FFF2-40B4-BE49-F238E27FC236}">
                      <a16:creationId xmlns:a16="http://schemas.microsoft.com/office/drawing/2014/main" id="{67E7EB0A-6537-4D59-8DB7-4580EC08ED5C}"/>
                    </a:ext>
                  </a:extLst>
                </p14:cNvPr>
                <p14:cNvContentPartPr/>
                <p14:nvPr/>
              </p14:nvContentPartPr>
              <p14:xfrm>
                <a:off x="9529221" y="5025699"/>
                <a:ext cx="268200" cy="279000"/>
              </p14:xfrm>
            </p:contentPart>
          </mc:Choice>
          <mc:Fallback xmlns="">
            <p:pic>
              <p:nvPicPr>
                <p:cNvPr id="123" name="Ink 122">
                  <a:extLst>
                    <a:ext uri="{FF2B5EF4-FFF2-40B4-BE49-F238E27FC236}">
                      <a16:creationId xmlns:a16="http://schemas.microsoft.com/office/drawing/2014/main" id="{67E7EB0A-6537-4D59-8DB7-4580EC08ED5C}"/>
                    </a:ext>
                  </a:extLst>
                </p:cNvPr>
                <p:cNvPicPr/>
                <p:nvPr/>
              </p:nvPicPr>
              <p:blipFill>
                <a:blip r:embed="rId185"/>
                <a:stretch>
                  <a:fillRect/>
                </a:stretch>
              </p:blipFill>
              <p:spPr>
                <a:xfrm>
                  <a:off x="9523101" y="5019579"/>
                  <a:ext cx="28044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30" name="Ink 129">
                  <a:extLst>
                    <a:ext uri="{FF2B5EF4-FFF2-40B4-BE49-F238E27FC236}">
                      <a16:creationId xmlns:a16="http://schemas.microsoft.com/office/drawing/2014/main" id="{0F44B6AC-D2AB-8994-7ADC-952173590419}"/>
                    </a:ext>
                  </a:extLst>
                </p14:cNvPr>
                <p14:cNvContentPartPr/>
                <p14:nvPr/>
              </p14:nvContentPartPr>
              <p14:xfrm>
                <a:off x="9183261" y="2318139"/>
                <a:ext cx="154800" cy="279000"/>
              </p14:xfrm>
            </p:contentPart>
          </mc:Choice>
          <mc:Fallback xmlns="">
            <p:pic>
              <p:nvPicPr>
                <p:cNvPr id="130" name="Ink 129">
                  <a:extLst>
                    <a:ext uri="{FF2B5EF4-FFF2-40B4-BE49-F238E27FC236}">
                      <a16:creationId xmlns:a16="http://schemas.microsoft.com/office/drawing/2014/main" id="{0F44B6AC-D2AB-8994-7ADC-952173590419}"/>
                    </a:ext>
                  </a:extLst>
                </p:cNvPr>
                <p:cNvPicPr/>
                <p:nvPr/>
              </p:nvPicPr>
              <p:blipFill>
                <a:blip r:embed="rId187"/>
                <a:stretch>
                  <a:fillRect/>
                </a:stretch>
              </p:blipFill>
              <p:spPr>
                <a:xfrm>
                  <a:off x="9177141" y="2312019"/>
                  <a:ext cx="16704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31" name="Ink 130">
                  <a:extLst>
                    <a:ext uri="{FF2B5EF4-FFF2-40B4-BE49-F238E27FC236}">
                      <a16:creationId xmlns:a16="http://schemas.microsoft.com/office/drawing/2014/main" id="{C701CEF2-E971-0225-8248-EDD830116B17}"/>
                    </a:ext>
                  </a:extLst>
                </p14:cNvPr>
                <p14:cNvContentPartPr/>
                <p14:nvPr/>
              </p14:nvContentPartPr>
              <p14:xfrm>
                <a:off x="9415101" y="2382939"/>
                <a:ext cx="40320" cy="209160"/>
              </p14:xfrm>
            </p:contentPart>
          </mc:Choice>
          <mc:Fallback xmlns="">
            <p:pic>
              <p:nvPicPr>
                <p:cNvPr id="131" name="Ink 130">
                  <a:extLst>
                    <a:ext uri="{FF2B5EF4-FFF2-40B4-BE49-F238E27FC236}">
                      <a16:creationId xmlns:a16="http://schemas.microsoft.com/office/drawing/2014/main" id="{C701CEF2-E971-0225-8248-EDD830116B17}"/>
                    </a:ext>
                  </a:extLst>
                </p:cNvPr>
                <p:cNvPicPr/>
                <p:nvPr/>
              </p:nvPicPr>
              <p:blipFill>
                <a:blip r:embed="rId189"/>
                <a:stretch>
                  <a:fillRect/>
                </a:stretch>
              </p:blipFill>
              <p:spPr>
                <a:xfrm>
                  <a:off x="9408981" y="2376819"/>
                  <a:ext cx="5256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32" name="Ink 131">
                  <a:extLst>
                    <a:ext uri="{FF2B5EF4-FFF2-40B4-BE49-F238E27FC236}">
                      <a16:creationId xmlns:a16="http://schemas.microsoft.com/office/drawing/2014/main" id="{30A9042D-3013-1F65-795A-44D902A815F5}"/>
                    </a:ext>
                  </a:extLst>
                </p14:cNvPr>
                <p14:cNvContentPartPr/>
                <p14:nvPr/>
              </p14:nvContentPartPr>
              <p14:xfrm>
                <a:off x="9365061" y="2263779"/>
                <a:ext cx="39600" cy="21960"/>
              </p14:xfrm>
            </p:contentPart>
          </mc:Choice>
          <mc:Fallback xmlns="">
            <p:pic>
              <p:nvPicPr>
                <p:cNvPr id="132" name="Ink 131">
                  <a:extLst>
                    <a:ext uri="{FF2B5EF4-FFF2-40B4-BE49-F238E27FC236}">
                      <a16:creationId xmlns:a16="http://schemas.microsoft.com/office/drawing/2014/main" id="{30A9042D-3013-1F65-795A-44D902A815F5}"/>
                    </a:ext>
                  </a:extLst>
                </p:cNvPr>
                <p:cNvPicPr/>
                <p:nvPr/>
              </p:nvPicPr>
              <p:blipFill>
                <a:blip r:embed="rId191"/>
                <a:stretch>
                  <a:fillRect/>
                </a:stretch>
              </p:blipFill>
              <p:spPr>
                <a:xfrm>
                  <a:off x="9358941" y="2257659"/>
                  <a:ext cx="5184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33" name="Ink 132">
                  <a:extLst>
                    <a:ext uri="{FF2B5EF4-FFF2-40B4-BE49-F238E27FC236}">
                      <a16:creationId xmlns:a16="http://schemas.microsoft.com/office/drawing/2014/main" id="{545BBCA4-395C-E901-AF0D-CB2CF8328816}"/>
                    </a:ext>
                  </a:extLst>
                </p14:cNvPr>
                <p14:cNvContentPartPr/>
                <p14:nvPr/>
              </p14:nvContentPartPr>
              <p14:xfrm>
                <a:off x="9554421" y="2353059"/>
                <a:ext cx="140040" cy="200880"/>
              </p14:xfrm>
            </p:contentPart>
          </mc:Choice>
          <mc:Fallback xmlns="">
            <p:pic>
              <p:nvPicPr>
                <p:cNvPr id="133" name="Ink 132">
                  <a:extLst>
                    <a:ext uri="{FF2B5EF4-FFF2-40B4-BE49-F238E27FC236}">
                      <a16:creationId xmlns:a16="http://schemas.microsoft.com/office/drawing/2014/main" id="{545BBCA4-395C-E901-AF0D-CB2CF8328816}"/>
                    </a:ext>
                  </a:extLst>
                </p:cNvPr>
                <p:cNvPicPr/>
                <p:nvPr/>
              </p:nvPicPr>
              <p:blipFill>
                <a:blip r:embed="rId193"/>
                <a:stretch>
                  <a:fillRect/>
                </a:stretch>
              </p:blipFill>
              <p:spPr>
                <a:xfrm>
                  <a:off x="9548301" y="2346939"/>
                  <a:ext cx="15228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5" name="Ink 124">
                  <a:extLst>
                    <a:ext uri="{FF2B5EF4-FFF2-40B4-BE49-F238E27FC236}">
                      <a16:creationId xmlns:a16="http://schemas.microsoft.com/office/drawing/2014/main" id="{445B55C7-AE8C-E1DE-0476-B2DAC94B39D7}"/>
                    </a:ext>
                  </a:extLst>
                </p14:cNvPr>
                <p14:cNvContentPartPr/>
                <p14:nvPr/>
              </p14:nvContentPartPr>
              <p14:xfrm>
                <a:off x="8125941" y="2232819"/>
                <a:ext cx="146520" cy="678960"/>
              </p14:xfrm>
            </p:contentPart>
          </mc:Choice>
          <mc:Fallback xmlns="">
            <p:pic>
              <p:nvPicPr>
                <p:cNvPr id="125" name="Ink 124">
                  <a:extLst>
                    <a:ext uri="{FF2B5EF4-FFF2-40B4-BE49-F238E27FC236}">
                      <a16:creationId xmlns:a16="http://schemas.microsoft.com/office/drawing/2014/main" id="{445B55C7-AE8C-E1DE-0476-B2DAC94B39D7}"/>
                    </a:ext>
                  </a:extLst>
                </p:cNvPr>
                <p:cNvPicPr/>
                <p:nvPr/>
              </p:nvPicPr>
              <p:blipFill>
                <a:blip r:embed="rId195"/>
                <a:stretch>
                  <a:fillRect/>
                </a:stretch>
              </p:blipFill>
              <p:spPr>
                <a:xfrm>
                  <a:off x="8119821" y="2226699"/>
                  <a:ext cx="158760" cy="6912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6" name="Ink 125">
                  <a:extLst>
                    <a:ext uri="{FF2B5EF4-FFF2-40B4-BE49-F238E27FC236}">
                      <a16:creationId xmlns:a16="http://schemas.microsoft.com/office/drawing/2014/main" id="{84B50864-17E0-A6A1-5C40-2E5040E7A467}"/>
                    </a:ext>
                  </a:extLst>
                </p14:cNvPr>
                <p14:cNvContentPartPr/>
                <p14:nvPr/>
              </p14:nvContentPartPr>
              <p14:xfrm>
                <a:off x="8406741" y="2304819"/>
                <a:ext cx="250200" cy="243360"/>
              </p14:xfrm>
            </p:contentPart>
          </mc:Choice>
          <mc:Fallback xmlns="">
            <p:pic>
              <p:nvPicPr>
                <p:cNvPr id="126" name="Ink 125">
                  <a:extLst>
                    <a:ext uri="{FF2B5EF4-FFF2-40B4-BE49-F238E27FC236}">
                      <a16:creationId xmlns:a16="http://schemas.microsoft.com/office/drawing/2014/main" id="{84B50864-17E0-A6A1-5C40-2E5040E7A467}"/>
                    </a:ext>
                  </a:extLst>
                </p:cNvPr>
                <p:cNvPicPr/>
                <p:nvPr/>
              </p:nvPicPr>
              <p:blipFill>
                <a:blip r:embed="rId197"/>
                <a:stretch>
                  <a:fillRect/>
                </a:stretch>
              </p:blipFill>
              <p:spPr>
                <a:xfrm>
                  <a:off x="8400261" y="2298699"/>
                  <a:ext cx="26244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7" name="Ink 126">
                  <a:extLst>
                    <a:ext uri="{FF2B5EF4-FFF2-40B4-BE49-F238E27FC236}">
                      <a16:creationId xmlns:a16="http://schemas.microsoft.com/office/drawing/2014/main" id="{7E177C00-4201-EE65-EBCB-441BF0A9D945}"/>
                    </a:ext>
                  </a:extLst>
                </p14:cNvPr>
                <p14:cNvContentPartPr/>
                <p14:nvPr/>
              </p14:nvContentPartPr>
              <p14:xfrm>
                <a:off x="8367141" y="2612619"/>
                <a:ext cx="298800" cy="75240"/>
              </p14:xfrm>
            </p:contentPart>
          </mc:Choice>
          <mc:Fallback xmlns="">
            <p:pic>
              <p:nvPicPr>
                <p:cNvPr id="127" name="Ink 126">
                  <a:extLst>
                    <a:ext uri="{FF2B5EF4-FFF2-40B4-BE49-F238E27FC236}">
                      <a16:creationId xmlns:a16="http://schemas.microsoft.com/office/drawing/2014/main" id="{7E177C00-4201-EE65-EBCB-441BF0A9D945}"/>
                    </a:ext>
                  </a:extLst>
                </p:cNvPr>
                <p:cNvPicPr/>
                <p:nvPr/>
              </p:nvPicPr>
              <p:blipFill>
                <a:blip r:embed="rId199"/>
                <a:stretch>
                  <a:fillRect/>
                </a:stretch>
              </p:blipFill>
              <p:spPr>
                <a:xfrm>
                  <a:off x="8361021" y="2606499"/>
                  <a:ext cx="31104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8" name="Ink 127">
                  <a:extLst>
                    <a:ext uri="{FF2B5EF4-FFF2-40B4-BE49-F238E27FC236}">
                      <a16:creationId xmlns:a16="http://schemas.microsoft.com/office/drawing/2014/main" id="{0C96FB27-FA0A-D99F-74A9-08FD5A2D2516}"/>
                    </a:ext>
                  </a:extLst>
                </p14:cNvPr>
                <p14:cNvContentPartPr/>
                <p14:nvPr/>
              </p14:nvContentPartPr>
              <p14:xfrm>
                <a:off x="8461101" y="2765259"/>
                <a:ext cx="326520" cy="196200"/>
              </p14:xfrm>
            </p:contentPart>
          </mc:Choice>
          <mc:Fallback xmlns="">
            <p:pic>
              <p:nvPicPr>
                <p:cNvPr id="128" name="Ink 127">
                  <a:extLst>
                    <a:ext uri="{FF2B5EF4-FFF2-40B4-BE49-F238E27FC236}">
                      <a16:creationId xmlns:a16="http://schemas.microsoft.com/office/drawing/2014/main" id="{0C96FB27-FA0A-D99F-74A9-08FD5A2D2516}"/>
                    </a:ext>
                  </a:extLst>
                </p:cNvPr>
                <p:cNvPicPr/>
                <p:nvPr/>
              </p:nvPicPr>
              <p:blipFill>
                <a:blip r:embed="rId201"/>
                <a:stretch>
                  <a:fillRect/>
                </a:stretch>
              </p:blipFill>
              <p:spPr>
                <a:xfrm>
                  <a:off x="8454981" y="2759139"/>
                  <a:ext cx="33876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35" name="Ink 134">
                  <a:extLst>
                    <a:ext uri="{FF2B5EF4-FFF2-40B4-BE49-F238E27FC236}">
                      <a16:creationId xmlns:a16="http://schemas.microsoft.com/office/drawing/2014/main" id="{E03C46A3-6923-213C-1D6B-8BA3D933A8C9}"/>
                    </a:ext>
                  </a:extLst>
                </p14:cNvPr>
                <p14:cNvContentPartPr/>
                <p14:nvPr/>
              </p14:nvContentPartPr>
              <p14:xfrm>
                <a:off x="8189661" y="2174859"/>
                <a:ext cx="399240" cy="107640"/>
              </p14:xfrm>
            </p:contentPart>
          </mc:Choice>
          <mc:Fallback xmlns="">
            <p:pic>
              <p:nvPicPr>
                <p:cNvPr id="135" name="Ink 134">
                  <a:extLst>
                    <a:ext uri="{FF2B5EF4-FFF2-40B4-BE49-F238E27FC236}">
                      <a16:creationId xmlns:a16="http://schemas.microsoft.com/office/drawing/2014/main" id="{E03C46A3-6923-213C-1D6B-8BA3D933A8C9}"/>
                    </a:ext>
                  </a:extLst>
                </p:cNvPr>
                <p:cNvPicPr/>
                <p:nvPr/>
              </p:nvPicPr>
              <p:blipFill>
                <a:blip r:embed="rId203"/>
                <a:stretch>
                  <a:fillRect/>
                </a:stretch>
              </p:blipFill>
              <p:spPr>
                <a:xfrm>
                  <a:off x="8183541" y="2168739"/>
                  <a:ext cx="41148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37" name="Ink 136">
                  <a:extLst>
                    <a:ext uri="{FF2B5EF4-FFF2-40B4-BE49-F238E27FC236}">
                      <a16:creationId xmlns:a16="http://schemas.microsoft.com/office/drawing/2014/main" id="{3EFC85EC-254B-5CE9-B271-F8CF4EF431BC}"/>
                    </a:ext>
                  </a:extLst>
                </p14:cNvPr>
                <p14:cNvContentPartPr/>
                <p14:nvPr/>
              </p14:nvContentPartPr>
              <p14:xfrm>
                <a:off x="9936741" y="2272059"/>
                <a:ext cx="255960" cy="195480"/>
              </p14:xfrm>
            </p:contentPart>
          </mc:Choice>
          <mc:Fallback xmlns="">
            <p:pic>
              <p:nvPicPr>
                <p:cNvPr id="137" name="Ink 136">
                  <a:extLst>
                    <a:ext uri="{FF2B5EF4-FFF2-40B4-BE49-F238E27FC236}">
                      <a16:creationId xmlns:a16="http://schemas.microsoft.com/office/drawing/2014/main" id="{3EFC85EC-254B-5CE9-B271-F8CF4EF431BC}"/>
                    </a:ext>
                  </a:extLst>
                </p:cNvPr>
                <p:cNvPicPr/>
                <p:nvPr/>
              </p:nvPicPr>
              <p:blipFill>
                <a:blip r:embed="rId205"/>
                <a:stretch>
                  <a:fillRect/>
                </a:stretch>
              </p:blipFill>
              <p:spPr>
                <a:xfrm>
                  <a:off x="9930621" y="2265939"/>
                  <a:ext cx="26820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8" name="Ink 137">
                  <a:extLst>
                    <a:ext uri="{FF2B5EF4-FFF2-40B4-BE49-F238E27FC236}">
                      <a16:creationId xmlns:a16="http://schemas.microsoft.com/office/drawing/2014/main" id="{C605A416-FD87-1617-7CCA-57D669396693}"/>
                    </a:ext>
                  </a:extLst>
                </p14:cNvPr>
                <p14:cNvContentPartPr/>
                <p14:nvPr/>
              </p14:nvContentPartPr>
              <p14:xfrm>
                <a:off x="10279461" y="2250459"/>
                <a:ext cx="17280" cy="164160"/>
              </p14:xfrm>
            </p:contentPart>
          </mc:Choice>
          <mc:Fallback xmlns="">
            <p:pic>
              <p:nvPicPr>
                <p:cNvPr id="138" name="Ink 137">
                  <a:extLst>
                    <a:ext uri="{FF2B5EF4-FFF2-40B4-BE49-F238E27FC236}">
                      <a16:creationId xmlns:a16="http://schemas.microsoft.com/office/drawing/2014/main" id="{C605A416-FD87-1617-7CCA-57D669396693}"/>
                    </a:ext>
                  </a:extLst>
                </p:cNvPr>
                <p:cNvPicPr/>
                <p:nvPr/>
              </p:nvPicPr>
              <p:blipFill>
                <a:blip r:embed="rId207"/>
                <a:stretch>
                  <a:fillRect/>
                </a:stretch>
              </p:blipFill>
              <p:spPr>
                <a:xfrm>
                  <a:off x="10273341" y="2244339"/>
                  <a:ext cx="295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9" name="Ink 138">
                  <a:extLst>
                    <a:ext uri="{FF2B5EF4-FFF2-40B4-BE49-F238E27FC236}">
                      <a16:creationId xmlns:a16="http://schemas.microsoft.com/office/drawing/2014/main" id="{D7A63A0E-7E09-2208-E274-31F4BAE3A7AD}"/>
                    </a:ext>
                  </a:extLst>
                </p14:cNvPr>
                <p14:cNvContentPartPr/>
                <p14:nvPr/>
              </p14:nvContentPartPr>
              <p14:xfrm>
                <a:off x="10353981" y="2246859"/>
                <a:ext cx="24840" cy="179280"/>
              </p14:xfrm>
            </p:contentPart>
          </mc:Choice>
          <mc:Fallback xmlns="">
            <p:pic>
              <p:nvPicPr>
                <p:cNvPr id="139" name="Ink 138">
                  <a:extLst>
                    <a:ext uri="{FF2B5EF4-FFF2-40B4-BE49-F238E27FC236}">
                      <a16:creationId xmlns:a16="http://schemas.microsoft.com/office/drawing/2014/main" id="{D7A63A0E-7E09-2208-E274-31F4BAE3A7AD}"/>
                    </a:ext>
                  </a:extLst>
                </p:cNvPr>
                <p:cNvPicPr/>
                <p:nvPr/>
              </p:nvPicPr>
              <p:blipFill>
                <a:blip r:embed="rId209"/>
                <a:stretch>
                  <a:fillRect/>
                </a:stretch>
              </p:blipFill>
              <p:spPr>
                <a:xfrm>
                  <a:off x="10347861" y="2240739"/>
                  <a:ext cx="3708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40" name="Ink 139">
                  <a:extLst>
                    <a:ext uri="{FF2B5EF4-FFF2-40B4-BE49-F238E27FC236}">
                      <a16:creationId xmlns:a16="http://schemas.microsoft.com/office/drawing/2014/main" id="{46498973-1A41-DC85-80E0-EF414CD876D7}"/>
                    </a:ext>
                  </a:extLst>
                </p14:cNvPr>
                <p14:cNvContentPartPr/>
                <p14:nvPr/>
              </p14:nvContentPartPr>
              <p14:xfrm>
                <a:off x="10220061" y="2199339"/>
                <a:ext cx="191520" cy="44280"/>
              </p14:xfrm>
            </p:contentPart>
          </mc:Choice>
          <mc:Fallback xmlns="">
            <p:pic>
              <p:nvPicPr>
                <p:cNvPr id="140" name="Ink 139">
                  <a:extLst>
                    <a:ext uri="{FF2B5EF4-FFF2-40B4-BE49-F238E27FC236}">
                      <a16:creationId xmlns:a16="http://schemas.microsoft.com/office/drawing/2014/main" id="{46498973-1A41-DC85-80E0-EF414CD876D7}"/>
                    </a:ext>
                  </a:extLst>
                </p:cNvPr>
                <p:cNvPicPr/>
                <p:nvPr/>
              </p:nvPicPr>
              <p:blipFill>
                <a:blip r:embed="rId211"/>
                <a:stretch>
                  <a:fillRect/>
                </a:stretch>
              </p:blipFill>
              <p:spPr>
                <a:xfrm>
                  <a:off x="10213941" y="2193219"/>
                  <a:ext cx="20376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41" name="Ink 140">
                  <a:extLst>
                    <a:ext uri="{FF2B5EF4-FFF2-40B4-BE49-F238E27FC236}">
                      <a16:creationId xmlns:a16="http://schemas.microsoft.com/office/drawing/2014/main" id="{7397F616-42C9-4B45-DDD7-56D12C9A0CD8}"/>
                    </a:ext>
                  </a:extLst>
                </p14:cNvPr>
                <p14:cNvContentPartPr/>
                <p14:nvPr/>
              </p14:nvContentPartPr>
              <p14:xfrm>
                <a:off x="10497981" y="2189979"/>
                <a:ext cx="261360" cy="189000"/>
              </p14:xfrm>
            </p:contentPart>
          </mc:Choice>
          <mc:Fallback xmlns="">
            <p:pic>
              <p:nvPicPr>
                <p:cNvPr id="141" name="Ink 140">
                  <a:extLst>
                    <a:ext uri="{FF2B5EF4-FFF2-40B4-BE49-F238E27FC236}">
                      <a16:creationId xmlns:a16="http://schemas.microsoft.com/office/drawing/2014/main" id="{7397F616-42C9-4B45-DDD7-56D12C9A0CD8}"/>
                    </a:ext>
                  </a:extLst>
                </p:cNvPr>
                <p:cNvPicPr/>
                <p:nvPr/>
              </p:nvPicPr>
              <p:blipFill>
                <a:blip r:embed="rId213"/>
                <a:stretch>
                  <a:fillRect/>
                </a:stretch>
              </p:blipFill>
              <p:spPr>
                <a:xfrm>
                  <a:off x="10491861" y="2183859"/>
                  <a:ext cx="27360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42" name="Ink 141">
                  <a:extLst>
                    <a:ext uri="{FF2B5EF4-FFF2-40B4-BE49-F238E27FC236}">
                      <a16:creationId xmlns:a16="http://schemas.microsoft.com/office/drawing/2014/main" id="{4F44D27D-DF17-EA06-021C-5E7A54F290B4}"/>
                    </a:ext>
                  </a:extLst>
                </p14:cNvPr>
                <p14:cNvContentPartPr/>
                <p14:nvPr/>
              </p14:nvContentPartPr>
              <p14:xfrm>
                <a:off x="10093341" y="2462139"/>
                <a:ext cx="661320" cy="144360"/>
              </p14:xfrm>
            </p:contentPart>
          </mc:Choice>
          <mc:Fallback xmlns="">
            <p:pic>
              <p:nvPicPr>
                <p:cNvPr id="142" name="Ink 141">
                  <a:extLst>
                    <a:ext uri="{FF2B5EF4-FFF2-40B4-BE49-F238E27FC236}">
                      <a16:creationId xmlns:a16="http://schemas.microsoft.com/office/drawing/2014/main" id="{4F44D27D-DF17-EA06-021C-5E7A54F290B4}"/>
                    </a:ext>
                  </a:extLst>
                </p:cNvPr>
                <p:cNvPicPr/>
                <p:nvPr/>
              </p:nvPicPr>
              <p:blipFill>
                <a:blip r:embed="rId215"/>
                <a:stretch>
                  <a:fillRect/>
                </a:stretch>
              </p:blipFill>
              <p:spPr>
                <a:xfrm>
                  <a:off x="10087221" y="2456019"/>
                  <a:ext cx="6735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43" name="Ink 142">
                  <a:extLst>
                    <a:ext uri="{FF2B5EF4-FFF2-40B4-BE49-F238E27FC236}">
                      <a16:creationId xmlns:a16="http://schemas.microsoft.com/office/drawing/2014/main" id="{727AD1AD-2385-A5E7-D730-56D900BB89DF}"/>
                    </a:ext>
                  </a:extLst>
                </p14:cNvPr>
                <p14:cNvContentPartPr/>
                <p14:nvPr/>
              </p14:nvContentPartPr>
              <p14:xfrm>
                <a:off x="10378821" y="2657619"/>
                <a:ext cx="257400" cy="196200"/>
              </p14:xfrm>
            </p:contentPart>
          </mc:Choice>
          <mc:Fallback xmlns="">
            <p:pic>
              <p:nvPicPr>
                <p:cNvPr id="143" name="Ink 142">
                  <a:extLst>
                    <a:ext uri="{FF2B5EF4-FFF2-40B4-BE49-F238E27FC236}">
                      <a16:creationId xmlns:a16="http://schemas.microsoft.com/office/drawing/2014/main" id="{727AD1AD-2385-A5E7-D730-56D900BB89DF}"/>
                    </a:ext>
                  </a:extLst>
                </p:cNvPr>
                <p:cNvPicPr/>
                <p:nvPr/>
              </p:nvPicPr>
              <p:blipFill>
                <a:blip r:embed="rId217"/>
                <a:stretch>
                  <a:fillRect/>
                </a:stretch>
              </p:blipFill>
              <p:spPr>
                <a:xfrm>
                  <a:off x="10372701" y="2651499"/>
                  <a:ext cx="26964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46" name="Ink 145">
                  <a:extLst>
                    <a:ext uri="{FF2B5EF4-FFF2-40B4-BE49-F238E27FC236}">
                      <a16:creationId xmlns:a16="http://schemas.microsoft.com/office/drawing/2014/main" id="{BA818067-B23C-1F54-7C34-D7FA67C85F3B}"/>
                    </a:ext>
                  </a:extLst>
                </p14:cNvPr>
                <p14:cNvContentPartPr/>
                <p14:nvPr/>
              </p14:nvContentPartPr>
              <p14:xfrm>
                <a:off x="7604301" y="1541259"/>
                <a:ext cx="3875040" cy="2487960"/>
              </p14:xfrm>
            </p:contentPart>
          </mc:Choice>
          <mc:Fallback xmlns="">
            <p:pic>
              <p:nvPicPr>
                <p:cNvPr id="146" name="Ink 145">
                  <a:extLst>
                    <a:ext uri="{FF2B5EF4-FFF2-40B4-BE49-F238E27FC236}">
                      <a16:creationId xmlns:a16="http://schemas.microsoft.com/office/drawing/2014/main" id="{BA818067-B23C-1F54-7C34-D7FA67C85F3B}"/>
                    </a:ext>
                  </a:extLst>
                </p:cNvPr>
                <p:cNvPicPr/>
                <p:nvPr/>
              </p:nvPicPr>
              <p:blipFill>
                <a:blip r:embed="rId219"/>
                <a:stretch>
                  <a:fillRect/>
                </a:stretch>
              </p:blipFill>
              <p:spPr>
                <a:xfrm>
                  <a:off x="7598181" y="1535139"/>
                  <a:ext cx="3887280" cy="25002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48" name="Ink 147">
                  <a:extLst>
                    <a:ext uri="{FF2B5EF4-FFF2-40B4-BE49-F238E27FC236}">
                      <a16:creationId xmlns:a16="http://schemas.microsoft.com/office/drawing/2014/main" id="{608B5B54-1503-DDB6-17D8-6A906F2993B1}"/>
                    </a:ext>
                  </a:extLst>
                </p14:cNvPr>
                <p14:cNvContentPartPr/>
                <p14:nvPr/>
              </p14:nvContentPartPr>
              <p14:xfrm>
                <a:off x="7184901" y="2441979"/>
                <a:ext cx="334080" cy="370440"/>
              </p14:xfrm>
            </p:contentPart>
          </mc:Choice>
          <mc:Fallback xmlns="">
            <p:pic>
              <p:nvPicPr>
                <p:cNvPr id="148" name="Ink 147">
                  <a:extLst>
                    <a:ext uri="{FF2B5EF4-FFF2-40B4-BE49-F238E27FC236}">
                      <a16:creationId xmlns:a16="http://schemas.microsoft.com/office/drawing/2014/main" id="{608B5B54-1503-DDB6-17D8-6A906F2993B1}"/>
                    </a:ext>
                  </a:extLst>
                </p:cNvPr>
                <p:cNvPicPr/>
                <p:nvPr/>
              </p:nvPicPr>
              <p:blipFill>
                <a:blip r:embed="rId221"/>
                <a:stretch>
                  <a:fillRect/>
                </a:stretch>
              </p:blipFill>
              <p:spPr>
                <a:xfrm>
                  <a:off x="7178781" y="2435859"/>
                  <a:ext cx="346320" cy="38268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49" name="Ink 148">
                  <a:extLst>
                    <a:ext uri="{FF2B5EF4-FFF2-40B4-BE49-F238E27FC236}">
                      <a16:creationId xmlns:a16="http://schemas.microsoft.com/office/drawing/2014/main" id="{31FFC333-0E22-C855-80A5-207FD710C972}"/>
                    </a:ext>
                  </a:extLst>
                </p14:cNvPr>
                <p14:cNvContentPartPr/>
                <p14:nvPr/>
              </p14:nvContentPartPr>
              <p14:xfrm>
                <a:off x="7359861" y="2526939"/>
                <a:ext cx="79920" cy="488880"/>
              </p14:xfrm>
            </p:contentPart>
          </mc:Choice>
          <mc:Fallback xmlns="">
            <p:pic>
              <p:nvPicPr>
                <p:cNvPr id="149" name="Ink 148">
                  <a:extLst>
                    <a:ext uri="{FF2B5EF4-FFF2-40B4-BE49-F238E27FC236}">
                      <a16:creationId xmlns:a16="http://schemas.microsoft.com/office/drawing/2014/main" id="{31FFC333-0E22-C855-80A5-207FD710C972}"/>
                    </a:ext>
                  </a:extLst>
                </p:cNvPr>
                <p:cNvPicPr/>
                <p:nvPr/>
              </p:nvPicPr>
              <p:blipFill>
                <a:blip r:embed="rId223"/>
                <a:stretch>
                  <a:fillRect/>
                </a:stretch>
              </p:blipFill>
              <p:spPr>
                <a:xfrm>
                  <a:off x="7353741" y="2520819"/>
                  <a:ext cx="9216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50" name="Ink 149">
                  <a:extLst>
                    <a:ext uri="{FF2B5EF4-FFF2-40B4-BE49-F238E27FC236}">
                      <a16:creationId xmlns:a16="http://schemas.microsoft.com/office/drawing/2014/main" id="{9639F20A-6ED7-283C-A736-F317BB5C0F17}"/>
                    </a:ext>
                  </a:extLst>
                </p14:cNvPr>
                <p14:cNvContentPartPr/>
                <p14:nvPr/>
              </p14:nvContentPartPr>
              <p14:xfrm>
                <a:off x="7535901" y="2887299"/>
                <a:ext cx="150840" cy="173160"/>
              </p14:xfrm>
            </p:contentPart>
          </mc:Choice>
          <mc:Fallback xmlns="">
            <p:pic>
              <p:nvPicPr>
                <p:cNvPr id="150" name="Ink 149">
                  <a:extLst>
                    <a:ext uri="{FF2B5EF4-FFF2-40B4-BE49-F238E27FC236}">
                      <a16:creationId xmlns:a16="http://schemas.microsoft.com/office/drawing/2014/main" id="{9639F20A-6ED7-283C-A736-F317BB5C0F17}"/>
                    </a:ext>
                  </a:extLst>
                </p:cNvPr>
                <p:cNvPicPr/>
                <p:nvPr/>
              </p:nvPicPr>
              <p:blipFill>
                <a:blip r:embed="rId225"/>
                <a:stretch>
                  <a:fillRect/>
                </a:stretch>
              </p:blipFill>
              <p:spPr>
                <a:xfrm>
                  <a:off x="7529781" y="2881179"/>
                  <a:ext cx="16308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51" name="Ink 150">
                  <a:extLst>
                    <a:ext uri="{FF2B5EF4-FFF2-40B4-BE49-F238E27FC236}">
                      <a16:creationId xmlns:a16="http://schemas.microsoft.com/office/drawing/2014/main" id="{28598F5E-0046-8374-ABD0-A40C91B695F6}"/>
                    </a:ext>
                  </a:extLst>
                </p14:cNvPr>
                <p14:cNvContentPartPr/>
                <p14:nvPr/>
              </p14:nvContentPartPr>
              <p14:xfrm>
                <a:off x="7631661" y="2580939"/>
                <a:ext cx="118800" cy="327960"/>
              </p14:xfrm>
            </p:contentPart>
          </mc:Choice>
          <mc:Fallback xmlns="">
            <p:pic>
              <p:nvPicPr>
                <p:cNvPr id="151" name="Ink 150">
                  <a:extLst>
                    <a:ext uri="{FF2B5EF4-FFF2-40B4-BE49-F238E27FC236}">
                      <a16:creationId xmlns:a16="http://schemas.microsoft.com/office/drawing/2014/main" id="{28598F5E-0046-8374-ABD0-A40C91B695F6}"/>
                    </a:ext>
                  </a:extLst>
                </p:cNvPr>
                <p:cNvPicPr/>
                <p:nvPr/>
              </p:nvPicPr>
              <p:blipFill>
                <a:blip r:embed="rId227"/>
                <a:stretch>
                  <a:fillRect/>
                </a:stretch>
              </p:blipFill>
              <p:spPr>
                <a:xfrm>
                  <a:off x="7625541" y="2574819"/>
                  <a:ext cx="13104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52" name="Ink 151">
                  <a:extLst>
                    <a:ext uri="{FF2B5EF4-FFF2-40B4-BE49-F238E27FC236}">
                      <a16:creationId xmlns:a16="http://schemas.microsoft.com/office/drawing/2014/main" id="{94811305-9980-4474-BF12-97B28A796804}"/>
                    </a:ext>
                  </a:extLst>
                </p14:cNvPr>
                <p14:cNvContentPartPr/>
                <p14:nvPr/>
              </p14:nvContentPartPr>
              <p14:xfrm>
                <a:off x="7722381" y="2705139"/>
                <a:ext cx="120600" cy="145800"/>
              </p14:xfrm>
            </p:contentPart>
          </mc:Choice>
          <mc:Fallback xmlns="">
            <p:pic>
              <p:nvPicPr>
                <p:cNvPr id="152" name="Ink 151">
                  <a:extLst>
                    <a:ext uri="{FF2B5EF4-FFF2-40B4-BE49-F238E27FC236}">
                      <a16:creationId xmlns:a16="http://schemas.microsoft.com/office/drawing/2014/main" id="{94811305-9980-4474-BF12-97B28A796804}"/>
                    </a:ext>
                  </a:extLst>
                </p:cNvPr>
                <p:cNvPicPr/>
                <p:nvPr/>
              </p:nvPicPr>
              <p:blipFill>
                <a:blip r:embed="rId229"/>
                <a:stretch>
                  <a:fillRect/>
                </a:stretch>
              </p:blipFill>
              <p:spPr>
                <a:xfrm>
                  <a:off x="7716261" y="2699019"/>
                  <a:ext cx="13284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53" name="Ink 152">
                  <a:extLst>
                    <a:ext uri="{FF2B5EF4-FFF2-40B4-BE49-F238E27FC236}">
                      <a16:creationId xmlns:a16="http://schemas.microsoft.com/office/drawing/2014/main" id="{780B3CA7-5CD2-C506-9C46-F605235C1843}"/>
                    </a:ext>
                  </a:extLst>
                </p14:cNvPr>
                <p14:cNvContentPartPr/>
                <p14:nvPr/>
              </p14:nvContentPartPr>
              <p14:xfrm>
                <a:off x="7787901" y="2596419"/>
                <a:ext cx="93960" cy="407520"/>
              </p14:xfrm>
            </p:contentPart>
          </mc:Choice>
          <mc:Fallback xmlns="">
            <p:pic>
              <p:nvPicPr>
                <p:cNvPr id="153" name="Ink 152">
                  <a:extLst>
                    <a:ext uri="{FF2B5EF4-FFF2-40B4-BE49-F238E27FC236}">
                      <a16:creationId xmlns:a16="http://schemas.microsoft.com/office/drawing/2014/main" id="{780B3CA7-5CD2-C506-9C46-F605235C1843}"/>
                    </a:ext>
                  </a:extLst>
                </p:cNvPr>
                <p:cNvPicPr/>
                <p:nvPr/>
              </p:nvPicPr>
              <p:blipFill>
                <a:blip r:embed="rId231"/>
                <a:stretch>
                  <a:fillRect/>
                </a:stretch>
              </p:blipFill>
              <p:spPr>
                <a:xfrm>
                  <a:off x="7781781" y="2590299"/>
                  <a:ext cx="106200" cy="4197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54" name="Ink 153">
                  <a:extLst>
                    <a:ext uri="{FF2B5EF4-FFF2-40B4-BE49-F238E27FC236}">
                      <a16:creationId xmlns:a16="http://schemas.microsoft.com/office/drawing/2014/main" id="{80453F5E-A3CC-381D-FC1B-70CBE72290EA}"/>
                    </a:ext>
                  </a:extLst>
                </p14:cNvPr>
                <p14:cNvContentPartPr/>
                <p14:nvPr/>
              </p14:nvContentPartPr>
              <p14:xfrm>
                <a:off x="7953141" y="2614419"/>
                <a:ext cx="75240" cy="27360"/>
              </p14:xfrm>
            </p:contentPart>
          </mc:Choice>
          <mc:Fallback xmlns="">
            <p:pic>
              <p:nvPicPr>
                <p:cNvPr id="154" name="Ink 153">
                  <a:extLst>
                    <a:ext uri="{FF2B5EF4-FFF2-40B4-BE49-F238E27FC236}">
                      <a16:creationId xmlns:a16="http://schemas.microsoft.com/office/drawing/2014/main" id="{80453F5E-A3CC-381D-FC1B-70CBE72290EA}"/>
                    </a:ext>
                  </a:extLst>
                </p:cNvPr>
                <p:cNvPicPr/>
                <p:nvPr/>
              </p:nvPicPr>
              <p:blipFill>
                <a:blip r:embed="rId233"/>
                <a:stretch>
                  <a:fillRect/>
                </a:stretch>
              </p:blipFill>
              <p:spPr>
                <a:xfrm>
                  <a:off x="7947021" y="2608299"/>
                  <a:ext cx="8748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55" name="Ink 154">
                  <a:extLst>
                    <a:ext uri="{FF2B5EF4-FFF2-40B4-BE49-F238E27FC236}">
                      <a16:creationId xmlns:a16="http://schemas.microsoft.com/office/drawing/2014/main" id="{A5C06456-57E4-5792-151E-BEE4DEAB635A}"/>
                    </a:ext>
                  </a:extLst>
                </p14:cNvPr>
                <p14:cNvContentPartPr/>
                <p14:nvPr/>
              </p14:nvContentPartPr>
              <p14:xfrm>
                <a:off x="7966101" y="2669859"/>
                <a:ext cx="133200" cy="22680"/>
              </p14:xfrm>
            </p:contentPart>
          </mc:Choice>
          <mc:Fallback xmlns="">
            <p:pic>
              <p:nvPicPr>
                <p:cNvPr id="155" name="Ink 154">
                  <a:extLst>
                    <a:ext uri="{FF2B5EF4-FFF2-40B4-BE49-F238E27FC236}">
                      <a16:creationId xmlns:a16="http://schemas.microsoft.com/office/drawing/2014/main" id="{A5C06456-57E4-5792-151E-BEE4DEAB635A}"/>
                    </a:ext>
                  </a:extLst>
                </p:cNvPr>
                <p:cNvPicPr/>
                <p:nvPr/>
              </p:nvPicPr>
              <p:blipFill>
                <a:blip r:embed="rId235"/>
                <a:stretch>
                  <a:fillRect/>
                </a:stretch>
              </p:blipFill>
              <p:spPr>
                <a:xfrm>
                  <a:off x="7959981" y="2663739"/>
                  <a:ext cx="14544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56" name="Ink 155">
                  <a:extLst>
                    <a:ext uri="{FF2B5EF4-FFF2-40B4-BE49-F238E27FC236}">
                      <a16:creationId xmlns:a16="http://schemas.microsoft.com/office/drawing/2014/main" id="{6C092826-722A-66B0-6434-242D9930AD99}"/>
                    </a:ext>
                  </a:extLst>
                </p14:cNvPr>
                <p14:cNvContentPartPr/>
                <p14:nvPr/>
              </p14:nvContentPartPr>
              <p14:xfrm>
                <a:off x="6767301" y="1922859"/>
                <a:ext cx="992160" cy="2054520"/>
              </p14:xfrm>
            </p:contentPart>
          </mc:Choice>
          <mc:Fallback xmlns="">
            <p:pic>
              <p:nvPicPr>
                <p:cNvPr id="156" name="Ink 155">
                  <a:extLst>
                    <a:ext uri="{FF2B5EF4-FFF2-40B4-BE49-F238E27FC236}">
                      <a16:creationId xmlns:a16="http://schemas.microsoft.com/office/drawing/2014/main" id="{6C092826-722A-66B0-6434-242D9930AD99}"/>
                    </a:ext>
                  </a:extLst>
                </p:cNvPr>
                <p:cNvPicPr/>
                <p:nvPr/>
              </p:nvPicPr>
              <p:blipFill>
                <a:blip r:embed="rId237"/>
                <a:stretch>
                  <a:fillRect/>
                </a:stretch>
              </p:blipFill>
              <p:spPr>
                <a:xfrm>
                  <a:off x="6761181" y="1916739"/>
                  <a:ext cx="1004400" cy="2066760"/>
                </a:xfrm>
                <a:prstGeom prst="rect">
                  <a:avLst/>
                </a:prstGeom>
              </p:spPr>
            </p:pic>
          </mc:Fallback>
        </mc:AlternateContent>
      </p:grpSp>
    </p:spTree>
    <p:extLst>
      <p:ext uri="{BB962C8B-B14F-4D97-AF65-F5344CB8AC3E}">
        <p14:creationId xmlns:p14="http://schemas.microsoft.com/office/powerpoint/2010/main" val="3208240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D91C-9E11-6014-2813-1E3456844854}"/>
              </a:ext>
            </a:extLst>
          </p:cNvPr>
          <p:cNvSpPr>
            <a:spLocks noGrp="1"/>
          </p:cNvSpPr>
          <p:nvPr>
            <p:ph type="title"/>
          </p:nvPr>
        </p:nvSpPr>
        <p:spPr/>
        <p:txBody>
          <a:bodyPr>
            <a:normAutofit fontScale="90000"/>
          </a:bodyPr>
          <a:lstStyle/>
          <a:p>
            <a:r>
              <a:rPr lang="en-IN" dirty="0"/>
              <a:t>Particle in a Box – One Dimension (PIB-1D)</a:t>
            </a:r>
          </a:p>
        </p:txBody>
      </p:sp>
      <p:pic>
        <p:nvPicPr>
          <p:cNvPr id="4" name="Picture 2">
            <a:extLst>
              <a:ext uri="{FF2B5EF4-FFF2-40B4-BE49-F238E27FC236}">
                <a16:creationId xmlns:a16="http://schemas.microsoft.com/office/drawing/2014/main" id="{812CBC5C-8570-9BF2-2454-DCF5E99F3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5360" y="673159"/>
            <a:ext cx="4267200" cy="6099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2846A8A-31A6-13A0-AEC5-B5681338852F}"/>
                  </a:ext>
                </a:extLst>
              </p:cNvPr>
              <p:cNvSpPr txBox="1"/>
              <p:nvPr/>
            </p:nvSpPr>
            <p:spPr>
              <a:xfrm>
                <a:off x="353683" y="1057137"/>
                <a:ext cx="5424938" cy="18297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IN" sz="2800" b="1" i="1" smtClean="0">
                              <a:solidFill>
                                <a:srgbClr val="0000FF"/>
                              </a:solidFill>
                              <a:latin typeface="Cambria Math" panose="02040503050406030204" pitchFamily="18" charset="0"/>
                            </a:rPr>
                          </m:ctrlPr>
                        </m:fPr>
                        <m:num>
                          <m:r>
                            <a:rPr lang="en-IN" sz="2800" b="1" i="1">
                              <a:solidFill>
                                <a:srgbClr val="0000FF"/>
                              </a:solidFill>
                              <a:latin typeface="Cambria Math" panose="02040503050406030204" pitchFamily="18" charset="0"/>
                              <a:ea typeface="Cambria Math" panose="02040503050406030204" pitchFamily="18" charset="0"/>
                            </a:rPr>
                            <m:t>−</m:t>
                          </m:r>
                          <m:sSup>
                            <m:sSupPr>
                              <m:ctrlPr>
                                <a:rPr lang="en-IN" sz="2800" b="1" i="1">
                                  <a:solidFill>
                                    <a:srgbClr val="0000FF"/>
                                  </a:solidFill>
                                  <a:latin typeface="Cambria Math" panose="02040503050406030204" pitchFamily="18" charset="0"/>
                                  <a:ea typeface="Cambria Math" panose="02040503050406030204" pitchFamily="18" charset="0"/>
                                </a:rPr>
                              </m:ctrlPr>
                            </m:sSupPr>
                            <m:e>
                              <m:r>
                                <a:rPr lang="en-IN" sz="2800" b="1" i="1">
                                  <a:solidFill>
                                    <a:srgbClr val="0000FF"/>
                                  </a:solidFill>
                                  <a:latin typeface="Cambria Math" panose="02040503050406030204" pitchFamily="18" charset="0"/>
                                  <a:ea typeface="Cambria Math" panose="02040503050406030204" pitchFamily="18" charset="0"/>
                                </a:rPr>
                                <m:t>ℏ</m:t>
                              </m:r>
                            </m:e>
                            <m:sup>
                              <m:r>
                                <a:rPr lang="en-IN" sz="2800" b="1" i="1">
                                  <a:solidFill>
                                    <a:srgbClr val="0000FF"/>
                                  </a:solidFill>
                                  <a:latin typeface="Cambria Math" panose="02040503050406030204" pitchFamily="18" charset="0"/>
                                  <a:ea typeface="Cambria Math" panose="02040503050406030204" pitchFamily="18" charset="0"/>
                                </a:rPr>
                                <m:t>𝟐</m:t>
                              </m:r>
                            </m:sup>
                          </m:sSup>
                        </m:num>
                        <m:den>
                          <m:r>
                            <a:rPr lang="en-IN" sz="2800" b="1" i="1">
                              <a:solidFill>
                                <a:srgbClr val="0000FF"/>
                              </a:solidFill>
                              <a:latin typeface="Cambria Math" panose="02040503050406030204" pitchFamily="18" charset="0"/>
                            </a:rPr>
                            <m:t>𝟐</m:t>
                          </m:r>
                          <m:r>
                            <a:rPr lang="en-IN" sz="2800" b="1" i="1">
                              <a:solidFill>
                                <a:srgbClr val="0000FF"/>
                              </a:solidFill>
                              <a:latin typeface="Cambria Math" panose="02040503050406030204" pitchFamily="18" charset="0"/>
                            </a:rPr>
                            <m:t>𝒎</m:t>
                          </m:r>
                        </m:den>
                      </m:f>
                      <m:f>
                        <m:fPr>
                          <m:ctrlPr>
                            <a:rPr lang="en-IN" sz="2800" b="1" i="1">
                              <a:solidFill>
                                <a:srgbClr val="0000FF"/>
                              </a:solidFill>
                              <a:latin typeface="Cambria Math" panose="02040503050406030204" pitchFamily="18" charset="0"/>
                            </a:rPr>
                          </m:ctrlPr>
                        </m:fPr>
                        <m:num>
                          <m:sSup>
                            <m:sSupPr>
                              <m:ctrlPr>
                                <a:rPr lang="en-IN" sz="2800" b="1" i="1">
                                  <a:solidFill>
                                    <a:srgbClr val="0000FF"/>
                                  </a:solidFill>
                                  <a:latin typeface="Cambria Math" panose="02040503050406030204" pitchFamily="18" charset="0"/>
                                </a:rPr>
                              </m:ctrlPr>
                            </m:sSupPr>
                            <m:e>
                              <m:r>
                                <a:rPr lang="en-IN" sz="2800" b="1" i="1">
                                  <a:solidFill>
                                    <a:srgbClr val="0000FF"/>
                                  </a:solidFill>
                                  <a:latin typeface="Cambria Math" panose="02040503050406030204" pitchFamily="18" charset="0"/>
                                </a:rPr>
                                <m:t>𝒅</m:t>
                              </m:r>
                            </m:e>
                            <m:sup>
                              <m:r>
                                <a:rPr lang="en-IN" sz="2800" b="1" i="1">
                                  <a:solidFill>
                                    <a:srgbClr val="0000FF"/>
                                  </a:solidFill>
                                  <a:latin typeface="Cambria Math" panose="02040503050406030204" pitchFamily="18" charset="0"/>
                                </a:rPr>
                                <m:t>𝟐</m:t>
                              </m:r>
                            </m:sup>
                          </m:sSup>
                          <m:r>
                            <a:rPr lang="en-IN" sz="2800" b="1" i="1">
                              <a:solidFill>
                                <a:srgbClr val="0000FF"/>
                              </a:solidFill>
                              <a:latin typeface="Cambria Math" panose="02040503050406030204" pitchFamily="18" charset="0"/>
                              <a:ea typeface="Cambria Math" panose="02040503050406030204" pitchFamily="18" charset="0"/>
                            </a:rPr>
                            <m:t>𝝍</m:t>
                          </m:r>
                        </m:num>
                        <m:den>
                          <m:r>
                            <a:rPr lang="en-IN" sz="2800" b="1" i="1">
                              <a:solidFill>
                                <a:srgbClr val="0000FF"/>
                              </a:solidFill>
                              <a:latin typeface="Cambria Math" panose="02040503050406030204" pitchFamily="18" charset="0"/>
                              <a:ea typeface="Cambria Math" panose="02040503050406030204" pitchFamily="18" charset="0"/>
                            </a:rPr>
                            <m:t>𝒅</m:t>
                          </m:r>
                          <m:sSup>
                            <m:sSupPr>
                              <m:ctrlPr>
                                <a:rPr lang="en-IN" sz="2800" b="1" i="1">
                                  <a:solidFill>
                                    <a:srgbClr val="0000FF"/>
                                  </a:solidFill>
                                  <a:latin typeface="Cambria Math" panose="02040503050406030204" pitchFamily="18" charset="0"/>
                                  <a:ea typeface="Cambria Math" panose="02040503050406030204" pitchFamily="18" charset="0"/>
                                </a:rPr>
                              </m:ctrlPr>
                            </m:sSupPr>
                            <m:e>
                              <m:r>
                                <a:rPr lang="en-IN" sz="2800" b="1" i="1">
                                  <a:solidFill>
                                    <a:srgbClr val="0000FF"/>
                                  </a:solidFill>
                                  <a:latin typeface="Cambria Math" panose="02040503050406030204" pitchFamily="18" charset="0"/>
                                  <a:ea typeface="Cambria Math" panose="02040503050406030204" pitchFamily="18" charset="0"/>
                                </a:rPr>
                                <m:t>𝒙</m:t>
                              </m:r>
                            </m:e>
                            <m:sup>
                              <m:r>
                                <a:rPr lang="en-IN" sz="2800" b="1" i="1">
                                  <a:solidFill>
                                    <a:srgbClr val="0000FF"/>
                                  </a:solidFill>
                                  <a:latin typeface="Cambria Math" panose="02040503050406030204" pitchFamily="18" charset="0"/>
                                  <a:ea typeface="Cambria Math" panose="02040503050406030204" pitchFamily="18" charset="0"/>
                                </a:rPr>
                                <m:t>𝟐</m:t>
                              </m:r>
                            </m:sup>
                          </m:sSup>
                        </m:den>
                      </m:f>
                      <m:r>
                        <a:rPr lang="en-IN" sz="2800" b="1">
                          <a:solidFill>
                            <a:srgbClr val="0000FF"/>
                          </a:solidFill>
                          <a:latin typeface="Cambria Math" panose="02040503050406030204" pitchFamily="18" charset="0"/>
                        </a:rPr>
                        <m:t>+</m:t>
                      </m:r>
                      <m:r>
                        <m:rPr>
                          <m:nor/>
                        </m:rPr>
                        <a:rPr lang="en-IN" sz="2800" b="1" dirty="0">
                          <a:solidFill>
                            <a:srgbClr val="0000FF"/>
                          </a:solidFill>
                          <a:latin typeface="Arial" panose="020B0604020202020204" pitchFamily="34" charset="0"/>
                          <a:cs typeface="Arial" panose="020B0604020202020204" pitchFamily="34" charset="0"/>
                        </a:rPr>
                        <m:t> </m:t>
                      </m:r>
                      <m:r>
                        <a:rPr lang="en-IN" sz="2800" b="1" i="1">
                          <a:solidFill>
                            <a:srgbClr val="0000FF"/>
                          </a:solidFill>
                          <a:latin typeface="Cambria Math" panose="02040503050406030204" pitchFamily="18" charset="0"/>
                        </a:rPr>
                        <m:t>𝑽</m:t>
                      </m:r>
                      <m:r>
                        <a:rPr lang="en-IN" sz="2800" b="1" i="1">
                          <a:solidFill>
                            <a:srgbClr val="0000FF"/>
                          </a:solidFill>
                          <a:latin typeface="Cambria Math" panose="02040503050406030204" pitchFamily="18" charset="0"/>
                        </a:rPr>
                        <m:t>(</m:t>
                      </m:r>
                      <m:r>
                        <a:rPr lang="en-IN" sz="2800" b="1" i="1">
                          <a:solidFill>
                            <a:srgbClr val="0000FF"/>
                          </a:solidFill>
                          <a:latin typeface="Cambria Math" panose="02040503050406030204" pitchFamily="18" charset="0"/>
                        </a:rPr>
                        <m:t>𝒙</m:t>
                      </m:r>
                      <m:r>
                        <a:rPr lang="en-IN" sz="2800" b="1" i="1">
                          <a:solidFill>
                            <a:srgbClr val="0000FF"/>
                          </a:solidFill>
                          <a:latin typeface="Cambria Math" panose="02040503050406030204" pitchFamily="18" charset="0"/>
                        </a:rPr>
                        <m:t>)</m:t>
                      </m:r>
                      <m:r>
                        <m:rPr>
                          <m:nor/>
                        </m:rPr>
                        <a:rPr lang="en-IN" sz="2800" b="1" dirty="0">
                          <a:solidFill>
                            <a:srgbClr val="0000FF"/>
                          </a:solidFill>
                          <a:latin typeface="Arial" panose="020B0604020202020204" pitchFamily="34" charset="0"/>
                          <a:cs typeface="Arial" panose="020B0604020202020204" pitchFamily="34" charset="0"/>
                        </a:rPr>
                        <m:t> </m:t>
                      </m:r>
                      <m:r>
                        <a:rPr lang="en-IN" sz="2800" b="1" i="1">
                          <a:solidFill>
                            <a:srgbClr val="0000FF"/>
                          </a:solidFill>
                          <a:latin typeface="Cambria Math" panose="02040503050406030204" pitchFamily="18" charset="0"/>
                          <a:ea typeface="Cambria Math" panose="02040503050406030204" pitchFamily="18" charset="0"/>
                        </a:rPr>
                        <m:t>𝝍</m:t>
                      </m:r>
                      <m:d>
                        <m:dPr>
                          <m:ctrlPr>
                            <a:rPr lang="en-IN" sz="2800" b="1" i="1">
                              <a:solidFill>
                                <a:srgbClr val="0000FF"/>
                              </a:solidFill>
                              <a:latin typeface="Cambria Math" panose="02040503050406030204" pitchFamily="18" charset="0"/>
                              <a:ea typeface="Cambria Math" panose="02040503050406030204" pitchFamily="18" charset="0"/>
                            </a:rPr>
                          </m:ctrlPr>
                        </m:dPr>
                        <m:e>
                          <m:r>
                            <a:rPr lang="en-IN" sz="2800" b="1" i="1">
                              <a:solidFill>
                                <a:srgbClr val="0000FF"/>
                              </a:solidFill>
                              <a:latin typeface="Cambria Math" panose="02040503050406030204" pitchFamily="18" charset="0"/>
                              <a:ea typeface="Cambria Math" panose="02040503050406030204" pitchFamily="18" charset="0"/>
                            </a:rPr>
                            <m:t>𝒙</m:t>
                          </m:r>
                        </m:e>
                      </m:d>
                      <m:r>
                        <a:rPr lang="en-IN" sz="2800" b="1" i="1">
                          <a:solidFill>
                            <a:srgbClr val="0000FF"/>
                          </a:solidFill>
                          <a:latin typeface="Cambria Math" panose="02040503050406030204" pitchFamily="18" charset="0"/>
                          <a:ea typeface="Cambria Math" panose="02040503050406030204" pitchFamily="18" charset="0"/>
                        </a:rPr>
                        <m:t>=</m:t>
                      </m:r>
                      <m:r>
                        <a:rPr lang="en-IN" sz="2800" b="1" i="1">
                          <a:solidFill>
                            <a:srgbClr val="0000FF"/>
                          </a:solidFill>
                          <a:latin typeface="Cambria Math" panose="02040503050406030204" pitchFamily="18" charset="0"/>
                          <a:ea typeface="Cambria Math" panose="02040503050406030204" pitchFamily="18" charset="0"/>
                        </a:rPr>
                        <m:t>𝑬</m:t>
                      </m:r>
                      <m:r>
                        <a:rPr lang="en-IN" sz="2800" b="1" i="1">
                          <a:solidFill>
                            <a:srgbClr val="0000FF"/>
                          </a:solidFill>
                          <a:latin typeface="Cambria Math" panose="02040503050406030204" pitchFamily="18" charset="0"/>
                          <a:ea typeface="Cambria Math" panose="02040503050406030204" pitchFamily="18" charset="0"/>
                        </a:rPr>
                        <m:t>𝝍</m:t>
                      </m:r>
                      <m:d>
                        <m:dPr>
                          <m:ctrlPr>
                            <a:rPr lang="en-IN" sz="2800" b="1" i="1">
                              <a:solidFill>
                                <a:srgbClr val="0000FF"/>
                              </a:solidFill>
                              <a:latin typeface="Cambria Math" panose="02040503050406030204" pitchFamily="18" charset="0"/>
                              <a:ea typeface="Cambria Math" panose="02040503050406030204" pitchFamily="18" charset="0"/>
                            </a:rPr>
                          </m:ctrlPr>
                        </m:dPr>
                        <m:e>
                          <m:r>
                            <a:rPr lang="en-IN" sz="2800" b="1" i="1">
                              <a:solidFill>
                                <a:srgbClr val="0000FF"/>
                              </a:solidFill>
                              <a:latin typeface="Cambria Math" panose="02040503050406030204" pitchFamily="18" charset="0"/>
                              <a:ea typeface="Cambria Math" panose="02040503050406030204" pitchFamily="18" charset="0"/>
                            </a:rPr>
                            <m:t>𝒙</m:t>
                          </m:r>
                        </m:e>
                      </m:d>
                      <m:r>
                        <m:rPr>
                          <m:nor/>
                        </m:rPr>
                        <a:rPr lang="en-IN" sz="2800" b="1" dirty="0">
                          <a:solidFill>
                            <a:srgbClr val="0000FF"/>
                          </a:solidFill>
                          <a:latin typeface="Arial" panose="020B0604020202020204" pitchFamily="34" charset="0"/>
                          <a:cs typeface="Arial" panose="020B0604020202020204" pitchFamily="34" charset="0"/>
                        </a:rPr>
                        <m:t> </m:t>
                      </m:r>
                    </m:oMath>
                  </m:oMathPara>
                </a14:m>
                <a:endParaRPr lang="en-IN" sz="2800" dirty="0"/>
              </a:p>
              <a:p>
                <a:endParaRPr lang="en-IN" sz="2800" dirty="0"/>
              </a:p>
              <a:p>
                <a:r>
                  <a:rPr lang="en-IN" sz="2800" dirty="0"/>
                  <a:t>Linear Operators</a:t>
                </a:r>
              </a:p>
            </p:txBody>
          </p:sp>
        </mc:Choice>
        <mc:Fallback xmlns="">
          <p:sp>
            <p:nvSpPr>
              <p:cNvPr id="16" name="TextBox 15">
                <a:extLst>
                  <a:ext uri="{FF2B5EF4-FFF2-40B4-BE49-F238E27FC236}">
                    <a16:creationId xmlns:a16="http://schemas.microsoft.com/office/drawing/2014/main" id="{52846A8A-31A6-13A0-AEC5-B5681338852F}"/>
                  </a:ext>
                </a:extLst>
              </p:cNvPr>
              <p:cNvSpPr txBox="1">
                <a:spLocks noRot="1" noChangeAspect="1" noMove="1" noResize="1" noEditPoints="1" noAdjustHandles="1" noChangeArrowheads="1" noChangeShapeType="1" noTextEdit="1"/>
              </p:cNvSpPr>
              <p:nvPr/>
            </p:nvSpPr>
            <p:spPr>
              <a:xfrm>
                <a:off x="353683" y="1057137"/>
                <a:ext cx="5424938" cy="1829732"/>
              </a:xfrm>
              <a:prstGeom prst="rect">
                <a:avLst/>
              </a:prstGeom>
              <a:blipFill>
                <a:blip r:embed="rId3"/>
                <a:stretch>
                  <a:fillRect l="-2247" b="-8306"/>
                </a:stretch>
              </a:blipFill>
            </p:spPr>
            <p:txBody>
              <a:bodyPr/>
              <a:lstStyle/>
              <a:p>
                <a:r>
                  <a:rPr lang="en-IN">
                    <a:noFill/>
                  </a:rPr>
                  <a:t> </a:t>
                </a:r>
              </a:p>
            </p:txBody>
          </p:sp>
        </mc:Fallback>
      </mc:AlternateContent>
      <p:grpSp>
        <p:nvGrpSpPr>
          <p:cNvPr id="19" name="Group 18">
            <a:extLst>
              <a:ext uri="{FF2B5EF4-FFF2-40B4-BE49-F238E27FC236}">
                <a16:creationId xmlns:a16="http://schemas.microsoft.com/office/drawing/2014/main" id="{7780BFAA-281C-6965-E999-0ED65FFEB3AC}"/>
              </a:ext>
            </a:extLst>
          </p:cNvPr>
          <p:cNvGrpSpPr/>
          <p:nvPr/>
        </p:nvGrpSpPr>
        <p:grpSpPr>
          <a:xfrm>
            <a:off x="3011440" y="898007"/>
            <a:ext cx="1468800" cy="410040"/>
            <a:chOff x="3011440" y="898007"/>
            <a:chExt cx="1468800" cy="41004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E546910-1FEC-BED6-9215-3134531C2BCF}"/>
                    </a:ext>
                  </a:extLst>
                </p14:cNvPr>
                <p14:cNvContentPartPr/>
                <p14:nvPr/>
              </p14:nvContentPartPr>
              <p14:xfrm>
                <a:off x="3179200" y="962447"/>
                <a:ext cx="47160" cy="345600"/>
              </p14:xfrm>
            </p:contentPart>
          </mc:Choice>
          <mc:Fallback xmlns="">
            <p:pic>
              <p:nvPicPr>
                <p:cNvPr id="3" name="Ink 2">
                  <a:extLst>
                    <a:ext uri="{FF2B5EF4-FFF2-40B4-BE49-F238E27FC236}">
                      <a16:creationId xmlns:a16="http://schemas.microsoft.com/office/drawing/2014/main" id="{5E546910-1FEC-BED6-9215-3134531C2BCF}"/>
                    </a:ext>
                  </a:extLst>
                </p:cNvPr>
                <p:cNvPicPr/>
                <p:nvPr/>
              </p:nvPicPr>
              <p:blipFill>
                <a:blip r:embed="rId5"/>
                <a:stretch>
                  <a:fillRect/>
                </a:stretch>
              </p:blipFill>
              <p:spPr>
                <a:xfrm>
                  <a:off x="3173080" y="956327"/>
                  <a:ext cx="5940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9F42DFE-7AAB-D6FC-AFEB-6ACAC70E5036}"/>
                    </a:ext>
                  </a:extLst>
                </p14:cNvPr>
                <p14:cNvContentPartPr/>
                <p14:nvPr/>
              </p14:nvContentPartPr>
              <p14:xfrm>
                <a:off x="3011440" y="908447"/>
                <a:ext cx="328680" cy="112680"/>
              </p14:xfrm>
            </p:contentPart>
          </mc:Choice>
          <mc:Fallback xmlns="">
            <p:pic>
              <p:nvPicPr>
                <p:cNvPr id="5" name="Ink 4">
                  <a:extLst>
                    <a:ext uri="{FF2B5EF4-FFF2-40B4-BE49-F238E27FC236}">
                      <a16:creationId xmlns:a16="http://schemas.microsoft.com/office/drawing/2014/main" id="{19F42DFE-7AAB-D6FC-AFEB-6ACAC70E5036}"/>
                    </a:ext>
                  </a:extLst>
                </p:cNvPr>
                <p:cNvPicPr/>
                <p:nvPr/>
              </p:nvPicPr>
              <p:blipFill>
                <a:blip r:embed="rId7"/>
                <a:stretch>
                  <a:fillRect/>
                </a:stretch>
              </p:blipFill>
              <p:spPr>
                <a:xfrm>
                  <a:off x="3005320" y="902327"/>
                  <a:ext cx="34092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581A0671-2102-DB13-2F65-A5995F39FAD9}"/>
                    </a:ext>
                  </a:extLst>
                </p14:cNvPr>
                <p14:cNvContentPartPr/>
                <p14:nvPr/>
              </p14:nvContentPartPr>
              <p14:xfrm>
                <a:off x="3453880" y="1104287"/>
                <a:ext cx="54360" cy="64800"/>
              </p14:xfrm>
            </p:contentPart>
          </mc:Choice>
          <mc:Fallback xmlns="">
            <p:pic>
              <p:nvPicPr>
                <p:cNvPr id="6" name="Ink 5">
                  <a:extLst>
                    <a:ext uri="{FF2B5EF4-FFF2-40B4-BE49-F238E27FC236}">
                      <a16:creationId xmlns:a16="http://schemas.microsoft.com/office/drawing/2014/main" id="{581A0671-2102-DB13-2F65-A5995F39FAD9}"/>
                    </a:ext>
                  </a:extLst>
                </p:cNvPr>
                <p:cNvPicPr/>
                <p:nvPr/>
              </p:nvPicPr>
              <p:blipFill>
                <a:blip r:embed="rId9"/>
                <a:stretch>
                  <a:fillRect/>
                </a:stretch>
              </p:blipFill>
              <p:spPr>
                <a:xfrm>
                  <a:off x="3447760" y="1098167"/>
                  <a:ext cx="66600" cy="77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34C57ED-E333-46F2-E733-CBA6CEA5DBFF}"/>
                    </a:ext>
                  </a:extLst>
                </p14:cNvPr>
                <p14:cNvContentPartPr/>
                <p14:nvPr/>
              </p14:nvContentPartPr>
              <p14:xfrm>
                <a:off x="3711280" y="1004207"/>
                <a:ext cx="57960" cy="250200"/>
              </p14:xfrm>
            </p:contentPart>
          </mc:Choice>
          <mc:Fallback xmlns="">
            <p:pic>
              <p:nvPicPr>
                <p:cNvPr id="7" name="Ink 6">
                  <a:extLst>
                    <a:ext uri="{FF2B5EF4-FFF2-40B4-BE49-F238E27FC236}">
                      <a16:creationId xmlns:a16="http://schemas.microsoft.com/office/drawing/2014/main" id="{434C57ED-E333-46F2-E733-CBA6CEA5DBFF}"/>
                    </a:ext>
                  </a:extLst>
                </p:cNvPr>
                <p:cNvPicPr/>
                <p:nvPr/>
              </p:nvPicPr>
              <p:blipFill>
                <a:blip r:embed="rId11"/>
                <a:stretch>
                  <a:fillRect/>
                </a:stretch>
              </p:blipFill>
              <p:spPr>
                <a:xfrm>
                  <a:off x="3705160" y="998087"/>
                  <a:ext cx="7020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2A2E007B-3976-B901-DFD0-618B8F3D893F}"/>
                    </a:ext>
                  </a:extLst>
                </p14:cNvPr>
                <p14:cNvContentPartPr/>
                <p14:nvPr/>
              </p14:nvContentPartPr>
              <p14:xfrm>
                <a:off x="3621280" y="898007"/>
                <a:ext cx="195480" cy="59760"/>
              </p14:xfrm>
            </p:contentPart>
          </mc:Choice>
          <mc:Fallback xmlns="">
            <p:pic>
              <p:nvPicPr>
                <p:cNvPr id="8" name="Ink 7">
                  <a:extLst>
                    <a:ext uri="{FF2B5EF4-FFF2-40B4-BE49-F238E27FC236}">
                      <a16:creationId xmlns:a16="http://schemas.microsoft.com/office/drawing/2014/main" id="{2A2E007B-3976-B901-DFD0-618B8F3D893F}"/>
                    </a:ext>
                  </a:extLst>
                </p:cNvPr>
                <p:cNvPicPr/>
                <p:nvPr/>
              </p:nvPicPr>
              <p:blipFill>
                <a:blip r:embed="rId13"/>
                <a:stretch>
                  <a:fillRect/>
                </a:stretch>
              </p:blipFill>
              <p:spPr>
                <a:xfrm>
                  <a:off x="3615160" y="891887"/>
                  <a:ext cx="2077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608D37D6-613A-DBEA-C702-5D98DFCBD694}"/>
                    </a:ext>
                  </a:extLst>
                </p14:cNvPr>
                <p14:cNvContentPartPr/>
                <p14:nvPr/>
              </p14:nvContentPartPr>
              <p14:xfrm>
                <a:off x="3724240" y="1210487"/>
                <a:ext cx="149400" cy="38520"/>
              </p14:xfrm>
            </p:contentPart>
          </mc:Choice>
          <mc:Fallback xmlns="">
            <p:pic>
              <p:nvPicPr>
                <p:cNvPr id="9" name="Ink 8">
                  <a:extLst>
                    <a:ext uri="{FF2B5EF4-FFF2-40B4-BE49-F238E27FC236}">
                      <a16:creationId xmlns:a16="http://schemas.microsoft.com/office/drawing/2014/main" id="{608D37D6-613A-DBEA-C702-5D98DFCBD694}"/>
                    </a:ext>
                  </a:extLst>
                </p:cNvPr>
                <p:cNvPicPr/>
                <p:nvPr/>
              </p:nvPicPr>
              <p:blipFill>
                <a:blip r:embed="rId15"/>
                <a:stretch>
                  <a:fillRect/>
                </a:stretch>
              </p:blipFill>
              <p:spPr>
                <a:xfrm>
                  <a:off x="3718120" y="1204367"/>
                  <a:ext cx="16164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95DE2813-8775-6E73-378A-2B41C1179855}"/>
                    </a:ext>
                  </a:extLst>
                </p14:cNvPr>
                <p14:cNvContentPartPr/>
                <p14:nvPr/>
              </p14:nvContentPartPr>
              <p14:xfrm>
                <a:off x="3997120" y="1080167"/>
                <a:ext cx="50040" cy="46800"/>
              </p14:xfrm>
            </p:contentPart>
          </mc:Choice>
          <mc:Fallback xmlns="">
            <p:pic>
              <p:nvPicPr>
                <p:cNvPr id="10" name="Ink 9">
                  <a:extLst>
                    <a:ext uri="{FF2B5EF4-FFF2-40B4-BE49-F238E27FC236}">
                      <a16:creationId xmlns:a16="http://schemas.microsoft.com/office/drawing/2014/main" id="{95DE2813-8775-6E73-378A-2B41C1179855}"/>
                    </a:ext>
                  </a:extLst>
                </p:cNvPr>
                <p:cNvPicPr/>
                <p:nvPr/>
              </p:nvPicPr>
              <p:blipFill>
                <a:blip r:embed="rId17"/>
                <a:stretch>
                  <a:fillRect/>
                </a:stretch>
              </p:blipFill>
              <p:spPr>
                <a:xfrm>
                  <a:off x="3991000" y="1074047"/>
                  <a:ext cx="6228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2514B759-D042-B516-FE21-CC970599E913}"/>
                    </a:ext>
                  </a:extLst>
                </p14:cNvPr>
                <p14:cNvContentPartPr/>
                <p14:nvPr/>
              </p14:nvContentPartPr>
              <p14:xfrm>
                <a:off x="4189000" y="918167"/>
                <a:ext cx="159840" cy="272520"/>
              </p14:xfrm>
            </p:contentPart>
          </mc:Choice>
          <mc:Fallback xmlns="">
            <p:pic>
              <p:nvPicPr>
                <p:cNvPr id="11" name="Ink 10">
                  <a:extLst>
                    <a:ext uri="{FF2B5EF4-FFF2-40B4-BE49-F238E27FC236}">
                      <a16:creationId xmlns:a16="http://schemas.microsoft.com/office/drawing/2014/main" id="{2514B759-D042-B516-FE21-CC970599E913}"/>
                    </a:ext>
                  </a:extLst>
                </p:cNvPr>
                <p:cNvPicPr/>
                <p:nvPr/>
              </p:nvPicPr>
              <p:blipFill>
                <a:blip r:embed="rId19"/>
                <a:stretch>
                  <a:fillRect/>
                </a:stretch>
              </p:blipFill>
              <p:spPr>
                <a:xfrm>
                  <a:off x="4182880" y="912047"/>
                  <a:ext cx="17208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480563FC-6A8F-E079-EC81-BE7A8657845C}"/>
                    </a:ext>
                  </a:extLst>
                </p14:cNvPr>
                <p14:cNvContentPartPr/>
                <p14:nvPr/>
              </p14:nvContentPartPr>
              <p14:xfrm>
                <a:off x="4429840" y="1077287"/>
                <a:ext cx="50400" cy="24120"/>
              </p14:xfrm>
            </p:contentPart>
          </mc:Choice>
          <mc:Fallback xmlns="">
            <p:pic>
              <p:nvPicPr>
                <p:cNvPr id="12" name="Ink 11">
                  <a:extLst>
                    <a:ext uri="{FF2B5EF4-FFF2-40B4-BE49-F238E27FC236}">
                      <a16:creationId xmlns:a16="http://schemas.microsoft.com/office/drawing/2014/main" id="{480563FC-6A8F-E079-EC81-BE7A8657845C}"/>
                    </a:ext>
                  </a:extLst>
                </p:cNvPr>
                <p:cNvPicPr/>
                <p:nvPr/>
              </p:nvPicPr>
              <p:blipFill>
                <a:blip r:embed="rId21"/>
                <a:stretch>
                  <a:fillRect/>
                </a:stretch>
              </p:blipFill>
              <p:spPr>
                <a:xfrm>
                  <a:off x="4423720" y="1071167"/>
                  <a:ext cx="62640" cy="36360"/>
                </a:xfrm>
                <a:prstGeom prst="rect">
                  <a:avLst/>
                </a:prstGeom>
              </p:spPr>
            </p:pic>
          </mc:Fallback>
        </mc:AlternateContent>
      </p:grpSp>
      <p:grpSp>
        <p:nvGrpSpPr>
          <p:cNvPr id="18" name="Group 17">
            <a:extLst>
              <a:ext uri="{FF2B5EF4-FFF2-40B4-BE49-F238E27FC236}">
                <a16:creationId xmlns:a16="http://schemas.microsoft.com/office/drawing/2014/main" id="{69C89738-0D2F-A73B-CF83-478E0321B14C}"/>
              </a:ext>
            </a:extLst>
          </p:cNvPr>
          <p:cNvGrpSpPr/>
          <p:nvPr/>
        </p:nvGrpSpPr>
        <p:grpSpPr>
          <a:xfrm>
            <a:off x="4664200" y="876407"/>
            <a:ext cx="381960" cy="287280"/>
            <a:chOff x="4664200" y="876407"/>
            <a:chExt cx="381960" cy="287280"/>
          </a:xfrm>
        </p:grpSpPr>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75E5DC37-F502-B0A8-FB77-C90F9D6F46E4}"/>
                    </a:ext>
                  </a:extLst>
                </p14:cNvPr>
                <p14:cNvContentPartPr/>
                <p14:nvPr/>
              </p14:nvContentPartPr>
              <p14:xfrm>
                <a:off x="4664200" y="922847"/>
                <a:ext cx="207360" cy="240840"/>
              </p14:xfrm>
            </p:contentPart>
          </mc:Choice>
          <mc:Fallback xmlns="">
            <p:pic>
              <p:nvPicPr>
                <p:cNvPr id="13" name="Ink 12">
                  <a:extLst>
                    <a:ext uri="{FF2B5EF4-FFF2-40B4-BE49-F238E27FC236}">
                      <a16:creationId xmlns:a16="http://schemas.microsoft.com/office/drawing/2014/main" id="{75E5DC37-F502-B0A8-FB77-C90F9D6F46E4}"/>
                    </a:ext>
                  </a:extLst>
                </p:cNvPr>
                <p:cNvPicPr/>
                <p:nvPr/>
              </p:nvPicPr>
              <p:blipFill>
                <a:blip r:embed="rId23"/>
                <a:stretch>
                  <a:fillRect/>
                </a:stretch>
              </p:blipFill>
              <p:spPr>
                <a:xfrm>
                  <a:off x="4658080" y="916727"/>
                  <a:ext cx="21960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Ink 13">
                  <a:extLst>
                    <a:ext uri="{FF2B5EF4-FFF2-40B4-BE49-F238E27FC236}">
                      <a16:creationId xmlns:a16="http://schemas.microsoft.com/office/drawing/2014/main" id="{F61A3D5F-7048-81FD-A492-82912CE6BFDB}"/>
                    </a:ext>
                  </a:extLst>
                </p14:cNvPr>
                <p14:cNvContentPartPr/>
                <p14:nvPr/>
              </p14:nvContentPartPr>
              <p14:xfrm>
                <a:off x="4696600" y="993407"/>
                <a:ext cx="162000" cy="63360"/>
              </p14:xfrm>
            </p:contentPart>
          </mc:Choice>
          <mc:Fallback xmlns="">
            <p:pic>
              <p:nvPicPr>
                <p:cNvPr id="14" name="Ink 13">
                  <a:extLst>
                    <a:ext uri="{FF2B5EF4-FFF2-40B4-BE49-F238E27FC236}">
                      <a16:creationId xmlns:a16="http://schemas.microsoft.com/office/drawing/2014/main" id="{F61A3D5F-7048-81FD-A492-82912CE6BFDB}"/>
                    </a:ext>
                  </a:extLst>
                </p:cNvPr>
                <p:cNvPicPr/>
                <p:nvPr/>
              </p:nvPicPr>
              <p:blipFill>
                <a:blip r:embed="rId25"/>
                <a:stretch>
                  <a:fillRect/>
                </a:stretch>
              </p:blipFill>
              <p:spPr>
                <a:xfrm>
                  <a:off x="4690480" y="987287"/>
                  <a:ext cx="17424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38F0CFF8-7866-06D2-176A-307BAEFD8684}"/>
                    </a:ext>
                  </a:extLst>
                </p14:cNvPr>
                <p14:cNvContentPartPr/>
                <p14:nvPr/>
              </p14:nvContentPartPr>
              <p14:xfrm>
                <a:off x="4697320" y="876407"/>
                <a:ext cx="182520" cy="56880"/>
              </p14:xfrm>
            </p:contentPart>
          </mc:Choice>
          <mc:Fallback xmlns="">
            <p:pic>
              <p:nvPicPr>
                <p:cNvPr id="15" name="Ink 14">
                  <a:extLst>
                    <a:ext uri="{FF2B5EF4-FFF2-40B4-BE49-F238E27FC236}">
                      <a16:creationId xmlns:a16="http://schemas.microsoft.com/office/drawing/2014/main" id="{38F0CFF8-7866-06D2-176A-307BAEFD8684}"/>
                    </a:ext>
                  </a:extLst>
                </p:cNvPr>
                <p:cNvPicPr/>
                <p:nvPr/>
              </p:nvPicPr>
              <p:blipFill>
                <a:blip r:embed="rId27"/>
                <a:stretch>
                  <a:fillRect/>
                </a:stretch>
              </p:blipFill>
              <p:spPr>
                <a:xfrm>
                  <a:off x="4691200" y="870287"/>
                  <a:ext cx="19476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750CEF25-1805-FD44-857B-D5BB0D4B89EB}"/>
                    </a:ext>
                  </a:extLst>
                </p14:cNvPr>
                <p14:cNvContentPartPr/>
                <p14:nvPr/>
              </p14:nvContentPartPr>
              <p14:xfrm>
                <a:off x="4979560" y="1050287"/>
                <a:ext cx="66600" cy="28440"/>
              </p14:xfrm>
            </p:contentPart>
          </mc:Choice>
          <mc:Fallback xmlns="">
            <p:pic>
              <p:nvPicPr>
                <p:cNvPr id="17" name="Ink 16">
                  <a:extLst>
                    <a:ext uri="{FF2B5EF4-FFF2-40B4-BE49-F238E27FC236}">
                      <a16:creationId xmlns:a16="http://schemas.microsoft.com/office/drawing/2014/main" id="{750CEF25-1805-FD44-857B-D5BB0D4B89EB}"/>
                    </a:ext>
                  </a:extLst>
                </p:cNvPr>
                <p:cNvPicPr/>
                <p:nvPr/>
              </p:nvPicPr>
              <p:blipFill>
                <a:blip r:embed="rId29"/>
                <a:stretch>
                  <a:fillRect/>
                </a:stretch>
              </p:blipFill>
              <p:spPr>
                <a:xfrm>
                  <a:off x="4973440" y="1044167"/>
                  <a:ext cx="78840" cy="40680"/>
                </a:xfrm>
                <a:prstGeom prst="rect">
                  <a:avLst/>
                </a:prstGeom>
              </p:spPr>
            </p:pic>
          </mc:Fallback>
        </mc:AlternateContent>
      </p:grpSp>
      <p:grpSp>
        <p:nvGrpSpPr>
          <p:cNvPr id="111" name="Group 110">
            <a:extLst>
              <a:ext uri="{FF2B5EF4-FFF2-40B4-BE49-F238E27FC236}">
                <a16:creationId xmlns:a16="http://schemas.microsoft.com/office/drawing/2014/main" id="{756EAF55-A1DC-81E5-2CC5-E3CC78BB0FA8}"/>
              </a:ext>
            </a:extLst>
          </p:cNvPr>
          <p:cNvGrpSpPr/>
          <p:nvPr/>
        </p:nvGrpSpPr>
        <p:grpSpPr>
          <a:xfrm>
            <a:off x="321880" y="3067007"/>
            <a:ext cx="7330680" cy="2332440"/>
            <a:chOff x="321880" y="3067007"/>
            <a:chExt cx="7330680" cy="2332440"/>
          </a:xfrm>
        </p:grpSpPr>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51DB06DC-3AB2-EB49-FE65-7AB43585EBDF}"/>
                    </a:ext>
                  </a:extLst>
                </p14:cNvPr>
                <p14:cNvContentPartPr/>
                <p14:nvPr/>
              </p14:nvContentPartPr>
              <p14:xfrm>
                <a:off x="1567840" y="3307847"/>
                <a:ext cx="148320" cy="282960"/>
              </p14:xfrm>
            </p:contentPart>
          </mc:Choice>
          <mc:Fallback xmlns="">
            <p:pic>
              <p:nvPicPr>
                <p:cNvPr id="29" name="Ink 28">
                  <a:extLst>
                    <a:ext uri="{FF2B5EF4-FFF2-40B4-BE49-F238E27FC236}">
                      <a16:creationId xmlns:a16="http://schemas.microsoft.com/office/drawing/2014/main" id="{51DB06DC-3AB2-EB49-FE65-7AB43585EBDF}"/>
                    </a:ext>
                  </a:extLst>
                </p:cNvPr>
                <p:cNvPicPr/>
                <p:nvPr/>
              </p:nvPicPr>
              <p:blipFill>
                <a:blip r:embed="rId31"/>
                <a:stretch>
                  <a:fillRect/>
                </a:stretch>
              </p:blipFill>
              <p:spPr>
                <a:xfrm>
                  <a:off x="1561720" y="3301727"/>
                  <a:ext cx="16056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Ink 29">
                  <a:extLst>
                    <a:ext uri="{FF2B5EF4-FFF2-40B4-BE49-F238E27FC236}">
                      <a16:creationId xmlns:a16="http://schemas.microsoft.com/office/drawing/2014/main" id="{B70C2B53-9DD7-E3A4-27FD-335B24E0A8DE}"/>
                    </a:ext>
                  </a:extLst>
                </p14:cNvPr>
                <p14:cNvContentPartPr/>
                <p14:nvPr/>
              </p14:nvContentPartPr>
              <p14:xfrm>
                <a:off x="1780240" y="3210647"/>
                <a:ext cx="159120" cy="148680"/>
              </p14:xfrm>
            </p:contentPart>
          </mc:Choice>
          <mc:Fallback xmlns="">
            <p:pic>
              <p:nvPicPr>
                <p:cNvPr id="30" name="Ink 29">
                  <a:extLst>
                    <a:ext uri="{FF2B5EF4-FFF2-40B4-BE49-F238E27FC236}">
                      <a16:creationId xmlns:a16="http://schemas.microsoft.com/office/drawing/2014/main" id="{B70C2B53-9DD7-E3A4-27FD-335B24E0A8DE}"/>
                    </a:ext>
                  </a:extLst>
                </p:cNvPr>
                <p:cNvPicPr/>
                <p:nvPr/>
              </p:nvPicPr>
              <p:blipFill>
                <a:blip r:embed="rId33"/>
                <a:stretch>
                  <a:fillRect/>
                </a:stretch>
              </p:blipFill>
              <p:spPr>
                <a:xfrm>
                  <a:off x="1774120" y="3204527"/>
                  <a:ext cx="17136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1" name="Ink 30">
                  <a:extLst>
                    <a:ext uri="{FF2B5EF4-FFF2-40B4-BE49-F238E27FC236}">
                      <a16:creationId xmlns:a16="http://schemas.microsoft.com/office/drawing/2014/main" id="{FD9D0BE5-BDC9-125B-1ED1-C9043CEE7A90}"/>
                    </a:ext>
                  </a:extLst>
                </p14:cNvPr>
                <p14:cNvContentPartPr/>
                <p14:nvPr/>
              </p14:nvContentPartPr>
              <p14:xfrm>
                <a:off x="1591960" y="3694487"/>
                <a:ext cx="310680" cy="56520"/>
              </p14:xfrm>
            </p:contentPart>
          </mc:Choice>
          <mc:Fallback xmlns="">
            <p:pic>
              <p:nvPicPr>
                <p:cNvPr id="31" name="Ink 30">
                  <a:extLst>
                    <a:ext uri="{FF2B5EF4-FFF2-40B4-BE49-F238E27FC236}">
                      <a16:creationId xmlns:a16="http://schemas.microsoft.com/office/drawing/2014/main" id="{FD9D0BE5-BDC9-125B-1ED1-C9043CEE7A90}"/>
                    </a:ext>
                  </a:extLst>
                </p:cNvPr>
                <p:cNvPicPr/>
                <p:nvPr/>
              </p:nvPicPr>
              <p:blipFill>
                <a:blip r:embed="rId35"/>
                <a:stretch>
                  <a:fillRect/>
                </a:stretch>
              </p:blipFill>
              <p:spPr>
                <a:xfrm>
                  <a:off x="1585840" y="3688367"/>
                  <a:ext cx="32292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2" name="Ink 31">
                  <a:extLst>
                    <a:ext uri="{FF2B5EF4-FFF2-40B4-BE49-F238E27FC236}">
                      <a16:creationId xmlns:a16="http://schemas.microsoft.com/office/drawing/2014/main" id="{A67528B5-5175-73BE-DD9D-1EF55BFCADDF}"/>
                    </a:ext>
                  </a:extLst>
                </p14:cNvPr>
                <p14:cNvContentPartPr/>
                <p14:nvPr/>
              </p14:nvContentPartPr>
              <p14:xfrm>
                <a:off x="1624720" y="3895367"/>
                <a:ext cx="180360" cy="289800"/>
              </p14:xfrm>
            </p:contentPart>
          </mc:Choice>
          <mc:Fallback xmlns="">
            <p:pic>
              <p:nvPicPr>
                <p:cNvPr id="32" name="Ink 31">
                  <a:extLst>
                    <a:ext uri="{FF2B5EF4-FFF2-40B4-BE49-F238E27FC236}">
                      <a16:creationId xmlns:a16="http://schemas.microsoft.com/office/drawing/2014/main" id="{A67528B5-5175-73BE-DD9D-1EF55BFCADDF}"/>
                    </a:ext>
                  </a:extLst>
                </p:cNvPr>
                <p:cNvPicPr/>
                <p:nvPr/>
              </p:nvPicPr>
              <p:blipFill>
                <a:blip r:embed="rId37"/>
                <a:stretch>
                  <a:fillRect/>
                </a:stretch>
              </p:blipFill>
              <p:spPr>
                <a:xfrm>
                  <a:off x="1618600" y="3889247"/>
                  <a:ext cx="19260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 name="Ink 32">
                  <a:extLst>
                    <a:ext uri="{FF2B5EF4-FFF2-40B4-BE49-F238E27FC236}">
                      <a16:creationId xmlns:a16="http://schemas.microsoft.com/office/drawing/2014/main" id="{AFD6AADC-24EE-5522-FCD3-5004EA276806}"/>
                    </a:ext>
                  </a:extLst>
                </p14:cNvPr>
                <p14:cNvContentPartPr/>
                <p14:nvPr/>
              </p14:nvContentPartPr>
              <p14:xfrm>
                <a:off x="1845400" y="4032527"/>
                <a:ext cx="87480" cy="120240"/>
              </p14:xfrm>
            </p:contentPart>
          </mc:Choice>
          <mc:Fallback xmlns="">
            <p:pic>
              <p:nvPicPr>
                <p:cNvPr id="33" name="Ink 32">
                  <a:extLst>
                    <a:ext uri="{FF2B5EF4-FFF2-40B4-BE49-F238E27FC236}">
                      <a16:creationId xmlns:a16="http://schemas.microsoft.com/office/drawing/2014/main" id="{AFD6AADC-24EE-5522-FCD3-5004EA276806}"/>
                    </a:ext>
                  </a:extLst>
                </p:cNvPr>
                <p:cNvPicPr/>
                <p:nvPr/>
              </p:nvPicPr>
              <p:blipFill>
                <a:blip r:embed="rId39"/>
                <a:stretch>
                  <a:fillRect/>
                </a:stretch>
              </p:blipFill>
              <p:spPr>
                <a:xfrm>
                  <a:off x="1839280" y="4026407"/>
                  <a:ext cx="9972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4" name="Ink 33">
                  <a:extLst>
                    <a:ext uri="{FF2B5EF4-FFF2-40B4-BE49-F238E27FC236}">
                      <a16:creationId xmlns:a16="http://schemas.microsoft.com/office/drawing/2014/main" id="{5AF0B54D-BB14-294B-2D52-D59497C9E454}"/>
                    </a:ext>
                  </a:extLst>
                </p14:cNvPr>
                <p14:cNvContentPartPr/>
                <p14:nvPr/>
              </p14:nvContentPartPr>
              <p14:xfrm>
                <a:off x="1939360" y="4013807"/>
                <a:ext cx="127080" cy="103320"/>
              </p14:xfrm>
            </p:contentPart>
          </mc:Choice>
          <mc:Fallback xmlns="">
            <p:pic>
              <p:nvPicPr>
                <p:cNvPr id="34" name="Ink 33">
                  <a:extLst>
                    <a:ext uri="{FF2B5EF4-FFF2-40B4-BE49-F238E27FC236}">
                      <a16:creationId xmlns:a16="http://schemas.microsoft.com/office/drawing/2014/main" id="{5AF0B54D-BB14-294B-2D52-D59497C9E454}"/>
                    </a:ext>
                  </a:extLst>
                </p:cNvPr>
                <p:cNvPicPr/>
                <p:nvPr/>
              </p:nvPicPr>
              <p:blipFill>
                <a:blip r:embed="rId41"/>
                <a:stretch>
                  <a:fillRect/>
                </a:stretch>
              </p:blipFill>
              <p:spPr>
                <a:xfrm>
                  <a:off x="1933240" y="4007687"/>
                  <a:ext cx="1393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5" name="Ink 34">
                  <a:extLst>
                    <a:ext uri="{FF2B5EF4-FFF2-40B4-BE49-F238E27FC236}">
                      <a16:creationId xmlns:a16="http://schemas.microsoft.com/office/drawing/2014/main" id="{82397983-A394-1030-58B0-E9D450C605FC}"/>
                    </a:ext>
                  </a:extLst>
                </p14:cNvPr>
                <p14:cNvContentPartPr/>
                <p14:nvPr/>
              </p14:nvContentPartPr>
              <p14:xfrm>
                <a:off x="2054560" y="3901847"/>
                <a:ext cx="148320" cy="93240"/>
              </p14:xfrm>
            </p:contentPart>
          </mc:Choice>
          <mc:Fallback xmlns="">
            <p:pic>
              <p:nvPicPr>
                <p:cNvPr id="35" name="Ink 34">
                  <a:extLst>
                    <a:ext uri="{FF2B5EF4-FFF2-40B4-BE49-F238E27FC236}">
                      <a16:creationId xmlns:a16="http://schemas.microsoft.com/office/drawing/2014/main" id="{82397983-A394-1030-58B0-E9D450C605FC}"/>
                    </a:ext>
                  </a:extLst>
                </p:cNvPr>
                <p:cNvPicPr/>
                <p:nvPr/>
              </p:nvPicPr>
              <p:blipFill>
                <a:blip r:embed="rId43"/>
                <a:stretch>
                  <a:fillRect/>
                </a:stretch>
              </p:blipFill>
              <p:spPr>
                <a:xfrm>
                  <a:off x="2048440" y="3895727"/>
                  <a:ext cx="16056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8" name="Ink 37">
                  <a:extLst>
                    <a:ext uri="{FF2B5EF4-FFF2-40B4-BE49-F238E27FC236}">
                      <a16:creationId xmlns:a16="http://schemas.microsoft.com/office/drawing/2014/main" id="{9BB8955B-1FB6-0F03-85F3-E49B6F5FC9D8}"/>
                    </a:ext>
                  </a:extLst>
                </p14:cNvPr>
                <p14:cNvContentPartPr/>
                <p14:nvPr/>
              </p14:nvContentPartPr>
              <p14:xfrm>
                <a:off x="2513920" y="3527087"/>
                <a:ext cx="47880" cy="181800"/>
              </p14:xfrm>
            </p:contentPart>
          </mc:Choice>
          <mc:Fallback xmlns="">
            <p:pic>
              <p:nvPicPr>
                <p:cNvPr id="38" name="Ink 37">
                  <a:extLst>
                    <a:ext uri="{FF2B5EF4-FFF2-40B4-BE49-F238E27FC236}">
                      <a16:creationId xmlns:a16="http://schemas.microsoft.com/office/drawing/2014/main" id="{9BB8955B-1FB6-0F03-85F3-E49B6F5FC9D8}"/>
                    </a:ext>
                  </a:extLst>
                </p:cNvPr>
                <p:cNvPicPr/>
                <p:nvPr/>
              </p:nvPicPr>
              <p:blipFill>
                <a:blip r:embed="rId45"/>
                <a:stretch>
                  <a:fillRect/>
                </a:stretch>
              </p:blipFill>
              <p:spPr>
                <a:xfrm>
                  <a:off x="2507800" y="3520967"/>
                  <a:ext cx="601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9" name="Ink 38">
                  <a:extLst>
                    <a:ext uri="{FF2B5EF4-FFF2-40B4-BE49-F238E27FC236}">
                      <a16:creationId xmlns:a16="http://schemas.microsoft.com/office/drawing/2014/main" id="{BE81FA5E-5425-6C1A-4C4E-0D43BD4EDB3F}"/>
                    </a:ext>
                  </a:extLst>
                </p14:cNvPr>
                <p14:cNvContentPartPr/>
                <p14:nvPr/>
              </p14:nvContentPartPr>
              <p14:xfrm>
                <a:off x="2475760" y="3581447"/>
                <a:ext cx="144000" cy="41400"/>
              </p14:xfrm>
            </p:contentPart>
          </mc:Choice>
          <mc:Fallback xmlns="">
            <p:pic>
              <p:nvPicPr>
                <p:cNvPr id="39" name="Ink 38">
                  <a:extLst>
                    <a:ext uri="{FF2B5EF4-FFF2-40B4-BE49-F238E27FC236}">
                      <a16:creationId xmlns:a16="http://schemas.microsoft.com/office/drawing/2014/main" id="{BE81FA5E-5425-6C1A-4C4E-0D43BD4EDB3F}"/>
                    </a:ext>
                  </a:extLst>
                </p:cNvPr>
                <p:cNvPicPr/>
                <p:nvPr/>
              </p:nvPicPr>
              <p:blipFill>
                <a:blip r:embed="rId47"/>
                <a:stretch>
                  <a:fillRect/>
                </a:stretch>
              </p:blipFill>
              <p:spPr>
                <a:xfrm>
                  <a:off x="2469640" y="3575327"/>
                  <a:ext cx="15624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0" name="Ink 19">
                  <a:extLst>
                    <a:ext uri="{FF2B5EF4-FFF2-40B4-BE49-F238E27FC236}">
                      <a16:creationId xmlns:a16="http://schemas.microsoft.com/office/drawing/2014/main" id="{15EA2452-0689-12C3-D5EE-F50DE21AB97B}"/>
                    </a:ext>
                  </a:extLst>
                </p14:cNvPr>
                <p14:cNvContentPartPr/>
                <p14:nvPr/>
              </p14:nvContentPartPr>
              <p14:xfrm>
                <a:off x="603400" y="3407207"/>
                <a:ext cx="220320" cy="24840"/>
              </p14:xfrm>
            </p:contentPart>
          </mc:Choice>
          <mc:Fallback xmlns="">
            <p:pic>
              <p:nvPicPr>
                <p:cNvPr id="20" name="Ink 19">
                  <a:extLst>
                    <a:ext uri="{FF2B5EF4-FFF2-40B4-BE49-F238E27FC236}">
                      <a16:creationId xmlns:a16="http://schemas.microsoft.com/office/drawing/2014/main" id="{15EA2452-0689-12C3-D5EE-F50DE21AB97B}"/>
                    </a:ext>
                  </a:extLst>
                </p:cNvPr>
                <p:cNvPicPr/>
                <p:nvPr/>
              </p:nvPicPr>
              <p:blipFill>
                <a:blip r:embed="rId49"/>
                <a:stretch>
                  <a:fillRect/>
                </a:stretch>
              </p:blipFill>
              <p:spPr>
                <a:xfrm>
                  <a:off x="597280" y="3401087"/>
                  <a:ext cx="2325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1" name="Ink 20">
                  <a:extLst>
                    <a:ext uri="{FF2B5EF4-FFF2-40B4-BE49-F238E27FC236}">
                      <a16:creationId xmlns:a16="http://schemas.microsoft.com/office/drawing/2014/main" id="{42DCBDF9-CE44-9A3A-39E2-4DF6AB66D83C}"/>
                    </a:ext>
                  </a:extLst>
                </p14:cNvPr>
                <p14:cNvContentPartPr/>
                <p14:nvPr/>
              </p14:nvContentPartPr>
              <p14:xfrm>
                <a:off x="958720" y="3216047"/>
                <a:ext cx="159840" cy="334800"/>
              </p14:xfrm>
            </p:contentPart>
          </mc:Choice>
          <mc:Fallback xmlns="">
            <p:pic>
              <p:nvPicPr>
                <p:cNvPr id="21" name="Ink 20">
                  <a:extLst>
                    <a:ext uri="{FF2B5EF4-FFF2-40B4-BE49-F238E27FC236}">
                      <a16:creationId xmlns:a16="http://schemas.microsoft.com/office/drawing/2014/main" id="{42DCBDF9-CE44-9A3A-39E2-4DF6AB66D83C}"/>
                    </a:ext>
                  </a:extLst>
                </p:cNvPr>
                <p:cNvPicPr/>
                <p:nvPr/>
              </p:nvPicPr>
              <p:blipFill>
                <a:blip r:embed="rId51"/>
                <a:stretch>
                  <a:fillRect/>
                </a:stretch>
              </p:blipFill>
              <p:spPr>
                <a:xfrm>
                  <a:off x="952600" y="3209927"/>
                  <a:ext cx="17208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2" name="Ink 21">
                  <a:extLst>
                    <a:ext uri="{FF2B5EF4-FFF2-40B4-BE49-F238E27FC236}">
                      <a16:creationId xmlns:a16="http://schemas.microsoft.com/office/drawing/2014/main" id="{9763B9B1-9F11-CBC8-F223-27F8693F06B6}"/>
                    </a:ext>
                  </a:extLst>
                </p14:cNvPr>
                <p14:cNvContentPartPr/>
                <p14:nvPr/>
              </p14:nvContentPartPr>
              <p14:xfrm>
                <a:off x="911920" y="3273287"/>
                <a:ext cx="148320" cy="146520"/>
              </p14:xfrm>
            </p:contentPart>
          </mc:Choice>
          <mc:Fallback xmlns="">
            <p:pic>
              <p:nvPicPr>
                <p:cNvPr id="22" name="Ink 21">
                  <a:extLst>
                    <a:ext uri="{FF2B5EF4-FFF2-40B4-BE49-F238E27FC236}">
                      <a16:creationId xmlns:a16="http://schemas.microsoft.com/office/drawing/2014/main" id="{9763B9B1-9F11-CBC8-F223-27F8693F06B6}"/>
                    </a:ext>
                  </a:extLst>
                </p:cNvPr>
                <p:cNvPicPr/>
                <p:nvPr/>
              </p:nvPicPr>
              <p:blipFill>
                <a:blip r:embed="rId53"/>
                <a:stretch>
                  <a:fillRect/>
                </a:stretch>
              </p:blipFill>
              <p:spPr>
                <a:xfrm>
                  <a:off x="905800" y="3267167"/>
                  <a:ext cx="16056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3" name="Ink 22">
                  <a:extLst>
                    <a:ext uri="{FF2B5EF4-FFF2-40B4-BE49-F238E27FC236}">
                      <a16:creationId xmlns:a16="http://schemas.microsoft.com/office/drawing/2014/main" id="{70720CF2-8244-9B7A-1D5A-2E4CEE27730C}"/>
                    </a:ext>
                  </a:extLst>
                </p14:cNvPr>
                <p14:cNvContentPartPr/>
                <p14:nvPr/>
              </p14:nvContentPartPr>
              <p14:xfrm>
                <a:off x="1128640" y="3091847"/>
                <a:ext cx="156600" cy="114120"/>
              </p14:xfrm>
            </p:contentPart>
          </mc:Choice>
          <mc:Fallback xmlns="">
            <p:pic>
              <p:nvPicPr>
                <p:cNvPr id="23" name="Ink 22">
                  <a:extLst>
                    <a:ext uri="{FF2B5EF4-FFF2-40B4-BE49-F238E27FC236}">
                      <a16:creationId xmlns:a16="http://schemas.microsoft.com/office/drawing/2014/main" id="{70720CF2-8244-9B7A-1D5A-2E4CEE27730C}"/>
                    </a:ext>
                  </a:extLst>
                </p:cNvPr>
                <p:cNvPicPr/>
                <p:nvPr/>
              </p:nvPicPr>
              <p:blipFill>
                <a:blip r:embed="rId55"/>
                <a:stretch>
                  <a:fillRect/>
                </a:stretch>
              </p:blipFill>
              <p:spPr>
                <a:xfrm>
                  <a:off x="1122520" y="3085727"/>
                  <a:ext cx="16884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4" name="Ink 23">
                  <a:extLst>
                    <a:ext uri="{FF2B5EF4-FFF2-40B4-BE49-F238E27FC236}">
                      <a16:creationId xmlns:a16="http://schemas.microsoft.com/office/drawing/2014/main" id="{1D7829A0-4697-4C65-5275-E8A26962AE08}"/>
                    </a:ext>
                  </a:extLst>
                </p14:cNvPr>
                <p14:cNvContentPartPr/>
                <p14:nvPr/>
              </p14:nvContentPartPr>
              <p14:xfrm>
                <a:off x="783040" y="3681167"/>
                <a:ext cx="451800" cy="47520"/>
              </p14:xfrm>
            </p:contentPart>
          </mc:Choice>
          <mc:Fallback xmlns="">
            <p:pic>
              <p:nvPicPr>
                <p:cNvPr id="24" name="Ink 23">
                  <a:extLst>
                    <a:ext uri="{FF2B5EF4-FFF2-40B4-BE49-F238E27FC236}">
                      <a16:creationId xmlns:a16="http://schemas.microsoft.com/office/drawing/2014/main" id="{1D7829A0-4697-4C65-5275-E8A26962AE08}"/>
                    </a:ext>
                  </a:extLst>
                </p:cNvPr>
                <p:cNvPicPr/>
                <p:nvPr/>
              </p:nvPicPr>
              <p:blipFill>
                <a:blip r:embed="rId57"/>
                <a:stretch>
                  <a:fillRect/>
                </a:stretch>
              </p:blipFill>
              <p:spPr>
                <a:xfrm>
                  <a:off x="776920" y="3675047"/>
                  <a:ext cx="46404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5" name="Ink 24">
                  <a:extLst>
                    <a:ext uri="{FF2B5EF4-FFF2-40B4-BE49-F238E27FC236}">
                      <a16:creationId xmlns:a16="http://schemas.microsoft.com/office/drawing/2014/main" id="{D0CF358B-B0BC-F874-6E46-729B120FF604}"/>
                    </a:ext>
                  </a:extLst>
                </p14:cNvPr>
                <p14:cNvContentPartPr/>
                <p14:nvPr/>
              </p14:nvContentPartPr>
              <p14:xfrm>
                <a:off x="779080" y="3889967"/>
                <a:ext cx="141840" cy="207000"/>
              </p14:xfrm>
            </p:contentPart>
          </mc:Choice>
          <mc:Fallback xmlns="">
            <p:pic>
              <p:nvPicPr>
                <p:cNvPr id="25" name="Ink 24">
                  <a:extLst>
                    <a:ext uri="{FF2B5EF4-FFF2-40B4-BE49-F238E27FC236}">
                      <a16:creationId xmlns:a16="http://schemas.microsoft.com/office/drawing/2014/main" id="{D0CF358B-B0BC-F874-6E46-729B120FF604}"/>
                    </a:ext>
                  </a:extLst>
                </p:cNvPr>
                <p:cNvPicPr/>
                <p:nvPr/>
              </p:nvPicPr>
              <p:blipFill>
                <a:blip r:embed="rId59"/>
                <a:stretch>
                  <a:fillRect/>
                </a:stretch>
              </p:blipFill>
              <p:spPr>
                <a:xfrm>
                  <a:off x="772960" y="3883847"/>
                  <a:ext cx="1540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7" name="Ink 26">
                  <a:extLst>
                    <a:ext uri="{FF2B5EF4-FFF2-40B4-BE49-F238E27FC236}">
                      <a16:creationId xmlns:a16="http://schemas.microsoft.com/office/drawing/2014/main" id="{A2B5FE35-84D4-A8F0-B5E9-7C0510C5BBA2}"/>
                    </a:ext>
                  </a:extLst>
                </p14:cNvPr>
                <p14:cNvContentPartPr/>
                <p14:nvPr/>
              </p14:nvContentPartPr>
              <p14:xfrm>
                <a:off x="990760" y="3928847"/>
                <a:ext cx="199080" cy="97920"/>
              </p14:xfrm>
            </p:contentPart>
          </mc:Choice>
          <mc:Fallback xmlns="">
            <p:pic>
              <p:nvPicPr>
                <p:cNvPr id="27" name="Ink 26">
                  <a:extLst>
                    <a:ext uri="{FF2B5EF4-FFF2-40B4-BE49-F238E27FC236}">
                      <a16:creationId xmlns:a16="http://schemas.microsoft.com/office/drawing/2014/main" id="{A2B5FE35-84D4-A8F0-B5E9-7C0510C5BBA2}"/>
                    </a:ext>
                  </a:extLst>
                </p:cNvPr>
                <p:cNvPicPr/>
                <p:nvPr/>
              </p:nvPicPr>
              <p:blipFill>
                <a:blip r:embed="rId61"/>
                <a:stretch>
                  <a:fillRect/>
                </a:stretch>
              </p:blipFill>
              <p:spPr>
                <a:xfrm>
                  <a:off x="984640" y="3922727"/>
                  <a:ext cx="21132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7" name="Ink 46">
                  <a:extLst>
                    <a:ext uri="{FF2B5EF4-FFF2-40B4-BE49-F238E27FC236}">
                      <a16:creationId xmlns:a16="http://schemas.microsoft.com/office/drawing/2014/main" id="{47468BB8-34ED-5AB0-3598-8C51CACFA51F}"/>
                    </a:ext>
                  </a:extLst>
                </p14:cNvPr>
                <p14:cNvContentPartPr/>
                <p14:nvPr/>
              </p14:nvContentPartPr>
              <p14:xfrm>
                <a:off x="321880" y="3190847"/>
                <a:ext cx="364320" cy="1140120"/>
              </p14:xfrm>
            </p:contentPart>
          </mc:Choice>
          <mc:Fallback xmlns="">
            <p:pic>
              <p:nvPicPr>
                <p:cNvPr id="47" name="Ink 46">
                  <a:extLst>
                    <a:ext uri="{FF2B5EF4-FFF2-40B4-BE49-F238E27FC236}">
                      <a16:creationId xmlns:a16="http://schemas.microsoft.com/office/drawing/2014/main" id="{47468BB8-34ED-5AB0-3598-8C51CACFA51F}"/>
                    </a:ext>
                  </a:extLst>
                </p:cNvPr>
                <p:cNvPicPr/>
                <p:nvPr/>
              </p:nvPicPr>
              <p:blipFill>
                <a:blip r:embed="rId63"/>
                <a:stretch>
                  <a:fillRect/>
                </a:stretch>
              </p:blipFill>
              <p:spPr>
                <a:xfrm>
                  <a:off x="315760" y="3184727"/>
                  <a:ext cx="376560" cy="11523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0" name="Ink 39">
                  <a:extLst>
                    <a:ext uri="{FF2B5EF4-FFF2-40B4-BE49-F238E27FC236}">
                      <a16:creationId xmlns:a16="http://schemas.microsoft.com/office/drawing/2014/main" id="{FF7E31F3-8D1E-E422-7D81-034954FAF4DE}"/>
                    </a:ext>
                  </a:extLst>
                </p14:cNvPr>
                <p14:cNvContentPartPr/>
                <p14:nvPr/>
              </p14:nvContentPartPr>
              <p14:xfrm>
                <a:off x="2875720" y="3347807"/>
                <a:ext cx="193320" cy="237240"/>
              </p14:xfrm>
            </p:contentPart>
          </mc:Choice>
          <mc:Fallback xmlns="">
            <p:pic>
              <p:nvPicPr>
                <p:cNvPr id="40" name="Ink 39">
                  <a:extLst>
                    <a:ext uri="{FF2B5EF4-FFF2-40B4-BE49-F238E27FC236}">
                      <a16:creationId xmlns:a16="http://schemas.microsoft.com/office/drawing/2014/main" id="{FF7E31F3-8D1E-E422-7D81-034954FAF4DE}"/>
                    </a:ext>
                  </a:extLst>
                </p:cNvPr>
                <p:cNvPicPr/>
                <p:nvPr/>
              </p:nvPicPr>
              <p:blipFill>
                <a:blip r:embed="rId65"/>
                <a:stretch>
                  <a:fillRect/>
                </a:stretch>
              </p:blipFill>
              <p:spPr>
                <a:xfrm>
                  <a:off x="2869600" y="3341687"/>
                  <a:ext cx="20556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1" name="Ink 40">
                  <a:extLst>
                    <a:ext uri="{FF2B5EF4-FFF2-40B4-BE49-F238E27FC236}">
                      <a16:creationId xmlns:a16="http://schemas.microsoft.com/office/drawing/2014/main" id="{A391EC58-B11D-4E1A-EB78-3947580846A2}"/>
                    </a:ext>
                  </a:extLst>
                </p14:cNvPr>
                <p14:cNvContentPartPr/>
                <p14:nvPr/>
              </p14:nvContentPartPr>
              <p14:xfrm>
                <a:off x="3165160" y="3320087"/>
                <a:ext cx="125280" cy="289080"/>
              </p14:xfrm>
            </p:contentPart>
          </mc:Choice>
          <mc:Fallback xmlns="">
            <p:pic>
              <p:nvPicPr>
                <p:cNvPr id="41" name="Ink 40">
                  <a:extLst>
                    <a:ext uri="{FF2B5EF4-FFF2-40B4-BE49-F238E27FC236}">
                      <a16:creationId xmlns:a16="http://schemas.microsoft.com/office/drawing/2014/main" id="{A391EC58-B11D-4E1A-EB78-3947580846A2}"/>
                    </a:ext>
                  </a:extLst>
                </p:cNvPr>
                <p:cNvPicPr/>
                <p:nvPr/>
              </p:nvPicPr>
              <p:blipFill>
                <a:blip r:embed="rId67"/>
                <a:stretch>
                  <a:fillRect/>
                </a:stretch>
              </p:blipFill>
              <p:spPr>
                <a:xfrm>
                  <a:off x="3159040" y="3313967"/>
                  <a:ext cx="13752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2" name="Ink 41">
                  <a:extLst>
                    <a:ext uri="{FF2B5EF4-FFF2-40B4-BE49-F238E27FC236}">
                      <a16:creationId xmlns:a16="http://schemas.microsoft.com/office/drawing/2014/main" id="{641F467A-34CE-953A-CFFB-5C3A7373D979}"/>
                    </a:ext>
                  </a:extLst>
                </p14:cNvPr>
                <p14:cNvContentPartPr/>
                <p14:nvPr/>
              </p14:nvContentPartPr>
              <p14:xfrm>
                <a:off x="3267760" y="3402887"/>
                <a:ext cx="75600" cy="107640"/>
              </p14:xfrm>
            </p:contentPart>
          </mc:Choice>
          <mc:Fallback xmlns="">
            <p:pic>
              <p:nvPicPr>
                <p:cNvPr id="42" name="Ink 41">
                  <a:extLst>
                    <a:ext uri="{FF2B5EF4-FFF2-40B4-BE49-F238E27FC236}">
                      <a16:creationId xmlns:a16="http://schemas.microsoft.com/office/drawing/2014/main" id="{641F467A-34CE-953A-CFFB-5C3A7373D979}"/>
                    </a:ext>
                  </a:extLst>
                </p:cNvPr>
                <p:cNvPicPr/>
                <p:nvPr/>
              </p:nvPicPr>
              <p:blipFill>
                <a:blip r:embed="rId69"/>
                <a:stretch>
                  <a:fillRect/>
                </a:stretch>
              </p:blipFill>
              <p:spPr>
                <a:xfrm>
                  <a:off x="3261640" y="3396767"/>
                  <a:ext cx="8784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3" name="Ink 42">
                  <a:extLst>
                    <a:ext uri="{FF2B5EF4-FFF2-40B4-BE49-F238E27FC236}">
                      <a16:creationId xmlns:a16="http://schemas.microsoft.com/office/drawing/2014/main" id="{D338692D-62BB-69DA-8AB1-055B7A3A5E09}"/>
                    </a:ext>
                  </a:extLst>
                </p14:cNvPr>
                <p14:cNvContentPartPr/>
                <p14:nvPr/>
              </p14:nvContentPartPr>
              <p14:xfrm>
                <a:off x="3349840" y="3392447"/>
                <a:ext cx="110520" cy="99000"/>
              </p14:xfrm>
            </p:contentPart>
          </mc:Choice>
          <mc:Fallback xmlns="">
            <p:pic>
              <p:nvPicPr>
                <p:cNvPr id="43" name="Ink 42">
                  <a:extLst>
                    <a:ext uri="{FF2B5EF4-FFF2-40B4-BE49-F238E27FC236}">
                      <a16:creationId xmlns:a16="http://schemas.microsoft.com/office/drawing/2014/main" id="{D338692D-62BB-69DA-8AB1-055B7A3A5E09}"/>
                    </a:ext>
                  </a:extLst>
                </p:cNvPr>
                <p:cNvPicPr/>
                <p:nvPr/>
              </p:nvPicPr>
              <p:blipFill>
                <a:blip r:embed="rId71"/>
                <a:stretch>
                  <a:fillRect/>
                </a:stretch>
              </p:blipFill>
              <p:spPr>
                <a:xfrm>
                  <a:off x="3343720" y="3386327"/>
                  <a:ext cx="12276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4" name="Ink 43">
                  <a:extLst>
                    <a:ext uri="{FF2B5EF4-FFF2-40B4-BE49-F238E27FC236}">
                      <a16:creationId xmlns:a16="http://schemas.microsoft.com/office/drawing/2014/main" id="{1DA561B7-B5EC-E3DD-2FEF-AEF03B113F14}"/>
                    </a:ext>
                  </a:extLst>
                </p14:cNvPr>
                <p14:cNvContentPartPr/>
                <p14:nvPr/>
              </p14:nvContentPartPr>
              <p14:xfrm>
                <a:off x="3457120" y="3310367"/>
                <a:ext cx="97560" cy="297000"/>
              </p14:xfrm>
            </p:contentPart>
          </mc:Choice>
          <mc:Fallback xmlns="">
            <p:pic>
              <p:nvPicPr>
                <p:cNvPr id="44" name="Ink 43">
                  <a:extLst>
                    <a:ext uri="{FF2B5EF4-FFF2-40B4-BE49-F238E27FC236}">
                      <a16:creationId xmlns:a16="http://schemas.microsoft.com/office/drawing/2014/main" id="{1DA561B7-B5EC-E3DD-2FEF-AEF03B113F14}"/>
                    </a:ext>
                  </a:extLst>
                </p:cNvPr>
                <p:cNvPicPr/>
                <p:nvPr/>
              </p:nvPicPr>
              <p:blipFill>
                <a:blip r:embed="rId73"/>
                <a:stretch>
                  <a:fillRect/>
                </a:stretch>
              </p:blipFill>
              <p:spPr>
                <a:xfrm>
                  <a:off x="3451000" y="3304247"/>
                  <a:ext cx="10980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8" name="Ink 47">
                  <a:extLst>
                    <a:ext uri="{FF2B5EF4-FFF2-40B4-BE49-F238E27FC236}">
                      <a16:creationId xmlns:a16="http://schemas.microsoft.com/office/drawing/2014/main" id="{F0765716-C39D-EA7C-8691-0806E60F9CC8}"/>
                    </a:ext>
                  </a:extLst>
                </p14:cNvPr>
                <p14:cNvContentPartPr/>
                <p14:nvPr/>
              </p14:nvContentPartPr>
              <p14:xfrm>
                <a:off x="3482680" y="3067007"/>
                <a:ext cx="292680" cy="833400"/>
              </p14:xfrm>
            </p:contentPart>
          </mc:Choice>
          <mc:Fallback xmlns="">
            <p:pic>
              <p:nvPicPr>
                <p:cNvPr id="48" name="Ink 47">
                  <a:extLst>
                    <a:ext uri="{FF2B5EF4-FFF2-40B4-BE49-F238E27FC236}">
                      <a16:creationId xmlns:a16="http://schemas.microsoft.com/office/drawing/2014/main" id="{F0765716-C39D-EA7C-8691-0806E60F9CC8}"/>
                    </a:ext>
                  </a:extLst>
                </p:cNvPr>
                <p:cNvPicPr/>
                <p:nvPr/>
              </p:nvPicPr>
              <p:blipFill>
                <a:blip r:embed="rId75"/>
                <a:stretch>
                  <a:fillRect/>
                </a:stretch>
              </p:blipFill>
              <p:spPr>
                <a:xfrm>
                  <a:off x="3476560" y="3060887"/>
                  <a:ext cx="304920" cy="845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9" name="Ink 48">
                  <a:extLst>
                    <a:ext uri="{FF2B5EF4-FFF2-40B4-BE49-F238E27FC236}">
                      <a16:creationId xmlns:a16="http://schemas.microsoft.com/office/drawing/2014/main" id="{99156A73-9C34-582A-0EA7-4504174624DB}"/>
                    </a:ext>
                  </a:extLst>
                </p14:cNvPr>
                <p14:cNvContentPartPr/>
                <p14:nvPr/>
              </p14:nvContentPartPr>
              <p14:xfrm>
                <a:off x="3910720" y="3293447"/>
                <a:ext cx="259200" cy="231480"/>
              </p14:xfrm>
            </p:contentPart>
          </mc:Choice>
          <mc:Fallback xmlns="">
            <p:pic>
              <p:nvPicPr>
                <p:cNvPr id="49" name="Ink 48">
                  <a:extLst>
                    <a:ext uri="{FF2B5EF4-FFF2-40B4-BE49-F238E27FC236}">
                      <a16:creationId xmlns:a16="http://schemas.microsoft.com/office/drawing/2014/main" id="{99156A73-9C34-582A-0EA7-4504174624DB}"/>
                    </a:ext>
                  </a:extLst>
                </p:cNvPr>
                <p:cNvPicPr/>
                <p:nvPr/>
              </p:nvPicPr>
              <p:blipFill>
                <a:blip r:embed="rId77"/>
                <a:stretch>
                  <a:fillRect/>
                </a:stretch>
              </p:blipFill>
              <p:spPr>
                <a:xfrm>
                  <a:off x="3904600" y="3287327"/>
                  <a:ext cx="27144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0" name="Ink 49">
                  <a:extLst>
                    <a:ext uri="{FF2B5EF4-FFF2-40B4-BE49-F238E27FC236}">
                      <a16:creationId xmlns:a16="http://schemas.microsoft.com/office/drawing/2014/main" id="{090A3102-B5B2-7AC3-2887-08E152CC200C}"/>
                    </a:ext>
                  </a:extLst>
                </p14:cNvPr>
                <p14:cNvContentPartPr/>
                <p14:nvPr/>
              </p14:nvContentPartPr>
              <p14:xfrm>
                <a:off x="4051480" y="3318287"/>
                <a:ext cx="33480" cy="300600"/>
              </p14:xfrm>
            </p:contentPart>
          </mc:Choice>
          <mc:Fallback xmlns="">
            <p:pic>
              <p:nvPicPr>
                <p:cNvPr id="50" name="Ink 49">
                  <a:extLst>
                    <a:ext uri="{FF2B5EF4-FFF2-40B4-BE49-F238E27FC236}">
                      <a16:creationId xmlns:a16="http://schemas.microsoft.com/office/drawing/2014/main" id="{090A3102-B5B2-7AC3-2887-08E152CC200C}"/>
                    </a:ext>
                  </a:extLst>
                </p:cNvPr>
                <p:cNvPicPr/>
                <p:nvPr/>
              </p:nvPicPr>
              <p:blipFill>
                <a:blip r:embed="rId79"/>
                <a:stretch>
                  <a:fillRect/>
                </a:stretch>
              </p:blipFill>
              <p:spPr>
                <a:xfrm>
                  <a:off x="4045360" y="3312167"/>
                  <a:ext cx="4572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1" name="Ink 50">
                  <a:extLst>
                    <a:ext uri="{FF2B5EF4-FFF2-40B4-BE49-F238E27FC236}">
                      <a16:creationId xmlns:a16="http://schemas.microsoft.com/office/drawing/2014/main" id="{A4D5EE59-547B-9F68-954F-A975E766149F}"/>
                    </a:ext>
                  </a:extLst>
                </p14:cNvPr>
                <p14:cNvContentPartPr/>
                <p14:nvPr/>
              </p14:nvContentPartPr>
              <p14:xfrm>
                <a:off x="4206640" y="3383447"/>
                <a:ext cx="104040" cy="242280"/>
              </p14:xfrm>
            </p:contentPart>
          </mc:Choice>
          <mc:Fallback xmlns="">
            <p:pic>
              <p:nvPicPr>
                <p:cNvPr id="51" name="Ink 50">
                  <a:extLst>
                    <a:ext uri="{FF2B5EF4-FFF2-40B4-BE49-F238E27FC236}">
                      <a16:creationId xmlns:a16="http://schemas.microsoft.com/office/drawing/2014/main" id="{A4D5EE59-547B-9F68-954F-A975E766149F}"/>
                    </a:ext>
                  </a:extLst>
                </p:cNvPr>
                <p:cNvPicPr/>
                <p:nvPr/>
              </p:nvPicPr>
              <p:blipFill>
                <a:blip r:embed="rId81"/>
                <a:stretch>
                  <a:fillRect/>
                </a:stretch>
              </p:blipFill>
              <p:spPr>
                <a:xfrm>
                  <a:off x="4200520" y="3377327"/>
                  <a:ext cx="11628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2" name="Ink 51">
                  <a:extLst>
                    <a:ext uri="{FF2B5EF4-FFF2-40B4-BE49-F238E27FC236}">
                      <a16:creationId xmlns:a16="http://schemas.microsoft.com/office/drawing/2014/main" id="{8F0DD15E-68EA-0387-A3B7-54BD9C47232D}"/>
                    </a:ext>
                  </a:extLst>
                </p14:cNvPr>
                <p14:cNvContentPartPr/>
                <p14:nvPr/>
              </p14:nvContentPartPr>
              <p14:xfrm>
                <a:off x="4324720" y="3437087"/>
                <a:ext cx="77040" cy="121680"/>
              </p14:xfrm>
            </p:contentPart>
          </mc:Choice>
          <mc:Fallback xmlns="">
            <p:pic>
              <p:nvPicPr>
                <p:cNvPr id="52" name="Ink 51">
                  <a:extLst>
                    <a:ext uri="{FF2B5EF4-FFF2-40B4-BE49-F238E27FC236}">
                      <a16:creationId xmlns:a16="http://schemas.microsoft.com/office/drawing/2014/main" id="{8F0DD15E-68EA-0387-A3B7-54BD9C47232D}"/>
                    </a:ext>
                  </a:extLst>
                </p:cNvPr>
                <p:cNvPicPr/>
                <p:nvPr/>
              </p:nvPicPr>
              <p:blipFill>
                <a:blip r:embed="rId83"/>
                <a:stretch>
                  <a:fillRect/>
                </a:stretch>
              </p:blipFill>
              <p:spPr>
                <a:xfrm>
                  <a:off x="4318600" y="3430967"/>
                  <a:ext cx="8928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3" name="Ink 52">
                  <a:extLst>
                    <a:ext uri="{FF2B5EF4-FFF2-40B4-BE49-F238E27FC236}">
                      <a16:creationId xmlns:a16="http://schemas.microsoft.com/office/drawing/2014/main" id="{6B7ABB2B-0723-153C-4339-9C87A79D8510}"/>
                    </a:ext>
                  </a:extLst>
                </p14:cNvPr>
                <p14:cNvContentPartPr/>
                <p14:nvPr/>
              </p14:nvContentPartPr>
              <p14:xfrm>
                <a:off x="4393840" y="3433847"/>
                <a:ext cx="93960" cy="116640"/>
              </p14:xfrm>
            </p:contentPart>
          </mc:Choice>
          <mc:Fallback xmlns="">
            <p:pic>
              <p:nvPicPr>
                <p:cNvPr id="53" name="Ink 52">
                  <a:extLst>
                    <a:ext uri="{FF2B5EF4-FFF2-40B4-BE49-F238E27FC236}">
                      <a16:creationId xmlns:a16="http://schemas.microsoft.com/office/drawing/2014/main" id="{6B7ABB2B-0723-153C-4339-9C87A79D8510}"/>
                    </a:ext>
                  </a:extLst>
                </p:cNvPr>
                <p:cNvPicPr/>
                <p:nvPr/>
              </p:nvPicPr>
              <p:blipFill>
                <a:blip r:embed="rId85"/>
                <a:stretch>
                  <a:fillRect/>
                </a:stretch>
              </p:blipFill>
              <p:spPr>
                <a:xfrm>
                  <a:off x="4387720" y="3427727"/>
                  <a:ext cx="10620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4" name="Ink 53">
                  <a:extLst>
                    <a:ext uri="{FF2B5EF4-FFF2-40B4-BE49-F238E27FC236}">
                      <a16:creationId xmlns:a16="http://schemas.microsoft.com/office/drawing/2014/main" id="{8A3E2C45-E909-1F34-35EA-3C27C060DEE7}"/>
                    </a:ext>
                  </a:extLst>
                </p14:cNvPr>
                <p14:cNvContentPartPr/>
                <p14:nvPr/>
              </p14:nvContentPartPr>
              <p14:xfrm>
                <a:off x="4474120" y="3384167"/>
                <a:ext cx="97560" cy="266400"/>
              </p14:xfrm>
            </p:contentPart>
          </mc:Choice>
          <mc:Fallback xmlns="">
            <p:pic>
              <p:nvPicPr>
                <p:cNvPr id="54" name="Ink 53">
                  <a:extLst>
                    <a:ext uri="{FF2B5EF4-FFF2-40B4-BE49-F238E27FC236}">
                      <a16:creationId xmlns:a16="http://schemas.microsoft.com/office/drawing/2014/main" id="{8A3E2C45-E909-1F34-35EA-3C27C060DEE7}"/>
                    </a:ext>
                  </a:extLst>
                </p:cNvPr>
                <p:cNvPicPr/>
                <p:nvPr/>
              </p:nvPicPr>
              <p:blipFill>
                <a:blip r:embed="rId87"/>
                <a:stretch>
                  <a:fillRect/>
                </a:stretch>
              </p:blipFill>
              <p:spPr>
                <a:xfrm>
                  <a:off x="4468000" y="3378047"/>
                  <a:ext cx="10980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5" name="Ink 54">
                  <a:extLst>
                    <a:ext uri="{FF2B5EF4-FFF2-40B4-BE49-F238E27FC236}">
                      <a16:creationId xmlns:a16="http://schemas.microsoft.com/office/drawing/2014/main" id="{3B7E69DF-6546-ED63-A4C2-A55F94EE3909}"/>
                    </a:ext>
                  </a:extLst>
                </p14:cNvPr>
                <p14:cNvContentPartPr/>
                <p14:nvPr/>
              </p14:nvContentPartPr>
              <p14:xfrm>
                <a:off x="4777600" y="3353567"/>
                <a:ext cx="108360" cy="29520"/>
              </p14:xfrm>
            </p:contentPart>
          </mc:Choice>
          <mc:Fallback xmlns="">
            <p:pic>
              <p:nvPicPr>
                <p:cNvPr id="55" name="Ink 54">
                  <a:extLst>
                    <a:ext uri="{FF2B5EF4-FFF2-40B4-BE49-F238E27FC236}">
                      <a16:creationId xmlns:a16="http://schemas.microsoft.com/office/drawing/2014/main" id="{3B7E69DF-6546-ED63-A4C2-A55F94EE3909}"/>
                    </a:ext>
                  </a:extLst>
                </p:cNvPr>
                <p:cNvPicPr/>
                <p:nvPr/>
              </p:nvPicPr>
              <p:blipFill>
                <a:blip r:embed="rId89"/>
                <a:stretch>
                  <a:fillRect/>
                </a:stretch>
              </p:blipFill>
              <p:spPr>
                <a:xfrm>
                  <a:off x="4771480" y="3347447"/>
                  <a:ext cx="1206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6" name="Ink 55">
                  <a:extLst>
                    <a:ext uri="{FF2B5EF4-FFF2-40B4-BE49-F238E27FC236}">
                      <a16:creationId xmlns:a16="http://schemas.microsoft.com/office/drawing/2014/main" id="{44BC02D5-592E-4D09-EEF6-50B2E7DB0EF4}"/>
                    </a:ext>
                  </a:extLst>
                </p14:cNvPr>
                <p14:cNvContentPartPr/>
                <p14:nvPr/>
              </p14:nvContentPartPr>
              <p14:xfrm>
                <a:off x="4773640" y="3417287"/>
                <a:ext cx="139320" cy="53280"/>
              </p14:xfrm>
            </p:contentPart>
          </mc:Choice>
          <mc:Fallback xmlns="">
            <p:pic>
              <p:nvPicPr>
                <p:cNvPr id="56" name="Ink 55">
                  <a:extLst>
                    <a:ext uri="{FF2B5EF4-FFF2-40B4-BE49-F238E27FC236}">
                      <a16:creationId xmlns:a16="http://schemas.microsoft.com/office/drawing/2014/main" id="{44BC02D5-592E-4D09-EEF6-50B2E7DB0EF4}"/>
                    </a:ext>
                  </a:extLst>
                </p:cNvPr>
                <p:cNvPicPr/>
                <p:nvPr/>
              </p:nvPicPr>
              <p:blipFill>
                <a:blip r:embed="rId91"/>
                <a:stretch>
                  <a:fillRect/>
                </a:stretch>
              </p:blipFill>
              <p:spPr>
                <a:xfrm>
                  <a:off x="4767520" y="3411167"/>
                  <a:ext cx="15156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7" name="Ink 56">
                  <a:extLst>
                    <a:ext uri="{FF2B5EF4-FFF2-40B4-BE49-F238E27FC236}">
                      <a16:creationId xmlns:a16="http://schemas.microsoft.com/office/drawing/2014/main" id="{F3FECEA0-FD40-CA97-D450-B31FC326ACB7}"/>
                    </a:ext>
                  </a:extLst>
                </p14:cNvPr>
                <p14:cNvContentPartPr/>
                <p14:nvPr/>
              </p14:nvContentPartPr>
              <p14:xfrm>
                <a:off x="5050120" y="3226847"/>
                <a:ext cx="126000" cy="339120"/>
              </p14:xfrm>
            </p:contentPart>
          </mc:Choice>
          <mc:Fallback xmlns="">
            <p:pic>
              <p:nvPicPr>
                <p:cNvPr id="57" name="Ink 56">
                  <a:extLst>
                    <a:ext uri="{FF2B5EF4-FFF2-40B4-BE49-F238E27FC236}">
                      <a16:creationId xmlns:a16="http://schemas.microsoft.com/office/drawing/2014/main" id="{F3FECEA0-FD40-CA97-D450-B31FC326ACB7}"/>
                    </a:ext>
                  </a:extLst>
                </p:cNvPr>
                <p:cNvPicPr/>
                <p:nvPr/>
              </p:nvPicPr>
              <p:blipFill>
                <a:blip r:embed="rId93"/>
                <a:stretch>
                  <a:fillRect/>
                </a:stretch>
              </p:blipFill>
              <p:spPr>
                <a:xfrm>
                  <a:off x="5044000" y="3220727"/>
                  <a:ext cx="13824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8" name="Ink 57">
                  <a:extLst>
                    <a:ext uri="{FF2B5EF4-FFF2-40B4-BE49-F238E27FC236}">
                      <a16:creationId xmlns:a16="http://schemas.microsoft.com/office/drawing/2014/main" id="{C8191731-90A3-BAD5-B67A-D3848C3B1A55}"/>
                    </a:ext>
                  </a:extLst>
                </p14:cNvPr>
                <p14:cNvContentPartPr/>
                <p14:nvPr/>
              </p14:nvContentPartPr>
              <p14:xfrm>
                <a:off x="5029960" y="3387407"/>
                <a:ext cx="153720" cy="54360"/>
              </p14:xfrm>
            </p:contentPart>
          </mc:Choice>
          <mc:Fallback xmlns="">
            <p:pic>
              <p:nvPicPr>
                <p:cNvPr id="58" name="Ink 57">
                  <a:extLst>
                    <a:ext uri="{FF2B5EF4-FFF2-40B4-BE49-F238E27FC236}">
                      <a16:creationId xmlns:a16="http://schemas.microsoft.com/office/drawing/2014/main" id="{C8191731-90A3-BAD5-B67A-D3848C3B1A55}"/>
                    </a:ext>
                  </a:extLst>
                </p:cNvPr>
                <p:cNvPicPr/>
                <p:nvPr/>
              </p:nvPicPr>
              <p:blipFill>
                <a:blip r:embed="rId95"/>
                <a:stretch>
                  <a:fillRect/>
                </a:stretch>
              </p:blipFill>
              <p:spPr>
                <a:xfrm>
                  <a:off x="5023840" y="3381287"/>
                  <a:ext cx="16596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9" name="Ink 58">
                  <a:extLst>
                    <a:ext uri="{FF2B5EF4-FFF2-40B4-BE49-F238E27FC236}">
                      <a16:creationId xmlns:a16="http://schemas.microsoft.com/office/drawing/2014/main" id="{B42704AD-5AC1-E2E6-FC32-F82035F51FBB}"/>
                    </a:ext>
                  </a:extLst>
                </p14:cNvPr>
                <p14:cNvContentPartPr/>
                <p14:nvPr/>
              </p14:nvContentPartPr>
              <p14:xfrm>
                <a:off x="5314000" y="3266807"/>
                <a:ext cx="190440" cy="159840"/>
              </p14:xfrm>
            </p:contentPart>
          </mc:Choice>
          <mc:Fallback xmlns="">
            <p:pic>
              <p:nvPicPr>
                <p:cNvPr id="59" name="Ink 58">
                  <a:extLst>
                    <a:ext uri="{FF2B5EF4-FFF2-40B4-BE49-F238E27FC236}">
                      <a16:creationId xmlns:a16="http://schemas.microsoft.com/office/drawing/2014/main" id="{B42704AD-5AC1-E2E6-FC32-F82035F51FBB}"/>
                    </a:ext>
                  </a:extLst>
                </p:cNvPr>
                <p:cNvPicPr/>
                <p:nvPr/>
              </p:nvPicPr>
              <p:blipFill>
                <a:blip r:embed="rId97"/>
                <a:stretch>
                  <a:fillRect/>
                </a:stretch>
              </p:blipFill>
              <p:spPr>
                <a:xfrm>
                  <a:off x="5307880" y="3260687"/>
                  <a:ext cx="20268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0" name="Ink 59">
                  <a:extLst>
                    <a:ext uri="{FF2B5EF4-FFF2-40B4-BE49-F238E27FC236}">
                      <a16:creationId xmlns:a16="http://schemas.microsoft.com/office/drawing/2014/main" id="{B248B240-8676-50FE-19F7-1798B7949BD8}"/>
                    </a:ext>
                  </a:extLst>
                </p14:cNvPr>
                <p14:cNvContentPartPr/>
                <p14:nvPr/>
              </p14:nvContentPartPr>
              <p14:xfrm>
                <a:off x="5395720" y="3279767"/>
                <a:ext cx="29880" cy="295920"/>
              </p14:xfrm>
            </p:contentPart>
          </mc:Choice>
          <mc:Fallback xmlns="">
            <p:pic>
              <p:nvPicPr>
                <p:cNvPr id="60" name="Ink 59">
                  <a:extLst>
                    <a:ext uri="{FF2B5EF4-FFF2-40B4-BE49-F238E27FC236}">
                      <a16:creationId xmlns:a16="http://schemas.microsoft.com/office/drawing/2014/main" id="{B248B240-8676-50FE-19F7-1798B7949BD8}"/>
                    </a:ext>
                  </a:extLst>
                </p:cNvPr>
                <p:cNvPicPr/>
                <p:nvPr/>
              </p:nvPicPr>
              <p:blipFill>
                <a:blip r:embed="rId99"/>
                <a:stretch>
                  <a:fillRect/>
                </a:stretch>
              </p:blipFill>
              <p:spPr>
                <a:xfrm>
                  <a:off x="5389600" y="3273647"/>
                  <a:ext cx="4212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1" name="Ink 60">
                  <a:extLst>
                    <a:ext uri="{FF2B5EF4-FFF2-40B4-BE49-F238E27FC236}">
                      <a16:creationId xmlns:a16="http://schemas.microsoft.com/office/drawing/2014/main" id="{57450BF7-11B2-2F82-89C4-147E0FBAABA4}"/>
                    </a:ext>
                  </a:extLst>
                </p14:cNvPr>
                <p14:cNvContentPartPr/>
                <p14:nvPr/>
              </p14:nvContentPartPr>
              <p14:xfrm>
                <a:off x="5523160" y="3281927"/>
                <a:ext cx="146160" cy="277920"/>
              </p14:xfrm>
            </p:contentPart>
          </mc:Choice>
          <mc:Fallback xmlns="">
            <p:pic>
              <p:nvPicPr>
                <p:cNvPr id="61" name="Ink 60">
                  <a:extLst>
                    <a:ext uri="{FF2B5EF4-FFF2-40B4-BE49-F238E27FC236}">
                      <a16:creationId xmlns:a16="http://schemas.microsoft.com/office/drawing/2014/main" id="{57450BF7-11B2-2F82-89C4-147E0FBAABA4}"/>
                    </a:ext>
                  </a:extLst>
                </p:cNvPr>
                <p:cNvPicPr/>
                <p:nvPr/>
              </p:nvPicPr>
              <p:blipFill>
                <a:blip r:embed="rId101"/>
                <a:stretch>
                  <a:fillRect/>
                </a:stretch>
              </p:blipFill>
              <p:spPr>
                <a:xfrm>
                  <a:off x="5517040" y="3275807"/>
                  <a:ext cx="15840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2" name="Ink 61">
                  <a:extLst>
                    <a:ext uri="{FF2B5EF4-FFF2-40B4-BE49-F238E27FC236}">
                      <a16:creationId xmlns:a16="http://schemas.microsoft.com/office/drawing/2014/main" id="{10C2D799-D61D-F70F-009B-9EEE6E5E3A88}"/>
                    </a:ext>
                  </a:extLst>
                </p14:cNvPr>
                <p14:cNvContentPartPr/>
                <p14:nvPr/>
              </p14:nvContentPartPr>
              <p14:xfrm>
                <a:off x="5602000" y="3360767"/>
                <a:ext cx="77760" cy="120600"/>
              </p14:xfrm>
            </p:contentPart>
          </mc:Choice>
          <mc:Fallback xmlns="">
            <p:pic>
              <p:nvPicPr>
                <p:cNvPr id="62" name="Ink 61">
                  <a:extLst>
                    <a:ext uri="{FF2B5EF4-FFF2-40B4-BE49-F238E27FC236}">
                      <a16:creationId xmlns:a16="http://schemas.microsoft.com/office/drawing/2014/main" id="{10C2D799-D61D-F70F-009B-9EEE6E5E3A88}"/>
                    </a:ext>
                  </a:extLst>
                </p:cNvPr>
                <p:cNvPicPr/>
                <p:nvPr/>
              </p:nvPicPr>
              <p:blipFill>
                <a:blip r:embed="rId103"/>
                <a:stretch>
                  <a:fillRect/>
                </a:stretch>
              </p:blipFill>
              <p:spPr>
                <a:xfrm>
                  <a:off x="5595880" y="3354647"/>
                  <a:ext cx="9000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3" name="Ink 62">
                  <a:extLst>
                    <a:ext uri="{FF2B5EF4-FFF2-40B4-BE49-F238E27FC236}">
                      <a16:creationId xmlns:a16="http://schemas.microsoft.com/office/drawing/2014/main" id="{B9626CE1-518B-F7D4-5B52-2E03E3F88849}"/>
                    </a:ext>
                  </a:extLst>
                </p14:cNvPr>
                <p14:cNvContentPartPr/>
                <p14:nvPr/>
              </p14:nvContentPartPr>
              <p14:xfrm>
                <a:off x="5674720" y="3367247"/>
                <a:ext cx="77400" cy="92880"/>
              </p14:xfrm>
            </p:contentPart>
          </mc:Choice>
          <mc:Fallback xmlns="">
            <p:pic>
              <p:nvPicPr>
                <p:cNvPr id="63" name="Ink 62">
                  <a:extLst>
                    <a:ext uri="{FF2B5EF4-FFF2-40B4-BE49-F238E27FC236}">
                      <a16:creationId xmlns:a16="http://schemas.microsoft.com/office/drawing/2014/main" id="{B9626CE1-518B-F7D4-5B52-2E03E3F88849}"/>
                    </a:ext>
                  </a:extLst>
                </p:cNvPr>
                <p:cNvPicPr/>
                <p:nvPr/>
              </p:nvPicPr>
              <p:blipFill>
                <a:blip r:embed="rId105"/>
                <a:stretch>
                  <a:fillRect/>
                </a:stretch>
              </p:blipFill>
              <p:spPr>
                <a:xfrm>
                  <a:off x="5668600" y="3361127"/>
                  <a:ext cx="8964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4" name="Ink 63">
                  <a:extLst>
                    <a:ext uri="{FF2B5EF4-FFF2-40B4-BE49-F238E27FC236}">
                      <a16:creationId xmlns:a16="http://schemas.microsoft.com/office/drawing/2014/main" id="{C177E11C-42D7-C88B-258B-195B0E307B8D}"/>
                    </a:ext>
                  </a:extLst>
                </p14:cNvPr>
                <p14:cNvContentPartPr/>
                <p14:nvPr/>
              </p14:nvContentPartPr>
              <p14:xfrm>
                <a:off x="5740600" y="3298127"/>
                <a:ext cx="83160" cy="297720"/>
              </p14:xfrm>
            </p:contentPart>
          </mc:Choice>
          <mc:Fallback xmlns="">
            <p:pic>
              <p:nvPicPr>
                <p:cNvPr id="64" name="Ink 63">
                  <a:extLst>
                    <a:ext uri="{FF2B5EF4-FFF2-40B4-BE49-F238E27FC236}">
                      <a16:creationId xmlns:a16="http://schemas.microsoft.com/office/drawing/2014/main" id="{C177E11C-42D7-C88B-258B-195B0E307B8D}"/>
                    </a:ext>
                  </a:extLst>
                </p:cNvPr>
                <p:cNvPicPr/>
                <p:nvPr/>
              </p:nvPicPr>
              <p:blipFill>
                <a:blip r:embed="rId107"/>
                <a:stretch>
                  <a:fillRect/>
                </a:stretch>
              </p:blipFill>
              <p:spPr>
                <a:xfrm>
                  <a:off x="5734480" y="3292007"/>
                  <a:ext cx="9540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8" name="Ink 67">
                  <a:extLst>
                    <a:ext uri="{FF2B5EF4-FFF2-40B4-BE49-F238E27FC236}">
                      <a16:creationId xmlns:a16="http://schemas.microsoft.com/office/drawing/2014/main" id="{024C3DF9-23CB-28DA-786B-516B1E0DB630}"/>
                    </a:ext>
                  </a:extLst>
                </p14:cNvPr>
                <p14:cNvContentPartPr/>
                <p14:nvPr/>
              </p14:nvContentPartPr>
              <p14:xfrm>
                <a:off x="1137640" y="4485407"/>
                <a:ext cx="199080" cy="276120"/>
              </p14:xfrm>
            </p:contentPart>
          </mc:Choice>
          <mc:Fallback xmlns="">
            <p:pic>
              <p:nvPicPr>
                <p:cNvPr id="68" name="Ink 67">
                  <a:extLst>
                    <a:ext uri="{FF2B5EF4-FFF2-40B4-BE49-F238E27FC236}">
                      <a16:creationId xmlns:a16="http://schemas.microsoft.com/office/drawing/2014/main" id="{024C3DF9-23CB-28DA-786B-516B1E0DB630}"/>
                    </a:ext>
                  </a:extLst>
                </p:cNvPr>
                <p:cNvPicPr/>
                <p:nvPr/>
              </p:nvPicPr>
              <p:blipFill>
                <a:blip r:embed="rId109"/>
                <a:stretch>
                  <a:fillRect/>
                </a:stretch>
              </p:blipFill>
              <p:spPr>
                <a:xfrm>
                  <a:off x="1131520" y="4479287"/>
                  <a:ext cx="21132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9" name="Ink 68">
                  <a:extLst>
                    <a:ext uri="{FF2B5EF4-FFF2-40B4-BE49-F238E27FC236}">
                      <a16:creationId xmlns:a16="http://schemas.microsoft.com/office/drawing/2014/main" id="{F1870C36-FFC3-9981-111D-F5C3949C5A88}"/>
                    </a:ext>
                  </a:extLst>
                </p14:cNvPr>
                <p14:cNvContentPartPr/>
                <p14:nvPr/>
              </p14:nvContentPartPr>
              <p14:xfrm>
                <a:off x="1424200" y="4469567"/>
                <a:ext cx="40320" cy="545400"/>
              </p14:xfrm>
            </p:contentPart>
          </mc:Choice>
          <mc:Fallback xmlns="">
            <p:pic>
              <p:nvPicPr>
                <p:cNvPr id="69" name="Ink 68">
                  <a:extLst>
                    <a:ext uri="{FF2B5EF4-FFF2-40B4-BE49-F238E27FC236}">
                      <a16:creationId xmlns:a16="http://schemas.microsoft.com/office/drawing/2014/main" id="{F1870C36-FFC3-9981-111D-F5C3949C5A88}"/>
                    </a:ext>
                  </a:extLst>
                </p:cNvPr>
                <p:cNvPicPr/>
                <p:nvPr/>
              </p:nvPicPr>
              <p:blipFill>
                <a:blip r:embed="rId111"/>
                <a:stretch>
                  <a:fillRect/>
                </a:stretch>
              </p:blipFill>
              <p:spPr>
                <a:xfrm>
                  <a:off x="1418080" y="4463447"/>
                  <a:ext cx="52560" cy="5576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0" name="Ink 69">
                  <a:extLst>
                    <a:ext uri="{FF2B5EF4-FFF2-40B4-BE49-F238E27FC236}">
                      <a16:creationId xmlns:a16="http://schemas.microsoft.com/office/drawing/2014/main" id="{B21182CC-5E47-1E11-CB3A-6F1060375460}"/>
                    </a:ext>
                  </a:extLst>
                </p14:cNvPr>
                <p14:cNvContentPartPr/>
                <p14:nvPr/>
              </p14:nvContentPartPr>
              <p14:xfrm>
                <a:off x="1408720" y="4617887"/>
                <a:ext cx="152280" cy="149760"/>
              </p14:xfrm>
            </p:contentPart>
          </mc:Choice>
          <mc:Fallback xmlns="">
            <p:pic>
              <p:nvPicPr>
                <p:cNvPr id="70" name="Ink 69">
                  <a:extLst>
                    <a:ext uri="{FF2B5EF4-FFF2-40B4-BE49-F238E27FC236}">
                      <a16:creationId xmlns:a16="http://schemas.microsoft.com/office/drawing/2014/main" id="{B21182CC-5E47-1E11-CB3A-6F1060375460}"/>
                    </a:ext>
                  </a:extLst>
                </p:cNvPr>
                <p:cNvPicPr/>
                <p:nvPr/>
              </p:nvPicPr>
              <p:blipFill>
                <a:blip r:embed="rId113"/>
                <a:stretch>
                  <a:fillRect/>
                </a:stretch>
              </p:blipFill>
              <p:spPr>
                <a:xfrm>
                  <a:off x="1402600" y="4611767"/>
                  <a:ext cx="16452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1" name="Ink 70">
                  <a:extLst>
                    <a:ext uri="{FF2B5EF4-FFF2-40B4-BE49-F238E27FC236}">
                      <a16:creationId xmlns:a16="http://schemas.microsoft.com/office/drawing/2014/main" id="{DAE4CE95-60C1-A28F-1D62-7EDD3E1A009B}"/>
                    </a:ext>
                  </a:extLst>
                </p14:cNvPr>
                <p14:cNvContentPartPr/>
                <p14:nvPr/>
              </p14:nvContentPartPr>
              <p14:xfrm>
                <a:off x="1584400" y="4594127"/>
                <a:ext cx="203760" cy="138960"/>
              </p14:xfrm>
            </p:contentPart>
          </mc:Choice>
          <mc:Fallback xmlns="">
            <p:pic>
              <p:nvPicPr>
                <p:cNvPr id="71" name="Ink 70">
                  <a:extLst>
                    <a:ext uri="{FF2B5EF4-FFF2-40B4-BE49-F238E27FC236}">
                      <a16:creationId xmlns:a16="http://schemas.microsoft.com/office/drawing/2014/main" id="{DAE4CE95-60C1-A28F-1D62-7EDD3E1A009B}"/>
                    </a:ext>
                  </a:extLst>
                </p:cNvPr>
                <p:cNvPicPr/>
                <p:nvPr/>
              </p:nvPicPr>
              <p:blipFill>
                <a:blip r:embed="rId115"/>
                <a:stretch>
                  <a:fillRect/>
                </a:stretch>
              </p:blipFill>
              <p:spPr>
                <a:xfrm>
                  <a:off x="1578280" y="4588007"/>
                  <a:ext cx="21600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2" name="Ink 71">
                  <a:extLst>
                    <a:ext uri="{FF2B5EF4-FFF2-40B4-BE49-F238E27FC236}">
                      <a16:creationId xmlns:a16="http://schemas.microsoft.com/office/drawing/2014/main" id="{90426DB9-1F10-B47E-87D0-5E8D16175B19}"/>
                    </a:ext>
                  </a:extLst>
                </p14:cNvPr>
                <p14:cNvContentPartPr/>
                <p14:nvPr/>
              </p14:nvContentPartPr>
              <p14:xfrm>
                <a:off x="1801480" y="4594127"/>
                <a:ext cx="72360" cy="118080"/>
              </p14:xfrm>
            </p:contentPart>
          </mc:Choice>
          <mc:Fallback xmlns="">
            <p:pic>
              <p:nvPicPr>
                <p:cNvPr id="72" name="Ink 71">
                  <a:extLst>
                    <a:ext uri="{FF2B5EF4-FFF2-40B4-BE49-F238E27FC236}">
                      <a16:creationId xmlns:a16="http://schemas.microsoft.com/office/drawing/2014/main" id="{90426DB9-1F10-B47E-87D0-5E8D16175B19}"/>
                    </a:ext>
                  </a:extLst>
                </p:cNvPr>
                <p:cNvPicPr/>
                <p:nvPr/>
              </p:nvPicPr>
              <p:blipFill>
                <a:blip r:embed="rId117"/>
                <a:stretch>
                  <a:fillRect/>
                </a:stretch>
              </p:blipFill>
              <p:spPr>
                <a:xfrm>
                  <a:off x="1795360" y="4588007"/>
                  <a:ext cx="8460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3" name="Ink 72">
                  <a:extLst>
                    <a:ext uri="{FF2B5EF4-FFF2-40B4-BE49-F238E27FC236}">
                      <a16:creationId xmlns:a16="http://schemas.microsoft.com/office/drawing/2014/main" id="{A683FEF9-F451-03D5-2B3E-3C16E2FE4449}"/>
                    </a:ext>
                  </a:extLst>
                </p14:cNvPr>
                <p14:cNvContentPartPr/>
                <p14:nvPr/>
              </p14:nvContentPartPr>
              <p14:xfrm>
                <a:off x="1939000" y="4597367"/>
                <a:ext cx="186480" cy="114480"/>
              </p14:xfrm>
            </p:contentPart>
          </mc:Choice>
          <mc:Fallback xmlns="">
            <p:pic>
              <p:nvPicPr>
                <p:cNvPr id="73" name="Ink 72">
                  <a:extLst>
                    <a:ext uri="{FF2B5EF4-FFF2-40B4-BE49-F238E27FC236}">
                      <a16:creationId xmlns:a16="http://schemas.microsoft.com/office/drawing/2014/main" id="{A683FEF9-F451-03D5-2B3E-3C16E2FE4449}"/>
                    </a:ext>
                  </a:extLst>
                </p:cNvPr>
                <p:cNvPicPr/>
                <p:nvPr/>
              </p:nvPicPr>
              <p:blipFill>
                <a:blip r:embed="rId119"/>
                <a:stretch>
                  <a:fillRect/>
                </a:stretch>
              </p:blipFill>
              <p:spPr>
                <a:xfrm>
                  <a:off x="1932880" y="4591247"/>
                  <a:ext cx="19872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4" name="Ink 73">
                  <a:extLst>
                    <a:ext uri="{FF2B5EF4-FFF2-40B4-BE49-F238E27FC236}">
                      <a16:creationId xmlns:a16="http://schemas.microsoft.com/office/drawing/2014/main" id="{E7723643-4FC1-C21B-CAC2-43C4F4A5BAF2}"/>
                    </a:ext>
                  </a:extLst>
                </p14:cNvPr>
                <p14:cNvContentPartPr/>
                <p14:nvPr/>
              </p14:nvContentPartPr>
              <p14:xfrm>
                <a:off x="2127640" y="4514567"/>
                <a:ext cx="40680" cy="163440"/>
              </p14:xfrm>
            </p:contentPart>
          </mc:Choice>
          <mc:Fallback xmlns="">
            <p:pic>
              <p:nvPicPr>
                <p:cNvPr id="74" name="Ink 73">
                  <a:extLst>
                    <a:ext uri="{FF2B5EF4-FFF2-40B4-BE49-F238E27FC236}">
                      <a16:creationId xmlns:a16="http://schemas.microsoft.com/office/drawing/2014/main" id="{E7723643-4FC1-C21B-CAC2-43C4F4A5BAF2}"/>
                    </a:ext>
                  </a:extLst>
                </p:cNvPr>
                <p:cNvPicPr/>
                <p:nvPr/>
              </p:nvPicPr>
              <p:blipFill>
                <a:blip r:embed="rId121"/>
                <a:stretch>
                  <a:fillRect/>
                </a:stretch>
              </p:blipFill>
              <p:spPr>
                <a:xfrm>
                  <a:off x="2121520" y="4508447"/>
                  <a:ext cx="5292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5" name="Ink 74">
                  <a:extLst>
                    <a:ext uri="{FF2B5EF4-FFF2-40B4-BE49-F238E27FC236}">
                      <a16:creationId xmlns:a16="http://schemas.microsoft.com/office/drawing/2014/main" id="{09373C4B-FF0B-46DB-8A8C-6897680DE4EE}"/>
                    </a:ext>
                  </a:extLst>
                </p14:cNvPr>
                <p14:cNvContentPartPr/>
                <p14:nvPr/>
              </p14:nvContentPartPr>
              <p14:xfrm>
                <a:off x="2089840" y="4566407"/>
                <a:ext cx="275760" cy="93960"/>
              </p14:xfrm>
            </p:contentPart>
          </mc:Choice>
          <mc:Fallback xmlns="">
            <p:pic>
              <p:nvPicPr>
                <p:cNvPr id="75" name="Ink 74">
                  <a:extLst>
                    <a:ext uri="{FF2B5EF4-FFF2-40B4-BE49-F238E27FC236}">
                      <a16:creationId xmlns:a16="http://schemas.microsoft.com/office/drawing/2014/main" id="{09373C4B-FF0B-46DB-8A8C-6897680DE4EE}"/>
                    </a:ext>
                  </a:extLst>
                </p:cNvPr>
                <p:cNvPicPr/>
                <p:nvPr/>
              </p:nvPicPr>
              <p:blipFill>
                <a:blip r:embed="rId123"/>
                <a:stretch>
                  <a:fillRect/>
                </a:stretch>
              </p:blipFill>
              <p:spPr>
                <a:xfrm>
                  <a:off x="2083720" y="4560287"/>
                  <a:ext cx="28800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6" name="Ink 75">
                  <a:extLst>
                    <a:ext uri="{FF2B5EF4-FFF2-40B4-BE49-F238E27FC236}">
                      <a16:creationId xmlns:a16="http://schemas.microsoft.com/office/drawing/2014/main" id="{1674DEE9-28B6-9B16-6FE7-7A6DD9714653}"/>
                    </a:ext>
                  </a:extLst>
                </p14:cNvPr>
                <p14:cNvContentPartPr/>
                <p14:nvPr/>
              </p14:nvContentPartPr>
              <p14:xfrm>
                <a:off x="2392240" y="4547687"/>
                <a:ext cx="98640" cy="106920"/>
              </p14:xfrm>
            </p:contentPart>
          </mc:Choice>
          <mc:Fallback xmlns="">
            <p:pic>
              <p:nvPicPr>
                <p:cNvPr id="76" name="Ink 75">
                  <a:extLst>
                    <a:ext uri="{FF2B5EF4-FFF2-40B4-BE49-F238E27FC236}">
                      <a16:creationId xmlns:a16="http://schemas.microsoft.com/office/drawing/2014/main" id="{1674DEE9-28B6-9B16-6FE7-7A6DD9714653}"/>
                    </a:ext>
                  </a:extLst>
                </p:cNvPr>
                <p:cNvPicPr/>
                <p:nvPr/>
              </p:nvPicPr>
              <p:blipFill>
                <a:blip r:embed="rId125"/>
                <a:stretch>
                  <a:fillRect/>
                </a:stretch>
              </p:blipFill>
              <p:spPr>
                <a:xfrm>
                  <a:off x="2386120" y="4541567"/>
                  <a:ext cx="11088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7" name="Ink 76">
                  <a:extLst>
                    <a:ext uri="{FF2B5EF4-FFF2-40B4-BE49-F238E27FC236}">
                      <a16:creationId xmlns:a16="http://schemas.microsoft.com/office/drawing/2014/main" id="{C0F46C01-3EF3-1697-6590-3CE3565F0407}"/>
                    </a:ext>
                  </a:extLst>
                </p14:cNvPr>
                <p14:cNvContentPartPr/>
                <p14:nvPr/>
              </p14:nvContentPartPr>
              <p14:xfrm>
                <a:off x="2503120" y="4519247"/>
                <a:ext cx="128880" cy="158760"/>
              </p14:xfrm>
            </p:contentPart>
          </mc:Choice>
          <mc:Fallback xmlns="">
            <p:pic>
              <p:nvPicPr>
                <p:cNvPr id="77" name="Ink 76">
                  <a:extLst>
                    <a:ext uri="{FF2B5EF4-FFF2-40B4-BE49-F238E27FC236}">
                      <a16:creationId xmlns:a16="http://schemas.microsoft.com/office/drawing/2014/main" id="{C0F46C01-3EF3-1697-6590-3CE3565F0407}"/>
                    </a:ext>
                  </a:extLst>
                </p:cNvPr>
                <p:cNvPicPr/>
                <p:nvPr/>
              </p:nvPicPr>
              <p:blipFill>
                <a:blip r:embed="rId127"/>
                <a:stretch>
                  <a:fillRect/>
                </a:stretch>
              </p:blipFill>
              <p:spPr>
                <a:xfrm>
                  <a:off x="2497000" y="4513127"/>
                  <a:ext cx="14112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9" name="Ink 78">
                  <a:extLst>
                    <a:ext uri="{FF2B5EF4-FFF2-40B4-BE49-F238E27FC236}">
                      <a16:creationId xmlns:a16="http://schemas.microsoft.com/office/drawing/2014/main" id="{826AB1DC-9C20-DE0F-20B9-9906A571586D}"/>
                    </a:ext>
                  </a:extLst>
                </p14:cNvPr>
                <p14:cNvContentPartPr/>
                <p14:nvPr/>
              </p14:nvContentPartPr>
              <p14:xfrm>
                <a:off x="5252440" y="4060247"/>
                <a:ext cx="194400" cy="303480"/>
              </p14:xfrm>
            </p:contentPart>
          </mc:Choice>
          <mc:Fallback xmlns="">
            <p:pic>
              <p:nvPicPr>
                <p:cNvPr id="79" name="Ink 78">
                  <a:extLst>
                    <a:ext uri="{FF2B5EF4-FFF2-40B4-BE49-F238E27FC236}">
                      <a16:creationId xmlns:a16="http://schemas.microsoft.com/office/drawing/2014/main" id="{826AB1DC-9C20-DE0F-20B9-9906A571586D}"/>
                    </a:ext>
                  </a:extLst>
                </p:cNvPr>
                <p:cNvPicPr/>
                <p:nvPr/>
              </p:nvPicPr>
              <p:blipFill>
                <a:blip r:embed="rId129"/>
                <a:stretch>
                  <a:fillRect/>
                </a:stretch>
              </p:blipFill>
              <p:spPr>
                <a:xfrm>
                  <a:off x="5246320" y="4054127"/>
                  <a:ext cx="20664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0" name="Ink 79">
                  <a:extLst>
                    <a:ext uri="{FF2B5EF4-FFF2-40B4-BE49-F238E27FC236}">
                      <a16:creationId xmlns:a16="http://schemas.microsoft.com/office/drawing/2014/main" id="{DC26730C-DC05-C5AC-C6DC-A982BD340658}"/>
                    </a:ext>
                  </a:extLst>
                </p14:cNvPr>
                <p14:cNvContentPartPr/>
                <p14:nvPr/>
              </p14:nvContentPartPr>
              <p14:xfrm>
                <a:off x="5503360" y="4104527"/>
                <a:ext cx="145440" cy="263880"/>
              </p14:xfrm>
            </p:contentPart>
          </mc:Choice>
          <mc:Fallback xmlns="">
            <p:pic>
              <p:nvPicPr>
                <p:cNvPr id="80" name="Ink 79">
                  <a:extLst>
                    <a:ext uri="{FF2B5EF4-FFF2-40B4-BE49-F238E27FC236}">
                      <a16:creationId xmlns:a16="http://schemas.microsoft.com/office/drawing/2014/main" id="{DC26730C-DC05-C5AC-C6DC-A982BD340658}"/>
                    </a:ext>
                  </a:extLst>
                </p:cNvPr>
                <p:cNvPicPr/>
                <p:nvPr/>
              </p:nvPicPr>
              <p:blipFill>
                <a:blip r:embed="rId131"/>
                <a:stretch>
                  <a:fillRect/>
                </a:stretch>
              </p:blipFill>
              <p:spPr>
                <a:xfrm>
                  <a:off x="5497240" y="4098407"/>
                  <a:ext cx="15768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1" name="Ink 80">
                  <a:extLst>
                    <a:ext uri="{FF2B5EF4-FFF2-40B4-BE49-F238E27FC236}">
                      <a16:creationId xmlns:a16="http://schemas.microsoft.com/office/drawing/2014/main" id="{DB5B5EE2-EB40-A09C-30CF-1D735AF22134}"/>
                    </a:ext>
                  </a:extLst>
                </p14:cNvPr>
                <p14:cNvContentPartPr/>
                <p14:nvPr/>
              </p14:nvContentPartPr>
              <p14:xfrm>
                <a:off x="5752840" y="4084367"/>
                <a:ext cx="192600" cy="201960"/>
              </p14:xfrm>
            </p:contentPart>
          </mc:Choice>
          <mc:Fallback xmlns="">
            <p:pic>
              <p:nvPicPr>
                <p:cNvPr id="81" name="Ink 80">
                  <a:extLst>
                    <a:ext uri="{FF2B5EF4-FFF2-40B4-BE49-F238E27FC236}">
                      <a16:creationId xmlns:a16="http://schemas.microsoft.com/office/drawing/2014/main" id="{DB5B5EE2-EB40-A09C-30CF-1D735AF22134}"/>
                    </a:ext>
                  </a:extLst>
                </p:cNvPr>
                <p:cNvPicPr/>
                <p:nvPr/>
              </p:nvPicPr>
              <p:blipFill>
                <a:blip r:embed="rId133"/>
                <a:stretch>
                  <a:fillRect/>
                </a:stretch>
              </p:blipFill>
              <p:spPr>
                <a:xfrm>
                  <a:off x="5746720" y="4078247"/>
                  <a:ext cx="20484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2" name="Ink 81">
                  <a:extLst>
                    <a:ext uri="{FF2B5EF4-FFF2-40B4-BE49-F238E27FC236}">
                      <a16:creationId xmlns:a16="http://schemas.microsoft.com/office/drawing/2014/main" id="{E0F6DD75-48CB-4E20-0BBA-6C9302EC3625}"/>
                    </a:ext>
                  </a:extLst>
                </p14:cNvPr>
                <p14:cNvContentPartPr/>
                <p14:nvPr/>
              </p14:nvContentPartPr>
              <p14:xfrm>
                <a:off x="6001240" y="4038287"/>
                <a:ext cx="217800" cy="200880"/>
              </p14:xfrm>
            </p:contentPart>
          </mc:Choice>
          <mc:Fallback xmlns="">
            <p:pic>
              <p:nvPicPr>
                <p:cNvPr id="82" name="Ink 81">
                  <a:extLst>
                    <a:ext uri="{FF2B5EF4-FFF2-40B4-BE49-F238E27FC236}">
                      <a16:creationId xmlns:a16="http://schemas.microsoft.com/office/drawing/2014/main" id="{E0F6DD75-48CB-4E20-0BBA-6C9302EC3625}"/>
                    </a:ext>
                  </a:extLst>
                </p:cNvPr>
                <p:cNvPicPr/>
                <p:nvPr/>
              </p:nvPicPr>
              <p:blipFill>
                <a:blip r:embed="rId135"/>
                <a:stretch>
                  <a:fillRect/>
                </a:stretch>
              </p:blipFill>
              <p:spPr>
                <a:xfrm>
                  <a:off x="5995120" y="4032167"/>
                  <a:ext cx="23004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3" name="Ink 82">
                  <a:extLst>
                    <a:ext uri="{FF2B5EF4-FFF2-40B4-BE49-F238E27FC236}">
                      <a16:creationId xmlns:a16="http://schemas.microsoft.com/office/drawing/2014/main" id="{30AF5E56-467F-5378-FDC2-3431C4DB3A74}"/>
                    </a:ext>
                  </a:extLst>
                </p14:cNvPr>
                <p14:cNvContentPartPr/>
                <p14:nvPr/>
              </p14:nvContentPartPr>
              <p14:xfrm>
                <a:off x="6284920" y="4028927"/>
                <a:ext cx="135720" cy="154080"/>
              </p14:xfrm>
            </p:contentPart>
          </mc:Choice>
          <mc:Fallback xmlns="">
            <p:pic>
              <p:nvPicPr>
                <p:cNvPr id="83" name="Ink 82">
                  <a:extLst>
                    <a:ext uri="{FF2B5EF4-FFF2-40B4-BE49-F238E27FC236}">
                      <a16:creationId xmlns:a16="http://schemas.microsoft.com/office/drawing/2014/main" id="{30AF5E56-467F-5378-FDC2-3431C4DB3A74}"/>
                    </a:ext>
                  </a:extLst>
                </p:cNvPr>
                <p:cNvPicPr/>
                <p:nvPr/>
              </p:nvPicPr>
              <p:blipFill>
                <a:blip r:embed="rId137"/>
                <a:stretch>
                  <a:fillRect/>
                </a:stretch>
              </p:blipFill>
              <p:spPr>
                <a:xfrm>
                  <a:off x="6278800" y="4022807"/>
                  <a:ext cx="1479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4" name="Ink 83">
                  <a:extLst>
                    <a:ext uri="{FF2B5EF4-FFF2-40B4-BE49-F238E27FC236}">
                      <a16:creationId xmlns:a16="http://schemas.microsoft.com/office/drawing/2014/main" id="{E3D41DA2-5B07-8F37-89AF-99C5D0EB5703}"/>
                    </a:ext>
                  </a:extLst>
                </p14:cNvPr>
                <p14:cNvContentPartPr/>
                <p14:nvPr/>
              </p14:nvContentPartPr>
              <p14:xfrm>
                <a:off x="6526120" y="4020287"/>
                <a:ext cx="31320" cy="177120"/>
              </p14:xfrm>
            </p:contentPart>
          </mc:Choice>
          <mc:Fallback xmlns="">
            <p:pic>
              <p:nvPicPr>
                <p:cNvPr id="84" name="Ink 83">
                  <a:extLst>
                    <a:ext uri="{FF2B5EF4-FFF2-40B4-BE49-F238E27FC236}">
                      <a16:creationId xmlns:a16="http://schemas.microsoft.com/office/drawing/2014/main" id="{E3D41DA2-5B07-8F37-89AF-99C5D0EB5703}"/>
                    </a:ext>
                  </a:extLst>
                </p:cNvPr>
                <p:cNvPicPr/>
                <p:nvPr/>
              </p:nvPicPr>
              <p:blipFill>
                <a:blip r:embed="rId139"/>
                <a:stretch>
                  <a:fillRect/>
                </a:stretch>
              </p:blipFill>
              <p:spPr>
                <a:xfrm>
                  <a:off x="6520000" y="4014167"/>
                  <a:ext cx="4356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5" name="Ink 84">
                  <a:extLst>
                    <a:ext uri="{FF2B5EF4-FFF2-40B4-BE49-F238E27FC236}">
                      <a16:creationId xmlns:a16="http://schemas.microsoft.com/office/drawing/2014/main" id="{101162DA-79D6-619F-9AAC-946A67DD8356}"/>
                    </a:ext>
                  </a:extLst>
                </p14:cNvPr>
                <p14:cNvContentPartPr/>
                <p14:nvPr/>
              </p14:nvContentPartPr>
              <p14:xfrm>
                <a:off x="6462760" y="3996887"/>
                <a:ext cx="179280" cy="42120"/>
              </p14:xfrm>
            </p:contentPart>
          </mc:Choice>
          <mc:Fallback xmlns="">
            <p:pic>
              <p:nvPicPr>
                <p:cNvPr id="85" name="Ink 84">
                  <a:extLst>
                    <a:ext uri="{FF2B5EF4-FFF2-40B4-BE49-F238E27FC236}">
                      <a16:creationId xmlns:a16="http://schemas.microsoft.com/office/drawing/2014/main" id="{101162DA-79D6-619F-9AAC-946A67DD8356}"/>
                    </a:ext>
                  </a:extLst>
                </p:cNvPr>
                <p:cNvPicPr/>
                <p:nvPr/>
              </p:nvPicPr>
              <p:blipFill>
                <a:blip r:embed="rId141"/>
                <a:stretch>
                  <a:fillRect/>
                </a:stretch>
              </p:blipFill>
              <p:spPr>
                <a:xfrm>
                  <a:off x="6456640" y="3990767"/>
                  <a:ext cx="19152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6" name="Ink 85">
                  <a:extLst>
                    <a:ext uri="{FF2B5EF4-FFF2-40B4-BE49-F238E27FC236}">
                      <a16:creationId xmlns:a16="http://schemas.microsoft.com/office/drawing/2014/main" id="{B960D176-F600-A43D-8170-53AD078BFA33}"/>
                    </a:ext>
                  </a:extLst>
                </p14:cNvPr>
                <p14:cNvContentPartPr/>
                <p14:nvPr/>
              </p14:nvContentPartPr>
              <p14:xfrm>
                <a:off x="6698200" y="4008767"/>
                <a:ext cx="12600" cy="145440"/>
              </p14:xfrm>
            </p:contentPart>
          </mc:Choice>
          <mc:Fallback xmlns="">
            <p:pic>
              <p:nvPicPr>
                <p:cNvPr id="86" name="Ink 85">
                  <a:extLst>
                    <a:ext uri="{FF2B5EF4-FFF2-40B4-BE49-F238E27FC236}">
                      <a16:creationId xmlns:a16="http://schemas.microsoft.com/office/drawing/2014/main" id="{B960D176-F600-A43D-8170-53AD078BFA33}"/>
                    </a:ext>
                  </a:extLst>
                </p:cNvPr>
                <p:cNvPicPr/>
                <p:nvPr/>
              </p:nvPicPr>
              <p:blipFill>
                <a:blip r:embed="rId143"/>
                <a:stretch>
                  <a:fillRect/>
                </a:stretch>
              </p:blipFill>
              <p:spPr>
                <a:xfrm>
                  <a:off x="6692080" y="4002647"/>
                  <a:ext cx="2484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7" name="Ink 86">
                  <a:extLst>
                    <a:ext uri="{FF2B5EF4-FFF2-40B4-BE49-F238E27FC236}">
                      <a16:creationId xmlns:a16="http://schemas.microsoft.com/office/drawing/2014/main" id="{83C1B48D-ABAD-A183-2E88-70C98D50FE94}"/>
                    </a:ext>
                  </a:extLst>
                </p14:cNvPr>
                <p14:cNvContentPartPr/>
                <p14:nvPr/>
              </p14:nvContentPartPr>
              <p14:xfrm>
                <a:off x="6778120" y="3942887"/>
                <a:ext cx="178920" cy="205920"/>
              </p14:xfrm>
            </p:contentPart>
          </mc:Choice>
          <mc:Fallback xmlns="">
            <p:pic>
              <p:nvPicPr>
                <p:cNvPr id="87" name="Ink 86">
                  <a:extLst>
                    <a:ext uri="{FF2B5EF4-FFF2-40B4-BE49-F238E27FC236}">
                      <a16:creationId xmlns:a16="http://schemas.microsoft.com/office/drawing/2014/main" id="{83C1B48D-ABAD-A183-2E88-70C98D50FE94}"/>
                    </a:ext>
                  </a:extLst>
                </p:cNvPr>
                <p:cNvPicPr/>
                <p:nvPr/>
              </p:nvPicPr>
              <p:blipFill>
                <a:blip r:embed="rId145"/>
                <a:stretch>
                  <a:fillRect/>
                </a:stretch>
              </p:blipFill>
              <p:spPr>
                <a:xfrm>
                  <a:off x="6772000" y="3936767"/>
                  <a:ext cx="1911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8" name="Ink 87">
                  <a:extLst>
                    <a:ext uri="{FF2B5EF4-FFF2-40B4-BE49-F238E27FC236}">
                      <a16:creationId xmlns:a16="http://schemas.microsoft.com/office/drawing/2014/main" id="{6B362C63-7EEE-5627-794C-B62B041BAAAF}"/>
                    </a:ext>
                  </a:extLst>
                </p14:cNvPr>
                <p14:cNvContentPartPr/>
                <p14:nvPr/>
              </p14:nvContentPartPr>
              <p14:xfrm>
                <a:off x="7053880" y="3931727"/>
                <a:ext cx="155160" cy="225000"/>
              </p14:xfrm>
            </p:contentPart>
          </mc:Choice>
          <mc:Fallback xmlns="">
            <p:pic>
              <p:nvPicPr>
                <p:cNvPr id="88" name="Ink 87">
                  <a:extLst>
                    <a:ext uri="{FF2B5EF4-FFF2-40B4-BE49-F238E27FC236}">
                      <a16:creationId xmlns:a16="http://schemas.microsoft.com/office/drawing/2014/main" id="{6B362C63-7EEE-5627-794C-B62B041BAAAF}"/>
                    </a:ext>
                  </a:extLst>
                </p:cNvPr>
                <p:cNvPicPr/>
                <p:nvPr/>
              </p:nvPicPr>
              <p:blipFill>
                <a:blip r:embed="rId147"/>
                <a:stretch>
                  <a:fillRect/>
                </a:stretch>
              </p:blipFill>
              <p:spPr>
                <a:xfrm>
                  <a:off x="7047760" y="3925607"/>
                  <a:ext cx="16740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0" name="Ink 89">
                  <a:extLst>
                    <a:ext uri="{FF2B5EF4-FFF2-40B4-BE49-F238E27FC236}">
                      <a16:creationId xmlns:a16="http://schemas.microsoft.com/office/drawing/2014/main" id="{763BBA8A-5DC9-A89C-0CF9-CA0AFB11B12A}"/>
                    </a:ext>
                  </a:extLst>
                </p14:cNvPr>
                <p14:cNvContentPartPr/>
                <p14:nvPr/>
              </p14:nvContentPartPr>
              <p14:xfrm>
                <a:off x="4949680" y="4845767"/>
                <a:ext cx="14400" cy="253800"/>
              </p14:xfrm>
            </p:contentPart>
          </mc:Choice>
          <mc:Fallback xmlns="">
            <p:pic>
              <p:nvPicPr>
                <p:cNvPr id="90" name="Ink 89">
                  <a:extLst>
                    <a:ext uri="{FF2B5EF4-FFF2-40B4-BE49-F238E27FC236}">
                      <a16:creationId xmlns:a16="http://schemas.microsoft.com/office/drawing/2014/main" id="{763BBA8A-5DC9-A89C-0CF9-CA0AFB11B12A}"/>
                    </a:ext>
                  </a:extLst>
                </p:cNvPr>
                <p:cNvPicPr/>
                <p:nvPr/>
              </p:nvPicPr>
              <p:blipFill>
                <a:blip r:embed="rId149"/>
                <a:stretch>
                  <a:fillRect/>
                </a:stretch>
              </p:blipFill>
              <p:spPr>
                <a:xfrm>
                  <a:off x="4943560" y="4839647"/>
                  <a:ext cx="2664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1" name="Ink 90">
                  <a:extLst>
                    <a:ext uri="{FF2B5EF4-FFF2-40B4-BE49-F238E27FC236}">
                      <a16:creationId xmlns:a16="http://schemas.microsoft.com/office/drawing/2014/main" id="{FA9C52C7-F659-2BF6-A02E-F99511A5019C}"/>
                    </a:ext>
                  </a:extLst>
                </p14:cNvPr>
                <p14:cNvContentPartPr/>
                <p14:nvPr/>
              </p14:nvContentPartPr>
              <p14:xfrm>
                <a:off x="4958320" y="4849727"/>
                <a:ext cx="124560" cy="161280"/>
              </p14:xfrm>
            </p:contentPart>
          </mc:Choice>
          <mc:Fallback xmlns="">
            <p:pic>
              <p:nvPicPr>
                <p:cNvPr id="91" name="Ink 90">
                  <a:extLst>
                    <a:ext uri="{FF2B5EF4-FFF2-40B4-BE49-F238E27FC236}">
                      <a16:creationId xmlns:a16="http://schemas.microsoft.com/office/drawing/2014/main" id="{FA9C52C7-F659-2BF6-A02E-F99511A5019C}"/>
                    </a:ext>
                  </a:extLst>
                </p:cNvPr>
                <p:cNvPicPr/>
                <p:nvPr/>
              </p:nvPicPr>
              <p:blipFill>
                <a:blip r:embed="rId151"/>
                <a:stretch>
                  <a:fillRect/>
                </a:stretch>
              </p:blipFill>
              <p:spPr>
                <a:xfrm>
                  <a:off x="4952200" y="4843607"/>
                  <a:ext cx="13680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2" name="Ink 91">
                  <a:extLst>
                    <a:ext uri="{FF2B5EF4-FFF2-40B4-BE49-F238E27FC236}">
                      <a16:creationId xmlns:a16="http://schemas.microsoft.com/office/drawing/2014/main" id="{EA2F01CA-C3D3-CF95-27CC-F399438A6661}"/>
                    </a:ext>
                  </a:extLst>
                </p14:cNvPr>
                <p14:cNvContentPartPr/>
                <p14:nvPr/>
              </p14:nvContentPartPr>
              <p14:xfrm>
                <a:off x="5082160" y="4804367"/>
                <a:ext cx="38880" cy="260640"/>
              </p14:xfrm>
            </p:contentPart>
          </mc:Choice>
          <mc:Fallback xmlns="">
            <p:pic>
              <p:nvPicPr>
                <p:cNvPr id="92" name="Ink 91">
                  <a:extLst>
                    <a:ext uri="{FF2B5EF4-FFF2-40B4-BE49-F238E27FC236}">
                      <a16:creationId xmlns:a16="http://schemas.microsoft.com/office/drawing/2014/main" id="{EA2F01CA-C3D3-CF95-27CC-F399438A6661}"/>
                    </a:ext>
                  </a:extLst>
                </p:cNvPr>
                <p:cNvPicPr/>
                <p:nvPr/>
              </p:nvPicPr>
              <p:blipFill>
                <a:blip r:embed="rId153"/>
                <a:stretch>
                  <a:fillRect/>
                </a:stretch>
              </p:blipFill>
              <p:spPr>
                <a:xfrm>
                  <a:off x="5076040" y="4798247"/>
                  <a:ext cx="5112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3" name="Ink 92">
                  <a:extLst>
                    <a:ext uri="{FF2B5EF4-FFF2-40B4-BE49-F238E27FC236}">
                      <a16:creationId xmlns:a16="http://schemas.microsoft.com/office/drawing/2014/main" id="{6F9FF8BE-4141-1A06-F22D-ADC7A943B0CD}"/>
                    </a:ext>
                  </a:extLst>
                </p14:cNvPr>
                <p14:cNvContentPartPr/>
                <p14:nvPr/>
              </p14:nvContentPartPr>
              <p14:xfrm>
                <a:off x="5182240" y="4842167"/>
                <a:ext cx="145800" cy="197280"/>
              </p14:xfrm>
            </p:contentPart>
          </mc:Choice>
          <mc:Fallback xmlns="">
            <p:pic>
              <p:nvPicPr>
                <p:cNvPr id="93" name="Ink 92">
                  <a:extLst>
                    <a:ext uri="{FF2B5EF4-FFF2-40B4-BE49-F238E27FC236}">
                      <a16:creationId xmlns:a16="http://schemas.microsoft.com/office/drawing/2014/main" id="{6F9FF8BE-4141-1A06-F22D-ADC7A943B0CD}"/>
                    </a:ext>
                  </a:extLst>
                </p:cNvPr>
                <p:cNvPicPr/>
                <p:nvPr/>
              </p:nvPicPr>
              <p:blipFill>
                <a:blip r:embed="rId155"/>
                <a:stretch>
                  <a:fillRect/>
                </a:stretch>
              </p:blipFill>
              <p:spPr>
                <a:xfrm>
                  <a:off x="5176120" y="4836047"/>
                  <a:ext cx="15804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4" name="Ink 93">
                  <a:extLst>
                    <a:ext uri="{FF2B5EF4-FFF2-40B4-BE49-F238E27FC236}">
                      <a16:creationId xmlns:a16="http://schemas.microsoft.com/office/drawing/2014/main" id="{02BB5CA4-8A9E-A09B-CD4D-3B1B0FB0840D}"/>
                    </a:ext>
                  </a:extLst>
                </p14:cNvPr>
                <p14:cNvContentPartPr/>
                <p14:nvPr/>
              </p14:nvContentPartPr>
              <p14:xfrm>
                <a:off x="5352160" y="4848647"/>
                <a:ext cx="30240" cy="162000"/>
              </p14:xfrm>
            </p:contentPart>
          </mc:Choice>
          <mc:Fallback xmlns="">
            <p:pic>
              <p:nvPicPr>
                <p:cNvPr id="94" name="Ink 93">
                  <a:extLst>
                    <a:ext uri="{FF2B5EF4-FFF2-40B4-BE49-F238E27FC236}">
                      <a16:creationId xmlns:a16="http://schemas.microsoft.com/office/drawing/2014/main" id="{02BB5CA4-8A9E-A09B-CD4D-3B1B0FB0840D}"/>
                    </a:ext>
                  </a:extLst>
                </p:cNvPr>
                <p:cNvPicPr/>
                <p:nvPr/>
              </p:nvPicPr>
              <p:blipFill>
                <a:blip r:embed="rId157"/>
                <a:stretch>
                  <a:fillRect/>
                </a:stretch>
              </p:blipFill>
              <p:spPr>
                <a:xfrm>
                  <a:off x="5346040" y="4842527"/>
                  <a:ext cx="4248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5" name="Ink 94">
                  <a:extLst>
                    <a:ext uri="{FF2B5EF4-FFF2-40B4-BE49-F238E27FC236}">
                      <a16:creationId xmlns:a16="http://schemas.microsoft.com/office/drawing/2014/main" id="{13EBAEDF-5C5B-EB12-5529-1435075B8ED9}"/>
                    </a:ext>
                  </a:extLst>
                </p14:cNvPr>
                <p14:cNvContentPartPr/>
                <p14:nvPr/>
              </p14:nvContentPartPr>
              <p14:xfrm>
                <a:off x="5360800" y="4854407"/>
                <a:ext cx="179280" cy="147240"/>
              </p14:xfrm>
            </p:contentPart>
          </mc:Choice>
          <mc:Fallback xmlns="">
            <p:pic>
              <p:nvPicPr>
                <p:cNvPr id="95" name="Ink 94">
                  <a:extLst>
                    <a:ext uri="{FF2B5EF4-FFF2-40B4-BE49-F238E27FC236}">
                      <a16:creationId xmlns:a16="http://schemas.microsoft.com/office/drawing/2014/main" id="{13EBAEDF-5C5B-EB12-5529-1435075B8ED9}"/>
                    </a:ext>
                  </a:extLst>
                </p:cNvPr>
                <p:cNvPicPr/>
                <p:nvPr/>
              </p:nvPicPr>
              <p:blipFill>
                <a:blip r:embed="rId159"/>
                <a:stretch>
                  <a:fillRect/>
                </a:stretch>
              </p:blipFill>
              <p:spPr>
                <a:xfrm>
                  <a:off x="5354680" y="4848287"/>
                  <a:ext cx="19152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6" name="Ink 95">
                  <a:extLst>
                    <a:ext uri="{FF2B5EF4-FFF2-40B4-BE49-F238E27FC236}">
                      <a16:creationId xmlns:a16="http://schemas.microsoft.com/office/drawing/2014/main" id="{46B6FDEA-70D9-4233-10DA-4F2853B6B036}"/>
                    </a:ext>
                  </a:extLst>
                </p14:cNvPr>
                <p14:cNvContentPartPr/>
                <p14:nvPr/>
              </p14:nvContentPartPr>
              <p14:xfrm>
                <a:off x="5660680" y="4887167"/>
                <a:ext cx="140040" cy="19440"/>
              </p14:xfrm>
            </p:contentPart>
          </mc:Choice>
          <mc:Fallback xmlns="">
            <p:pic>
              <p:nvPicPr>
                <p:cNvPr id="96" name="Ink 95">
                  <a:extLst>
                    <a:ext uri="{FF2B5EF4-FFF2-40B4-BE49-F238E27FC236}">
                      <a16:creationId xmlns:a16="http://schemas.microsoft.com/office/drawing/2014/main" id="{46B6FDEA-70D9-4233-10DA-4F2853B6B036}"/>
                    </a:ext>
                  </a:extLst>
                </p:cNvPr>
                <p:cNvPicPr/>
                <p:nvPr/>
              </p:nvPicPr>
              <p:blipFill>
                <a:blip r:embed="rId161"/>
                <a:stretch>
                  <a:fillRect/>
                </a:stretch>
              </p:blipFill>
              <p:spPr>
                <a:xfrm>
                  <a:off x="5654560" y="4881047"/>
                  <a:ext cx="15228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7" name="Ink 96">
                  <a:extLst>
                    <a:ext uri="{FF2B5EF4-FFF2-40B4-BE49-F238E27FC236}">
                      <a16:creationId xmlns:a16="http://schemas.microsoft.com/office/drawing/2014/main" id="{8FF4CBE5-F703-725E-3796-91496377F033}"/>
                    </a:ext>
                  </a:extLst>
                </p14:cNvPr>
                <p14:cNvContentPartPr/>
                <p14:nvPr/>
              </p14:nvContentPartPr>
              <p14:xfrm>
                <a:off x="5947600" y="4807607"/>
                <a:ext cx="250920" cy="193320"/>
              </p14:xfrm>
            </p:contentPart>
          </mc:Choice>
          <mc:Fallback xmlns="">
            <p:pic>
              <p:nvPicPr>
                <p:cNvPr id="97" name="Ink 96">
                  <a:extLst>
                    <a:ext uri="{FF2B5EF4-FFF2-40B4-BE49-F238E27FC236}">
                      <a16:creationId xmlns:a16="http://schemas.microsoft.com/office/drawing/2014/main" id="{8FF4CBE5-F703-725E-3796-91496377F033}"/>
                    </a:ext>
                  </a:extLst>
                </p:cNvPr>
                <p:cNvPicPr/>
                <p:nvPr/>
              </p:nvPicPr>
              <p:blipFill>
                <a:blip r:embed="rId163"/>
                <a:stretch>
                  <a:fillRect/>
                </a:stretch>
              </p:blipFill>
              <p:spPr>
                <a:xfrm>
                  <a:off x="5941480" y="4801487"/>
                  <a:ext cx="26316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8" name="Ink 97">
                  <a:extLst>
                    <a:ext uri="{FF2B5EF4-FFF2-40B4-BE49-F238E27FC236}">
                      <a16:creationId xmlns:a16="http://schemas.microsoft.com/office/drawing/2014/main" id="{B8216666-78B8-F4E3-7DA7-384792A5C1EC}"/>
                    </a:ext>
                  </a:extLst>
                </p14:cNvPr>
                <p14:cNvContentPartPr/>
                <p14:nvPr/>
              </p14:nvContentPartPr>
              <p14:xfrm>
                <a:off x="6275920" y="4774127"/>
                <a:ext cx="196920" cy="174600"/>
              </p14:xfrm>
            </p:contentPart>
          </mc:Choice>
          <mc:Fallback xmlns="">
            <p:pic>
              <p:nvPicPr>
                <p:cNvPr id="98" name="Ink 97">
                  <a:extLst>
                    <a:ext uri="{FF2B5EF4-FFF2-40B4-BE49-F238E27FC236}">
                      <a16:creationId xmlns:a16="http://schemas.microsoft.com/office/drawing/2014/main" id="{B8216666-78B8-F4E3-7DA7-384792A5C1EC}"/>
                    </a:ext>
                  </a:extLst>
                </p:cNvPr>
                <p:cNvPicPr/>
                <p:nvPr/>
              </p:nvPicPr>
              <p:blipFill>
                <a:blip r:embed="rId165"/>
                <a:stretch>
                  <a:fillRect/>
                </a:stretch>
              </p:blipFill>
              <p:spPr>
                <a:xfrm>
                  <a:off x="6269800" y="4768007"/>
                  <a:ext cx="20916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9" name="Ink 98">
                  <a:extLst>
                    <a:ext uri="{FF2B5EF4-FFF2-40B4-BE49-F238E27FC236}">
                      <a16:creationId xmlns:a16="http://schemas.microsoft.com/office/drawing/2014/main" id="{C6F8BDE2-ACFA-2B96-7B8B-FBEE3CCD4C8B}"/>
                    </a:ext>
                  </a:extLst>
                </p14:cNvPr>
                <p14:cNvContentPartPr/>
                <p14:nvPr/>
              </p14:nvContentPartPr>
              <p14:xfrm>
                <a:off x="6500920" y="4774847"/>
                <a:ext cx="258120" cy="138600"/>
              </p14:xfrm>
            </p:contentPart>
          </mc:Choice>
          <mc:Fallback xmlns="">
            <p:pic>
              <p:nvPicPr>
                <p:cNvPr id="99" name="Ink 98">
                  <a:extLst>
                    <a:ext uri="{FF2B5EF4-FFF2-40B4-BE49-F238E27FC236}">
                      <a16:creationId xmlns:a16="http://schemas.microsoft.com/office/drawing/2014/main" id="{C6F8BDE2-ACFA-2B96-7B8B-FBEE3CCD4C8B}"/>
                    </a:ext>
                  </a:extLst>
                </p:cNvPr>
                <p:cNvPicPr/>
                <p:nvPr/>
              </p:nvPicPr>
              <p:blipFill>
                <a:blip r:embed="rId167"/>
                <a:stretch>
                  <a:fillRect/>
                </a:stretch>
              </p:blipFill>
              <p:spPr>
                <a:xfrm>
                  <a:off x="6494800" y="4768727"/>
                  <a:ext cx="2703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0" name="Ink 99">
                  <a:extLst>
                    <a:ext uri="{FF2B5EF4-FFF2-40B4-BE49-F238E27FC236}">
                      <a16:creationId xmlns:a16="http://schemas.microsoft.com/office/drawing/2014/main" id="{F0ACFAAF-888F-AB62-517A-B3E1A3C3D917}"/>
                    </a:ext>
                  </a:extLst>
                </p14:cNvPr>
                <p14:cNvContentPartPr/>
                <p14:nvPr/>
              </p14:nvContentPartPr>
              <p14:xfrm>
                <a:off x="6813400" y="4775207"/>
                <a:ext cx="146160" cy="149400"/>
              </p14:xfrm>
            </p:contentPart>
          </mc:Choice>
          <mc:Fallback xmlns="">
            <p:pic>
              <p:nvPicPr>
                <p:cNvPr id="100" name="Ink 99">
                  <a:extLst>
                    <a:ext uri="{FF2B5EF4-FFF2-40B4-BE49-F238E27FC236}">
                      <a16:creationId xmlns:a16="http://schemas.microsoft.com/office/drawing/2014/main" id="{F0ACFAAF-888F-AB62-517A-B3E1A3C3D917}"/>
                    </a:ext>
                  </a:extLst>
                </p:cNvPr>
                <p:cNvPicPr/>
                <p:nvPr/>
              </p:nvPicPr>
              <p:blipFill>
                <a:blip r:embed="rId169"/>
                <a:stretch>
                  <a:fillRect/>
                </a:stretch>
              </p:blipFill>
              <p:spPr>
                <a:xfrm>
                  <a:off x="6807280" y="4769087"/>
                  <a:ext cx="15840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1" name="Ink 100">
                  <a:extLst>
                    <a:ext uri="{FF2B5EF4-FFF2-40B4-BE49-F238E27FC236}">
                      <a16:creationId xmlns:a16="http://schemas.microsoft.com/office/drawing/2014/main" id="{12F24180-2351-28BE-CD34-0119EA52478A}"/>
                    </a:ext>
                  </a:extLst>
                </p14:cNvPr>
                <p14:cNvContentPartPr/>
                <p14:nvPr/>
              </p14:nvContentPartPr>
              <p14:xfrm>
                <a:off x="7045240" y="4784567"/>
                <a:ext cx="26640" cy="110880"/>
              </p14:xfrm>
            </p:contentPart>
          </mc:Choice>
          <mc:Fallback xmlns="">
            <p:pic>
              <p:nvPicPr>
                <p:cNvPr id="101" name="Ink 100">
                  <a:extLst>
                    <a:ext uri="{FF2B5EF4-FFF2-40B4-BE49-F238E27FC236}">
                      <a16:creationId xmlns:a16="http://schemas.microsoft.com/office/drawing/2014/main" id="{12F24180-2351-28BE-CD34-0119EA52478A}"/>
                    </a:ext>
                  </a:extLst>
                </p:cNvPr>
                <p:cNvPicPr/>
                <p:nvPr/>
              </p:nvPicPr>
              <p:blipFill>
                <a:blip r:embed="rId171"/>
                <a:stretch>
                  <a:fillRect/>
                </a:stretch>
              </p:blipFill>
              <p:spPr>
                <a:xfrm>
                  <a:off x="7039120" y="4778447"/>
                  <a:ext cx="3888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2" name="Ink 101">
                  <a:extLst>
                    <a:ext uri="{FF2B5EF4-FFF2-40B4-BE49-F238E27FC236}">
                      <a16:creationId xmlns:a16="http://schemas.microsoft.com/office/drawing/2014/main" id="{0B1CF95B-AF2C-ED9D-6F16-0F4EDFC2AD3D}"/>
                    </a:ext>
                  </a:extLst>
                </p14:cNvPr>
                <p14:cNvContentPartPr/>
                <p14:nvPr/>
              </p14:nvContentPartPr>
              <p14:xfrm>
                <a:off x="7000960" y="4746047"/>
                <a:ext cx="205920" cy="39960"/>
              </p14:xfrm>
            </p:contentPart>
          </mc:Choice>
          <mc:Fallback xmlns="">
            <p:pic>
              <p:nvPicPr>
                <p:cNvPr id="102" name="Ink 101">
                  <a:extLst>
                    <a:ext uri="{FF2B5EF4-FFF2-40B4-BE49-F238E27FC236}">
                      <a16:creationId xmlns:a16="http://schemas.microsoft.com/office/drawing/2014/main" id="{0B1CF95B-AF2C-ED9D-6F16-0F4EDFC2AD3D}"/>
                    </a:ext>
                  </a:extLst>
                </p:cNvPr>
                <p:cNvPicPr/>
                <p:nvPr/>
              </p:nvPicPr>
              <p:blipFill>
                <a:blip r:embed="rId173"/>
                <a:stretch>
                  <a:fillRect/>
                </a:stretch>
              </p:blipFill>
              <p:spPr>
                <a:xfrm>
                  <a:off x="6994840" y="4739927"/>
                  <a:ext cx="21816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3" name="Ink 102">
                  <a:extLst>
                    <a:ext uri="{FF2B5EF4-FFF2-40B4-BE49-F238E27FC236}">
                      <a16:creationId xmlns:a16="http://schemas.microsoft.com/office/drawing/2014/main" id="{61438103-548B-83EF-5F6B-2DAE36E70E89}"/>
                    </a:ext>
                  </a:extLst>
                </p14:cNvPr>
                <p14:cNvContentPartPr/>
                <p14:nvPr/>
              </p14:nvContentPartPr>
              <p14:xfrm>
                <a:off x="7214440" y="4776287"/>
                <a:ext cx="42480" cy="63720"/>
              </p14:xfrm>
            </p:contentPart>
          </mc:Choice>
          <mc:Fallback xmlns="">
            <p:pic>
              <p:nvPicPr>
                <p:cNvPr id="103" name="Ink 102">
                  <a:extLst>
                    <a:ext uri="{FF2B5EF4-FFF2-40B4-BE49-F238E27FC236}">
                      <a16:creationId xmlns:a16="http://schemas.microsoft.com/office/drawing/2014/main" id="{61438103-548B-83EF-5F6B-2DAE36E70E89}"/>
                    </a:ext>
                  </a:extLst>
                </p:cNvPr>
                <p:cNvPicPr/>
                <p:nvPr/>
              </p:nvPicPr>
              <p:blipFill>
                <a:blip r:embed="rId175"/>
                <a:stretch>
                  <a:fillRect/>
                </a:stretch>
              </p:blipFill>
              <p:spPr>
                <a:xfrm>
                  <a:off x="7208320" y="4770167"/>
                  <a:ext cx="5472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4" name="Ink 103">
                  <a:extLst>
                    <a:ext uri="{FF2B5EF4-FFF2-40B4-BE49-F238E27FC236}">
                      <a16:creationId xmlns:a16="http://schemas.microsoft.com/office/drawing/2014/main" id="{2B65E237-0335-3F98-5E4C-7C7CC335C653}"/>
                    </a:ext>
                  </a:extLst>
                </p14:cNvPr>
                <p14:cNvContentPartPr/>
                <p14:nvPr/>
              </p14:nvContentPartPr>
              <p14:xfrm>
                <a:off x="7308760" y="4709327"/>
                <a:ext cx="146520" cy="157320"/>
              </p14:xfrm>
            </p:contentPart>
          </mc:Choice>
          <mc:Fallback xmlns="">
            <p:pic>
              <p:nvPicPr>
                <p:cNvPr id="104" name="Ink 103">
                  <a:extLst>
                    <a:ext uri="{FF2B5EF4-FFF2-40B4-BE49-F238E27FC236}">
                      <a16:creationId xmlns:a16="http://schemas.microsoft.com/office/drawing/2014/main" id="{2B65E237-0335-3F98-5E4C-7C7CC335C653}"/>
                    </a:ext>
                  </a:extLst>
                </p:cNvPr>
                <p:cNvPicPr/>
                <p:nvPr/>
              </p:nvPicPr>
              <p:blipFill>
                <a:blip r:embed="rId177"/>
                <a:stretch>
                  <a:fillRect/>
                </a:stretch>
              </p:blipFill>
              <p:spPr>
                <a:xfrm>
                  <a:off x="7302640" y="4703207"/>
                  <a:ext cx="15876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5" name="Ink 104">
                  <a:extLst>
                    <a:ext uri="{FF2B5EF4-FFF2-40B4-BE49-F238E27FC236}">
                      <a16:creationId xmlns:a16="http://schemas.microsoft.com/office/drawing/2014/main" id="{FF6089D0-AE0A-1D4A-0FCB-E8F4F1E3F53A}"/>
                    </a:ext>
                  </a:extLst>
                </p14:cNvPr>
                <p14:cNvContentPartPr/>
                <p14:nvPr/>
              </p14:nvContentPartPr>
              <p14:xfrm>
                <a:off x="7479040" y="4688447"/>
                <a:ext cx="173520" cy="198720"/>
              </p14:xfrm>
            </p:contentPart>
          </mc:Choice>
          <mc:Fallback xmlns="">
            <p:pic>
              <p:nvPicPr>
                <p:cNvPr id="105" name="Ink 104">
                  <a:extLst>
                    <a:ext uri="{FF2B5EF4-FFF2-40B4-BE49-F238E27FC236}">
                      <a16:creationId xmlns:a16="http://schemas.microsoft.com/office/drawing/2014/main" id="{FF6089D0-AE0A-1D4A-0FCB-E8F4F1E3F53A}"/>
                    </a:ext>
                  </a:extLst>
                </p:cNvPr>
                <p:cNvPicPr/>
                <p:nvPr/>
              </p:nvPicPr>
              <p:blipFill>
                <a:blip r:embed="rId179"/>
                <a:stretch>
                  <a:fillRect/>
                </a:stretch>
              </p:blipFill>
              <p:spPr>
                <a:xfrm>
                  <a:off x="7472920" y="4682327"/>
                  <a:ext cx="18576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7" name="Ink 106">
                  <a:extLst>
                    <a:ext uri="{FF2B5EF4-FFF2-40B4-BE49-F238E27FC236}">
                      <a16:creationId xmlns:a16="http://schemas.microsoft.com/office/drawing/2014/main" id="{592420CE-E311-6DB8-D1FB-3C3D43C714F7}"/>
                    </a:ext>
                  </a:extLst>
                </p14:cNvPr>
                <p14:cNvContentPartPr/>
                <p14:nvPr/>
              </p14:nvContentPartPr>
              <p14:xfrm>
                <a:off x="379480" y="4046207"/>
                <a:ext cx="3672720" cy="593280"/>
              </p14:xfrm>
            </p:contentPart>
          </mc:Choice>
          <mc:Fallback xmlns="">
            <p:pic>
              <p:nvPicPr>
                <p:cNvPr id="107" name="Ink 106">
                  <a:extLst>
                    <a:ext uri="{FF2B5EF4-FFF2-40B4-BE49-F238E27FC236}">
                      <a16:creationId xmlns:a16="http://schemas.microsoft.com/office/drawing/2014/main" id="{592420CE-E311-6DB8-D1FB-3C3D43C714F7}"/>
                    </a:ext>
                  </a:extLst>
                </p:cNvPr>
                <p:cNvPicPr/>
                <p:nvPr/>
              </p:nvPicPr>
              <p:blipFill>
                <a:blip r:embed="rId181"/>
                <a:stretch>
                  <a:fillRect/>
                </a:stretch>
              </p:blipFill>
              <p:spPr>
                <a:xfrm>
                  <a:off x="373360" y="4040087"/>
                  <a:ext cx="3684960" cy="60552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9" name="Ink 108">
                  <a:extLst>
                    <a:ext uri="{FF2B5EF4-FFF2-40B4-BE49-F238E27FC236}">
                      <a16:creationId xmlns:a16="http://schemas.microsoft.com/office/drawing/2014/main" id="{0A826BB2-CD4F-5A18-4F25-71C4C3EB8D11}"/>
                    </a:ext>
                  </a:extLst>
                </p14:cNvPr>
                <p14:cNvContentPartPr/>
                <p14:nvPr/>
              </p14:nvContentPartPr>
              <p14:xfrm>
                <a:off x="3138880" y="4516727"/>
                <a:ext cx="74520" cy="882720"/>
              </p14:xfrm>
            </p:contentPart>
          </mc:Choice>
          <mc:Fallback xmlns="">
            <p:pic>
              <p:nvPicPr>
                <p:cNvPr id="109" name="Ink 108">
                  <a:extLst>
                    <a:ext uri="{FF2B5EF4-FFF2-40B4-BE49-F238E27FC236}">
                      <a16:creationId xmlns:a16="http://schemas.microsoft.com/office/drawing/2014/main" id="{0A826BB2-CD4F-5A18-4F25-71C4C3EB8D11}"/>
                    </a:ext>
                  </a:extLst>
                </p:cNvPr>
                <p:cNvPicPr/>
                <p:nvPr/>
              </p:nvPicPr>
              <p:blipFill>
                <a:blip r:embed="rId183"/>
                <a:stretch>
                  <a:fillRect/>
                </a:stretch>
              </p:blipFill>
              <p:spPr>
                <a:xfrm>
                  <a:off x="3132760" y="4510607"/>
                  <a:ext cx="86760" cy="8949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0" name="Ink 109">
                  <a:extLst>
                    <a:ext uri="{FF2B5EF4-FFF2-40B4-BE49-F238E27FC236}">
                      <a16:creationId xmlns:a16="http://schemas.microsoft.com/office/drawing/2014/main" id="{A48A83BB-A054-2BAE-A6DC-B357224E835C}"/>
                    </a:ext>
                  </a:extLst>
                </p14:cNvPr>
                <p14:cNvContentPartPr/>
                <p14:nvPr/>
              </p14:nvContentPartPr>
              <p14:xfrm>
                <a:off x="3157600" y="4511327"/>
                <a:ext cx="127800" cy="136800"/>
              </p14:xfrm>
            </p:contentPart>
          </mc:Choice>
          <mc:Fallback xmlns="">
            <p:pic>
              <p:nvPicPr>
                <p:cNvPr id="110" name="Ink 109">
                  <a:extLst>
                    <a:ext uri="{FF2B5EF4-FFF2-40B4-BE49-F238E27FC236}">
                      <a16:creationId xmlns:a16="http://schemas.microsoft.com/office/drawing/2014/main" id="{A48A83BB-A054-2BAE-A6DC-B357224E835C}"/>
                    </a:ext>
                  </a:extLst>
                </p:cNvPr>
                <p:cNvPicPr/>
                <p:nvPr/>
              </p:nvPicPr>
              <p:blipFill>
                <a:blip r:embed="rId185"/>
                <a:stretch>
                  <a:fillRect/>
                </a:stretch>
              </p:blipFill>
              <p:spPr>
                <a:xfrm>
                  <a:off x="3151480" y="4505207"/>
                  <a:ext cx="140040" cy="149040"/>
                </a:xfrm>
                <a:prstGeom prst="rect">
                  <a:avLst/>
                </a:prstGeom>
              </p:spPr>
            </p:pic>
          </mc:Fallback>
        </mc:AlternateContent>
      </p:grpSp>
      <p:grpSp>
        <p:nvGrpSpPr>
          <p:cNvPr id="125" name="Group 124">
            <a:extLst>
              <a:ext uri="{FF2B5EF4-FFF2-40B4-BE49-F238E27FC236}">
                <a16:creationId xmlns:a16="http://schemas.microsoft.com/office/drawing/2014/main" id="{DB2291E4-5E7B-E032-0923-B2955770E141}"/>
              </a:ext>
            </a:extLst>
          </p:cNvPr>
          <p:cNvGrpSpPr/>
          <p:nvPr/>
        </p:nvGrpSpPr>
        <p:grpSpPr>
          <a:xfrm>
            <a:off x="3035200" y="5566127"/>
            <a:ext cx="2347560" cy="472320"/>
            <a:chOff x="3035200" y="5566127"/>
            <a:chExt cx="2347560" cy="472320"/>
          </a:xfrm>
        </p:grpSpPr>
        <mc:AlternateContent xmlns:mc="http://schemas.openxmlformats.org/markup-compatibility/2006" xmlns:p14="http://schemas.microsoft.com/office/powerpoint/2010/main">
          <mc:Choice Requires="p14">
            <p:contentPart p14:bwMode="auto" r:id="rId186">
              <p14:nvContentPartPr>
                <p14:cNvPr id="112" name="Ink 111">
                  <a:extLst>
                    <a:ext uri="{FF2B5EF4-FFF2-40B4-BE49-F238E27FC236}">
                      <a16:creationId xmlns:a16="http://schemas.microsoft.com/office/drawing/2014/main" id="{42BCF1DB-9D40-DCF0-4891-71C5189BA808}"/>
                    </a:ext>
                  </a:extLst>
                </p14:cNvPr>
                <p14:cNvContentPartPr/>
                <p14:nvPr/>
              </p14:nvContentPartPr>
              <p14:xfrm>
                <a:off x="3035200" y="5670167"/>
                <a:ext cx="28800" cy="293400"/>
              </p14:xfrm>
            </p:contentPart>
          </mc:Choice>
          <mc:Fallback xmlns="">
            <p:pic>
              <p:nvPicPr>
                <p:cNvPr id="112" name="Ink 111">
                  <a:extLst>
                    <a:ext uri="{FF2B5EF4-FFF2-40B4-BE49-F238E27FC236}">
                      <a16:creationId xmlns:a16="http://schemas.microsoft.com/office/drawing/2014/main" id="{42BCF1DB-9D40-DCF0-4891-71C5189BA808}"/>
                    </a:ext>
                  </a:extLst>
                </p:cNvPr>
                <p:cNvPicPr/>
                <p:nvPr/>
              </p:nvPicPr>
              <p:blipFill>
                <a:blip r:embed="rId187"/>
                <a:stretch>
                  <a:fillRect/>
                </a:stretch>
              </p:blipFill>
              <p:spPr>
                <a:xfrm>
                  <a:off x="3029080" y="5664047"/>
                  <a:ext cx="4104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3" name="Ink 112">
                  <a:extLst>
                    <a:ext uri="{FF2B5EF4-FFF2-40B4-BE49-F238E27FC236}">
                      <a16:creationId xmlns:a16="http://schemas.microsoft.com/office/drawing/2014/main" id="{1C6678B8-31A7-7C6D-8B7A-F722155215BA}"/>
                    </a:ext>
                  </a:extLst>
                </p14:cNvPr>
                <p14:cNvContentPartPr/>
                <p14:nvPr/>
              </p14:nvContentPartPr>
              <p14:xfrm>
                <a:off x="3051400" y="5756567"/>
                <a:ext cx="201960" cy="57240"/>
              </p14:xfrm>
            </p:contentPart>
          </mc:Choice>
          <mc:Fallback xmlns="">
            <p:pic>
              <p:nvPicPr>
                <p:cNvPr id="113" name="Ink 112">
                  <a:extLst>
                    <a:ext uri="{FF2B5EF4-FFF2-40B4-BE49-F238E27FC236}">
                      <a16:creationId xmlns:a16="http://schemas.microsoft.com/office/drawing/2014/main" id="{1C6678B8-31A7-7C6D-8B7A-F722155215BA}"/>
                    </a:ext>
                  </a:extLst>
                </p:cNvPr>
                <p:cNvPicPr/>
                <p:nvPr/>
              </p:nvPicPr>
              <p:blipFill>
                <a:blip r:embed="rId189"/>
                <a:stretch>
                  <a:fillRect/>
                </a:stretch>
              </p:blipFill>
              <p:spPr>
                <a:xfrm>
                  <a:off x="3045280" y="5750447"/>
                  <a:ext cx="21420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4" name="Ink 113">
                  <a:extLst>
                    <a:ext uri="{FF2B5EF4-FFF2-40B4-BE49-F238E27FC236}">
                      <a16:creationId xmlns:a16="http://schemas.microsoft.com/office/drawing/2014/main" id="{0F6F9A69-6B29-6AAF-6D38-D6A25C1B37ED}"/>
                    </a:ext>
                  </a:extLst>
                </p14:cNvPr>
                <p14:cNvContentPartPr/>
                <p14:nvPr/>
              </p14:nvContentPartPr>
              <p14:xfrm>
                <a:off x="3231040" y="5677007"/>
                <a:ext cx="51840" cy="327960"/>
              </p14:xfrm>
            </p:contentPart>
          </mc:Choice>
          <mc:Fallback xmlns="">
            <p:pic>
              <p:nvPicPr>
                <p:cNvPr id="114" name="Ink 113">
                  <a:extLst>
                    <a:ext uri="{FF2B5EF4-FFF2-40B4-BE49-F238E27FC236}">
                      <a16:creationId xmlns:a16="http://schemas.microsoft.com/office/drawing/2014/main" id="{0F6F9A69-6B29-6AAF-6D38-D6A25C1B37ED}"/>
                    </a:ext>
                  </a:extLst>
                </p:cNvPr>
                <p:cNvPicPr/>
                <p:nvPr/>
              </p:nvPicPr>
              <p:blipFill>
                <a:blip r:embed="rId191"/>
                <a:stretch>
                  <a:fillRect/>
                </a:stretch>
              </p:blipFill>
              <p:spPr>
                <a:xfrm>
                  <a:off x="3224920" y="5670887"/>
                  <a:ext cx="6408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6" name="Ink 115">
                  <a:extLst>
                    <a:ext uri="{FF2B5EF4-FFF2-40B4-BE49-F238E27FC236}">
                      <a16:creationId xmlns:a16="http://schemas.microsoft.com/office/drawing/2014/main" id="{84B73BFC-01EF-F9CC-7D02-6E92E1E25B8B}"/>
                    </a:ext>
                  </a:extLst>
                </p14:cNvPr>
                <p14:cNvContentPartPr/>
                <p14:nvPr/>
              </p14:nvContentPartPr>
              <p14:xfrm>
                <a:off x="3403120" y="5742887"/>
                <a:ext cx="230400" cy="295560"/>
              </p14:xfrm>
            </p:contentPart>
          </mc:Choice>
          <mc:Fallback xmlns="">
            <p:pic>
              <p:nvPicPr>
                <p:cNvPr id="116" name="Ink 115">
                  <a:extLst>
                    <a:ext uri="{FF2B5EF4-FFF2-40B4-BE49-F238E27FC236}">
                      <a16:creationId xmlns:a16="http://schemas.microsoft.com/office/drawing/2014/main" id="{84B73BFC-01EF-F9CC-7D02-6E92E1E25B8B}"/>
                    </a:ext>
                  </a:extLst>
                </p:cNvPr>
                <p:cNvPicPr/>
                <p:nvPr/>
              </p:nvPicPr>
              <p:blipFill>
                <a:blip r:embed="rId193"/>
                <a:stretch>
                  <a:fillRect/>
                </a:stretch>
              </p:blipFill>
              <p:spPr>
                <a:xfrm>
                  <a:off x="3397000" y="5736767"/>
                  <a:ext cx="24264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7" name="Ink 116">
                  <a:extLst>
                    <a:ext uri="{FF2B5EF4-FFF2-40B4-BE49-F238E27FC236}">
                      <a16:creationId xmlns:a16="http://schemas.microsoft.com/office/drawing/2014/main" id="{CCB36FC1-8C75-AD8A-74C7-7445C0235BAD}"/>
                    </a:ext>
                  </a:extLst>
                </p14:cNvPr>
                <p14:cNvContentPartPr/>
                <p14:nvPr/>
              </p14:nvContentPartPr>
              <p14:xfrm>
                <a:off x="3608320" y="5763047"/>
                <a:ext cx="394560" cy="187920"/>
              </p14:xfrm>
            </p:contentPart>
          </mc:Choice>
          <mc:Fallback xmlns="">
            <p:pic>
              <p:nvPicPr>
                <p:cNvPr id="117" name="Ink 116">
                  <a:extLst>
                    <a:ext uri="{FF2B5EF4-FFF2-40B4-BE49-F238E27FC236}">
                      <a16:creationId xmlns:a16="http://schemas.microsoft.com/office/drawing/2014/main" id="{CCB36FC1-8C75-AD8A-74C7-7445C0235BAD}"/>
                    </a:ext>
                  </a:extLst>
                </p:cNvPr>
                <p:cNvPicPr/>
                <p:nvPr/>
              </p:nvPicPr>
              <p:blipFill>
                <a:blip r:embed="rId195"/>
                <a:stretch>
                  <a:fillRect/>
                </a:stretch>
              </p:blipFill>
              <p:spPr>
                <a:xfrm>
                  <a:off x="3602200" y="5756927"/>
                  <a:ext cx="40680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8" name="Ink 117">
                  <a:extLst>
                    <a:ext uri="{FF2B5EF4-FFF2-40B4-BE49-F238E27FC236}">
                      <a16:creationId xmlns:a16="http://schemas.microsoft.com/office/drawing/2014/main" id="{01299989-7D87-1CAC-2C5E-D27A84217FA5}"/>
                    </a:ext>
                  </a:extLst>
                </p14:cNvPr>
                <p14:cNvContentPartPr/>
                <p14:nvPr/>
              </p14:nvContentPartPr>
              <p14:xfrm>
                <a:off x="3916840" y="5666207"/>
                <a:ext cx="52200" cy="10800"/>
              </p14:xfrm>
            </p:contentPart>
          </mc:Choice>
          <mc:Fallback xmlns="">
            <p:pic>
              <p:nvPicPr>
                <p:cNvPr id="118" name="Ink 117">
                  <a:extLst>
                    <a:ext uri="{FF2B5EF4-FFF2-40B4-BE49-F238E27FC236}">
                      <a16:creationId xmlns:a16="http://schemas.microsoft.com/office/drawing/2014/main" id="{01299989-7D87-1CAC-2C5E-D27A84217FA5}"/>
                    </a:ext>
                  </a:extLst>
                </p:cNvPr>
                <p:cNvPicPr/>
                <p:nvPr/>
              </p:nvPicPr>
              <p:blipFill>
                <a:blip r:embed="rId197"/>
                <a:stretch>
                  <a:fillRect/>
                </a:stretch>
              </p:blipFill>
              <p:spPr>
                <a:xfrm>
                  <a:off x="3910720" y="5660087"/>
                  <a:ext cx="6444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9" name="Ink 118">
                  <a:extLst>
                    <a:ext uri="{FF2B5EF4-FFF2-40B4-BE49-F238E27FC236}">
                      <a16:creationId xmlns:a16="http://schemas.microsoft.com/office/drawing/2014/main" id="{E3B51E03-7F70-26D1-D6FF-C31CB7FC5D17}"/>
                    </a:ext>
                  </a:extLst>
                </p14:cNvPr>
                <p14:cNvContentPartPr/>
                <p14:nvPr/>
              </p14:nvContentPartPr>
              <p14:xfrm>
                <a:off x="4139320" y="5587007"/>
                <a:ext cx="203760" cy="328680"/>
              </p14:xfrm>
            </p:contentPart>
          </mc:Choice>
          <mc:Fallback xmlns="">
            <p:pic>
              <p:nvPicPr>
                <p:cNvPr id="119" name="Ink 118">
                  <a:extLst>
                    <a:ext uri="{FF2B5EF4-FFF2-40B4-BE49-F238E27FC236}">
                      <a16:creationId xmlns:a16="http://schemas.microsoft.com/office/drawing/2014/main" id="{E3B51E03-7F70-26D1-D6FF-C31CB7FC5D17}"/>
                    </a:ext>
                  </a:extLst>
                </p:cNvPr>
                <p:cNvPicPr/>
                <p:nvPr/>
              </p:nvPicPr>
              <p:blipFill>
                <a:blip r:embed="rId199"/>
                <a:stretch>
                  <a:fillRect/>
                </a:stretch>
              </p:blipFill>
              <p:spPr>
                <a:xfrm>
                  <a:off x="4133200" y="5580887"/>
                  <a:ext cx="21600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0" name="Ink 119">
                  <a:extLst>
                    <a:ext uri="{FF2B5EF4-FFF2-40B4-BE49-F238E27FC236}">
                      <a16:creationId xmlns:a16="http://schemas.microsoft.com/office/drawing/2014/main" id="{0A6E234D-6ABD-0675-CA8F-A0CC11AC6936}"/>
                    </a:ext>
                  </a:extLst>
                </p14:cNvPr>
                <p14:cNvContentPartPr/>
                <p14:nvPr/>
              </p14:nvContentPartPr>
              <p14:xfrm>
                <a:off x="4397080" y="5570807"/>
                <a:ext cx="28080" cy="329400"/>
              </p14:xfrm>
            </p:contentPart>
          </mc:Choice>
          <mc:Fallback xmlns="">
            <p:pic>
              <p:nvPicPr>
                <p:cNvPr id="120" name="Ink 119">
                  <a:extLst>
                    <a:ext uri="{FF2B5EF4-FFF2-40B4-BE49-F238E27FC236}">
                      <a16:creationId xmlns:a16="http://schemas.microsoft.com/office/drawing/2014/main" id="{0A6E234D-6ABD-0675-CA8F-A0CC11AC6936}"/>
                    </a:ext>
                  </a:extLst>
                </p:cNvPr>
                <p:cNvPicPr/>
                <p:nvPr/>
              </p:nvPicPr>
              <p:blipFill>
                <a:blip r:embed="rId201"/>
                <a:stretch>
                  <a:fillRect/>
                </a:stretch>
              </p:blipFill>
              <p:spPr>
                <a:xfrm>
                  <a:off x="4390960" y="5564687"/>
                  <a:ext cx="4032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1" name="Ink 120">
                  <a:extLst>
                    <a:ext uri="{FF2B5EF4-FFF2-40B4-BE49-F238E27FC236}">
                      <a16:creationId xmlns:a16="http://schemas.microsoft.com/office/drawing/2014/main" id="{E61CA9C3-36C0-B25F-84EC-32A03FD4CE61}"/>
                    </a:ext>
                  </a:extLst>
                </p14:cNvPr>
                <p14:cNvContentPartPr/>
                <p14:nvPr/>
              </p14:nvContentPartPr>
              <p14:xfrm>
                <a:off x="4353160" y="5697167"/>
                <a:ext cx="277920" cy="162720"/>
              </p14:xfrm>
            </p:contentPart>
          </mc:Choice>
          <mc:Fallback xmlns="">
            <p:pic>
              <p:nvPicPr>
                <p:cNvPr id="121" name="Ink 120">
                  <a:extLst>
                    <a:ext uri="{FF2B5EF4-FFF2-40B4-BE49-F238E27FC236}">
                      <a16:creationId xmlns:a16="http://schemas.microsoft.com/office/drawing/2014/main" id="{E61CA9C3-36C0-B25F-84EC-32A03FD4CE61}"/>
                    </a:ext>
                  </a:extLst>
                </p:cNvPr>
                <p:cNvPicPr/>
                <p:nvPr/>
              </p:nvPicPr>
              <p:blipFill>
                <a:blip r:embed="rId203"/>
                <a:stretch>
                  <a:fillRect/>
                </a:stretch>
              </p:blipFill>
              <p:spPr>
                <a:xfrm>
                  <a:off x="4347040" y="5691047"/>
                  <a:ext cx="29016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2" name="Ink 121">
                  <a:extLst>
                    <a:ext uri="{FF2B5EF4-FFF2-40B4-BE49-F238E27FC236}">
                      <a16:creationId xmlns:a16="http://schemas.microsoft.com/office/drawing/2014/main" id="{9D1AD005-31B1-AEC5-425C-3CC6169F766D}"/>
                    </a:ext>
                  </a:extLst>
                </p14:cNvPr>
                <p14:cNvContentPartPr/>
                <p14:nvPr/>
              </p14:nvContentPartPr>
              <p14:xfrm>
                <a:off x="4720000" y="5690687"/>
                <a:ext cx="258840" cy="168120"/>
              </p14:xfrm>
            </p:contentPart>
          </mc:Choice>
          <mc:Fallback xmlns="">
            <p:pic>
              <p:nvPicPr>
                <p:cNvPr id="122" name="Ink 121">
                  <a:extLst>
                    <a:ext uri="{FF2B5EF4-FFF2-40B4-BE49-F238E27FC236}">
                      <a16:creationId xmlns:a16="http://schemas.microsoft.com/office/drawing/2014/main" id="{9D1AD005-31B1-AEC5-425C-3CC6169F766D}"/>
                    </a:ext>
                  </a:extLst>
                </p:cNvPr>
                <p:cNvPicPr/>
                <p:nvPr/>
              </p:nvPicPr>
              <p:blipFill>
                <a:blip r:embed="rId205"/>
                <a:stretch>
                  <a:fillRect/>
                </a:stretch>
              </p:blipFill>
              <p:spPr>
                <a:xfrm>
                  <a:off x="4713880" y="5684567"/>
                  <a:ext cx="2710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3" name="Ink 122">
                  <a:extLst>
                    <a:ext uri="{FF2B5EF4-FFF2-40B4-BE49-F238E27FC236}">
                      <a16:creationId xmlns:a16="http://schemas.microsoft.com/office/drawing/2014/main" id="{EC67FED5-8B29-2399-DB6C-4165D43389D1}"/>
                    </a:ext>
                  </a:extLst>
                </p14:cNvPr>
                <p14:cNvContentPartPr/>
                <p14:nvPr/>
              </p14:nvContentPartPr>
              <p14:xfrm>
                <a:off x="4834120" y="5566127"/>
                <a:ext cx="59040" cy="22680"/>
              </p14:xfrm>
            </p:contentPart>
          </mc:Choice>
          <mc:Fallback xmlns="">
            <p:pic>
              <p:nvPicPr>
                <p:cNvPr id="123" name="Ink 122">
                  <a:extLst>
                    <a:ext uri="{FF2B5EF4-FFF2-40B4-BE49-F238E27FC236}">
                      <a16:creationId xmlns:a16="http://schemas.microsoft.com/office/drawing/2014/main" id="{EC67FED5-8B29-2399-DB6C-4165D43389D1}"/>
                    </a:ext>
                  </a:extLst>
                </p:cNvPr>
                <p:cNvPicPr/>
                <p:nvPr/>
              </p:nvPicPr>
              <p:blipFill>
                <a:blip r:embed="rId207"/>
                <a:stretch>
                  <a:fillRect/>
                </a:stretch>
              </p:blipFill>
              <p:spPr>
                <a:xfrm>
                  <a:off x="4828000" y="5560007"/>
                  <a:ext cx="712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4" name="Ink 123">
                  <a:extLst>
                    <a:ext uri="{FF2B5EF4-FFF2-40B4-BE49-F238E27FC236}">
                      <a16:creationId xmlns:a16="http://schemas.microsoft.com/office/drawing/2014/main" id="{65EB327F-07F8-1190-4457-8D4A416D1383}"/>
                    </a:ext>
                  </a:extLst>
                </p14:cNvPr>
                <p14:cNvContentPartPr/>
                <p14:nvPr/>
              </p14:nvContentPartPr>
              <p14:xfrm>
                <a:off x="5046880" y="5655047"/>
                <a:ext cx="335880" cy="159840"/>
              </p14:xfrm>
            </p:contentPart>
          </mc:Choice>
          <mc:Fallback xmlns="">
            <p:pic>
              <p:nvPicPr>
                <p:cNvPr id="124" name="Ink 123">
                  <a:extLst>
                    <a:ext uri="{FF2B5EF4-FFF2-40B4-BE49-F238E27FC236}">
                      <a16:creationId xmlns:a16="http://schemas.microsoft.com/office/drawing/2014/main" id="{65EB327F-07F8-1190-4457-8D4A416D1383}"/>
                    </a:ext>
                  </a:extLst>
                </p:cNvPr>
                <p:cNvPicPr/>
                <p:nvPr/>
              </p:nvPicPr>
              <p:blipFill>
                <a:blip r:embed="rId209"/>
                <a:stretch>
                  <a:fillRect/>
                </a:stretch>
              </p:blipFill>
              <p:spPr>
                <a:xfrm>
                  <a:off x="5040760" y="5648927"/>
                  <a:ext cx="348120" cy="172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0">
            <p14:nvContentPartPr>
              <p14:cNvPr id="130" name="Ink 129">
                <a:extLst>
                  <a:ext uri="{FF2B5EF4-FFF2-40B4-BE49-F238E27FC236}">
                    <a16:creationId xmlns:a16="http://schemas.microsoft.com/office/drawing/2014/main" id="{2DFBC23E-3ADC-BCE9-87BB-AF21DC4D204F}"/>
                  </a:ext>
                </a:extLst>
              </p14:cNvPr>
              <p14:cNvContentPartPr/>
              <p14:nvPr/>
            </p14:nvContentPartPr>
            <p14:xfrm>
              <a:off x="1808680" y="6043487"/>
              <a:ext cx="158400" cy="136440"/>
            </p14:xfrm>
          </p:contentPart>
        </mc:Choice>
        <mc:Fallback xmlns="">
          <p:pic>
            <p:nvPicPr>
              <p:cNvPr id="130" name="Ink 129">
                <a:extLst>
                  <a:ext uri="{FF2B5EF4-FFF2-40B4-BE49-F238E27FC236}">
                    <a16:creationId xmlns:a16="http://schemas.microsoft.com/office/drawing/2014/main" id="{2DFBC23E-3ADC-BCE9-87BB-AF21DC4D204F}"/>
                  </a:ext>
                </a:extLst>
              </p:cNvPr>
              <p:cNvPicPr/>
              <p:nvPr/>
            </p:nvPicPr>
            <p:blipFill>
              <a:blip r:embed="rId211"/>
              <a:stretch>
                <a:fillRect/>
              </a:stretch>
            </p:blipFill>
            <p:spPr>
              <a:xfrm>
                <a:off x="1802560" y="6037367"/>
                <a:ext cx="170640" cy="148680"/>
              </a:xfrm>
              <a:prstGeom prst="rect">
                <a:avLst/>
              </a:prstGeom>
            </p:spPr>
          </p:pic>
        </mc:Fallback>
      </mc:AlternateContent>
      <p:grpSp>
        <p:nvGrpSpPr>
          <p:cNvPr id="141" name="Group 140">
            <a:extLst>
              <a:ext uri="{FF2B5EF4-FFF2-40B4-BE49-F238E27FC236}">
                <a16:creationId xmlns:a16="http://schemas.microsoft.com/office/drawing/2014/main" id="{3571AEA2-351D-BC85-78FC-57583249EC31}"/>
              </a:ext>
            </a:extLst>
          </p:cNvPr>
          <p:cNvGrpSpPr/>
          <p:nvPr/>
        </p:nvGrpSpPr>
        <p:grpSpPr>
          <a:xfrm>
            <a:off x="1765840" y="6321407"/>
            <a:ext cx="653760" cy="306360"/>
            <a:chOff x="1765840" y="6321407"/>
            <a:chExt cx="653760" cy="306360"/>
          </a:xfrm>
        </p:grpSpPr>
        <mc:AlternateContent xmlns:mc="http://schemas.openxmlformats.org/markup-compatibility/2006" xmlns:p14="http://schemas.microsoft.com/office/powerpoint/2010/main">
          <mc:Choice Requires="p14">
            <p:contentPart p14:bwMode="auto" r:id="rId212">
              <p14:nvContentPartPr>
                <p14:cNvPr id="126" name="Ink 125">
                  <a:extLst>
                    <a:ext uri="{FF2B5EF4-FFF2-40B4-BE49-F238E27FC236}">
                      <a16:creationId xmlns:a16="http://schemas.microsoft.com/office/drawing/2014/main" id="{AB053FAB-CA8B-5729-2758-07D8BB2F5D9C}"/>
                    </a:ext>
                  </a:extLst>
                </p14:cNvPr>
                <p14:cNvContentPartPr/>
                <p14:nvPr/>
              </p14:nvContentPartPr>
              <p14:xfrm>
                <a:off x="1765840" y="6327167"/>
                <a:ext cx="59040" cy="253440"/>
              </p14:xfrm>
            </p:contentPart>
          </mc:Choice>
          <mc:Fallback xmlns="">
            <p:pic>
              <p:nvPicPr>
                <p:cNvPr id="126" name="Ink 125">
                  <a:extLst>
                    <a:ext uri="{FF2B5EF4-FFF2-40B4-BE49-F238E27FC236}">
                      <a16:creationId xmlns:a16="http://schemas.microsoft.com/office/drawing/2014/main" id="{AB053FAB-CA8B-5729-2758-07D8BB2F5D9C}"/>
                    </a:ext>
                  </a:extLst>
                </p:cNvPr>
                <p:cNvPicPr/>
                <p:nvPr/>
              </p:nvPicPr>
              <p:blipFill>
                <a:blip r:embed="rId213"/>
                <a:stretch>
                  <a:fillRect/>
                </a:stretch>
              </p:blipFill>
              <p:spPr>
                <a:xfrm>
                  <a:off x="1759720" y="6321047"/>
                  <a:ext cx="7128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7" name="Ink 126">
                  <a:extLst>
                    <a:ext uri="{FF2B5EF4-FFF2-40B4-BE49-F238E27FC236}">
                      <a16:creationId xmlns:a16="http://schemas.microsoft.com/office/drawing/2014/main" id="{BC5ABDDC-09FB-46C1-9640-264950A389BF}"/>
                    </a:ext>
                  </a:extLst>
                </p14:cNvPr>
                <p14:cNvContentPartPr/>
                <p14:nvPr/>
              </p14:nvContentPartPr>
              <p14:xfrm>
                <a:off x="1826680" y="6380087"/>
                <a:ext cx="194040" cy="80280"/>
              </p14:xfrm>
            </p:contentPart>
          </mc:Choice>
          <mc:Fallback xmlns="">
            <p:pic>
              <p:nvPicPr>
                <p:cNvPr id="127" name="Ink 126">
                  <a:extLst>
                    <a:ext uri="{FF2B5EF4-FFF2-40B4-BE49-F238E27FC236}">
                      <a16:creationId xmlns:a16="http://schemas.microsoft.com/office/drawing/2014/main" id="{BC5ABDDC-09FB-46C1-9640-264950A389BF}"/>
                    </a:ext>
                  </a:extLst>
                </p:cNvPr>
                <p:cNvPicPr/>
                <p:nvPr/>
              </p:nvPicPr>
              <p:blipFill>
                <a:blip r:embed="rId215"/>
                <a:stretch>
                  <a:fillRect/>
                </a:stretch>
              </p:blipFill>
              <p:spPr>
                <a:xfrm>
                  <a:off x="1820560" y="6373967"/>
                  <a:ext cx="20628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8" name="Ink 127">
                  <a:extLst>
                    <a:ext uri="{FF2B5EF4-FFF2-40B4-BE49-F238E27FC236}">
                      <a16:creationId xmlns:a16="http://schemas.microsoft.com/office/drawing/2014/main" id="{81BB96EE-C8F9-002B-59F0-669490C9DDA2}"/>
                    </a:ext>
                  </a:extLst>
                </p14:cNvPr>
                <p14:cNvContentPartPr/>
                <p14:nvPr/>
              </p14:nvContentPartPr>
              <p14:xfrm>
                <a:off x="2003080" y="6321407"/>
                <a:ext cx="44640" cy="257760"/>
              </p14:xfrm>
            </p:contentPart>
          </mc:Choice>
          <mc:Fallback xmlns="">
            <p:pic>
              <p:nvPicPr>
                <p:cNvPr id="128" name="Ink 127">
                  <a:extLst>
                    <a:ext uri="{FF2B5EF4-FFF2-40B4-BE49-F238E27FC236}">
                      <a16:creationId xmlns:a16="http://schemas.microsoft.com/office/drawing/2014/main" id="{81BB96EE-C8F9-002B-59F0-669490C9DDA2}"/>
                    </a:ext>
                  </a:extLst>
                </p:cNvPr>
                <p:cNvPicPr/>
                <p:nvPr/>
              </p:nvPicPr>
              <p:blipFill>
                <a:blip r:embed="rId217"/>
                <a:stretch>
                  <a:fillRect/>
                </a:stretch>
              </p:blipFill>
              <p:spPr>
                <a:xfrm>
                  <a:off x="1996960" y="6315287"/>
                  <a:ext cx="568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1" name="Ink 130">
                  <a:extLst>
                    <a:ext uri="{FF2B5EF4-FFF2-40B4-BE49-F238E27FC236}">
                      <a16:creationId xmlns:a16="http://schemas.microsoft.com/office/drawing/2014/main" id="{8BE7A786-D590-D519-C93F-7EDBF1FE4F5C}"/>
                    </a:ext>
                  </a:extLst>
                </p14:cNvPr>
                <p14:cNvContentPartPr/>
                <p14:nvPr/>
              </p14:nvContentPartPr>
              <p14:xfrm>
                <a:off x="2209000" y="6325367"/>
                <a:ext cx="210600" cy="174600"/>
              </p14:xfrm>
            </p:contentPart>
          </mc:Choice>
          <mc:Fallback xmlns="">
            <p:pic>
              <p:nvPicPr>
                <p:cNvPr id="131" name="Ink 130">
                  <a:extLst>
                    <a:ext uri="{FF2B5EF4-FFF2-40B4-BE49-F238E27FC236}">
                      <a16:creationId xmlns:a16="http://schemas.microsoft.com/office/drawing/2014/main" id="{8BE7A786-D590-D519-C93F-7EDBF1FE4F5C}"/>
                    </a:ext>
                  </a:extLst>
                </p:cNvPr>
                <p:cNvPicPr/>
                <p:nvPr/>
              </p:nvPicPr>
              <p:blipFill>
                <a:blip r:embed="rId219"/>
                <a:stretch>
                  <a:fillRect/>
                </a:stretch>
              </p:blipFill>
              <p:spPr>
                <a:xfrm>
                  <a:off x="2202880" y="6319247"/>
                  <a:ext cx="22284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2" name="Ink 131">
                  <a:extLst>
                    <a:ext uri="{FF2B5EF4-FFF2-40B4-BE49-F238E27FC236}">
                      <a16:creationId xmlns:a16="http://schemas.microsoft.com/office/drawing/2014/main" id="{94607842-5C4C-A30F-3D0B-71FD0E445EB1}"/>
                    </a:ext>
                  </a:extLst>
                </p14:cNvPr>
                <p14:cNvContentPartPr/>
                <p14:nvPr/>
              </p14:nvContentPartPr>
              <p14:xfrm>
                <a:off x="2328880" y="6363167"/>
                <a:ext cx="46080" cy="264600"/>
              </p14:xfrm>
            </p:contentPart>
          </mc:Choice>
          <mc:Fallback xmlns="">
            <p:pic>
              <p:nvPicPr>
                <p:cNvPr id="132" name="Ink 131">
                  <a:extLst>
                    <a:ext uri="{FF2B5EF4-FFF2-40B4-BE49-F238E27FC236}">
                      <a16:creationId xmlns:a16="http://schemas.microsoft.com/office/drawing/2014/main" id="{94607842-5C4C-A30F-3D0B-71FD0E445EB1}"/>
                    </a:ext>
                  </a:extLst>
                </p:cNvPr>
                <p:cNvPicPr/>
                <p:nvPr/>
              </p:nvPicPr>
              <p:blipFill>
                <a:blip r:embed="rId221"/>
                <a:stretch>
                  <a:fillRect/>
                </a:stretch>
              </p:blipFill>
              <p:spPr>
                <a:xfrm>
                  <a:off x="2322760" y="6357047"/>
                  <a:ext cx="58320" cy="276840"/>
                </a:xfrm>
                <a:prstGeom prst="rect">
                  <a:avLst/>
                </a:prstGeom>
              </p:spPr>
            </p:pic>
          </mc:Fallback>
        </mc:AlternateContent>
      </p:grpSp>
      <p:grpSp>
        <p:nvGrpSpPr>
          <p:cNvPr id="140" name="Group 139">
            <a:extLst>
              <a:ext uri="{FF2B5EF4-FFF2-40B4-BE49-F238E27FC236}">
                <a16:creationId xmlns:a16="http://schemas.microsoft.com/office/drawing/2014/main" id="{3C422B4D-D072-C60F-4DA0-7FB33443F2D5}"/>
              </a:ext>
            </a:extLst>
          </p:cNvPr>
          <p:cNvGrpSpPr/>
          <p:nvPr/>
        </p:nvGrpSpPr>
        <p:grpSpPr>
          <a:xfrm>
            <a:off x="2652160" y="6413927"/>
            <a:ext cx="164520" cy="84600"/>
            <a:chOff x="2652160" y="6413927"/>
            <a:chExt cx="164520" cy="84600"/>
          </a:xfrm>
        </p:grpSpPr>
        <mc:AlternateContent xmlns:mc="http://schemas.openxmlformats.org/markup-compatibility/2006" xmlns:p14="http://schemas.microsoft.com/office/powerpoint/2010/main">
          <mc:Choice Requires="p14">
            <p:contentPart p14:bwMode="auto" r:id="rId222">
              <p14:nvContentPartPr>
                <p14:cNvPr id="133" name="Ink 132">
                  <a:extLst>
                    <a:ext uri="{FF2B5EF4-FFF2-40B4-BE49-F238E27FC236}">
                      <a16:creationId xmlns:a16="http://schemas.microsoft.com/office/drawing/2014/main" id="{34E5E684-656F-02A5-F7D8-46577B7FED6D}"/>
                    </a:ext>
                  </a:extLst>
                </p14:cNvPr>
                <p14:cNvContentPartPr/>
                <p14:nvPr/>
              </p14:nvContentPartPr>
              <p14:xfrm>
                <a:off x="2652160" y="6413927"/>
                <a:ext cx="156240" cy="21240"/>
              </p14:xfrm>
            </p:contentPart>
          </mc:Choice>
          <mc:Fallback xmlns="">
            <p:pic>
              <p:nvPicPr>
                <p:cNvPr id="133" name="Ink 132">
                  <a:extLst>
                    <a:ext uri="{FF2B5EF4-FFF2-40B4-BE49-F238E27FC236}">
                      <a16:creationId xmlns:a16="http://schemas.microsoft.com/office/drawing/2014/main" id="{34E5E684-656F-02A5-F7D8-46577B7FED6D}"/>
                    </a:ext>
                  </a:extLst>
                </p:cNvPr>
                <p:cNvPicPr/>
                <p:nvPr/>
              </p:nvPicPr>
              <p:blipFill>
                <a:blip r:embed="rId223"/>
                <a:stretch>
                  <a:fillRect/>
                </a:stretch>
              </p:blipFill>
              <p:spPr>
                <a:xfrm>
                  <a:off x="2646040" y="6407807"/>
                  <a:ext cx="16848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4" name="Ink 133">
                  <a:extLst>
                    <a:ext uri="{FF2B5EF4-FFF2-40B4-BE49-F238E27FC236}">
                      <a16:creationId xmlns:a16="http://schemas.microsoft.com/office/drawing/2014/main" id="{5C2F142C-5FAD-ABDD-FD6F-6843918FC08A}"/>
                    </a:ext>
                  </a:extLst>
                </p14:cNvPr>
                <p14:cNvContentPartPr/>
                <p14:nvPr/>
              </p14:nvContentPartPr>
              <p14:xfrm>
                <a:off x="2668360" y="6485567"/>
                <a:ext cx="148320" cy="12960"/>
              </p14:xfrm>
            </p:contentPart>
          </mc:Choice>
          <mc:Fallback xmlns="">
            <p:pic>
              <p:nvPicPr>
                <p:cNvPr id="134" name="Ink 133">
                  <a:extLst>
                    <a:ext uri="{FF2B5EF4-FFF2-40B4-BE49-F238E27FC236}">
                      <a16:creationId xmlns:a16="http://schemas.microsoft.com/office/drawing/2014/main" id="{5C2F142C-5FAD-ABDD-FD6F-6843918FC08A}"/>
                    </a:ext>
                  </a:extLst>
                </p:cNvPr>
                <p:cNvPicPr/>
                <p:nvPr/>
              </p:nvPicPr>
              <p:blipFill>
                <a:blip r:embed="rId225"/>
                <a:stretch>
                  <a:fillRect/>
                </a:stretch>
              </p:blipFill>
              <p:spPr>
                <a:xfrm>
                  <a:off x="2662240" y="6479447"/>
                  <a:ext cx="160560" cy="25200"/>
                </a:xfrm>
                <a:prstGeom prst="rect">
                  <a:avLst/>
                </a:prstGeom>
              </p:spPr>
            </p:pic>
          </mc:Fallback>
        </mc:AlternateContent>
      </p:grpSp>
      <p:grpSp>
        <p:nvGrpSpPr>
          <p:cNvPr id="139" name="Group 138">
            <a:extLst>
              <a:ext uri="{FF2B5EF4-FFF2-40B4-BE49-F238E27FC236}">
                <a16:creationId xmlns:a16="http://schemas.microsoft.com/office/drawing/2014/main" id="{0B13F0C4-48E0-3CDB-2792-BE51C908F4EC}"/>
              </a:ext>
            </a:extLst>
          </p:cNvPr>
          <p:cNvGrpSpPr/>
          <p:nvPr/>
        </p:nvGrpSpPr>
        <p:grpSpPr>
          <a:xfrm>
            <a:off x="3142480" y="6311327"/>
            <a:ext cx="594720" cy="294840"/>
            <a:chOff x="3142480" y="6311327"/>
            <a:chExt cx="594720" cy="294840"/>
          </a:xfrm>
        </p:grpSpPr>
        <mc:AlternateContent xmlns:mc="http://schemas.openxmlformats.org/markup-compatibility/2006" xmlns:p14="http://schemas.microsoft.com/office/powerpoint/2010/main">
          <mc:Choice Requires="p14">
            <p:contentPart p14:bwMode="auto" r:id="rId226">
              <p14:nvContentPartPr>
                <p14:cNvPr id="135" name="Ink 134">
                  <a:extLst>
                    <a:ext uri="{FF2B5EF4-FFF2-40B4-BE49-F238E27FC236}">
                      <a16:creationId xmlns:a16="http://schemas.microsoft.com/office/drawing/2014/main" id="{A1B21EDC-1989-18A3-3F9F-A0D8B7F15938}"/>
                    </a:ext>
                  </a:extLst>
                </p14:cNvPr>
                <p14:cNvContentPartPr/>
                <p14:nvPr/>
              </p14:nvContentPartPr>
              <p14:xfrm>
                <a:off x="3142480" y="6311327"/>
                <a:ext cx="212040" cy="250200"/>
              </p14:xfrm>
            </p:contentPart>
          </mc:Choice>
          <mc:Fallback xmlns="">
            <p:pic>
              <p:nvPicPr>
                <p:cNvPr id="135" name="Ink 134">
                  <a:extLst>
                    <a:ext uri="{FF2B5EF4-FFF2-40B4-BE49-F238E27FC236}">
                      <a16:creationId xmlns:a16="http://schemas.microsoft.com/office/drawing/2014/main" id="{A1B21EDC-1989-18A3-3F9F-A0D8B7F15938}"/>
                    </a:ext>
                  </a:extLst>
                </p:cNvPr>
                <p:cNvPicPr/>
                <p:nvPr/>
              </p:nvPicPr>
              <p:blipFill>
                <a:blip r:embed="rId227"/>
                <a:stretch>
                  <a:fillRect/>
                </a:stretch>
              </p:blipFill>
              <p:spPr>
                <a:xfrm>
                  <a:off x="3136360" y="6305207"/>
                  <a:ext cx="22428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36" name="Ink 135">
                  <a:extLst>
                    <a:ext uri="{FF2B5EF4-FFF2-40B4-BE49-F238E27FC236}">
                      <a16:creationId xmlns:a16="http://schemas.microsoft.com/office/drawing/2014/main" id="{313EC539-83C4-98F8-4E4F-31845A09DBE2}"/>
                    </a:ext>
                  </a:extLst>
                </p14:cNvPr>
                <p14:cNvContentPartPr/>
                <p14:nvPr/>
              </p14:nvContentPartPr>
              <p14:xfrm>
                <a:off x="3186040" y="6403847"/>
                <a:ext cx="177480" cy="32400"/>
              </p14:xfrm>
            </p:contentPart>
          </mc:Choice>
          <mc:Fallback xmlns="">
            <p:pic>
              <p:nvPicPr>
                <p:cNvPr id="136" name="Ink 135">
                  <a:extLst>
                    <a:ext uri="{FF2B5EF4-FFF2-40B4-BE49-F238E27FC236}">
                      <a16:creationId xmlns:a16="http://schemas.microsoft.com/office/drawing/2014/main" id="{313EC539-83C4-98F8-4E4F-31845A09DBE2}"/>
                    </a:ext>
                  </a:extLst>
                </p:cNvPr>
                <p:cNvPicPr/>
                <p:nvPr/>
              </p:nvPicPr>
              <p:blipFill>
                <a:blip r:embed="rId229"/>
                <a:stretch>
                  <a:fillRect/>
                </a:stretch>
              </p:blipFill>
              <p:spPr>
                <a:xfrm>
                  <a:off x="3179920" y="6397727"/>
                  <a:ext cx="18972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37" name="Ink 136">
                  <a:extLst>
                    <a:ext uri="{FF2B5EF4-FFF2-40B4-BE49-F238E27FC236}">
                      <a16:creationId xmlns:a16="http://schemas.microsoft.com/office/drawing/2014/main" id="{3EF7B3C3-8D41-5CA4-CC35-98C2E6A053C8}"/>
                    </a:ext>
                  </a:extLst>
                </p14:cNvPr>
                <p14:cNvContentPartPr/>
                <p14:nvPr/>
              </p14:nvContentPartPr>
              <p14:xfrm>
                <a:off x="3517960" y="6317807"/>
                <a:ext cx="219240" cy="175680"/>
              </p14:xfrm>
            </p:contentPart>
          </mc:Choice>
          <mc:Fallback xmlns="">
            <p:pic>
              <p:nvPicPr>
                <p:cNvPr id="137" name="Ink 136">
                  <a:extLst>
                    <a:ext uri="{FF2B5EF4-FFF2-40B4-BE49-F238E27FC236}">
                      <a16:creationId xmlns:a16="http://schemas.microsoft.com/office/drawing/2014/main" id="{3EF7B3C3-8D41-5CA4-CC35-98C2E6A053C8}"/>
                    </a:ext>
                  </a:extLst>
                </p:cNvPr>
                <p:cNvPicPr/>
                <p:nvPr/>
              </p:nvPicPr>
              <p:blipFill>
                <a:blip r:embed="rId231"/>
                <a:stretch>
                  <a:fillRect/>
                </a:stretch>
              </p:blipFill>
              <p:spPr>
                <a:xfrm>
                  <a:off x="3511840" y="6311687"/>
                  <a:ext cx="23148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38" name="Ink 137">
                  <a:extLst>
                    <a:ext uri="{FF2B5EF4-FFF2-40B4-BE49-F238E27FC236}">
                      <a16:creationId xmlns:a16="http://schemas.microsoft.com/office/drawing/2014/main" id="{019A974A-5056-3CB2-5D1C-EBA37A5E759A}"/>
                    </a:ext>
                  </a:extLst>
                </p14:cNvPr>
                <p14:cNvContentPartPr/>
                <p14:nvPr/>
              </p14:nvContentPartPr>
              <p14:xfrm>
                <a:off x="3629560" y="6316727"/>
                <a:ext cx="36360" cy="289440"/>
              </p14:xfrm>
            </p:contentPart>
          </mc:Choice>
          <mc:Fallback xmlns="">
            <p:pic>
              <p:nvPicPr>
                <p:cNvPr id="138" name="Ink 137">
                  <a:extLst>
                    <a:ext uri="{FF2B5EF4-FFF2-40B4-BE49-F238E27FC236}">
                      <a16:creationId xmlns:a16="http://schemas.microsoft.com/office/drawing/2014/main" id="{019A974A-5056-3CB2-5D1C-EBA37A5E759A}"/>
                    </a:ext>
                  </a:extLst>
                </p:cNvPr>
                <p:cNvPicPr/>
                <p:nvPr/>
              </p:nvPicPr>
              <p:blipFill>
                <a:blip r:embed="rId233"/>
                <a:stretch>
                  <a:fillRect/>
                </a:stretch>
              </p:blipFill>
              <p:spPr>
                <a:xfrm>
                  <a:off x="3623440" y="6310607"/>
                  <a:ext cx="48600" cy="301680"/>
                </a:xfrm>
                <a:prstGeom prst="rect">
                  <a:avLst/>
                </a:prstGeom>
              </p:spPr>
            </p:pic>
          </mc:Fallback>
        </mc:AlternateContent>
      </p:grpSp>
    </p:spTree>
    <p:extLst>
      <p:ext uri="{BB962C8B-B14F-4D97-AF65-F5344CB8AC3E}">
        <p14:creationId xmlns:p14="http://schemas.microsoft.com/office/powerpoint/2010/main" val="108012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1CEC1-9B5B-7B99-EC9E-1D9016158ED3}"/>
              </a:ext>
            </a:extLst>
          </p:cNvPr>
          <p:cNvSpPr>
            <a:spLocks noGrp="1"/>
          </p:cNvSpPr>
          <p:nvPr>
            <p:ph type="title"/>
          </p:nvPr>
        </p:nvSpPr>
        <p:spPr/>
        <p:txBody>
          <a:bodyPr>
            <a:normAutofit fontScale="90000"/>
          </a:bodyPr>
          <a:lstStyle/>
          <a:p>
            <a:r>
              <a:rPr lang="en-IN" dirty="0"/>
              <a:t>Linear Operators</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D0871748-3634-7830-0FB1-85A8BFE46F42}"/>
                  </a:ext>
                </a:extLst>
              </p14:cNvPr>
              <p14:cNvContentPartPr/>
              <p14:nvPr/>
            </p14:nvContentPartPr>
            <p14:xfrm>
              <a:off x="3491712" y="1143792"/>
              <a:ext cx="143280" cy="210240"/>
            </p14:xfrm>
          </p:contentPart>
        </mc:Choice>
        <mc:Fallback xmlns="">
          <p:pic>
            <p:nvPicPr>
              <p:cNvPr id="16" name="Ink 15">
                <a:extLst>
                  <a:ext uri="{FF2B5EF4-FFF2-40B4-BE49-F238E27FC236}">
                    <a16:creationId xmlns:a16="http://schemas.microsoft.com/office/drawing/2014/main" id="{D0871748-3634-7830-0FB1-85A8BFE46F42}"/>
                  </a:ext>
                </a:extLst>
              </p:cNvPr>
              <p:cNvPicPr/>
              <p:nvPr/>
            </p:nvPicPr>
            <p:blipFill>
              <a:blip r:embed="rId3"/>
              <a:stretch>
                <a:fillRect/>
              </a:stretch>
            </p:blipFill>
            <p:spPr>
              <a:xfrm>
                <a:off x="3485592" y="1137672"/>
                <a:ext cx="15552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1B1FEF0E-1B56-5FD7-86C5-F4581D135BEF}"/>
                  </a:ext>
                </a:extLst>
              </p14:cNvPr>
              <p14:cNvContentPartPr/>
              <p14:nvPr/>
            </p14:nvContentPartPr>
            <p14:xfrm>
              <a:off x="3708432" y="1163952"/>
              <a:ext cx="117360" cy="135000"/>
            </p14:xfrm>
          </p:contentPart>
        </mc:Choice>
        <mc:Fallback xmlns="">
          <p:pic>
            <p:nvPicPr>
              <p:cNvPr id="17" name="Ink 16">
                <a:extLst>
                  <a:ext uri="{FF2B5EF4-FFF2-40B4-BE49-F238E27FC236}">
                    <a16:creationId xmlns:a16="http://schemas.microsoft.com/office/drawing/2014/main" id="{1B1FEF0E-1B56-5FD7-86C5-F4581D135BEF}"/>
                  </a:ext>
                </a:extLst>
              </p:cNvPr>
              <p:cNvPicPr/>
              <p:nvPr/>
            </p:nvPicPr>
            <p:blipFill>
              <a:blip r:embed="rId5"/>
              <a:stretch>
                <a:fillRect/>
              </a:stretch>
            </p:blipFill>
            <p:spPr>
              <a:xfrm>
                <a:off x="3702312" y="1157832"/>
                <a:ext cx="12960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1" name="Ink 40">
                <a:extLst>
                  <a:ext uri="{FF2B5EF4-FFF2-40B4-BE49-F238E27FC236}">
                    <a16:creationId xmlns:a16="http://schemas.microsoft.com/office/drawing/2014/main" id="{E6830859-1DA4-4196-B948-8570A35BC6BC}"/>
                  </a:ext>
                </a:extLst>
              </p14:cNvPr>
              <p14:cNvContentPartPr/>
              <p14:nvPr/>
            </p14:nvContentPartPr>
            <p14:xfrm>
              <a:off x="5573200" y="2362847"/>
              <a:ext cx="453240" cy="293760"/>
            </p14:xfrm>
          </p:contentPart>
        </mc:Choice>
        <mc:Fallback xmlns="">
          <p:pic>
            <p:nvPicPr>
              <p:cNvPr id="41" name="Ink 40">
                <a:extLst>
                  <a:ext uri="{FF2B5EF4-FFF2-40B4-BE49-F238E27FC236}">
                    <a16:creationId xmlns:a16="http://schemas.microsoft.com/office/drawing/2014/main" id="{E6830859-1DA4-4196-B948-8570A35BC6BC}"/>
                  </a:ext>
                </a:extLst>
              </p:cNvPr>
              <p:cNvPicPr/>
              <p:nvPr/>
            </p:nvPicPr>
            <p:blipFill>
              <a:blip r:embed="rId7"/>
              <a:stretch>
                <a:fillRect/>
              </a:stretch>
            </p:blipFill>
            <p:spPr>
              <a:xfrm>
                <a:off x="5567080" y="2356727"/>
                <a:ext cx="46548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2" name="Ink 41">
                <a:extLst>
                  <a:ext uri="{FF2B5EF4-FFF2-40B4-BE49-F238E27FC236}">
                    <a16:creationId xmlns:a16="http://schemas.microsoft.com/office/drawing/2014/main" id="{6DA14A77-1124-66A6-ADEE-66A01B81FCE1}"/>
                  </a:ext>
                </a:extLst>
              </p14:cNvPr>
              <p14:cNvContentPartPr/>
              <p14:nvPr/>
            </p14:nvContentPartPr>
            <p14:xfrm>
              <a:off x="3159400" y="2580647"/>
              <a:ext cx="311040" cy="297000"/>
            </p14:xfrm>
          </p:contentPart>
        </mc:Choice>
        <mc:Fallback xmlns="">
          <p:pic>
            <p:nvPicPr>
              <p:cNvPr id="42" name="Ink 41">
                <a:extLst>
                  <a:ext uri="{FF2B5EF4-FFF2-40B4-BE49-F238E27FC236}">
                    <a16:creationId xmlns:a16="http://schemas.microsoft.com/office/drawing/2014/main" id="{6DA14A77-1124-66A6-ADEE-66A01B81FCE1}"/>
                  </a:ext>
                </a:extLst>
              </p:cNvPr>
              <p:cNvPicPr/>
              <p:nvPr/>
            </p:nvPicPr>
            <p:blipFill>
              <a:blip r:embed="rId9"/>
              <a:stretch>
                <a:fillRect/>
              </a:stretch>
            </p:blipFill>
            <p:spPr>
              <a:xfrm>
                <a:off x="3153280" y="2574527"/>
                <a:ext cx="32328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3" name="Ink 42">
                <a:extLst>
                  <a:ext uri="{FF2B5EF4-FFF2-40B4-BE49-F238E27FC236}">
                    <a16:creationId xmlns:a16="http://schemas.microsoft.com/office/drawing/2014/main" id="{B34A40B9-EDD4-E21E-D013-189483E1A235}"/>
                  </a:ext>
                </a:extLst>
              </p14:cNvPr>
              <p14:cNvContentPartPr/>
              <p14:nvPr/>
            </p14:nvContentPartPr>
            <p14:xfrm>
              <a:off x="3994240" y="2894567"/>
              <a:ext cx="351000" cy="216000"/>
            </p14:xfrm>
          </p:contentPart>
        </mc:Choice>
        <mc:Fallback xmlns="">
          <p:pic>
            <p:nvPicPr>
              <p:cNvPr id="43" name="Ink 42">
                <a:extLst>
                  <a:ext uri="{FF2B5EF4-FFF2-40B4-BE49-F238E27FC236}">
                    <a16:creationId xmlns:a16="http://schemas.microsoft.com/office/drawing/2014/main" id="{B34A40B9-EDD4-E21E-D013-189483E1A235}"/>
                  </a:ext>
                </a:extLst>
              </p:cNvPr>
              <p:cNvPicPr/>
              <p:nvPr/>
            </p:nvPicPr>
            <p:blipFill>
              <a:blip r:embed="rId11"/>
              <a:stretch>
                <a:fillRect/>
              </a:stretch>
            </p:blipFill>
            <p:spPr>
              <a:xfrm>
                <a:off x="3988120" y="2888447"/>
                <a:ext cx="36324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4" name="Ink 43">
                <a:extLst>
                  <a:ext uri="{FF2B5EF4-FFF2-40B4-BE49-F238E27FC236}">
                    <a16:creationId xmlns:a16="http://schemas.microsoft.com/office/drawing/2014/main" id="{1F0D442C-C5D0-381A-E85F-1107A27589B6}"/>
                  </a:ext>
                </a:extLst>
              </p14:cNvPr>
              <p14:cNvContentPartPr/>
              <p14:nvPr/>
            </p14:nvContentPartPr>
            <p14:xfrm>
              <a:off x="4374760" y="2923367"/>
              <a:ext cx="190440" cy="147960"/>
            </p14:xfrm>
          </p:contentPart>
        </mc:Choice>
        <mc:Fallback xmlns="">
          <p:pic>
            <p:nvPicPr>
              <p:cNvPr id="44" name="Ink 43">
                <a:extLst>
                  <a:ext uri="{FF2B5EF4-FFF2-40B4-BE49-F238E27FC236}">
                    <a16:creationId xmlns:a16="http://schemas.microsoft.com/office/drawing/2014/main" id="{1F0D442C-C5D0-381A-E85F-1107A27589B6}"/>
                  </a:ext>
                </a:extLst>
              </p:cNvPr>
              <p:cNvPicPr/>
              <p:nvPr/>
            </p:nvPicPr>
            <p:blipFill>
              <a:blip r:embed="rId13"/>
              <a:stretch>
                <a:fillRect/>
              </a:stretch>
            </p:blipFill>
            <p:spPr>
              <a:xfrm>
                <a:off x="4368640" y="2917247"/>
                <a:ext cx="20268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5" name="Ink 44">
                <a:extLst>
                  <a:ext uri="{FF2B5EF4-FFF2-40B4-BE49-F238E27FC236}">
                    <a16:creationId xmlns:a16="http://schemas.microsoft.com/office/drawing/2014/main" id="{7AEB48D9-D75A-B765-8600-6923BD3FA390}"/>
                  </a:ext>
                </a:extLst>
              </p14:cNvPr>
              <p14:cNvContentPartPr/>
              <p14:nvPr/>
            </p14:nvContentPartPr>
            <p14:xfrm>
              <a:off x="4569880" y="2897447"/>
              <a:ext cx="123120" cy="189000"/>
            </p14:xfrm>
          </p:contentPart>
        </mc:Choice>
        <mc:Fallback xmlns="">
          <p:pic>
            <p:nvPicPr>
              <p:cNvPr id="45" name="Ink 44">
                <a:extLst>
                  <a:ext uri="{FF2B5EF4-FFF2-40B4-BE49-F238E27FC236}">
                    <a16:creationId xmlns:a16="http://schemas.microsoft.com/office/drawing/2014/main" id="{7AEB48D9-D75A-B765-8600-6923BD3FA390}"/>
                  </a:ext>
                </a:extLst>
              </p:cNvPr>
              <p:cNvPicPr/>
              <p:nvPr/>
            </p:nvPicPr>
            <p:blipFill>
              <a:blip r:embed="rId15"/>
              <a:stretch>
                <a:fillRect/>
              </a:stretch>
            </p:blipFill>
            <p:spPr>
              <a:xfrm>
                <a:off x="4563760" y="2891327"/>
                <a:ext cx="13536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6" name="Ink 45">
                <a:extLst>
                  <a:ext uri="{FF2B5EF4-FFF2-40B4-BE49-F238E27FC236}">
                    <a16:creationId xmlns:a16="http://schemas.microsoft.com/office/drawing/2014/main" id="{6EABC6ED-AAF9-9ACB-6FAE-B86218E9D1B2}"/>
                  </a:ext>
                </a:extLst>
              </p14:cNvPr>
              <p14:cNvContentPartPr/>
              <p14:nvPr/>
            </p14:nvContentPartPr>
            <p14:xfrm>
              <a:off x="4647640" y="2807447"/>
              <a:ext cx="550800" cy="223200"/>
            </p14:xfrm>
          </p:contentPart>
        </mc:Choice>
        <mc:Fallback xmlns="">
          <p:pic>
            <p:nvPicPr>
              <p:cNvPr id="46" name="Ink 45">
                <a:extLst>
                  <a:ext uri="{FF2B5EF4-FFF2-40B4-BE49-F238E27FC236}">
                    <a16:creationId xmlns:a16="http://schemas.microsoft.com/office/drawing/2014/main" id="{6EABC6ED-AAF9-9ACB-6FAE-B86218E9D1B2}"/>
                  </a:ext>
                </a:extLst>
              </p:cNvPr>
              <p:cNvPicPr/>
              <p:nvPr/>
            </p:nvPicPr>
            <p:blipFill>
              <a:blip r:embed="rId17"/>
              <a:stretch>
                <a:fillRect/>
              </a:stretch>
            </p:blipFill>
            <p:spPr>
              <a:xfrm>
                <a:off x="4641520" y="2801327"/>
                <a:ext cx="56304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7" name="Ink 46">
                <a:extLst>
                  <a:ext uri="{FF2B5EF4-FFF2-40B4-BE49-F238E27FC236}">
                    <a16:creationId xmlns:a16="http://schemas.microsoft.com/office/drawing/2014/main" id="{339B859B-ABF6-19A8-B397-3C00E1D3FD9C}"/>
                  </a:ext>
                </a:extLst>
              </p14:cNvPr>
              <p14:cNvContentPartPr/>
              <p14:nvPr/>
            </p14:nvContentPartPr>
            <p14:xfrm>
              <a:off x="5179720" y="2712407"/>
              <a:ext cx="320400" cy="309600"/>
            </p14:xfrm>
          </p:contentPart>
        </mc:Choice>
        <mc:Fallback xmlns="">
          <p:pic>
            <p:nvPicPr>
              <p:cNvPr id="47" name="Ink 46">
                <a:extLst>
                  <a:ext uri="{FF2B5EF4-FFF2-40B4-BE49-F238E27FC236}">
                    <a16:creationId xmlns:a16="http://schemas.microsoft.com/office/drawing/2014/main" id="{339B859B-ABF6-19A8-B397-3C00E1D3FD9C}"/>
                  </a:ext>
                </a:extLst>
              </p:cNvPr>
              <p:cNvPicPr/>
              <p:nvPr/>
            </p:nvPicPr>
            <p:blipFill>
              <a:blip r:embed="rId19"/>
              <a:stretch>
                <a:fillRect/>
              </a:stretch>
            </p:blipFill>
            <p:spPr>
              <a:xfrm>
                <a:off x="5173600" y="2706287"/>
                <a:ext cx="332640" cy="321840"/>
              </a:xfrm>
              <a:prstGeom prst="rect">
                <a:avLst/>
              </a:prstGeom>
            </p:spPr>
          </p:pic>
        </mc:Fallback>
      </mc:AlternateContent>
      <p:grpSp>
        <p:nvGrpSpPr>
          <p:cNvPr id="52" name="Group 51">
            <a:extLst>
              <a:ext uri="{FF2B5EF4-FFF2-40B4-BE49-F238E27FC236}">
                <a16:creationId xmlns:a16="http://schemas.microsoft.com/office/drawing/2014/main" id="{0A199343-5125-D6C6-B843-E184BC21A638}"/>
              </a:ext>
            </a:extLst>
          </p:cNvPr>
          <p:cNvGrpSpPr/>
          <p:nvPr/>
        </p:nvGrpSpPr>
        <p:grpSpPr>
          <a:xfrm>
            <a:off x="1629760" y="3310367"/>
            <a:ext cx="271800" cy="712080"/>
            <a:chOff x="1629760" y="3310367"/>
            <a:chExt cx="271800" cy="712080"/>
          </a:xfrm>
        </p:grpSpPr>
        <mc:AlternateContent xmlns:mc="http://schemas.openxmlformats.org/markup-compatibility/2006" xmlns:p14="http://schemas.microsoft.com/office/powerpoint/2010/main">
          <mc:Choice Requires="p14">
            <p:contentPart p14:bwMode="auto" r:id="rId20">
              <p14:nvContentPartPr>
                <p14:cNvPr id="49" name="Ink 48">
                  <a:extLst>
                    <a:ext uri="{FF2B5EF4-FFF2-40B4-BE49-F238E27FC236}">
                      <a16:creationId xmlns:a16="http://schemas.microsoft.com/office/drawing/2014/main" id="{15EDE389-046B-EBE8-0769-A6D98976F569}"/>
                    </a:ext>
                  </a:extLst>
                </p14:cNvPr>
                <p14:cNvContentPartPr/>
                <p14:nvPr/>
              </p14:nvContentPartPr>
              <p14:xfrm>
                <a:off x="1629760" y="3599447"/>
                <a:ext cx="271800" cy="423000"/>
              </p14:xfrm>
            </p:contentPart>
          </mc:Choice>
          <mc:Fallback xmlns="">
            <p:pic>
              <p:nvPicPr>
                <p:cNvPr id="49" name="Ink 48">
                  <a:extLst>
                    <a:ext uri="{FF2B5EF4-FFF2-40B4-BE49-F238E27FC236}">
                      <a16:creationId xmlns:a16="http://schemas.microsoft.com/office/drawing/2014/main" id="{15EDE389-046B-EBE8-0769-A6D98976F569}"/>
                    </a:ext>
                  </a:extLst>
                </p:cNvPr>
                <p:cNvPicPr/>
                <p:nvPr/>
              </p:nvPicPr>
              <p:blipFill>
                <a:blip r:embed="rId21"/>
                <a:stretch>
                  <a:fillRect/>
                </a:stretch>
              </p:blipFill>
              <p:spPr>
                <a:xfrm>
                  <a:off x="1623640" y="3593327"/>
                  <a:ext cx="284040" cy="435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0" name="Ink 49">
                  <a:extLst>
                    <a:ext uri="{FF2B5EF4-FFF2-40B4-BE49-F238E27FC236}">
                      <a16:creationId xmlns:a16="http://schemas.microsoft.com/office/drawing/2014/main" id="{684521C3-E2F0-EF99-856A-9F4EBCB213A7}"/>
                    </a:ext>
                  </a:extLst>
                </p14:cNvPr>
                <p14:cNvContentPartPr/>
                <p14:nvPr/>
              </p14:nvContentPartPr>
              <p14:xfrm>
                <a:off x="1690600" y="3768647"/>
                <a:ext cx="153360" cy="83520"/>
              </p14:xfrm>
            </p:contentPart>
          </mc:Choice>
          <mc:Fallback xmlns="">
            <p:pic>
              <p:nvPicPr>
                <p:cNvPr id="50" name="Ink 49">
                  <a:extLst>
                    <a:ext uri="{FF2B5EF4-FFF2-40B4-BE49-F238E27FC236}">
                      <a16:creationId xmlns:a16="http://schemas.microsoft.com/office/drawing/2014/main" id="{684521C3-E2F0-EF99-856A-9F4EBCB213A7}"/>
                    </a:ext>
                  </a:extLst>
                </p:cNvPr>
                <p:cNvPicPr/>
                <p:nvPr/>
              </p:nvPicPr>
              <p:blipFill>
                <a:blip r:embed="rId23"/>
                <a:stretch>
                  <a:fillRect/>
                </a:stretch>
              </p:blipFill>
              <p:spPr>
                <a:xfrm>
                  <a:off x="1684480" y="3762527"/>
                  <a:ext cx="16560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1" name="Ink 50">
                  <a:extLst>
                    <a:ext uri="{FF2B5EF4-FFF2-40B4-BE49-F238E27FC236}">
                      <a16:creationId xmlns:a16="http://schemas.microsoft.com/office/drawing/2014/main" id="{CD51BD31-871C-4FE0-BD01-2082B50D0048}"/>
                    </a:ext>
                  </a:extLst>
                </p14:cNvPr>
                <p14:cNvContentPartPr/>
                <p14:nvPr/>
              </p14:nvContentPartPr>
              <p14:xfrm>
                <a:off x="1636960" y="3310367"/>
                <a:ext cx="115920" cy="225720"/>
              </p14:xfrm>
            </p:contentPart>
          </mc:Choice>
          <mc:Fallback xmlns="">
            <p:pic>
              <p:nvPicPr>
                <p:cNvPr id="51" name="Ink 50">
                  <a:extLst>
                    <a:ext uri="{FF2B5EF4-FFF2-40B4-BE49-F238E27FC236}">
                      <a16:creationId xmlns:a16="http://schemas.microsoft.com/office/drawing/2014/main" id="{CD51BD31-871C-4FE0-BD01-2082B50D0048}"/>
                    </a:ext>
                  </a:extLst>
                </p:cNvPr>
                <p:cNvPicPr/>
                <p:nvPr/>
              </p:nvPicPr>
              <p:blipFill>
                <a:blip r:embed="rId25"/>
                <a:stretch>
                  <a:fillRect/>
                </a:stretch>
              </p:blipFill>
              <p:spPr>
                <a:xfrm>
                  <a:off x="1630840" y="3304247"/>
                  <a:ext cx="128160" cy="237960"/>
                </a:xfrm>
                <a:prstGeom prst="rect">
                  <a:avLst/>
                </a:prstGeom>
              </p:spPr>
            </p:pic>
          </mc:Fallback>
        </mc:AlternateContent>
      </p:grpSp>
      <p:grpSp>
        <p:nvGrpSpPr>
          <p:cNvPr id="64" name="Group 63">
            <a:extLst>
              <a:ext uri="{FF2B5EF4-FFF2-40B4-BE49-F238E27FC236}">
                <a16:creationId xmlns:a16="http://schemas.microsoft.com/office/drawing/2014/main" id="{2EBCD4E2-27D8-63F8-9816-92C4FCF191EF}"/>
              </a:ext>
            </a:extLst>
          </p:cNvPr>
          <p:cNvGrpSpPr/>
          <p:nvPr/>
        </p:nvGrpSpPr>
        <p:grpSpPr>
          <a:xfrm>
            <a:off x="2276320" y="3446447"/>
            <a:ext cx="514800" cy="799560"/>
            <a:chOff x="2276320" y="3446447"/>
            <a:chExt cx="514800" cy="799560"/>
          </a:xfrm>
        </p:grpSpPr>
        <mc:AlternateContent xmlns:mc="http://schemas.openxmlformats.org/markup-compatibility/2006" xmlns:p14="http://schemas.microsoft.com/office/powerpoint/2010/main">
          <mc:Choice Requires="p14">
            <p:contentPart p14:bwMode="auto" r:id="rId26">
              <p14:nvContentPartPr>
                <p14:cNvPr id="53" name="Ink 52">
                  <a:extLst>
                    <a:ext uri="{FF2B5EF4-FFF2-40B4-BE49-F238E27FC236}">
                      <a16:creationId xmlns:a16="http://schemas.microsoft.com/office/drawing/2014/main" id="{71D6246A-2385-F0BC-372B-E80780A6CF99}"/>
                    </a:ext>
                  </a:extLst>
                </p14:cNvPr>
                <p14:cNvContentPartPr/>
                <p14:nvPr/>
              </p14:nvContentPartPr>
              <p14:xfrm>
                <a:off x="2276320" y="3446447"/>
                <a:ext cx="356400" cy="799560"/>
              </p14:xfrm>
            </p:contentPart>
          </mc:Choice>
          <mc:Fallback xmlns="">
            <p:pic>
              <p:nvPicPr>
                <p:cNvPr id="53" name="Ink 52">
                  <a:extLst>
                    <a:ext uri="{FF2B5EF4-FFF2-40B4-BE49-F238E27FC236}">
                      <a16:creationId xmlns:a16="http://schemas.microsoft.com/office/drawing/2014/main" id="{71D6246A-2385-F0BC-372B-E80780A6CF99}"/>
                    </a:ext>
                  </a:extLst>
                </p:cNvPr>
                <p:cNvPicPr/>
                <p:nvPr/>
              </p:nvPicPr>
              <p:blipFill>
                <a:blip r:embed="rId27"/>
                <a:stretch>
                  <a:fillRect/>
                </a:stretch>
              </p:blipFill>
              <p:spPr>
                <a:xfrm>
                  <a:off x="2270200" y="3440327"/>
                  <a:ext cx="368640" cy="811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4" name="Ink 53">
                  <a:extLst>
                    <a:ext uri="{FF2B5EF4-FFF2-40B4-BE49-F238E27FC236}">
                      <a16:creationId xmlns:a16="http://schemas.microsoft.com/office/drawing/2014/main" id="{7D2CE059-C530-060B-A853-5C9B3D492B86}"/>
                    </a:ext>
                  </a:extLst>
                </p14:cNvPr>
                <p14:cNvContentPartPr/>
                <p14:nvPr/>
              </p14:nvContentPartPr>
              <p14:xfrm>
                <a:off x="2607160" y="3694847"/>
                <a:ext cx="183960" cy="232920"/>
              </p14:xfrm>
            </p:contentPart>
          </mc:Choice>
          <mc:Fallback xmlns="">
            <p:pic>
              <p:nvPicPr>
                <p:cNvPr id="54" name="Ink 53">
                  <a:extLst>
                    <a:ext uri="{FF2B5EF4-FFF2-40B4-BE49-F238E27FC236}">
                      <a16:creationId xmlns:a16="http://schemas.microsoft.com/office/drawing/2014/main" id="{7D2CE059-C530-060B-A853-5C9B3D492B86}"/>
                    </a:ext>
                  </a:extLst>
                </p:cNvPr>
                <p:cNvPicPr/>
                <p:nvPr/>
              </p:nvPicPr>
              <p:blipFill>
                <a:blip r:embed="rId29"/>
                <a:stretch>
                  <a:fillRect/>
                </a:stretch>
              </p:blipFill>
              <p:spPr>
                <a:xfrm>
                  <a:off x="2601040" y="3688727"/>
                  <a:ext cx="196200" cy="245160"/>
                </a:xfrm>
                <a:prstGeom prst="rect">
                  <a:avLst/>
                </a:prstGeom>
              </p:spPr>
            </p:pic>
          </mc:Fallback>
        </mc:AlternateContent>
      </p:grpSp>
      <p:grpSp>
        <p:nvGrpSpPr>
          <p:cNvPr id="63" name="Group 62">
            <a:extLst>
              <a:ext uri="{FF2B5EF4-FFF2-40B4-BE49-F238E27FC236}">
                <a16:creationId xmlns:a16="http://schemas.microsoft.com/office/drawing/2014/main" id="{5E262F1D-459B-374A-A146-6C47F190B776}"/>
              </a:ext>
            </a:extLst>
          </p:cNvPr>
          <p:cNvGrpSpPr/>
          <p:nvPr/>
        </p:nvGrpSpPr>
        <p:grpSpPr>
          <a:xfrm>
            <a:off x="3015760" y="3570287"/>
            <a:ext cx="226440" cy="553680"/>
            <a:chOff x="3015760" y="3570287"/>
            <a:chExt cx="226440" cy="553680"/>
          </a:xfrm>
        </p:grpSpPr>
        <mc:AlternateContent xmlns:mc="http://schemas.openxmlformats.org/markup-compatibility/2006" xmlns:p14="http://schemas.microsoft.com/office/powerpoint/2010/main">
          <mc:Choice Requires="p14">
            <p:contentPart p14:bwMode="auto" r:id="rId30">
              <p14:nvContentPartPr>
                <p14:cNvPr id="55" name="Ink 54">
                  <a:extLst>
                    <a:ext uri="{FF2B5EF4-FFF2-40B4-BE49-F238E27FC236}">
                      <a16:creationId xmlns:a16="http://schemas.microsoft.com/office/drawing/2014/main" id="{340AFA09-2E89-F1E5-EFBF-D9A52BD112B5}"/>
                    </a:ext>
                  </a:extLst>
                </p14:cNvPr>
                <p14:cNvContentPartPr/>
                <p14:nvPr/>
              </p14:nvContentPartPr>
              <p14:xfrm>
                <a:off x="3056800" y="3570287"/>
                <a:ext cx="131040" cy="553680"/>
              </p14:xfrm>
            </p:contentPart>
          </mc:Choice>
          <mc:Fallback xmlns="">
            <p:pic>
              <p:nvPicPr>
                <p:cNvPr id="55" name="Ink 54">
                  <a:extLst>
                    <a:ext uri="{FF2B5EF4-FFF2-40B4-BE49-F238E27FC236}">
                      <a16:creationId xmlns:a16="http://schemas.microsoft.com/office/drawing/2014/main" id="{340AFA09-2E89-F1E5-EFBF-D9A52BD112B5}"/>
                    </a:ext>
                  </a:extLst>
                </p:cNvPr>
                <p:cNvPicPr/>
                <p:nvPr/>
              </p:nvPicPr>
              <p:blipFill>
                <a:blip r:embed="rId31"/>
                <a:stretch>
                  <a:fillRect/>
                </a:stretch>
              </p:blipFill>
              <p:spPr>
                <a:xfrm>
                  <a:off x="3050680" y="3564167"/>
                  <a:ext cx="143280" cy="565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6" name="Ink 55">
                  <a:extLst>
                    <a:ext uri="{FF2B5EF4-FFF2-40B4-BE49-F238E27FC236}">
                      <a16:creationId xmlns:a16="http://schemas.microsoft.com/office/drawing/2014/main" id="{54F01BE2-FDDC-E030-6D15-1BE7CE067118}"/>
                    </a:ext>
                  </a:extLst>
                </p14:cNvPr>
                <p14:cNvContentPartPr/>
                <p14:nvPr/>
              </p14:nvContentPartPr>
              <p14:xfrm>
                <a:off x="3015760" y="3757847"/>
                <a:ext cx="226440" cy="91080"/>
              </p14:xfrm>
            </p:contentPart>
          </mc:Choice>
          <mc:Fallback xmlns="">
            <p:pic>
              <p:nvPicPr>
                <p:cNvPr id="56" name="Ink 55">
                  <a:extLst>
                    <a:ext uri="{FF2B5EF4-FFF2-40B4-BE49-F238E27FC236}">
                      <a16:creationId xmlns:a16="http://schemas.microsoft.com/office/drawing/2014/main" id="{54F01BE2-FDDC-E030-6D15-1BE7CE067118}"/>
                    </a:ext>
                  </a:extLst>
                </p:cNvPr>
                <p:cNvPicPr/>
                <p:nvPr/>
              </p:nvPicPr>
              <p:blipFill>
                <a:blip r:embed="rId33"/>
                <a:stretch>
                  <a:fillRect/>
                </a:stretch>
              </p:blipFill>
              <p:spPr>
                <a:xfrm>
                  <a:off x="3009640" y="3751727"/>
                  <a:ext cx="238680" cy="103320"/>
                </a:xfrm>
                <a:prstGeom prst="rect">
                  <a:avLst/>
                </a:prstGeom>
              </p:spPr>
            </p:pic>
          </mc:Fallback>
        </mc:AlternateContent>
      </p:grpSp>
      <p:grpSp>
        <p:nvGrpSpPr>
          <p:cNvPr id="62" name="Group 61">
            <a:extLst>
              <a:ext uri="{FF2B5EF4-FFF2-40B4-BE49-F238E27FC236}">
                <a16:creationId xmlns:a16="http://schemas.microsoft.com/office/drawing/2014/main" id="{ED2F2D3E-B427-2570-0F54-691018492EDF}"/>
              </a:ext>
            </a:extLst>
          </p:cNvPr>
          <p:cNvGrpSpPr/>
          <p:nvPr/>
        </p:nvGrpSpPr>
        <p:grpSpPr>
          <a:xfrm>
            <a:off x="3647200" y="3639047"/>
            <a:ext cx="292680" cy="268920"/>
            <a:chOff x="3647200" y="3639047"/>
            <a:chExt cx="292680" cy="268920"/>
          </a:xfrm>
        </p:grpSpPr>
        <mc:AlternateContent xmlns:mc="http://schemas.openxmlformats.org/markup-compatibility/2006" xmlns:p14="http://schemas.microsoft.com/office/powerpoint/2010/main">
          <mc:Choice Requires="p14">
            <p:contentPart p14:bwMode="auto" r:id="rId34">
              <p14:nvContentPartPr>
                <p14:cNvPr id="57" name="Ink 56">
                  <a:extLst>
                    <a:ext uri="{FF2B5EF4-FFF2-40B4-BE49-F238E27FC236}">
                      <a16:creationId xmlns:a16="http://schemas.microsoft.com/office/drawing/2014/main" id="{D2BCC6ED-1B86-575E-EAFA-DE78E6BA071B}"/>
                    </a:ext>
                  </a:extLst>
                </p14:cNvPr>
                <p14:cNvContentPartPr/>
                <p14:nvPr/>
              </p14:nvContentPartPr>
              <p14:xfrm>
                <a:off x="3710200" y="3639047"/>
                <a:ext cx="55440" cy="268920"/>
              </p14:xfrm>
            </p:contentPart>
          </mc:Choice>
          <mc:Fallback xmlns="">
            <p:pic>
              <p:nvPicPr>
                <p:cNvPr id="57" name="Ink 56">
                  <a:extLst>
                    <a:ext uri="{FF2B5EF4-FFF2-40B4-BE49-F238E27FC236}">
                      <a16:creationId xmlns:a16="http://schemas.microsoft.com/office/drawing/2014/main" id="{D2BCC6ED-1B86-575E-EAFA-DE78E6BA071B}"/>
                    </a:ext>
                  </a:extLst>
                </p:cNvPr>
                <p:cNvPicPr/>
                <p:nvPr/>
              </p:nvPicPr>
              <p:blipFill>
                <a:blip r:embed="rId35"/>
                <a:stretch>
                  <a:fillRect/>
                </a:stretch>
              </p:blipFill>
              <p:spPr>
                <a:xfrm>
                  <a:off x="3704080" y="3632927"/>
                  <a:ext cx="6768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8" name="Ink 57">
                  <a:extLst>
                    <a:ext uri="{FF2B5EF4-FFF2-40B4-BE49-F238E27FC236}">
                      <a16:creationId xmlns:a16="http://schemas.microsoft.com/office/drawing/2014/main" id="{829C0ADA-66A8-37F0-08CB-9BC6313A5F37}"/>
                    </a:ext>
                  </a:extLst>
                </p14:cNvPr>
                <p14:cNvContentPartPr/>
                <p14:nvPr/>
              </p14:nvContentPartPr>
              <p14:xfrm>
                <a:off x="3647200" y="3737687"/>
                <a:ext cx="292680" cy="51840"/>
              </p14:xfrm>
            </p:contentPart>
          </mc:Choice>
          <mc:Fallback xmlns="">
            <p:pic>
              <p:nvPicPr>
                <p:cNvPr id="58" name="Ink 57">
                  <a:extLst>
                    <a:ext uri="{FF2B5EF4-FFF2-40B4-BE49-F238E27FC236}">
                      <a16:creationId xmlns:a16="http://schemas.microsoft.com/office/drawing/2014/main" id="{829C0ADA-66A8-37F0-08CB-9BC6313A5F37}"/>
                    </a:ext>
                  </a:extLst>
                </p:cNvPr>
                <p:cNvPicPr/>
                <p:nvPr/>
              </p:nvPicPr>
              <p:blipFill>
                <a:blip r:embed="rId37"/>
                <a:stretch>
                  <a:fillRect/>
                </a:stretch>
              </p:blipFill>
              <p:spPr>
                <a:xfrm>
                  <a:off x="3641080" y="3731567"/>
                  <a:ext cx="304920" cy="64080"/>
                </a:xfrm>
                <a:prstGeom prst="rect">
                  <a:avLst/>
                </a:prstGeom>
              </p:spPr>
            </p:pic>
          </mc:Fallback>
        </mc:AlternateContent>
      </p:grpSp>
      <p:grpSp>
        <p:nvGrpSpPr>
          <p:cNvPr id="61" name="Group 60">
            <a:extLst>
              <a:ext uri="{FF2B5EF4-FFF2-40B4-BE49-F238E27FC236}">
                <a16:creationId xmlns:a16="http://schemas.microsoft.com/office/drawing/2014/main" id="{91CB1F5A-6E08-DBF6-A88C-0D1768DC4FBF}"/>
              </a:ext>
            </a:extLst>
          </p:cNvPr>
          <p:cNvGrpSpPr/>
          <p:nvPr/>
        </p:nvGrpSpPr>
        <p:grpSpPr>
          <a:xfrm>
            <a:off x="4239400" y="3492167"/>
            <a:ext cx="516600" cy="617040"/>
            <a:chOff x="4239400" y="3492167"/>
            <a:chExt cx="516600" cy="617040"/>
          </a:xfrm>
        </p:grpSpPr>
        <mc:AlternateContent xmlns:mc="http://schemas.openxmlformats.org/markup-compatibility/2006" xmlns:p14="http://schemas.microsoft.com/office/powerpoint/2010/main">
          <mc:Choice Requires="p14">
            <p:contentPart p14:bwMode="auto" r:id="rId38">
              <p14:nvContentPartPr>
                <p14:cNvPr id="59" name="Ink 58">
                  <a:extLst>
                    <a:ext uri="{FF2B5EF4-FFF2-40B4-BE49-F238E27FC236}">
                      <a16:creationId xmlns:a16="http://schemas.microsoft.com/office/drawing/2014/main" id="{3454153D-39CC-303A-B9C0-E0C3C8E1C3A0}"/>
                    </a:ext>
                  </a:extLst>
                </p14:cNvPr>
                <p14:cNvContentPartPr/>
                <p14:nvPr/>
              </p14:nvContentPartPr>
              <p14:xfrm>
                <a:off x="4239400" y="3492167"/>
                <a:ext cx="204120" cy="364680"/>
              </p14:xfrm>
            </p:contentPart>
          </mc:Choice>
          <mc:Fallback xmlns="">
            <p:pic>
              <p:nvPicPr>
                <p:cNvPr id="59" name="Ink 58">
                  <a:extLst>
                    <a:ext uri="{FF2B5EF4-FFF2-40B4-BE49-F238E27FC236}">
                      <a16:creationId xmlns:a16="http://schemas.microsoft.com/office/drawing/2014/main" id="{3454153D-39CC-303A-B9C0-E0C3C8E1C3A0}"/>
                    </a:ext>
                  </a:extLst>
                </p:cNvPr>
                <p:cNvPicPr/>
                <p:nvPr/>
              </p:nvPicPr>
              <p:blipFill>
                <a:blip r:embed="rId39"/>
                <a:stretch>
                  <a:fillRect/>
                </a:stretch>
              </p:blipFill>
              <p:spPr>
                <a:xfrm>
                  <a:off x="4233280" y="3486047"/>
                  <a:ext cx="21636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0" name="Ink 59">
                  <a:extLst>
                    <a:ext uri="{FF2B5EF4-FFF2-40B4-BE49-F238E27FC236}">
                      <a16:creationId xmlns:a16="http://schemas.microsoft.com/office/drawing/2014/main" id="{904E6575-64A4-336C-3590-76607C5CD1E9}"/>
                    </a:ext>
                  </a:extLst>
                </p14:cNvPr>
                <p14:cNvContentPartPr/>
                <p14:nvPr/>
              </p14:nvContentPartPr>
              <p14:xfrm>
                <a:off x="4595800" y="3650207"/>
                <a:ext cx="160200" cy="459000"/>
              </p14:xfrm>
            </p:contentPart>
          </mc:Choice>
          <mc:Fallback xmlns="">
            <p:pic>
              <p:nvPicPr>
                <p:cNvPr id="60" name="Ink 59">
                  <a:extLst>
                    <a:ext uri="{FF2B5EF4-FFF2-40B4-BE49-F238E27FC236}">
                      <a16:creationId xmlns:a16="http://schemas.microsoft.com/office/drawing/2014/main" id="{904E6575-64A4-336C-3590-76607C5CD1E9}"/>
                    </a:ext>
                  </a:extLst>
                </p:cNvPr>
                <p:cNvPicPr/>
                <p:nvPr/>
              </p:nvPicPr>
              <p:blipFill>
                <a:blip r:embed="rId41"/>
                <a:stretch>
                  <a:fillRect/>
                </a:stretch>
              </p:blipFill>
              <p:spPr>
                <a:xfrm>
                  <a:off x="4589680" y="3644087"/>
                  <a:ext cx="172440" cy="471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65" name="Ink 64">
                <a:extLst>
                  <a:ext uri="{FF2B5EF4-FFF2-40B4-BE49-F238E27FC236}">
                    <a16:creationId xmlns:a16="http://schemas.microsoft.com/office/drawing/2014/main" id="{54981C07-2FD6-2D62-8D5E-08E01E1B3905}"/>
                  </a:ext>
                </a:extLst>
              </p14:cNvPr>
              <p14:cNvContentPartPr/>
              <p14:nvPr/>
            </p14:nvContentPartPr>
            <p14:xfrm>
              <a:off x="4855360" y="3423407"/>
              <a:ext cx="271080" cy="682920"/>
            </p14:xfrm>
          </p:contentPart>
        </mc:Choice>
        <mc:Fallback xmlns="">
          <p:pic>
            <p:nvPicPr>
              <p:cNvPr id="65" name="Ink 64">
                <a:extLst>
                  <a:ext uri="{FF2B5EF4-FFF2-40B4-BE49-F238E27FC236}">
                    <a16:creationId xmlns:a16="http://schemas.microsoft.com/office/drawing/2014/main" id="{54981C07-2FD6-2D62-8D5E-08E01E1B3905}"/>
                  </a:ext>
                </a:extLst>
              </p:cNvPr>
              <p:cNvPicPr/>
              <p:nvPr/>
            </p:nvPicPr>
            <p:blipFill>
              <a:blip r:embed="rId43"/>
              <a:stretch>
                <a:fillRect/>
              </a:stretch>
            </p:blipFill>
            <p:spPr>
              <a:xfrm>
                <a:off x="4849240" y="3417287"/>
                <a:ext cx="283320" cy="695160"/>
              </a:xfrm>
              <a:prstGeom prst="rect">
                <a:avLst/>
              </a:prstGeom>
            </p:spPr>
          </p:pic>
        </mc:Fallback>
      </mc:AlternateContent>
      <p:grpSp>
        <p:nvGrpSpPr>
          <p:cNvPr id="68" name="Group 67">
            <a:extLst>
              <a:ext uri="{FF2B5EF4-FFF2-40B4-BE49-F238E27FC236}">
                <a16:creationId xmlns:a16="http://schemas.microsoft.com/office/drawing/2014/main" id="{6C76AD7B-0337-25E3-671F-C06C9E4B67BE}"/>
              </a:ext>
            </a:extLst>
          </p:cNvPr>
          <p:cNvGrpSpPr/>
          <p:nvPr/>
        </p:nvGrpSpPr>
        <p:grpSpPr>
          <a:xfrm>
            <a:off x="5556280" y="3646607"/>
            <a:ext cx="215640" cy="109080"/>
            <a:chOff x="5556280" y="3646607"/>
            <a:chExt cx="215640" cy="109080"/>
          </a:xfrm>
        </p:grpSpPr>
        <mc:AlternateContent xmlns:mc="http://schemas.openxmlformats.org/markup-compatibility/2006" xmlns:p14="http://schemas.microsoft.com/office/powerpoint/2010/main">
          <mc:Choice Requires="p14">
            <p:contentPart p14:bwMode="auto" r:id="rId44">
              <p14:nvContentPartPr>
                <p14:cNvPr id="66" name="Ink 65">
                  <a:extLst>
                    <a:ext uri="{FF2B5EF4-FFF2-40B4-BE49-F238E27FC236}">
                      <a16:creationId xmlns:a16="http://schemas.microsoft.com/office/drawing/2014/main" id="{832A4F17-D736-046A-57A0-D621B32D21A6}"/>
                    </a:ext>
                  </a:extLst>
                </p14:cNvPr>
                <p14:cNvContentPartPr/>
                <p14:nvPr/>
              </p14:nvContentPartPr>
              <p14:xfrm>
                <a:off x="5556280" y="3646607"/>
                <a:ext cx="184320" cy="34200"/>
              </p14:xfrm>
            </p:contentPart>
          </mc:Choice>
          <mc:Fallback xmlns="">
            <p:pic>
              <p:nvPicPr>
                <p:cNvPr id="66" name="Ink 65">
                  <a:extLst>
                    <a:ext uri="{FF2B5EF4-FFF2-40B4-BE49-F238E27FC236}">
                      <a16:creationId xmlns:a16="http://schemas.microsoft.com/office/drawing/2014/main" id="{832A4F17-D736-046A-57A0-D621B32D21A6}"/>
                    </a:ext>
                  </a:extLst>
                </p:cNvPr>
                <p:cNvPicPr/>
                <p:nvPr/>
              </p:nvPicPr>
              <p:blipFill>
                <a:blip r:embed="rId45"/>
                <a:stretch>
                  <a:fillRect/>
                </a:stretch>
              </p:blipFill>
              <p:spPr>
                <a:xfrm>
                  <a:off x="5550160" y="3640487"/>
                  <a:ext cx="19656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7" name="Ink 66">
                  <a:extLst>
                    <a:ext uri="{FF2B5EF4-FFF2-40B4-BE49-F238E27FC236}">
                      <a16:creationId xmlns:a16="http://schemas.microsoft.com/office/drawing/2014/main" id="{421F1E0D-AF83-6F7E-60A0-110DC3294A79}"/>
                    </a:ext>
                  </a:extLst>
                </p14:cNvPr>
                <p14:cNvContentPartPr/>
                <p14:nvPr/>
              </p14:nvContentPartPr>
              <p14:xfrm>
                <a:off x="5589400" y="3733367"/>
                <a:ext cx="182520" cy="22320"/>
              </p14:xfrm>
            </p:contentPart>
          </mc:Choice>
          <mc:Fallback xmlns="">
            <p:pic>
              <p:nvPicPr>
                <p:cNvPr id="67" name="Ink 66">
                  <a:extLst>
                    <a:ext uri="{FF2B5EF4-FFF2-40B4-BE49-F238E27FC236}">
                      <a16:creationId xmlns:a16="http://schemas.microsoft.com/office/drawing/2014/main" id="{421F1E0D-AF83-6F7E-60A0-110DC3294A79}"/>
                    </a:ext>
                  </a:extLst>
                </p:cNvPr>
                <p:cNvPicPr/>
                <p:nvPr/>
              </p:nvPicPr>
              <p:blipFill>
                <a:blip r:embed="rId47"/>
                <a:stretch>
                  <a:fillRect/>
                </a:stretch>
              </p:blipFill>
              <p:spPr>
                <a:xfrm>
                  <a:off x="5583280" y="3727247"/>
                  <a:ext cx="194760" cy="34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8">
            <p14:nvContentPartPr>
              <p14:cNvPr id="69" name="Ink 68">
                <a:extLst>
                  <a:ext uri="{FF2B5EF4-FFF2-40B4-BE49-F238E27FC236}">
                    <a16:creationId xmlns:a16="http://schemas.microsoft.com/office/drawing/2014/main" id="{D23C9DD3-43D4-0C7D-B31F-A9585337F463}"/>
                  </a:ext>
                </a:extLst>
              </p14:cNvPr>
              <p14:cNvContentPartPr/>
              <p14:nvPr/>
            </p14:nvContentPartPr>
            <p14:xfrm>
              <a:off x="6854800" y="3424847"/>
              <a:ext cx="204120" cy="269640"/>
            </p14:xfrm>
          </p:contentPart>
        </mc:Choice>
        <mc:Fallback xmlns="">
          <p:pic>
            <p:nvPicPr>
              <p:cNvPr id="69" name="Ink 68">
                <a:extLst>
                  <a:ext uri="{FF2B5EF4-FFF2-40B4-BE49-F238E27FC236}">
                    <a16:creationId xmlns:a16="http://schemas.microsoft.com/office/drawing/2014/main" id="{D23C9DD3-43D4-0C7D-B31F-A9585337F463}"/>
                  </a:ext>
                </a:extLst>
              </p:cNvPr>
              <p:cNvPicPr/>
              <p:nvPr/>
            </p:nvPicPr>
            <p:blipFill>
              <a:blip r:embed="rId49"/>
              <a:stretch>
                <a:fillRect/>
              </a:stretch>
            </p:blipFill>
            <p:spPr>
              <a:xfrm>
                <a:off x="6848680" y="3418727"/>
                <a:ext cx="216360" cy="281880"/>
              </a:xfrm>
              <a:prstGeom prst="rect">
                <a:avLst/>
              </a:prstGeom>
            </p:spPr>
          </p:pic>
        </mc:Fallback>
      </mc:AlternateContent>
      <p:grpSp>
        <p:nvGrpSpPr>
          <p:cNvPr id="87" name="Group 86">
            <a:extLst>
              <a:ext uri="{FF2B5EF4-FFF2-40B4-BE49-F238E27FC236}">
                <a16:creationId xmlns:a16="http://schemas.microsoft.com/office/drawing/2014/main" id="{D075200A-D005-E21D-10DF-FA0D881263C7}"/>
              </a:ext>
            </a:extLst>
          </p:cNvPr>
          <p:cNvGrpSpPr/>
          <p:nvPr/>
        </p:nvGrpSpPr>
        <p:grpSpPr>
          <a:xfrm>
            <a:off x="7291840" y="3118127"/>
            <a:ext cx="1103040" cy="750960"/>
            <a:chOff x="7291840" y="3118127"/>
            <a:chExt cx="1103040" cy="750960"/>
          </a:xfrm>
        </p:grpSpPr>
        <mc:AlternateContent xmlns:mc="http://schemas.openxmlformats.org/markup-compatibility/2006" xmlns:p14="http://schemas.microsoft.com/office/powerpoint/2010/main">
          <mc:Choice Requires="p14">
            <p:contentPart p14:bwMode="auto" r:id="rId50">
              <p14:nvContentPartPr>
                <p14:cNvPr id="70" name="Ink 69">
                  <a:extLst>
                    <a:ext uri="{FF2B5EF4-FFF2-40B4-BE49-F238E27FC236}">
                      <a16:creationId xmlns:a16="http://schemas.microsoft.com/office/drawing/2014/main" id="{446A7A38-F43A-A34A-1651-0A8814A47122}"/>
                    </a:ext>
                  </a:extLst>
                </p14:cNvPr>
                <p14:cNvContentPartPr/>
                <p14:nvPr/>
              </p14:nvContentPartPr>
              <p14:xfrm>
                <a:off x="7340800" y="3342047"/>
                <a:ext cx="192960" cy="314280"/>
              </p14:xfrm>
            </p:contentPart>
          </mc:Choice>
          <mc:Fallback xmlns="">
            <p:pic>
              <p:nvPicPr>
                <p:cNvPr id="70" name="Ink 69">
                  <a:extLst>
                    <a:ext uri="{FF2B5EF4-FFF2-40B4-BE49-F238E27FC236}">
                      <a16:creationId xmlns:a16="http://schemas.microsoft.com/office/drawing/2014/main" id="{446A7A38-F43A-A34A-1651-0A8814A47122}"/>
                    </a:ext>
                  </a:extLst>
                </p:cNvPr>
                <p:cNvPicPr/>
                <p:nvPr/>
              </p:nvPicPr>
              <p:blipFill>
                <a:blip r:embed="rId51"/>
                <a:stretch>
                  <a:fillRect/>
                </a:stretch>
              </p:blipFill>
              <p:spPr>
                <a:xfrm>
                  <a:off x="7334680" y="3335927"/>
                  <a:ext cx="20520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1" name="Ink 70">
                  <a:extLst>
                    <a:ext uri="{FF2B5EF4-FFF2-40B4-BE49-F238E27FC236}">
                      <a16:creationId xmlns:a16="http://schemas.microsoft.com/office/drawing/2014/main" id="{0B83682E-7DA9-8B72-7364-100F67E1209E}"/>
                    </a:ext>
                  </a:extLst>
                </p14:cNvPr>
                <p14:cNvContentPartPr/>
                <p14:nvPr/>
              </p14:nvContentPartPr>
              <p14:xfrm>
                <a:off x="7384000" y="3496487"/>
                <a:ext cx="146880" cy="61200"/>
              </p14:xfrm>
            </p:contentPart>
          </mc:Choice>
          <mc:Fallback xmlns="">
            <p:pic>
              <p:nvPicPr>
                <p:cNvPr id="71" name="Ink 70">
                  <a:extLst>
                    <a:ext uri="{FF2B5EF4-FFF2-40B4-BE49-F238E27FC236}">
                      <a16:creationId xmlns:a16="http://schemas.microsoft.com/office/drawing/2014/main" id="{0B83682E-7DA9-8B72-7364-100F67E1209E}"/>
                    </a:ext>
                  </a:extLst>
                </p:cNvPr>
                <p:cNvPicPr/>
                <p:nvPr/>
              </p:nvPicPr>
              <p:blipFill>
                <a:blip r:embed="rId53"/>
                <a:stretch>
                  <a:fillRect/>
                </a:stretch>
              </p:blipFill>
              <p:spPr>
                <a:xfrm>
                  <a:off x="7377880" y="3490367"/>
                  <a:ext cx="15912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72" name="Ink 71">
                  <a:extLst>
                    <a:ext uri="{FF2B5EF4-FFF2-40B4-BE49-F238E27FC236}">
                      <a16:creationId xmlns:a16="http://schemas.microsoft.com/office/drawing/2014/main" id="{5E1C647D-A3F7-EE7C-DBE6-F3161EA3E9EE}"/>
                    </a:ext>
                  </a:extLst>
                </p14:cNvPr>
                <p14:cNvContentPartPr/>
                <p14:nvPr/>
              </p14:nvContentPartPr>
              <p14:xfrm>
                <a:off x="7291840" y="3118127"/>
                <a:ext cx="147960" cy="142920"/>
              </p14:xfrm>
            </p:contentPart>
          </mc:Choice>
          <mc:Fallback xmlns="">
            <p:pic>
              <p:nvPicPr>
                <p:cNvPr id="72" name="Ink 71">
                  <a:extLst>
                    <a:ext uri="{FF2B5EF4-FFF2-40B4-BE49-F238E27FC236}">
                      <a16:creationId xmlns:a16="http://schemas.microsoft.com/office/drawing/2014/main" id="{5E1C647D-A3F7-EE7C-DBE6-F3161EA3E9EE}"/>
                    </a:ext>
                  </a:extLst>
                </p:cNvPr>
                <p:cNvPicPr/>
                <p:nvPr/>
              </p:nvPicPr>
              <p:blipFill>
                <a:blip r:embed="rId55"/>
                <a:stretch>
                  <a:fillRect/>
                </a:stretch>
              </p:blipFill>
              <p:spPr>
                <a:xfrm>
                  <a:off x="7285720" y="3112007"/>
                  <a:ext cx="16020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73" name="Ink 72">
                  <a:extLst>
                    <a:ext uri="{FF2B5EF4-FFF2-40B4-BE49-F238E27FC236}">
                      <a16:creationId xmlns:a16="http://schemas.microsoft.com/office/drawing/2014/main" id="{DC17F64E-8840-72B4-2066-5A387D04D773}"/>
                    </a:ext>
                  </a:extLst>
                </p14:cNvPr>
                <p14:cNvContentPartPr/>
                <p14:nvPr/>
              </p14:nvContentPartPr>
              <p14:xfrm>
                <a:off x="7706920" y="3293087"/>
                <a:ext cx="110160" cy="576000"/>
              </p14:xfrm>
            </p:contentPart>
          </mc:Choice>
          <mc:Fallback xmlns="">
            <p:pic>
              <p:nvPicPr>
                <p:cNvPr id="73" name="Ink 72">
                  <a:extLst>
                    <a:ext uri="{FF2B5EF4-FFF2-40B4-BE49-F238E27FC236}">
                      <a16:creationId xmlns:a16="http://schemas.microsoft.com/office/drawing/2014/main" id="{DC17F64E-8840-72B4-2066-5A387D04D773}"/>
                    </a:ext>
                  </a:extLst>
                </p:cNvPr>
                <p:cNvPicPr/>
                <p:nvPr/>
              </p:nvPicPr>
              <p:blipFill>
                <a:blip r:embed="rId57"/>
                <a:stretch>
                  <a:fillRect/>
                </a:stretch>
              </p:blipFill>
              <p:spPr>
                <a:xfrm>
                  <a:off x="7700800" y="3286967"/>
                  <a:ext cx="122400" cy="5882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74" name="Ink 73">
                  <a:extLst>
                    <a:ext uri="{FF2B5EF4-FFF2-40B4-BE49-F238E27FC236}">
                      <a16:creationId xmlns:a16="http://schemas.microsoft.com/office/drawing/2014/main" id="{4B37FCA3-198A-C84D-936A-E782FE9DEBAB}"/>
                    </a:ext>
                  </a:extLst>
                </p14:cNvPr>
                <p14:cNvContentPartPr/>
                <p14:nvPr/>
              </p14:nvContentPartPr>
              <p14:xfrm>
                <a:off x="7683520" y="3513047"/>
                <a:ext cx="201960" cy="38520"/>
              </p14:xfrm>
            </p:contentPart>
          </mc:Choice>
          <mc:Fallback xmlns="">
            <p:pic>
              <p:nvPicPr>
                <p:cNvPr id="74" name="Ink 73">
                  <a:extLst>
                    <a:ext uri="{FF2B5EF4-FFF2-40B4-BE49-F238E27FC236}">
                      <a16:creationId xmlns:a16="http://schemas.microsoft.com/office/drawing/2014/main" id="{4B37FCA3-198A-C84D-936A-E782FE9DEBAB}"/>
                    </a:ext>
                  </a:extLst>
                </p:cNvPr>
                <p:cNvPicPr/>
                <p:nvPr/>
              </p:nvPicPr>
              <p:blipFill>
                <a:blip r:embed="rId59"/>
                <a:stretch>
                  <a:fillRect/>
                </a:stretch>
              </p:blipFill>
              <p:spPr>
                <a:xfrm>
                  <a:off x="7677400" y="3506927"/>
                  <a:ext cx="21420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75" name="Ink 74">
                  <a:extLst>
                    <a:ext uri="{FF2B5EF4-FFF2-40B4-BE49-F238E27FC236}">
                      <a16:creationId xmlns:a16="http://schemas.microsoft.com/office/drawing/2014/main" id="{2D061BEF-4B24-535E-E19D-04D79CDAB6FD}"/>
                    </a:ext>
                  </a:extLst>
                </p14:cNvPr>
                <p14:cNvContentPartPr/>
                <p14:nvPr/>
              </p14:nvContentPartPr>
              <p14:xfrm>
                <a:off x="8017240" y="3390647"/>
                <a:ext cx="141120" cy="284760"/>
              </p14:xfrm>
            </p:contentPart>
          </mc:Choice>
          <mc:Fallback xmlns="">
            <p:pic>
              <p:nvPicPr>
                <p:cNvPr id="75" name="Ink 74">
                  <a:extLst>
                    <a:ext uri="{FF2B5EF4-FFF2-40B4-BE49-F238E27FC236}">
                      <a16:creationId xmlns:a16="http://schemas.microsoft.com/office/drawing/2014/main" id="{2D061BEF-4B24-535E-E19D-04D79CDAB6FD}"/>
                    </a:ext>
                  </a:extLst>
                </p:cNvPr>
                <p:cNvPicPr/>
                <p:nvPr/>
              </p:nvPicPr>
              <p:blipFill>
                <a:blip r:embed="rId61"/>
                <a:stretch>
                  <a:fillRect/>
                </a:stretch>
              </p:blipFill>
              <p:spPr>
                <a:xfrm>
                  <a:off x="8011120" y="3384527"/>
                  <a:ext cx="15336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76" name="Ink 75">
                  <a:extLst>
                    <a:ext uri="{FF2B5EF4-FFF2-40B4-BE49-F238E27FC236}">
                      <a16:creationId xmlns:a16="http://schemas.microsoft.com/office/drawing/2014/main" id="{36FDEDFF-BEEB-F400-C941-74A73E60CF99}"/>
                    </a:ext>
                  </a:extLst>
                </p14:cNvPr>
                <p14:cNvContentPartPr/>
                <p14:nvPr/>
              </p14:nvContentPartPr>
              <p14:xfrm>
                <a:off x="8088880" y="3481727"/>
                <a:ext cx="114480" cy="97560"/>
              </p14:xfrm>
            </p:contentPart>
          </mc:Choice>
          <mc:Fallback xmlns="">
            <p:pic>
              <p:nvPicPr>
                <p:cNvPr id="76" name="Ink 75">
                  <a:extLst>
                    <a:ext uri="{FF2B5EF4-FFF2-40B4-BE49-F238E27FC236}">
                      <a16:creationId xmlns:a16="http://schemas.microsoft.com/office/drawing/2014/main" id="{36FDEDFF-BEEB-F400-C941-74A73E60CF99}"/>
                    </a:ext>
                  </a:extLst>
                </p:cNvPr>
                <p:cNvPicPr/>
                <p:nvPr/>
              </p:nvPicPr>
              <p:blipFill>
                <a:blip r:embed="rId63"/>
                <a:stretch>
                  <a:fillRect/>
                </a:stretch>
              </p:blipFill>
              <p:spPr>
                <a:xfrm>
                  <a:off x="8082760" y="3475607"/>
                  <a:ext cx="12672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77" name="Ink 76">
                  <a:extLst>
                    <a:ext uri="{FF2B5EF4-FFF2-40B4-BE49-F238E27FC236}">
                      <a16:creationId xmlns:a16="http://schemas.microsoft.com/office/drawing/2014/main" id="{12262DB2-5263-04AC-0D1D-865CB5ED192C}"/>
                    </a:ext>
                  </a:extLst>
                </p14:cNvPr>
                <p14:cNvContentPartPr/>
                <p14:nvPr/>
              </p14:nvContentPartPr>
              <p14:xfrm>
                <a:off x="8212360" y="3448967"/>
                <a:ext cx="64080" cy="111960"/>
              </p14:xfrm>
            </p:contentPart>
          </mc:Choice>
          <mc:Fallback xmlns="">
            <p:pic>
              <p:nvPicPr>
                <p:cNvPr id="77" name="Ink 76">
                  <a:extLst>
                    <a:ext uri="{FF2B5EF4-FFF2-40B4-BE49-F238E27FC236}">
                      <a16:creationId xmlns:a16="http://schemas.microsoft.com/office/drawing/2014/main" id="{12262DB2-5263-04AC-0D1D-865CB5ED192C}"/>
                    </a:ext>
                  </a:extLst>
                </p:cNvPr>
                <p:cNvPicPr/>
                <p:nvPr/>
              </p:nvPicPr>
              <p:blipFill>
                <a:blip r:embed="rId65"/>
                <a:stretch>
                  <a:fillRect/>
                </a:stretch>
              </p:blipFill>
              <p:spPr>
                <a:xfrm>
                  <a:off x="8206240" y="3442847"/>
                  <a:ext cx="763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8" name="Ink 77">
                  <a:extLst>
                    <a:ext uri="{FF2B5EF4-FFF2-40B4-BE49-F238E27FC236}">
                      <a16:creationId xmlns:a16="http://schemas.microsoft.com/office/drawing/2014/main" id="{3AD1CE39-3701-2339-358D-3670731C8D45}"/>
                    </a:ext>
                  </a:extLst>
                </p14:cNvPr>
                <p14:cNvContentPartPr/>
                <p14:nvPr/>
              </p14:nvContentPartPr>
              <p14:xfrm>
                <a:off x="8284360" y="3364727"/>
                <a:ext cx="110520" cy="282960"/>
              </p14:xfrm>
            </p:contentPart>
          </mc:Choice>
          <mc:Fallback xmlns="">
            <p:pic>
              <p:nvPicPr>
                <p:cNvPr id="78" name="Ink 77">
                  <a:extLst>
                    <a:ext uri="{FF2B5EF4-FFF2-40B4-BE49-F238E27FC236}">
                      <a16:creationId xmlns:a16="http://schemas.microsoft.com/office/drawing/2014/main" id="{3AD1CE39-3701-2339-358D-3670731C8D45}"/>
                    </a:ext>
                  </a:extLst>
                </p:cNvPr>
                <p:cNvPicPr/>
                <p:nvPr/>
              </p:nvPicPr>
              <p:blipFill>
                <a:blip r:embed="rId67"/>
                <a:stretch>
                  <a:fillRect/>
                </a:stretch>
              </p:blipFill>
              <p:spPr>
                <a:xfrm>
                  <a:off x="8278240" y="3358607"/>
                  <a:ext cx="122760" cy="295200"/>
                </a:xfrm>
                <a:prstGeom prst="rect">
                  <a:avLst/>
                </a:prstGeom>
              </p:spPr>
            </p:pic>
          </mc:Fallback>
        </mc:AlternateContent>
      </p:grpSp>
      <p:grpSp>
        <p:nvGrpSpPr>
          <p:cNvPr id="86" name="Group 85">
            <a:extLst>
              <a:ext uri="{FF2B5EF4-FFF2-40B4-BE49-F238E27FC236}">
                <a16:creationId xmlns:a16="http://schemas.microsoft.com/office/drawing/2014/main" id="{4992287D-854A-BD66-B28C-25149B1A5812}"/>
              </a:ext>
            </a:extLst>
          </p:cNvPr>
          <p:cNvGrpSpPr/>
          <p:nvPr/>
        </p:nvGrpSpPr>
        <p:grpSpPr>
          <a:xfrm>
            <a:off x="8869720" y="3344927"/>
            <a:ext cx="223200" cy="241920"/>
            <a:chOff x="8869720" y="3344927"/>
            <a:chExt cx="223200" cy="241920"/>
          </a:xfrm>
        </p:grpSpPr>
        <mc:AlternateContent xmlns:mc="http://schemas.openxmlformats.org/markup-compatibility/2006" xmlns:p14="http://schemas.microsoft.com/office/powerpoint/2010/main">
          <mc:Choice Requires="p14">
            <p:contentPart p14:bwMode="auto" r:id="rId68">
              <p14:nvContentPartPr>
                <p14:cNvPr id="79" name="Ink 78">
                  <a:extLst>
                    <a:ext uri="{FF2B5EF4-FFF2-40B4-BE49-F238E27FC236}">
                      <a16:creationId xmlns:a16="http://schemas.microsoft.com/office/drawing/2014/main" id="{1BED38B3-0058-1AD4-2A1F-58C99791A0AB}"/>
                    </a:ext>
                  </a:extLst>
                </p14:cNvPr>
                <p14:cNvContentPartPr/>
                <p14:nvPr/>
              </p14:nvContentPartPr>
              <p14:xfrm>
                <a:off x="8966920" y="3344927"/>
                <a:ext cx="39960" cy="241920"/>
              </p14:xfrm>
            </p:contentPart>
          </mc:Choice>
          <mc:Fallback xmlns="">
            <p:pic>
              <p:nvPicPr>
                <p:cNvPr id="79" name="Ink 78">
                  <a:extLst>
                    <a:ext uri="{FF2B5EF4-FFF2-40B4-BE49-F238E27FC236}">
                      <a16:creationId xmlns:a16="http://schemas.microsoft.com/office/drawing/2014/main" id="{1BED38B3-0058-1AD4-2A1F-58C99791A0AB}"/>
                    </a:ext>
                  </a:extLst>
                </p:cNvPr>
                <p:cNvPicPr/>
                <p:nvPr/>
              </p:nvPicPr>
              <p:blipFill>
                <a:blip r:embed="rId69"/>
                <a:stretch>
                  <a:fillRect/>
                </a:stretch>
              </p:blipFill>
              <p:spPr>
                <a:xfrm>
                  <a:off x="8960800" y="3338807"/>
                  <a:ext cx="5220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80" name="Ink 79">
                  <a:extLst>
                    <a:ext uri="{FF2B5EF4-FFF2-40B4-BE49-F238E27FC236}">
                      <a16:creationId xmlns:a16="http://schemas.microsoft.com/office/drawing/2014/main" id="{444A2D3C-379B-D7B9-E87B-77E792B93654}"/>
                    </a:ext>
                  </a:extLst>
                </p14:cNvPr>
                <p14:cNvContentPartPr/>
                <p14:nvPr/>
              </p14:nvContentPartPr>
              <p14:xfrm>
                <a:off x="8869720" y="3451847"/>
                <a:ext cx="223200" cy="51840"/>
              </p14:xfrm>
            </p:contentPart>
          </mc:Choice>
          <mc:Fallback xmlns="">
            <p:pic>
              <p:nvPicPr>
                <p:cNvPr id="80" name="Ink 79">
                  <a:extLst>
                    <a:ext uri="{FF2B5EF4-FFF2-40B4-BE49-F238E27FC236}">
                      <a16:creationId xmlns:a16="http://schemas.microsoft.com/office/drawing/2014/main" id="{444A2D3C-379B-D7B9-E87B-77E792B93654}"/>
                    </a:ext>
                  </a:extLst>
                </p:cNvPr>
                <p:cNvPicPr/>
                <p:nvPr/>
              </p:nvPicPr>
              <p:blipFill>
                <a:blip r:embed="rId71"/>
                <a:stretch>
                  <a:fillRect/>
                </a:stretch>
              </p:blipFill>
              <p:spPr>
                <a:xfrm>
                  <a:off x="8863600" y="3445727"/>
                  <a:ext cx="235440" cy="64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2">
            <p14:nvContentPartPr>
              <p14:cNvPr id="81" name="Ink 80">
                <a:extLst>
                  <a:ext uri="{FF2B5EF4-FFF2-40B4-BE49-F238E27FC236}">
                    <a16:creationId xmlns:a16="http://schemas.microsoft.com/office/drawing/2014/main" id="{25D40A27-4582-4F38-035B-4861CB34E545}"/>
                  </a:ext>
                </a:extLst>
              </p14:cNvPr>
              <p14:cNvContentPartPr/>
              <p14:nvPr/>
            </p14:nvContentPartPr>
            <p14:xfrm>
              <a:off x="9484960" y="3230807"/>
              <a:ext cx="240120" cy="331920"/>
            </p14:xfrm>
          </p:contentPart>
        </mc:Choice>
        <mc:Fallback xmlns="">
          <p:pic>
            <p:nvPicPr>
              <p:cNvPr id="81" name="Ink 80">
                <a:extLst>
                  <a:ext uri="{FF2B5EF4-FFF2-40B4-BE49-F238E27FC236}">
                    <a16:creationId xmlns:a16="http://schemas.microsoft.com/office/drawing/2014/main" id="{25D40A27-4582-4F38-035B-4861CB34E545}"/>
                  </a:ext>
                </a:extLst>
              </p:cNvPr>
              <p:cNvPicPr/>
              <p:nvPr/>
            </p:nvPicPr>
            <p:blipFill>
              <a:blip r:embed="rId73"/>
              <a:stretch>
                <a:fillRect/>
              </a:stretch>
            </p:blipFill>
            <p:spPr>
              <a:xfrm>
                <a:off x="9478840" y="3224687"/>
                <a:ext cx="252360" cy="344160"/>
              </a:xfrm>
              <a:prstGeom prst="rect">
                <a:avLst/>
              </a:prstGeom>
            </p:spPr>
          </p:pic>
        </mc:Fallback>
      </mc:AlternateContent>
      <p:grpSp>
        <p:nvGrpSpPr>
          <p:cNvPr id="95" name="Group 94">
            <a:extLst>
              <a:ext uri="{FF2B5EF4-FFF2-40B4-BE49-F238E27FC236}">
                <a16:creationId xmlns:a16="http://schemas.microsoft.com/office/drawing/2014/main" id="{781B3D04-1FF9-4AE1-2AAC-CEA19102CAF1}"/>
              </a:ext>
            </a:extLst>
          </p:cNvPr>
          <p:cNvGrpSpPr/>
          <p:nvPr/>
        </p:nvGrpSpPr>
        <p:grpSpPr>
          <a:xfrm>
            <a:off x="9978945" y="3019320"/>
            <a:ext cx="217735" cy="456647"/>
            <a:chOff x="9978945" y="3019320"/>
            <a:chExt cx="217735" cy="456647"/>
          </a:xfrm>
        </p:grpSpPr>
        <mc:AlternateContent xmlns:mc="http://schemas.openxmlformats.org/markup-compatibility/2006" xmlns:p14="http://schemas.microsoft.com/office/powerpoint/2010/main">
          <mc:Choice Requires="p14">
            <p:contentPart p14:bwMode="auto" r:id="rId74">
              <p14:nvContentPartPr>
                <p14:cNvPr id="82" name="Ink 81">
                  <a:extLst>
                    <a:ext uri="{FF2B5EF4-FFF2-40B4-BE49-F238E27FC236}">
                      <a16:creationId xmlns:a16="http://schemas.microsoft.com/office/drawing/2014/main" id="{EE4AE22B-D45D-1AAF-8526-8EC5E2A536F1}"/>
                    </a:ext>
                  </a:extLst>
                </p14:cNvPr>
                <p14:cNvContentPartPr/>
                <p14:nvPr/>
              </p14:nvContentPartPr>
              <p14:xfrm>
                <a:off x="9995440" y="3205607"/>
                <a:ext cx="201240" cy="270360"/>
              </p14:xfrm>
            </p:contentPart>
          </mc:Choice>
          <mc:Fallback xmlns="">
            <p:pic>
              <p:nvPicPr>
                <p:cNvPr id="82" name="Ink 81">
                  <a:extLst>
                    <a:ext uri="{FF2B5EF4-FFF2-40B4-BE49-F238E27FC236}">
                      <a16:creationId xmlns:a16="http://schemas.microsoft.com/office/drawing/2014/main" id="{EE4AE22B-D45D-1AAF-8526-8EC5E2A536F1}"/>
                    </a:ext>
                  </a:extLst>
                </p:cNvPr>
                <p:cNvPicPr/>
                <p:nvPr/>
              </p:nvPicPr>
              <p:blipFill>
                <a:blip r:embed="rId75"/>
                <a:stretch>
                  <a:fillRect/>
                </a:stretch>
              </p:blipFill>
              <p:spPr>
                <a:xfrm>
                  <a:off x="9989320" y="3199487"/>
                  <a:ext cx="21348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83" name="Ink 82">
                  <a:extLst>
                    <a:ext uri="{FF2B5EF4-FFF2-40B4-BE49-F238E27FC236}">
                      <a16:creationId xmlns:a16="http://schemas.microsoft.com/office/drawing/2014/main" id="{27E936BB-C4C9-0B1B-B48C-FF2EDE847374}"/>
                    </a:ext>
                  </a:extLst>
                </p14:cNvPr>
                <p14:cNvContentPartPr/>
                <p14:nvPr/>
              </p14:nvContentPartPr>
              <p14:xfrm>
                <a:off x="10016680" y="3318287"/>
                <a:ext cx="171360" cy="67320"/>
              </p14:xfrm>
            </p:contentPart>
          </mc:Choice>
          <mc:Fallback xmlns="">
            <p:pic>
              <p:nvPicPr>
                <p:cNvPr id="83" name="Ink 82">
                  <a:extLst>
                    <a:ext uri="{FF2B5EF4-FFF2-40B4-BE49-F238E27FC236}">
                      <a16:creationId xmlns:a16="http://schemas.microsoft.com/office/drawing/2014/main" id="{27E936BB-C4C9-0B1B-B48C-FF2EDE847374}"/>
                    </a:ext>
                  </a:extLst>
                </p:cNvPr>
                <p:cNvPicPr/>
                <p:nvPr/>
              </p:nvPicPr>
              <p:blipFill>
                <a:blip r:embed="rId77"/>
                <a:stretch>
                  <a:fillRect/>
                </a:stretch>
              </p:blipFill>
              <p:spPr>
                <a:xfrm>
                  <a:off x="10010560" y="3312167"/>
                  <a:ext cx="18360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88" name="Ink 87">
                  <a:extLst>
                    <a:ext uri="{FF2B5EF4-FFF2-40B4-BE49-F238E27FC236}">
                      <a16:creationId xmlns:a16="http://schemas.microsoft.com/office/drawing/2014/main" id="{40273019-9217-9760-20CF-B7FCFA85999A}"/>
                    </a:ext>
                  </a:extLst>
                </p14:cNvPr>
                <p14:cNvContentPartPr/>
                <p14:nvPr/>
              </p14:nvContentPartPr>
              <p14:xfrm>
                <a:off x="9978945" y="3019320"/>
                <a:ext cx="124560" cy="186840"/>
              </p14:xfrm>
            </p:contentPart>
          </mc:Choice>
          <mc:Fallback xmlns="">
            <p:pic>
              <p:nvPicPr>
                <p:cNvPr id="88" name="Ink 87">
                  <a:extLst>
                    <a:ext uri="{FF2B5EF4-FFF2-40B4-BE49-F238E27FC236}">
                      <a16:creationId xmlns:a16="http://schemas.microsoft.com/office/drawing/2014/main" id="{40273019-9217-9760-20CF-B7FCFA85999A}"/>
                    </a:ext>
                  </a:extLst>
                </p:cNvPr>
                <p:cNvPicPr/>
                <p:nvPr/>
              </p:nvPicPr>
              <p:blipFill>
                <a:blip r:embed="rId79"/>
                <a:stretch>
                  <a:fillRect/>
                </a:stretch>
              </p:blipFill>
              <p:spPr>
                <a:xfrm>
                  <a:off x="9972825" y="3013200"/>
                  <a:ext cx="136800" cy="199080"/>
                </a:xfrm>
                <a:prstGeom prst="rect">
                  <a:avLst/>
                </a:prstGeom>
              </p:spPr>
            </p:pic>
          </mc:Fallback>
        </mc:AlternateContent>
      </p:grpSp>
      <p:grpSp>
        <p:nvGrpSpPr>
          <p:cNvPr id="94" name="Group 93">
            <a:extLst>
              <a:ext uri="{FF2B5EF4-FFF2-40B4-BE49-F238E27FC236}">
                <a16:creationId xmlns:a16="http://schemas.microsoft.com/office/drawing/2014/main" id="{644A6763-58A2-145C-4F07-E7BFB4E78159}"/>
              </a:ext>
            </a:extLst>
          </p:cNvPr>
          <p:cNvGrpSpPr/>
          <p:nvPr/>
        </p:nvGrpSpPr>
        <p:grpSpPr>
          <a:xfrm>
            <a:off x="10449105" y="3084120"/>
            <a:ext cx="989280" cy="585360"/>
            <a:chOff x="10449105" y="3084120"/>
            <a:chExt cx="989280" cy="585360"/>
          </a:xfrm>
        </p:grpSpPr>
        <mc:AlternateContent xmlns:mc="http://schemas.openxmlformats.org/markup-compatibility/2006" xmlns:p14="http://schemas.microsoft.com/office/powerpoint/2010/main">
          <mc:Choice Requires="p14">
            <p:contentPart p14:bwMode="auto" r:id="rId80">
              <p14:nvContentPartPr>
                <p14:cNvPr id="89" name="Ink 88">
                  <a:extLst>
                    <a:ext uri="{FF2B5EF4-FFF2-40B4-BE49-F238E27FC236}">
                      <a16:creationId xmlns:a16="http://schemas.microsoft.com/office/drawing/2014/main" id="{153F8E95-EC62-169E-CA61-9E5B954138DA}"/>
                    </a:ext>
                  </a:extLst>
                </p14:cNvPr>
                <p14:cNvContentPartPr/>
                <p14:nvPr/>
              </p14:nvContentPartPr>
              <p14:xfrm>
                <a:off x="10449105" y="3218400"/>
                <a:ext cx="165240" cy="451080"/>
              </p14:xfrm>
            </p:contentPart>
          </mc:Choice>
          <mc:Fallback xmlns="">
            <p:pic>
              <p:nvPicPr>
                <p:cNvPr id="89" name="Ink 88">
                  <a:extLst>
                    <a:ext uri="{FF2B5EF4-FFF2-40B4-BE49-F238E27FC236}">
                      <a16:creationId xmlns:a16="http://schemas.microsoft.com/office/drawing/2014/main" id="{153F8E95-EC62-169E-CA61-9E5B954138DA}"/>
                    </a:ext>
                  </a:extLst>
                </p:cNvPr>
                <p:cNvPicPr/>
                <p:nvPr/>
              </p:nvPicPr>
              <p:blipFill>
                <a:blip r:embed="rId81"/>
                <a:stretch>
                  <a:fillRect/>
                </a:stretch>
              </p:blipFill>
              <p:spPr>
                <a:xfrm>
                  <a:off x="10442985" y="3212280"/>
                  <a:ext cx="177480" cy="4633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90" name="Ink 89">
                  <a:extLst>
                    <a:ext uri="{FF2B5EF4-FFF2-40B4-BE49-F238E27FC236}">
                      <a16:creationId xmlns:a16="http://schemas.microsoft.com/office/drawing/2014/main" id="{0FA400C3-A001-DD37-EE18-A5C8FADAE71B}"/>
                    </a:ext>
                  </a:extLst>
                </p14:cNvPr>
                <p14:cNvContentPartPr/>
                <p14:nvPr/>
              </p14:nvContentPartPr>
              <p14:xfrm>
                <a:off x="10750425" y="3095640"/>
                <a:ext cx="146160" cy="385200"/>
              </p14:xfrm>
            </p:contentPart>
          </mc:Choice>
          <mc:Fallback xmlns="">
            <p:pic>
              <p:nvPicPr>
                <p:cNvPr id="90" name="Ink 89">
                  <a:extLst>
                    <a:ext uri="{FF2B5EF4-FFF2-40B4-BE49-F238E27FC236}">
                      <a16:creationId xmlns:a16="http://schemas.microsoft.com/office/drawing/2014/main" id="{0FA400C3-A001-DD37-EE18-A5C8FADAE71B}"/>
                    </a:ext>
                  </a:extLst>
                </p:cNvPr>
                <p:cNvPicPr/>
                <p:nvPr/>
              </p:nvPicPr>
              <p:blipFill>
                <a:blip r:embed="rId83"/>
                <a:stretch>
                  <a:fillRect/>
                </a:stretch>
              </p:blipFill>
              <p:spPr>
                <a:xfrm>
                  <a:off x="10744305" y="3089520"/>
                  <a:ext cx="158400" cy="3974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91" name="Ink 90">
                  <a:extLst>
                    <a:ext uri="{FF2B5EF4-FFF2-40B4-BE49-F238E27FC236}">
                      <a16:creationId xmlns:a16="http://schemas.microsoft.com/office/drawing/2014/main" id="{5BDC1161-5891-2B5D-0F33-2113C7734BB6}"/>
                    </a:ext>
                  </a:extLst>
                </p14:cNvPr>
                <p14:cNvContentPartPr/>
                <p14:nvPr/>
              </p14:nvContentPartPr>
              <p14:xfrm>
                <a:off x="10944825" y="3241440"/>
                <a:ext cx="115920" cy="124920"/>
              </p14:xfrm>
            </p:contentPart>
          </mc:Choice>
          <mc:Fallback xmlns="">
            <p:pic>
              <p:nvPicPr>
                <p:cNvPr id="91" name="Ink 90">
                  <a:extLst>
                    <a:ext uri="{FF2B5EF4-FFF2-40B4-BE49-F238E27FC236}">
                      <a16:creationId xmlns:a16="http://schemas.microsoft.com/office/drawing/2014/main" id="{5BDC1161-5891-2B5D-0F33-2113C7734BB6}"/>
                    </a:ext>
                  </a:extLst>
                </p:cNvPr>
                <p:cNvPicPr/>
                <p:nvPr/>
              </p:nvPicPr>
              <p:blipFill>
                <a:blip r:embed="rId85"/>
                <a:stretch>
                  <a:fillRect/>
                </a:stretch>
              </p:blipFill>
              <p:spPr>
                <a:xfrm>
                  <a:off x="10938705" y="3235320"/>
                  <a:ext cx="12816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92" name="Ink 91">
                  <a:extLst>
                    <a:ext uri="{FF2B5EF4-FFF2-40B4-BE49-F238E27FC236}">
                      <a16:creationId xmlns:a16="http://schemas.microsoft.com/office/drawing/2014/main" id="{6B4EBC50-B9EC-0F24-B9B9-D4F13F9BBEA0}"/>
                    </a:ext>
                  </a:extLst>
                </p14:cNvPr>
                <p14:cNvContentPartPr/>
                <p14:nvPr/>
              </p14:nvContentPartPr>
              <p14:xfrm>
                <a:off x="11083785" y="3216960"/>
                <a:ext cx="137520" cy="152640"/>
              </p14:xfrm>
            </p:contentPart>
          </mc:Choice>
          <mc:Fallback xmlns="">
            <p:pic>
              <p:nvPicPr>
                <p:cNvPr id="92" name="Ink 91">
                  <a:extLst>
                    <a:ext uri="{FF2B5EF4-FFF2-40B4-BE49-F238E27FC236}">
                      <a16:creationId xmlns:a16="http://schemas.microsoft.com/office/drawing/2014/main" id="{6B4EBC50-B9EC-0F24-B9B9-D4F13F9BBEA0}"/>
                    </a:ext>
                  </a:extLst>
                </p:cNvPr>
                <p:cNvPicPr/>
                <p:nvPr/>
              </p:nvPicPr>
              <p:blipFill>
                <a:blip r:embed="rId87"/>
                <a:stretch>
                  <a:fillRect/>
                </a:stretch>
              </p:blipFill>
              <p:spPr>
                <a:xfrm>
                  <a:off x="11077665" y="3210840"/>
                  <a:ext cx="14976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93" name="Ink 92">
                  <a:extLst>
                    <a:ext uri="{FF2B5EF4-FFF2-40B4-BE49-F238E27FC236}">
                      <a16:creationId xmlns:a16="http://schemas.microsoft.com/office/drawing/2014/main" id="{72F12805-44A9-3FAA-101B-E905CAE52910}"/>
                    </a:ext>
                  </a:extLst>
                </p14:cNvPr>
                <p14:cNvContentPartPr/>
                <p14:nvPr/>
              </p14:nvContentPartPr>
              <p14:xfrm>
                <a:off x="11217345" y="3084120"/>
                <a:ext cx="221040" cy="432360"/>
              </p14:xfrm>
            </p:contentPart>
          </mc:Choice>
          <mc:Fallback xmlns="">
            <p:pic>
              <p:nvPicPr>
                <p:cNvPr id="93" name="Ink 92">
                  <a:extLst>
                    <a:ext uri="{FF2B5EF4-FFF2-40B4-BE49-F238E27FC236}">
                      <a16:creationId xmlns:a16="http://schemas.microsoft.com/office/drawing/2014/main" id="{72F12805-44A9-3FAA-101B-E905CAE52910}"/>
                    </a:ext>
                  </a:extLst>
                </p:cNvPr>
                <p:cNvPicPr/>
                <p:nvPr/>
              </p:nvPicPr>
              <p:blipFill>
                <a:blip r:embed="rId89"/>
                <a:stretch>
                  <a:fillRect/>
                </a:stretch>
              </p:blipFill>
              <p:spPr>
                <a:xfrm>
                  <a:off x="11211225" y="3078000"/>
                  <a:ext cx="233280" cy="444600"/>
                </a:xfrm>
                <a:prstGeom prst="rect">
                  <a:avLst/>
                </a:prstGeom>
              </p:spPr>
            </p:pic>
          </mc:Fallback>
        </mc:AlternateContent>
      </p:grpSp>
      <p:grpSp>
        <p:nvGrpSpPr>
          <p:cNvPr id="99" name="Group 98">
            <a:extLst>
              <a:ext uri="{FF2B5EF4-FFF2-40B4-BE49-F238E27FC236}">
                <a16:creationId xmlns:a16="http://schemas.microsoft.com/office/drawing/2014/main" id="{2262846E-CA77-B772-50A8-B6CB44E6646C}"/>
              </a:ext>
            </a:extLst>
          </p:cNvPr>
          <p:cNvGrpSpPr/>
          <p:nvPr/>
        </p:nvGrpSpPr>
        <p:grpSpPr>
          <a:xfrm>
            <a:off x="1295352" y="1114367"/>
            <a:ext cx="5395648" cy="1283760"/>
            <a:chOff x="1295352" y="1114367"/>
            <a:chExt cx="5395648" cy="1283760"/>
          </a:xfrm>
        </p:grpSpPr>
        <mc:AlternateContent xmlns:mc="http://schemas.openxmlformats.org/markup-compatibility/2006" xmlns:p14="http://schemas.microsoft.com/office/powerpoint/2010/main">
          <mc:Choice Requires="p14">
            <p:contentPart p14:bwMode="auto" r:id="rId90">
              <p14:nvContentPartPr>
                <p14:cNvPr id="22" name="Ink 21">
                  <a:extLst>
                    <a:ext uri="{FF2B5EF4-FFF2-40B4-BE49-F238E27FC236}">
                      <a16:creationId xmlns:a16="http://schemas.microsoft.com/office/drawing/2014/main" id="{A383F4A5-4AE5-4FB3-0D9B-106F59CD9469}"/>
                    </a:ext>
                  </a:extLst>
                </p14:cNvPr>
                <p14:cNvContentPartPr/>
                <p14:nvPr/>
              </p14:nvContentPartPr>
              <p14:xfrm>
                <a:off x="3339040" y="1938407"/>
                <a:ext cx="145440" cy="459720"/>
              </p14:xfrm>
            </p:contentPart>
          </mc:Choice>
          <mc:Fallback xmlns="">
            <p:pic>
              <p:nvPicPr>
                <p:cNvPr id="22" name="Ink 21">
                  <a:extLst>
                    <a:ext uri="{FF2B5EF4-FFF2-40B4-BE49-F238E27FC236}">
                      <a16:creationId xmlns:a16="http://schemas.microsoft.com/office/drawing/2014/main" id="{A383F4A5-4AE5-4FB3-0D9B-106F59CD9469}"/>
                    </a:ext>
                  </a:extLst>
                </p:cNvPr>
                <p:cNvPicPr/>
                <p:nvPr/>
              </p:nvPicPr>
              <p:blipFill>
                <a:blip r:embed="rId91"/>
                <a:stretch>
                  <a:fillRect/>
                </a:stretch>
              </p:blipFill>
              <p:spPr>
                <a:xfrm>
                  <a:off x="3332920" y="1932287"/>
                  <a:ext cx="157680" cy="4719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3" name="Ink 22">
                  <a:extLst>
                    <a:ext uri="{FF2B5EF4-FFF2-40B4-BE49-F238E27FC236}">
                      <a16:creationId xmlns:a16="http://schemas.microsoft.com/office/drawing/2014/main" id="{5EBA7A09-35EA-E428-F14C-AE6F422F9D32}"/>
                    </a:ext>
                  </a:extLst>
                </p14:cNvPr>
                <p14:cNvContentPartPr/>
                <p14:nvPr/>
              </p14:nvContentPartPr>
              <p14:xfrm>
                <a:off x="3329320" y="2156927"/>
                <a:ext cx="152280" cy="36000"/>
              </p14:xfrm>
            </p:contentPart>
          </mc:Choice>
          <mc:Fallback xmlns="">
            <p:pic>
              <p:nvPicPr>
                <p:cNvPr id="23" name="Ink 22">
                  <a:extLst>
                    <a:ext uri="{FF2B5EF4-FFF2-40B4-BE49-F238E27FC236}">
                      <a16:creationId xmlns:a16="http://schemas.microsoft.com/office/drawing/2014/main" id="{5EBA7A09-35EA-E428-F14C-AE6F422F9D32}"/>
                    </a:ext>
                  </a:extLst>
                </p:cNvPr>
                <p:cNvPicPr/>
                <p:nvPr/>
              </p:nvPicPr>
              <p:blipFill>
                <a:blip r:embed="rId93"/>
                <a:stretch>
                  <a:fillRect/>
                </a:stretch>
              </p:blipFill>
              <p:spPr>
                <a:xfrm>
                  <a:off x="3323200" y="2150807"/>
                  <a:ext cx="16452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5" name="Ink 24">
                  <a:extLst>
                    <a:ext uri="{FF2B5EF4-FFF2-40B4-BE49-F238E27FC236}">
                      <a16:creationId xmlns:a16="http://schemas.microsoft.com/office/drawing/2014/main" id="{95F478FA-25E9-4B03-13EC-779230B0A4C8}"/>
                    </a:ext>
                  </a:extLst>
                </p14:cNvPr>
                <p14:cNvContentPartPr/>
                <p14:nvPr/>
              </p14:nvContentPartPr>
              <p14:xfrm>
                <a:off x="3615160" y="1936607"/>
                <a:ext cx="173160" cy="369720"/>
              </p14:xfrm>
            </p:contentPart>
          </mc:Choice>
          <mc:Fallback xmlns="">
            <p:pic>
              <p:nvPicPr>
                <p:cNvPr id="25" name="Ink 24">
                  <a:extLst>
                    <a:ext uri="{FF2B5EF4-FFF2-40B4-BE49-F238E27FC236}">
                      <a16:creationId xmlns:a16="http://schemas.microsoft.com/office/drawing/2014/main" id="{95F478FA-25E9-4B03-13EC-779230B0A4C8}"/>
                    </a:ext>
                  </a:extLst>
                </p:cNvPr>
                <p:cNvPicPr/>
                <p:nvPr/>
              </p:nvPicPr>
              <p:blipFill>
                <a:blip r:embed="rId95"/>
                <a:stretch>
                  <a:fillRect/>
                </a:stretch>
              </p:blipFill>
              <p:spPr>
                <a:xfrm>
                  <a:off x="3609040" y="1930487"/>
                  <a:ext cx="18540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6" name="Ink 25">
                  <a:extLst>
                    <a:ext uri="{FF2B5EF4-FFF2-40B4-BE49-F238E27FC236}">
                      <a16:creationId xmlns:a16="http://schemas.microsoft.com/office/drawing/2014/main" id="{2523A7CC-AB47-A338-B542-1BE66E24A7D4}"/>
                    </a:ext>
                  </a:extLst>
                </p14:cNvPr>
                <p14:cNvContentPartPr/>
                <p14:nvPr/>
              </p14:nvContentPartPr>
              <p14:xfrm>
                <a:off x="3806680" y="2044247"/>
                <a:ext cx="105120" cy="131400"/>
              </p14:xfrm>
            </p:contentPart>
          </mc:Choice>
          <mc:Fallback xmlns="">
            <p:pic>
              <p:nvPicPr>
                <p:cNvPr id="26" name="Ink 25">
                  <a:extLst>
                    <a:ext uri="{FF2B5EF4-FFF2-40B4-BE49-F238E27FC236}">
                      <a16:creationId xmlns:a16="http://schemas.microsoft.com/office/drawing/2014/main" id="{2523A7CC-AB47-A338-B542-1BE66E24A7D4}"/>
                    </a:ext>
                  </a:extLst>
                </p:cNvPr>
                <p:cNvPicPr/>
                <p:nvPr/>
              </p:nvPicPr>
              <p:blipFill>
                <a:blip r:embed="rId97"/>
                <a:stretch>
                  <a:fillRect/>
                </a:stretch>
              </p:blipFill>
              <p:spPr>
                <a:xfrm>
                  <a:off x="3800560" y="2038127"/>
                  <a:ext cx="11736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7" name="Ink 26">
                  <a:extLst>
                    <a:ext uri="{FF2B5EF4-FFF2-40B4-BE49-F238E27FC236}">
                      <a16:creationId xmlns:a16="http://schemas.microsoft.com/office/drawing/2014/main" id="{24A0434E-11AD-47D9-38E4-BFA7DF96A8CE}"/>
                    </a:ext>
                  </a:extLst>
                </p14:cNvPr>
                <p14:cNvContentPartPr/>
                <p14:nvPr/>
              </p14:nvContentPartPr>
              <p14:xfrm>
                <a:off x="3927280" y="2015807"/>
                <a:ext cx="158760" cy="140040"/>
              </p14:xfrm>
            </p:contentPart>
          </mc:Choice>
          <mc:Fallback xmlns="">
            <p:pic>
              <p:nvPicPr>
                <p:cNvPr id="27" name="Ink 26">
                  <a:extLst>
                    <a:ext uri="{FF2B5EF4-FFF2-40B4-BE49-F238E27FC236}">
                      <a16:creationId xmlns:a16="http://schemas.microsoft.com/office/drawing/2014/main" id="{24A0434E-11AD-47D9-38E4-BFA7DF96A8CE}"/>
                    </a:ext>
                  </a:extLst>
                </p:cNvPr>
                <p:cNvPicPr/>
                <p:nvPr/>
              </p:nvPicPr>
              <p:blipFill>
                <a:blip r:embed="rId99"/>
                <a:stretch>
                  <a:fillRect/>
                </a:stretch>
              </p:blipFill>
              <p:spPr>
                <a:xfrm>
                  <a:off x="3921160" y="2009687"/>
                  <a:ext cx="17100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8" name="Ink 27">
                  <a:extLst>
                    <a:ext uri="{FF2B5EF4-FFF2-40B4-BE49-F238E27FC236}">
                      <a16:creationId xmlns:a16="http://schemas.microsoft.com/office/drawing/2014/main" id="{0B4C37F4-541F-9747-4CFF-D61B3DE8C2BE}"/>
                    </a:ext>
                  </a:extLst>
                </p14:cNvPr>
                <p14:cNvContentPartPr/>
                <p14:nvPr/>
              </p14:nvContentPartPr>
              <p14:xfrm>
                <a:off x="4082800" y="1947047"/>
                <a:ext cx="151200" cy="379080"/>
              </p14:xfrm>
            </p:contentPart>
          </mc:Choice>
          <mc:Fallback xmlns="">
            <p:pic>
              <p:nvPicPr>
                <p:cNvPr id="28" name="Ink 27">
                  <a:extLst>
                    <a:ext uri="{FF2B5EF4-FFF2-40B4-BE49-F238E27FC236}">
                      <a16:creationId xmlns:a16="http://schemas.microsoft.com/office/drawing/2014/main" id="{0B4C37F4-541F-9747-4CFF-D61B3DE8C2BE}"/>
                    </a:ext>
                  </a:extLst>
                </p:cNvPr>
                <p:cNvPicPr/>
                <p:nvPr/>
              </p:nvPicPr>
              <p:blipFill>
                <a:blip r:embed="rId101"/>
                <a:stretch>
                  <a:fillRect/>
                </a:stretch>
              </p:blipFill>
              <p:spPr>
                <a:xfrm>
                  <a:off x="4076680" y="1940927"/>
                  <a:ext cx="16344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0" name="Ink 29">
                  <a:extLst>
                    <a:ext uri="{FF2B5EF4-FFF2-40B4-BE49-F238E27FC236}">
                      <a16:creationId xmlns:a16="http://schemas.microsoft.com/office/drawing/2014/main" id="{F6B1B907-AD42-E9F9-C074-A8C93DD19128}"/>
                    </a:ext>
                  </a:extLst>
                </p14:cNvPr>
                <p14:cNvContentPartPr/>
                <p14:nvPr/>
              </p14:nvContentPartPr>
              <p14:xfrm>
                <a:off x="5719360" y="1906007"/>
                <a:ext cx="174600" cy="377640"/>
              </p14:xfrm>
            </p:contentPart>
          </mc:Choice>
          <mc:Fallback xmlns="">
            <p:pic>
              <p:nvPicPr>
                <p:cNvPr id="30" name="Ink 29">
                  <a:extLst>
                    <a:ext uri="{FF2B5EF4-FFF2-40B4-BE49-F238E27FC236}">
                      <a16:creationId xmlns:a16="http://schemas.microsoft.com/office/drawing/2014/main" id="{F6B1B907-AD42-E9F9-C074-A8C93DD19128}"/>
                    </a:ext>
                  </a:extLst>
                </p:cNvPr>
                <p:cNvPicPr/>
                <p:nvPr/>
              </p:nvPicPr>
              <p:blipFill>
                <a:blip r:embed="rId103"/>
                <a:stretch>
                  <a:fillRect/>
                </a:stretch>
              </p:blipFill>
              <p:spPr>
                <a:xfrm>
                  <a:off x="5713240" y="1899887"/>
                  <a:ext cx="18684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1" name="Ink 30">
                  <a:extLst>
                    <a:ext uri="{FF2B5EF4-FFF2-40B4-BE49-F238E27FC236}">
                      <a16:creationId xmlns:a16="http://schemas.microsoft.com/office/drawing/2014/main" id="{DE324FED-11A6-F243-B668-CE58F4F4B106}"/>
                    </a:ext>
                  </a:extLst>
                </p14:cNvPr>
                <p14:cNvContentPartPr/>
                <p14:nvPr/>
              </p14:nvContentPartPr>
              <p14:xfrm>
                <a:off x="6052000" y="1826807"/>
                <a:ext cx="194400" cy="288360"/>
              </p14:xfrm>
            </p:contentPart>
          </mc:Choice>
          <mc:Fallback xmlns="">
            <p:pic>
              <p:nvPicPr>
                <p:cNvPr id="31" name="Ink 30">
                  <a:extLst>
                    <a:ext uri="{FF2B5EF4-FFF2-40B4-BE49-F238E27FC236}">
                      <a16:creationId xmlns:a16="http://schemas.microsoft.com/office/drawing/2014/main" id="{DE324FED-11A6-F243-B668-CE58F4F4B106}"/>
                    </a:ext>
                  </a:extLst>
                </p:cNvPr>
                <p:cNvPicPr/>
                <p:nvPr/>
              </p:nvPicPr>
              <p:blipFill>
                <a:blip r:embed="rId105"/>
                <a:stretch>
                  <a:fillRect/>
                </a:stretch>
              </p:blipFill>
              <p:spPr>
                <a:xfrm>
                  <a:off x="6045880" y="1820687"/>
                  <a:ext cx="20664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32" name="Ink 31">
                  <a:extLst>
                    <a:ext uri="{FF2B5EF4-FFF2-40B4-BE49-F238E27FC236}">
                      <a16:creationId xmlns:a16="http://schemas.microsoft.com/office/drawing/2014/main" id="{22BEAEBD-1B16-11FA-6623-6DA83D814001}"/>
                    </a:ext>
                  </a:extLst>
                </p14:cNvPr>
                <p14:cNvContentPartPr/>
                <p14:nvPr/>
              </p14:nvContentPartPr>
              <p14:xfrm>
                <a:off x="6217600" y="1917167"/>
                <a:ext cx="137880" cy="112680"/>
              </p14:xfrm>
            </p:contentPart>
          </mc:Choice>
          <mc:Fallback xmlns="">
            <p:pic>
              <p:nvPicPr>
                <p:cNvPr id="32" name="Ink 31">
                  <a:extLst>
                    <a:ext uri="{FF2B5EF4-FFF2-40B4-BE49-F238E27FC236}">
                      <a16:creationId xmlns:a16="http://schemas.microsoft.com/office/drawing/2014/main" id="{22BEAEBD-1B16-11FA-6623-6DA83D814001}"/>
                    </a:ext>
                  </a:extLst>
                </p:cNvPr>
                <p:cNvPicPr/>
                <p:nvPr/>
              </p:nvPicPr>
              <p:blipFill>
                <a:blip r:embed="rId107"/>
                <a:stretch>
                  <a:fillRect/>
                </a:stretch>
              </p:blipFill>
              <p:spPr>
                <a:xfrm>
                  <a:off x="6211480" y="1911047"/>
                  <a:ext cx="15012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3" name="Ink 32">
                  <a:extLst>
                    <a:ext uri="{FF2B5EF4-FFF2-40B4-BE49-F238E27FC236}">
                      <a16:creationId xmlns:a16="http://schemas.microsoft.com/office/drawing/2014/main" id="{8461D589-2CD7-5B24-228F-09435BE6D478}"/>
                    </a:ext>
                  </a:extLst>
                </p14:cNvPr>
                <p14:cNvContentPartPr/>
                <p14:nvPr/>
              </p14:nvContentPartPr>
              <p14:xfrm>
                <a:off x="6386440" y="1876847"/>
                <a:ext cx="148680" cy="129600"/>
              </p14:xfrm>
            </p:contentPart>
          </mc:Choice>
          <mc:Fallback xmlns="">
            <p:pic>
              <p:nvPicPr>
                <p:cNvPr id="33" name="Ink 32">
                  <a:extLst>
                    <a:ext uri="{FF2B5EF4-FFF2-40B4-BE49-F238E27FC236}">
                      <a16:creationId xmlns:a16="http://schemas.microsoft.com/office/drawing/2014/main" id="{8461D589-2CD7-5B24-228F-09435BE6D478}"/>
                    </a:ext>
                  </a:extLst>
                </p:cNvPr>
                <p:cNvPicPr/>
                <p:nvPr/>
              </p:nvPicPr>
              <p:blipFill>
                <a:blip r:embed="rId109"/>
                <a:stretch>
                  <a:fillRect/>
                </a:stretch>
              </p:blipFill>
              <p:spPr>
                <a:xfrm>
                  <a:off x="6380320" y="1870727"/>
                  <a:ext cx="16092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4" name="Ink 33">
                  <a:extLst>
                    <a:ext uri="{FF2B5EF4-FFF2-40B4-BE49-F238E27FC236}">
                      <a16:creationId xmlns:a16="http://schemas.microsoft.com/office/drawing/2014/main" id="{0EEB8751-BE43-395E-FDA0-9281B87504A3}"/>
                    </a:ext>
                  </a:extLst>
                </p14:cNvPr>
                <p14:cNvContentPartPr/>
                <p14:nvPr/>
              </p14:nvContentPartPr>
              <p14:xfrm>
                <a:off x="6535840" y="1773887"/>
                <a:ext cx="155160" cy="423360"/>
              </p14:xfrm>
            </p:contentPart>
          </mc:Choice>
          <mc:Fallback xmlns="">
            <p:pic>
              <p:nvPicPr>
                <p:cNvPr id="34" name="Ink 33">
                  <a:extLst>
                    <a:ext uri="{FF2B5EF4-FFF2-40B4-BE49-F238E27FC236}">
                      <a16:creationId xmlns:a16="http://schemas.microsoft.com/office/drawing/2014/main" id="{0EEB8751-BE43-395E-FDA0-9281B87504A3}"/>
                    </a:ext>
                  </a:extLst>
                </p:cNvPr>
                <p:cNvPicPr/>
                <p:nvPr/>
              </p:nvPicPr>
              <p:blipFill>
                <a:blip r:embed="rId111"/>
                <a:stretch>
                  <a:fillRect/>
                </a:stretch>
              </p:blipFill>
              <p:spPr>
                <a:xfrm>
                  <a:off x="6529720" y="1767767"/>
                  <a:ext cx="167400" cy="4356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6" name="Ink 35">
                  <a:extLst>
                    <a:ext uri="{FF2B5EF4-FFF2-40B4-BE49-F238E27FC236}">
                      <a16:creationId xmlns:a16="http://schemas.microsoft.com/office/drawing/2014/main" id="{2EBC55B0-D266-CA0D-2589-890DE2A725DC}"/>
                    </a:ext>
                  </a:extLst>
                </p14:cNvPr>
                <p14:cNvContentPartPr/>
                <p14:nvPr/>
              </p14:nvContentPartPr>
              <p14:xfrm>
                <a:off x="2869600" y="2008607"/>
                <a:ext cx="197280" cy="278640"/>
              </p14:xfrm>
            </p:contentPart>
          </mc:Choice>
          <mc:Fallback xmlns="">
            <p:pic>
              <p:nvPicPr>
                <p:cNvPr id="36" name="Ink 35">
                  <a:extLst>
                    <a:ext uri="{FF2B5EF4-FFF2-40B4-BE49-F238E27FC236}">
                      <a16:creationId xmlns:a16="http://schemas.microsoft.com/office/drawing/2014/main" id="{2EBC55B0-D266-CA0D-2589-890DE2A725DC}"/>
                    </a:ext>
                  </a:extLst>
                </p:cNvPr>
                <p:cNvPicPr/>
                <p:nvPr/>
              </p:nvPicPr>
              <p:blipFill>
                <a:blip r:embed="rId113"/>
                <a:stretch>
                  <a:fillRect/>
                </a:stretch>
              </p:blipFill>
              <p:spPr>
                <a:xfrm>
                  <a:off x="2863480" y="2002487"/>
                  <a:ext cx="20952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37" name="Ink 36">
                  <a:extLst>
                    <a:ext uri="{FF2B5EF4-FFF2-40B4-BE49-F238E27FC236}">
                      <a16:creationId xmlns:a16="http://schemas.microsoft.com/office/drawing/2014/main" id="{D72682F2-6104-A467-1B36-9DF0C20D019F}"/>
                    </a:ext>
                  </a:extLst>
                </p14:cNvPr>
                <p14:cNvContentPartPr/>
                <p14:nvPr/>
              </p14:nvContentPartPr>
              <p14:xfrm>
                <a:off x="4741240" y="1944167"/>
                <a:ext cx="15840" cy="249480"/>
              </p14:xfrm>
            </p:contentPart>
          </mc:Choice>
          <mc:Fallback xmlns="">
            <p:pic>
              <p:nvPicPr>
                <p:cNvPr id="37" name="Ink 36">
                  <a:extLst>
                    <a:ext uri="{FF2B5EF4-FFF2-40B4-BE49-F238E27FC236}">
                      <a16:creationId xmlns:a16="http://schemas.microsoft.com/office/drawing/2014/main" id="{D72682F2-6104-A467-1B36-9DF0C20D019F}"/>
                    </a:ext>
                  </a:extLst>
                </p:cNvPr>
                <p:cNvPicPr/>
                <p:nvPr/>
              </p:nvPicPr>
              <p:blipFill>
                <a:blip r:embed="rId115"/>
                <a:stretch>
                  <a:fillRect/>
                </a:stretch>
              </p:blipFill>
              <p:spPr>
                <a:xfrm>
                  <a:off x="4735120" y="1938047"/>
                  <a:ext cx="2808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38" name="Ink 37">
                  <a:extLst>
                    <a:ext uri="{FF2B5EF4-FFF2-40B4-BE49-F238E27FC236}">
                      <a16:creationId xmlns:a16="http://schemas.microsoft.com/office/drawing/2014/main" id="{15FFE0A9-439D-CEB5-F9E7-4E4CA8AAD493}"/>
                    </a:ext>
                  </a:extLst>
                </p14:cNvPr>
                <p14:cNvContentPartPr/>
                <p14:nvPr/>
              </p14:nvContentPartPr>
              <p14:xfrm>
                <a:off x="4667080" y="2039567"/>
                <a:ext cx="214200" cy="44640"/>
              </p14:xfrm>
            </p:contentPart>
          </mc:Choice>
          <mc:Fallback xmlns="">
            <p:pic>
              <p:nvPicPr>
                <p:cNvPr id="38" name="Ink 37">
                  <a:extLst>
                    <a:ext uri="{FF2B5EF4-FFF2-40B4-BE49-F238E27FC236}">
                      <a16:creationId xmlns:a16="http://schemas.microsoft.com/office/drawing/2014/main" id="{15FFE0A9-439D-CEB5-F9E7-4E4CA8AAD493}"/>
                    </a:ext>
                  </a:extLst>
                </p:cNvPr>
                <p:cNvPicPr/>
                <p:nvPr/>
              </p:nvPicPr>
              <p:blipFill>
                <a:blip r:embed="rId117"/>
                <a:stretch>
                  <a:fillRect/>
                </a:stretch>
              </p:blipFill>
              <p:spPr>
                <a:xfrm>
                  <a:off x="4660960" y="2033447"/>
                  <a:ext cx="22644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39" name="Ink 38">
                  <a:extLst>
                    <a:ext uri="{FF2B5EF4-FFF2-40B4-BE49-F238E27FC236}">
                      <a16:creationId xmlns:a16="http://schemas.microsoft.com/office/drawing/2014/main" id="{29D47DEE-D592-5471-1749-0724CB7C67F3}"/>
                    </a:ext>
                  </a:extLst>
                </p14:cNvPr>
                <p14:cNvContentPartPr/>
                <p14:nvPr/>
              </p14:nvContentPartPr>
              <p14:xfrm>
                <a:off x="5287000" y="1836167"/>
                <a:ext cx="266040" cy="331200"/>
              </p14:xfrm>
            </p:contentPart>
          </mc:Choice>
          <mc:Fallback xmlns="">
            <p:pic>
              <p:nvPicPr>
                <p:cNvPr id="39" name="Ink 38">
                  <a:extLst>
                    <a:ext uri="{FF2B5EF4-FFF2-40B4-BE49-F238E27FC236}">
                      <a16:creationId xmlns:a16="http://schemas.microsoft.com/office/drawing/2014/main" id="{29D47DEE-D592-5471-1749-0724CB7C67F3}"/>
                    </a:ext>
                  </a:extLst>
                </p:cNvPr>
                <p:cNvPicPr/>
                <p:nvPr/>
              </p:nvPicPr>
              <p:blipFill>
                <a:blip r:embed="rId119"/>
                <a:stretch>
                  <a:fillRect/>
                </a:stretch>
              </p:blipFill>
              <p:spPr>
                <a:xfrm>
                  <a:off x="5280880" y="1830047"/>
                  <a:ext cx="2782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4" name="Ink 3">
                  <a:extLst>
                    <a:ext uri="{FF2B5EF4-FFF2-40B4-BE49-F238E27FC236}">
                      <a16:creationId xmlns:a16="http://schemas.microsoft.com/office/drawing/2014/main" id="{2617ED6B-45E4-4435-FCD5-8424ABA1E8FB}"/>
                    </a:ext>
                  </a:extLst>
                </p14:cNvPr>
                <p14:cNvContentPartPr/>
                <p14:nvPr/>
              </p14:nvContentPartPr>
              <p14:xfrm>
                <a:off x="1295352" y="1178856"/>
                <a:ext cx="199080" cy="285480"/>
              </p14:xfrm>
            </p:contentPart>
          </mc:Choice>
          <mc:Fallback xmlns="">
            <p:pic>
              <p:nvPicPr>
                <p:cNvPr id="4" name="Ink 3">
                  <a:extLst>
                    <a:ext uri="{FF2B5EF4-FFF2-40B4-BE49-F238E27FC236}">
                      <a16:creationId xmlns:a16="http://schemas.microsoft.com/office/drawing/2014/main" id="{2617ED6B-45E4-4435-FCD5-8424ABA1E8FB}"/>
                    </a:ext>
                  </a:extLst>
                </p:cNvPr>
                <p:cNvPicPr/>
                <p:nvPr/>
              </p:nvPicPr>
              <p:blipFill>
                <a:blip r:embed="rId121"/>
                <a:stretch>
                  <a:fillRect/>
                </a:stretch>
              </p:blipFill>
              <p:spPr>
                <a:xfrm>
                  <a:off x="1289232" y="1172736"/>
                  <a:ext cx="21132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5" name="Ink 4">
                  <a:extLst>
                    <a:ext uri="{FF2B5EF4-FFF2-40B4-BE49-F238E27FC236}">
                      <a16:creationId xmlns:a16="http://schemas.microsoft.com/office/drawing/2014/main" id="{9CBC92D6-4753-6217-47A3-920CFE021C15}"/>
                    </a:ext>
                  </a:extLst>
                </p14:cNvPr>
                <p14:cNvContentPartPr/>
                <p14:nvPr/>
              </p14:nvContentPartPr>
              <p14:xfrm>
                <a:off x="1580112" y="1311696"/>
                <a:ext cx="21960" cy="142560"/>
              </p14:xfrm>
            </p:contentPart>
          </mc:Choice>
          <mc:Fallback xmlns="">
            <p:pic>
              <p:nvPicPr>
                <p:cNvPr id="5" name="Ink 4">
                  <a:extLst>
                    <a:ext uri="{FF2B5EF4-FFF2-40B4-BE49-F238E27FC236}">
                      <a16:creationId xmlns:a16="http://schemas.microsoft.com/office/drawing/2014/main" id="{9CBC92D6-4753-6217-47A3-920CFE021C15}"/>
                    </a:ext>
                  </a:extLst>
                </p:cNvPr>
                <p:cNvPicPr/>
                <p:nvPr/>
              </p:nvPicPr>
              <p:blipFill>
                <a:blip r:embed="rId123"/>
                <a:stretch>
                  <a:fillRect/>
                </a:stretch>
              </p:blipFill>
              <p:spPr>
                <a:xfrm>
                  <a:off x="1573992" y="1305576"/>
                  <a:ext cx="3420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 name="Ink 5">
                  <a:extLst>
                    <a:ext uri="{FF2B5EF4-FFF2-40B4-BE49-F238E27FC236}">
                      <a16:creationId xmlns:a16="http://schemas.microsoft.com/office/drawing/2014/main" id="{B194C850-5996-C16A-43E8-9319ACCE9443}"/>
                    </a:ext>
                  </a:extLst>
                </p14:cNvPr>
                <p14:cNvContentPartPr/>
                <p14:nvPr/>
              </p14:nvContentPartPr>
              <p14:xfrm>
                <a:off x="1626192" y="1201176"/>
                <a:ext cx="15480" cy="13320"/>
              </p14:xfrm>
            </p:contentPart>
          </mc:Choice>
          <mc:Fallback xmlns="">
            <p:pic>
              <p:nvPicPr>
                <p:cNvPr id="6" name="Ink 5">
                  <a:extLst>
                    <a:ext uri="{FF2B5EF4-FFF2-40B4-BE49-F238E27FC236}">
                      <a16:creationId xmlns:a16="http://schemas.microsoft.com/office/drawing/2014/main" id="{B194C850-5996-C16A-43E8-9319ACCE9443}"/>
                    </a:ext>
                  </a:extLst>
                </p:cNvPr>
                <p:cNvPicPr/>
                <p:nvPr/>
              </p:nvPicPr>
              <p:blipFill>
                <a:blip r:embed="rId125"/>
                <a:stretch>
                  <a:fillRect/>
                </a:stretch>
              </p:blipFill>
              <p:spPr>
                <a:xfrm>
                  <a:off x="1620072" y="1195056"/>
                  <a:ext cx="2772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 name="Ink 6">
                  <a:extLst>
                    <a:ext uri="{FF2B5EF4-FFF2-40B4-BE49-F238E27FC236}">
                      <a16:creationId xmlns:a16="http://schemas.microsoft.com/office/drawing/2014/main" id="{4A43B2CB-4797-B36C-40B0-8FBE993EBFEF}"/>
                    </a:ext>
                  </a:extLst>
                </p14:cNvPr>
                <p14:cNvContentPartPr/>
                <p14:nvPr/>
              </p14:nvContentPartPr>
              <p14:xfrm>
                <a:off x="1719792" y="1260216"/>
                <a:ext cx="167760" cy="178200"/>
              </p14:xfrm>
            </p:contentPart>
          </mc:Choice>
          <mc:Fallback xmlns="">
            <p:pic>
              <p:nvPicPr>
                <p:cNvPr id="7" name="Ink 6">
                  <a:extLst>
                    <a:ext uri="{FF2B5EF4-FFF2-40B4-BE49-F238E27FC236}">
                      <a16:creationId xmlns:a16="http://schemas.microsoft.com/office/drawing/2014/main" id="{4A43B2CB-4797-B36C-40B0-8FBE993EBFEF}"/>
                    </a:ext>
                  </a:extLst>
                </p:cNvPr>
                <p:cNvPicPr/>
                <p:nvPr/>
              </p:nvPicPr>
              <p:blipFill>
                <a:blip r:embed="rId127"/>
                <a:stretch>
                  <a:fillRect/>
                </a:stretch>
              </p:blipFill>
              <p:spPr>
                <a:xfrm>
                  <a:off x="1713672" y="1254096"/>
                  <a:ext cx="18000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 name="Ink 7">
                  <a:extLst>
                    <a:ext uri="{FF2B5EF4-FFF2-40B4-BE49-F238E27FC236}">
                      <a16:creationId xmlns:a16="http://schemas.microsoft.com/office/drawing/2014/main" id="{12E570C3-F5A8-A6EE-FE2C-982015161883}"/>
                    </a:ext>
                  </a:extLst>
                </p14:cNvPr>
                <p14:cNvContentPartPr/>
                <p14:nvPr/>
              </p14:nvContentPartPr>
              <p14:xfrm>
                <a:off x="1997352" y="1229256"/>
                <a:ext cx="191520" cy="161280"/>
              </p14:xfrm>
            </p:contentPart>
          </mc:Choice>
          <mc:Fallback xmlns="">
            <p:pic>
              <p:nvPicPr>
                <p:cNvPr id="8" name="Ink 7">
                  <a:extLst>
                    <a:ext uri="{FF2B5EF4-FFF2-40B4-BE49-F238E27FC236}">
                      <a16:creationId xmlns:a16="http://schemas.microsoft.com/office/drawing/2014/main" id="{12E570C3-F5A8-A6EE-FE2C-982015161883}"/>
                    </a:ext>
                  </a:extLst>
                </p:cNvPr>
                <p:cNvPicPr/>
                <p:nvPr/>
              </p:nvPicPr>
              <p:blipFill>
                <a:blip r:embed="rId129"/>
                <a:stretch>
                  <a:fillRect/>
                </a:stretch>
              </p:blipFill>
              <p:spPr>
                <a:xfrm>
                  <a:off x="1991232" y="1223136"/>
                  <a:ext cx="20376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0" name="Ink 9">
                  <a:extLst>
                    <a:ext uri="{FF2B5EF4-FFF2-40B4-BE49-F238E27FC236}">
                      <a16:creationId xmlns:a16="http://schemas.microsoft.com/office/drawing/2014/main" id="{182198F5-636C-1D7A-9A08-8A14DA29C91B}"/>
                    </a:ext>
                  </a:extLst>
                </p14:cNvPr>
                <p14:cNvContentPartPr/>
                <p14:nvPr/>
              </p14:nvContentPartPr>
              <p14:xfrm>
                <a:off x="2167272" y="1253016"/>
                <a:ext cx="360360" cy="152640"/>
              </p14:xfrm>
            </p:contentPart>
          </mc:Choice>
          <mc:Fallback xmlns="">
            <p:pic>
              <p:nvPicPr>
                <p:cNvPr id="10" name="Ink 9">
                  <a:extLst>
                    <a:ext uri="{FF2B5EF4-FFF2-40B4-BE49-F238E27FC236}">
                      <a16:creationId xmlns:a16="http://schemas.microsoft.com/office/drawing/2014/main" id="{182198F5-636C-1D7A-9A08-8A14DA29C91B}"/>
                    </a:ext>
                  </a:extLst>
                </p:cNvPr>
                <p:cNvPicPr/>
                <p:nvPr/>
              </p:nvPicPr>
              <p:blipFill>
                <a:blip r:embed="rId131"/>
                <a:stretch>
                  <a:fillRect/>
                </a:stretch>
              </p:blipFill>
              <p:spPr>
                <a:xfrm>
                  <a:off x="2161152" y="1246896"/>
                  <a:ext cx="3726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1" name="Ink 10">
                  <a:extLst>
                    <a:ext uri="{FF2B5EF4-FFF2-40B4-BE49-F238E27FC236}">
                      <a16:creationId xmlns:a16="http://schemas.microsoft.com/office/drawing/2014/main" id="{D93972E8-87F4-D5D4-36E3-C361A3EBBD40}"/>
                    </a:ext>
                  </a:extLst>
                </p14:cNvPr>
                <p14:cNvContentPartPr/>
                <p14:nvPr/>
              </p14:nvContentPartPr>
              <p14:xfrm>
                <a:off x="2941632" y="1161072"/>
                <a:ext cx="215640" cy="271080"/>
              </p14:xfrm>
            </p:contentPart>
          </mc:Choice>
          <mc:Fallback xmlns="">
            <p:pic>
              <p:nvPicPr>
                <p:cNvPr id="11" name="Ink 10">
                  <a:extLst>
                    <a:ext uri="{FF2B5EF4-FFF2-40B4-BE49-F238E27FC236}">
                      <a16:creationId xmlns:a16="http://schemas.microsoft.com/office/drawing/2014/main" id="{D93972E8-87F4-D5D4-36E3-C361A3EBBD40}"/>
                    </a:ext>
                  </a:extLst>
                </p:cNvPr>
                <p:cNvPicPr/>
                <p:nvPr/>
              </p:nvPicPr>
              <p:blipFill>
                <a:blip r:embed="rId133"/>
                <a:stretch>
                  <a:fillRect/>
                </a:stretch>
              </p:blipFill>
              <p:spPr>
                <a:xfrm>
                  <a:off x="2935512" y="1154952"/>
                  <a:ext cx="22788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2" name="Ink 11">
                  <a:extLst>
                    <a:ext uri="{FF2B5EF4-FFF2-40B4-BE49-F238E27FC236}">
                      <a16:creationId xmlns:a16="http://schemas.microsoft.com/office/drawing/2014/main" id="{1197D979-C016-9B0B-1361-FB4DB562D31C}"/>
                    </a:ext>
                  </a:extLst>
                </p14:cNvPr>
                <p14:cNvContentPartPr/>
                <p14:nvPr/>
              </p14:nvContentPartPr>
              <p14:xfrm>
                <a:off x="3222792" y="1230192"/>
                <a:ext cx="7200" cy="357840"/>
              </p14:xfrm>
            </p:contentPart>
          </mc:Choice>
          <mc:Fallback xmlns="">
            <p:pic>
              <p:nvPicPr>
                <p:cNvPr id="12" name="Ink 11">
                  <a:extLst>
                    <a:ext uri="{FF2B5EF4-FFF2-40B4-BE49-F238E27FC236}">
                      <a16:creationId xmlns:a16="http://schemas.microsoft.com/office/drawing/2014/main" id="{1197D979-C016-9B0B-1361-FB4DB562D31C}"/>
                    </a:ext>
                  </a:extLst>
                </p:cNvPr>
                <p:cNvPicPr/>
                <p:nvPr/>
              </p:nvPicPr>
              <p:blipFill>
                <a:blip r:embed="rId135"/>
                <a:stretch>
                  <a:fillRect/>
                </a:stretch>
              </p:blipFill>
              <p:spPr>
                <a:xfrm>
                  <a:off x="3216672" y="1224072"/>
                  <a:ext cx="19440" cy="3700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3" name="Ink 12">
                  <a:extLst>
                    <a:ext uri="{FF2B5EF4-FFF2-40B4-BE49-F238E27FC236}">
                      <a16:creationId xmlns:a16="http://schemas.microsoft.com/office/drawing/2014/main" id="{F80AB85D-A30C-9F8E-B44D-6DAACABABB9F}"/>
                    </a:ext>
                  </a:extLst>
                </p14:cNvPr>
                <p14:cNvContentPartPr/>
                <p14:nvPr/>
              </p14:nvContentPartPr>
              <p14:xfrm>
                <a:off x="3236112" y="1190952"/>
                <a:ext cx="136080" cy="140400"/>
              </p14:xfrm>
            </p:contentPart>
          </mc:Choice>
          <mc:Fallback xmlns="">
            <p:pic>
              <p:nvPicPr>
                <p:cNvPr id="13" name="Ink 12">
                  <a:extLst>
                    <a:ext uri="{FF2B5EF4-FFF2-40B4-BE49-F238E27FC236}">
                      <a16:creationId xmlns:a16="http://schemas.microsoft.com/office/drawing/2014/main" id="{F80AB85D-A30C-9F8E-B44D-6DAACABABB9F}"/>
                    </a:ext>
                  </a:extLst>
                </p:cNvPr>
                <p:cNvPicPr/>
                <p:nvPr/>
              </p:nvPicPr>
              <p:blipFill>
                <a:blip r:embed="rId137"/>
                <a:stretch>
                  <a:fillRect/>
                </a:stretch>
              </p:blipFill>
              <p:spPr>
                <a:xfrm>
                  <a:off x="3229992" y="1184832"/>
                  <a:ext cx="1483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18" name="Ink 17">
                  <a:extLst>
                    <a:ext uri="{FF2B5EF4-FFF2-40B4-BE49-F238E27FC236}">
                      <a16:creationId xmlns:a16="http://schemas.microsoft.com/office/drawing/2014/main" id="{88997FA7-EBC3-4CE6-A36F-3FECF562EE1C}"/>
                    </a:ext>
                  </a:extLst>
                </p14:cNvPr>
                <p14:cNvContentPartPr/>
                <p14:nvPr/>
              </p14:nvContentPartPr>
              <p14:xfrm>
                <a:off x="3823960" y="1178447"/>
                <a:ext cx="448560" cy="167040"/>
              </p14:xfrm>
            </p:contentPart>
          </mc:Choice>
          <mc:Fallback xmlns="">
            <p:pic>
              <p:nvPicPr>
                <p:cNvPr id="18" name="Ink 17">
                  <a:extLst>
                    <a:ext uri="{FF2B5EF4-FFF2-40B4-BE49-F238E27FC236}">
                      <a16:creationId xmlns:a16="http://schemas.microsoft.com/office/drawing/2014/main" id="{88997FA7-EBC3-4CE6-A36F-3FECF562EE1C}"/>
                    </a:ext>
                  </a:extLst>
                </p:cNvPr>
                <p:cNvPicPr/>
                <p:nvPr/>
              </p:nvPicPr>
              <p:blipFill>
                <a:blip r:embed="rId139"/>
                <a:stretch>
                  <a:fillRect/>
                </a:stretch>
              </p:blipFill>
              <p:spPr>
                <a:xfrm>
                  <a:off x="3817840" y="1172327"/>
                  <a:ext cx="46080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9" name="Ink 18">
                  <a:extLst>
                    <a:ext uri="{FF2B5EF4-FFF2-40B4-BE49-F238E27FC236}">
                      <a16:creationId xmlns:a16="http://schemas.microsoft.com/office/drawing/2014/main" id="{248B4E80-65FA-4486-AAB6-4263D6E56865}"/>
                    </a:ext>
                  </a:extLst>
                </p14:cNvPr>
                <p14:cNvContentPartPr/>
                <p14:nvPr/>
              </p14:nvContentPartPr>
              <p14:xfrm>
                <a:off x="4385560" y="1145687"/>
                <a:ext cx="158400" cy="159480"/>
              </p14:xfrm>
            </p:contentPart>
          </mc:Choice>
          <mc:Fallback xmlns="">
            <p:pic>
              <p:nvPicPr>
                <p:cNvPr id="19" name="Ink 18">
                  <a:extLst>
                    <a:ext uri="{FF2B5EF4-FFF2-40B4-BE49-F238E27FC236}">
                      <a16:creationId xmlns:a16="http://schemas.microsoft.com/office/drawing/2014/main" id="{248B4E80-65FA-4486-AAB6-4263D6E56865}"/>
                    </a:ext>
                  </a:extLst>
                </p:cNvPr>
                <p:cNvPicPr/>
                <p:nvPr/>
              </p:nvPicPr>
              <p:blipFill>
                <a:blip r:embed="rId141"/>
                <a:stretch>
                  <a:fillRect/>
                </a:stretch>
              </p:blipFill>
              <p:spPr>
                <a:xfrm>
                  <a:off x="4379440" y="1139567"/>
                  <a:ext cx="17064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20" name="Ink 19">
                  <a:extLst>
                    <a:ext uri="{FF2B5EF4-FFF2-40B4-BE49-F238E27FC236}">
                      <a16:creationId xmlns:a16="http://schemas.microsoft.com/office/drawing/2014/main" id="{C0878623-6B10-6774-5B3A-92DC67F1F00A}"/>
                    </a:ext>
                  </a:extLst>
                </p14:cNvPr>
                <p14:cNvContentPartPr/>
                <p14:nvPr/>
              </p14:nvContentPartPr>
              <p14:xfrm>
                <a:off x="4555480" y="1114367"/>
                <a:ext cx="172440" cy="242280"/>
              </p14:xfrm>
            </p:contentPart>
          </mc:Choice>
          <mc:Fallback xmlns="">
            <p:pic>
              <p:nvPicPr>
                <p:cNvPr id="20" name="Ink 19">
                  <a:extLst>
                    <a:ext uri="{FF2B5EF4-FFF2-40B4-BE49-F238E27FC236}">
                      <a16:creationId xmlns:a16="http://schemas.microsoft.com/office/drawing/2014/main" id="{C0878623-6B10-6774-5B3A-92DC67F1F00A}"/>
                    </a:ext>
                  </a:extLst>
                </p:cNvPr>
                <p:cNvPicPr/>
                <p:nvPr/>
              </p:nvPicPr>
              <p:blipFill>
                <a:blip r:embed="rId143"/>
                <a:stretch>
                  <a:fillRect/>
                </a:stretch>
              </p:blipFill>
              <p:spPr>
                <a:xfrm>
                  <a:off x="4549360" y="1108247"/>
                  <a:ext cx="18468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6" name="Ink 95">
                  <a:extLst>
                    <a:ext uri="{FF2B5EF4-FFF2-40B4-BE49-F238E27FC236}">
                      <a16:creationId xmlns:a16="http://schemas.microsoft.com/office/drawing/2014/main" id="{F25331F5-74A4-57FF-3E93-5BCDFA4428BE}"/>
                    </a:ext>
                  </a:extLst>
                </p14:cNvPr>
                <p14:cNvContentPartPr/>
                <p14:nvPr/>
              </p14:nvContentPartPr>
              <p14:xfrm>
                <a:off x="1311945" y="1446840"/>
                <a:ext cx="3800160" cy="251280"/>
              </p14:xfrm>
            </p:contentPart>
          </mc:Choice>
          <mc:Fallback xmlns="">
            <p:pic>
              <p:nvPicPr>
                <p:cNvPr id="96" name="Ink 95">
                  <a:extLst>
                    <a:ext uri="{FF2B5EF4-FFF2-40B4-BE49-F238E27FC236}">
                      <a16:creationId xmlns:a16="http://schemas.microsoft.com/office/drawing/2014/main" id="{F25331F5-74A4-57FF-3E93-5BCDFA4428BE}"/>
                    </a:ext>
                  </a:extLst>
                </p:cNvPr>
                <p:cNvPicPr/>
                <p:nvPr/>
              </p:nvPicPr>
              <p:blipFill>
                <a:blip r:embed="rId145"/>
                <a:stretch>
                  <a:fillRect/>
                </a:stretch>
              </p:blipFill>
              <p:spPr>
                <a:xfrm>
                  <a:off x="1305825" y="1440720"/>
                  <a:ext cx="381240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8" name="Ink 97">
                  <a:extLst>
                    <a:ext uri="{FF2B5EF4-FFF2-40B4-BE49-F238E27FC236}">
                      <a16:creationId xmlns:a16="http://schemas.microsoft.com/office/drawing/2014/main" id="{68C889C6-6E04-EEB9-1D93-3AE891BF1ED0}"/>
                    </a:ext>
                  </a:extLst>
                </p14:cNvPr>
                <p14:cNvContentPartPr/>
                <p14:nvPr/>
              </p14:nvContentPartPr>
              <p14:xfrm>
                <a:off x="1669425" y="1653480"/>
                <a:ext cx="2941200" cy="190440"/>
              </p14:xfrm>
            </p:contentPart>
          </mc:Choice>
          <mc:Fallback xmlns="">
            <p:pic>
              <p:nvPicPr>
                <p:cNvPr id="98" name="Ink 97">
                  <a:extLst>
                    <a:ext uri="{FF2B5EF4-FFF2-40B4-BE49-F238E27FC236}">
                      <a16:creationId xmlns:a16="http://schemas.microsoft.com/office/drawing/2014/main" id="{68C889C6-6E04-EEB9-1D93-3AE891BF1ED0}"/>
                    </a:ext>
                  </a:extLst>
                </p:cNvPr>
                <p:cNvPicPr/>
                <p:nvPr/>
              </p:nvPicPr>
              <p:blipFill>
                <a:blip r:embed="rId147"/>
                <a:stretch>
                  <a:fillRect/>
                </a:stretch>
              </p:blipFill>
              <p:spPr>
                <a:xfrm>
                  <a:off x="1663305" y="1647360"/>
                  <a:ext cx="2953440" cy="202680"/>
                </a:xfrm>
                <a:prstGeom prst="rect">
                  <a:avLst/>
                </a:prstGeom>
              </p:spPr>
            </p:pic>
          </mc:Fallback>
        </mc:AlternateContent>
      </p:grpSp>
    </p:spTree>
    <p:extLst>
      <p:ext uri="{BB962C8B-B14F-4D97-AF65-F5344CB8AC3E}">
        <p14:creationId xmlns:p14="http://schemas.microsoft.com/office/powerpoint/2010/main" val="922938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2E19-0FCE-60C8-3C85-0B862BA2D93A}"/>
              </a:ext>
            </a:extLst>
          </p:cNvPr>
          <p:cNvSpPr>
            <a:spLocks noGrp="1"/>
          </p:cNvSpPr>
          <p:nvPr>
            <p:ph type="title"/>
          </p:nvPr>
        </p:nvSpPr>
        <p:spPr/>
        <p:txBody>
          <a:bodyPr>
            <a:normAutofit fontScale="90000"/>
          </a:bodyPr>
          <a:lstStyle/>
          <a:p>
            <a:r>
              <a:rPr lang="en-IN" dirty="0"/>
              <a:t>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8749DC-9756-A57C-0BD6-839E1A7C9F05}"/>
                  </a:ext>
                </a:extLst>
              </p:cNvPr>
              <p:cNvSpPr>
                <a:spLocks noGrp="1"/>
              </p:cNvSpPr>
              <p:nvPr>
                <p:ph idx="1"/>
              </p:nvPr>
            </p:nvSpPr>
            <p:spPr>
              <a:xfrm>
                <a:off x="838200" y="1093303"/>
                <a:ext cx="10515600" cy="5628171"/>
              </a:xfrm>
            </p:spPr>
            <p:txBody>
              <a:bodyPr>
                <a:normAutofit lnSpcReduction="10000"/>
              </a:bodyPr>
              <a:lstStyle/>
              <a:p>
                <a:r>
                  <a:rPr lang="en-IN" b="1" dirty="0">
                    <a:solidFill>
                      <a:schemeClr val="tx1"/>
                    </a:solidFill>
                    <a:cs typeface="Arial" panose="020B0604020202020204" pitchFamily="34" charset="0"/>
                  </a:rPr>
                  <a:t>TISE: </a:t>
                </a:r>
                <a14:m>
                  <m:oMath xmlns:m="http://schemas.openxmlformats.org/officeDocument/2006/math">
                    <m:f>
                      <m:fPr>
                        <m:ctrlPr>
                          <a:rPr lang="en-IN" i="1">
                            <a:solidFill>
                              <a:schemeClr val="tx1"/>
                            </a:solidFill>
                            <a:latin typeface="Cambria Math" panose="02040503050406030204" pitchFamily="18" charset="0"/>
                          </a:rPr>
                        </m:ctrlPr>
                      </m:fPr>
                      <m:num>
                        <m:r>
                          <a:rPr lang="en-IN" b="0" i="1">
                            <a:solidFill>
                              <a:schemeClr val="tx1"/>
                            </a:solidFill>
                            <a:latin typeface="Cambria Math" panose="02040503050406030204" pitchFamily="18" charset="0"/>
                            <a:ea typeface="Cambria Math" panose="02040503050406030204" pitchFamily="18" charset="0"/>
                          </a:rPr>
                          <m:t>−</m:t>
                        </m:r>
                        <m:sSup>
                          <m:sSupPr>
                            <m:ctrlPr>
                              <a:rPr lang="en-IN" i="1">
                                <a:solidFill>
                                  <a:schemeClr val="tx1"/>
                                </a:solidFill>
                                <a:latin typeface="Cambria Math" panose="02040503050406030204" pitchFamily="18" charset="0"/>
                                <a:ea typeface="Cambria Math" panose="02040503050406030204" pitchFamily="18" charset="0"/>
                              </a:rPr>
                            </m:ctrlPr>
                          </m:sSupPr>
                          <m:e>
                            <m:r>
                              <a:rPr lang="en-IN" b="0" i="1">
                                <a:solidFill>
                                  <a:schemeClr val="tx1"/>
                                </a:solidFill>
                                <a:latin typeface="Cambria Math" panose="02040503050406030204" pitchFamily="18" charset="0"/>
                                <a:ea typeface="Cambria Math" panose="02040503050406030204" pitchFamily="18" charset="0"/>
                              </a:rPr>
                              <m:t>ℏ</m:t>
                            </m:r>
                          </m:e>
                          <m:sup>
                            <m:r>
                              <a:rPr lang="en-IN" b="0" i="1">
                                <a:solidFill>
                                  <a:schemeClr val="tx1"/>
                                </a:solidFill>
                                <a:latin typeface="Cambria Math" panose="02040503050406030204" pitchFamily="18" charset="0"/>
                                <a:ea typeface="Cambria Math" panose="02040503050406030204" pitchFamily="18" charset="0"/>
                              </a:rPr>
                              <m:t>2</m:t>
                            </m:r>
                          </m:sup>
                        </m:sSup>
                      </m:num>
                      <m:den>
                        <m:r>
                          <a:rPr lang="en-IN" b="0" i="1">
                            <a:solidFill>
                              <a:schemeClr val="tx1"/>
                            </a:solidFill>
                            <a:latin typeface="Cambria Math" panose="02040503050406030204" pitchFamily="18" charset="0"/>
                          </a:rPr>
                          <m:t>2</m:t>
                        </m:r>
                        <m:r>
                          <a:rPr lang="en-IN" b="0" i="1">
                            <a:solidFill>
                              <a:schemeClr val="tx1"/>
                            </a:solidFill>
                            <a:latin typeface="Cambria Math" panose="02040503050406030204" pitchFamily="18" charset="0"/>
                          </a:rPr>
                          <m:t>𝑚</m:t>
                        </m:r>
                      </m:den>
                    </m:f>
                    <m:f>
                      <m:fPr>
                        <m:ctrlPr>
                          <a:rPr lang="en-IN" i="1">
                            <a:solidFill>
                              <a:schemeClr val="tx1"/>
                            </a:solidFill>
                            <a:latin typeface="Cambria Math" panose="02040503050406030204" pitchFamily="18" charset="0"/>
                          </a:rPr>
                        </m:ctrlPr>
                      </m:fPr>
                      <m:num>
                        <m:sSup>
                          <m:sSupPr>
                            <m:ctrlPr>
                              <a:rPr lang="en-IN" i="1">
                                <a:solidFill>
                                  <a:schemeClr val="tx1"/>
                                </a:solidFill>
                                <a:latin typeface="Cambria Math" panose="02040503050406030204" pitchFamily="18" charset="0"/>
                              </a:rPr>
                            </m:ctrlPr>
                          </m:sSupPr>
                          <m:e>
                            <m:r>
                              <a:rPr lang="en-IN" b="0" i="1">
                                <a:solidFill>
                                  <a:schemeClr val="tx1"/>
                                </a:solidFill>
                                <a:latin typeface="Cambria Math" panose="02040503050406030204" pitchFamily="18" charset="0"/>
                              </a:rPr>
                              <m:t>𝑑</m:t>
                            </m:r>
                          </m:e>
                          <m:sup>
                            <m:r>
                              <a:rPr lang="en-IN" b="0" i="1">
                                <a:solidFill>
                                  <a:schemeClr val="tx1"/>
                                </a:solidFill>
                                <a:latin typeface="Cambria Math" panose="02040503050406030204" pitchFamily="18" charset="0"/>
                              </a:rPr>
                              <m:t>2</m:t>
                            </m:r>
                          </m:sup>
                        </m:sSup>
                        <m:r>
                          <a:rPr lang="en-IN" b="0" i="1">
                            <a:solidFill>
                              <a:schemeClr val="tx1"/>
                            </a:solidFill>
                            <a:latin typeface="Cambria Math" panose="02040503050406030204" pitchFamily="18" charset="0"/>
                            <a:ea typeface="Cambria Math" panose="02040503050406030204" pitchFamily="18" charset="0"/>
                          </a:rPr>
                          <m:t>𝜓</m:t>
                        </m:r>
                      </m:num>
                      <m:den>
                        <m:r>
                          <a:rPr lang="en-IN" b="0" i="1">
                            <a:solidFill>
                              <a:schemeClr val="tx1"/>
                            </a:solidFill>
                            <a:latin typeface="Cambria Math" panose="02040503050406030204" pitchFamily="18" charset="0"/>
                            <a:ea typeface="Cambria Math" panose="02040503050406030204" pitchFamily="18" charset="0"/>
                          </a:rPr>
                          <m:t>𝑑</m:t>
                        </m:r>
                        <m:sSup>
                          <m:sSupPr>
                            <m:ctrlPr>
                              <a:rPr lang="en-IN" i="1">
                                <a:solidFill>
                                  <a:schemeClr val="tx1"/>
                                </a:solidFill>
                                <a:latin typeface="Cambria Math" panose="02040503050406030204" pitchFamily="18" charset="0"/>
                                <a:ea typeface="Cambria Math" panose="02040503050406030204" pitchFamily="18" charset="0"/>
                              </a:rPr>
                            </m:ctrlPr>
                          </m:sSupPr>
                          <m:e>
                            <m:r>
                              <a:rPr lang="en-IN" b="0" i="1">
                                <a:solidFill>
                                  <a:schemeClr val="tx1"/>
                                </a:solidFill>
                                <a:latin typeface="Cambria Math" panose="02040503050406030204" pitchFamily="18" charset="0"/>
                                <a:ea typeface="Cambria Math" panose="02040503050406030204" pitchFamily="18" charset="0"/>
                              </a:rPr>
                              <m:t>𝑥</m:t>
                            </m:r>
                          </m:e>
                          <m:sup>
                            <m:r>
                              <a:rPr lang="en-IN" b="0" i="1">
                                <a:solidFill>
                                  <a:schemeClr val="tx1"/>
                                </a:solidFill>
                                <a:latin typeface="Cambria Math" panose="02040503050406030204" pitchFamily="18" charset="0"/>
                                <a:ea typeface="Cambria Math" panose="02040503050406030204" pitchFamily="18" charset="0"/>
                              </a:rPr>
                              <m:t>2</m:t>
                            </m:r>
                          </m:sup>
                        </m:sSup>
                      </m:den>
                    </m:f>
                    <m:r>
                      <a:rPr lang="en-IN" b="0">
                        <a:solidFill>
                          <a:schemeClr val="tx1"/>
                        </a:solidFill>
                        <a:latin typeface="Cambria Math" panose="02040503050406030204" pitchFamily="18" charset="0"/>
                      </a:rPr>
                      <m:t>+</m:t>
                    </m:r>
                    <m:r>
                      <m:rPr>
                        <m:nor/>
                      </m:rPr>
                      <a:rPr lang="en-IN" dirty="0">
                        <a:solidFill>
                          <a:schemeClr val="tx1"/>
                        </a:solidFill>
                        <a:latin typeface="Arial" panose="020B0604020202020204" pitchFamily="34" charset="0"/>
                        <a:cs typeface="Arial" panose="020B0604020202020204" pitchFamily="34" charset="0"/>
                      </a:rPr>
                      <m:t> </m:t>
                    </m:r>
                    <m:r>
                      <a:rPr lang="en-IN" b="0" i="1">
                        <a:solidFill>
                          <a:schemeClr val="tx1"/>
                        </a:solidFill>
                        <a:latin typeface="Cambria Math" panose="02040503050406030204" pitchFamily="18" charset="0"/>
                      </a:rPr>
                      <m:t>𝑉</m:t>
                    </m:r>
                    <m:r>
                      <a:rPr lang="en-IN" b="0" i="1">
                        <a:solidFill>
                          <a:schemeClr val="tx1"/>
                        </a:solidFill>
                        <a:latin typeface="Cambria Math" panose="02040503050406030204" pitchFamily="18" charset="0"/>
                      </a:rPr>
                      <m:t>(</m:t>
                    </m:r>
                    <m:r>
                      <a:rPr lang="en-IN" b="0" i="1">
                        <a:solidFill>
                          <a:schemeClr val="tx1"/>
                        </a:solidFill>
                        <a:latin typeface="Cambria Math" panose="02040503050406030204" pitchFamily="18" charset="0"/>
                      </a:rPr>
                      <m:t>𝑥</m:t>
                    </m:r>
                    <m:r>
                      <a:rPr lang="en-IN" b="0" i="1">
                        <a:solidFill>
                          <a:schemeClr val="tx1"/>
                        </a:solidFill>
                        <a:latin typeface="Cambria Math" panose="02040503050406030204" pitchFamily="18" charset="0"/>
                      </a:rPr>
                      <m:t>)</m:t>
                    </m:r>
                    <m:r>
                      <m:rPr>
                        <m:nor/>
                      </m:rPr>
                      <a:rPr lang="en-IN" dirty="0">
                        <a:solidFill>
                          <a:schemeClr val="tx1"/>
                        </a:solidFill>
                        <a:latin typeface="Arial" panose="020B0604020202020204" pitchFamily="34" charset="0"/>
                        <a:cs typeface="Arial" panose="020B0604020202020204" pitchFamily="34" charset="0"/>
                      </a:rPr>
                      <m:t> </m:t>
                    </m:r>
                    <m:r>
                      <a:rPr lang="en-IN" b="0" i="1">
                        <a:solidFill>
                          <a:schemeClr val="tx1"/>
                        </a:solidFill>
                        <a:latin typeface="Cambria Math" panose="02040503050406030204" pitchFamily="18" charset="0"/>
                        <a:ea typeface="Cambria Math" panose="02040503050406030204" pitchFamily="18" charset="0"/>
                      </a:rPr>
                      <m:t>𝜓</m:t>
                    </m:r>
                    <m:d>
                      <m:dPr>
                        <m:ctrlPr>
                          <a:rPr lang="en-IN" i="1">
                            <a:solidFill>
                              <a:schemeClr val="tx1"/>
                            </a:solidFill>
                            <a:latin typeface="Cambria Math" panose="02040503050406030204" pitchFamily="18" charset="0"/>
                            <a:ea typeface="Cambria Math" panose="02040503050406030204" pitchFamily="18" charset="0"/>
                          </a:rPr>
                        </m:ctrlPr>
                      </m:dPr>
                      <m:e>
                        <m:r>
                          <a:rPr lang="en-IN" b="0" i="1">
                            <a:solidFill>
                              <a:schemeClr val="tx1"/>
                            </a:solidFill>
                            <a:latin typeface="Cambria Math" panose="02040503050406030204" pitchFamily="18" charset="0"/>
                            <a:ea typeface="Cambria Math" panose="02040503050406030204" pitchFamily="18" charset="0"/>
                          </a:rPr>
                          <m:t>𝑥</m:t>
                        </m:r>
                      </m:e>
                    </m:d>
                    <m:r>
                      <a:rPr lang="en-IN" b="0" i="1">
                        <a:solidFill>
                          <a:schemeClr val="tx1"/>
                        </a:solidFill>
                        <a:latin typeface="Cambria Math" panose="02040503050406030204" pitchFamily="18" charset="0"/>
                        <a:ea typeface="Cambria Math" panose="02040503050406030204" pitchFamily="18" charset="0"/>
                      </a:rPr>
                      <m:t>=</m:t>
                    </m:r>
                    <m:r>
                      <a:rPr lang="en-IN" b="0" i="1">
                        <a:solidFill>
                          <a:schemeClr val="tx1"/>
                        </a:solidFill>
                        <a:latin typeface="Cambria Math" panose="02040503050406030204" pitchFamily="18" charset="0"/>
                        <a:ea typeface="Cambria Math" panose="02040503050406030204" pitchFamily="18" charset="0"/>
                      </a:rPr>
                      <m:t>𝐸</m:t>
                    </m:r>
                    <m:r>
                      <a:rPr lang="en-IN" b="0" i="1">
                        <a:solidFill>
                          <a:schemeClr val="tx1"/>
                        </a:solidFill>
                        <a:latin typeface="Cambria Math" panose="02040503050406030204" pitchFamily="18" charset="0"/>
                        <a:ea typeface="Cambria Math" panose="02040503050406030204" pitchFamily="18" charset="0"/>
                      </a:rPr>
                      <m:t>𝜓</m:t>
                    </m:r>
                    <m:d>
                      <m:dPr>
                        <m:ctrlPr>
                          <a:rPr lang="en-IN" i="1">
                            <a:solidFill>
                              <a:schemeClr val="tx1"/>
                            </a:solidFill>
                            <a:latin typeface="Cambria Math" panose="02040503050406030204" pitchFamily="18" charset="0"/>
                            <a:ea typeface="Cambria Math" panose="02040503050406030204" pitchFamily="18" charset="0"/>
                          </a:rPr>
                        </m:ctrlPr>
                      </m:dPr>
                      <m:e>
                        <m:r>
                          <a:rPr lang="en-IN" b="0" i="1">
                            <a:solidFill>
                              <a:schemeClr val="tx1"/>
                            </a:solidFill>
                            <a:latin typeface="Cambria Math" panose="02040503050406030204" pitchFamily="18" charset="0"/>
                            <a:ea typeface="Cambria Math" panose="02040503050406030204" pitchFamily="18" charset="0"/>
                          </a:rPr>
                          <m:t>𝑥</m:t>
                        </m:r>
                      </m:e>
                    </m:d>
                    <m:r>
                      <m:rPr>
                        <m:nor/>
                      </m:rPr>
                      <a:rPr lang="en-IN" dirty="0">
                        <a:solidFill>
                          <a:schemeClr val="tx1"/>
                        </a:solidFill>
                        <a:latin typeface="Arial" panose="020B0604020202020204" pitchFamily="34" charset="0"/>
                        <a:cs typeface="Arial" panose="020B0604020202020204" pitchFamily="34" charset="0"/>
                      </a:rPr>
                      <m:t> </m:t>
                    </m:r>
                  </m:oMath>
                </a14:m>
                <a:endParaRPr lang="en-IN" dirty="0">
                  <a:solidFill>
                    <a:srgbClr val="0000FF"/>
                  </a:solidFill>
                  <a:cs typeface="Arial" panose="020B0604020202020204" pitchFamily="34" charset="0"/>
                </a:endParaRPr>
              </a:p>
              <a:p>
                <a:pPr marL="0" indent="0">
                  <a:buNone/>
                </a:pPr>
                <a:r>
                  <a:rPr lang="en-IN" dirty="0"/>
                  <a:t>Free particle </a:t>
                </a:r>
                <a14:m>
                  <m:oMath xmlns:m="http://schemas.openxmlformats.org/officeDocument/2006/math">
                    <m:r>
                      <a:rPr lang="en-IN" b="0" i="1" smtClean="0">
                        <a:latin typeface="Cambria Math" panose="02040503050406030204" pitchFamily="18" charset="0"/>
                      </a:rPr>
                      <m:t>𝑉</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=0</m:t>
                    </m:r>
                  </m:oMath>
                </a14:m>
                <a:r>
                  <a:rPr lang="en-IN" dirty="0"/>
                  <a:t>:        </a:t>
                </a:r>
                <a:r>
                  <a:rPr lang="en-IN" dirty="0">
                    <a:solidFill>
                      <a:schemeClr val="tx1"/>
                    </a:solidFill>
                  </a:rPr>
                  <a:t> </a:t>
                </a:r>
                <a14:m>
                  <m:oMath xmlns:m="http://schemas.openxmlformats.org/officeDocument/2006/math">
                    <m:f>
                      <m:fPr>
                        <m:ctrlPr>
                          <a:rPr lang="en-IN" i="1">
                            <a:solidFill>
                              <a:schemeClr val="tx1"/>
                            </a:solidFill>
                            <a:latin typeface="Cambria Math" panose="02040503050406030204" pitchFamily="18" charset="0"/>
                          </a:rPr>
                        </m:ctrlPr>
                      </m:fPr>
                      <m:num>
                        <m:sSup>
                          <m:sSupPr>
                            <m:ctrlPr>
                              <a:rPr lang="en-IN" i="1">
                                <a:solidFill>
                                  <a:schemeClr val="tx1"/>
                                </a:solidFill>
                                <a:latin typeface="Cambria Math" panose="02040503050406030204" pitchFamily="18" charset="0"/>
                              </a:rPr>
                            </m:ctrlPr>
                          </m:sSupPr>
                          <m:e>
                            <m:r>
                              <a:rPr lang="en-IN" b="0" i="1">
                                <a:solidFill>
                                  <a:schemeClr val="tx1"/>
                                </a:solidFill>
                                <a:latin typeface="Cambria Math" panose="02040503050406030204" pitchFamily="18" charset="0"/>
                              </a:rPr>
                              <m:t>𝑑</m:t>
                            </m:r>
                          </m:e>
                          <m:sup>
                            <m:r>
                              <a:rPr lang="en-IN" b="0" i="1">
                                <a:solidFill>
                                  <a:schemeClr val="tx1"/>
                                </a:solidFill>
                                <a:latin typeface="Cambria Math" panose="02040503050406030204" pitchFamily="18" charset="0"/>
                              </a:rPr>
                              <m:t>2</m:t>
                            </m:r>
                          </m:sup>
                        </m:sSup>
                        <m:r>
                          <a:rPr lang="en-IN" b="0" i="1">
                            <a:solidFill>
                              <a:schemeClr val="tx1"/>
                            </a:solidFill>
                            <a:latin typeface="Cambria Math" panose="02040503050406030204" pitchFamily="18" charset="0"/>
                            <a:ea typeface="Cambria Math" panose="02040503050406030204" pitchFamily="18" charset="0"/>
                          </a:rPr>
                          <m:t>𝜓</m:t>
                        </m:r>
                      </m:num>
                      <m:den>
                        <m:r>
                          <a:rPr lang="en-IN" b="0" i="1">
                            <a:solidFill>
                              <a:schemeClr val="tx1"/>
                            </a:solidFill>
                            <a:latin typeface="Cambria Math" panose="02040503050406030204" pitchFamily="18" charset="0"/>
                            <a:ea typeface="Cambria Math" panose="02040503050406030204" pitchFamily="18" charset="0"/>
                          </a:rPr>
                          <m:t>𝑑</m:t>
                        </m:r>
                        <m:sSup>
                          <m:sSupPr>
                            <m:ctrlPr>
                              <a:rPr lang="en-IN" i="1">
                                <a:solidFill>
                                  <a:schemeClr val="tx1"/>
                                </a:solidFill>
                                <a:latin typeface="Cambria Math" panose="02040503050406030204" pitchFamily="18" charset="0"/>
                                <a:ea typeface="Cambria Math" panose="02040503050406030204" pitchFamily="18" charset="0"/>
                              </a:rPr>
                            </m:ctrlPr>
                          </m:sSupPr>
                          <m:e>
                            <m:r>
                              <a:rPr lang="en-IN" b="0" i="1">
                                <a:solidFill>
                                  <a:schemeClr val="tx1"/>
                                </a:solidFill>
                                <a:latin typeface="Cambria Math" panose="02040503050406030204" pitchFamily="18" charset="0"/>
                                <a:ea typeface="Cambria Math" panose="02040503050406030204" pitchFamily="18" charset="0"/>
                              </a:rPr>
                              <m:t>𝑥</m:t>
                            </m:r>
                          </m:e>
                          <m:sup>
                            <m:r>
                              <a:rPr lang="en-IN" b="0" i="1">
                                <a:solidFill>
                                  <a:schemeClr val="tx1"/>
                                </a:solidFill>
                                <a:latin typeface="Cambria Math" panose="02040503050406030204" pitchFamily="18" charset="0"/>
                                <a:ea typeface="Cambria Math" panose="02040503050406030204" pitchFamily="18" charset="0"/>
                              </a:rPr>
                              <m:t>2</m:t>
                            </m:r>
                          </m:sup>
                        </m:sSup>
                      </m:den>
                    </m:f>
                    <m:r>
                      <a:rPr lang="en-IN" b="0">
                        <a:solidFill>
                          <a:schemeClr val="tx1"/>
                        </a:solidFill>
                        <a:latin typeface="Cambria Math" panose="02040503050406030204" pitchFamily="18" charset="0"/>
                      </a:rPr>
                      <m:t>+</m:t>
                    </m:r>
                    <m:f>
                      <m:fPr>
                        <m:ctrlPr>
                          <a:rPr lang="en-IN" i="1" smtClean="0">
                            <a:solidFill>
                              <a:schemeClr val="tx1"/>
                            </a:solidFill>
                            <a:latin typeface="Cambria Math" panose="02040503050406030204" pitchFamily="18" charset="0"/>
                          </a:rPr>
                        </m:ctrlPr>
                      </m:fPr>
                      <m:num>
                        <m:r>
                          <a:rPr lang="en-IN" b="0" i="1">
                            <a:solidFill>
                              <a:schemeClr val="tx1"/>
                            </a:solidFill>
                            <a:latin typeface="Cambria Math" panose="02040503050406030204" pitchFamily="18" charset="0"/>
                          </a:rPr>
                          <m:t>2</m:t>
                        </m:r>
                        <m:r>
                          <a:rPr lang="en-IN" b="0" i="1">
                            <a:solidFill>
                              <a:schemeClr val="tx1"/>
                            </a:solidFill>
                            <a:latin typeface="Cambria Math" panose="02040503050406030204" pitchFamily="18" charset="0"/>
                          </a:rPr>
                          <m:t>𝑚𝐸</m:t>
                        </m:r>
                      </m:num>
                      <m:den>
                        <m:sSup>
                          <m:sSupPr>
                            <m:ctrlPr>
                              <a:rPr lang="en-IN" i="1">
                                <a:solidFill>
                                  <a:schemeClr val="tx1"/>
                                </a:solidFill>
                                <a:latin typeface="Cambria Math" panose="02040503050406030204" pitchFamily="18" charset="0"/>
                                <a:ea typeface="Cambria Math" panose="02040503050406030204" pitchFamily="18" charset="0"/>
                              </a:rPr>
                            </m:ctrlPr>
                          </m:sSupPr>
                          <m:e>
                            <m:r>
                              <a:rPr lang="en-IN" b="0" i="1">
                                <a:solidFill>
                                  <a:schemeClr val="tx1"/>
                                </a:solidFill>
                                <a:latin typeface="Cambria Math" panose="02040503050406030204" pitchFamily="18" charset="0"/>
                                <a:ea typeface="Cambria Math" panose="02040503050406030204" pitchFamily="18" charset="0"/>
                              </a:rPr>
                              <m:t>ℏ</m:t>
                            </m:r>
                          </m:e>
                          <m:sup>
                            <m:r>
                              <a:rPr lang="en-IN" b="0" i="1">
                                <a:solidFill>
                                  <a:schemeClr val="tx1"/>
                                </a:solidFill>
                                <a:latin typeface="Cambria Math" panose="02040503050406030204" pitchFamily="18" charset="0"/>
                                <a:ea typeface="Cambria Math" panose="02040503050406030204" pitchFamily="18" charset="0"/>
                              </a:rPr>
                              <m:t>2</m:t>
                            </m:r>
                          </m:sup>
                        </m:sSup>
                      </m:den>
                    </m:f>
                    <m:r>
                      <a:rPr lang="en-IN" b="0" i="1">
                        <a:solidFill>
                          <a:schemeClr val="tx1"/>
                        </a:solidFill>
                        <a:latin typeface="Cambria Math" panose="02040503050406030204" pitchFamily="18" charset="0"/>
                        <a:ea typeface="Cambria Math" panose="02040503050406030204" pitchFamily="18" charset="0"/>
                      </a:rPr>
                      <m:t>𝜓</m:t>
                    </m:r>
                    <m:d>
                      <m:dPr>
                        <m:ctrlPr>
                          <a:rPr lang="en-IN" i="1">
                            <a:solidFill>
                              <a:schemeClr val="tx1"/>
                            </a:solidFill>
                            <a:latin typeface="Cambria Math" panose="02040503050406030204" pitchFamily="18" charset="0"/>
                            <a:ea typeface="Cambria Math" panose="02040503050406030204" pitchFamily="18" charset="0"/>
                          </a:rPr>
                        </m:ctrlPr>
                      </m:dPr>
                      <m:e>
                        <m:r>
                          <a:rPr lang="en-IN" b="0" i="1">
                            <a:solidFill>
                              <a:schemeClr val="tx1"/>
                            </a:solidFill>
                            <a:latin typeface="Cambria Math" panose="02040503050406030204" pitchFamily="18" charset="0"/>
                            <a:ea typeface="Cambria Math" panose="02040503050406030204" pitchFamily="18" charset="0"/>
                          </a:rPr>
                          <m:t>𝑥</m:t>
                        </m:r>
                      </m:e>
                    </m:d>
                    <m:r>
                      <m:rPr>
                        <m:nor/>
                      </m:rPr>
                      <a:rPr lang="en-IN" i="0" smtClean="0">
                        <a:solidFill>
                          <a:schemeClr val="tx1"/>
                        </a:solidFill>
                        <a:latin typeface="Cambria Math" panose="02040503050406030204" pitchFamily="18" charset="0"/>
                        <a:ea typeface="Cambria Math" panose="02040503050406030204" pitchFamily="18" charset="0"/>
                      </a:rPr>
                      <m:t>=0</m:t>
                    </m:r>
                    <m:r>
                      <m:rPr>
                        <m:nor/>
                      </m:rPr>
                      <a:rPr lang="en-IN" dirty="0">
                        <a:solidFill>
                          <a:schemeClr val="tx1"/>
                        </a:solidFill>
                        <a:latin typeface="Arial" panose="020B0604020202020204" pitchFamily="34" charset="0"/>
                        <a:cs typeface="Arial" panose="020B0604020202020204" pitchFamily="34" charset="0"/>
                      </a:rPr>
                      <m:t> </m:t>
                    </m:r>
                    <m:r>
                      <m:rPr>
                        <m:nor/>
                      </m:rPr>
                      <a:rPr lang="en-IN" i="0" dirty="0" smtClean="0">
                        <a:solidFill>
                          <a:schemeClr val="tx1"/>
                        </a:solidFill>
                        <a:latin typeface="Arial" panose="020B0604020202020204" pitchFamily="34" charset="0"/>
                        <a:cs typeface="Arial" panose="020B0604020202020204" pitchFamily="34" charset="0"/>
                      </a:rPr>
                      <m:t>    0</m:t>
                    </m:r>
                    <m:r>
                      <a:rPr lang="en-IN" b="0" i="1" dirty="0" smtClean="0">
                        <a:solidFill>
                          <a:schemeClr val="tx1"/>
                        </a:solidFill>
                        <a:latin typeface="Cambria Math" panose="02040503050406030204" pitchFamily="18" charset="0"/>
                        <a:cs typeface="Arial" panose="020B0604020202020204" pitchFamily="34" charset="0"/>
                      </a:rPr>
                      <m:t>≤</m:t>
                    </m:r>
                    <m:r>
                      <a:rPr lang="en-IN" b="0" i="1" dirty="0" smtClean="0">
                        <a:solidFill>
                          <a:schemeClr val="tx1"/>
                        </a:solidFill>
                        <a:latin typeface="Cambria Math" panose="02040503050406030204" pitchFamily="18" charset="0"/>
                        <a:cs typeface="Arial" panose="020B0604020202020204" pitchFamily="34" charset="0"/>
                      </a:rPr>
                      <m:t>𝑥</m:t>
                    </m:r>
                    <m:r>
                      <a:rPr lang="en-IN" b="0" i="1" dirty="0" smtClean="0">
                        <a:solidFill>
                          <a:schemeClr val="tx1"/>
                        </a:solidFill>
                        <a:latin typeface="Cambria Math" panose="02040503050406030204" pitchFamily="18" charset="0"/>
                        <a:cs typeface="Arial" panose="020B0604020202020204" pitchFamily="34" charset="0"/>
                      </a:rPr>
                      <m:t>≤</m:t>
                    </m:r>
                    <m:r>
                      <a:rPr lang="en-IN" b="0" i="1" dirty="0" smtClean="0">
                        <a:solidFill>
                          <a:schemeClr val="tx1"/>
                        </a:solidFill>
                        <a:latin typeface="Cambria Math" panose="02040503050406030204" pitchFamily="18" charset="0"/>
                        <a:cs typeface="Arial" panose="020B0604020202020204" pitchFamily="34" charset="0"/>
                      </a:rPr>
                      <m:t>𝑎</m:t>
                    </m:r>
                  </m:oMath>
                </a14:m>
                <a:endParaRPr lang="en-IN" b="0" dirty="0">
                  <a:solidFill>
                    <a:schemeClr val="tx1"/>
                  </a:solidFill>
                  <a:cs typeface="Arial" panose="020B0604020202020204" pitchFamily="34" charset="0"/>
                </a:endParaRPr>
              </a:p>
              <a:p>
                <a:pPr marL="0" indent="0">
                  <a:buNone/>
                </a:pPr>
                <a:r>
                  <a:rPr lang="en-IN" dirty="0"/>
                  <a:t>The particle is restricted to the region </a:t>
                </a:r>
                <a14:m>
                  <m:oMath xmlns:m="http://schemas.openxmlformats.org/officeDocument/2006/math">
                    <m:r>
                      <m:rPr>
                        <m:nor/>
                      </m:rPr>
                      <a:rPr lang="en-IN" dirty="0">
                        <a:latin typeface="Arial" panose="020B0604020202020204" pitchFamily="34" charset="0"/>
                        <a:cs typeface="Arial" panose="020B0604020202020204" pitchFamily="34" charset="0"/>
                      </a:rPr>
                      <m:t>0</m:t>
                    </m:r>
                    <m:r>
                      <a:rPr lang="en-IN" i="1" dirty="0">
                        <a:latin typeface="Cambria Math" panose="02040503050406030204" pitchFamily="18" charset="0"/>
                        <a:cs typeface="Arial" panose="020B0604020202020204" pitchFamily="34" charset="0"/>
                      </a:rPr>
                      <m:t>≤</m:t>
                    </m:r>
                    <m:r>
                      <a:rPr lang="en-IN" i="1" dirty="0">
                        <a:latin typeface="Cambria Math" panose="02040503050406030204" pitchFamily="18" charset="0"/>
                        <a:cs typeface="Arial" panose="020B0604020202020204" pitchFamily="34" charset="0"/>
                      </a:rPr>
                      <m:t>𝑥</m:t>
                    </m:r>
                    <m:r>
                      <a:rPr lang="en-IN" i="1" dirty="0">
                        <a:latin typeface="Cambria Math" panose="02040503050406030204" pitchFamily="18" charset="0"/>
                        <a:cs typeface="Arial" panose="020B0604020202020204" pitchFamily="34" charset="0"/>
                      </a:rPr>
                      <m:t>≤</m:t>
                    </m:r>
                    <m:r>
                      <a:rPr lang="en-IN" i="1" dirty="0">
                        <a:latin typeface="Cambria Math" panose="02040503050406030204" pitchFamily="18" charset="0"/>
                        <a:cs typeface="Arial" panose="020B0604020202020204" pitchFamily="34" charset="0"/>
                      </a:rPr>
                      <m:t>𝑎</m:t>
                    </m:r>
                  </m:oMath>
                </a14:m>
                <a:r>
                  <a:rPr lang="en-IN" dirty="0">
                    <a:cs typeface="Arial" panose="020B0604020202020204" pitchFamily="34" charset="0"/>
                  </a:rPr>
                  <a:t> so cannot be found outside this region.</a:t>
                </a:r>
              </a:p>
              <a:p>
                <a:r>
                  <a:rPr lang="en-IN" dirty="0">
                    <a:cs typeface="Arial" panose="020B0604020202020204" pitchFamily="34" charset="0"/>
                  </a:rPr>
                  <a:t>Interpretation:</a:t>
                </a:r>
              </a:p>
              <a:p>
                <a:pPr marL="0" indent="0">
                  <a:buNone/>
                </a:pPr>
                <a14:m>
                  <m:oMath xmlns:m="http://schemas.openxmlformats.org/officeDocument/2006/math">
                    <m:r>
                      <a:rPr lang="en-IN" b="0" i="1" smtClean="0">
                        <a:latin typeface="Cambria Math" panose="02040503050406030204" pitchFamily="18" charset="0"/>
                        <a:cs typeface="Arial" panose="020B0604020202020204" pitchFamily="34" charset="0"/>
                      </a:rPr>
                      <m:t>𝜓</m:t>
                    </m:r>
                  </m:oMath>
                </a14:m>
                <a:r>
                  <a:rPr lang="en-IN" dirty="0">
                    <a:cs typeface="Arial" panose="020B0604020202020204" pitchFamily="34" charset="0"/>
                  </a:rPr>
                  <a:t> is amplitude, square of amplitude is intensity </a:t>
                </a:r>
              </a:p>
              <a:p>
                <a:pPr marL="0" indent="0">
                  <a:buNone/>
                </a:pPr>
                <a:r>
                  <a:rPr lang="en-IN" dirty="0">
                    <a:cs typeface="Arial" panose="020B0604020202020204" pitchFamily="34" charset="0"/>
                  </a:rPr>
                  <a:t>“intensity of the particle” is proportional to </a:t>
                </a:r>
                <a14:m>
                  <m:oMath xmlns:m="http://schemas.openxmlformats.org/officeDocument/2006/math">
                    <m:r>
                      <m:rPr>
                        <m:lit/>
                      </m:rPr>
                      <a:rPr lang="en-IN" i="1">
                        <a:latin typeface="Cambria Math" panose="02040503050406030204" pitchFamily="18" charset="0"/>
                        <a:cs typeface="Arial" panose="020B0604020202020204" pitchFamily="34" charset="0"/>
                      </a:rPr>
                      <m:t>|</m:t>
                    </m:r>
                    <m:r>
                      <a:rPr lang="en-IN" i="1">
                        <a:latin typeface="Cambria Math" panose="02040503050406030204" pitchFamily="18" charset="0"/>
                        <a:cs typeface="Arial" panose="020B0604020202020204" pitchFamily="34" charset="0"/>
                      </a:rPr>
                      <m:t>𝜓</m:t>
                    </m:r>
                    <m:sSup>
                      <m:sSupPr>
                        <m:ctrlPr>
                          <a:rPr lang="en-IN" i="1">
                            <a:latin typeface="Cambria Math" panose="02040503050406030204" pitchFamily="18" charset="0"/>
                            <a:cs typeface="Arial" panose="020B0604020202020204" pitchFamily="34" charset="0"/>
                          </a:rPr>
                        </m:ctrlPr>
                      </m:sSupPr>
                      <m:e>
                        <m:d>
                          <m:dPr>
                            <m:begChr m:val=""/>
                            <m:endChr m:val="|"/>
                            <m:ctrlPr>
                              <a:rPr lang="en-IN" i="1">
                                <a:latin typeface="Cambria Math" panose="02040503050406030204" pitchFamily="18" charset="0"/>
                                <a:cs typeface="Arial" panose="020B0604020202020204" pitchFamily="34" charset="0"/>
                              </a:rPr>
                            </m:ctrlPr>
                          </m:dPr>
                          <m:e>
                            <m:r>
                              <a:rPr lang="en-IN">
                                <a:latin typeface="Cambria Math" panose="02040503050406030204" pitchFamily="18" charset="0"/>
                              </a:rPr>
                              <m:t>​</m:t>
                            </m:r>
                          </m:e>
                        </m:d>
                      </m:e>
                      <m:sup>
                        <m:r>
                          <a:rPr lang="en-IN" i="1">
                            <a:latin typeface="Cambria Math" panose="02040503050406030204" pitchFamily="18" charset="0"/>
                            <a:cs typeface="Arial" panose="020B0604020202020204" pitchFamily="34" charset="0"/>
                          </a:rPr>
                          <m:t>2</m:t>
                        </m:r>
                      </m:sup>
                    </m:sSup>
                    <m:r>
                      <a:rPr lang="en-IN" i="1">
                        <a:latin typeface="Cambria Math" panose="02040503050406030204" pitchFamily="18" charset="0"/>
                        <a:cs typeface="Arial" panose="020B0604020202020204" pitchFamily="34" charset="0"/>
                      </a:rPr>
                      <m:t>=</m:t>
                    </m:r>
                    <m:sSup>
                      <m:sSupPr>
                        <m:ctrlPr>
                          <a:rPr lang="en-IN" i="1">
                            <a:latin typeface="Cambria Math" panose="02040503050406030204" pitchFamily="18" charset="0"/>
                            <a:cs typeface="Arial" panose="020B0604020202020204" pitchFamily="34" charset="0"/>
                          </a:rPr>
                        </m:ctrlPr>
                      </m:sSupPr>
                      <m:e>
                        <m:r>
                          <a:rPr lang="en-IN" i="1">
                            <a:latin typeface="Cambria Math" panose="02040503050406030204" pitchFamily="18" charset="0"/>
                            <a:cs typeface="Arial" panose="020B0604020202020204" pitchFamily="34" charset="0"/>
                          </a:rPr>
                          <m:t>𝜓</m:t>
                        </m:r>
                      </m:e>
                      <m:sup>
                        <m:r>
                          <a:rPr lang="en-IN" i="1">
                            <a:latin typeface="Cambria Math" panose="02040503050406030204" pitchFamily="18" charset="0"/>
                            <a:cs typeface="Arial" panose="020B0604020202020204" pitchFamily="34" charset="0"/>
                          </a:rPr>
                          <m:t>∗</m:t>
                        </m:r>
                      </m:sup>
                    </m:sSup>
                    <m:r>
                      <a:rPr lang="en-IN" i="1">
                        <a:latin typeface="Cambria Math" panose="02040503050406030204" pitchFamily="18" charset="0"/>
                        <a:cs typeface="Arial" panose="020B0604020202020204" pitchFamily="34" charset="0"/>
                      </a:rPr>
                      <m:t>𝜓</m:t>
                    </m:r>
                  </m:oMath>
                </a14:m>
                <a:endParaRPr lang="en-IN" dirty="0">
                  <a:cs typeface="Arial" panose="020B0604020202020204" pitchFamily="34" charset="0"/>
                </a:endParaRPr>
              </a:p>
              <a:p>
                <a:r>
                  <a:rPr lang="en-IN" dirty="0">
                    <a:cs typeface="Arial" panose="020B0604020202020204" pitchFamily="34" charset="0"/>
                  </a:rPr>
                  <a:t>What is “intensity of the particle”?</a:t>
                </a:r>
              </a:p>
              <a:p>
                <a:pPr marL="0" indent="0">
                  <a:buNone/>
                </a:pPr>
                <a:r>
                  <a:rPr lang="en-IN" dirty="0">
                    <a:cs typeface="Arial" panose="020B0604020202020204" pitchFamily="34" charset="0"/>
                  </a:rPr>
                  <a:t>Schrödinger: </a:t>
                </a:r>
                <a14:m>
                  <m:oMath xmlns:m="http://schemas.openxmlformats.org/officeDocument/2006/math">
                    <m:r>
                      <a:rPr lang="en-IN" b="0" i="1" smtClean="0">
                        <a:latin typeface="Cambria Math" panose="02040503050406030204" pitchFamily="18" charset="0"/>
                        <a:cs typeface="Arial" panose="020B0604020202020204" pitchFamily="34" charset="0"/>
                      </a:rPr>
                      <m:t>𝑒</m:t>
                    </m:r>
                    <m:sSup>
                      <m:sSupPr>
                        <m:ctrlPr>
                          <a:rPr lang="en-IN" b="0" i="1" smtClean="0">
                            <a:latin typeface="Cambria Math" panose="02040503050406030204" pitchFamily="18" charset="0"/>
                            <a:cs typeface="Arial" panose="020B0604020202020204" pitchFamily="34" charset="0"/>
                          </a:rPr>
                        </m:ctrlPr>
                      </m:sSupPr>
                      <m:e>
                        <m:r>
                          <a:rPr lang="en-IN" b="0" i="1" smtClean="0">
                            <a:latin typeface="Cambria Math" panose="02040503050406030204" pitchFamily="18" charset="0"/>
                            <a:cs typeface="Arial" panose="020B0604020202020204" pitchFamily="34" charset="0"/>
                          </a:rPr>
                          <m:t>𝜓</m:t>
                        </m:r>
                      </m:e>
                      <m:sup>
                        <m:r>
                          <a:rPr lang="en-IN" b="0" i="1" smtClean="0">
                            <a:latin typeface="Cambria Math" panose="02040503050406030204" pitchFamily="18" charset="0"/>
                            <a:cs typeface="Arial" panose="020B0604020202020204" pitchFamily="34" charset="0"/>
                          </a:rPr>
                          <m:t>∗</m:t>
                        </m:r>
                      </m:sup>
                    </m:sSup>
                    <m:d>
                      <m:dPr>
                        <m:ctrlPr>
                          <a:rPr lang="en-IN" b="0" i="1" smtClean="0">
                            <a:latin typeface="Cambria Math" panose="02040503050406030204" pitchFamily="18" charset="0"/>
                            <a:cs typeface="Arial" panose="020B0604020202020204" pitchFamily="34" charset="0"/>
                          </a:rPr>
                        </m:ctrlPr>
                      </m:dPr>
                      <m:e>
                        <m:r>
                          <a:rPr lang="en-IN" b="0" i="1" smtClean="0">
                            <a:latin typeface="Cambria Math" panose="02040503050406030204" pitchFamily="18" charset="0"/>
                            <a:cs typeface="Arial" panose="020B0604020202020204" pitchFamily="34" charset="0"/>
                          </a:rPr>
                          <m:t>𝑥</m:t>
                        </m:r>
                      </m:e>
                    </m:d>
                    <m:r>
                      <a:rPr lang="en-IN" b="0" i="1" smtClean="0">
                        <a:latin typeface="Cambria Math" panose="02040503050406030204" pitchFamily="18" charset="0"/>
                        <a:cs typeface="Arial" panose="020B0604020202020204" pitchFamily="34" charset="0"/>
                      </a:rPr>
                      <m:t>𝜓</m:t>
                    </m:r>
                    <m:d>
                      <m:dPr>
                        <m:ctrlPr>
                          <a:rPr lang="en-IN" b="0" i="1" smtClean="0">
                            <a:latin typeface="Cambria Math" panose="02040503050406030204" pitchFamily="18" charset="0"/>
                            <a:cs typeface="Arial" panose="020B0604020202020204" pitchFamily="34" charset="0"/>
                          </a:rPr>
                        </m:ctrlPr>
                      </m:dPr>
                      <m:e>
                        <m:r>
                          <a:rPr lang="en-IN" b="0" i="1" smtClean="0">
                            <a:latin typeface="Cambria Math" panose="02040503050406030204" pitchFamily="18" charset="0"/>
                            <a:cs typeface="Arial" panose="020B0604020202020204" pitchFamily="34" charset="0"/>
                          </a:rPr>
                          <m:t>𝑥</m:t>
                        </m:r>
                      </m:e>
                    </m:d>
                    <m:r>
                      <a:rPr lang="en-IN" b="0" i="1" smtClean="0">
                        <a:latin typeface="Cambria Math" panose="02040503050406030204" pitchFamily="18" charset="0"/>
                        <a:cs typeface="Arial" panose="020B0604020202020204" pitchFamily="34" charset="0"/>
                      </a:rPr>
                      <m:t>𝑑𝑥</m:t>
                    </m:r>
                  </m:oMath>
                </a14:m>
                <a:endParaRPr lang="en-IN" dirty="0">
                  <a:cs typeface="Arial" panose="020B0604020202020204" pitchFamily="34" charset="0"/>
                </a:endParaRPr>
              </a:p>
              <a:p>
                <a:pPr marL="0" indent="0">
                  <a:buNone/>
                </a:pPr>
                <a:r>
                  <a:rPr lang="en-IN" dirty="0">
                    <a:cs typeface="Arial" panose="020B0604020202020204" pitchFamily="34" charset="0"/>
                  </a:rPr>
                  <a:t>Max Born: </a:t>
                </a:r>
                <a14:m>
                  <m:oMath xmlns:m="http://schemas.openxmlformats.org/officeDocument/2006/math">
                    <m:sSup>
                      <m:sSupPr>
                        <m:ctrlPr>
                          <a:rPr lang="en-IN" i="1">
                            <a:latin typeface="Cambria Math" panose="02040503050406030204" pitchFamily="18" charset="0"/>
                            <a:cs typeface="Arial" panose="020B0604020202020204" pitchFamily="34" charset="0"/>
                          </a:rPr>
                        </m:ctrlPr>
                      </m:sSupPr>
                      <m:e>
                        <m:r>
                          <a:rPr lang="en-IN" i="1">
                            <a:latin typeface="Cambria Math" panose="02040503050406030204" pitchFamily="18" charset="0"/>
                            <a:cs typeface="Arial" panose="020B0604020202020204" pitchFamily="34" charset="0"/>
                          </a:rPr>
                          <m:t>𝜓</m:t>
                        </m:r>
                      </m:e>
                      <m:sup>
                        <m:r>
                          <a:rPr lang="en-IN" i="1">
                            <a:latin typeface="Cambria Math" panose="02040503050406030204" pitchFamily="18" charset="0"/>
                            <a:cs typeface="Arial" panose="020B0604020202020204" pitchFamily="34" charset="0"/>
                          </a:rPr>
                          <m:t>∗</m:t>
                        </m:r>
                      </m:sup>
                    </m:sSup>
                    <m:d>
                      <m:dPr>
                        <m:ctrlPr>
                          <a:rPr lang="en-IN" i="1">
                            <a:latin typeface="Cambria Math" panose="02040503050406030204" pitchFamily="18" charset="0"/>
                            <a:cs typeface="Arial" panose="020B0604020202020204" pitchFamily="34" charset="0"/>
                          </a:rPr>
                        </m:ctrlPr>
                      </m:dPr>
                      <m:e>
                        <m:r>
                          <a:rPr lang="en-IN" i="1">
                            <a:latin typeface="Cambria Math" panose="02040503050406030204" pitchFamily="18" charset="0"/>
                            <a:cs typeface="Arial" panose="020B0604020202020204" pitchFamily="34" charset="0"/>
                          </a:rPr>
                          <m:t>𝑥</m:t>
                        </m:r>
                      </m:e>
                    </m:d>
                    <m:r>
                      <a:rPr lang="en-IN" i="1">
                        <a:latin typeface="Cambria Math" panose="02040503050406030204" pitchFamily="18" charset="0"/>
                        <a:cs typeface="Arial" panose="020B0604020202020204" pitchFamily="34" charset="0"/>
                      </a:rPr>
                      <m:t>𝜓</m:t>
                    </m:r>
                    <m:d>
                      <m:dPr>
                        <m:ctrlPr>
                          <a:rPr lang="en-IN" i="1">
                            <a:latin typeface="Cambria Math" panose="02040503050406030204" pitchFamily="18" charset="0"/>
                            <a:cs typeface="Arial" panose="020B0604020202020204" pitchFamily="34" charset="0"/>
                          </a:rPr>
                        </m:ctrlPr>
                      </m:dPr>
                      <m:e>
                        <m:r>
                          <a:rPr lang="en-IN" i="1">
                            <a:latin typeface="Cambria Math" panose="02040503050406030204" pitchFamily="18" charset="0"/>
                            <a:cs typeface="Arial" panose="020B0604020202020204" pitchFamily="34" charset="0"/>
                          </a:rPr>
                          <m:t>𝑥</m:t>
                        </m:r>
                      </m:e>
                    </m:d>
                    <m:r>
                      <a:rPr lang="en-IN" i="1">
                        <a:latin typeface="Cambria Math" panose="02040503050406030204" pitchFamily="18" charset="0"/>
                        <a:cs typeface="Arial" panose="020B0604020202020204" pitchFamily="34" charset="0"/>
                      </a:rPr>
                      <m:t>𝑑𝑥</m:t>
                    </m:r>
                  </m:oMath>
                </a14:m>
                <a:r>
                  <a:rPr lang="en-IN" dirty="0">
                    <a:cs typeface="Arial" panose="020B0604020202020204" pitchFamily="34" charset="0"/>
                  </a:rPr>
                  <a:t> is the probability that the particle is located between </a:t>
                </a:r>
                <a14:m>
                  <m:oMath xmlns:m="http://schemas.openxmlformats.org/officeDocument/2006/math">
                    <m:r>
                      <a:rPr lang="en-IN" b="0" i="1" smtClean="0">
                        <a:latin typeface="Cambria Math" panose="02040503050406030204" pitchFamily="18" charset="0"/>
                        <a:cs typeface="Arial" panose="020B0604020202020204" pitchFamily="34" charset="0"/>
                      </a:rPr>
                      <m:t>𝑥</m:t>
                    </m:r>
                  </m:oMath>
                </a14:m>
                <a:r>
                  <a:rPr lang="en-IN" dirty="0">
                    <a:cs typeface="Arial" panose="020B0604020202020204" pitchFamily="34" charset="0"/>
                  </a:rPr>
                  <a:t> and </a:t>
                </a:r>
                <a14:m>
                  <m:oMath xmlns:m="http://schemas.openxmlformats.org/officeDocument/2006/math">
                    <m:r>
                      <a:rPr lang="en-IN" b="0" i="1" smtClean="0">
                        <a:latin typeface="Cambria Math" panose="02040503050406030204" pitchFamily="18" charset="0"/>
                        <a:cs typeface="Arial" panose="020B0604020202020204" pitchFamily="34" charset="0"/>
                      </a:rPr>
                      <m:t>𝑥</m:t>
                    </m:r>
                    <m:r>
                      <a:rPr lang="en-IN" b="0" i="1" smtClean="0">
                        <a:latin typeface="Cambria Math" panose="02040503050406030204" pitchFamily="18" charset="0"/>
                        <a:cs typeface="Arial" panose="020B0604020202020204" pitchFamily="34" charset="0"/>
                      </a:rPr>
                      <m:t>+</m:t>
                    </m:r>
                    <m:r>
                      <a:rPr lang="en-IN" b="0" i="1" smtClean="0">
                        <a:latin typeface="Cambria Math" panose="02040503050406030204" pitchFamily="18" charset="0"/>
                        <a:cs typeface="Arial" panose="020B0604020202020204" pitchFamily="34" charset="0"/>
                      </a:rPr>
                      <m:t>𝑑𝑥</m:t>
                    </m:r>
                  </m:oMath>
                </a14:m>
                <a:endParaRPr lang="en-IN" dirty="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E48749DC-9756-A57C-0BD6-839E1A7C9F05}"/>
                  </a:ext>
                </a:extLst>
              </p:cNvPr>
              <p:cNvSpPr>
                <a:spLocks noGrp="1" noRot="1" noChangeAspect="1" noMove="1" noResize="1" noEditPoints="1" noAdjustHandles="1" noChangeArrowheads="1" noChangeShapeType="1" noTextEdit="1"/>
              </p:cNvSpPr>
              <p:nvPr>
                <p:ph idx="1"/>
              </p:nvPr>
            </p:nvSpPr>
            <p:spPr>
              <a:xfrm>
                <a:off x="838200" y="1093303"/>
                <a:ext cx="10515600" cy="5628171"/>
              </a:xfrm>
              <a:blipFill>
                <a:blip r:embed="rId2"/>
                <a:stretch>
                  <a:fillRect l="-1217" t="-108"/>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94AC7CB-A086-F5EC-7C75-BAB368030521}"/>
                  </a:ext>
                </a:extLst>
              </p14:cNvPr>
              <p14:cNvContentPartPr/>
              <p14:nvPr/>
            </p14:nvContentPartPr>
            <p14:xfrm>
              <a:off x="8315025" y="729720"/>
              <a:ext cx="146160" cy="237240"/>
            </p14:xfrm>
          </p:contentPart>
        </mc:Choice>
        <mc:Fallback xmlns="">
          <p:pic>
            <p:nvPicPr>
              <p:cNvPr id="4" name="Ink 3">
                <a:extLst>
                  <a:ext uri="{FF2B5EF4-FFF2-40B4-BE49-F238E27FC236}">
                    <a16:creationId xmlns:a16="http://schemas.microsoft.com/office/drawing/2014/main" id="{194AC7CB-A086-F5EC-7C75-BAB368030521}"/>
                  </a:ext>
                </a:extLst>
              </p:cNvPr>
              <p:cNvPicPr/>
              <p:nvPr/>
            </p:nvPicPr>
            <p:blipFill>
              <a:blip r:embed="rId4"/>
              <a:stretch>
                <a:fillRect/>
              </a:stretch>
            </p:blipFill>
            <p:spPr>
              <a:xfrm>
                <a:off x="8308905" y="723600"/>
                <a:ext cx="158400" cy="249480"/>
              </a:xfrm>
              <a:prstGeom prst="rect">
                <a:avLst/>
              </a:prstGeom>
            </p:spPr>
          </p:pic>
        </mc:Fallback>
      </mc:AlternateContent>
      <p:grpSp>
        <p:nvGrpSpPr>
          <p:cNvPr id="16" name="Group 15">
            <a:extLst>
              <a:ext uri="{FF2B5EF4-FFF2-40B4-BE49-F238E27FC236}">
                <a16:creationId xmlns:a16="http://schemas.microsoft.com/office/drawing/2014/main" id="{D07D15B4-758B-E434-00CD-9CB20E8FABE5}"/>
              </a:ext>
            </a:extLst>
          </p:cNvPr>
          <p:cNvGrpSpPr/>
          <p:nvPr/>
        </p:nvGrpSpPr>
        <p:grpSpPr>
          <a:xfrm>
            <a:off x="8469825" y="296640"/>
            <a:ext cx="478080" cy="309240"/>
            <a:chOff x="8469825" y="296640"/>
            <a:chExt cx="478080" cy="309240"/>
          </a:xfrm>
        </p:grpSpPr>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5C553789-0015-1E16-F278-E9454016E290}"/>
                    </a:ext>
                  </a:extLst>
                </p14:cNvPr>
                <p14:cNvContentPartPr/>
                <p14:nvPr/>
              </p14:nvContentPartPr>
              <p14:xfrm>
                <a:off x="8506905" y="475200"/>
                <a:ext cx="39240" cy="130680"/>
              </p14:xfrm>
            </p:contentPart>
          </mc:Choice>
          <mc:Fallback xmlns="">
            <p:pic>
              <p:nvPicPr>
                <p:cNvPr id="5" name="Ink 4">
                  <a:extLst>
                    <a:ext uri="{FF2B5EF4-FFF2-40B4-BE49-F238E27FC236}">
                      <a16:creationId xmlns:a16="http://schemas.microsoft.com/office/drawing/2014/main" id="{5C553789-0015-1E16-F278-E9454016E290}"/>
                    </a:ext>
                  </a:extLst>
                </p:cNvPr>
                <p:cNvPicPr/>
                <p:nvPr/>
              </p:nvPicPr>
              <p:blipFill>
                <a:blip r:embed="rId6"/>
                <a:stretch>
                  <a:fillRect/>
                </a:stretch>
              </p:blipFill>
              <p:spPr>
                <a:xfrm>
                  <a:off x="8500785" y="469080"/>
                  <a:ext cx="5148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A59741AB-5FDD-74D3-BFED-60AD871E114B}"/>
                    </a:ext>
                  </a:extLst>
                </p14:cNvPr>
                <p14:cNvContentPartPr/>
                <p14:nvPr/>
              </p14:nvContentPartPr>
              <p14:xfrm>
                <a:off x="8469825" y="339840"/>
                <a:ext cx="7560" cy="27000"/>
              </p14:xfrm>
            </p:contentPart>
          </mc:Choice>
          <mc:Fallback xmlns="">
            <p:pic>
              <p:nvPicPr>
                <p:cNvPr id="6" name="Ink 5">
                  <a:extLst>
                    <a:ext uri="{FF2B5EF4-FFF2-40B4-BE49-F238E27FC236}">
                      <a16:creationId xmlns:a16="http://schemas.microsoft.com/office/drawing/2014/main" id="{A59741AB-5FDD-74D3-BFED-60AD871E114B}"/>
                    </a:ext>
                  </a:extLst>
                </p:cNvPr>
                <p:cNvPicPr/>
                <p:nvPr/>
              </p:nvPicPr>
              <p:blipFill>
                <a:blip r:embed="rId8"/>
                <a:stretch>
                  <a:fillRect/>
                </a:stretch>
              </p:blipFill>
              <p:spPr>
                <a:xfrm>
                  <a:off x="8463705" y="333720"/>
                  <a:ext cx="1980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0D76A5D5-56C7-B425-74ED-F0C63C7D15F5}"/>
                    </a:ext>
                  </a:extLst>
                </p14:cNvPr>
                <p14:cNvContentPartPr/>
                <p14:nvPr/>
              </p14:nvContentPartPr>
              <p14:xfrm>
                <a:off x="8558025" y="296640"/>
                <a:ext cx="170280" cy="290520"/>
              </p14:xfrm>
            </p:contentPart>
          </mc:Choice>
          <mc:Fallback xmlns="">
            <p:pic>
              <p:nvPicPr>
                <p:cNvPr id="7" name="Ink 6">
                  <a:extLst>
                    <a:ext uri="{FF2B5EF4-FFF2-40B4-BE49-F238E27FC236}">
                      <a16:creationId xmlns:a16="http://schemas.microsoft.com/office/drawing/2014/main" id="{0D76A5D5-56C7-B425-74ED-F0C63C7D15F5}"/>
                    </a:ext>
                  </a:extLst>
                </p:cNvPr>
                <p:cNvPicPr/>
                <p:nvPr/>
              </p:nvPicPr>
              <p:blipFill>
                <a:blip r:embed="rId10"/>
                <a:stretch>
                  <a:fillRect/>
                </a:stretch>
              </p:blipFill>
              <p:spPr>
                <a:xfrm>
                  <a:off x="8551905" y="290520"/>
                  <a:ext cx="18252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3A9EA7AD-7D8E-C212-EC80-1EECBE333094}"/>
                    </a:ext>
                  </a:extLst>
                </p14:cNvPr>
                <p14:cNvContentPartPr/>
                <p14:nvPr/>
              </p14:nvContentPartPr>
              <p14:xfrm>
                <a:off x="8771505" y="370080"/>
                <a:ext cx="176400" cy="127080"/>
              </p14:xfrm>
            </p:contentPart>
          </mc:Choice>
          <mc:Fallback xmlns="">
            <p:pic>
              <p:nvPicPr>
                <p:cNvPr id="8" name="Ink 7">
                  <a:extLst>
                    <a:ext uri="{FF2B5EF4-FFF2-40B4-BE49-F238E27FC236}">
                      <a16:creationId xmlns:a16="http://schemas.microsoft.com/office/drawing/2014/main" id="{3A9EA7AD-7D8E-C212-EC80-1EECBE333094}"/>
                    </a:ext>
                  </a:extLst>
                </p:cNvPr>
                <p:cNvPicPr/>
                <p:nvPr/>
              </p:nvPicPr>
              <p:blipFill>
                <a:blip r:embed="rId12"/>
                <a:stretch>
                  <a:fillRect/>
                </a:stretch>
              </p:blipFill>
              <p:spPr>
                <a:xfrm>
                  <a:off x="8765385" y="363960"/>
                  <a:ext cx="188640" cy="139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9A1C6283-7C46-2AA9-7B39-0AA52CEA6D0F}"/>
                  </a:ext>
                </a:extLst>
              </p14:cNvPr>
              <p14:cNvContentPartPr/>
              <p14:nvPr/>
            </p14:nvContentPartPr>
            <p14:xfrm>
              <a:off x="9890385" y="537480"/>
              <a:ext cx="151560" cy="193320"/>
            </p14:xfrm>
          </p:contentPart>
        </mc:Choice>
        <mc:Fallback xmlns="">
          <p:pic>
            <p:nvPicPr>
              <p:cNvPr id="9" name="Ink 8">
                <a:extLst>
                  <a:ext uri="{FF2B5EF4-FFF2-40B4-BE49-F238E27FC236}">
                    <a16:creationId xmlns:a16="http://schemas.microsoft.com/office/drawing/2014/main" id="{9A1C6283-7C46-2AA9-7B39-0AA52CEA6D0F}"/>
                  </a:ext>
                </a:extLst>
              </p:cNvPr>
              <p:cNvPicPr/>
              <p:nvPr/>
            </p:nvPicPr>
            <p:blipFill>
              <a:blip r:embed="rId14"/>
              <a:stretch>
                <a:fillRect/>
              </a:stretch>
            </p:blipFill>
            <p:spPr>
              <a:xfrm>
                <a:off x="9884265" y="531360"/>
                <a:ext cx="163800" cy="205560"/>
              </a:xfrm>
              <a:prstGeom prst="rect">
                <a:avLst/>
              </a:prstGeom>
            </p:spPr>
          </p:pic>
        </mc:Fallback>
      </mc:AlternateContent>
      <p:grpSp>
        <p:nvGrpSpPr>
          <p:cNvPr id="15" name="Group 14">
            <a:extLst>
              <a:ext uri="{FF2B5EF4-FFF2-40B4-BE49-F238E27FC236}">
                <a16:creationId xmlns:a16="http://schemas.microsoft.com/office/drawing/2014/main" id="{EC8E1C4E-D230-01E2-458C-A3CB9ABFD60D}"/>
              </a:ext>
            </a:extLst>
          </p:cNvPr>
          <p:cNvGrpSpPr/>
          <p:nvPr/>
        </p:nvGrpSpPr>
        <p:grpSpPr>
          <a:xfrm>
            <a:off x="9906585" y="127080"/>
            <a:ext cx="644760" cy="260280"/>
            <a:chOff x="9906585" y="127080"/>
            <a:chExt cx="644760" cy="260280"/>
          </a:xfrm>
        </p:grpSpPr>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B0BF80F7-AF33-A48B-43C4-9615F74D84DB}"/>
                    </a:ext>
                  </a:extLst>
                </p14:cNvPr>
                <p14:cNvContentPartPr/>
                <p14:nvPr/>
              </p14:nvContentPartPr>
              <p14:xfrm>
                <a:off x="9906585" y="341280"/>
                <a:ext cx="114120" cy="46080"/>
              </p14:xfrm>
            </p:contentPart>
          </mc:Choice>
          <mc:Fallback xmlns="">
            <p:pic>
              <p:nvPicPr>
                <p:cNvPr id="10" name="Ink 9">
                  <a:extLst>
                    <a:ext uri="{FF2B5EF4-FFF2-40B4-BE49-F238E27FC236}">
                      <a16:creationId xmlns:a16="http://schemas.microsoft.com/office/drawing/2014/main" id="{B0BF80F7-AF33-A48B-43C4-9615F74D84DB}"/>
                    </a:ext>
                  </a:extLst>
                </p:cNvPr>
                <p:cNvPicPr/>
                <p:nvPr/>
              </p:nvPicPr>
              <p:blipFill>
                <a:blip r:embed="rId16"/>
                <a:stretch>
                  <a:fillRect/>
                </a:stretch>
              </p:blipFill>
              <p:spPr>
                <a:xfrm>
                  <a:off x="9900465" y="335160"/>
                  <a:ext cx="12636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FD7268CA-B6A6-FEC1-5232-A0D7BD650943}"/>
                    </a:ext>
                  </a:extLst>
                </p14:cNvPr>
                <p14:cNvContentPartPr/>
                <p14:nvPr/>
              </p14:nvContentPartPr>
              <p14:xfrm>
                <a:off x="10071465" y="243000"/>
                <a:ext cx="56160" cy="140760"/>
              </p14:xfrm>
            </p:contentPart>
          </mc:Choice>
          <mc:Fallback xmlns="">
            <p:pic>
              <p:nvPicPr>
                <p:cNvPr id="11" name="Ink 10">
                  <a:extLst>
                    <a:ext uri="{FF2B5EF4-FFF2-40B4-BE49-F238E27FC236}">
                      <a16:creationId xmlns:a16="http://schemas.microsoft.com/office/drawing/2014/main" id="{FD7268CA-B6A6-FEC1-5232-A0D7BD650943}"/>
                    </a:ext>
                  </a:extLst>
                </p:cNvPr>
                <p:cNvPicPr/>
                <p:nvPr/>
              </p:nvPicPr>
              <p:blipFill>
                <a:blip r:embed="rId18"/>
                <a:stretch>
                  <a:fillRect/>
                </a:stretch>
              </p:blipFill>
              <p:spPr>
                <a:xfrm>
                  <a:off x="10065345" y="236880"/>
                  <a:ext cx="6840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E4EF9B41-206B-D6B8-1D64-0CF93B6CB26D}"/>
                    </a:ext>
                  </a:extLst>
                </p14:cNvPr>
                <p14:cNvContentPartPr/>
                <p14:nvPr/>
              </p14:nvContentPartPr>
              <p14:xfrm>
                <a:off x="10055625" y="136080"/>
                <a:ext cx="11880" cy="35280"/>
              </p14:xfrm>
            </p:contentPart>
          </mc:Choice>
          <mc:Fallback xmlns="">
            <p:pic>
              <p:nvPicPr>
                <p:cNvPr id="12" name="Ink 11">
                  <a:extLst>
                    <a:ext uri="{FF2B5EF4-FFF2-40B4-BE49-F238E27FC236}">
                      <a16:creationId xmlns:a16="http://schemas.microsoft.com/office/drawing/2014/main" id="{E4EF9B41-206B-D6B8-1D64-0CF93B6CB26D}"/>
                    </a:ext>
                  </a:extLst>
                </p:cNvPr>
                <p:cNvPicPr/>
                <p:nvPr/>
              </p:nvPicPr>
              <p:blipFill>
                <a:blip r:embed="rId20"/>
                <a:stretch>
                  <a:fillRect/>
                </a:stretch>
              </p:blipFill>
              <p:spPr>
                <a:xfrm>
                  <a:off x="10049505" y="129960"/>
                  <a:ext cx="2412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a:extLst>
                    <a:ext uri="{FF2B5EF4-FFF2-40B4-BE49-F238E27FC236}">
                      <a16:creationId xmlns:a16="http://schemas.microsoft.com/office/drawing/2014/main" id="{7594EC29-A038-B19B-851F-828A90B82114}"/>
                    </a:ext>
                  </a:extLst>
                </p14:cNvPr>
                <p14:cNvContentPartPr/>
                <p14:nvPr/>
              </p14:nvContentPartPr>
              <p14:xfrm>
                <a:off x="10137705" y="127080"/>
                <a:ext cx="208440" cy="201600"/>
              </p14:xfrm>
            </p:contentPart>
          </mc:Choice>
          <mc:Fallback xmlns="">
            <p:pic>
              <p:nvPicPr>
                <p:cNvPr id="13" name="Ink 12">
                  <a:extLst>
                    <a:ext uri="{FF2B5EF4-FFF2-40B4-BE49-F238E27FC236}">
                      <a16:creationId xmlns:a16="http://schemas.microsoft.com/office/drawing/2014/main" id="{7594EC29-A038-B19B-851F-828A90B82114}"/>
                    </a:ext>
                  </a:extLst>
                </p:cNvPr>
                <p:cNvPicPr/>
                <p:nvPr/>
              </p:nvPicPr>
              <p:blipFill>
                <a:blip r:embed="rId22"/>
                <a:stretch>
                  <a:fillRect/>
                </a:stretch>
              </p:blipFill>
              <p:spPr>
                <a:xfrm>
                  <a:off x="10131585" y="120960"/>
                  <a:ext cx="22068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Ink 13">
                  <a:extLst>
                    <a:ext uri="{FF2B5EF4-FFF2-40B4-BE49-F238E27FC236}">
                      <a16:creationId xmlns:a16="http://schemas.microsoft.com/office/drawing/2014/main" id="{03393376-519A-23AF-1D97-5BCEDE6A6FE5}"/>
                    </a:ext>
                  </a:extLst>
                </p14:cNvPr>
                <p14:cNvContentPartPr/>
                <p14:nvPr/>
              </p14:nvContentPartPr>
              <p14:xfrm>
                <a:off x="10349745" y="137520"/>
                <a:ext cx="201600" cy="111960"/>
              </p14:xfrm>
            </p:contentPart>
          </mc:Choice>
          <mc:Fallback xmlns="">
            <p:pic>
              <p:nvPicPr>
                <p:cNvPr id="14" name="Ink 13">
                  <a:extLst>
                    <a:ext uri="{FF2B5EF4-FFF2-40B4-BE49-F238E27FC236}">
                      <a16:creationId xmlns:a16="http://schemas.microsoft.com/office/drawing/2014/main" id="{03393376-519A-23AF-1D97-5BCEDE6A6FE5}"/>
                    </a:ext>
                  </a:extLst>
                </p:cNvPr>
                <p:cNvPicPr/>
                <p:nvPr/>
              </p:nvPicPr>
              <p:blipFill>
                <a:blip r:embed="rId24"/>
                <a:stretch>
                  <a:fillRect/>
                </a:stretch>
              </p:blipFill>
              <p:spPr>
                <a:xfrm>
                  <a:off x="10343625" y="131400"/>
                  <a:ext cx="213840" cy="124200"/>
                </a:xfrm>
                <a:prstGeom prst="rect">
                  <a:avLst/>
                </a:prstGeom>
              </p:spPr>
            </p:pic>
          </mc:Fallback>
        </mc:AlternateContent>
      </p:grpSp>
      <p:grpSp>
        <p:nvGrpSpPr>
          <p:cNvPr id="19" name="Group 18">
            <a:extLst>
              <a:ext uri="{FF2B5EF4-FFF2-40B4-BE49-F238E27FC236}">
                <a16:creationId xmlns:a16="http://schemas.microsoft.com/office/drawing/2014/main" id="{2327146D-FDA4-78B2-D4E9-5C701ABA9630}"/>
              </a:ext>
            </a:extLst>
          </p:cNvPr>
          <p:cNvGrpSpPr/>
          <p:nvPr/>
        </p:nvGrpSpPr>
        <p:grpSpPr>
          <a:xfrm>
            <a:off x="7916505" y="719640"/>
            <a:ext cx="176040" cy="341640"/>
            <a:chOff x="7916505" y="719640"/>
            <a:chExt cx="176040" cy="341640"/>
          </a:xfrm>
        </p:grpSpPr>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0E0A1F4D-DD89-87EF-B7B7-9057F6FC63EA}"/>
                    </a:ext>
                  </a:extLst>
                </p14:cNvPr>
                <p14:cNvContentPartPr/>
                <p14:nvPr/>
              </p14:nvContentPartPr>
              <p14:xfrm>
                <a:off x="7916505" y="719640"/>
                <a:ext cx="176040" cy="341640"/>
              </p14:xfrm>
            </p:contentPart>
          </mc:Choice>
          <mc:Fallback xmlns="">
            <p:pic>
              <p:nvPicPr>
                <p:cNvPr id="17" name="Ink 16">
                  <a:extLst>
                    <a:ext uri="{FF2B5EF4-FFF2-40B4-BE49-F238E27FC236}">
                      <a16:creationId xmlns:a16="http://schemas.microsoft.com/office/drawing/2014/main" id="{0E0A1F4D-DD89-87EF-B7B7-9057F6FC63EA}"/>
                    </a:ext>
                  </a:extLst>
                </p:cNvPr>
                <p:cNvPicPr/>
                <p:nvPr/>
              </p:nvPicPr>
              <p:blipFill>
                <a:blip r:embed="rId26"/>
                <a:stretch>
                  <a:fillRect/>
                </a:stretch>
              </p:blipFill>
              <p:spPr>
                <a:xfrm>
                  <a:off x="7910385" y="713520"/>
                  <a:ext cx="18828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863A2F03-7568-BFD1-7976-A3BE371680D1}"/>
                    </a:ext>
                  </a:extLst>
                </p14:cNvPr>
                <p14:cNvContentPartPr/>
                <p14:nvPr/>
              </p14:nvContentPartPr>
              <p14:xfrm>
                <a:off x="7929105" y="865440"/>
                <a:ext cx="147240" cy="72720"/>
              </p14:xfrm>
            </p:contentPart>
          </mc:Choice>
          <mc:Fallback xmlns="">
            <p:pic>
              <p:nvPicPr>
                <p:cNvPr id="18" name="Ink 17">
                  <a:extLst>
                    <a:ext uri="{FF2B5EF4-FFF2-40B4-BE49-F238E27FC236}">
                      <a16:creationId xmlns:a16="http://schemas.microsoft.com/office/drawing/2014/main" id="{863A2F03-7568-BFD1-7976-A3BE371680D1}"/>
                    </a:ext>
                  </a:extLst>
                </p:cNvPr>
                <p:cNvPicPr/>
                <p:nvPr/>
              </p:nvPicPr>
              <p:blipFill>
                <a:blip r:embed="rId28"/>
                <a:stretch>
                  <a:fillRect/>
                </a:stretch>
              </p:blipFill>
              <p:spPr>
                <a:xfrm>
                  <a:off x="7922985" y="859320"/>
                  <a:ext cx="159480" cy="84960"/>
                </a:xfrm>
                <a:prstGeom prst="rect">
                  <a:avLst/>
                </a:prstGeom>
              </p:spPr>
            </p:pic>
          </mc:Fallback>
        </mc:AlternateContent>
      </p:grpSp>
      <p:grpSp>
        <p:nvGrpSpPr>
          <p:cNvPr id="25" name="Group 24">
            <a:extLst>
              <a:ext uri="{FF2B5EF4-FFF2-40B4-BE49-F238E27FC236}">
                <a16:creationId xmlns:a16="http://schemas.microsoft.com/office/drawing/2014/main" id="{EB220C78-A906-632D-5F0C-1E527EA510EE}"/>
              </a:ext>
            </a:extLst>
          </p:cNvPr>
          <p:cNvGrpSpPr/>
          <p:nvPr/>
        </p:nvGrpSpPr>
        <p:grpSpPr>
          <a:xfrm>
            <a:off x="9551985" y="550800"/>
            <a:ext cx="185760" cy="253440"/>
            <a:chOff x="9551985" y="550800"/>
            <a:chExt cx="185760" cy="253440"/>
          </a:xfrm>
        </p:grpSpPr>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454B2697-D4BD-DE67-C34B-9E45018483C8}"/>
                    </a:ext>
                  </a:extLst>
                </p14:cNvPr>
                <p14:cNvContentPartPr/>
                <p14:nvPr/>
              </p14:nvContentPartPr>
              <p14:xfrm>
                <a:off x="9551985" y="616320"/>
                <a:ext cx="69840" cy="150120"/>
              </p14:xfrm>
            </p:contentPart>
          </mc:Choice>
          <mc:Fallback xmlns="">
            <p:pic>
              <p:nvPicPr>
                <p:cNvPr id="20" name="Ink 19">
                  <a:extLst>
                    <a:ext uri="{FF2B5EF4-FFF2-40B4-BE49-F238E27FC236}">
                      <a16:creationId xmlns:a16="http://schemas.microsoft.com/office/drawing/2014/main" id="{454B2697-D4BD-DE67-C34B-9E45018483C8}"/>
                    </a:ext>
                  </a:extLst>
                </p:cNvPr>
                <p:cNvPicPr/>
                <p:nvPr/>
              </p:nvPicPr>
              <p:blipFill>
                <a:blip r:embed="rId30"/>
                <a:stretch>
                  <a:fillRect/>
                </a:stretch>
              </p:blipFill>
              <p:spPr>
                <a:xfrm>
                  <a:off x="9545865" y="610200"/>
                  <a:ext cx="8208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1" name="Ink 20">
                  <a:extLst>
                    <a:ext uri="{FF2B5EF4-FFF2-40B4-BE49-F238E27FC236}">
                      <a16:creationId xmlns:a16="http://schemas.microsoft.com/office/drawing/2014/main" id="{4BB20353-8C88-5E0F-E9B7-36FD70155353}"/>
                    </a:ext>
                  </a:extLst>
                </p14:cNvPr>
                <p14:cNvContentPartPr/>
                <p14:nvPr/>
              </p14:nvContentPartPr>
              <p14:xfrm>
                <a:off x="9598785" y="550800"/>
                <a:ext cx="138960" cy="253440"/>
              </p14:xfrm>
            </p:contentPart>
          </mc:Choice>
          <mc:Fallback xmlns="">
            <p:pic>
              <p:nvPicPr>
                <p:cNvPr id="21" name="Ink 20">
                  <a:extLst>
                    <a:ext uri="{FF2B5EF4-FFF2-40B4-BE49-F238E27FC236}">
                      <a16:creationId xmlns:a16="http://schemas.microsoft.com/office/drawing/2014/main" id="{4BB20353-8C88-5E0F-E9B7-36FD70155353}"/>
                    </a:ext>
                  </a:extLst>
                </p:cNvPr>
                <p:cNvPicPr/>
                <p:nvPr/>
              </p:nvPicPr>
              <p:blipFill>
                <a:blip r:embed="rId32"/>
                <a:stretch>
                  <a:fillRect/>
                </a:stretch>
              </p:blipFill>
              <p:spPr>
                <a:xfrm>
                  <a:off x="9592665" y="544680"/>
                  <a:ext cx="151200" cy="265680"/>
                </a:xfrm>
                <a:prstGeom prst="rect">
                  <a:avLst/>
                </a:prstGeom>
              </p:spPr>
            </p:pic>
          </mc:Fallback>
        </mc:AlternateContent>
      </p:grpSp>
      <p:grpSp>
        <p:nvGrpSpPr>
          <p:cNvPr id="24" name="Group 23">
            <a:extLst>
              <a:ext uri="{FF2B5EF4-FFF2-40B4-BE49-F238E27FC236}">
                <a16:creationId xmlns:a16="http://schemas.microsoft.com/office/drawing/2014/main" id="{5A30B604-B923-953A-C38D-2547A7B204F0}"/>
              </a:ext>
            </a:extLst>
          </p:cNvPr>
          <p:cNvGrpSpPr/>
          <p:nvPr/>
        </p:nvGrpSpPr>
        <p:grpSpPr>
          <a:xfrm>
            <a:off x="9170025" y="677880"/>
            <a:ext cx="187200" cy="217800"/>
            <a:chOff x="9170025" y="677880"/>
            <a:chExt cx="187200" cy="217800"/>
          </a:xfrm>
        </p:grpSpPr>
        <mc:AlternateContent xmlns:mc="http://schemas.openxmlformats.org/markup-compatibility/2006" xmlns:p14="http://schemas.microsoft.com/office/powerpoint/2010/main">
          <mc:Choice Requires="p14">
            <p:contentPart p14:bwMode="auto" r:id="rId33">
              <p14:nvContentPartPr>
                <p14:cNvPr id="22" name="Ink 21">
                  <a:extLst>
                    <a:ext uri="{FF2B5EF4-FFF2-40B4-BE49-F238E27FC236}">
                      <a16:creationId xmlns:a16="http://schemas.microsoft.com/office/drawing/2014/main" id="{5447C1BB-1C18-F119-801A-4C3854B8ABCB}"/>
                    </a:ext>
                  </a:extLst>
                </p14:cNvPr>
                <p14:cNvContentPartPr/>
                <p14:nvPr/>
              </p14:nvContentPartPr>
              <p14:xfrm>
                <a:off x="9198105" y="677880"/>
                <a:ext cx="73080" cy="217800"/>
              </p14:xfrm>
            </p:contentPart>
          </mc:Choice>
          <mc:Fallback xmlns="">
            <p:pic>
              <p:nvPicPr>
                <p:cNvPr id="22" name="Ink 21">
                  <a:extLst>
                    <a:ext uri="{FF2B5EF4-FFF2-40B4-BE49-F238E27FC236}">
                      <a16:creationId xmlns:a16="http://schemas.microsoft.com/office/drawing/2014/main" id="{5447C1BB-1C18-F119-801A-4C3854B8ABCB}"/>
                    </a:ext>
                  </a:extLst>
                </p:cNvPr>
                <p:cNvPicPr/>
                <p:nvPr/>
              </p:nvPicPr>
              <p:blipFill>
                <a:blip r:embed="rId34"/>
                <a:stretch>
                  <a:fillRect/>
                </a:stretch>
              </p:blipFill>
              <p:spPr>
                <a:xfrm>
                  <a:off x="9191985" y="671760"/>
                  <a:ext cx="8532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 name="Ink 22">
                  <a:extLst>
                    <a:ext uri="{FF2B5EF4-FFF2-40B4-BE49-F238E27FC236}">
                      <a16:creationId xmlns:a16="http://schemas.microsoft.com/office/drawing/2014/main" id="{FEAE0A58-6054-8A78-5111-9E6CF1D4BC8B}"/>
                    </a:ext>
                  </a:extLst>
                </p14:cNvPr>
                <p14:cNvContentPartPr/>
                <p14:nvPr/>
              </p14:nvContentPartPr>
              <p14:xfrm>
                <a:off x="9170025" y="755640"/>
                <a:ext cx="187200" cy="89280"/>
              </p14:xfrm>
            </p:contentPart>
          </mc:Choice>
          <mc:Fallback xmlns="">
            <p:pic>
              <p:nvPicPr>
                <p:cNvPr id="23" name="Ink 22">
                  <a:extLst>
                    <a:ext uri="{FF2B5EF4-FFF2-40B4-BE49-F238E27FC236}">
                      <a16:creationId xmlns:a16="http://schemas.microsoft.com/office/drawing/2014/main" id="{FEAE0A58-6054-8A78-5111-9E6CF1D4BC8B}"/>
                    </a:ext>
                  </a:extLst>
                </p:cNvPr>
                <p:cNvPicPr/>
                <p:nvPr/>
              </p:nvPicPr>
              <p:blipFill>
                <a:blip r:embed="rId36"/>
                <a:stretch>
                  <a:fillRect/>
                </a:stretch>
              </p:blipFill>
              <p:spPr>
                <a:xfrm>
                  <a:off x="9163905" y="749520"/>
                  <a:ext cx="199440" cy="101520"/>
                </a:xfrm>
                <a:prstGeom prst="rect">
                  <a:avLst/>
                </a:prstGeom>
              </p:spPr>
            </p:pic>
          </mc:Fallback>
        </mc:AlternateContent>
      </p:grpSp>
    </p:spTree>
    <p:extLst>
      <p:ext uri="{BB962C8B-B14F-4D97-AF65-F5344CB8AC3E}">
        <p14:creationId xmlns:p14="http://schemas.microsoft.com/office/powerpoint/2010/main" val="283551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75FE-975C-4A48-EF7F-8886ECEAD601}"/>
              </a:ext>
            </a:extLst>
          </p:cNvPr>
          <p:cNvSpPr>
            <a:spLocks noGrp="1"/>
          </p:cNvSpPr>
          <p:nvPr>
            <p:ph type="title"/>
          </p:nvPr>
        </p:nvSpPr>
        <p:spPr/>
        <p:txBody>
          <a:bodyPr>
            <a:normAutofit fontScale="90000"/>
          </a:bodyPr>
          <a:lstStyle/>
          <a:p>
            <a:r>
              <a:rPr lang="en-IN" dirty="0"/>
              <a:t>PIB-1D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B2A2BBD-44E8-80BF-C0EC-A3F9DAF6EF18}"/>
                  </a:ext>
                </a:extLst>
              </p:cNvPr>
              <p:cNvSpPr txBox="1"/>
              <p:nvPr/>
            </p:nvSpPr>
            <p:spPr>
              <a:xfrm>
                <a:off x="407598" y="824948"/>
                <a:ext cx="6094562" cy="833498"/>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f>
                        <m:fPr>
                          <m:ctrlPr>
                            <a:rPr lang="en-IN" sz="2400" i="1" smtClean="0">
                              <a:solidFill>
                                <a:schemeClr val="tx1"/>
                              </a:solidFill>
                              <a:latin typeface="Cambria Math" panose="02040503050406030204" pitchFamily="18" charset="0"/>
                            </a:rPr>
                          </m:ctrlPr>
                        </m:fPr>
                        <m:num>
                          <m:sSup>
                            <m:sSupPr>
                              <m:ctrlPr>
                                <a:rPr lang="en-IN" sz="2400" i="1">
                                  <a:solidFill>
                                    <a:schemeClr val="tx1"/>
                                  </a:solidFill>
                                  <a:latin typeface="Cambria Math" panose="02040503050406030204" pitchFamily="18" charset="0"/>
                                </a:rPr>
                              </m:ctrlPr>
                            </m:sSupPr>
                            <m:e>
                              <m:r>
                                <a:rPr lang="en-IN" sz="2400" b="0" i="1">
                                  <a:solidFill>
                                    <a:schemeClr val="tx1"/>
                                  </a:solidFill>
                                  <a:latin typeface="Cambria Math" panose="02040503050406030204" pitchFamily="18" charset="0"/>
                                </a:rPr>
                                <m:t>𝑑</m:t>
                              </m:r>
                            </m:e>
                            <m:sup>
                              <m:r>
                                <a:rPr lang="en-IN" sz="2400" b="0" i="1">
                                  <a:solidFill>
                                    <a:schemeClr val="tx1"/>
                                  </a:solidFill>
                                  <a:latin typeface="Cambria Math" panose="02040503050406030204" pitchFamily="18" charset="0"/>
                                </a:rPr>
                                <m:t>2</m:t>
                              </m:r>
                            </m:sup>
                          </m:sSup>
                          <m:r>
                            <a:rPr lang="en-IN" sz="2400" b="0" i="1">
                              <a:solidFill>
                                <a:schemeClr val="tx1"/>
                              </a:solidFill>
                              <a:latin typeface="Cambria Math" panose="02040503050406030204" pitchFamily="18" charset="0"/>
                              <a:ea typeface="Cambria Math" panose="02040503050406030204" pitchFamily="18" charset="0"/>
                            </a:rPr>
                            <m:t>𝜓</m:t>
                          </m:r>
                        </m:num>
                        <m:den>
                          <m:r>
                            <a:rPr lang="en-IN" sz="2400" b="0" i="1">
                              <a:solidFill>
                                <a:schemeClr val="tx1"/>
                              </a:solidFill>
                              <a:latin typeface="Cambria Math" panose="02040503050406030204" pitchFamily="18" charset="0"/>
                              <a:ea typeface="Cambria Math" panose="02040503050406030204" pitchFamily="18" charset="0"/>
                            </a:rPr>
                            <m:t>𝑑</m:t>
                          </m:r>
                          <m:sSup>
                            <m:sSupPr>
                              <m:ctrlPr>
                                <a:rPr lang="en-IN" sz="2400" i="1">
                                  <a:solidFill>
                                    <a:schemeClr val="tx1"/>
                                  </a:solidFill>
                                  <a:latin typeface="Cambria Math" panose="02040503050406030204" pitchFamily="18" charset="0"/>
                                  <a:ea typeface="Cambria Math" panose="02040503050406030204" pitchFamily="18" charset="0"/>
                                </a:rPr>
                              </m:ctrlPr>
                            </m:sSupPr>
                            <m:e>
                              <m:r>
                                <a:rPr lang="en-IN" sz="2400" b="0" i="1">
                                  <a:solidFill>
                                    <a:schemeClr val="tx1"/>
                                  </a:solidFill>
                                  <a:latin typeface="Cambria Math" panose="02040503050406030204" pitchFamily="18" charset="0"/>
                                  <a:ea typeface="Cambria Math" panose="02040503050406030204" pitchFamily="18" charset="0"/>
                                </a:rPr>
                                <m:t>𝑥</m:t>
                              </m:r>
                            </m:e>
                            <m:sup>
                              <m:r>
                                <a:rPr lang="en-IN" sz="2400" b="0" i="1">
                                  <a:solidFill>
                                    <a:schemeClr val="tx1"/>
                                  </a:solidFill>
                                  <a:latin typeface="Cambria Math" panose="02040503050406030204" pitchFamily="18" charset="0"/>
                                  <a:ea typeface="Cambria Math" panose="02040503050406030204" pitchFamily="18" charset="0"/>
                                </a:rPr>
                                <m:t>2</m:t>
                              </m:r>
                            </m:sup>
                          </m:sSup>
                        </m:den>
                      </m:f>
                      <m:r>
                        <a:rPr lang="en-IN" sz="2400" b="0">
                          <a:solidFill>
                            <a:schemeClr val="tx1"/>
                          </a:solidFill>
                          <a:latin typeface="Cambria Math" panose="02040503050406030204" pitchFamily="18" charset="0"/>
                        </a:rPr>
                        <m:t>+</m:t>
                      </m:r>
                      <m:f>
                        <m:fPr>
                          <m:ctrlPr>
                            <a:rPr lang="en-IN" sz="2400" i="1" smtClean="0">
                              <a:solidFill>
                                <a:schemeClr val="tx1"/>
                              </a:solidFill>
                              <a:latin typeface="Cambria Math" panose="02040503050406030204" pitchFamily="18" charset="0"/>
                            </a:rPr>
                          </m:ctrlPr>
                        </m:fPr>
                        <m:num>
                          <m:r>
                            <a:rPr lang="en-IN" sz="2400" b="0" i="1">
                              <a:solidFill>
                                <a:schemeClr val="tx1"/>
                              </a:solidFill>
                              <a:latin typeface="Cambria Math" panose="02040503050406030204" pitchFamily="18" charset="0"/>
                            </a:rPr>
                            <m:t>2</m:t>
                          </m:r>
                          <m:r>
                            <a:rPr lang="en-IN" sz="2400" b="0" i="1">
                              <a:solidFill>
                                <a:schemeClr val="tx1"/>
                              </a:solidFill>
                              <a:latin typeface="Cambria Math" panose="02040503050406030204" pitchFamily="18" charset="0"/>
                            </a:rPr>
                            <m:t>𝑚𝐸</m:t>
                          </m:r>
                        </m:num>
                        <m:den>
                          <m:sSup>
                            <m:sSupPr>
                              <m:ctrlPr>
                                <a:rPr lang="en-IN" sz="2400" i="1">
                                  <a:solidFill>
                                    <a:schemeClr val="tx1"/>
                                  </a:solidFill>
                                  <a:latin typeface="Cambria Math" panose="02040503050406030204" pitchFamily="18" charset="0"/>
                                  <a:ea typeface="Cambria Math" panose="02040503050406030204" pitchFamily="18" charset="0"/>
                                </a:rPr>
                              </m:ctrlPr>
                            </m:sSupPr>
                            <m:e>
                              <m:r>
                                <a:rPr lang="en-IN" sz="2400" b="0" i="1">
                                  <a:solidFill>
                                    <a:schemeClr val="tx1"/>
                                  </a:solidFill>
                                  <a:latin typeface="Cambria Math" panose="02040503050406030204" pitchFamily="18" charset="0"/>
                                  <a:ea typeface="Cambria Math" panose="02040503050406030204" pitchFamily="18" charset="0"/>
                                </a:rPr>
                                <m:t>ℏ</m:t>
                              </m:r>
                            </m:e>
                            <m:sup>
                              <m:r>
                                <a:rPr lang="en-IN" sz="2400" b="0" i="1">
                                  <a:solidFill>
                                    <a:schemeClr val="tx1"/>
                                  </a:solidFill>
                                  <a:latin typeface="Cambria Math" panose="02040503050406030204" pitchFamily="18" charset="0"/>
                                  <a:ea typeface="Cambria Math" panose="02040503050406030204" pitchFamily="18" charset="0"/>
                                </a:rPr>
                                <m:t>2</m:t>
                              </m:r>
                            </m:sup>
                          </m:sSup>
                        </m:den>
                      </m:f>
                      <m:r>
                        <a:rPr lang="en-IN" sz="2400" b="0" i="1">
                          <a:solidFill>
                            <a:schemeClr val="tx1"/>
                          </a:solidFill>
                          <a:latin typeface="Cambria Math" panose="02040503050406030204" pitchFamily="18" charset="0"/>
                          <a:ea typeface="Cambria Math" panose="02040503050406030204" pitchFamily="18" charset="0"/>
                        </a:rPr>
                        <m:t>𝜓</m:t>
                      </m:r>
                      <m:d>
                        <m:dPr>
                          <m:ctrlPr>
                            <a:rPr lang="en-IN" sz="2400" i="1">
                              <a:solidFill>
                                <a:schemeClr val="tx1"/>
                              </a:solidFill>
                              <a:latin typeface="Cambria Math" panose="02040503050406030204" pitchFamily="18" charset="0"/>
                              <a:ea typeface="Cambria Math" panose="02040503050406030204" pitchFamily="18" charset="0"/>
                            </a:rPr>
                          </m:ctrlPr>
                        </m:dPr>
                        <m:e>
                          <m:r>
                            <a:rPr lang="en-IN" sz="2400" b="0" i="1">
                              <a:solidFill>
                                <a:schemeClr val="tx1"/>
                              </a:solidFill>
                              <a:latin typeface="Cambria Math" panose="02040503050406030204" pitchFamily="18" charset="0"/>
                              <a:ea typeface="Cambria Math" panose="02040503050406030204" pitchFamily="18" charset="0"/>
                            </a:rPr>
                            <m:t>𝑥</m:t>
                          </m:r>
                        </m:e>
                      </m:d>
                      <m:r>
                        <m:rPr>
                          <m:nor/>
                        </m:rPr>
                        <a:rPr lang="en-IN" sz="2400" i="0" smtClean="0">
                          <a:solidFill>
                            <a:schemeClr val="tx1"/>
                          </a:solidFill>
                          <a:latin typeface="Cambria Math" panose="02040503050406030204" pitchFamily="18" charset="0"/>
                          <a:ea typeface="Cambria Math" panose="02040503050406030204" pitchFamily="18" charset="0"/>
                        </a:rPr>
                        <m:t>=0</m:t>
                      </m:r>
                      <m:r>
                        <m:rPr>
                          <m:nor/>
                        </m:rPr>
                        <a:rPr lang="en-IN" sz="2400" dirty="0">
                          <a:solidFill>
                            <a:schemeClr val="tx1"/>
                          </a:solidFill>
                          <a:latin typeface="Arial" panose="020B0604020202020204" pitchFamily="34" charset="0"/>
                          <a:cs typeface="Arial" panose="020B0604020202020204" pitchFamily="34" charset="0"/>
                        </a:rPr>
                        <m:t> </m:t>
                      </m:r>
                      <m:r>
                        <m:rPr>
                          <m:nor/>
                        </m:rPr>
                        <a:rPr lang="en-IN" sz="2400" i="0" dirty="0" smtClean="0">
                          <a:solidFill>
                            <a:schemeClr val="tx1"/>
                          </a:solidFill>
                          <a:latin typeface="Arial" panose="020B0604020202020204" pitchFamily="34" charset="0"/>
                          <a:cs typeface="Arial" panose="020B0604020202020204" pitchFamily="34" charset="0"/>
                        </a:rPr>
                        <m:t>    0</m:t>
                      </m:r>
                      <m:r>
                        <a:rPr lang="en-IN" sz="2400" b="0" i="1" dirty="0" smtClean="0">
                          <a:solidFill>
                            <a:schemeClr val="tx1"/>
                          </a:solidFill>
                          <a:latin typeface="Cambria Math" panose="02040503050406030204" pitchFamily="18" charset="0"/>
                          <a:cs typeface="Arial" panose="020B0604020202020204" pitchFamily="34" charset="0"/>
                        </a:rPr>
                        <m:t>≤</m:t>
                      </m:r>
                      <m:r>
                        <a:rPr lang="en-IN" sz="2400" b="0" i="1" dirty="0" smtClean="0">
                          <a:solidFill>
                            <a:schemeClr val="tx1"/>
                          </a:solidFill>
                          <a:latin typeface="Cambria Math" panose="02040503050406030204" pitchFamily="18" charset="0"/>
                          <a:cs typeface="Arial" panose="020B0604020202020204" pitchFamily="34" charset="0"/>
                        </a:rPr>
                        <m:t>𝑥</m:t>
                      </m:r>
                      <m:r>
                        <a:rPr lang="en-IN" sz="2400" b="0" i="1" dirty="0" smtClean="0">
                          <a:solidFill>
                            <a:schemeClr val="tx1"/>
                          </a:solidFill>
                          <a:latin typeface="Cambria Math" panose="02040503050406030204" pitchFamily="18" charset="0"/>
                          <a:cs typeface="Arial" panose="020B0604020202020204" pitchFamily="34" charset="0"/>
                        </a:rPr>
                        <m:t>≤</m:t>
                      </m:r>
                      <m:r>
                        <a:rPr lang="en-IN" sz="2400" b="0" i="1" dirty="0" smtClean="0">
                          <a:solidFill>
                            <a:schemeClr val="tx1"/>
                          </a:solidFill>
                          <a:latin typeface="Cambria Math" panose="02040503050406030204" pitchFamily="18" charset="0"/>
                          <a:cs typeface="Arial" panose="020B0604020202020204" pitchFamily="34" charset="0"/>
                        </a:rPr>
                        <m:t>𝑎</m:t>
                      </m:r>
                    </m:oMath>
                  </m:oMathPara>
                </a14:m>
                <a:endParaRPr lang="en-IN" sz="2400" b="0" dirty="0">
                  <a:solidFill>
                    <a:schemeClr val="tx1"/>
                  </a:solidFill>
                  <a:cs typeface="Arial" panose="020B0604020202020204" pitchFamily="34" charset="0"/>
                </a:endParaRPr>
              </a:p>
            </p:txBody>
          </p:sp>
        </mc:Choice>
        <mc:Fallback xmlns="">
          <p:sp>
            <p:nvSpPr>
              <p:cNvPr id="5" name="TextBox 4">
                <a:extLst>
                  <a:ext uri="{FF2B5EF4-FFF2-40B4-BE49-F238E27FC236}">
                    <a16:creationId xmlns:a16="http://schemas.microsoft.com/office/drawing/2014/main" id="{FB2A2BBD-44E8-80BF-C0EC-A3F9DAF6EF18}"/>
                  </a:ext>
                </a:extLst>
              </p:cNvPr>
              <p:cNvSpPr txBox="1">
                <a:spLocks noRot="1" noChangeAspect="1" noMove="1" noResize="1" noEditPoints="1" noAdjustHandles="1" noChangeArrowheads="1" noChangeShapeType="1" noTextEdit="1"/>
              </p:cNvSpPr>
              <p:nvPr/>
            </p:nvSpPr>
            <p:spPr>
              <a:xfrm>
                <a:off x="407598" y="824948"/>
                <a:ext cx="6094562" cy="833498"/>
              </a:xfrm>
              <a:prstGeom prst="rect">
                <a:avLst/>
              </a:prstGeom>
              <a:blipFill>
                <a:blip r:embed="rId2"/>
                <a:stretch>
                  <a:fillRect/>
                </a:stretch>
              </a:blipFill>
            </p:spPr>
            <p:txBody>
              <a:bodyPr/>
              <a:lstStyle/>
              <a:p>
                <a:r>
                  <a:rPr lang="en-IN">
                    <a:noFill/>
                  </a:rPr>
                  <a:t> </a:t>
                </a:r>
              </a:p>
            </p:txBody>
          </p:sp>
        </mc:Fallback>
      </mc:AlternateContent>
      <p:grpSp>
        <p:nvGrpSpPr>
          <p:cNvPr id="10" name="Group 9">
            <a:extLst>
              <a:ext uri="{FF2B5EF4-FFF2-40B4-BE49-F238E27FC236}">
                <a16:creationId xmlns:a16="http://schemas.microsoft.com/office/drawing/2014/main" id="{E2142A5D-8C26-75EB-D5B4-A34CDD038080}"/>
              </a:ext>
            </a:extLst>
          </p:cNvPr>
          <p:cNvGrpSpPr/>
          <p:nvPr/>
        </p:nvGrpSpPr>
        <p:grpSpPr>
          <a:xfrm>
            <a:off x="8542905" y="1556302"/>
            <a:ext cx="2361807" cy="344318"/>
            <a:chOff x="8542905" y="1556302"/>
            <a:chExt cx="2361807" cy="344318"/>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12CB527-70F4-E76A-88E7-74693C8920AD}"/>
                    </a:ext>
                  </a:extLst>
                </p14:cNvPr>
                <p14:cNvContentPartPr/>
                <p14:nvPr/>
              </p14:nvContentPartPr>
              <p14:xfrm>
                <a:off x="8552625" y="1623060"/>
                <a:ext cx="52200" cy="46800"/>
              </p14:xfrm>
            </p:contentPart>
          </mc:Choice>
          <mc:Fallback xmlns="">
            <p:pic>
              <p:nvPicPr>
                <p:cNvPr id="3" name="Ink 2">
                  <a:extLst>
                    <a:ext uri="{FF2B5EF4-FFF2-40B4-BE49-F238E27FC236}">
                      <a16:creationId xmlns:a16="http://schemas.microsoft.com/office/drawing/2014/main" id="{012CB527-70F4-E76A-88E7-74693C8920AD}"/>
                    </a:ext>
                  </a:extLst>
                </p:cNvPr>
                <p:cNvPicPr/>
                <p:nvPr/>
              </p:nvPicPr>
              <p:blipFill>
                <a:blip r:embed="rId4"/>
                <a:stretch>
                  <a:fillRect/>
                </a:stretch>
              </p:blipFill>
              <p:spPr>
                <a:xfrm>
                  <a:off x="8546505" y="1616940"/>
                  <a:ext cx="6444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DEAE0FB5-ADED-DC3A-3F1F-F804AA1A2BF8}"/>
                    </a:ext>
                  </a:extLst>
                </p14:cNvPr>
                <p14:cNvContentPartPr/>
                <p14:nvPr/>
              </p14:nvContentPartPr>
              <p14:xfrm>
                <a:off x="8542905" y="1782540"/>
                <a:ext cx="114840" cy="118080"/>
              </p14:xfrm>
            </p:contentPart>
          </mc:Choice>
          <mc:Fallback xmlns="">
            <p:pic>
              <p:nvPicPr>
                <p:cNvPr id="4" name="Ink 3">
                  <a:extLst>
                    <a:ext uri="{FF2B5EF4-FFF2-40B4-BE49-F238E27FC236}">
                      <a16:creationId xmlns:a16="http://schemas.microsoft.com/office/drawing/2014/main" id="{DEAE0FB5-ADED-DC3A-3F1F-F804AA1A2BF8}"/>
                    </a:ext>
                  </a:extLst>
                </p:cNvPr>
                <p:cNvPicPr/>
                <p:nvPr/>
              </p:nvPicPr>
              <p:blipFill>
                <a:blip r:embed="rId6"/>
                <a:stretch>
                  <a:fillRect/>
                </a:stretch>
              </p:blipFill>
              <p:spPr>
                <a:xfrm>
                  <a:off x="8536785" y="1776420"/>
                  <a:ext cx="127080" cy="130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1FB8F57D-4B76-180F-6D4C-945E2C0A711B}"/>
                    </a:ext>
                  </a:extLst>
                </p14:cNvPr>
                <p14:cNvContentPartPr/>
                <p14:nvPr/>
              </p14:nvContentPartPr>
              <p14:xfrm>
                <a:off x="10653432" y="1705342"/>
                <a:ext cx="251280" cy="182880"/>
              </p14:xfrm>
            </p:contentPart>
          </mc:Choice>
          <mc:Fallback xmlns="">
            <p:pic>
              <p:nvPicPr>
                <p:cNvPr id="7" name="Ink 6">
                  <a:extLst>
                    <a:ext uri="{FF2B5EF4-FFF2-40B4-BE49-F238E27FC236}">
                      <a16:creationId xmlns:a16="http://schemas.microsoft.com/office/drawing/2014/main" id="{1FB8F57D-4B76-180F-6D4C-945E2C0A711B}"/>
                    </a:ext>
                  </a:extLst>
                </p:cNvPr>
                <p:cNvPicPr/>
                <p:nvPr/>
              </p:nvPicPr>
              <p:blipFill>
                <a:blip r:embed="rId8"/>
                <a:stretch>
                  <a:fillRect/>
                </a:stretch>
              </p:blipFill>
              <p:spPr>
                <a:xfrm>
                  <a:off x="10647312" y="1699222"/>
                  <a:ext cx="26352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A91B4D4C-2590-DBB2-7E93-63B7D44015D9}"/>
                    </a:ext>
                  </a:extLst>
                </p14:cNvPr>
                <p14:cNvContentPartPr/>
                <p14:nvPr/>
              </p14:nvContentPartPr>
              <p14:xfrm>
                <a:off x="10666752" y="1556302"/>
                <a:ext cx="66600" cy="56160"/>
              </p14:xfrm>
            </p:contentPart>
          </mc:Choice>
          <mc:Fallback xmlns="">
            <p:pic>
              <p:nvPicPr>
                <p:cNvPr id="8" name="Ink 7">
                  <a:extLst>
                    <a:ext uri="{FF2B5EF4-FFF2-40B4-BE49-F238E27FC236}">
                      <a16:creationId xmlns:a16="http://schemas.microsoft.com/office/drawing/2014/main" id="{A91B4D4C-2590-DBB2-7E93-63B7D44015D9}"/>
                    </a:ext>
                  </a:extLst>
                </p:cNvPr>
                <p:cNvPicPr/>
                <p:nvPr/>
              </p:nvPicPr>
              <p:blipFill>
                <a:blip r:embed="rId10"/>
                <a:stretch>
                  <a:fillRect/>
                </a:stretch>
              </p:blipFill>
              <p:spPr>
                <a:xfrm>
                  <a:off x="10660632" y="1550182"/>
                  <a:ext cx="7884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40C4B9DD-FCCF-E461-45BA-06508A81A8FF}"/>
                    </a:ext>
                  </a:extLst>
                </p14:cNvPr>
                <p14:cNvContentPartPr/>
                <p14:nvPr/>
              </p14:nvContentPartPr>
              <p14:xfrm>
                <a:off x="8642472" y="1560982"/>
                <a:ext cx="2030400" cy="93600"/>
              </p14:xfrm>
            </p:contentPart>
          </mc:Choice>
          <mc:Fallback xmlns="">
            <p:pic>
              <p:nvPicPr>
                <p:cNvPr id="9" name="Ink 8">
                  <a:extLst>
                    <a:ext uri="{FF2B5EF4-FFF2-40B4-BE49-F238E27FC236}">
                      <a16:creationId xmlns:a16="http://schemas.microsoft.com/office/drawing/2014/main" id="{40C4B9DD-FCCF-E461-45BA-06508A81A8FF}"/>
                    </a:ext>
                  </a:extLst>
                </p:cNvPr>
                <p:cNvPicPr/>
                <p:nvPr/>
              </p:nvPicPr>
              <p:blipFill>
                <a:blip r:embed="rId12"/>
                <a:stretch>
                  <a:fillRect/>
                </a:stretch>
              </p:blipFill>
              <p:spPr>
                <a:xfrm>
                  <a:off x="8636352" y="1554862"/>
                  <a:ext cx="2042640" cy="105840"/>
                </a:xfrm>
                <a:prstGeom prst="rect">
                  <a:avLst/>
                </a:prstGeom>
              </p:spPr>
            </p:pic>
          </mc:Fallback>
        </mc:AlternateContent>
      </p:grpSp>
      <p:grpSp>
        <p:nvGrpSpPr>
          <p:cNvPr id="15" name="Group 14">
            <a:extLst>
              <a:ext uri="{FF2B5EF4-FFF2-40B4-BE49-F238E27FC236}">
                <a16:creationId xmlns:a16="http://schemas.microsoft.com/office/drawing/2014/main" id="{AD18CDD7-DA9C-3CF9-03D9-95CA912DCC8E}"/>
              </a:ext>
            </a:extLst>
          </p:cNvPr>
          <p:cNvGrpSpPr/>
          <p:nvPr/>
        </p:nvGrpSpPr>
        <p:grpSpPr>
          <a:xfrm>
            <a:off x="11205312" y="697702"/>
            <a:ext cx="534600" cy="255240"/>
            <a:chOff x="11205312" y="697702"/>
            <a:chExt cx="534600" cy="255240"/>
          </a:xfrm>
        </p:grpSpPr>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DC91B0D2-C4B9-F733-9BE6-1C5B10E7CDFC}"/>
                    </a:ext>
                  </a:extLst>
                </p14:cNvPr>
                <p14:cNvContentPartPr/>
                <p14:nvPr/>
              </p14:nvContentPartPr>
              <p14:xfrm>
                <a:off x="11205312" y="747742"/>
                <a:ext cx="116280" cy="205200"/>
              </p14:xfrm>
            </p:contentPart>
          </mc:Choice>
          <mc:Fallback xmlns="">
            <p:pic>
              <p:nvPicPr>
                <p:cNvPr id="11" name="Ink 10">
                  <a:extLst>
                    <a:ext uri="{FF2B5EF4-FFF2-40B4-BE49-F238E27FC236}">
                      <a16:creationId xmlns:a16="http://schemas.microsoft.com/office/drawing/2014/main" id="{DC91B0D2-C4B9-F733-9BE6-1C5B10E7CDFC}"/>
                    </a:ext>
                  </a:extLst>
                </p:cNvPr>
                <p:cNvPicPr/>
                <p:nvPr/>
              </p:nvPicPr>
              <p:blipFill>
                <a:blip r:embed="rId14"/>
                <a:stretch>
                  <a:fillRect/>
                </a:stretch>
              </p:blipFill>
              <p:spPr>
                <a:xfrm>
                  <a:off x="11199192" y="741622"/>
                  <a:ext cx="12852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FA65922D-0804-7A0B-9E3C-DC1DB3BED623}"/>
                    </a:ext>
                  </a:extLst>
                </p14:cNvPr>
                <p14:cNvContentPartPr/>
                <p14:nvPr/>
              </p14:nvContentPartPr>
              <p14:xfrm>
                <a:off x="11404032" y="812902"/>
                <a:ext cx="64800" cy="46800"/>
              </p14:xfrm>
            </p:contentPart>
          </mc:Choice>
          <mc:Fallback xmlns="">
            <p:pic>
              <p:nvPicPr>
                <p:cNvPr id="12" name="Ink 11">
                  <a:extLst>
                    <a:ext uri="{FF2B5EF4-FFF2-40B4-BE49-F238E27FC236}">
                      <a16:creationId xmlns:a16="http://schemas.microsoft.com/office/drawing/2014/main" id="{FA65922D-0804-7A0B-9E3C-DC1DB3BED623}"/>
                    </a:ext>
                  </a:extLst>
                </p:cNvPr>
                <p:cNvPicPr/>
                <p:nvPr/>
              </p:nvPicPr>
              <p:blipFill>
                <a:blip r:embed="rId16"/>
                <a:stretch>
                  <a:fillRect/>
                </a:stretch>
              </p:blipFill>
              <p:spPr>
                <a:xfrm>
                  <a:off x="11397912" y="806782"/>
                  <a:ext cx="7704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EFDB7F6F-7E3F-A22B-62A6-0374ACA417B1}"/>
                    </a:ext>
                  </a:extLst>
                </p14:cNvPr>
                <p14:cNvContentPartPr/>
                <p14:nvPr/>
              </p14:nvContentPartPr>
              <p14:xfrm>
                <a:off x="11423832" y="831622"/>
                <a:ext cx="76680" cy="55080"/>
              </p14:xfrm>
            </p:contentPart>
          </mc:Choice>
          <mc:Fallback xmlns="">
            <p:pic>
              <p:nvPicPr>
                <p:cNvPr id="13" name="Ink 12">
                  <a:extLst>
                    <a:ext uri="{FF2B5EF4-FFF2-40B4-BE49-F238E27FC236}">
                      <a16:creationId xmlns:a16="http://schemas.microsoft.com/office/drawing/2014/main" id="{EFDB7F6F-7E3F-A22B-62A6-0374ACA417B1}"/>
                    </a:ext>
                  </a:extLst>
                </p:cNvPr>
                <p:cNvPicPr/>
                <p:nvPr/>
              </p:nvPicPr>
              <p:blipFill>
                <a:blip r:embed="rId18"/>
                <a:stretch>
                  <a:fillRect/>
                </a:stretch>
              </p:blipFill>
              <p:spPr>
                <a:xfrm>
                  <a:off x="11417712" y="825502"/>
                  <a:ext cx="8892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072EB809-1AD2-A36A-2823-C8339807D3CF}"/>
                    </a:ext>
                  </a:extLst>
                </p14:cNvPr>
                <p14:cNvContentPartPr/>
                <p14:nvPr/>
              </p14:nvContentPartPr>
              <p14:xfrm>
                <a:off x="11533632" y="697702"/>
                <a:ext cx="206280" cy="169200"/>
              </p14:xfrm>
            </p:contentPart>
          </mc:Choice>
          <mc:Fallback xmlns="">
            <p:pic>
              <p:nvPicPr>
                <p:cNvPr id="14" name="Ink 13">
                  <a:extLst>
                    <a:ext uri="{FF2B5EF4-FFF2-40B4-BE49-F238E27FC236}">
                      <a16:creationId xmlns:a16="http://schemas.microsoft.com/office/drawing/2014/main" id="{072EB809-1AD2-A36A-2823-C8339807D3CF}"/>
                    </a:ext>
                  </a:extLst>
                </p:cNvPr>
                <p:cNvPicPr/>
                <p:nvPr/>
              </p:nvPicPr>
              <p:blipFill>
                <a:blip r:embed="rId20"/>
                <a:stretch>
                  <a:fillRect/>
                </a:stretch>
              </p:blipFill>
              <p:spPr>
                <a:xfrm>
                  <a:off x="11527512" y="691582"/>
                  <a:ext cx="218520" cy="181440"/>
                </a:xfrm>
                <a:prstGeom prst="rect">
                  <a:avLst/>
                </a:prstGeom>
              </p:spPr>
            </p:pic>
          </mc:Fallback>
        </mc:AlternateContent>
      </p:grpSp>
      <p:grpSp>
        <p:nvGrpSpPr>
          <p:cNvPr id="20" name="Group 19">
            <a:extLst>
              <a:ext uri="{FF2B5EF4-FFF2-40B4-BE49-F238E27FC236}">
                <a16:creationId xmlns:a16="http://schemas.microsoft.com/office/drawing/2014/main" id="{03408EE3-4A28-1FDD-A854-B756C7C52BC6}"/>
              </a:ext>
            </a:extLst>
          </p:cNvPr>
          <p:cNvGrpSpPr/>
          <p:nvPr/>
        </p:nvGrpSpPr>
        <p:grpSpPr>
          <a:xfrm>
            <a:off x="7716912" y="1072102"/>
            <a:ext cx="481320" cy="194400"/>
            <a:chOff x="7716912" y="1072102"/>
            <a:chExt cx="481320" cy="194400"/>
          </a:xfrm>
        </p:grpSpPr>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73A95625-4ABC-AE1C-B3E6-AF71BDE677A7}"/>
                    </a:ext>
                  </a:extLst>
                </p14:cNvPr>
                <p14:cNvContentPartPr/>
                <p14:nvPr/>
              </p14:nvContentPartPr>
              <p14:xfrm>
                <a:off x="7716912" y="1091902"/>
                <a:ext cx="180720" cy="174600"/>
              </p14:xfrm>
            </p:contentPart>
          </mc:Choice>
          <mc:Fallback xmlns="">
            <p:pic>
              <p:nvPicPr>
                <p:cNvPr id="16" name="Ink 15">
                  <a:extLst>
                    <a:ext uri="{FF2B5EF4-FFF2-40B4-BE49-F238E27FC236}">
                      <a16:creationId xmlns:a16="http://schemas.microsoft.com/office/drawing/2014/main" id="{73A95625-4ABC-AE1C-B3E6-AF71BDE677A7}"/>
                    </a:ext>
                  </a:extLst>
                </p:cNvPr>
                <p:cNvPicPr/>
                <p:nvPr/>
              </p:nvPicPr>
              <p:blipFill>
                <a:blip r:embed="rId22"/>
                <a:stretch>
                  <a:fillRect/>
                </a:stretch>
              </p:blipFill>
              <p:spPr>
                <a:xfrm>
                  <a:off x="7710792" y="1085782"/>
                  <a:ext cx="19296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6D643502-835E-DDF9-8A02-A7D25C638E37}"/>
                    </a:ext>
                  </a:extLst>
                </p14:cNvPr>
                <p14:cNvContentPartPr/>
                <p14:nvPr/>
              </p14:nvContentPartPr>
              <p14:xfrm>
                <a:off x="7959912" y="1145542"/>
                <a:ext cx="55080" cy="57960"/>
              </p14:xfrm>
            </p:contentPart>
          </mc:Choice>
          <mc:Fallback xmlns="">
            <p:pic>
              <p:nvPicPr>
                <p:cNvPr id="17" name="Ink 16">
                  <a:extLst>
                    <a:ext uri="{FF2B5EF4-FFF2-40B4-BE49-F238E27FC236}">
                      <a16:creationId xmlns:a16="http://schemas.microsoft.com/office/drawing/2014/main" id="{6D643502-835E-DDF9-8A02-A7D25C638E37}"/>
                    </a:ext>
                  </a:extLst>
                </p:cNvPr>
                <p:cNvPicPr/>
                <p:nvPr/>
              </p:nvPicPr>
              <p:blipFill>
                <a:blip r:embed="rId24"/>
                <a:stretch>
                  <a:fillRect/>
                </a:stretch>
              </p:blipFill>
              <p:spPr>
                <a:xfrm>
                  <a:off x="7953792" y="1139422"/>
                  <a:ext cx="673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5381FB6A-1BFB-1044-9D6D-D16052627B3E}"/>
                    </a:ext>
                  </a:extLst>
                </p14:cNvPr>
                <p14:cNvContentPartPr/>
                <p14:nvPr/>
              </p14:nvContentPartPr>
              <p14:xfrm>
                <a:off x="7984752" y="1164982"/>
                <a:ext cx="93960" cy="70200"/>
              </p14:xfrm>
            </p:contentPart>
          </mc:Choice>
          <mc:Fallback xmlns="">
            <p:pic>
              <p:nvPicPr>
                <p:cNvPr id="18" name="Ink 17">
                  <a:extLst>
                    <a:ext uri="{FF2B5EF4-FFF2-40B4-BE49-F238E27FC236}">
                      <a16:creationId xmlns:a16="http://schemas.microsoft.com/office/drawing/2014/main" id="{5381FB6A-1BFB-1044-9D6D-D16052627B3E}"/>
                    </a:ext>
                  </a:extLst>
                </p:cNvPr>
                <p:cNvPicPr/>
                <p:nvPr/>
              </p:nvPicPr>
              <p:blipFill>
                <a:blip r:embed="rId26"/>
                <a:stretch>
                  <a:fillRect/>
                </a:stretch>
              </p:blipFill>
              <p:spPr>
                <a:xfrm>
                  <a:off x="7978632" y="1158862"/>
                  <a:ext cx="1062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78752C99-7684-C0A8-948A-A199537256FB}"/>
                    </a:ext>
                  </a:extLst>
                </p14:cNvPr>
                <p14:cNvContentPartPr/>
                <p14:nvPr/>
              </p14:nvContentPartPr>
              <p14:xfrm>
                <a:off x="8071872" y="1072102"/>
                <a:ext cx="126360" cy="129960"/>
              </p14:xfrm>
            </p:contentPart>
          </mc:Choice>
          <mc:Fallback xmlns="">
            <p:pic>
              <p:nvPicPr>
                <p:cNvPr id="19" name="Ink 18">
                  <a:extLst>
                    <a:ext uri="{FF2B5EF4-FFF2-40B4-BE49-F238E27FC236}">
                      <a16:creationId xmlns:a16="http://schemas.microsoft.com/office/drawing/2014/main" id="{78752C99-7684-C0A8-948A-A199537256FB}"/>
                    </a:ext>
                  </a:extLst>
                </p:cNvPr>
                <p:cNvPicPr/>
                <p:nvPr/>
              </p:nvPicPr>
              <p:blipFill>
                <a:blip r:embed="rId28"/>
                <a:stretch>
                  <a:fillRect/>
                </a:stretch>
              </p:blipFill>
              <p:spPr>
                <a:xfrm>
                  <a:off x="8065752" y="1065982"/>
                  <a:ext cx="138600" cy="142200"/>
                </a:xfrm>
                <a:prstGeom prst="rect">
                  <a:avLst/>
                </a:prstGeom>
              </p:spPr>
            </p:pic>
          </mc:Fallback>
        </mc:AlternateContent>
      </p:grpSp>
      <p:grpSp>
        <p:nvGrpSpPr>
          <p:cNvPr id="25" name="Group 24">
            <a:extLst>
              <a:ext uri="{FF2B5EF4-FFF2-40B4-BE49-F238E27FC236}">
                <a16:creationId xmlns:a16="http://schemas.microsoft.com/office/drawing/2014/main" id="{5F7C5C20-ECED-AFB7-1D42-13924BE94306}"/>
              </a:ext>
            </a:extLst>
          </p:cNvPr>
          <p:cNvGrpSpPr/>
          <p:nvPr/>
        </p:nvGrpSpPr>
        <p:grpSpPr>
          <a:xfrm>
            <a:off x="9264552" y="1132942"/>
            <a:ext cx="617400" cy="249120"/>
            <a:chOff x="9264552" y="1132942"/>
            <a:chExt cx="617400" cy="249120"/>
          </a:xfrm>
        </p:grpSpPr>
        <mc:AlternateContent xmlns:mc="http://schemas.openxmlformats.org/markup-compatibility/2006" xmlns:p14="http://schemas.microsoft.com/office/powerpoint/2010/main">
          <mc:Choice Requires="p14">
            <p:contentPart p14:bwMode="auto" r:id="rId29">
              <p14:nvContentPartPr>
                <p14:cNvPr id="21" name="Ink 20">
                  <a:extLst>
                    <a:ext uri="{FF2B5EF4-FFF2-40B4-BE49-F238E27FC236}">
                      <a16:creationId xmlns:a16="http://schemas.microsoft.com/office/drawing/2014/main" id="{A813BEC9-DFEB-2F48-5D86-489F27E4293C}"/>
                    </a:ext>
                  </a:extLst>
                </p14:cNvPr>
                <p14:cNvContentPartPr/>
                <p14:nvPr/>
              </p14:nvContentPartPr>
              <p14:xfrm>
                <a:off x="9264552" y="1217182"/>
                <a:ext cx="163800" cy="164880"/>
              </p14:xfrm>
            </p:contentPart>
          </mc:Choice>
          <mc:Fallback xmlns="">
            <p:pic>
              <p:nvPicPr>
                <p:cNvPr id="21" name="Ink 20">
                  <a:extLst>
                    <a:ext uri="{FF2B5EF4-FFF2-40B4-BE49-F238E27FC236}">
                      <a16:creationId xmlns:a16="http://schemas.microsoft.com/office/drawing/2014/main" id="{A813BEC9-DFEB-2F48-5D86-489F27E4293C}"/>
                    </a:ext>
                  </a:extLst>
                </p:cNvPr>
                <p:cNvPicPr/>
                <p:nvPr/>
              </p:nvPicPr>
              <p:blipFill>
                <a:blip r:embed="rId30"/>
                <a:stretch>
                  <a:fillRect/>
                </a:stretch>
              </p:blipFill>
              <p:spPr>
                <a:xfrm>
                  <a:off x="9258432" y="1211062"/>
                  <a:ext cx="17604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2" name="Ink 21">
                  <a:extLst>
                    <a:ext uri="{FF2B5EF4-FFF2-40B4-BE49-F238E27FC236}">
                      <a16:creationId xmlns:a16="http://schemas.microsoft.com/office/drawing/2014/main" id="{C5D0496D-DADF-0F48-3175-CD25063DFAC8}"/>
                    </a:ext>
                  </a:extLst>
                </p14:cNvPr>
                <p14:cNvContentPartPr/>
                <p14:nvPr/>
              </p14:nvContentPartPr>
              <p14:xfrm>
                <a:off x="9547872" y="1258582"/>
                <a:ext cx="71280" cy="35640"/>
              </p14:xfrm>
            </p:contentPart>
          </mc:Choice>
          <mc:Fallback xmlns="">
            <p:pic>
              <p:nvPicPr>
                <p:cNvPr id="22" name="Ink 21">
                  <a:extLst>
                    <a:ext uri="{FF2B5EF4-FFF2-40B4-BE49-F238E27FC236}">
                      <a16:creationId xmlns:a16="http://schemas.microsoft.com/office/drawing/2014/main" id="{C5D0496D-DADF-0F48-3175-CD25063DFAC8}"/>
                    </a:ext>
                  </a:extLst>
                </p:cNvPr>
                <p:cNvPicPr/>
                <p:nvPr/>
              </p:nvPicPr>
              <p:blipFill>
                <a:blip r:embed="rId32"/>
                <a:stretch>
                  <a:fillRect/>
                </a:stretch>
              </p:blipFill>
              <p:spPr>
                <a:xfrm>
                  <a:off x="9541752" y="1252462"/>
                  <a:ext cx="8352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 name="Ink 22">
                  <a:extLst>
                    <a:ext uri="{FF2B5EF4-FFF2-40B4-BE49-F238E27FC236}">
                      <a16:creationId xmlns:a16="http://schemas.microsoft.com/office/drawing/2014/main" id="{C2013258-1F84-AB30-31DC-F9730FF1BD97}"/>
                    </a:ext>
                  </a:extLst>
                </p14:cNvPr>
                <p14:cNvContentPartPr/>
                <p14:nvPr/>
              </p14:nvContentPartPr>
              <p14:xfrm>
                <a:off x="9592512" y="1260382"/>
                <a:ext cx="96480" cy="48240"/>
              </p14:xfrm>
            </p:contentPart>
          </mc:Choice>
          <mc:Fallback xmlns="">
            <p:pic>
              <p:nvPicPr>
                <p:cNvPr id="23" name="Ink 22">
                  <a:extLst>
                    <a:ext uri="{FF2B5EF4-FFF2-40B4-BE49-F238E27FC236}">
                      <a16:creationId xmlns:a16="http://schemas.microsoft.com/office/drawing/2014/main" id="{C2013258-1F84-AB30-31DC-F9730FF1BD97}"/>
                    </a:ext>
                  </a:extLst>
                </p:cNvPr>
                <p:cNvPicPr/>
                <p:nvPr/>
              </p:nvPicPr>
              <p:blipFill>
                <a:blip r:embed="rId34"/>
                <a:stretch>
                  <a:fillRect/>
                </a:stretch>
              </p:blipFill>
              <p:spPr>
                <a:xfrm>
                  <a:off x="9586392" y="1254262"/>
                  <a:ext cx="10872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4" name="Ink 23">
                  <a:extLst>
                    <a:ext uri="{FF2B5EF4-FFF2-40B4-BE49-F238E27FC236}">
                      <a16:creationId xmlns:a16="http://schemas.microsoft.com/office/drawing/2014/main" id="{944474BE-047E-8220-3B83-84B40E49B088}"/>
                    </a:ext>
                  </a:extLst>
                </p14:cNvPr>
                <p14:cNvContentPartPr/>
                <p14:nvPr/>
              </p14:nvContentPartPr>
              <p14:xfrm>
                <a:off x="9784032" y="1132942"/>
                <a:ext cx="97920" cy="110880"/>
              </p14:xfrm>
            </p:contentPart>
          </mc:Choice>
          <mc:Fallback xmlns="">
            <p:pic>
              <p:nvPicPr>
                <p:cNvPr id="24" name="Ink 23">
                  <a:extLst>
                    <a:ext uri="{FF2B5EF4-FFF2-40B4-BE49-F238E27FC236}">
                      <a16:creationId xmlns:a16="http://schemas.microsoft.com/office/drawing/2014/main" id="{944474BE-047E-8220-3B83-84B40E49B088}"/>
                    </a:ext>
                  </a:extLst>
                </p:cNvPr>
                <p:cNvPicPr/>
                <p:nvPr/>
              </p:nvPicPr>
              <p:blipFill>
                <a:blip r:embed="rId36"/>
                <a:stretch>
                  <a:fillRect/>
                </a:stretch>
              </p:blipFill>
              <p:spPr>
                <a:xfrm>
                  <a:off x="9777912" y="1126822"/>
                  <a:ext cx="110160" cy="123120"/>
                </a:xfrm>
                <a:prstGeom prst="rect">
                  <a:avLst/>
                </a:prstGeom>
              </p:spPr>
            </p:pic>
          </mc:Fallback>
        </mc:AlternateContent>
      </p:grpSp>
      <p:grpSp>
        <p:nvGrpSpPr>
          <p:cNvPr id="28" name="Group 27">
            <a:extLst>
              <a:ext uri="{FF2B5EF4-FFF2-40B4-BE49-F238E27FC236}">
                <a16:creationId xmlns:a16="http://schemas.microsoft.com/office/drawing/2014/main" id="{2CF50575-E7C6-EA36-4839-1ED17D767A0C}"/>
              </a:ext>
            </a:extLst>
          </p:cNvPr>
          <p:cNvGrpSpPr/>
          <p:nvPr/>
        </p:nvGrpSpPr>
        <p:grpSpPr>
          <a:xfrm>
            <a:off x="8193192" y="357502"/>
            <a:ext cx="399240" cy="1253520"/>
            <a:chOff x="8193192" y="357502"/>
            <a:chExt cx="399240" cy="1253520"/>
          </a:xfrm>
        </p:grpSpPr>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B7DBE37D-EFA6-BA95-6063-7983C5DBE416}"/>
                    </a:ext>
                  </a:extLst>
                </p14:cNvPr>
                <p14:cNvContentPartPr/>
                <p14:nvPr/>
              </p14:nvContentPartPr>
              <p14:xfrm>
                <a:off x="8439072" y="448942"/>
                <a:ext cx="153360" cy="1162080"/>
              </p14:xfrm>
            </p:contentPart>
          </mc:Choice>
          <mc:Fallback xmlns="">
            <p:pic>
              <p:nvPicPr>
                <p:cNvPr id="26" name="Ink 25">
                  <a:extLst>
                    <a:ext uri="{FF2B5EF4-FFF2-40B4-BE49-F238E27FC236}">
                      <a16:creationId xmlns:a16="http://schemas.microsoft.com/office/drawing/2014/main" id="{B7DBE37D-EFA6-BA95-6063-7983C5DBE416}"/>
                    </a:ext>
                  </a:extLst>
                </p:cNvPr>
                <p:cNvPicPr/>
                <p:nvPr/>
              </p:nvPicPr>
              <p:blipFill>
                <a:blip r:embed="rId38"/>
                <a:stretch>
                  <a:fillRect/>
                </a:stretch>
              </p:blipFill>
              <p:spPr>
                <a:xfrm>
                  <a:off x="8432952" y="442822"/>
                  <a:ext cx="165600" cy="11743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7" name="Ink 26">
                  <a:extLst>
                    <a:ext uri="{FF2B5EF4-FFF2-40B4-BE49-F238E27FC236}">
                      <a16:creationId xmlns:a16="http://schemas.microsoft.com/office/drawing/2014/main" id="{774EEA88-2581-9D09-9FC3-047A09D8D87D}"/>
                    </a:ext>
                  </a:extLst>
                </p14:cNvPr>
                <p14:cNvContentPartPr/>
                <p14:nvPr/>
              </p14:nvContentPartPr>
              <p14:xfrm>
                <a:off x="8193192" y="357502"/>
                <a:ext cx="157320" cy="134640"/>
              </p14:xfrm>
            </p:contentPart>
          </mc:Choice>
          <mc:Fallback xmlns="">
            <p:pic>
              <p:nvPicPr>
                <p:cNvPr id="27" name="Ink 26">
                  <a:extLst>
                    <a:ext uri="{FF2B5EF4-FFF2-40B4-BE49-F238E27FC236}">
                      <a16:creationId xmlns:a16="http://schemas.microsoft.com/office/drawing/2014/main" id="{774EEA88-2581-9D09-9FC3-047A09D8D87D}"/>
                    </a:ext>
                  </a:extLst>
                </p:cNvPr>
                <p:cNvPicPr/>
                <p:nvPr/>
              </p:nvPicPr>
              <p:blipFill>
                <a:blip r:embed="rId40"/>
                <a:stretch>
                  <a:fillRect/>
                </a:stretch>
              </p:blipFill>
              <p:spPr>
                <a:xfrm>
                  <a:off x="8187072" y="351382"/>
                  <a:ext cx="169560" cy="146880"/>
                </a:xfrm>
                <a:prstGeom prst="rect">
                  <a:avLst/>
                </a:prstGeom>
              </p:spPr>
            </p:pic>
          </mc:Fallback>
        </mc:AlternateContent>
      </p:grpSp>
      <p:grpSp>
        <p:nvGrpSpPr>
          <p:cNvPr id="31" name="Group 30">
            <a:extLst>
              <a:ext uri="{FF2B5EF4-FFF2-40B4-BE49-F238E27FC236}">
                <a16:creationId xmlns:a16="http://schemas.microsoft.com/office/drawing/2014/main" id="{4CD4B048-8EA3-81FC-5E01-AB2A0BE3B39C}"/>
              </a:ext>
            </a:extLst>
          </p:cNvPr>
          <p:cNvGrpSpPr/>
          <p:nvPr/>
        </p:nvGrpSpPr>
        <p:grpSpPr>
          <a:xfrm>
            <a:off x="10514832" y="300622"/>
            <a:ext cx="361800" cy="1225080"/>
            <a:chOff x="10514832" y="300622"/>
            <a:chExt cx="361800" cy="1225080"/>
          </a:xfrm>
        </p:grpSpPr>
        <mc:AlternateContent xmlns:mc="http://schemas.openxmlformats.org/markup-compatibility/2006" xmlns:p14="http://schemas.microsoft.com/office/powerpoint/2010/main">
          <mc:Choice Requires="p14">
            <p:contentPart p14:bwMode="auto" r:id="rId41">
              <p14:nvContentPartPr>
                <p14:cNvPr id="29" name="Ink 28">
                  <a:extLst>
                    <a:ext uri="{FF2B5EF4-FFF2-40B4-BE49-F238E27FC236}">
                      <a16:creationId xmlns:a16="http://schemas.microsoft.com/office/drawing/2014/main" id="{A62E79A2-08DC-8925-E62F-6F0272602808}"/>
                    </a:ext>
                  </a:extLst>
                </p14:cNvPr>
                <p14:cNvContentPartPr/>
                <p14:nvPr/>
              </p14:nvContentPartPr>
              <p14:xfrm>
                <a:off x="10514832" y="420142"/>
                <a:ext cx="181800" cy="1105560"/>
              </p14:xfrm>
            </p:contentPart>
          </mc:Choice>
          <mc:Fallback xmlns="">
            <p:pic>
              <p:nvPicPr>
                <p:cNvPr id="29" name="Ink 28">
                  <a:extLst>
                    <a:ext uri="{FF2B5EF4-FFF2-40B4-BE49-F238E27FC236}">
                      <a16:creationId xmlns:a16="http://schemas.microsoft.com/office/drawing/2014/main" id="{A62E79A2-08DC-8925-E62F-6F0272602808}"/>
                    </a:ext>
                  </a:extLst>
                </p:cNvPr>
                <p:cNvPicPr/>
                <p:nvPr/>
              </p:nvPicPr>
              <p:blipFill>
                <a:blip r:embed="rId42"/>
                <a:stretch>
                  <a:fillRect/>
                </a:stretch>
              </p:blipFill>
              <p:spPr>
                <a:xfrm>
                  <a:off x="10508712" y="414022"/>
                  <a:ext cx="194040" cy="11178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0" name="Ink 29">
                  <a:extLst>
                    <a:ext uri="{FF2B5EF4-FFF2-40B4-BE49-F238E27FC236}">
                      <a16:creationId xmlns:a16="http://schemas.microsoft.com/office/drawing/2014/main" id="{FA1CED6A-71E4-4681-3420-5F218EABC922}"/>
                    </a:ext>
                  </a:extLst>
                </p14:cNvPr>
                <p14:cNvContentPartPr/>
                <p14:nvPr/>
              </p14:nvContentPartPr>
              <p14:xfrm>
                <a:off x="10705272" y="300622"/>
                <a:ext cx="171360" cy="98640"/>
              </p14:xfrm>
            </p:contentPart>
          </mc:Choice>
          <mc:Fallback xmlns="">
            <p:pic>
              <p:nvPicPr>
                <p:cNvPr id="30" name="Ink 29">
                  <a:extLst>
                    <a:ext uri="{FF2B5EF4-FFF2-40B4-BE49-F238E27FC236}">
                      <a16:creationId xmlns:a16="http://schemas.microsoft.com/office/drawing/2014/main" id="{FA1CED6A-71E4-4681-3420-5F218EABC922}"/>
                    </a:ext>
                  </a:extLst>
                </p:cNvPr>
                <p:cNvPicPr/>
                <p:nvPr/>
              </p:nvPicPr>
              <p:blipFill>
                <a:blip r:embed="rId44"/>
                <a:stretch>
                  <a:fillRect/>
                </a:stretch>
              </p:blipFill>
              <p:spPr>
                <a:xfrm>
                  <a:off x="10699152" y="294502"/>
                  <a:ext cx="183600" cy="110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
            <p14:nvContentPartPr>
              <p14:cNvPr id="39" name="Ink 38">
                <a:extLst>
                  <a:ext uri="{FF2B5EF4-FFF2-40B4-BE49-F238E27FC236}">
                    <a16:creationId xmlns:a16="http://schemas.microsoft.com/office/drawing/2014/main" id="{BC62C4C3-BA3B-B60C-A951-71EB234B8C01}"/>
                  </a:ext>
                </a:extLst>
              </p14:cNvPr>
              <p14:cNvContentPartPr/>
              <p14:nvPr/>
            </p14:nvContentPartPr>
            <p14:xfrm>
              <a:off x="4544232" y="2062822"/>
              <a:ext cx="189720" cy="268200"/>
            </p14:xfrm>
          </p:contentPart>
        </mc:Choice>
        <mc:Fallback xmlns="">
          <p:pic>
            <p:nvPicPr>
              <p:cNvPr id="39" name="Ink 38">
                <a:extLst>
                  <a:ext uri="{FF2B5EF4-FFF2-40B4-BE49-F238E27FC236}">
                    <a16:creationId xmlns:a16="http://schemas.microsoft.com/office/drawing/2014/main" id="{BC62C4C3-BA3B-B60C-A951-71EB234B8C01}"/>
                  </a:ext>
                </a:extLst>
              </p:cNvPr>
              <p:cNvPicPr/>
              <p:nvPr/>
            </p:nvPicPr>
            <p:blipFill>
              <a:blip r:embed="rId46"/>
              <a:stretch>
                <a:fillRect/>
              </a:stretch>
            </p:blipFill>
            <p:spPr>
              <a:xfrm>
                <a:off x="4538112" y="2056702"/>
                <a:ext cx="201960" cy="280440"/>
              </a:xfrm>
              <a:prstGeom prst="rect">
                <a:avLst/>
              </a:prstGeom>
            </p:spPr>
          </p:pic>
        </mc:Fallback>
      </mc:AlternateContent>
      <p:grpSp>
        <p:nvGrpSpPr>
          <p:cNvPr id="42" name="Group 41">
            <a:extLst>
              <a:ext uri="{FF2B5EF4-FFF2-40B4-BE49-F238E27FC236}">
                <a16:creationId xmlns:a16="http://schemas.microsoft.com/office/drawing/2014/main" id="{666A42C7-EA4F-0C92-E081-874A7CABDC62}"/>
              </a:ext>
            </a:extLst>
          </p:cNvPr>
          <p:cNvGrpSpPr/>
          <p:nvPr/>
        </p:nvGrpSpPr>
        <p:grpSpPr>
          <a:xfrm>
            <a:off x="4737192" y="1861582"/>
            <a:ext cx="433800" cy="191880"/>
            <a:chOff x="4737192" y="1861582"/>
            <a:chExt cx="433800" cy="191880"/>
          </a:xfrm>
        </p:grpSpPr>
        <mc:AlternateContent xmlns:mc="http://schemas.openxmlformats.org/markup-compatibility/2006" xmlns:p14="http://schemas.microsoft.com/office/powerpoint/2010/main">
          <mc:Choice Requires="p14">
            <p:contentPart p14:bwMode="auto" r:id="rId47">
              <p14:nvContentPartPr>
                <p14:cNvPr id="40" name="Ink 39">
                  <a:extLst>
                    <a:ext uri="{FF2B5EF4-FFF2-40B4-BE49-F238E27FC236}">
                      <a16:creationId xmlns:a16="http://schemas.microsoft.com/office/drawing/2014/main" id="{71B3D360-8B50-DC49-BBE4-2E78C330AA70}"/>
                    </a:ext>
                  </a:extLst>
                </p14:cNvPr>
                <p14:cNvContentPartPr/>
                <p14:nvPr/>
              </p14:nvContentPartPr>
              <p14:xfrm>
                <a:off x="4737192" y="1861582"/>
                <a:ext cx="145080" cy="191880"/>
              </p14:xfrm>
            </p:contentPart>
          </mc:Choice>
          <mc:Fallback xmlns="">
            <p:pic>
              <p:nvPicPr>
                <p:cNvPr id="40" name="Ink 39">
                  <a:extLst>
                    <a:ext uri="{FF2B5EF4-FFF2-40B4-BE49-F238E27FC236}">
                      <a16:creationId xmlns:a16="http://schemas.microsoft.com/office/drawing/2014/main" id="{71B3D360-8B50-DC49-BBE4-2E78C330AA70}"/>
                    </a:ext>
                  </a:extLst>
                </p:cNvPr>
                <p:cNvPicPr/>
                <p:nvPr/>
              </p:nvPicPr>
              <p:blipFill>
                <a:blip r:embed="rId48"/>
                <a:stretch>
                  <a:fillRect/>
                </a:stretch>
              </p:blipFill>
              <p:spPr>
                <a:xfrm>
                  <a:off x="4731072" y="1855462"/>
                  <a:ext cx="15732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1" name="Ink 40">
                  <a:extLst>
                    <a:ext uri="{FF2B5EF4-FFF2-40B4-BE49-F238E27FC236}">
                      <a16:creationId xmlns:a16="http://schemas.microsoft.com/office/drawing/2014/main" id="{3780143F-5547-5C86-26DE-79FA0E66D2F1}"/>
                    </a:ext>
                  </a:extLst>
                </p14:cNvPr>
                <p14:cNvContentPartPr/>
                <p14:nvPr/>
              </p14:nvContentPartPr>
              <p14:xfrm>
                <a:off x="4941312" y="1864102"/>
                <a:ext cx="229680" cy="139680"/>
              </p14:xfrm>
            </p:contentPart>
          </mc:Choice>
          <mc:Fallback xmlns="">
            <p:pic>
              <p:nvPicPr>
                <p:cNvPr id="41" name="Ink 40">
                  <a:extLst>
                    <a:ext uri="{FF2B5EF4-FFF2-40B4-BE49-F238E27FC236}">
                      <a16:creationId xmlns:a16="http://schemas.microsoft.com/office/drawing/2014/main" id="{3780143F-5547-5C86-26DE-79FA0E66D2F1}"/>
                    </a:ext>
                  </a:extLst>
                </p:cNvPr>
                <p:cNvPicPr/>
                <p:nvPr/>
              </p:nvPicPr>
              <p:blipFill>
                <a:blip r:embed="rId50"/>
                <a:stretch>
                  <a:fillRect/>
                </a:stretch>
              </p:blipFill>
              <p:spPr>
                <a:xfrm>
                  <a:off x="4935192" y="1857982"/>
                  <a:ext cx="241920" cy="151920"/>
                </a:xfrm>
                <a:prstGeom prst="rect">
                  <a:avLst/>
                </a:prstGeom>
              </p:spPr>
            </p:pic>
          </mc:Fallback>
        </mc:AlternateContent>
      </p:grpSp>
      <p:grpSp>
        <p:nvGrpSpPr>
          <p:cNvPr id="47" name="Group 46">
            <a:extLst>
              <a:ext uri="{FF2B5EF4-FFF2-40B4-BE49-F238E27FC236}">
                <a16:creationId xmlns:a16="http://schemas.microsoft.com/office/drawing/2014/main" id="{205FD6E0-D1BB-5A6A-1B5B-A98ACBCBDF87}"/>
              </a:ext>
            </a:extLst>
          </p:cNvPr>
          <p:cNvGrpSpPr/>
          <p:nvPr/>
        </p:nvGrpSpPr>
        <p:grpSpPr>
          <a:xfrm>
            <a:off x="3470352" y="2052742"/>
            <a:ext cx="703080" cy="463680"/>
            <a:chOff x="3470352" y="2052742"/>
            <a:chExt cx="703080" cy="463680"/>
          </a:xfrm>
        </p:grpSpPr>
        <mc:AlternateContent xmlns:mc="http://schemas.openxmlformats.org/markup-compatibility/2006" xmlns:p14="http://schemas.microsoft.com/office/powerpoint/2010/main">
          <mc:Choice Requires="p14">
            <p:contentPart p14:bwMode="auto" r:id="rId51">
              <p14:nvContentPartPr>
                <p14:cNvPr id="43" name="Ink 42">
                  <a:extLst>
                    <a:ext uri="{FF2B5EF4-FFF2-40B4-BE49-F238E27FC236}">
                      <a16:creationId xmlns:a16="http://schemas.microsoft.com/office/drawing/2014/main" id="{9CB512D1-809C-DC77-A745-43109E784EFA}"/>
                    </a:ext>
                  </a:extLst>
                </p14:cNvPr>
                <p14:cNvContentPartPr/>
                <p14:nvPr/>
              </p14:nvContentPartPr>
              <p14:xfrm>
                <a:off x="3470352" y="2052742"/>
                <a:ext cx="222480" cy="253800"/>
              </p14:xfrm>
            </p:contentPart>
          </mc:Choice>
          <mc:Fallback xmlns="">
            <p:pic>
              <p:nvPicPr>
                <p:cNvPr id="43" name="Ink 42">
                  <a:extLst>
                    <a:ext uri="{FF2B5EF4-FFF2-40B4-BE49-F238E27FC236}">
                      <a16:creationId xmlns:a16="http://schemas.microsoft.com/office/drawing/2014/main" id="{9CB512D1-809C-DC77-A745-43109E784EFA}"/>
                    </a:ext>
                  </a:extLst>
                </p:cNvPr>
                <p:cNvPicPr/>
                <p:nvPr/>
              </p:nvPicPr>
              <p:blipFill>
                <a:blip r:embed="rId52"/>
                <a:stretch>
                  <a:fillRect/>
                </a:stretch>
              </p:blipFill>
              <p:spPr>
                <a:xfrm>
                  <a:off x="3464232" y="2046622"/>
                  <a:ext cx="23472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4" name="Ink 43">
                  <a:extLst>
                    <a:ext uri="{FF2B5EF4-FFF2-40B4-BE49-F238E27FC236}">
                      <a16:creationId xmlns:a16="http://schemas.microsoft.com/office/drawing/2014/main" id="{EA525AC1-0CF9-2AFB-6704-A754F7ABCEE3}"/>
                    </a:ext>
                  </a:extLst>
                </p14:cNvPr>
                <p14:cNvContentPartPr/>
                <p14:nvPr/>
              </p14:nvContentPartPr>
              <p14:xfrm>
                <a:off x="3588432" y="2103142"/>
                <a:ext cx="33480" cy="413280"/>
              </p14:xfrm>
            </p:contentPart>
          </mc:Choice>
          <mc:Fallback xmlns="">
            <p:pic>
              <p:nvPicPr>
                <p:cNvPr id="44" name="Ink 43">
                  <a:extLst>
                    <a:ext uri="{FF2B5EF4-FFF2-40B4-BE49-F238E27FC236}">
                      <a16:creationId xmlns:a16="http://schemas.microsoft.com/office/drawing/2014/main" id="{EA525AC1-0CF9-2AFB-6704-A754F7ABCEE3}"/>
                    </a:ext>
                  </a:extLst>
                </p:cNvPr>
                <p:cNvPicPr/>
                <p:nvPr/>
              </p:nvPicPr>
              <p:blipFill>
                <a:blip r:embed="rId54"/>
                <a:stretch>
                  <a:fillRect/>
                </a:stretch>
              </p:blipFill>
              <p:spPr>
                <a:xfrm>
                  <a:off x="3582312" y="2097022"/>
                  <a:ext cx="4572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6" name="Ink 45">
                  <a:extLst>
                    <a:ext uri="{FF2B5EF4-FFF2-40B4-BE49-F238E27FC236}">
                      <a16:creationId xmlns:a16="http://schemas.microsoft.com/office/drawing/2014/main" id="{296DEBC0-6797-6568-5135-3C37675B0CCC}"/>
                    </a:ext>
                  </a:extLst>
                </p14:cNvPr>
                <p14:cNvContentPartPr/>
                <p14:nvPr/>
              </p14:nvContentPartPr>
              <p14:xfrm>
                <a:off x="3876792" y="2219782"/>
                <a:ext cx="296640" cy="122040"/>
              </p14:xfrm>
            </p:contentPart>
          </mc:Choice>
          <mc:Fallback xmlns="">
            <p:pic>
              <p:nvPicPr>
                <p:cNvPr id="46" name="Ink 45">
                  <a:extLst>
                    <a:ext uri="{FF2B5EF4-FFF2-40B4-BE49-F238E27FC236}">
                      <a16:creationId xmlns:a16="http://schemas.microsoft.com/office/drawing/2014/main" id="{296DEBC0-6797-6568-5135-3C37675B0CCC}"/>
                    </a:ext>
                  </a:extLst>
                </p:cNvPr>
                <p:cNvPicPr/>
                <p:nvPr/>
              </p:nvPicPr>
              <p:blipFill>
                <a:blip r:embed="rId56"/>
                <a:stretch>
                  <a:fillRect/>
                </a:stretch>
              </p:blipFill>
              <p:spPr>
                <a:xfrm>
                  <a:off x="3870672" y="2213662"/>
                  <a:ext cx="308880" cy="134280"/>
                </a:xfrm>
                <a:prstGeom prst="rect">
                  <a:avLst/>
                </a:prstGeom>
              </p:spPr>
            </p:pic>
          </mc:Fallback>
        </mc:AlternateContent>
      </p:grpSp>
      <p:grpSp>
        <p:nvGrpSpPr>
          <p:cNvPr id="54" name="Group 53">
            <a:extLst>
              <a:ext uri="{FF2B5EF4-FFF2-40B4-BE49-F238E27FC236}">
                <a16:creationId xmlns:a16="http://schemas.microsoft.com/office/drawing/2014/main" id="{D0E76AD8-4164-8BF9-E3F2-5E6E5D0B9593}"/>
              </a:ext>
            </a:extLst>
          </p:cNvPr>
          <p:cNvGrpSpPr/>
          <p:nvPr/>
        </p:nvGrpSpPr>
        <p:grpSpPr>
          <a:xfrm>
            <a:off x="1449312" y="2846542"/>
            <a:ext cx="824400" cy="360000"/>
            <a:chOff x="1449312" y="2846542"/>
            <a:chExt cx="824400" cy="360000"/>
          </a:xfrm>
        </p:grpSpPr>
        <mc:AlternateContent xmlns:mc="http://schemas.openxmlformats.org/markup-compatibility/2006" xmlns:p14="http://schemas.microsoft.com/office/powerpoint/2010/main">
          <mc:Choice Requires="p14">
            <p:contentPart p14:bwMode="auto" r:id="rId57">
              <p14:nvContentPartPr>
                <p14:cNvPr id="48" name="Ink 47">
                  <a:extLst>
                    <a:ext uri="{FF2B5EF4-FFF2-40B4-BE49-F238E27FC236}">
                      <a16:creationId xmlns:a16="http://schemas.microsoft.com/office/drawing/2014/main" id="{DBDC266F-09A7-37FE-E96D-0BFDE2282B4F}"/>
                    </a:ext>
                  </a:extLst>
                </p14:cNvPr>
                <p14:cNvContentPartPr/>
                <p14:nvPr/>
              </p14:nvContentPartPr>
              <p14:xfrm>
                <a:off x="1449312" y="2846542"/>
                <a:ext cx="254520" cy="225000"/>
              </p14:xfrm>
            </p:contentPart>
          </mc:Choice>
          <mc:Fallback xmlns="">
            <p:pic>
              <p:nvPicPr>
                <p:cNvPr id="48" name="Ink 47">
                  <a:extLst>
                    <a:ext uri="{FF2B5EF4-FFF2-40B4-BE49-F238E27FC236}">
                      <a16:creationId xmlns:a16="http://schemas.microsoft.com/office/drawing/2014/main" id="{DBDC266F-09A7-37FE-E96D-0BFDE2282B4F}"/>
                    </a:ext>
                  </a:extLst>
                </p:cNvPr>
                <p:cNvPicPr/>
                <p:nvPr/>
              </p:nvPicPr>
              <p:blipFill>
                <a:blip r:embed="rId58"/>
                <a:stretch>
                  <a:fillRect/>
                </a:stretch>
              </p:blipFill>
              <p:spPr>
                <a:xfrm>
                  <a:off x="1443192" y="2840422"/>
                  <a:ext cx="26676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9" name="Ink 48">
                  <a:extLst>
                    <a:ext uri="{FF2B5EF4-FFF2-40B4-BE49-F238E27FC236}">
                      <a16:creationId xmlns:a16="http://schemas.microsoft.com/office/drawing/2014/main" id="{47791A53-3B7E-1105-5753-DDB33751942B}"/>
                    </a:ext>
                  </a:extLst>
                </p14:cNvPr>
                <p14:cNvContentPartPr/>
                <p14:nvPr/>
              </p14:nvContentPartPr>
              <p14:xfrm>
                <a:off x="1602672" y="2872822"/>
                <a:ext cx="49680" cy="323280"/>
              </p14:xfrm>
            </p:contentPart>
          </mc:Choice>
          <mc:Fallback xmlns="">
            <p:pic>
              <p:nvPicPr>
                <p:cNvPr id="49" name="Ink 48">
                  <a:extLst>
                    <a:ext uri="{FF2B5EF4-FFF2-40B4-BE49-F238E27FC236}">
                      <a16:creationId xmlns:a16="http://schemas.microsoft.com/office/drawing/2014/main" id="{47791A53-3B7E-1105-5753-DDB33751942B}"/>
                    </a:ext>
                  </a:extLst>
                </p:cNvPr>
                <p:cNvPicPr/>
                <p:nvPr/>
              </p:nvPicPr>
              <p:blipFill>
                <a:blip r:embed="rId60"/>
                <a:stretch>
                  <a:fillRect/>
                </a:stretch>
              </p:blipFill>
              <p:spPr>
                <a:xfrm>
                  <a:off x="1596552" y="2866702"/>
                  <a:ext cx="6192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0" name="Ink 49">
                  <a:extLst>
                    <a:ext uri="{FF2B5EF4-FFF2-40B4-BE49-F238E27FC236}">
                      <a16:creationId xmlns:a16="http://schemas.microsoft.com/office/drawing/2014/main" id="{A0AE3D86-306B-759B-FBB5-ED97E5CAFC0D}"/>
                    </a:ext>
                  </a:extLst>
                </p14:cNvPr>
                <p14:cNvContentPartPr/>
                <p14:nvPr/>
              </p14:nvContentPartPr>
              <p14:xfrm>
                <a:off x="1793472" y="2848702"/>
                <a:ext cx="142200" cy="357840"/>
              </p14:xfrm>
            </p:contentPart>
          </mc:Choice>
          <mc:Fallback xmlns="">
            <p:pic>
              <p:nvPicPr>
                <p:cNvPr id="50" name="Ink 49">
                  <a:extLst>
                    <a:ext uri="{FF2B5EF4-FFF2-40B4-BE49-F238E27FC236}">
                      <a16:creationId xmlns:a16="http://schemas.microsoft.com/office/drawing/2014/main" id="{A0AE3D86-306B-759B-FBB5-ED97E5CAFC0D}"/>
                    </a:ext>
                  </a:extLst>
                </p:cNvPr>
                <p:cNvPicPr/>
                <p:nvPr/>
              </p:nvPicPr>
              <p:blipFill>
                <a:blip r:embed="rId62"/>
                <a:stretch>
                  <a:fillRect/>
                </a:stretch>
              </p:blipFill>
              <p:spPr>
                <a:xfrm>
                  <a:off x="1787352" y="2842582"/>
                  <a:ext cx="154440" cy="3700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1" name="Ink 50">
                  <a:extLst>
                    <a:ext uri="{FF2B5EF4-FFF2-40B4-BE49-F238E27FC236}">
                      <a16:creationId xmlns:a16="http://schemas.microsoft.com/office/drawing/2014/main" id="{0428AEF0-0005-68D9-43E0-DAA75E774201}"/>
                    </a:ext>
                  </a:extLst>
                </p14:cNvPr>
                <p14:cNvContentPartPr/>
                <p14:nvPr/>
              </p14:nvContentPartPr>
              <p14:xfrm>
                <a:off x="2014152" y="2949862"/>
                <a:ext cx="75960" cy="120600"/>
              </p14:xfrm>
            </p:contentPart>
          </mc:Choice>
          <mc:Fallback xmlns="">
            <p:pic>
              <p:nvPicPr>
                <p:cNvPr id="51" name="Ink 50">
                  <a:extLst>
                    <a:ext uri="{FF2B5EF4-FFF2-40B4-BE49-F238E27FC236}">
                      <a16:creationId xmlns:a16="http://schemas.microsoft.com/office/drawing/2014/main" id="{0428AEF0-0005-68D9-43E0-DAA75E774201}"/>
                    </a:ext>
                  </a:extLst>
                </p:cNvPr>
                <p:cNvPicPr/>
                <p:nvPr/>
              </p:nvPicPr>
              <p:blipFill>
                <a:blip r:embed="rId64"/>
                <a:stretch>
                  <a:fillRect/>
                </a:stretch>
              </p:blipFill>
              <p:spPr>
                <a:xfrm>
                  <a:off x="2008032" y="2943742"/>
                  <a:ext cx="8820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2" name="Ink 51">
                  <a:extLst>
                    <a:ext uri="{FF2B5EF4-FFF2-40B4-BE49-F238E27FC236}">
                      <a16:creationId xmlns:a16="http://schemas.microsoft.com/office/drawing/2014/main" id="{69B17AE7-9803-EF9F-4813-AB60DB4DFDAB}"/>
                    </a:ext>
                  </a:extLst>
                </p14:cNvPr>
                <p14:cNvContentPartPr/>
                <p14:nvPr/>
              </p14:nvContentPartPr>
              <p14:xfrm>
                <a:off x="2068512" y="2948422"/>
                <a:ext cx="117000" cy="113040"/>
              </p14:xfrm>
            </p:contentPart>
          </mc:Choice>
          <mc:Fallback xmlns="">
            <p:pic>
              <p:nvPicPr>
                <p:cNvPr id="52" name="Ink 51">
                  <a:extLst>
                    <a:ext uri="{FF2B5EF4-FFF2-40B4-BE49-F238E27FC236}">
                      <a16:creationId xmlns:a16="http://schemas.microsoft.com/office/drawing/2014/main" id="{69B17AE7-9803-EF9F-4813-AB60DB4DFDAB}"/>
                    </a:ext>
                  </a:extLst>
                </p:cNvPr>
                <p:cNvPicPr/>
                <p:nvPr/>
              </p:nvPicPr>
              <p:blipFill>
                <a:blip r:embed="rId66"/>
                <a:stretch>
                  <a:fillRect/>
                </a:stretch>
              </p:blipFill>
              <p:spPr>
                <a:xfrm>
                  <a:off x="2062392" y="2942302"/>
                  <a:ext cx="12924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3" name="Ink 52">
                  <a:extLst>
                    <a:ext uri="{FF2B5EF4-FFF2-40B4-BE49-F238E27FC236}">
                      <a16:creationId xmlns:a16="http://schemas.microsoft.com/office/drawing/2014/main" id="{5951F3DF-CC38-6DC1-B630-3CF11535C39F}"/>
                    </a:ext>
                  </a:extLst>
                </p14:cNvPr>
                <p14:cNvContentPartPr/>
                <p14:nvPr/>
              </p14:nvContentPartPr>
              <p14:xfrm>
                <a:off x="2171472" y="2856982"/>
                <a:ext cx="102240" cy="335880"/>
              </p14:xfrm>
            </p:contentPart>
          </mc:Choice>
          <mc:Fallback xmlns="">
            <p:pic>
              <p:nvPicPr>
                <p:cNvPr id="53" name="Ink 52">
                  <a:extLst>
                    <a:ext uri="{FF2B5EF4-FFF2-40B4-BE49-F238E27FC236}">
                      <a16:creationId xmlns:a16="http://schemas.microsoft.com/office/drawing/2014/main" id="{5951F3DF-CC38-6DC1-B630-3CF11535C39F}"/>
                    </a:ext>
                  </a:extLst>
                </p:cNvPr>
                <p:cNvPicPr/>
                <p:nvPr/>
              </p:nvPicPr>
              <p:blipFill>
                <a:blip r:embed="rId68"/>
                <a:stretch>
                  <a:fillRect/>
                </a:stretch>
              </p:blipFill>
              <p:spPr>
                <a:xfrm>
                  <a:off x="2165352" y="2850862"/>
                  <a:ext cx="114480" cy="348120"/>
                </a:xfrm>
                <a:prstGeom prst="rect">
                  <a:avLst/>
                </a:prstGeom>
              </p:spPr>
            </p:pic>
          </mc:Fallback>
        </mc:AlternateContent>
      </p:grpSp>
      <p:grpSp>
        <p:nvGrpSpPr>
          <p:cNvPr id="66" name="Group 65">
            <a:extLst>
              <a:ext uri="{FF2B5EF4-FFF2-40B4-BE49-F238E27FC236}">
                <a16:creationId xmlns:a16="http://schemas.microsoft.com/office/drawing/2014/main" id="{BCDE705E-632C-77C2-1DF7-51261F167B71}"/>
              </a:ext>
            </a:extLst>
          </p:cNvPr>
          <p:cNvGrpSpPr/>
          <p:nvPr/>
        </p:nvGrpSpPr>
        <p:grpSpPr>
          <a:xfrm>
            <a:off x="2569272" y="3007462"/>
            <a:ext cx="150840" cy="86400"/>
            <a:chOff x="2569272" y="3007462"/>
            <a:chExt cx="150840" cy="86400"/>
          </a:xfrm>
        </p:grpSpPr>
        <mc:AlternateContent xmlns:mc="http://schemas.openxmlformats.org/markup-compatibility/2006" xmlns:p14="http://schemas.microsoft.com/office/powerpoint/2010/main">
          <mc:Choice Requires="p14">
            <p:contentPart p14:bwMode="auto" r:id="rId69">
              <p14:nvContentPartPr>
                <p14:cNvPr id="55" name="Ink 54">
                  <a:extLst>
                    <a:ext uri="{FF2B5EF4-FFF2-40B4-BE49-F238E27FC236}">
                      <a16:creationId xmlns:a16="http://schemas.microsoft.com/office/drawing/2014/main" id="{6D7E2E4B-B501-15CB-3BFA-9DD425EE6E82}"/>
                    </a:ext>
                  </a:extLst>
                </p14:cNvPr>
                <p14:cNvContentPartPr/>
                <p14:nvPr/>
              </p14:nvContentPartPr>
              <p14:xfrm>
                <a:off x="2569272" y="3007462"/>
                <a:ext cx="147960" cy="24120"/>
              </p14:xfrm>
            </p:contentPart>
          </mc:Choice>
          <mc:Fallback xmlns="">
            <p:pic>
              <p:nvPicPr>
                <p:cNvPr id="55" name="Ink 54">
                  <a:extLst>
                    <a:ext uri="{FF2B5EF4-FFF2-40B4-BE49-F238E27FC236}">
                      <a16:creationId xmlns:a16="http://schemas.microsoft.com/office/drawing/2014/main" id="{6D7E2E4B-B501-15CB-3BFA-9DD425EE6E82}"/>
                    </a:ext>
                  </a:extLst>
                </p:cNvPr>
                <p:cNvPicPr/>
                <p:nvPr/>
              </p:nvPicPr>
              <p:blipFill>
                <a:blip r:embed="rId70"/>
                <a:stretch>
                  <a:fillRect/>
                </a:stretch>
              </p:blipFill>
              <p:spPr>
                <a:xfrm>
                  <a:off x="2563152" y="3001342"/>
                  <a:ext cx="1602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6" name="Ink 55">
                  <a:extLst>
                    <a:ext uri="{FF2B5EF4-FFF2-40B4-BE49-F238E27FC236}">
                      <a16:creationId xmlns:a16="http://schemas.microsoft.com/office/drawing/2014/main" id="{37D63F57-9CED-8414-325C-D9997FEA4F8A}"/>
                    </a:ext>
                  </a:extLst>
                </p14:cNvPr>
                <p14:cNvContentPartPr/>
                <p14:nvPr/>
              </p14:nvContentPartPr>
              <p14:xfrm>
                <a:off x="2604192" y="3063262"/>
                <a:ext cx="115920" cy="30600"/>
              </p14:xfrm>
            </p:contentPart>
          </mc:Choice>
          <mc:Fallback xmlns="">
            <p:pic>
              <p:nvPicPr>
                <p:cNvPr id="56" name="Ink 55">
                  <a:extLst>
                    <a:ext uri="{FF2B5EF4-FFF2-40B4-BE49-F238E27FC236}">
                      <a16:creationId xmlns:a16="http://schemas.microsoft.com/office/drawing/2014/main" id="{37D63F57-9CED-8414-325C-D9997FEA4F8A}"/>
                    </a:ext>
                  </a:extLst>
                </p:cNvPr>
                <p:cNvPicPr/>
                <p:nvPr/>
              </p:nvPicPr>
              <p:blipFill>
                <a:blip r:embed="rId72"/>
                <a:stretch>
                  <a:fillRect/>
                </a:stretch>
              </p:blipFill>
              <p:spPr>
                <a:xfrm>
                  <a:off x="2598072" y="3057142"/>
                  <a:ext cx="128160" cy="42840"/>
                </a:xfrm>
                <a:prstGeom prst="rect">
                  <a:avLst/>
                </a:prstGeom>
              </p:spPr>
            </p:pic>
          </mc:Fallback>
        </mc:AlternateContent>
      </p:grpSp>
      <p:grpSp>
        <p:nvGrpSpPr>
          <p:cNvPr id="65" name="Group 64">
            <a:extLst>
              <a:ext uri="{FF2B5EF4-FFF2-40B4-BE49-F238E27FC236}">
                <a16:creationId xmlns:a16="http://schemas.microsoft.com/office/drawing/2014/main" id="{13AAEFF4-97E1-B9B0-CE58-16B97A4E8229}"/>
              </a:ext>
            </a:extLst>
          </p:cNvPr>
          <p:cNvGrpSpPr/>
          <p:nvPr/>
        </p:nvGrpSpPr>
        <p:grpSpPr>
          <a:xfrm>
            <a:off x="3113232" y="2941582"/>
            <a:ext cx="191160" cy="244080"/>
            <a:chOff x="3113232" y="2941582"/>
            <a:chExt cx="191160" cy="244080"/>
          </a:xfrm>
        </p:grpSpPr>
        <mc:AlternateContent xmlns:mc="http://schemas.openxmlformats.org/markup-compatibility/2006" xmlns:p14="http://schemas.microsoft.com/office/powerpoint/2010/main">
          <mc:Choice Requires="p14">
            <p:contentPart p14:bwMode="auto" r:id="rId73">
              <p14:nvContentPartPr>
                <p14:cNvPr id="57" name="Ink 56">
                  <a:extLst>
                    <a:ext uri="{FF2B5EF4-FFF2-40B4-BE49-F238E27FC236}">
                      <a16:creationId xmlns:a16="http://schemas.microsoft.com/office/drawing/2014/main" id="{25193604-2C08-CCC3-BA73-506E7294540C}"/>
                    </a:ext>
                  </a:extLst>
                </p14:cNvPr>
                <p14:cNvContentPartPr/>
                <p14:nvPr/>
              </p14:nvContentPartPr>
              <p14:xfrm>
                <a:off x="3113232" y="2941582"/>
                <a:ext cx="165600" cy="244080"/>
              </p14:xfrm>
            </p:contentPart>
          </mc:Choice>
          <mc:Fallback xmlns="">
            <p:pic>
              <p:nvPicPr>
                <p:cNvPr id="57" name="Ink 56">
                  <a:extLst>
                    <a:ext uri="{FF2B5EF4-FFF2-40B4-BE49-F238E27FC236}">
                      <a16:creationId xmlns:a16="http://schemas.microsoft.com/office/drawing/2014/main" id="{25193604-2C08-CCC3-BA73-506E7294540C}"/>
                    </a:ext>
                  </a:extLst>
                </p:cNvPr>
                <p:cNvPicPr/>
                <p:nvPr/>
              </p:nvPicPr>
              <p:blipFill>
                <a:blip r:embed="rId74"/>
                <a:stretch>
                  <a:fillRect/>
                </a:stretch>
              </p:blipFill>
              <p:spPr>
                <a:xfrm>
                  <a:off x="3107112" y="2935462"/>
                  <a:ext cx="17784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8" name="Ink 57">
                  <a:extLst>
                    <a:ext uri="{FF2B5EF4-FFF2-40B4-BE49-F238E27FC236}">
                      <a16:creationId xmlns:a16="http://schemas.microsoft.com/office/drawing/2014/main" id="{D412F178-FEB7-CFA4-15B6-6D733F53E09A}"/>
                    </a:ext>
                  </a:extLst>
                </p14:cNvPr>
                <p14:cNvContentPartPr/>
                <p14:nvPr/>
              </p14:nvContentPartPr>
              <p14:xfrm>
                <a:off x="3159312" y="3038422"/>
                <a:ext cx="145080" cy="56520"/>
              </p14:xfrm>
            </p:contentPart>
          </mc:Choice>
          <mc:Fallback xmlns="">
            <p:pic>
              <p:nvPicPr>
                <p:cNvPr id="58" name="Ink 57">
                  <a:extLst>
                    <a:ext uri="{FF2B5EF4-FFF2-40B4-BE49-F238E27FC236}">
                      <a16:creationId xmlns:a16="http://schemas.microsoft.com/office/drawing/2014/main" id="{D412F178-FEB7-CFA4-15B6-6D733F53E09A}"/>
                    </a:ext>
                  </a:extLst>
                </p:cNvPr>
                <p:cNvPicPr/>
                <p:nvPr/>
              </p:nvPicPr>
              <p:blipFill>
                <a:blip r:embed="rId76"/>
                <a:stretch>
                  <a:fillRect/>
                </a:stretch>
              </p:blipFill>
              <p:spPr>
                <a:xfrm>
                  <a:off x="3153192" y="3032302"/>
                  <a:ext cx="157320" cy="68760"/>
                </a:xfrm>
                <a:prstGeom prst="rect">
                  <a:avLst/>
                </a:prstGeom>
              </p:spPr>
            </p:pic>
          </mc:Fallback>
        </mc:AlternateContent>
      </p:grpSp>
      <p:grpSp>
        <p:nvGrpSpPr>
          <p:cNvPr id="64" name="Group 63">
            <a:extLst>
              <a:ext uri="{FF2B5EF4-FFF2-40B4-BE49-F238E27FC236}">
                <a16:creationId xmlns:a16="http://schemas.microsoft.com/office/drawing/2014/main" id="{5730FA7B-A4AD-E898-D6EC-5A0400BCB4F4}"/>
              </a:ext>
            </a:extLst>
          </p:cNvPr>
          <p:cNvGrpSpPr/>
          <p:nvPr/>
        </p:nvGrpSpPr>
        <p:grpSpPr>
          <a:xfrm>
            <a:off x="3562872" y="2586262"/>
            <a:ext cx="795240" cy="611280"/>
            <a:chOff x="3562872" y="2586262"/>
            <a:chExt cx="795240" cy="611280"/>
          </a:xfrm>
        </p:grpSpPr>
        <mc:AlternateContent xmlns:mc="http://schemas.openxmlformats.org/markup-compatibility/2006" xmlns:p14="http://schemas.microsoft.com/office/powerpoint/2010/main">
          <mc:Choice Requires="p14">
            <p:contentPart p14:bwMode="auto" r:id="rId77">
              <p14:nvContentPartPr>
                <p14:cNvPr id="59" name="Ink 58">
                  <a:extLst>
                    <a:ext uri="{FF2B5EF4-FFF2-40B4-BE49-F238E27FC236}">
                      <a16:creationId xmlns:a16="http://schemas.microsoft.com/office/drawing/2014/main" id="{096EA19C-E251-5BA5-6653-A1E619C01069}"/>
                    </a:ext>
                  </a:extLst>
                </p14:cNvPr>
                <p14:cNvContentPartPr/>
                <p14:nvPr/>
              </p14:nvContentPartPr>
              <p14:xfrm>
                <a:off x="3562872" y="2961742"/>
                <a:ext cx="175320" cy="235800"/>
              </p14:xfrm>
            </p:contentPart>
          </mc:Choice>
          <mc:Fallback xmlns="">
            <p:pic>
              <p:nvPicPr>
                <p:cNvPr id="59" name="Ink 58">
                  <a:extLst>
                    <a:ext uri="{FF2B5EF4-FFF2-40B4-BE49-F238E27FC236}">
                      <a16:creationId xmlns:a16="http://schemas.microsoft.com/office/drawing/2014/main" id="{096EA19C-E251-5BA5-6653-A1E619C01069}"/>
                    </a:ext>
                  </a:extLst>
                </p:cNvPr>
                <p:cNvPicPr/>
                <p:nvPr/>
              </p:nvPicPr>
              <p:blipFill>
                <a:blip r:embed="rId78"/>
                <a:stretch>
                  <a:fillRect/>
                </a:stretch>
              </p:blipFill>
              <p:spPr>
                <a:xfrm>
                  <a:off x="3556752" y="2955622"/>
                  <a:ext cx="18756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60" name="Ink 59">
                  <a:extLst>
                    <a:ext uri="{FF2B5EF4-FFF2-40B4-BE49-F238E27FC236}">
                      <a16:creationId xmlns:a16="http://schemas.microsoft.com/office/drawing/2014/main" id="{2C01F3F1-4A75-E249-0CD8-CA3B82118140}"/>
                    </a:ext>
                  </a:extLst>
                </p14:cNvPr>
                <p14:cNvContentPartPr/>
                <p14:nvPr/>
              </p14:nvContentPartPr>
              <p14:xfrm>
                <a:off x="3791832" y="2734942"/>
                <a:ext cx="101880" cy="143280"/>
              </p14:xfrm>
            </p:contentPart>
          </mc:Choice>
          <mc:Fallback xmlns="">
            <p:pic>
              <p:nvPicPr>
                <p:cNvPr id="60" name="Ink 59">
                  <a:extLst>
                    <a:ext uri="{FF2B5EF4-FFF2-40B4-BE49-F238E27FC236}">
                      <a16:creationId xmlns:a16="http://schemas.microsoft.com/office/drawing/2014/main" id="{2C01F3F1-4A75-E249-0CD8-CA3B82118140}"/>
                    </a:ext>
                  </a:extLst>
                </p:cNvPr>
                <p:cNvPicPr/>
                <p:nvPr/>
              </p:nvPicPr>
              <p:blipFill>
                <a:blip r:embed="rId80"/>
                <a:stretch>
                  <a:fillRect/>
                </a:stretch>
              </p:blipFill>
              <p:spPr>
                <a:xfrm>
                  <a:off x="3785712" y="2728822"/>
                  <a:ext cx="11412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61" name="Ink 60">
                  <a:extLst>
                    <a:ext uri="{FF2B5EF4-FFF2-40B4-BE49-F238E27FC236}">
                      <a16:creationId xmlns:a16="http://schemas.microsoft.com/office/drawing/2014/main" id="{9C8DFF5A-F106-0318-AC18-C16D43B71B10}"/>
                    </a:ext>
                  </a:extLst>
                </p14:cNvPr>
                <p14:cNvContentPartPr/>
                <p14:nvPr/>
              </p14:nvContentPartPr>
              <p14:xfrm>
                <a:off x="3790392" y="2648542"/>
                <a:ext cx="11880" cy="5760"/>
              </p14:xfrm>
            </p:contentPart>
          </mc:Choice>
          <mc:Fallback xmlns="">
            <p:pic>
              <p:nvPicPr>
                <p:cNvPr id="61" name="Ink 60">
                  <a:extLst>
                    <a:ext uri="{FF2B5EF4-FFF2-40B4-BE49-F238E27FC236}">
                      <a16:creationId xmlns:a16="http://schemas.microsoft.com/office/drawing/2014/main" id="{9C8DFF5A-F106-0318-AC18-C16D43B71B10}"/>
                    </a:ext>
                  </a:extLst>
                </p:cNvPr>
                <p:cNvPicPr/>
                <p:nvPr/>
              </p:nvPicPr>
              <p:blipFill>
                <a:blip r:embed="rId82"/>
                <a:stretch>
                  <a:fillRect/>
                </a:stretch>
              </p:blipFill>
              <p:spPr>
                <a:xfrm>
                  <a:off x="3784272" y="2642422"/>
                  <a:ext cx="24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2" name="Ink 61">
                  <a:extLst>
                    <a:ext uri="{FF2B5EF4-FFF2-40B4-BE49-F238E27FC236}">
                      <a16:creationId xmlns:a16="http://schemas.microsoft.com/office/drawing/2014/main" id="{58334465-06DB-519A-7B8D-75B5D455028A}"/>
                    </a:ext>
                  </a:extLst>
                </p14:cNvPr>
                <p14:cNvContentPartPr/>
                <p14:nvPr/>
              </p14:nvContentPartPr>
              <p14:xfrm>
                <a:off x="3936192" y="2586262"/>
                <a:ext cx="159120" cy="257040"/>
              </p14:xfrm>
            </p:contentPart>
          </mc:Choice>
          <mc:Fallback xmlns="">
            <p:pic>
              <p:nvPicPr>
                <p:cNvPr id="62" name="Ink 61">
                  <a:extLst>
                    <a:ext uri="{FF2B5EF4-FFF2-40B4-BE49-F238E27FC236}">
                      <a16:creationId xmlns:a16="http://schemas.microsoft.com/office/drawing/2014/main" id="{58334465-06DB-519A-7B8D-75B5D455028A}"/>
                    </a:ext>
                  </a:extLst>
                </p:cNvPr>
                <p:cNvPicPr/>
                <p:nvPr/>
              </p:nvPicPr>
              <p:blipFill>
                <a:blip r:embed="rId84"/>
                <a:stretch>
                  <a:fillRect/>
                </a:stretch>
              </p:blipFill>
              <p:spPr>
                <a:xfrm>
                  <a:off x="3930072" y="2580142"/>
                  <a:ext cx="17136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3" name="Ink 62">
                  <a:extLst>
                    <a:ext uri="{FF2B5EF4-FFF2-40B4-BE49-F238E27FC236}">
                      <a16:creationId xmlns:a16="http://schemas.microsoft.com/office/drawing/2014/main" id="{68CADBFC-AAFF-F654-FC98-221062642F83}"/>
                    </a:ext>
                  </a:extLst>
                </p14:cNvPr>
                <p14:cNvContentPartPr/>
                <p14:nvPr/>
              </p14:nvContentPartPr>
              <p14:xfrm>
                <a:off x="4134192" y="2689942"/>
                <a:ext cx="223920" cy="121680"/>
              </p14:xfrm>
            </p:contentPart>
          </mc:Choice>
          <mc:Fallback xmlns="">
            <p:pic>
              <p:nvPicPr>
                <p:cNvPr id="63" name="Ink 62">
                  <a:extLst>
                    <a:ext uri="{FF2B5EF4-FFF2-40B4-BE49-F238E27FC236}">
                      <a16:creationId xmlns:a16="http://schemas.microsoft.com/office/drawing/2014/main" id="{68CADBFC-AAFF-F654-FC98-221062642F83}"/>
                    </a:ext>
                  </a:extLst>
                </p:cNvPr>
                <p:cNvPicPr/>
                <p:nvPr/>
              </p:nvPicPr>
              <p:blipFill>
                <a:blip r:embed="rId86"/>
                <a:stretch>
                  <a:fillRect/>
                </a:stretch>
              </p:blipFill>
              <p:spPr>
                <a:xfrm>
                  <a:off x="4128072" y="2683822"/>
                  <a:ext cx="236160" cy="133920"/>
                </a:xfrm>
                <a:prstGeom prst="rect">
                  <a:avLst/>
                </a:prstGeom>
              </p:spPr>
            </p:pic>
          </mc:Fallback>
        </mc:AlternateContent>
      </p:grpSp>
      <p:grpSp>
        <p:nvGrpSpPr>
          <p:cNvPr id="73" name="Group 72">
            <a:extLst>
              <a:ext uri="{FF2B5EF4-FFF2-40B4-BE49-F238E27FC236}">
                <a16:creationId xmlns:a16="http://schemas.microsoft.com/office/drawing/2014/main" id="{36240433-9056-4021-626B-1A1B24EA2BE6}"/>
              </a:ext>
            </a:extLst>
          </p:cNvPr>
          <p:cNvGrpSpPr/>
          <p:nvPr/>
        </p:nvGrpSpPr>
        <p:grpSpPr>
          <a:xfrm>
            <a:off x="4711632" y="2833942"/>
            <a:ext cx="290160" cy="249480"/>
            <a:chOff x="4711632" y="2833942"/>
            <a:chExt cx="290160" cy="249480"/>
          </a:xfrm>
        </p:grpSpPr>
        <mc:AlternateContent xmlns:mc="http://schemas.openxmlformats.org/markup-compatibility/2006" xmlns:p14="http://schemas.microsoft.com/office/powerpoint/2010/main">
          <mc:Choice Requires="p14">
            <p:contentPart p14:bwMode="auto" r:id="rId87">
              <p14:nvContentPartPr>
                <p14:cNvPr id="67" name="Ink 66">
                  <a:extLst>
                    <a:ext uri="{FF2B5EF4-FFF2-40B4-BE49-F238E27FC236}">
                      <a16:creationId xmlns:a16="http://schemas.microsoft.com/office/drawing/2014/main" id="{A06BBBDB-8A00-2AE2-00E7-A79C546E5DC4}"/>
                    </a:ext>
                  </a:extLst>
                </p14:cNvPr>
                <p14:cNvContentPartPr/>
                <p14:nvPr/>
              </p14:nvContentPartPr>
              <p14:xfrm>
                <a:off x="4806672" y="2833942"/>
                <a:ext cx="7560" cy="249480"/>
              </p14:xfrm>
            </p:contentPart>
          </mc:Choice>
          <mc:Fallback xmlns="">
            <p:pic>
              <p:nvPicPr>
                <p:cNvPr id="67" name="Ink 66">
                  <a:extLst>
                    <a:ext uri="{FF2B5EF4-FFF2-40B4-BE49-F238E27FC236}">
                      <a16:creationId xmlns:a16="http://schemas.microsoft.com/office/drawing/2014/main" id="{A06BBBDB-8A00-2AE2-00E7-A79C546E5DC4}"/>
                    </a:ext>
                  </a:extLst>
                </p:cNvPr>
                <p:cNvPicPr/>
                <p:nvPr/>
              </p:nvPicPr>
              <p:blipFill>
                <a:blip r:embed="rId88"/>
                <a:stretch>
                  <a:fillRect/>
                </a:stretch>
              </p:blipFill>
              <p:spPr>
                <a:xfrm>
                  <a:off x="4800552" y="2827822"/>
                  <a:ext cx="1980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8" name="Ink 67">
                  <a:extLst>
                    <a:ext uri="{FF2B5EF4-FFF2-40B4-BE49-F238E27FC236}">
                      <a16:creationId xmlns:a16="http://schemas.microsoft.com/office/drawing/2014/main" id="{DD26FC27-9A9F-99B7-752A-03FA2AD7B61D}"/>
                    </a:ext>
                  </a:extLst>
                </p14:cNvPr>
                <p14:cNvContentPartPr/>
                <p14:nvPr/>
              </p14:nvContentPartPr>
              <p14:xfrm>
                <a:off x="4711632" y="2927542"/>
                <a:ext cx="290160" cy="52920"/>
              </p14:xfrm>
            </p:contentPart>
          </mc:Choice>
          <mc:Fallback xmlns="">
            <p:pic>
              <p:nvPicPr>
                <p:cNvPr id="68" name="Ink 67">
                  <a:extLst>
                    <a:ext uri="{FF2B5EF4-FFF2-40B4-BE49-F238E27FC236}">
                      <a16:creationId xmlns:a16="http://schemas.microsoft.com/office/drawing/2014/main" id="{DD26FC27-9A9F-99B7-752A-03FA2AD7B61D}"/>
                    </a:ext>
                  </a:extLst>
                </p:cNvPr>
                <p:cNvPicPr/>
                <p:nvPr/>
              </p:nvPicPr>
              <p:blipFill>
                <a:blip r:embed="rId90"/>
                <a:stretch>
                  <a:fillRect/>
                </a:stretch>
              </p:blipFill>
              <p:spPr>
                <a:xfrm>
                  <a:off x="4705512" y="2921422"/>
                  <a:ext cx="302400" cy="65160"/>
                </a:xfrm>
                <a:prstGeom prst="rect">
                  <a:avLst/>
                </a:prstGeom>
              </p:spPr>
            </p:pic>
          </mc:Fallback>
        </mc:AlternateContent>
      </p:grpSp>
      <p:grpSp>
        <p:nvGrpSpPr>
          <p:cNvPr id="72" name="Group 71">
            <a:extLst>
              <a:ext uri="{FF2B5EF4-FFF2-40B4-BE49-F238E27FC236}">
                <a16:creationId xmlns:a16="http://schemas.microsoft.com/office/drawing/2014/main" id="{41D27C46-A166-286A-D5E9-4B516F6C3CD8}"/>
              </a:ext>
            </a:extLst>
          </p:cNvPr>
          <p:cNvGrpSpPr/>
          <p:nvPr/>
        </p:nvGrpSpPr>
        <p:grpSpPr>
          <a:xfrm>
            <a:off x="5353152" y="2814862"/>
            <a:ext cx="175680" cy="268560"/>
            <a:chOff x="5353152" y="2814862"/>
            <a:chExt cx="175680" cy="268560"/>
          </a:xfrm>
        </p:grpSpPr>
        <mc:AlternateContent xmlns:mc="http://schemas.openxmlformats.org/markup-compatibility/2006" xmlns:p14="http://schemas.microsoft.com/office/powerpoint/2010/main">
          <mc:Choice Requires="p14">
            <p:contentPart p14:bwMode="auto" r:id="rId91">
              <p14:nvContentPartPr>
                <p14:cNvPr id="69" name="Ink 68">
                  <a:extLst>
                    <a:ext uri="{FF2B5EF4-FFF2-40B4-BE49-F238E27FC236}">
                      <a16:creationId xmlns:a16="http://schemas.microsoft.com/office/drawing/2014/main" id="{DB8AA81F-4924-89A5-5A9A-F384D3CF20C4}"/>
                    </a:ext>
                  </a:extLst>
                </p14:cNvPr>
                <p14:cNvContentPartPr/>
                <p14:nvPr/>
              </p14:nvContentPartPr>
              <p14:xfrm>
                <a:off x="5353152" y="2882182"/>
                <a:ext cx="31320" cy="161640"/>
              </p14:xfrm>
            </p:contentPart>
          </mc:Choice>
          <mc:Fallback xmlns="">
            <p:pic>
              <p:nvPicPr>
                <p:cNvPr id="69" name="Ink 68">
                  <a:extLst>
                    <a:ext uri="{FF2B5EF4-FFF2-40B4-BE49-F238E27FC236}">
                      <a16:creationId xmlns:a16="http://schemas.microsoft.com/office/drawing/2014/main" id="{DB8AA81F-4924-89A5-5A9A-F384D3CF20C4}"/>
                    </a:ext>
                  </a:extLst>
                </p:cNvPr>
                <p:cNvPicPr/>
                <p:nvPr/>
              </p:nvPicPr>
              <p:blipFill>
                <a:blip r:embed="rId92"/>
                <a:stretch>
                  <a:fillRect/>
                </a:stretch>
              </p:blipFill>
              <p:spPr>
                <a:xfrm>
                  <a:off x="5347032" y="2876062"/>
                  <a:ext cx="4356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70" name="Ink 69">
                  <a:extLst>
                    <a:ext uri="{FF2B5EF4-FFF2-40B4-BE49-F238E27FC236}">
                      <a16:creationId xmlns:a16="http://schemas.microsoft.com/office/drawing/2014/main" id="{D67F5E13-DCAC-F1F6-EDC4-224822BDF675}"/>
                    </a:ext>
                  </a:extLst>
                </p14:cNvPr>
                <p14:cNvContentPartPr/>
                <p14:nvPr/>
              </p14:nvContentPartPr>
              <p14:xfrm>
                <a:off x="5358912" y="2814862"/>
                <a:ext cx="169920" cy="268560"/>
              </p14:xfrm>
            </p:contentPart>
          </mc:Choice>
          <mc:Fallback xmlns="">
            <p:pic>
              <p:nvPicPr>
                <p:cNvPr id="70" name="Ink 69">
                  <a:extLst>
                    <a:ext uri="{FF2B5EF4-FFF2-40B4-BE49-F238E27FC236}">
                      <a16:creationId xmlns:a16="http://schemas.microsoft.com/office/drawing/2014/main" id="{D67F5E13-DCAC-F1F6-EDC4-224822BDF675}"/>
                    </a:ext>
                  </a:extLst>
                </p:cNvPr>
                <p:cNvPicPr/>
                <p:nvPr/>
              </p:nvPicPr>
              <p:blipFill>
                <a:blip r:embed="rId94"/>
                <a:stretch>
                  <a:fillRect/>
                </a:stretch>
              </p:blipFill>
              <p:spPr>
                <a:xfrm>
                  <a:off x="5352792" y="2808742"/>
                  <a:ext cx="182160" cy="280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5">
            <p14:nvContentPartPr>
              <p14:cNvPr id="71" name="Ink 70">
                <a:extLst>
                  <a:ext uri="{FF2B5EF4-FFF2-40B4-BE49-F238E27FC236}">
                    <a16:creationId xmlns:a16="http://schemas.microsoft.com/office/drawing/2014/main" id="{980AF68F-3143-E5D2-87C2-7CD28B80FFE6}"/>
                  </a:ext>
                </a:extLst>
              </p14:cNvPr>
              <p14:cNvContentPartPr/>
              <p14:nvPr/>
            </p14:nvContentPartPr>
            <p14:xfrm>
              <a:off x="5709552" y="2884342"/>
              <a:ext cx="225720" cy="190080"/>
            </p14:xfrm>
          </p:contentPart>
        </mc:Choice>
        <mc:Fallback xmlns="">
          <p:pic>
            <p:nvPicPr>
              <p:cNvPr id="71" name="Ink 70">
                <a:extLst>
                  <a:ext uri="{FF2B5EF4-FFF2-40B4-BE49-F238E27FC236}">
                    <a16:creationId xmlns:a16="http://schemas.microsoft.com/office/drawing/2014/main" id="{980AF68F-3143-E5D2-87C2-7CD28B80FFE6}"/>
                  </a:ext>
                </a:extLst>
              </p:cNvPr>
              <p:cNvPicPr/>
              <p:nvPr/>
            </p:nvPicPr>
            <p:blipFill>
              <a:blip r:embed="rId96"/>
              <a:stretch>
                <a:fillRect/>
              </a:stretch>
            </p:blipFill>
            <p:spPr>
              <a:xfrm>
                <a:off x="5703432" y="2878222"/>
                <a:ext cx="237960" cy="202320"/>
              </a:xfrm>
              <a:prstGeom prst="rect">
                <a:avLst/>
              </a:prstGeom>
            </p:spPr>
          </p:pic>
        </mc:Fallback>
      </mc:AlternateContent>
      <p:grpSp>
        <p:nvGrpSpPr>
          <p:cNvPr id="80" name="Group 79">
            <a:extLst>
              <a:ext uri="{FF2B5EF4-FFF2-40B4-BE49-F238E27FC236}">
                <a16:creationId xmlns:a16="http://schemas.microsoft.com/office/drawing/2014/main" id="{C9762624-2EE7-FA5E-708B-96DE2446EDEE}"/>
              </a:ext>
            </a:extLst>
          </p:cNvPr>
          <p:cNvGrpSpPr/>
          <p:nvPr/>
        </p:nvGrpSpPr>
        <p:grpSpPr>
          <a:xfrm>
            <a:off x="5777952" y="2399062"/>
            <a:ext cx="798480" cy="328320"/>
            <a:chOff x="5777952" y="2399062"/>
            <a:chExt cx="798480" cy="328320"/>
          </a:xfrm>
        </p:grpSpPr>
        <mc:AlternateContent xmlns:mc="http://schemas.openxmlformats.org/markup-compatibility/2006" xmlns:p14="http://schemas.microsoft.com/office/powerpoint/2010/main">
          <mc:Choice Requires="p14">
            <p:contentPart p14:bwMode="auto" r:id="rId97">
              <p14:nvContentPartPr>
                <p14:cNvPr id="74" name="Ink 73">
                  <a:extLst>
                    <a:ext uri="{FF2B5EF4-FFF2-40B4-BE49-F238E27FC236}">
                      <a16:creationId xmlns:a16="http://schemas.microsoft.com/office/drawing/2014/main" id="{20BCCC14-03D8-1305-FEAF-CA7C14076A1C}"/>
                    </a:ext>
                  </a:extLst>
                </p14:cNvPr>
                <p14:cNvContentPartPr/>
                <p14:nvPr/>
              </p14:nvContentPartPr>
              <p14:xfrm>
                <a:off x="5777952" y="2650342"/>
                <a:ext cx="138600" cy="43560"/>
              </p14:xfrm>
            </p:contentPart>
          </mc:Choice>
          <mc:Fallback xmlns="">
            <p:pic>
              <p:nvPicPr>
                <p:cNvPr id="74" name="Ink 73">
                  <a:extLst>
                    <a:ext uri="{FF2B5EF4-FFF2-40B4-BE49-F238E27FC236}">
                      <a16:creationId xmlns:a16="http://schemas.microsoft.com/office/drawing/2014/main" id="{20BCCC14-03D8-1305-FEAF-CA7C14076A1C}"/>
                    </a:ext>
                  </a:extLst>
                </p:cNvPr>
                <p:cNvPicPr/>
                <p:nvPr/>
              </p:nvPicPr>
              <p:blipFill>
                <a:blip r:embed="rId98"/>
                <a:stretch>
                  <a:fillRect/>
                </a:stretch>
              </p:blipFill>
              <p:spPr>
                <a:xfrm>
                  <a:off x="5771832" y="2644222"/>
                  <a:ext cx="15084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5" name="Ink 74">
                  <a:extLst>
                    <a:ext uri="{FF2B5EF4-FFF2-40B4-BE49-F238E27FC236}">
                      <a16:creationId xmlns:a16="http://schemas.microsoft.com/office/drawing/2014/main" id="{1DD94833-9686-7C4D-6693-69617FD9D297}"/>
                    </a:ext>
                  </a:extLst>
                </p14:cNvPr>
                <p14:cNvContentPartPr/>
                <p14:nvPr/>
              </p14:nvContentPartPr>
              <p14:xfrm>
                <a:off x="5996472" y="2593102"/>
                <a:ext cx="69120" cy="134280"/>
              </p14:xfrm>
            </p:contentPart>
          </mc:Choice>
          <mc:Fallback xmlns="">
            <p:pic>
              <p:nvPicPr>
                <p:cNvPr id="75" name="Ink 74">
                  <a:extLst>
                    <a:ext uri="{FF2B5EF4-FFF2-40B4-BE49-F238E27FC236}">
                      <a16:creationId xmlns:a16="http://schemas.microsoft.com/office/drawing/2014/main" id="{1DD94833-9686-7C4D-6693-69617FD9D297}"/>
                    </a:ext>
                  </a:extLst>
                </p:cNvPr>
                <p:cNvPicPr/>
                <p:nvPr/>
              </p:nvPicPr>
              <p:blipFill>
                <a:blip r:embed="rId100"/>
                <a:stretch>
                  <a:fillRect/>
                </a:stretch>
              </p:blipFill>
              <p:spPr>
                <a:xfrm>
                  <a:off x="5990352" y="2586982"/>
                  <a:ext cx="8136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6" name="Ink 75">
                  <a:extLst>
                    <a:ext uri="{FF2B5EF4-FFF2-40B4-BE49-F238E27FC236}">
                      <a16:creationId xmlns:a16="http://schemas.microsoft.com/office/drawing/2014/main" id="{4D4F35EA-394D-D790-B701-3D156DADFB33}"/>
                    </a:ext>
                  </a:extLst>
                </p14:cNvPr>
                <p14:cNvContentPartPr/>
                <p14:nvPr/>
              </p14:nvContentPartPr>
              <p14:xfrm>
                <a:off x="6000072" y="2459542"/>
                <a:ext cx="25200" cy="21960"/>
              </p14:xfrm>
            </p:contentPart>
          </mc:Choice>
          <mc:Fallback xmlns="">
            <p:pic>
              <p:nvPicPr>
                <p:cNvPr id="76" name="Ink 75">
                  <a:extLst>
                    <a:ext uri="{FF2B5EF4-FFF2-40B4-BE49-F238E27FC236}">
                      <a16:creationId xmlns:a16="http://schemas.microsoft.com/office/drawing/2014/main" id="{4D4F35EA-394D-D790-B701-3D156DADFB33}"/>
                    </a:ext>
                  </a:extLst>
                </p:cNvPr>
                <p:cNvPicPr/>
                <p:nvPr/>
              </p:nvPicPr>
              <p:blipFill>
                <a:blip r:embed="rId102"/>
                <a:stretch>
                  <a:fillRect/>
                </a:stretch>
              </p:blipFill>
              <p:spPr>
                <a:xfrm>
                  <a:off x="5993952" y="2453422"/>
                  <a:ext cx="3744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7" name="Ink 76">
                  <a:extLst>
                    <a:ext uri="{FF2B5EF4-FFF2-40B4-BE49-F238E27FC236}">
                      <a16:creationId xmlns:a16="http://schemas.microsoft.com/office/drawing/2014/main" id="{653A5A20-3F78-D1A1-12F4-D1470972A5FB}"/>
                    </a:ext>
                  </a:extLst>
                </p14:cNvPr>
                <p14:cNvContentPartPr/>
                <p14:nvPr/>
              </p14:nvContentPartPr>
              <p14:xfrm>
                <a:off x="6132912" y="2399062"/>
                <a:ext cx="33840" cy="294840"/>
              </p14:xfrm>
            </p:contentPart>
          </mc:Choice>
          <mc:Fallback xmlns="">
            <p:pic>
              <p:nvPicPr>
                <p:cNvPr id="77" name="Ink 76">
                  <a:extLst>
                    <a:ext uri="{FF2B5EF4-FFF2-40B4-BE49-F238E27FC236}">
                      <a16:creationId xmlns:a16="http://schemas.microsoft.com/office/drawing/2014/main" id="{653A5A20-3F78-D1A1-12F4-D1470972A5FB}"/>
                    </a:ext>
                  </a:extLst>
                </p:cNvPr>
                <p:cNvPicPr/>
                <p:nvPr/>
              </p:nvPicPr>
              <p:blipFill>
                <a:blip r:embed="rId104"/>
                <a:stretch>
                  <a:fillRect/>
                </a:stretch>
              </p:blipFill>
              <p:spPr>
                <a:xfrm>
                  <a:off x="6126792" y="2392942"/>
                  <a:ext cx="4608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8" name="Ink 77">
                  <a:extLst>
                    <a:ext uri="{FF2B5EF4-FFF2-40B4-BE49-F238E27FC236}">
                      <a16:creationId xmlns:a16="http://schemas.microsoft.com/office/drawing/2014/main" id="{375A482A-9158-0572-CE5C-B2B371461A20}"/>
                    </a:ext>
                  </a:extLst>
                </p14:cNvPr>
                <p14:cNvContentPartPr/>
                <p14:nvPr/>
              </p14:nvContentPartPr>
              <p14:xfrm>
                <a:off x="6172152" y="2506342"/>
                <a:ext cx="135000" cy="150120"/>
              </p14:xfrm>
            </p:contentPart>
          </mc:Choice>
          <mc:Fallback xmlns="">
            <p:pic>
              <p:nvPicPr>
                <p:cNvPr id="78" name="Ink 77">
                  <a:extLst>
                    <a:ext uri="{FF2B5EF4-FFF2-40B4-BE49-F238E27FC236}">
                      <a16:creationId xmlns:a16="http://schemas.microsoft.com/office/drawing/2014/main" id="{375A482A-9158-0572-CE5C-B2B371461A20}"/>
                    </a:ext>
                  </a:extLst>
                </p:cNvPr>
                <p:cNvPicPr/>
                <p:nvPr/>
              </p:nvPicPr>
              <p:blipFill>
                <a:blip r:embed="rId106"/>
                <a:stretch>
                  <a:fillRect/>
                </a:stretch>
              </p:blipFill>
              <p:spPr>
                <a:xfrm>
                  <a:off x="6166032" y="2500222"/>
                  <a:ext cx="14724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9" name="Ink 78">
                  <a:extLst>
                    <a:ext uri="{FF2B5EF4-FFF2-40B4-BE49-F238E27FC236}">
                      <a16:creationId xmlns:a16="http://schemas.microsoft.com/office/drawing/2014/main" id="{D0C4B2F0-625E-F9F7-18E3-A1E84318086D}"/>
                    </a:ext>
                  </a:extLst>
                </p14:cNvPr>
                <p14:cNvContentPartPr/>
                <p14:nvPr/>
              </p14:nvContentPartPr>
              <p14:xfrm>
                <a:off x="6345672" y="2515702"/>
                <a:ext cx="230760" cy="116640"/>
              </p14:xfrm>
            </p:contentPart>
          </mc:Choice>
          <mc:Fallback xmlns="">
            <p:pic>
              <p:nvPicPr>
                <p:cNvPr id="79" name="Ink 78">
                  <a:extLst>
                    <a:ext uri="{FF2B5EF4-FFF2-40B4-BE49-F238E27FC236}">
                      <a16:creationId xmlns:a16="http://schemas.microsoft.com/office/drawing/2014/main" id="{D0C4B2F0-625E-F9F7-18E3-A1E84318086D}"/>
                    </a:ext>
                  </a:extLst>
                </p:cNvPr>
                <p:cNvPicPr/>
                <p:nvPr/>
              </p:nvPicPr>
              <p:blipFill>
                <a:blip r:embed="rId108"/>
                <a:stretch>
                  <a:fillRect/>
                </a:stretch>
              </p:blipFill>
              <p:spPr>
                <a:xfrm>
                  <a:off x="6339552" y="2509582"/>
                  <a:ext cx="243000" cy="128880"/>
                </a:xfrm>
                <a:prstGeom prst="rect">
                  <a:avLst/>
                </a:prstGeom>
              </p:spPr>
            </p:pic>
          </mc:Fallback>
        </mc:AlternateContent>
      </p:grpSp>
      <p:grpSp>
        <p:nvGrpSpPr>
          <p:cNvPr id="89" name="Group 88">
            <a:extLst>
              <a:ext uri="{FF2B5EF4-FFF2-40B4-BE49-F238E27FC236}">
                <a16:creationId xmlns:a16="http://schemas.microsoft.com/office/drawing/2014/main" id="{F39E1E95-C08D-057F-7677-774125C8AAFD}"/>
              </a:ext>
            </a:extLst>
          </p:cNvPr>
          <p:cNvGrpSpPr/>
          <p:nvPr/>
        </p:nvGrpSpPr>
        <p:grpSpPr>
          <a:xfrm>
            <a:off x="1449312" y="3699382"/>
            <a:ext cx="804960" cy="508320"/>
            <a:chOff x="1449312" y="3699382"/>
            <a:chExt cx="804960" cy="508320"/>
          </a:xfrm>
        </p:grpSpPr>
        <mc:AlternateContent xmlns:mc="http://schemas.openxmlformats.org/markup-compatibility/2006" xmlns:p14="http://schemas.microsoft.com/office/powerpoint/2010/main">
          <mc:Choice Requires="p14">
            <p:contentPart p14:bwMode="auto" r:id="rId109">
              <p14:nvContentPartPr>
                <p14:cNvPr id="81" name="Ink 80">
                  <a:extLst>
                    <a:ext uri="{FF2B5EF4-FFF2-40B4-BE49-F238E27FC236}">
                      <a16:creationId xmlns:a16="http://schemas.microsoft.com/office/drawing/2014/main" id="{D79D0AC9-7A6A-05AC-0A28-74820DA8F984}"/>
                    </a:ext>
                  </a:extLst>
                </p14:cNvPr>
                <p14:cNvContentPartPr/>
                <p14:nvPr/>
              </p14:nvContentPartPr>
              <p14:xfrm>
                <a:off x="1449312" y="3699382"/>
                <a:ext cx="252720" cy="303120"/>
              </p14:xfrm>
            </p:contentPart>
          </mc:Choice>
          <mc:Fallback xmlns="">
            <p:pic>
              <p:nvPicPr>
                <p:cNvPr id="81" name="Ink 80">
                  <a:extLst>
                    <a:ext uri="{FF2B5EF4-FFF2-40B4-BE49-F238E27FC236}">
                      <a16:creationId xmlns:a16="http://schemas.microsoft.com/office/drawing/2014/main" id="{D79D0AC9-7A6A-05AC-0A28-74820DA8F984}"/>
                    </a:ext>
                  </a:extLst>
                </p:cNvPr>
                <p:cNvPicPr/>
                <p:nvPr/>
              </p:nvPicPr>
              <p:blipFill>
                <a:blip r:embed="rId110"/>
                <a:stretch>
                  <a:fillRect/>
                </a:stretch>
              </p:blipFill>
              <p:spPr>
                <a:xfrm>
                  <a:off x="1443192" y="3693262"/>
                  <a:ext cx="26496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2" name="Ink 81">
                  <a:extLst>
                    <a:ext uri="{FF2B5EF4-FFF2-40B4-BE49-F238E27FC236}">
                      <a16:creationId xmlns:a16="http://schemas.microsoft.com/office/drawing/2014/main" id="{1B3D9B56-34F2-6DF1-5556-0DD7CCE688EA}"/>
                    </a:ext>
                  </a:extLst>
                </p14:cNvPr>
                <p14:cNvContentPartPr/>
                <p14:nvPr/>
              </p14:nvContentPartPr>
              <p14:xfrm>
                <a:off x="1550472" y="3798382"/>
                <a:ext cx="72360" cy="409320"/>
              </p14:xfrm>
            </p:contentPart>
          </mc:Choice>
          <mc:Fallback xmlns="">
            <p:pic>
              <p:nvPicPr>
                <p:cNvPr id="82" name="Ink 81">
                  <a:extLst>
                    <a:ext uri="{FF2B5EF4-FFF2-40B4-BE49-F238E27FC236}">
                      <a16:creationId xmlns:a16="http://schemas.microsoft.com/office/drawing/2014/main" id="{1B3D9B56-34F2-6DF1-5556-0DD7CCE688EA}"/>
                    </a:ext>
                  </a:extLst>
                </p:cNvPr>
                <p:cNvPicPr/>
                <p:nvPr/>
              </p:nvPicPr>
              <p:blipFill>
                <a:blip r:embed="rId112"/>
                <a:stretch>
                  <a:fillRect/>
                </a:stretch>
              </p:blipFill>
              <p:spPr>
                <a:xfrm>
                  <a:off x="1544352" y="3792262"/>
                  <a:ext cx="84600" cy="4215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3" name="Ink 82">
                  <a:extLst>
                    <a:ext uri="{FF2B5EF4-FFF2-40B4-BE49-F238E27FC236}">
                      <a16:creationId xmlns:a16="http://schemas.microsoft.com/office/drawing/2014/main" id="{0C9AF6D8-2A0B-EFFC-0B70-F958B5D92C2F}"/>
                    </a:ext>
                  </a:extLst>
                </p14:cNvPr>
                <p14:cNvContentPartPr/>
                <p14:nvPr/>
              </p14:nvContentPartPr>
              <p14:xfrm>
                <a:off x="1751712" y="3853462"/>
                <a:ext cx="165240" cy="342360"/>
              </p14:xfrm>
            </p:contentPart>
          </mc:Choice>
          <mc:Fallback xmlns="">
            <p:pic>
              <p:nvPicPr>
                <p:cNvPr id="83" name="Ink 82">
                  <a:extLst>
                    <a:ext uri="{FF2B5EF4-FFF2-40B4-BE49-F238E27FC236}">
                      <a16:creationId xmlns:a16="http://schemas.microsoft.com/office/drawing/2014/main" id="{0C9AF6D8-2A0B-EFFC-0B70-F958B5D92C2F}"/>
                    </a:ext>
                  </a:extLst>
                </p:cNvPr>
                <p:cNvPicPr/>
                <p:nvPr/>
              </p:nvPicPr>
              <p:blipFill>
                <a:blip r:embed="rId114"/>
                <a:stretch>
                  <a:fillRect/>
                </a:stretch>
              </p:blipFill>
              <p:spPr>
                <a:xfrm>
                  <a:off x="1745592" y="3847342"/>
                  <a:ext cx="17748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4" name="Ink 83">
                  <a:extLst>
                    <a:ext uri="{FF2B5EF4-FFF2-40B4-BE49-F238E27FC236}">
                      <a16:creationId xmlns:a16="http://schemas.microsoft.com/office/drawing/2014/main" id="{808BAC73-57D0-4499-C4B0-F1A8DE804D94}"/>
                    </a:ext>
                  </a:extLst>
                </p14:cNvPr>
                <p14:cNvContentPartPr/>
                <p14:nvPr/>
              </p14:nvContentPartPr>
              <p14:xfrm>
                <a:off x="1907592" y="3949942"/>
                <a:ext cx="117720" cy="154440"/>
              </p14:xfrm>
            </p:contentPart>
          </mc:Choice>
          <mc:Fallback xmlns="">
            <p:pic>
              <p:nvPicPr>
                <p:cNvPr id="84" name="Ink 83">
                  <a:extLst>
                    <a:ext uri="{FF2B5EF4-FFF2-40B4-BE49-F238E27FC236}">
                      <a16:creationId xmlns:a16="http://schemas.microsoft.com/office/drawing/2014/main" id="{808BAC73-57D0-4499-C4B0-F1A8DE804D94}"/>
                    </a:ext>
                  </a:extLst>
                </p:cNvPr>
                <p:cNvPicPr/>
                <p:nvPr/>
              </p:nvPicPr>
              <p:blipFill>
                <a:blip r:embed="rId116"/>
                <a:stretch>
                  <a:fillRect/>
                </a:stretch>
              </p:blipFill>
              <p:spPr>
                <a:xfrm>
                  <a:off x="1901472" y="3943822"/>
                  <a:ext cx="12996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5" name="Ink 84">
                  <a:extLst>
                    <a:ext uri="{FF2B5EF4-FFF2-40B4-BE49-F238E27FC236}">
                      <a16:creationId xmlns:a16="http://schemas.microsoft.com/office/drawing/2014/main" id="{D84DF035-AD08-F8AF-AC66-F3F43EF0F3C3}"/>
                    </a:ext>
                  </a:extLst>
                </p14:cNvPr>
                <p14:cNvContentPartPr/>
                <p14:nvPr/>
              </p14:nvContentPartPr>
              <p14:xfrm>
                <a:off x="2040792" y="3828982"/>
                <a:ext cx="213480" cy="335520"/>
              </p14:xfrm>
            </p:contentPart>
          </mc:Choice>
          <mc:Fallback xmlns="">
            <p:pic>
              <p:nvPicPr>
                <p:cNvPr id="85" name="Ink 84">
                  <a:extLst>
                    <a:ext uri="{FF2B5EF4-FFF2-40B4-BE49-F238E27FC236}">
                      <a16:creationId xmlns:a16="http://schemas.microsoft.com/office/drawing/2014/main" id="{D84DF035-AD08-F8AF-AC66-F3F43EF0F3C3}"/>
                    </a:ext>
                  </a:extLst>
                </p:cNvPr>
                <p:cNvPicPr/>
                <p:nvPr/>
              </p:nvPicPr>
              <p:blipFill>
                <a:blip r:embed="rId118"/>
                <a:stretch>
                  <a:fillRect/>
                </a:stretch>
              </p:blipFill>
              <p:spPr>
                <a:xfrm>
                  <a:off x="2034672" y="3822862"/>
                  <a:ext cx="225720" cy="347760"/>
                </a:xfrm>
                <a:prstGeom prst="rect">
                  <a:avLst/>
                </a:prstGeom>
              </p:spPr>
            </p:pic>
          </mc:Fallback>
        </mc:AlternateContent>
      </p:grpSp>
      <p:grpSp>
        <p:nvGrpSpPr>
          <p:cNvPr id="88" name="Group 87">
            <a:extLst>
              <a:ext uri="{FF2B5EF4-FFF2-40B4-BE49-F238E27FC236}">
                <a16:creationId xmlns:a16="http://schemas.microsoft.com/office/drawing/2014/main" id="{5E916A9C-DFE4-9D19-B597-5920B747BE6B}"/>
              </a:ext>
            </a:extLst>
          </p:cNvPr>
          <p:cNvGrpSpPr/>
          <p:nvPr/>
        </p:nvGrpSpPr>
        <p:grpSpPr>
          <a:xfrm>
            <a:off x="2518512" y="3912862"/>
            <a:ext cx="252720" cy="124560"/>
            <a:chOff x="2518512" y="3912862"/>
            <a:chExt cx="252720" cy="124560"/>
          </a:xfrm>
        </p:grpSpPr>
        <mc:AlternateContent xmlns:mc="http://schemas.openxmlformats.org/markup-compatibility/2006" xmlns:p14="http://schemas.microsoft.com/office/powerpoint/2010/main">
          <mc:Choice Requires="p14">
            <p:contentPart p14:bwMode="auto" r:id="rId119">
              <p14:nvContentPartPr>
                <p14:cNvPr id="86" name="Ink 85">
                  <a:extLst>
                    <a:ext uri="{FF2B5EF4-FFF2-40B4-BE49-F238E27FC236}">
                      <a16:creationId xmlns:a16="http://schemas.microsoft.com/office/drawing/2014/main" id="{D0324CFA-1816-76A5-985C-80D691ABEDFE}"/>
                    </a:ext>
                  </a:extLst>
                </p14:cNvPr>
                <p14:cNvContentPartPr/>
                <p14:nvPr/>
              </p14:nvContentPartPr>
              <p14:xfrm>
                <a:off x="2518512" y="3912862"/>
                <a:ext cx="136440" cy="17640"/>
              </p14:xfrm>
            </p:contentPart>
          </mc:Choice>
          <mc:Fallback xmlns="">
            <p:pic>
              <p:nvPicPr>
                <p:cNvPr id="86" name="Ink 85">
                  <a:extLst>
                    <a:ext uri="{FF2B5EF4-FFF2-40B4-BE49-F238E27FC236}">
                      <a16:creationId xmlns:a16="http://schemas.microsoft.com/office/drawing/2014/main" id="{D0324CFA-1816-76A5-985C-80D691ABEDFE}"/>
                    </a:ext>
                  </a:extLst>
                </p:cNvPr>
                <p:cNvPicPr/>
                <p:nvPr/>
              </p:nvPicPr>
              <p:blipFill>
                <a:blip r:embed="rId120"/>
                <a:stretch>
                  <a:fillRect/>
                </a:stretch>
              </p:blipFill>
              <p:spPr>
                <a:xfrm>
                  <a:off x="2512392" y="3906742"/>
                  <a:ext cx="148680" cy="298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7" name="Ink 86">
                  <a:extLst>
                    <a:ext uri="{FF2B5EF4-FFF2-40B4-BE49-F238E27FC236}">
                      <a16:creationId xmlns:a16="http://schemas.microsoft.com/office/drawing/2014/main" id="{BF717277-B16D-B738-005F-694CB3722F4D}"/>
                    </a:ext>
                  </a:extLst>
                </p14:cNvPr>
                <p14:cNvContentPartPr/>
                <p14:nvPr/>
              </p14:nvContentPartPr>
              <p14:xfrm>
                <a:off x="2629392" y="4020862"/>
                <a:ext cx="141840" cy="16560"/>
              </p14:xfrm>
            </p:contentPart>
          </mc:Choice>
          <mc:Fallback xmlns="">
            <p:pic>
              <p:nvPicPr>
                <p:cNvPr id="87" name="Ink 86">
                  <a:extLst>
                    <a:ext uri="{FF2B5EF4-FFF2-40B4-BE49-F238E27FC236}">
                      <a16:creationId xmlns:a16="http://schemas.microsoft.com/office/drawing/2014/main" id="{BF717277-B16D-B738-005F-694CB3722F4D}"/>
                    </a:ext>
                  </a:extLst>
                </p:cNvPr>
                <p:cNvPicPr/>
                <p:nvPr/>
              </p:nvPicPr>
              <p:blipFill>
                <a:blip r:embed="rId122"/>
                <a:stretch>
                  <a:fillRect/>
                </a:stretch>
              </p:blipFill>
              <p:spPr>
                <a:xfrm>
                  <a:off x="2623272" y="4014742"/>
                  <a:ext cx="154080" cy="28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3">
            <p14:nvContentPartPr>
              <p14:cNvPr id="90" name="Ink 89">
                <a:extLst>
                  <a:ext uri="{FF2B5EF4-FFF2-40B4-BE49-F238E27FC236}">
                    <a16:creationId xmlns:a16="http://schemas.microsoft.com/office/drawing/2014/main" id="{450CA76C-FC4C-6533-3A06-87A31E501A70}"/>
                  </a:ext>
                </a:extLst>
              </p14:cNvPr>
              <p14:cNvContentPartPr/>
              <p14:nvPr/>
            </p14:nvContentPartPr>
            <p14:xfrm>
              <a:off x="3135192" y="3723142"/>
              <a:ext cx="258480" cy="305280"/>
            </p14:xfrm>
          </p:contentPart>
        </mc:Choice>
        <mc:Fallback xmlns="">
          <p:pic>
            <p:nvPicPr>
              <p:cNvPr id="90" name="Ink 89">
                <a:extLst>
                  <a:ext uri="{FF2B5EF4-FFF2-40B4-BE49-F238E27FC236}">
                    <a16:creationId xmlns:a16="http://schemas.microsoft.com/office/drawing/2014/main" id="{450CA76C-FC4C-6533-3A06-87A31E501A70}"/>
                  </a:ext>
                </a:extLst>
              </p:cNvPr>
              <p:cNvPicPr/>
              <p:nvPr/>
            </p:nvPicPr>
            <p:blipFill>
              <a:blip r:embed="rId124"/>
              <a:stretch>
                <a:fillRect/>
              </a:stretch>
            </p:blipFill>
            <p:spPr>
              <a:xfrm>
                <a:off x="3129072" y="3717022"/>
                <a:ext cx="270720" cy="317520"/>
              </a:xfrm>
              <a:prstGeom prst="rect">
                <a:avLst/>
              </a:prstGeom>
            </p:spPr>
          </p:pic>
        </mc:Fallback>
      </mc:AlternateContent>
      <p:grpSp>
        <p:nvGrpSpPr>
          <p:cNvPr id="106" name="Group 105">
            <a:extLst>
              <a:ext uri="{FF2B5EF4-FFF2-40B4-BE49-F238E27FC236}">
                <a16:creationId xmlns:a16="http://schemas.microsoft.com/office/drawing/2014/main" id="{60F92DB5-D34A-E127-EA65-705A799AD5C8}"/>
              </a:ext>
            </a:extLst>
          </p:cNvPr>
          <p:cNvGrpSpPr/>
          <p:nvPr/>
        </p:nvGrpSpPr>
        <p:grpSpPr>
          <a:xfrm>
            <a:off x="3664752" y="3633142"/>
            <a:ext cx="1168560" cy="333720"/>
            <a:chOff x="3664752" y="3633142"/>
            <a:chExt cx="1168560" cy="333720"/>
          </a:xfrm>
        </p:grpSpPr>
        <mc:AlternateContent xmlns:mc="http://schemas.openxmlformats.org/markup-compatibility/2006" xmlns:p14="http://schemas.microsoft.com/office/powerpoint/2010/main">
          <mc:Choice Requires="p14">
            <p:contentPart p14:bwMode="auto" r:id="rId125">
              <p14:nvContentPartPr>
                <p14:cNvPr id="91" name="Ink 90">
                  <a:extLst>
                    <a:ext uri="{FF2B5EF4-FFF2-40B4-BE49-F238E27FC236}">
                      <a16:creationId xmlns:a16="http://schemas.microsoft.com/office/drawing/2014/main" id="{3CA3D253-2281-F56E-5A08-42F0DD256748}"/>
                    </a:ext>
                  </a:extLst>
                </p14:cNvPr>
                <p14:cNvContentPartPr/>
                <p14:nvPr/>
              </p14:nvContentPartPr>
              <p14:xfrm>
                <a:off x="3664752" y="3716302"/>
                <a:ext cx="164880" cy="250560"/>
              </p14:xfrm>
            </p:contentPart>
          </mc:Choice>
          <mc:Fallback xmlns="">
            <p:pic>
              <p:nvPicPr>
                <p:cNvPr id="91" name="Ink 90">
                  <a:extLst>
                    <a:ext uri="{FF2B5EF4-FFF2-40B4-BE49-F238E27FC236}">
                      <a16:creationId xmlns:a16="http://schemas.microsoft.com/office/drawing/2014/main" id="{3CA3D253-2281-F56E-5A08-42F0DD256748}"/>
                    </a:ext>
                  </a:extLst>
                </p:cNvPr>
                <p:cNvPicPr/>
                <p:nvPr/>
              </p:nvPicPr>
              <p:blipFill>
                <a:blip r:embed="rId126"/>
                <a:stretch>
                  <a:fillRect/>
                </a:stretch>
              </p:blipFill>
              <p:spPr>
                <a:xfrm>
                  <a:off x="3658632" y="3710182"/>
                  <a:ext cx="17712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92" name="Ink 91">
                  <a:extLst>
                    <a:ext uri="{FF2B5EF4-FFF2-40B4-BE49-F238E27FC236}">
                      <a16:creationId xmlns:a16="http://schemas.microsoft.com/office/drawing/2014/main" id="{3D5CDEB7-5297-B396-98E3-999FE9A4B205}"/>
                    </a:ext>
                  </a:extLst>
                </p14:cNvPr>
                <p14:cNvContentPartPr/>
                <p14:nvPr/>
              </p14:nvContentPartPr>
              <p14:xfrm>
                <a:off x="3928992" y="3746542"/>
                <a:ext cx="38880" cy="199800"/>
              </p14:xfrm>
            </p:contentPart>
          </mc:Choice>
          <mc:Fallback xmlns="">
            <p:pic>
              <p:nvPicPr>
                <p:cNvPr id="92" name="Ink 91">
                  <a:extLst>
                    <a:ext uri="{FF2B5EF4-FFF2-40B4-BE49-F238E27FC236}">
                      <a16:creationId xmlns:a16="http://schemas.microsoft.com/office/drawing/2014/main" id="{3D5CDEB7-5297-B396-98E3-999FE9A4B205}"/>
                    </a:ext>
                  </a:extLst>
                </p:cNvPr>
                <p:cNvPicPr/>
                <p:nvPr/>
              </p:nvPicPr>
              <p:blipFill>
                <a:blip r:embed="rId128"/>
                <a:stretch>
                  <a:fillRect/>
                </a:stretch>
              </p:blipFill>
              <p:spPr>
                <a:xfrm>
                  <a:off x="3922872" y="3740422"/>
                  <a:ext cx="5112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93" name="Ink 92">
                  <a:extLst>
                    <a:ext uri="{FF2B5EF4-FFF2-40B4-BE49-F238E27FC236}">
                      <a16:creationId xmlns:a16="http://schemas.microsoft.com/office/drawing/2014/main" id="{42561A38-43F4-9F0F-AF47-96608DD223AC}"/>
                    </a:ext>
                  </a:extLst>
                </p14:cNvPr>
                <p14:cNvContentPartPr/>
                <p14:nvPr/>
              </p14:nvContentPartPr>
              <p14:xfrm>
                <a:off x="3921072" y="3659062"/>
                <a:ext cx="37440" cy="16200"/>
              </p14:xfrm>
            </p:contentPart>
          </mc:Choice>
          <mc:Fallback xmlns="">
            <p:pic>
              <p:nvPicPr>
                <p:cNvPr id="93" name="Ink 92">
                  <a:extLst>
                    <a:ext uri="{FF2B5EF4-FFF2-40B4-BE49-F238E27FC236}">
                      <a16:creationId xmlns:a16="http://schemas.microsoft.com/office/drawing/2014/main" id="{42561A38-43F4-9F0F-AF47-96608DD223AC}"/>
                    </a:ext>
                  </a:extLst>
                </p:cNvPr>
                <p:cNvPicPr/>
                <p:nvPr/>
              </p:nvPicPr>
              <p:blipFill>
                <a:blip r:embed="rId130"/>
                <a:stretch>
                  <a:fillRect/>
                </a:stretch>
              </p:blipFill>
              <p:spPr>
                <a:xfrm>
                  <a:off x="3914952" y="3652942"/>
                  <a:ext cx="4968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94" name="Ink 93">
                  <a:extLst>
                    <a:ext uri="{FF2B5EF4-FFF2-40B4-BE49-F238E27FC236}">
                      <a16:creationId xmlns:a16="http://schemas.microsoft.com/office/drawing/2014/main" id="{6FB6D009-7FB4-72EE-9194-CCA0173D56F0}"/>
                    </a:ext>
                  </a:extLst>
                </p14:cNvPr>
                <p14:cNvContentPartPr/>
                <p14:nvPr/>
              </p14:nvContentPartPr>
              <p14:xfrm>
                <a:off x="4044912" y="3745462"/>
                <a:ext cx="136800" cy="180360"/>
              </p14:xfrm>
            </p:contentPart>
          </mc:Choice>
          <mc:Fallback xmlns="">
            <p:pic>
              <p:nvPicPr>
                <p:cNvPr id="94" name="Ink 93">
                  <a:extLst>
                    <a:ext uri="{FF2B5EF4-FFF2-40B4-BE49-F238E27FC236}">
                      <a16:creationId xmlns:a16="http://schemas.microsoft.com/office/drawing/2014/main" id="{6FB6D009-7FB4-72EE-9194-CCA0173D56F0}"/>
                    </a:ext>
                  </a:extLst>
                </p:cNvPr>
                <p:cNvPicPr/>
                <p:nvPr/>
              </p:nvPicPr>
              <p:blipFill>
                <a:blip r:embed="rId132"/>
                <a:stretch>
                  <a:fillRect/>
                </a:stretch>
              </p:blipFill>
              <p:spPr>
                <a:xfrm>
                  <a:off x="4038792" y="3739342"/>
                  <a:ext cx="14904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95" name="Ink 94">
                  <a:extLst>
                    <a:ext uri="{FF2B5EF4-FFF2-40B4-BE49-F238E27FC236}">
                      <a16:creationId xmlns:a16="http://schemas.microsoft.com/office/drawing/2014/main" id="{4C4FEB12-E8D0-B7B2-FB83-C953426E01BE}"/>
                    </a:ext>
                  </a:extLst>
                </p14:cNvPr>
                <p14:cNvContentPartPr/>
                <p14:nvPr/>
              </p14:nvContentPartPr>
              <p14:xfrm>
                <a:off x="4281432" y="3633142"/>
                <a:ext cx="220320" cy="302040"/>
              </p14:xfrm>
            </p:contentPart>
          </mc:Choice>
          <mc:Fallback xmlns="">
            <p:pic>
              <p:nvPicPr>
                <p:cNvPr id="95" name="Ink 94">
                  <a:extLst>
                    <a:ext uri="{FF2B5EF4-FFF2-40B4-BE49-F238E27FC236}">
                      <a16:creationId xmlns:a16="http://schemas.microsoft.com/office/drawing/2014/main" id="{4C4FEB12-E8D0-B7B2-FB83-C953426E01BE}"/>
                    </a:ext>
                  </a:extLst>
                </p:cNvPr>
                <p:cNvPicPr/>
                <p:nvPr/>
              </p:nvPicPr>
              <p:blipFill>
                <a:blip r:embed="rId134"/>
                <a:stretch>
                  <a:fillRect/>
                </a:stretch>
              </p:blipFill>
              <p:spPr>
                <a:xfrm>
                  <a:off x="4275312" y="3627022"/>
                  <a:ext cx="23256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96" name="Ink 95">
                  <a:extLst>
                    <a:ext uri="{FF2B5EF4-FFF2-40B4-BE49-F238E27FC236}">
                      <a16:creationId xmlns:a16="http://schemas.microsoft.com/office/drawing/2014/main" id="{3D87D60F-C609-CA62-2F94-D4A09C516001}"/>
                    </a:ext>
                  </a:extLst>
                </p14:cNvPr>
                <p14:cNvContentPartPr/>
                <p14:nvPr/>
              </p14:nvContentPartPr>
              <p14:xfrm>
                <a:off x="4523352" y="3746902"/>
                <a:ext cx="309960" cy="174600"/>
              </p14:xfrm>
            </p:contentPart>
          </mc:Choice>
          <mc:Fallback xmlns="">
            <p:pic>
              <p:nvPicPr>
                <p:cNvPr id="96" name="Ink 95">
                  <a:extLst>
                    <a:ext uri="{FF2B5EF4-FFF2-40B4-BE49-F238E27FC236}">
                      <a16:creationId xmlns:a16="http://schemas.microsoft.com/office/drawing/2014/main" id="{3D87D60F-C609-CA62-2F94-D4A09C516001}"/>
                    </a:ext>
                  </a:extLst>
                </p:cNvPr>
                <p:cNvPicPr/>
                <p:nvPr/>
              </p:nvPicPr>
              <p:blipFill>
                <a:blip r:embed="rId136"/>
                <a:stretch>
                  <a:fillRect/>
                </a:stretch>
              </p:blipFill>
              <p:spPr>
                <a:xfrm>
                  <a:off x="4517232" y="3740782"/>
                  <a:ext cx="322200" cy="186840"/>
                </a:xfrm>
                <a:prstGeom prst="rect">
                  <a:avLst/>
                </a:prstGeom>
              </p:spPr>
            </p:pic>
          </mc:Fallback>
        </mc:AlternateContent>
      </p:grpSp>
      <p:grpSp>
        <p:nvGrpSpPr>
          <p:cNvPr id="105" name="Group 104">
            <a:extLst>
              <a:ext uri="{FF2B5EF4-FFF2-40B4-BE49-F238E27FC236}">
                <a16:creationId xmlns:a16="http://schemas.microsoft.com/office/drawing/2014/main" id="{BD6A77B8-3B24-98E9-89F2-2B1564B25D1D}"/>
              </a:ext>
            </a:extLst>
          </p:cNvPr>
          <p:cNvGrpSpPr/>
          <p:nvPr/>
        </p:nvGrpSpPr>
        <p:grpSpPr>
          <a:xfrm>
            <a:off x="5241552" y="3661942"/>
            <a:ext cx="351000" cy="239400"/>
            <a:chOff x="5241552" y="3661942"/>
            <a:chExt cx="351000" cy="239400"/>
          </a:xfrm>
        </p:grpSpPr>
        <mc:AlternateContent xmlns:mc="http://schemas.openxmlformats.org/markup-compatibility/2006" xmlns:p14="http://schemas.microsoft.com/office/powerpoint/2010/main">
          <mc:Choice Requires="p14">
            <p:contentPart p14:bwMode="auto" r:id="rId137">
              <p14:nvContentPartPr>
                <p14:cNvPr id="97" name="Ink 96">
                  <a:extLst>
                    <a:ext uri="{FF2B5EF4-FFF2-40B4-BE49-F238E27FC236}">
                      <a16:creationId xmlns:a16="http://schemas.microsoft.com/office/drawing/2014/main" id="{B5DEC5E9-69AB-5C9D-DBF2-CE3E0419E6D6}"/>
                    </a:ext>
                  </a:extLst>
                </p14:cNvPr>
                <p14:cNvContentPartPr/>
                <p14:nvPr/>
              </p14:nvContentPartPr>
              <p14:xfrm>
                <a:off x="5374392" y="3661942"/>
                <a:ext cx="16560" cy="239400"/>
              </p14:xfrm>
            </p:contentPart>
          </mc:Choice>
          <mc:Fallback xmlns="">
            <p:pic>
              <p:nvPicPr>
                <p:cNvPr id="97" name="Ink 96">
                  <a:extLst>
                    <a:ext uri="{FF2B5EF4-FFF2-40B4-BE49-F238E27FC236}">
                      <a16:creationId xmlns:a16="http://schemas.microsoft.com/office/drawing/2014/main" id="{B5DEC5E9-69AB-5C9D-DBF2-CE3E0419E6D6}"/>
                    </a:ext>
                  </a:extLst>
                </p:cNvPr>
                <p:cNvPicPr/>
                <p:nvPr/>
              </p:nvPicPr>
              <p:blipFill>
                <a:blip r:embed="rId138"/>
                <a:stretch>
                  <a:fillRect/>
                </a:stretch>
              </p:blipFill>
              <p:spPr>
                <a:xfrm>
                  <a:off x="5368272" y="3655822"/>
                  <a:ext cx="2880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8" name="Ink 97">
                  <a:extLst>
                    <a:ext uri="{FF2B5EF4-FFF2-40B4-BE49-F238E27FC236}">
                      <a16:creationId xmlns:a16="http://schemas.microsoft.com/office/drawing/2014/main" id="{E31D3069-19DA-8D97-6A74-8559DA293E12}"/>
                    </a:ext>
                  </a:extLst>
                </p14:cNvPr>
                <p14:cNvContentPartPr/>
                <p14:nvPr/>
              </p14:nvContentPartPr>
              <p14:xfrm>
                <a:off x="5241552" y="3704782"/>
                <a:ext cx="351000" cy="100800"/>
              </p14:xfrm>
            </p:contentPart>
          </mc:Choice>
          <mc:Fallback xmlns="">
            <p:pic>
              <p:nvPicPr>
                <p:cNvPr id="98" name="Ink 97">
                  <a:extLst>
                    <a:ext uri="{FF2B5EF4-FFF2-40B4-BE49-F238E27FC236}">
                      <a16:creationId xmlns:a16="http://schemas.microsoft.com/office/drawing/2014/main" id="{E31D3069-19DA-8D97-6A74-8559DA293E12}"/>
                    </a:ext>
                  </a:extLst>
                </p:cNvPr>
                <p:cNvPicPr/>
                <p:nvPr/>
              </p:nvPicPr>
              <p:blipFill>
                <a:blip r:embed="rId140"/>
                <a:stretch>
                  <a:fillRect/>
                </a:stretch>
              </p:blipFill>
              <p:spPr>
                <a:xfrm>
                  <a:off x="5235432" y="3698662"/>
                  <a:ext cx="363240" cy="113040"/>
                </a:xfrm>
                <a:prstGeom prst="rect">
                  <a:avLst/>
                </a:prstGeom>
              </p:spPr>
            </p:pic>
          </mc:Fallback>
        </mc:AlternateContent>
      </p:grpSp>
      <p:grpSp>
        <p:nvGrpSpPr>
          <p:cNvPr id="104" name="Group 103">
            <a:extLst>
              <a:ext uri="{FF2B5EF4-FFF2-40B4-BE49-F238E27FC236}">
                <a16:creationId xmlns:a16="http://schemas.microsoft.com/office/drawing/2014/main" id="{6A782EC2-449D-702C-CC70-A53B1B84EB47}"/>
              </a:ext>
            </a:extLst>
          </p:cNvPr>
          <p:cNvGrpSpPr/>
          <p:nvPr/>
        </p:nvGrpSpPr>
        <p:grpSpPr>
          <a:xfrm>
            <a:off x="5921952" y="3468262"/>
            <a:ext cx="1580400" cy="428040"/>
            <a:chOff x="5921952" y="3468262"/>
            <a:chExt cx="1580400" cy="428040"/>
          </a:xfrm>
        </p:grpSpPr>
        <mc:AlternateContent xmlns:mc="http://schemas.openxmlformats.org/markup-compatibility/2006" xmlns:p14="http://schemas.microsoft.com/office/powerpoint/2010/main">
          <mc:Choice Requires="p14">
            <p:contentPart p14:bwMode="auto" r:id="rId141">
              <p14:nvContentPartPr>
                <p14:cNvPr id="99" name="Ink 98">
                  <a:extLst>
                    <a:ext uri="{FF2B5EF4-FFF2-40B4-BE49-F238E27FC236}">
                      <a16:creationId xmlns:a16="http://schemas.microsoft.com/office/drawing/2014/main" id="{6E2EDA1F-8CAD-367D-6F72-BDB0849AA593}"/>
                    </a:ext>
                  </a:extLst>
                </p14:cNvPr>
                <p14:cNvContentPartPr/>
                <p14:nvPr/>
              </p14:nvContentPartPr>
              <p14:xfrm>
                <a:off x="6031752" y="3582742"/>
                <a:ext cx="26640" cy="227160"/>
              </p14:xfrm>
            </p:contentPart>
          </mc:Choice>
          <mc:Fallback xmlns="">
            <p:pic>
              <p:nvPicPr>
                <p:cNvPr id="99" name="Ink 98">
                  <a:extLst>
                    <a:ext uri="{FF2B5EF4-FFF2-40B4-BE49-F238E27FC236}">
                      <a16:creationId xmlns:a16="http://schemas.microsoft.com/office/drawing/2014/main" id="{6E2EDA1F-8CAD-367D-6F72-BDB0849AA593}"/>
                    </a:ext>
                  </a:extLst>
                </p:cNvPr>
                <p:cNvPicPr/>
                <p:nvPr/>
              </p:nvPicPr>
              <p:blipFill>
                <a:blip r:embed="rId142"/>
                <a:stretch>
                  <a:fillRect/>
                </a:stretch>
              </p:blipFill>
              <p:spPr>
                <a:xfrm>
                  <a:off x="6025632" y="3576622"/>
                  <a:ext cx="388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00" name="Ink 99">
                  <a:extLst>
                    <a:ext uri="{FF2B5EF4-FFF2-40B4-BE49-F238E27FC236}">
                      <a16:creationId xmlns:a16="http://schemas.microsoft.com/office/drawing/2014/main" id="{BAAD6220-407B-CCEC-D2FF-BE02214EC5C9}"/>
                    </a:ext>
                  </a:extLst>
                </p14:cNvPr>
                <p14:cNvContentPartPr/>
                <p14:nvPr/>
              </p14:nvContentPartPr>
              <p14:xfrm>
                <a:off x="5921952" y="3597502"/>
                <a:ext cx="267120" cy="298800"/>
              </p14:xfrm>
            </p:contentPart>
          </mc:Choice>
          <mc:Fallback xmlns="">
            <p:pic>
              <p:nvPicPr>
                <p:cNvPr id="100" name="Ink 99">
                  <a:extLst>
                    <a:ext uri="{FF2B5EF4-FFF2-40B4-BE49-F238E27FC236}">
                      <a16:creationId xmlns:a16="http://schemas.microsoft.com/office/drawing/2014/main" id="{BAAD6220-407B-CCEC-D2FF-BE02214EC5C9}"/>
                    </a:ext>
                  </a:extLst>
                </p:cNvPr>
                <p:cNvPicPr/>
                <p:nvPr/>
              </p:nvPicPr>
              <p:blipFill>
                <a:blip r:embed="rId144"/>
                <a:stretch>
                  <a:fillRect/>
                </a:stretch>
              </p:blipFill>
              <p:spPr>
                <a:xfrm>
                  <a:off x="5915832" y="3591382"/>
                  <a:ext cx="27936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01" name="Ink 100">
                  <a:extLst>
                    <a:ext uri="{FF2B5EF4-FFF2-40B4-BE49-F238E27FC236}">
                      <a16:creationId xmlns:a16="http://schemas.microsoft.com/office/drawing/2014/main" id="{96D2F721-1879-3BFC-3985-6ED86540DD97}"/>
                    </a:ext>
                  </a:extLst>
                </p14:cNvPr>
                <p14:cNvContentPartPr/>
                <p14:nvPr/>
              </p14:nvContentPartPr>
              <p14:xfrm>
                <a:off x="6404712" y="3579862"/>
                <a:ext cx="471240" cy="235800"/>
              </p14:xfrm>
            </p:contentPart>
          </mc:Choice>
          <mc:Fallback xmlns="">
            <p:pic>
              <p:nvPicPr>
                <p:cNvPr id="101" name="Ink 100">
                  <a:extLst>
                    <a:ext uri="{FF2B5EF4-FFF2-40B4-BE49-F238E27FC236}">
                      <a16:creationId xmlns:a16="http://schemas.microsoft.com/office/drawing/2014/main" id="{96D2F721-1879-3BFC-3985-6ED86540DD97}"/>
                    </a:ext>
                  </a:extLst>
                </p:cNvPr>
                <p:cNvPicPr/>
                <p:nvPr/>
              </p:nvPicPr>
              <p:blipFill>
                <a:blip r:embed="rId146"/>
                <a:stretch>
                  <a:fillRect/>
                </a:stretch>
              </p:blipFill>
              <p:spPr>
                <a:xfrm>
                  <a:off x="6398592" y="3573742"/>
                  <a:ext cx="4834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02" name="Ink 101">
                  <a:extLst>
                    <a:ext uri="{FF2B5EF4-FFF2-40B4-BE49-F238E27FC236}">
                      <a16:creationId xmlns:a16="http://schemas.microsoft.com/office/drawing/2014/main" id="{32058F48-E13C-EA78-295D-89E895D98EA0}"/>
                    </a:ext>
                  </a:extLst>
                </p14:cNvPr>
                <p14:cNvContentPartPr/>
                <p14:nvPr/>
              </p14:nvContentPartPr>
              <p14:xfrm>
                <a:off x="6907272" y="3468262"/>
                <a:ext cx="253440" cy="338040"/>
              </p14:xfrm>
            </p:contentPart>
          </mc:Choice>
          <mc:Fallback xmlns="">
            <p:pic>
              <p:nvPicPr>
                <p:cNvPr id="102" name="Ink 101">
                  <a:extLst>
                    <a:ext uri="{FF2B5EF4-FFF2-40B4-BE49-F238E27FC236}">
                      <a16:creationId xmlns:a16="http://schemas.microsoft.com/office/drawing/2014/main" id="{32058F48-E13C-EA78-295D-89E895D98EA0}"/>
                    </a:ext>
                  </a:extLst>
                </p:cNvPr>
                <p:cNvPicPr/>
                <p:nvPr/>
              </p:nvPicPr>
              <p:blipFill>
                <a:blip r:embed="rId148"/>
                <a:stretch>
                  <a:fillRect/>
                </a:stretch>
              </p:blipFill>
              <p:spPr>
                <a:xfrm>
                  <a:off x="6901152" y="3462142"/>
                  <a:ext cx="26568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03" name="Ink 102">
                  <a:extLst>
                    <a:ext uri="{FF2B5EF4-FFF2-40B4-BE49-F238E27FC236}">
                      <a16:creationId xmlns:a16="http://schemas.microsoft.com/office/drawing/2014/main" id="{47DE78E5-5A6F-45EE-DB67-E2BAC6C50398}"/>
                    </a:ext>
                  </a:extLst>
                </p14:cNvPr>
                <p14:cNvContentPartPr/>
                <p14:nvPr/>
              </p14:nvContentPartPr>
              <p14:xfrm>
                <a:off x="7195632" y="3537742"/>
                <a:ext cx="306720" cy="196920"/>
              </p14:xfrm>
            </p:contentPart>
          </mc:Choice>
          <mc:Fallback xmlns="">
            <p:pic>
              <p:nvPicPr>
                <p:cNvPr id="103" name="Ink 102">
                  <a:extLst>
                    <a:ext uri="{FF2B5EF4-FFF2-40B4-BE49-F238E27FC236}">
                      <a16:creationId xmlns:a16="http://schemas.microsoft.com/office/drawing/2014/main" id="{47DE78E5-5A6F-45EE-DB67-E2BAC6C50398}"/>
                    </a:ext>
                  </a:extLst>
                </p:cNvPr>
                <p:cNvPicPr/>
                <p:nvPr/>
              </p:nvPicPr>
              <p:blipFill>
                <a:blip r:embed="rId150"/>
                <a:stretch>
                  <a:fillRect/>
                </a:stretch>
              </p:blipFill>
              <p:spPr>
                <a:xfrm>
                  <a:off x="7189512" y="3531622"/>
                  <a:ext cx="318960" cy="209160"/>
                </a:xfrm>
                <a:prstGeom prst="rect">
                  <a:avLst/>
                </a:prstGeom>
              </p:spPr>
            </p:pic>
          </mc:Fallback>
        </mc:AlternateContent>
      </p:grpSp>
      <p:grpSp>
        <p:nvGrpSpPr>
          <p:cNvPr id="121" name="Group 120">
            <a:extLst>
              <a:ext uri="{FF2B5EF4-FFF2-40B4-BE49-F238E27FC236}">
                <a16:creationId xmlns:a16="http://schemas.microsoft.com/office/drawing/2014/main" id="{881AD98C-296B-8BEA-1179-13C9BA9EBBA4}"/>
              </a:ext>
            </a:extLst>
          </p:cNvPr>
          <p:cNvGrpSpPr/>
          <p:nvPr/>
        </p:nvGrpSpPr>
        <p:grpSpPr>
          <a:xfrm>
            <a:off x="8602152" y="2332102"/>
            <a:ext cx="1690920" cy="1156680"/>
            <a:chOff x="8602152" y="2332102"/>
            <a:chExt cx="1690920" cy="1156680"/>
          </a:xfrm>
        </p:grpSpPr>
        <mc:AlternateContent xmlns:mc="http://schemas.openxmlformats.org/markup-compatibility/2006" xmlns:p14="http://schemas.microsoft.com/office/powerpoint/2010/main">
          <mc:Choice Requires="p14">
            <p:contentPart p14:bwMode="auto" r:id="rId151">
              <p14:nvContentPartPr>
                <p14:cNvPr id="107" name="Ink 106">
                  <a:extLst>
                    <a:ext uri="{FF2B5EF4-FFF2-40B4-BE49-F238E27FC236}">
                      <a16:creationId xmlns:a16="http://schemas.microsoft.com/office/drawing/2014/main" id="{7FC99D2A-38B1-C2D2-6DF0-8593A4A8C2AB}"/>
                    </a:ext>
                  </a:extLst>
                </p14:cNvPr>
                <p14:cNvContentPartPr/>
                <p14:nvPr/>
              </p14:nvContentPartPr>
              <p14:xfrm>
                <a:off x="8602152" y="2699662"/>
                <a:ext cx="216000" cy="394560"/>
              </p14:xfrm>
            </p:contentPart>
          </mc:Choice>
          <mc:Fallback xmlns="">
            <p:pic>
              <p:nvPicPr>
                <p:cNvPr id="107" name="Ink 106">
                  <a:extLst>
                    <a:ext uri="{FF2B5EF4-FFF2-40B4-BE49-F238E27FC236}">
                      <a16:creationId xmlns:a16="http://schemas.microsoft.com/office/drawing/2014/main" id="{7FC99D2A-38B1-C2D2-6DF0-8593A4A8C2AB}"/>
                    </a:ext>
                  </a:extLst>
                </p:cNvPr>
                <p:cNvPicPr/>
                <p:nvPr/>
              </p:nvPicPr>
              <p:blipFill>
                <a:blip r:embed="rId152"/>
                <a:stretch>
                  <a:fillRect/>
                </a:stretch>
              </p:blipFill>
              <p:spPr>
                <a:xfrm>
                  <a:off x="8596032" y="2693542"/>
                  <a:ext cx="228240"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8" name="Ink 107">
                  <a:extLst>
                    <a:ext uri="{FF2B5EF4-FFF2-40B4-BE49-F238E27FC236}">
                      <a16:creationId xmlns:a16="http://schemas.microsoft.com/office/drawing/2014/main" id="{B226DDD7-4B62-2473-D421-4750EC141A69}"/>
                    </a:ext>
                  </a:extLst>
                </p14:cNvPr>
                <p14:cNvContentPartPr/>
                <p14:nvPr/>
              </p14:nvContentPartPr>
              <p14:xfrm>
                <a:off x="8902032" y="2886142"/>
                <a:ext cx="107280" cy="16560"/>
              </p14:xfrm>
            </p:contentPart>
          </mc:Choice>
          <mc:Fallback xmlns="">
            <p:pic>
              <p:nvPicPr>
                <p:cNvPr id="108" name="Ink 107">
                  <a:extLst>
                    <a:ext uri="{FF2B5EF4-FFF2-40B4-BE49-F238E27FC236}">
                      <a16:creationId xmlns:a16="http://schemas.microsoft.com/office/drawing/2014/main" id="{B226DDD7-4B62-2473-D421-4750EC141A69}"/>
                    </a:ext>
                  </a:extLst>
                </p:cNvPr>
                <p:cNvPicPr/>
                <p:nvPr/>
              </p:nvPicPr>
              <p:blipFill>
                <a:blip r:embed="rId154"/>
                <a:stretch>
                  <a:fillRect/>
                </a:stretch>
              </p:blipFill>
              <p:spPr>
                <a:xfrm>
                  <a:off x="8895912" y="2880022"/>
                  <a:ext cx="11952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9" name="Ink 108">
                  <a:extLst>
                    <a:ext uri="{FF2B5EF4-FFF2-40B4-BE49-F238E27FC236}">
                      <a16:creationId xmlns:a16="http://schemas.microsoft.com/office/drawing/2014/main" id="{247B6414-ECC8-63C9-1070-71EE2ECE1FCA}"/>
                    </a:ext>
                  </a:extLst>
                </p14:cNvPr>
                <p14:cNvContentPartPr/>
                <p14:nvPr/>
              </p14:nvContentPartPr>
              <p14:xfrm>
                <a:off x="8917512" y="2985862"/>
                <a:ext cx="144000" cy="25920"/>
              </p14:xfrm>
            </p:contentPart>
          </mc:Choice>
          <mc:Fallback xmlns="">
            <p:pic>
              <p:nvPicPr>
                <p:cNvPr id="109" name="Ink 108">
                  <a:extLst>
                    <a:ext uri="{FF2B5EF4-FFF2-40B4-BE49-F238E27FC236}">
                      <a16:creationId xmlns:a16="http://schemas.microsoft.com/office/drawing/2014/main" id="{247B6414-ECC8-63C9-1070-71EE2ECE1FCA}"/>
                    </a:ext>
                  </a:extLst>
                </p:cNvPr>
                <p:cNvPicPr/>
                <p:nvPr/>
              </p:nvPicPr>
              <p:blipFill>
                <a:blip r:embed="rId156"/>
                <a:stretch>
                  <a:fillRect/>
                </a:stretch>
              </p:blipFill>
              <p:spPr>
                <a:xfrm>
                  <a:off x="8911392" y="2979742"/>
                  <a:ext cx="15624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11" name="Ink 110">
                  <a:extLst>
                    <a:ext uri="{FF2B5EF4-FFF2-40B4-BE49-F238E27FC236}">
                      <a16:creationId xmlns:a16="http://schemas.microsoft.com/office/drawing/2014/main" id="{8F842C15-61D6-FA6A-1D27-658F833E0266}"/>
                    </a:ext>
                  </a:extLst>
                </p14:cNvPr>
                <p14:cNvContentPartPr/>
                <p14:nvPr/>
              </p14:nvContentPartPr>
              <p14:xfrm>
                <a:off x="9541392" y="2653582"/>
                <a:ext cx="189000" cy="298080"/>
              </p14:xfrm>
            </p:contentPart>
          </mc:Choice>
          <mc:Fallback xmlns="">
            <p:pic>
              <p:nvPicPr>
                <p:cNvPr id="111" name="Ink 110">
                  <a:extLst>
                    <a:ext uri="{FF2B5EF4-FFF2-40B4-BE49-F238E27FC236}">
                      <a16:creationId xmlns:a16="http://schemas.microsoft.com/office/drawing/2014/main" id="{8F842C15-61D6-FA6A-1D27-658F833E0266}"/>
                    </a:ext>
                  </a:extLst>
                </p:cNvPr>
                <p:cNvPicPr/>
                <p:nvPr/>
              </p:nvPicPr>
              <p:blipFill>
                <a:blip r:embed="rId158"/>
                <a:stretch>
                  <a:fillRect/>
                </a:stretch>
              </p:blipFill>
              <p:spPr>
                <a:xfrm>
                  <a:off x="9535272" y="2647462"/>
                  <a:ext cx="20124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12" name="Ink 111">
                  <a:extLst>
                    <a:ext uri="{FF2B5EF4-FFF2-40B4-BE49-F238E27FC236}">
                      <a16:creationId xmlns:a16="http://schemas.microsoft.com/office/drawing/2014/main" id="{6EE87DEC-FE19-2F36-9E9C-E02ADBDD1B24}"/>
                    </a:ext>
                  </a:extLst>
                </p14:cNvPr>
                <p14:cNvContentPartPr/>
                <p14:nvPr/>
              </p14:nvContentPartPr>
              <p14:xfrm>
                <a:off x="9784392" y="2760862"/>
                <a:ext cx="189720" cy="124560"/>
              </p14:xfrm>
            </p:contentPart>
          </mc:Choice>
          <mc:Fallback xmlns="">
            <p:pic>
              <p:nvPicPr>
                <p:cNvPr id="112" name="Ink 111">
                  <a:extLst>
                    <a:ext uri="{FF2B5EF4-FFF2-40B4-BE49-F238E27FC236}">
                      <a16:creationId xmlns:a16="http://schemas.microsoft.com/office/drawing/2014/main" id="{6EE87DEC-FE19-2F36-9E9C-E02ADBDD1B24}"/>
                    </a:ext>
                  </a:extLst>
                </p:cNvPr>
                <p:cNvPicPr/>
                <p:nvPr/>
              </p:nvPicPr>
              <p:blipFill>
                <a:blip r:embed="rId160"/>
                <a:stretch>
                  <a:fillRect/>
                </a:stretch>
              </p:blipFill>
              <p:spPr>
                <a:xfrm>
                  <a:off x="9778272" y="2754742"/>
                  <a:ext cx="20196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13" name="Ink 112">
                  <a:extLst>
                    <a:ext uri="{FF2B5EF4-FFF2-40B4-BE49-F238E27FC236}">
                      <a16:creationId xmlns:a16="http://schemas.microsoft.com/office/drawing/2014/main" id="{32E46092-47F3-F40A-5503-9F4593DE8AB9}"/>
                    </a:ext>
                  </a:extLst>
                </p14:cNvPr>
                <p14:cNvContentPartPr/>
                <p14:nvPr/>
              </p14:nvContentPartPr>
              <p14:xfrm>
                <a:off x="10029192" y="2664022"/>
                <a:ext cx="159480" cy="214920"/>
              </p14:xfrm>
            </p:contentPart>
          </mc:Choice>
          <mc:Fallback xmlns="">
            <p:pic>
              <p:nvPicPr>
                <p:cNvPr id="113" name="Ink 112">
                  <a:extLst>
                    <a:ext uri="{FF2B5EF4-FFF2-40B4-BE49-F238E27FC236}">
                      <a16:creationId xmlns:a16="http://schemas.microsoft.com/office/drawing/2014/main" id="{32E46092-47F3-F40A-5503-9F4593DE8AB9}"/>
                    </a:ext>
                  </a:extLst>
                </p:cNvPr>
                <p:cNvPicPr/>
                <p:nvPr/>
              </p:nvPicPr>
              <p:blipFill>
                <a:blip r:embed="rId162"/>
                <a:stretch>
                  <a:fillRect/>
                </a:stretch>
              </p:blipFill>
              <p:spPr>
                <a:xfrm>
                  <a:off x="10023072" y="2657902"/>
                  <a:ext cx="17172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14" name="Ink 113">
                  <a:extLst>
                    <a:ext uri="{FF2B5EF4-FFF2-40B4-BE49-F238E27FC236}">
                      <a16:creationId xmlns:a16="http://schemas.microsoft.com/office/drawing/2014/main" id="{E675531A-1619-7A40-8254-656F1C7DC37B}"/>
                    </a:ext>
                  </a:extLst>
                </p14:cNvPr>
                <p14:cNvContentPartPr/>
                <p14:nvPr/>
              </p14:nvContentPartPr>
              <p14:xfrm>
                <a:off x="10016232" y="2680942"/>
                <a:ext cx="122760" cy="101160"/>
              </p14:xfrm>
            </p:contentPart>
          </mc:Choice>
          <mc:Fallback xmlns="">
            <p:pic>
              <p:nvPicPr>
                <p:cNvPr id="114" name="Ink 113">
                  <a:extLst>
                    <a:ext uri="{FF2B5EF4-FFF2-40B4-BE49-F238E27FC236}">
                      <a16:creationId xmlns:a16="http://schemas.microsoft.com/office/drawing/2014/main" id="{E675531A-1619-7A40-8254-656F1C7DC37B}"/>
                    </a:ext>
                  </a:extLst>
                </p:cNvPr>
                <p:cNvPicPr/>
                <p:nvPr/>
              </p:nvPicPr>
              <p:blipFill>
                <a:blip r:embed="rId164"/>
                <a:stretch>
                  <a:fillRect/>
                </a:stretch>
              </p:blipFill>
              <p:spPr>
                <a:xfrm>
                  <a:off x="10010112" y="2674822"/>
                  <a:ext cx="13500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15" name="Ink 114">
                  <a:extLst>
                    <a:ext uri="{FF2B5EF4-FFF2-40B4-BE49-F238E27FC236}">
                      <a16:creationId xmlns:a16="http://schemas.microsoft.com/office/drawing/2014/main" id="{23062CA5-4E9F-A170-49AE-23BEAC9C0A12}"/>
                    </a:ext>
                  </a:extLst>
                </p14:cNvPr>
                <p14:cNvContentPartPr/>
                <p14:nvPr/>
              </p14:nvContentPartPr>
              <p14:xfrm>
                <a:off x="10027752" y="2512822"/>
                <a:ext cx="265320" cy="88560"/>
              </p14:xfrm>
            </p:contentPart>
          </mc:Choice>
          <mc:Fallback xmlns="">
            <p:pic>
              <p:nvPicPr>
                <p:cNvPr id="115" name="Ink 114">
                  <a:extLst>
                    <a:ext uri="{FF2B5EF4-FFF2-40B4-BE49-F238E27FC236}">
                      <a16:creationId xmlns:a16="http://schemas.microsoft.com/office/drawing/2014/main" id="{23062CA5-4E9F-A170-49AE-23BEAC9C0A12}"/>
                    </a:ext>
                  </a:extLst>
                </p:cNvPr>
                <p:cNvPicPr/>
                <p:nvPr/>
              </p:nvPicPr>
              <p:blipFill>
                <a:blip r:embed="rId166"/>
                <a:stretch>
                  <a:fillRect/>
                </a:stretch>
              </p:blipFill>
              <p:spPr>
                <a:xfrm>
                  <a:off x="10021632" y="2506702"/>
                  <a:ext cx="27756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16" name="Ink 115">
                  <a:extLst>
                    <a:ext uri="{FF2B5EF4-FFF2-40B4-BE49-F238E27FC236}">
                      <a16:creationId xmlns:a16="http://schemas.microsoft.com/office/drawing/2014/main" id="{90734653-8064-27F9-D502-43B56F74B1E3}"/>
                    </a:ext>
                  </a:extLst>
                </p14:cNvPr>
                <p14:cNvContentPartPr/>
                <p14:nvPr/>
              </p14:nvContentPartPr>
              <p14:xfrm>
                <a:off x="9507552" y="2925742"/>
                <a:ext cx="648000" cy="111600"/>
              </p14:xfrm>
            </p:contentPart>
          </mc:Choice>
          <mc:Fallback xmlns="">
            <p:pic>
              <p:nvPicPr>
                <p:cNvPr id="116" name="Ink 115">
                  <a:extLst>
                    <a:ext uri="{FF2B5EF4-FFF2-40B4-BE49-F238E27FC236}">
                      <a16:creationId xmlns:a16="http://schemas.microsoft.com/office/drawing/2014/main" id="{90734653-8064-27F9-D502-43B56F74B1E3}"/>
                    </a:ext>
                  </a:extLst>
                </p:cNvPr>
                <p:cNvPicPr/>
                <p:nvPr/>
              </p:nvPicPr>
              <p:blipFill>
                <a:blip r:embed="rId168"/>
                <a:stretch>
                  <a:fillRect/>
                </a:stretch>
              </p:blipFill>
              <p:spPr>
                <a:xfrm>
                  <a:off x="9501432" y="2919622"/>
                  <a:ext cx="66024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17" name="Ink 116">
                  <a:extLst>
                    <a:ext uri="{FF2B5EF4-FFF2-40B4-BE49-F238E27FC236}">
                      <a16:creationId xmlns:a16="http://schemas.microsoft.com/office/drawing/2014/main" id="{D981402B-8118-F2E7-A0F3-899822E774AE}"/>
                    </a:ext>
                  </a:extLst>
                </p14:cNvPr>
                <p14:cNvContentPartPr/>
                <p14:nvPr/>
              </p14:nvContentPartPr>
              <p14:xfrm>
                <a:off x="9787992" y="3134182"/>
                <a:ext cx="224640" cy="354600"/>
              </p14:xfrm>
            </p:contentPart>
          </mc:Choice>
          <mc:Fallback xmlns="">
            <p:pic>
              <p:nvPicPr>
                <p:cNvPr id="117" name="Ink 116">
                  <a:extLst>
                    <a:ext uri="{FF2B5EF4-FFF2-40B4-BE49-F238E27FC236}">
                      <a16:creationId xmlns:a16="http://schemas.microsoft.com/office/drawing/2014/main" id="{D981402B-8118-F2E7-A0F3-899822E774AE}"/>
                    </a:ext>
                  </a:extLst>
                </p:cNvPr>
                <p:cNvPicPr/>
                <p:nvPr/>
              </p:nvPicPr>
              <p:blipFill>
                <a:blip r:embed="rId170"/>
                <a:stretch>
                  <a:fillRect/>
                </a:stretch>
              </p:blipFill>
              <p:spPr>
                <a:xfrm>
                  <a:off x="9781872" y="3128062"/>
                  <a:ext cx="23688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18" name="Ink 117">
                  <a:extLst>
                    <a:ext uri="{FF2B5EF4-FFF2-40B4-BE49-F238E27FC236}">
                      <a16:creationId xmlns:a16="http://schemas.microsoft.com/office/drawing/2014/main" id="{D4018273-A324-975F-E512-43E130E70CB8}"/>
                    </a:ext>
                  </a:extLst>
                </p14:cNvPr>
                <p14:cNvContentPartPr/>
                <p14:nvPr/>
              </p14:nvContentPartPr>
              <p14:xfrm>
                <a:off x="9708792" y="3139582"/>
                <a:ext cx="273600" cy="201240"/>
              </p14:xfrm>
            </p:contentPart>
          </mc:Choice>
          <mc:Fallback xmlns="">
            <p:pic>
              <p:nvPicPr>
                <p:cNvPr id="118" name="Ink 117">
                  <a:extLst>
                    <a:ext uri="{FF2B5EF4-FFF2-40B4-BE49-F238E27FC236}">
                      <a16:creationId xmlns:a16="http://schemas.microsoft.com/office/drawing/2014/main" id="{D4018273-A324-975F-E512-43E130E70CB8}"/>
                    </a:ext>
                  </a:extLst>
                </p:cNvPr>
                <p:cNvPicPr/>
                <p:nvPr/>
              </p:nvPicPr>
              <p:blipFill>
                <a:blip r:embed="rId172"/>
                <a:stretch>
                  <a:fillRect/>
                </a:stretch>
              </p:blipFill>
              <p:spPr>
                <a:xfrm>
                  <a:off x="9702672" y="3133462"/>
                  <a:ext cx="28584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20" name="Ink 119">
                  <a:extLst>
                    <a:ext uri="{FF2B5EF4-FFF2-40B4-BE49-F238E27FC236}">
                      <a16:creationId xmlns:a16="http://schemas.microsoft.com/office/drawing/2014/main" id="{B7E98F85-66B6-ED22-5537-3DE55DBF1326}"/>
                    </a:ext>
                  </a:extLst>
                </p14:cNvPr>
                <p14:cNvContentPartPr/>
                <p14:nvPr/>
              </p14:nvContentPartPr>
              <p14:xfrm>
                <a:off x="9316032" y="2332102"/>
                <a:ext cx="930240" cy="641160"/>
              </p14:xfrm>
            </p:contentPart>
          </mc:Choice>
          <mc:Fallback xmlns="">
            <p:pic>
              <p:nvPicPr>
                <p:cNvPr id="120" name="Ink 119">
                  <a:extLst>
                    <a:ext uri="{FF2B5EF4-FFF2-40B4-BE49-F238E27FC236}">
                      <a16:creationId xmlns:a16="http://schemas.microsoft.com/office/drawing/2014/main" id="{B7E98F85-66B6-ED22-5537-3DE55DBF1326}"/>
                    </a:ext>
                  </a:extLst>
                </p:cNvPr>
                <p:cNvPicPr/>
                <p:nvPr/>
              </p:nvPicPr>
              <p:blipFill>
                <a:blip r:embed="rId174"/>
                <a:stretch>
                  <a:fillRect/>
                </a:stretch>
              </p:blipFill>
              <p:spPr>
                <a:xfrm>
                  <a:off x="9309912" y="2325982"/>
                  <a:ext cx="942480" cy="653400"/>
                </a:xfrm>
                <a:prstGeom prst="rect">
                  <a:avLst/>
                </a:prstGeom>
              </p:spPr>
            </p:pic>
          </mc:Fallback>
        </mc:AlternateContent>
      </p:grpSp>
      <p:grpSp>
        <p:nvGrpSpPr>
          <p:cNvPr id="145" name="Group 144">
            <a:extLst>
              <a:ext uri="{FF2B5EF4-FFF2-40B4-BE49-F238E27FC236}">
                <a16:creationId xmlns:a16="http://schemas.microsoft.com/office/drawing/2014/main" id="{7B86D2DC-C046-E11F-F9BE-4AFCB6F09246}"/>
              </a:ext>
            </a:extLst>
          </p:cNvPr>
          <p:cNvGrpSpPr/>
          <p:nvPr/>
        </p:nvGrpSpPr>
        <p:grpSpPr>
          <a:xfrm>
            <a:off x="964752" y="4343422"/>
            <a:ext cx="4621320" cy="929160"/>
            <a:chOff x="964752" y="4343422"/>
            <a:chExt cx="4621320" cy="929160"/>
          </a:xfrm>
        </p:grpSpPr>
        <mc:AlternateContent xmlns:mc="http://schemas.openxmlformats.org/markup-compatibility/2006" xmlns:p14="http://schemas.microsoft.com/office/powerpoint/2010/main">
          <mc:Choice Requires="p14">
            <p:contentPart p14:bwMode="auto" r:id="rId175">
              <p14:nvContentPartPr>
                <p14:cNvPr id="122" name="Ink 121">
                  <a:extLst>
                    <a:ext uri="{FF2B5EF4-FFF2-40B4-BE49-F238E27FC236}">
                      <a16:creationId xmlns:a16="http://schemas.microsoft.com/office/drawing/2014/main" id="{F9A7B0C1-DBA4-5057-1A01-19064C8B795B}"/>
                    </a:ext>
                  </a:extLst>
                </p14:cNvPr>
                <p14:cNvContentPartPr/>
                <p14:nvPr/>
              </p14:nvContentPartPr>
              <p14:xfrm>
                <a:off x="1162032" y="4710262"/>
                <a:ext cx="77400" cy="297000"/>
              </p14:xfrm>
            </p:contentPart>
          </mc:Choice>
          <mc:Fallback xmlns="">
            <p:pic>
              <p:nvPicPr>
                <p:cNvPr id="122" name="Ink 121">
                  <a:extLst>
                    <a:ext uri="{FF2B5EF4-FFF2-40B4-BE49-F238E27FC236}">
                      <a16:creationId xmlns:a16="http://schemas.microsoft.com/office/drawing/2014/main" id="{F9A7B0C1-DBA4-5057-1A01-19064C8B795B}"/>
                    </a:ext>
                  </a:extLst>
                </p:cNvPr>
                <p:cNvPicPr/>
                <p:nvPr/>
              </p:nvPicPr>
              <p:blipFill>
                <a:blip r:embed="rId176"/>
                <a:stretch>
                  <a:fillRect/>
                </a:stretch>
              </p:blipFill>
              <p:spPr>
                <a:xfrm>
                  <a:off x="1155912" y="4704142"/>
                  <a:ext cx="8964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23" name="Ink 122">
                  <a:extLst>
                    <a:ext uri="{FF2B5EF4-FFF2-40B4-BE49-F238E27FC236}">
                      <a16:creationId xmlns:a16="http://schemas.microsoft.com/office/drawing/2014/main" id="{9D30AB35-4710-DB70-2683-20D60870DFB9}"/>
                    </a:ext>
                  </a:extLst>
                </p14:cNvPr>
                <p14:cNvContentPartPr/>
                <p14:nvPr/>
              </p14:nvContentPartPr>
              <p14:xfrm>
                <a:off x="1073832" y="4615942"/>
                <a:ext cx="312840" cy="381960"/>
              </p14:xfrm>
            </p:contentPart>
          </mc:Choice>
          <mc:Fallback xmlns="">
            <p:pic>
              <p:nvPicPr>
                <p:cNvPr id="123" name="Ink 122">
                  <a:extLst>
                    <a:ext uri="{FF2B5EF4-FFF2-40B4-BE49-F238E27FC236}">
                      <a16:creationId xmlns:a16="http://schemas.microsoft.com/office/drawing/2014/main" id="{9D30AB35-4710-DB70-2683-20D60870DFB9}"/>
                    </a:ext>
                  </a:extLst>
                </p:cNvPr>
                <p:cNvPicPr/>
                <p:nvPr/>
              </p:nvPicPr>
              <p:blipFill>
                <a:blip r:embed="rId178"/>
                <a:stretch>
                  <a:fillRect/>
                </a:stretch>
              </p:blipFill>
              <p:spPr>
                <a:xfrm>
                  <a:off x="1067712" y="4609822"/>
                  <a:ext cx="32508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24" name="Ink 123">
                  <a:extLst>
                    <a:ext uri="{FF2B5EF4-FFF2-40B4-BE49-F238E27FC236}">
                      <a16:creationId xmlns:a16="http://schemas.microsoft.com/office/drawing/2014/main" id="{5AD1F076-621D-2B52-F410-6BAB03666473}"/>
                    </a:ext>
                  </a:extLst>
                </p14:cNvPr>
                <p14:cNvContentPartPr/>
                <p14:nvPr/>
              </p14:nvContentPartPr>
              <p14:xfrm>
                <a:off x="1443912" y="4741942"/>
                <a:ext cx="222480" cy="230400"/>
              </p14:xfrm>
            </p:contentPart>
          </mc:Choice>
          <mc:Fallback xmlns="">
            <p:pic>
              <p:nvPicPr>
                <p:cNvPr id="124" name="Ink 123">
                  <a:extLst>
                    <a:ext uri="{FF2B5EF4-FFF2-40B4-BE49-F238E27FC236}">
                      <a16:creationId xmlns:a16="http://schemas.microsoft.com/office/drawing/2014/main" id="{5AD1F076-621D-2B52-F410-6BAB03666473}"/>
                    </a:ext>
                  </a:extLst>
                </p:cNvPr>
                <p:cNvPicPr/>
                <p:nvPr/>
              </p:nvPicPr>
              <p:blipFill>
                <a:blip r:embed="rId180"/>
                <a:stretch>
                  <a:fillRect/>
                </a:stretch>
              </p:blipFill>
              <p:spPr>
                <a:xfrm>
                  <a:off x="1437792" y="4735822"/>
                  <a:ext cx="2347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26" name="Ink 125">
                  <a:extLst>
                    <a:ext uri="{FF2B5EF4-FFF2-40B4-BE49-F238E27FC236}">
                      <a16:creationId xmlns:a16="http://schemas.microsoft.com/office/drawing/2014/main" id="{D1FE0004-E90F-3A73-BE1D-94ADB42CCBEB}"/>
                    </a:ext>
                  </a:extLst>
                </p14:cNvPr>
                <p14:cNvContentPartPr/>
                <p14:nvPr/>
              </p14:nvContentPartPr>
              <p14:xfrm>
                <a:off x="1758552" y="4699102"/>
                <a:ext cx="194760" cy="227880"/>
              </p14:xfrm>
            </p:contentPart>
          </mc:Choice>
          <mc:Fallback xmlns="">
            <p:pic>
              <p:nvPicPr>
                <p:cNvPr id="126" name="Ink 125">
                  <a:extLst>
                    <a:ext uri="{FF2B5EF4-FFF2-40B4-BE49-F238E27FC236}">
                      <a16:creationId xmlns:a16="http://schemas.microsoft.com/office/drawing/2014/main" id="{D1FE0004-E90F-3A73-BE1D-94ADB42CCBEB}"/>
                    </a:ext>
                  </a:extLst>
                </p:cNvPr>
                <p:cNvPicPr/>
                <p:nvPr/>
              </p:nvPicPr>
              <p:blipFill>
                <a:blip r:embed="rId182"/>
                <a:stretch>
                  <a:fillRect/>
                </a:stretch>
              </p:blipFill>
              <p:spPr>
                <a:xfrm>
                  <a:off x="1752432" y="4692982"/>
                  <a:ext cx="20700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27" name="Ink 126">
                  <a:extLst>
                    <a:ext uri="{FF2B5EF4-FFF2-40B4-BE49-F238E27FC236}">
                      <a16:creationId xmlns:a16="http://schemas.microsoft.com/office/drawing/2014/main" id="{DE723DFD-CE85-71F8-3C1A-584567D7951E}"/>
                    </a:ext>
                  </a:extLst>
                </p14:cNvPr>
                <p14:cNvContentPartPr/>
                <p14:nvPr/>
              </p14:nvContentPartPr>
              <p14:xfrm>
                <a:off x="1962672" y="4685782"/>
                <a:ext cx="35640" cy="228960"/>
              </p14:xfrm>
            </p:contentPart>
          </mc:Choice>
          <mc:Fallback xmlns="">
            <p:pic>
              <p:nvPicPr>
                <p:cNvPr id="127" name="Ink 126">
                  <a:extLst>
                    <a:ext uri="{FF2B5EF4-FFF2-40B4-BE49-F238E27FC236}">
                      <a16:creationId xmlns:a16="http://schemas.microsoft.com/office/drawing/2014/main" id="{DE723DFD-CE85-71F8-3C1A-584567D7951E}"/>
                    </a:ext>
                  </a:extLst>
                </p:cNvPr>
                <p:cNvPicPr/>
                <p:nvPr/>
              </p:nvPicPr>
              <p:blipFill>
                <a:blip r:embed="rId184"/>
                <a:stretch>
                  <a:fillRect/>
                </a:stretch>
              </p:blipFill>
              <p:spPr>
                <a:xfrm>
                  <a:off x="1956552" y="4679662"/>
                  <a:ext cx="4788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28" name="Ink 127">
                  <a:extLst>
                    <a:ext uri="{FF2B5EF4-FFF2-40B4-BE49-F238E27FC236}">
                      <a16:creationId xmlns:a16="http://schemas.microsoft.com/office/drawing/2014/main" id="{BCF3BC03-4317-5398-8976-7705A57D9299}"/>
                    </a:ext>
                  </a:extLst>
                </p14:cNvPr>
                <p14:cNvContentPartPr/>
                <p14:nvPr/>
              </p14:nvContentPartPr>
              <p14:xfrm>
                <a:off x="2030352" y="4763542"/>
                <a:ext cx="19080" cy="10800"/>
              </p14:xfrm>
            </p:contentPart>
          </mc:Choice>
          <mc:Fallback xmlns="">
            <p:pic>
              <p:nvPicPr>
                <p:cNvPr id="128" name="Ink 127">
                  <a:extLst>
                    <a:ext uri="{FF2B5EF4-FFF2-40B4-BE49-F238E27FC236}">
                      <a16:creationId xmlns:a16="http://schemas.microsoft.com/office/drawing/2014/main" id="{BCF3BC03-4317-5398-8976-7705A57D9299}"/>
                    </a:ext>
                  </a:extLst>
                </p:cNvPr>
                <p:cNvPicPr/>
                <p:nvPr/>
              </p:nvPicPr>
              <p:blipFill>
                <a:blip r:embed="rId186"/>
                <a:stretch>
                  <a:fillRect/>
                </a:stretch>
              </p:blipFill>
              <p:spPr>
                <a:xfrm>
                  <a:off x="2024232" y="4757422"/>
                  <a:ext cx="3132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29" name="Ink 128">
                  <a:extLst>
                    <a:ext uri="{FF2B5EF4-FFF2-40B4-BE49-F238E27FC236}">
                      <a16:creationId xmlns:a16="http://schemas.microsoft.com/office/drawing/2014/main" id="{6271F062-04EB-6AA9-16AF-45E11F634D25}"/>
                    </a:ext>
                  </a:extLst>
                </p14:cNvPr>
                <p14:cNvContentPartPr/>
                <p14:nvPr/>
              </p14:nvContentPartPr>
              <p14:xfrm>
                <a:off x="1962672" y="4727542"/>
                <a:ext cx="162360" cy="128880"/>
              </p14:xfrm>
            </p:contentPart>
          </mc:Choice>
          <mc:Fallback xmlns="">
            <p:pic>
              <p:nvPicPr>
                <p:cNvPr id="129" name="Ink 128">
                  <a:extLst>
                    <a:ext uri="{FF2B5EF4-FFF2-40B4-BE49-F238E27FC236}">
                      <a16:creationId xmlns:a16="http://schemas.microsoft.com/office/drawing/2014/main" id="{6271F062-04EB-6AA9-16AF-45E11F634D25}"/>
                    </a:ext>
                  </a:extLst>
                </p:cNvPr>
                <p:cNvPicPr/>
                <p:nvPr/>
              </p:nvPicPr>
              <p:blipFill>
                <a:blip r:embed="rId188"/>
                <a:stretch>
                  <a:fillRect/>
                </a:stretch>
              </p:blipFill>
              <p:spPr>
                <a:xfrm>
                  <a:off x="1956552" y="4721422"/>
                  <a:ext cx="17460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30" name="Ink 129">
                  <a:extLst>
                    <a:ext uri="{FF2B5EF4-FFF2-40B4-BE49-F238E27FC236}">
                      <a16:creationId xmlns:a16="http://schemas.microsoft.com/office/drawing/2014/main" id="{0BF5CDD0-1CCB-75AA-E350-4BFAE26E0B63}"/>
                    </a:ext>
                  </a:extLst>
                </p14:cNvPr>
                <p14:cNvContentPartPr/>
                <p14:nvPr/>
              </p14:nvContentPartPr>
              <p14:xfrm>
                <a:off x="2232672" y="4566262"/>
                <a:ext cx="203400" cy="303480"/>
              </p14:xfrm>
            </p:contentPart>
          </mc:Choice>
          <mc:Fallback xmlns="">
            <p:pic>
              <p:nvPicPr>
                <p:cNvPr id="130" name="Ink 129">
                  <a:extLst>
                    <a:ext uri="{FF2B5EF4-FFF2-40B4-BE49-F238E27FC236}">
                      <a16:creationId xmlns:a16="http://schemas.microsoft.com/office/drawing/2014/main" id="{0BF5CDD0-1CCB-75AA-E350-4BFAE26E0B63}"/>
                    </a:ext>
                  </a:extLst>
                </p:cNvPr>
                <p:cNvPicPr/>
                <p:nvPr/>
              </p:nvPicPr>
              <p:blipFill>
                <a:blip r:embed="rId190"/>
                <a:stretch>
                  <a:fillRect/>
                </a:stretch>
              </p:blipFill>
              <p:spPr>
                <a:xfrm>
                  <a:off x="2226552" y="4560142"/>
                  <a:ext cx="21564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31" name="Ink 130">
                  <a:extLst>
                    <a:ext uri="{FF2B5EF4-FFF2-40B4-BE49-F238E27FC236}">
                      <a16:creationId xmlns:a16="http://schemas.microsoft.com/office/drawing/2014/main" id="{A930C732-029F-1225-E45A-6711F8205837}"/>
                    </a:ext>
                  </a:extLst>
                </p14:cNvPr>
                <p14:cNvContentPartPr/>
                <p14:nvPr/>
              </p14:nvContentPartPr>
              <p14:xfrm>
                <a:off x="2482872" y="4672822"/>
                <a:ext cx="200520" cy="201960"/>
              </p14:xfrm>
            </p:contentPart>
          </mc:Choice>
          <mc:Fallback xmlns="">
            <p:pic>
              <p:nvPicPr>
                <p:cNvPr id="131" name="Ink 130">
                  <a:extLst>
                    <a:ext uri="{FF2B5EF4-FFF2-40B4-BE49-F238E27FC236}">
                      <a16:creationId xmlns:a16="http://schemas.microsoft.com/office/drawing/2014/main" id="{A930C732-029F-1225-E45A-6711F8205837}"/>
                    </a:ext>
                  </a:extLst>
                </p:cNvPr>
                <p:cNvPicPr/>
                <p:nvPr/>
              </p:nvPicPr>
              <p:blipFill>
                <a:blip r:embed="rId192"/>
                <a:stretch>
                  <a:fillRect/>
                </a:stretch>
              </p:blipFill>
              <p:spPr>
                <a:xfrm>
                  <a:off x="2476752" y="4666702"/>
                  <a:ext cx="21276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32" name="Ink 131">
                  <a:extLst>
                    <a:ext uri="{FF2B5EF4-FFF2-40B4-BE49-F238E27FC236}">
                      <a16:creationId xmlns:a16="http://schemas.microsoft.com/office/drawing/2014/main" id="{3ADB7530-B081-879A-6E35-943C4D407A7C}"/>
                    </a:ext>
                  </a:extLst>
                </p14:cNvPr>
                <p14:cNvContentPartPr/>
                <p14:nvPr/>
              </p14:nvContentPartPr>
              <p14:xfrm>
                <a:off x="2717232" y="4713862"/>
                <a:ext cx="90360" cy="172080"/>
              </p14:xfrm>
            </p:contentPart>
          </mc:Choice>
          <mc:Fallback xmlns="">
            <p:pic>
              <p:nvPicPr>
                <p:cNvPr id="132" name="Ink 131">
                  <a:extLst>
                    <a:ext uri="{FF2B5EF4-FFF2-40B4-BE49-F238E27FC236}">
                      <a16:creationId xmlns:a16="http://schemas.microsoft.com/office/drawing/2014/main" id="{3ADB7530-B081-879A-6E35-943C4D407A7C}"/>
                    </a:ext>
                  </a:extLst>
                </p:cNvPr>
                <p:cNvPicPr/>
                <p:nvPr/>
              </p:nvPicPr>
              <p:blipFill>
                <a:blip r:embed="rId194"/>
                <a:stretch>
                  <a:fillRect/>
                </a:stretch>
              </p:blipFill>
              <p:spPr>
                <a:xfrm>
                  <a:off x="2711112" y="4707742"/>
                  <a:ext cx="10260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33" name="Ink 132">
                  <a:extLst>
                    <a:ext uri="{FF2B5EF4-FFF2-40B4-BE49-F238E27FC236}">
                      <a16:creationId xmlns:a16="http://schemas.microsoft.com/office/drawing/2014/main" id="{0D7026C8-C024-ADA7-9AFA-A9A833BDF884}"/>
                    </a:ext>
                  </a:extLst>
                </p14:cNvPr>
                <p14:cNvContentPartPr/>
                <p14:nvPr/>
              </p14:nvContentPartPr>
              <p14:xfrm>
                <a:off x="2904792" y="4705942"/>
                <a:ext cx="125640" cy="352440"/>
              </p14:xfrm>
            </p:contentPart>
          </mc:Choice>
          <mc:Fallback xmlns="">
            <p:pic>
              <p:nvPicPr>
                <p:cNvPr id="133" name="Ink 132">
                  <a:extLst>
                    <a:ext uri="{FF2B5EF4-FFF2-40B4-BE49-F238E27FC236}">
                      <a16:creationId xmlns:a16="http://schemas.microsoft.com/office/drawing/2014/main" id="{0D7026C8-C024-ADA7-9AFA-A9A833BDF884}"/>
                    </a:ext>
                  </a:extLst>
                </p:cNvPr>
                <p:cNvPicPr/>
                <p:nvPr/>
              </p:nvPicPr>
              <p:blipFill>
                <a:blip r:embed="rId196"/>
                <a:stretch>
                  <a:fillRect/>
                </a:stretch>
              </p:blipFill>
              <p:spPr>
                <a:xfrm>
                  <a:off x="2898672" y="4699822"/>
                  <a:ext cx="137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34" name="Ink 133">
                  <a:extLst>
                    <a:ext uri="{FF2B5EF4-FFF2-40B4-BE49-F238E27FC236}">
                      <a16:creationId xmlns:a16="http://schemas.microsoft.com/office/drawing/2014/main" id="{B2909D87-7D47-F13D-F18D-2ECDCDE012D4}"/>
                    </a:ext>
                  </a:extLst>
                </p14:cNvPr>
                <p14:cNvContentPartPr/>
                <p14:nvPr/>
              </p14:nvContentPartPr>
              <p14:xfrm>
                <a:off x="3403752" y="4495702"/>
                <a:ext cx="347400" cy="299520"/>
              </p14:xfrm>
            </p:contentPart>
          </mc:Choice>
          <mc:Fallback xmlns="">
            <p:pic>
              <p:nvPicPr>
                <p:cNvPr id="134" name="Ink 133">
                  <a:extLst>
                    <a:ext uri="{FF2B5EF4-FFF2-40B4-BE49-F238E27FC236}">
                      <a16:creationId xmlns:a16="http://schemas.microsoft.com/office/drawing/2014/main" id="{B2909D87-7D47-F13D-F18D-2ECDCDE012D4}"/>
                    </a:ext>
                  </a:extLst>
                </p:cNvPr>
                <p:cNvPicPr/>
                <p:nvPr/>
              </p:nvPicPr>
              <p:blipFill>
                <a:blip r:embed="rId198"/>
                <a:stretch>
                  <a:fillRect/>
                </a:stretch>
              </p:blipFill>
              <p:spPr>
                <a:xfrm>
                  <a:off x="3397632" y="4489582"/>
                  <a:ext cx="35964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35" name="Ink 134">
                  <a:extLst>
                    <a:ext uri="{FF2B5EF4-FFF2-40B4-BE49-F238E27FC236}">
                      <a16:creationId xmlns:a16="http://schemas.microsoft.com/office/drawing/2014/main" id="{2B7BB279-1FDB-6566-DBD7-DBA9B5D19547}"/>
                    </a:ext>
                  </a:extLst>
                </p14:cNvPr>
                <p14:cNvContentPartPr/>
                <p14:nvPr/>
              </p14:nvContentPartPr>
              <p14:xfrm>
                <a:off x="3841512" y="4618822"/>
                <a:ext cx="150840" cy="140400"/>
              </p14:xfrm>
            </p:contentPart>
          </mc:Choice>
          <mc:Fallback xmlns="">
            <p:pic>
              <p:nvPicPr>
                <p:cNvPr id="135" name="Ink 134">
                  <a:extLst>
                    <a:ext uri="{FF2B5EF4-FFF2-40B4-BE49-F238E27FC236}">
                      <a16:creationId xmlns:a16="http://schemas.microsoft.com/office/drawing/2014/main" id="{2B7BB279-1FDB-6566-DBD7-DBA9B5D19547}"/>
                    </a:ext>
                  </a:extLst>
                </p:cNvPr>
                <p:cNvPicPr/>
                <p:nvPr/>
              </p:nvPicPr>
              <p:blipFill>
                <a:blip r:embed="rId200"/>
                <a:stretch>
                  <a:fillRect/>
                </a:stretch>
              </p:blipFill>
              <p:spPr>
                <a:xfrm>
                  <a:off x="3835392" y="4612702"/>
                  <a:ext cx="16308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36" name="Ink 135">
                  <a:extLst>
                    <a:ext uri="{FF2B5EF4-FFF2-40B4-BE49-F238E27FC236}">
                      <a16:creationId xmlns:a16="http://schemas.microsoft.com/office/drawing/2014/main" id="{75BB5A0E-ED96-EF7B-99B2-769B3F957AA1}"/>
                    </a:ext>
                  </a:extLst>
                </p14:cNvPr>
                <p14:cNvContentPartPr/>
                <p14:nvPr/>
              </p14:nvContentPartPr>
              <p14:xfrm>
                <a:off x="4067592" y="4470142"/>
                <a:ext cx="309960" cy="307080"/>
              </p14:xfrm>
            </p:contentPart>
          </mc:Choice>
          <mc:Fallback xmlns="">
            <p:pic>
              <p:nvPicPr>
                <p:cNvPr id="136" name="Ink 135">
                  <a:extLst>
                    <a:ext uri="{FF2B5EF4-FFF2-40B4-BE49-F238E27FC236}">
                      <a16:creationId xmlns:a16="http://schemas.microsoft.com/office/drawing/2014/main" id="{75BB5A0E-ED96-EF7B-99B2-769B3F957AA1}"/>
                    </a:ext>
                  </a:extLst>
                </p:cNvPr>
                <p:cNvPicPr/>
                <p:nvPr/>
              </p:nvPicPr>
              <p:blipFill>
                <a:blip r:embed="rId202"/>
                <a:stretch>
                  <a:fillRect/>
                </a:stretch>
              </p:blipFill>
              <p:spPr>
                <a:xfrm>
                  <a:off x="4061472" y="4464022"/>
                  <a:ext cx="32220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37" name="Ink 136">
                  <a:extLst>
                    <a:ext uri="{FF2B5EF4-FFF2-40B4-BE49-F238E27FC236}">
                      <a16:creationId xmlns:a16="http://schemas.microsoft.com/office/drawing/2014/main" id="{1243ADEE-CABC-4A91-D8E1-BC58137D8950}"/>
                    </a:ext>
                  </a:extLst>
                </p14:cNvPr>
                <p14:cNvContentPartPr/>
                <p14:nvPr/>
              </p14:nvContentPartPr>
              <p14:xfrm>
                <a:off x="4268832" y="4499662"/>
                <a:ext cx="6840" cy="10440"/>
              </p14:xfrm>
            </p:contentPart>
          </mc:Choice>
          <mc:Fallback xmlns="">
            <p:pic>
              <p:nvPicPr>
                <p:cNvPr id="137" name="Ink 136">
                  <a:extLst>
                    <a:ext uri="{FF2B5EF4-FFF2-40B4-BE49-F238E27FC236}">
                      <a16:creationId xmlns:a16="http://schemas.microsoft.com/office/drawing/2014/main" id="{1243ADEE-CABC-4A91-D8E1-BC58137D8950}"/>
                    </a:ext>
                  </a:extLst>
                </p:cNvPr>
                <p:cNvPicPr/>
                <p:nvPr/>
              </p:nvPicPr>
              <p:blipFill>
                <a:blip r:embed="rId204"/>
                <a:stretch>
                  <a:fillRect/>
                </a:stretch>
              </p:blipFill>
              <p:spPr>
                <a:xfrm>
                  <a:off x="4262712" y="4493542"/>
                  <a:ext cx="190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38" name="Ink 137">
                  <a:extLst>
                    <a:ext uri="{FF2B5EF4-FFF2-40B4-BE49-F238E27FC236}">
                      <a16:creationId xmlns:a16="http://schemas.microsoft.com/office/drawing/2014/main" id="{22048F68-296B-53BE-C44E-CE8F3CE4DE25}"/>
                    </a:ext>
                  </a:extLst>
                </p14:cNvPr>
                <p14:cNvContentPartPr/>
                <p14:nvPr/>
              </p14:nvContentPartPr>
              <p14:xfrm>
                <a:off x="4437312" y="4343422"/>
                <a:ext cx="41760" cy="366120"/>
              </p14:xfrm>
            </p:contentPart>
          </mc:Choice>
          <mc:Fallback xmlns="">
            <p:pic>
              <p:nvPicPr>
                <p:cNvPr id="138" name="Ink 137">
                  <a:extLst>
                    <a:ext uri="{FF2B5EF4-FFF2-40B4-BE49-F238E27FC236}">
                      <a16:creationId xmlns:a16="http://schemas.microsoft.com/office/drawing/2014/main" id="{22048F68-296B-53BE-C44E-CE8F3CE4DE25}"/>
                    </a:ext>
                  </a:extLst>
                </p:cNvPr>
                <p:cNvPicPr/>
                <p:nvPr/>
              </p:nvPicPr>
              <p:blipFill>
                <a:blip r:embed="rId206"/>
                <a:stretch>
                  <a:fillRect/>
                </a:stretch>
              </p:blipFill>
              <p:spPr>
                <a:xfrm>
                  <a:off x="4431192" y="4337302"/>
                  <a:ext cx="5400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39" name="Ink 138">
                  <a:extLst>
                    <a:ext uri="{FF2B5EF4-FFF2-40B4-BE49-F238E27FC236}">
                      <a16:creationId xmlns:a16="http://schemas.microsoft.com/office/drawing/2014/main" id="{FF50256E-E307-F1A1-F285-57FFD8B52FF8}"/>
                    </a:ext>
                  </a:extLst>
                </p14:cNvPr>
                <p14:cNvContentPartPr/>
                <p14:nvPr/>
              </p14:nvContentPartPr>
              <p14:xfrm>
                <a:off x="4416072" y="4544662"/>
                <a:ext cx="208440" cy="127080"/>
              </p14:xfrm>
            </p:contentPart>
          </mc:Choice>
          <mc:Fallback xmlns="">
            <p:pic>
              <p:nvPicPr>
                <p:cNvPr id="139" name="Ink 138">
                  <a:extLst>
                    <a:ext uri="{FF2B5EF4-FFF2-40B4-BE49-F238E27FC236}">
                      <a16:creationId xmlns:a16="http://schemas.microsoft.com/office/drawing/2014/main" id="{FF50256E-E307-F1A1-F285-57FFD8B52FF8}"/>
                    </a:ext>
                  </a:extLst>
                </p:cNvPr>
                <p:cNvPicPr/>
                <p:nvPr/>
              </p:nvPicPr>
              <p:blipFill>
                <a:blip r:embed="rId208"/>
                <a:stretch>
                  <a:fillRect/>
                </a:stretch>
              </p:blipFill>
              <p:spPr>
                <a:xfrm>
                  <a:off x="4409952" y="4538542"/>
                  <a:ext cx="22068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40" name="Ink 139">
                  <a:extLst>
                    <a:ext uri="{FF2B5EF4-FFF2-40B4-BE49-F238E27FC236}">
                      <a16:creationId xmlns:a16="http://schemas.microsoft.com/office/drawing/2014/main" id="{F4D34BDD-DB4B-AAC6-D88A-1177D3699EB5}"/>
                    </a:ext>
                  </a:extLst>
                </p14:cNvPr>
                <p14:cNvContentPartPr/>
                <p14:nvPr/>
              </p14:nvContentPartPr>
              <p14:xfrm>
                <a:off x="4551792" y="4441342"/>
                <a:ext cx="14040" cy="31320"/>
              </p14:xfrm>
            </p:contentPart>
          </mc:Choice>
          <mc:Fallback xmlns="">
            <p:pic>
              <p:nvPicPr>
                <p:cNvPr id="140" name="Ink 139">
                  <a:extLst>
                    <a:ext uri="{FF2B5EF4-FFF2-40B4-BE49-F238E27FC236}">
                      <a16:creationId xmlns:a16="http://schemas.microsoft.com/office/drawing/2014/main" id="{F4D34BDD-DB4B-AAC6-D88A-1177D3699EB5}"/>
                    </a:ext>
                  </a:extLst>
                </p:cNvPr>
                <p:cNvPicPr/>
                <p:nvPr/>
              </p:nvPicPr>
              <p:blipFill>
                <a:blip r:embed="rId210"/>
                <a:stretch>
                  <a:fillRect/>
                </a:stretch>
              </p:blipFill>
              <p:spPr>
                <a:xfrm>
                  <a:off x="4545672" y="4435222"/>
                  <a:ext cx="262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41" name="Ink 140">
                  <a:extLst>
                    <a:ext uri="{FF2B5EF4-FFF2-40B4-BE49-F238E27FC236}">
                      <a16:creationId xmlns:a16="http://schemas.microsoft.com/office/drawing/2014/main" id="{0DE76706-8B11-69DD-7047-AA3C1DE4296C}"/>
                    </a:ext>
                  </a:extLst>
                </p14:cNvPr>
                <p14:cNvContentPartPr/>
                <p14:nvPr/>
              </p14:nvContentPartPr>
              <p14:xfrm>
                <a:off x="4660152" y="4492822"/>
                <a:ext cx="170640" cy="164880"/>
              </p14:xfrm>
            </p:contentPart>
          </mc:Choice>
          <mc:Fallback xmlns="">
            <p:pic>
              <p:nvPicPr>
                <p:cNvPr id="141" name="Ink 140">
                  <a:extLst>
                    <a:ext uri="{FF2B5EF4-FFF2-40B4-BE49-F238E27FC236}">
                      <a16:creationId xmlns:a16="http://schemas.microsoft.com/office/drawing/2014/main" id="{0DE76706-8B11-69DD-7047-AA3C1DE4296C}"/>
                    </a:ext>
                  </a:extLst>
                </p:cNvPr>
                <p:cNvPicPr/>
                <p:nvPr/>
              </p:nvPicPr>
              <p:blipFill>
                <a:blip r:embed="rId212"/>
                <a:stretch>
                  <a:fillRect/>
                </a:stretch>
              </p:blipFill>
              <p:spPr>
                <a:xfrm>
                  <a:off x="4654032" y="4486702"/>
                  <a:ext cx="18288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42" name="Ink 141">
                  <a:extLst>
                    <a:ext uri="{FF2B5EF4-FFF2-40B4-BE49-F238E27FC236}">
                      <a16:creationId xmlns:a16="http://schemas.microsoft.com/office/drawing/2014/main" id="{652367C3-5CC7-96D5-5909-03323F272F06}"/>
                    </a:ext>
                  </a:extLst>
                </p14:cNvPr>
                <p14:cNvContentPartPr/>
                <p14:nvPr/>
              </p14:nvContentPartPr>
              <p14:xfrm>
                <a:off x="4857792" y="4446382"/>
                <a:ext cx="178200" cy="189720"/>
              </p14:xfrm>
            </p:contentPart>
          </mc:Choice>
          <mc:Fallback xmlns="">
            <p:pic>
              <p:nvPicPr>
                <p:cNvPr id="142" name="Ink 141">
                  <a:extLst>
                    <a:ext uri="{FF2B5EF4-FFF2-40B4-BE49-F238E27FC236}">
                      <a16:creationId xmlns:a16="http://schemas.microsoft.com/office/drawing/2014/main" id="{652367C3-5CC7-96D5-5909-03323F272F06}"/>
                    </a:ext>
                  </a:extLst>
                </p:cNvPr>
                <p:cNvPicPr/>
                <p:nvPr/>
              </p:nvPicPr>
              <p:blipFill>
                <a:blip r:embed="rId214"/>
                <a:stretch>
                  <a:fillRect/>
                </a:stretch>
              </p:blipFill>
              <p:spPr>
                <a:xfrm>
                  <a:off x="4851672" y="4440262"/>
                  <a:ext cx="19044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43" name="Ink 142">
                  <a:extLst>
                    <a:ext uri="{FF2B5EF4-FFF2-40B4-BE49-F238E27FC236}">
                      <a16:creationId xmlns:a16="http://schemas.microsoft.com/office/drawing/2014/main" id="{D5280188-7071-1096-73DC-708C607A14FA}"/>
                    </a:ext>
                  </a:extLst>
                </p14:cNvPr>
                <p14:cNvContentPartPr/>
                <p14:nvPr/>
              </p14:nvContentPartPr>
              <p14:xfrm>
                <a:off x="5044272" y="4413262"/>
                <a:ext cx="156240" cy="291240"/>
              </p14:xfrm>
            </p:contentPart>
          </mc:Choice>
          <mc:Fallback xmlns="">
            <p:pic>
              <p:nvPicPr>
                <p:cNvPr id="143" name="Ink 142">
                  <a:extLst>
                    <a:ext uri="{FF2B5EF4-FFF2-40B4-BE49-F238E27FC236}">
                      <a16:creationId xmlns:a16="http://schemas.microsoft.com/office/drawing/2014/main" id="{D5280188-7071-1096-73DC-708C607A14FA}"/>
                    </a:ext>
                  </a:extLst>
                </p:cNvPr>
                <p:cNvPicPr/>
                <p:nvPr/>
              </p:nvPicPr>
              <p:blipFill>
                <a:blip r:embed="rId216"/>
                <a:stretch>
                  <a:fillRect/>
                </a:stretch>
              </p:blipFill>
              <p:spPr>
                <a:xfrm>
                  <a:off x="5038152" y="4407142"/>
                  <a:ext cx="16848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44" name="Ink 143">
                  <a:extLst>
                    <a:ext uri="{FF2B5EF4-FFF2-40B4-BE49-F238E27FC236}">
                      <a16:creationId xmlns:a16="http://schemas.microsoft.com/office/drawing/2014/main" id="{4BD7739D-49B0-E793-4B37-270DB0BF91CF}"/>
                    </a:ext>
                  </a:extLst>
                </p14:cNvPr>
                <p14:cNvContentPartPr/>
                <p14:nvPr/>
              </p14:nvContentPartPr>
              <p14:xfrm>
                <a:off x="964752" y="4822222"/>
                <a:ext cx="4621320" cy="450360"/>
              </p14:xfrm>
            </p:contentPart>
          </mc:Choice>
          <mc:Fallback xmlns="">
            <p:pic>
              <p:nvPicPr>
                <p:cNvPr id="144" name="Ink 143">
                  <a:extLst>
                    <a:ext uri="{FF2B5EF4-FFF2-40B4-BE49-F238E27FC236}">
                      <a16:creationId xmlns:a16="http://schemas.microsoft.com/office/drawing/2014/main" id="{4BD7739D-49B0-E793-4B37-270DB0BF91CF}"/>
                    </a:ext>
                  </a:extLst>
                </p:cNvPr>
                <p:cNvPicPr/>
                <p:nvPr/>
              </p:nvPicPr>
              <p:blipFill>
                <a:blip r:embed="rId218"/>
                <a:stretch>
                  <a:fillRect/>
                </a:stretch>
              </p:blipFill>
              <p:spPr>
                <a:xfrm>
                  <a:off x="958632" y="4816102"/>
                  <a:ext cx="4633560" cy="462600"/>
                </a:xfrm>
                <a:prstGeom prst="rect">
                  <a:avLst/>
                </a:prstGeom>
              </p:spPr>
            </p:pic>
          </mc:Fallback>
        </mc:AlternateContent>
      </p:grpSp>
    </p:spTree>
    <p:extLst>
      <p:ext uri="{BB962C8B-B14F-4D97-AF65-F5344CB8AC3E}">
        <p14:creationId xmlns:p14="http://schemas.microsoft.com/office/powerpoint/2010/main" val="4255181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5446-F217-166F-2972-DEA22373B287}"/>
              </a:ext>
            </a:extLst>
          </p:cNvPr>
          <p:cNvSpPr>
            <a:spLocks noGrp="1"/>
          </p:cNvSpPr>
          <p:nvPr>
            <p:ph type="title"/>
          </p:nvPr>
        </p:nvSpPr>
        <p:spPr/>
        <p:txBody>
          <a:bodyPr>
            <a:normAutofit fontScale="90000"/>
          </a:bodyPr>
          <a:lstStyle/>
          <a:p>
            <a:r>
              <a:rPr lang="en-IN" dirty="0"/>
              <a:t>B.C.</a:t>
            </a:r>
          </a:p>
        </p:txBody>
      </p:sp>
      <p:grpSp>
        <p:nvGrpSpPr>
          <p:cNvPr id="6" name="Group 5">
            <a:extLst>
              <a:ext uri="{FF2B5EF4-FFF2-40B4-BE49-F238E27FC236}">
                <a16:creationId xmlns:a16="http://schemas.microsoft.com/office/drawing/2014/main" id="{2D55DF7E-E627-07CB-DEFF-B1CAF66039FA}"/>
              </a:ext>
            </a:extLst>
          </p:cNvPr>
          <p:cNvGrpSpPr/>
          <p:nvPr/>
        </p:nvGrpSpPr>
        <p:grpSpPr>
          <a:xfrm>
            <a:off x="1577112" y="915142"/>
            <a:ext cx="298080" cy="427320"/>
            <a:chOff x="1577112" y="915142"/>
            <a:chExt cx="298080" cy="42732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B474E94-A697-2B83-E32F-3E51271A1A63}"/>
                    </a:ext>
                  </a:extLst>
                </p14:cNvPr>
                <p14:cNvContentPartPr/>
                <p14:nvPr/>
              </p14:nvContentPartPr>
              <p14:xfrm>
                <a:off x="1577112" y="915142"/>
                <a:ext cx="298080" cy="262440"/>
              </p14:xfrm>
            </p:contentPart>
          </mc:Choice>
          <mc:Fallback xmlns="">
            <p:pic>
              <p:nvPicPr>
                <p:cNvPr id="4" name="Ink 3">
                  <a:extLst>
                    <a:ext uri="{FF2B5EF4-FFF2-40B4-BE49-F238E27FC236}">
                      <a16:creationId xmlns:a16="http://schemas.microsoft.com/office/drawing/2014/main" id="{3B474E94-A697-2B83-E32F-3E51271A1A63}"/>
                    </a:ext>
                  </a:extLst>
                </p:cNvPr>
                <p:cNvPicPr/>
                <p:nvPr/>
              </p:nvPicPr>
              <p:blipFill>
                <a:blip r:embed="rId3"/>
                <a:stretch>
                  <a:fillRect/>
                </a:stretch>
              </p:blipFill>
              <p:spPr>
                <a:xfrm>
                  <a:off x="1570992" y="909022"/>
                  <a:ext cx="31032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076F887-016C-3A27-785E-DFBBEAAC247C}"/>
                    </a:ext>
                  </a:extLst>
                </p14:cNvPr>
                <p14:cNvContentPartPr/>
                <p14:nvPr/>
              </p14:nvContentPartPr>
              <p14:xfrm>
                <a:off x="1732272" y="965542"/>
                <a:ext cx="47880" cy="376920"/>
              </p14:xfrm>
            </p:contentPart>
          </mc:Choice>
          <mc:Fallback xmlns="">
            <p:pic>
              <p:nvPicPr>
                <p:cNvPr id="5" name="Ink 4">
                  <a:extLst>
                    <a:ext uri="{FF2B5EF4-FFF2-40B4-BE49-F238E27FC236}">
                      <a16:creationId xmlns:a16="http://schemas.microsoft.com/office/drawing/2014/main" id="{3076F887-016C-3A27-785E-DFBBEAAC247C}"/>
                    </a:ext>
                  </a:extLst>
                </p:cNvPr>
                <p:cNvPicPr/>
                <p:nvPr/>
              </p:nvPicPr>
              <p:blipFill>
                <a:blip r:embed="rId5"/>
                <a:stretch>
                  <a:fillRect/>
                </a:stretch>
              </p:blipFill>
              <p:spPr>
                <a:xfrm>
                  <a:off x="1726152" y="959422"/>
                  <a:ext cx="60120" cy="389160"/>
                </a:xfrm>
                <a:prstGeom prst="rect">
                  <a:avLst/>
                </a:prstGeom>
              </p:spPr>
            </p:pic>
          </mc:Fallback>
        </mc:AlternateContent>
      </p:grpSp>
      <p:grpSp>
        <p:nvGrpSpPr>
          <p:cNvPr id="10" name="Group 9">
            <a:extLst>
              <a:ext uri="{FF2B5EF4-FFF2-40B4-BE49-F238E27FC236}">
                <a16:creationId xmlns:a16="http://schemas.microsoft.com/office/drawing/2014/main" id="{871B14E9-796C-B0FD-F536-8E9FA57800D6}"/>
              </a:ext>
            </a:extLst>
          </p:cNvPr>
          <p:cNvGrpSpPr/>
          <p:nvPr/>
        </p:nvGrpSpPr>
        <p:grpSpPr>
          <a:xfrm>
            <a:off x="2045832" y="912262"/>
            <a:ext cx="454680" cy="547920"/>
            <a:chOff x="2045832" y="912262"/>
            <a:chExt cx="454680" cy="54792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22522C76-1492-6DB4-A2F8-987457D535E5}"/>
                    </a:ext>
                  </a:extLst>
                </p14:cNvPr>
                <p14:cNvContentPartPr/>
                <p14:nvPr/>
              </p14:nvContentPartPr>
              <p14:xfrm>
                <a:off x="2045832" y="912262"/>
                <a:ext cx="124200" cy="402480"/>
              </p14:xfrm>
            </p:contentPart>
          </mc:Choice>
          <mc:Fallback xmlns="">
            <p:pic>
              <p:nvPicPr>
                <p:cNvPr id="7" name="Ink 6">
                  <a:extLst>
                    <a:ext uri="{FF2B5EF4-FFF2-40B4-BE49-F238E27FC236}">
                      <a16:creationId xmlns:a16="http://schemas.microsoft.com/office/drawing/2014/main" id="{22522C76-1492-6DB4-A2F8-987457D535E5}"/>
                    </a:ext>
                  </a:extLst>
                </p:cNvPr>
                <p:cNvPicPr/>
                <p:nvPr/>
              </p:nvPicPr>
              <p:blipFill>
                <a:blip r:embed="rId7"/>
                <a:stretch>
                  <a:fillRect/>
                </a:stretch>
              </p:blipFill>
              <p:spPr>
                <a:xfrm>
                  <a:off x="2039712" y="906142"/>
                  <a:ext cx="136440"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E1E0B1E1-27DD-82BE-6BE4-38D5A79B1277}"/>
                    </a:ext>
                  </a:extLst>
                </p14:cNvPr>
                <p14:cNvContentPartPr/>
                <p14:nvPr/>
              </p14:nvContentPartPr>
              <p14:xfrm>
                <a:off x="2236272" y="1026742"/>
                <a:ext cx="139320" cy="189720"/>
              </p14:xfrm>
            </p:contentPart>
          </mc:Choice>
          <mc:Fallback xmlns="">
            <p:pic>
              <p:nvPicPr>
                <p:cNvPr id="8" name="Ink 7">
                  <a:extLst>
                    <a:ext uri="{FF2B5EF4-FFF2-40B4-BE49-F238E27FC236}">
                      <a16:creationId xmlns:a16="http://schemas.microsoft.com/office/drawing/2014/main" id="{E1E0B1E1-27DD-82BE-6BE4-38D5A79B1277}"/>
                    </a:ext>
                  </a:extLst>
                </p:cNvPr>
                <p:cNvPicPr/>
                <p:nvPr/>
              </p:nvPicPr>
              <p:blipFill>
                <a:blip r:embed="rId9"/>
                <a:stretch>
                  <a:fillRect/>
                </a:stretch>
              </p:blipFill>
              <p:spPr>
                <a:xfrm>
                  <a:off x="2230152" y="1020622"/>
                  <a:ext cx="15156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FF3C0CD4-676A-84E6-8AF1-F3FA216C9C75}"/>
                    </a:ext>
                  </a:extLst>
                </p14:cNvPr>
                <p14:cNvContentPartPr/>
                <p14:nvPr/>
              </p14:nvContentPartPr>
              <p14:xfrm>
                <a:off x="2380992" y="929542"/>
                <a:ext cx="119520" cy="530640"/>
              </p14:xfrm>
            </p:contentPart>
          </mc:Choice>
          <mc:Fallback xmlns="">
            <p:pic>
              <p:nvPicPr>
                <p:cNvPr id="9" name="Ink 8">
                  <a:extLst>
                    <a:ext uri="{FF2B5EF4-FFF2-40B4-BE49-F238E27FC236}">
                      <a16:creationId xmlns:a16="http://schemas.microsoft.com/office/drawing/2014/main" id="{FF3C0CD4-676A-84E6-8AF1-F3FA216C9C75}"/>
                    </a:ext>
                  </a:extLst>
                </p:cNvPr>
                <p:cNvPicPr/>
                <p:nvPr/>
              </p:nvPicPr>
              <p:blipFill>
                <a:blip r:embed="rId11"/>
                <a:stretch>
                  <a:fillRect/>
                </a:stretch>
              </p:blipFill>
              <p:spPr>
                <a:xfrm>
                  <a:off x="2374872" y="923422"/>
                  <a:ext cx="131760" cy="542880"/>
                </a:xfrm>
                <a:prstGeom prst="rect">
                  <a:avLst/>
                </a:prstGeom>
              </p:spPr>
            </p:pic>
          </mc:Fallback>
        </mc:AlternateContent>
      </p:grpSp>
      <p:grpSp>
        <p:nvGrpSpPr>
          <p:cNvPr id="14" name="Group 13">
            <a:extLst>
              <a:ext uri="{FF2B5EF4-FFF2-40B4-BE49-F238E27FC236}">
                <a16:creationId xmlns:a16="http://schemas.microsoft.com/office/drawing/2014/main" id="{901A7F15-F2DD-8F29-6E42-0C37BC588226}"/>
              </a:ext>
            </a:extLst>
          </p:cNvPr>
          <p:cNvGrpSpPr/>
          <p:nvPr/>
        </p:nvGrpSpPr>
        <p:grpSpPr>
          <a:xfrm>
            <a:off x="2769432" y="1099822"/>
            <a:ext cx="202320" cy="131760"/>
            <a:chOff x="2769432" y="1099822"/>
            <a:chExt cx="202320" cy="131760"/>
          </a:xfrm>
        </p:grpSpPr>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908C42CD-C30B-C311-340D-537E040CEA8A}"/>
                    </a:ext>
                  </a:extLst>
                </p14:cNvPr>
                <p14:cNvContentPartPr/>
                <p14:nvPr/>
              </p14:nvContentPartPr>
              <p14:xfrm>
                <a:off x="2769432" y="1099822"/>
                <a:ext cx="149400" cy="20520"/>
              </p14:xfrm>
            </p:contentPart>
          </mc:Choice>
          <mc:Fallback xmlns="">
            <p:pic>
              <p:nvPicPr>
                <p:cNvPr id="11" name="Ink 10">
                  <a:extLst>
                    <a:ext uri="{FF2B5EF4-FFF2-40B4-BE49-F238E27FC236}">
                      <a16:creationId xmlns:a16="http://schemas.microsoft.com/office/drawing/2014/main" id="{908C42CD-C30B-C311-340D-537E040CEA8A}"/>
                    </a:ext>
                  </a:extLst>
                </p:cNvPr>
                <p:cNvPicPr/>
                <p:nvPr/>
              </p:nvPicPr>
              <p:blipFill>
                <a:blip r:embed="rId13"/>
                <a:stretch>
                  <a:fillRect/>
                </a:stretch>
              </p:blipFill>
              <p:spPr>
                <a:xfrm>
                  <a:off x="2763312" y="1093702"/>
                  <a:ext cx="16164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2FBA1A9F-A7F3-3163-3EF9-66CEF3A27AD9}"/>
                    </a:ext>
                  </a:extLst>
                </p14:cNvPr>
                <p14:cNvContentPartPr/>
                <p14:nvPr/>
              </p14:nvContentPartPr>
              <p14:xfrm>
                <a:off x="2799312" y="1177222"/>
                <a:ext cx="172440" cy="54360"/>
              </p14:xfrm>
            </p:contentPart>
          </mc:Choice>
          <mc:Fallback xmlns="">
            <p:pic>
              <p:nvPicPr>
                <p:cNvPr id="12" name="Ink 11">
                  <a:extLst>
                    <a:ext uri="{FF2B5EF4-FFF2-40B4-BE49-F238E27FC236}">
                      <a16:creationId xmlns:a16="http://schemas.microsoft.com/office/drawing/2014/main" id="{2FBA1A9F-A7F3-3163-3EF9-66CEF3A27AD9}"/>
                    </a:ext>
                  </a:extLst>
                </p:cNvPr>
                <p:cNvPicPr/>
                <p:nvPr/>
              </p:nvPicPr>
              <p:blipFill>
                <a:blip r:embed="rId15"/>
                <a:stretch>
                  <a:fillRect/>
                </a:stretch>
              </p:blipFill>
              <p:spPr>
                <a:xfrm>
                  <a:off x="2793192" y="1171102"/>
                  <a:ext cx="184680" cy="66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762AE2BA-B026-C4F7-B234-E5EEC5BBFA26}"/>
                  </a:ext>
                </a:extLst>
              </p14:cNvPr>
              <p14:cNvContentPartPr/>
              <p14:nvPr/>
            </p14:nvContentPartPr>
            <p14:xfrm>
              <a:off x="3161112" y="972022"/>
              <a:ext cx="182520" cy="223200"/>
            </p14:xfrm>
          </p:contentPart>
        </mc:Choice>
        <mc:Fallback xmlns="">
          <p:pic>
            <p:nvPicPr>
              <p:cNvPr id="13" name="Ink 12">
                <a:extLst>
                  <a:ext uri="{FF2B5EF4-FFF2-40B4-BE49-F238E27FC236}">
                    <a16:creationId xmlns:a16="http://schemas.microsoft.com/office/drawing/2014/main" id="{762AE2BA-B026-C4F7-B234-E5EEC5BBFA26}"/>
                  </a:ext>
                </a:extLst>
              </p:cNvPr>
              <p:cNvPicPr/>
              <p:nvPr/>
            </p:nvPicPr>
            <p:blipFill>
              <a:blip r:embed="rId17"/>
              <a:stretch>
                <a:fillRect/>
              </a:stretch>
            </p:blipFill>
            <p:spPr>
              <a:xfrm>
                <a:off x="3154992" y="965902"/>
                <a:ext cx="194760" cy="235440"/>
              </a:xfrm>
              <a:prstGeom prst="rect">
                <a:avLst/>
              </a:prstGeom>
            </p:spPr>
          </p:pic>
        </mc:Fallback>
      </mc:AlternateContent>
      <p:grpSp>
        <p:nvGrpSpPr>
          <p:cNvPr id="18" name="Group 17">
            <a:extLst>
              <a:ext uri="{FF2B5EF4-FFF2-40B4-BE49-F238E27FC236}">
                <a16:creationId xmlns:a16="http://schemas.microsoft.com/office/drawing/2014/main" id="{5D595741-98D6-4796-8CB8-28D02579E4A5}"/>
              </a:ext>
            </a:extLst>
          </p:cNvPr>
          <p:cNvGrpSpPr/>
          <p:nvPr/>
        </p:nvGrpSpPr>
        <p:grpSpPr>
          <a:xfrm>
            <a:off x="4168392" y="865102"/>
            <a:ext cx="479160" cy="413640"/>
            <a:chOff x="4168392" y="865102"/>
            <a:chExt cx="479160" cy="413640"/>
          </a:xfrm>
        </p:grpSpPr>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384FF6AD-300C-65EC-118C-C66B82E8ED04}"/>
                    </a:ext>
                  </a:extLst>
                </p14:cNvPr>
                <p14:cNvContentPartPr/>
                <p14:nvPr/>
              </p14:nvContentPartPr>
              <p14:xfrm>
                <a:off x="4214832" y="1098382"/>
                <a:ext cx="339120" cy="27000"/>
              </p14:xfrm>
            </p:contentPart>
          </mc:Choice>
          <mc:Fallback xmlns="">
            <p:pic>
              <p:nvPicPr>
                <p:cNvPr id="15" name="Ink 14">
                  <a:extLst>
                    <a:ext uri="{FF2B5EF4-FFF2-40B4-BE49-F238E27FC236}">
                      <a16:creationId xmlns:a16="http://schemas.microsoft.com/office/drawing/2014/main" id="{384FF6AD-300C-65EC-118C-C66B82E8ED04}"/>
                    </a:ext>
                  </a:extLst>
                </p:cNvPr>
                <p:cNvPicPr/>
                <p:nvPr/>
              </p:nvPicPr>
              <p:blipFill>
                <a:blip r:embed="rId19"/>
                <a:stretch>
                  <a:fillRect/>
                </a:stretch>
              </p:blipFill>
              <p:spPr>
                <a:xfrm>
                  <a:off x="4208712" y="1092262"/>
                  <a:ext cx="35136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9579AF1-61A7-F3C8-3EED-B23B13F0805C}"/>
                    </a:ext>
                  </a:extLst>
                </p14:cNvPr>
                <p14:cNvContentPartPr/>
                <p14:nvPr/>
              </p14:nvContentPartPr>
              <p14:xfrm>
                <a:off x="4168392" y="968422"/>
                <a:ext cx="375120" cy="40680"/>
              </p14:xfrm>
            </p:contentPart>
          </mc:Choice>
          <mc:Fallback xmlns="">
            <p:pic>
              <p:nvPicPr>
                <p:cNvPr id="16" name="Ink 15">
                  <a:extLst>
                    <a:ext uri="{FF2B5EF4-FFF2-40B4-BE49-F238E27FC236}">
                      <a16:creationId xmlns:a16="http://schemas.microsoft.com/office/drawing/2014/main" id="{69579AF1-61A7-F3C8-3EED-B23B13F0805C}"/>
                    </a:ext>
                  </a:extLst>
                </p:cNvPr>
                <p:cNvPicPr/>
                <p:nvPr/>
              </p:nvPicPr>
              <p:blipFill>
                <a:blip r:embed="rId21"/>
                <a:stretch>
                  <a:fillRect/>
                </a:stretch>
              </p:blipFill>
              <p:spPr>
                <a:xfrm>
                  <a:off x="4162272" y="962302"/>
                  <a:ext cx="38736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B1AAEA2C-43ED-4EA3-7B2B-A560C24D116E}"/>
                    </a:ext>
                  </a:extLst>
                </p14:cNvPr>
                <p14:cNvContentPartPr/>
                <p14:nvPr/>
              </p14:nvContentPartPr>
              <p14:xfrm>
                <a:off x="4435512" y="865102"/>
                <a:ext cx="212040" cy="413640"/>
              </p14:xfrm>
            </p:contentPart>
          </mc:Choice>
          <mc:Fallback xmlns="">
            <p:pic>
              <p:nvPicPr>
                <p:cNvPr id="17" name="Ink 16">
                  <a:extLst>
                    <a:ext uri="{FF2B5EF4-FFF2-40B4-BE49-F238E27FC236}">
                      <a16:creationId xmlns:a16="http://schemas.microsoft.com/office/drawing/2014/main" id="{B1AAEA2C-43ED-4EA3-7B2B-A560C24D116E}"/>
                    </a:ext>
                  </a:extLst>
                </p:cNvPr>
                <p:cNvPicPr/>
                <p:nvPr/>
              </p:nvPicPr>
              <p:blipFill>
                <a:blip r:embed="rId23"/>
                <a:stretch>
                  <a:fillRect/>
                </a:stretch>
              </p:blipFill>
              <p:spPr>
                <a:xfrm>
                  <a:off x="4429392" y="858982"/>
                  <a:ext cx="224280" cy="425880"/>
                </a:xfrm>
                <a:prstGeom prst="rect">
                  <a:avLst/>
                </a:prstGeom>
              </p:spPr>
            </p:pic>
          </mc:Fallback>
        </mc:AlternateContent>
      </p:grpSp>
      <p:grpSp>
        <p:nvGrpSpPr>
          <p:cNvPr id="24" name="Group 23">
            <a:extLst>
              <a:ext uri="{FF2B5EF4-FFF2-40B4-BE49-F238E27FC236}">
                <a16:creationId xmlns:a16="http://schemas.microsoft.com/office/drawing/2014/main" id="{26EEE62B-C75A-EABF-48C8-C2509F2CAD26}"/>
              </a:ext>
            </a:extLst>
          </p:cNvPr>
          <p:cNvGrpSpPr/>
          <p:nvPr/>
        </p:nvGrpSpPr>
        <p:grpSpPr>
          <a:xfrm>
            <a:off x="5325072" y="877342"/>
            <a:ext cx="1140120" cy="388080"/>
            <a:chOff x="5325072" y="877342"/>
            <a:chExt cx="1140120" cy="388080"/>
          </a:xfrm>
        </p:grpSpPr>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20B9A02D-2B01-5931-D511-6EC8D87EC9A9}"/>
                    </a:ext>
                  </a:extLst>
                </p14:cNvPr>
                <p14:cNvContentPartPr/>
                <p14:nvPr/>
              </p14:nvContentPartPr>
              <p14:xfrm>
                <a:off x="5442792" y="904342"/>
                <a:ext cx="28080" cy="276480"/>
              </p14:xfrm>
            </p:contentPart>
          </mc:Choice>
          <mc:Fallback xmlns="">
            <p:pic>
              <p:nvPicPr>
                <p:cNvPr id="19" name="Ink 18">
                  <a:extLst>
                    <a:ext uri="{FF2B5EF4-FFF2-40B4-BE49-F238E27FC236}">
                      <a16:creationId xmlns:a16="http://schemas.microsoft.com/office/drawing/2014/main" id="{20B9A02D-2B01-5931-D511-6EC8D87EC9A9}"/>
                    </a:ext>
                  </a:extLst>
                </p:cNvPr>
                <p:cNvPicPr/>
                <p:nvPr/>
              </p:nvPicPr>
              <p:blipFill>
                <a:blip r:embed="rId25"/>
                <a:stretch>
                  <a:fillRect/>
                </a:stretch>
              </p:blipFill>
              <p:spPr>
                <a:xfrm>
                  <a:off x="5436672" y="898222"/>
                  <a:ext cx="4032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0" name="Ink 19">
                  <a:extLst>
                    <a:ext uri="{FF2B5EF4-FFF2-40B4-BE49-F238E27FC236}">
                      <a16:creationId xmlns:a16="http://schemas.microsoft.com/office/drawing/2014/main" id="{95BE3E47-A544-273B-572A-248A5D120BC8}"/>
                    </a:ext>
                  </a:extLst>
                </p14:cNvPr>
                <p14:cNvContentPartPr/>
                <p14:nvPr/>
              </p14:nvContentPartPr>
              <p14:xfrm>
                <a:off x="5325072" y="921262"/>
                <a:ext cx="283680" cy="344160"/>
              </p14:xfrm>
            </p:contentPart>
          </mc:Choice>
          <mc:Fallback xmlns="">
            <p:pic>
              <p:nvPicPr>
                <p:cNvPr id="20" name="Ink 19">
                  <a:extLst>
                    <a:ext uri="{FF2B5EF4-FFF2-40B4-BE49-F238E27FC236}">
                      <a16:creationId xmlns:a16="http://schemas.microsoft.com/office/drawing/2014/main" id="{95BE3E47-A544-273B-572A-248A5D120BC8}"/>
                    </a:ext>
                  </a:extLst>
                </p:cNvPr>
                <p:cNvPicPr/>
                <p:nvPr/>
              </p:nvPicPr>
              <p:blipFill>
                <a:blip r:embed="rId27"/>
                <a:stretch>
                  <a:fillRect/>
                </a:stretch>
              </p:blipFill>
              <p:spPr>
                <a:xfrm>
                  <a:off x="5318952" y="915142"/>
                  <a:ext cx="29592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 name="Ink 20">
                  <a:extLst>
                    <a:ext uri="{FF2B5EF4-FFF2-40B4-BE49-F238E27FC236}">
                      <a16:creationId xmlns:a16="http://schemas.microsoft.com/office/drawing/2014/main" id="{E81CC7FD-B8C5-9730-2191-EC1012195306}"/>
                    </a:ext>
                  </a:extLst>
                </p14:cNvPr>
                <p14:cNvContentPartPr/>
                <p14:nvPr/>
              </p14:nvContentPartPr>
              <p14:xfrm>
                <a:off x="5807472" y="976702"/>
                <a:ext cx="223920" cy="48960"/>
              </p14:xfrm>
            </p:contentPart>
          </mc:Choice>
          <mc:Fallback xmlns="">
            <p:pic>
              <p:nvPicPr>
                <p:cNvPr id="21" name="Ink 20">
                  <a:extLst>
                    <a:ext uri="{FF2B5EF4-FFF2-40B4-BE49-F238E27FC236}">
                      <a16:creationId xmlns:a16="http://schemas.microsoft.com/office/drawing/2014/main" id="{E81CC7FD-B8C5-9730-2191-EC1012195306}"/>
                    </a:ext>
                  </a:extLst>
                </p:cNvPr>
                <p:cNvPicPr/>
                <p:nvPr/>
              </p:nvPicPr>
              <p:blipFill>
                <a:blip r:embed="rId29"/>
                <a:stretch>
                  <a:fillRect/>
                </a:stretch>
              </p:blipFill>
              <p:spPr>
                <a:xfrm>
                  <a:off x="5801352" y="970582"/>
                  <a:ext cx="23616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2" name="Ink 21">
                  <a:extLst>
                    <a:ext uri="{FF2B5EF4-FFF2-40B4-BE49-F238E27FC236}">
                      <a16:creationId xmlns:a16="http://schemas.microsoft.com/office/drawing/2014/main" id="{3C8B1CC9-2CDB-47B7-7495-E751C047D254}"/>
                    </a:ext>
                  </a:extLst>
                </p14:cNvPr>
                <p14:cNvContentPartPr/>
                <p14:nvPr/>
              </p14:nvContentPartPr>
              <p14:xfrm>
                <a:off x="5853912" y="1003702"/>
                <a:ext cx="218520" cy="108720"/>
              </p14:xfrm>
            </p:contentPart>
          </mc:Choice>
          <mc:Fallback xmlns="">
            <p:pic>
              <p:nvPicPr>
                <p:cNvPr id="22" name="Ink 21">
                  <a:extLst>
                    <a:ext uri="{FF2B5EF4-FFF2-40B4-BE49-F238E27FC236}">
                      <a16:creationId xmlns:a16="http://schemas.microsoft.com/office/drawing/2014/main" id="{3C8B1CC9-2CDB-47B7-7495-E751C047D254}"/>
                    </a:ext>
                  </a:extLst>
                </p:cNvPr>
                <p:cNvPicPr/>
                <p:nvPr/>
              </p:nvPicPr>
              <p:blipFill>
                <a:blip r:embed="rId31"/>
                <a:stretch>
                  <a:fillRect/>
                </a:stretch>
              </p:blipFill>
              <p:spPr>
                <a:xfrm>
                  <a:off x="5847792" y="997582"/>
                  <a:ext cx="23076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 name="Ink 22">
                  <a:extLst>
                    <a:ext uri="{FF2B5EF4-FFF2-40B4-BE49-F238E27FC236}">
                      <a16:creationId xmlns:a16="http://schemas.microsoft.com/office/drawing/2014/main" id="{1FC0CBC9-22BA-8EA3-463F-BDE5FF85AA67}"/>
                    </a:ext>
                  </a:extLst>
                </p14:cNvPr>
                <p14:cNvContentPartPr/>
                <p14:nvPr/>
              </p14:nvContentPartPr>
              <p14:xfrm>
                <a:off x="6233712" y="877342"/>
                <a:ext cx="231480" cy="233640"/>
              </p14:xfrm>
            </p:contentPart>
          </mc:Choice>
          <mc:Fallback xmlns="">
            <p:pic>
              <p:nvPicPr>
                <p:cNvPr id="23" name="Ink 22">
                  <a:extLst>
                    <a:ext uri="{FF2B5EF4-FFF2-40B4-BE49-F238E27FC236}">
                      <a16:creationId xmlns:a16="http://schemas.microsoft.com/office/drawing/2014/main" id="{1FC0CBC9-22BA-8EA3-463F-BDE5FF85AA67}"/>
                    </a:ext>
                  </a:extLst>
                </p:cNvPr>
                <p:cNvPicPr/>
                <p:nvPr/>
              </p:nvPicPr>
              <p:blipFill>
                <a:blip r:embed="rId33"/>
                <a:stretch>
                  <a:fillRect/>
                </a:stretch>
              </p:blipFill>
              <p:spPr>
                <a:xfrm>
                  <a:off x="6227592" y="871222"/>
                  <a:ext cx="243720" cy="245880"/>
                </a:xfrm>
                <a:prstGeom prst="rect">
                  <a:avLst/>
                </a:prstGeom>
              </p:spPr>
            </p:pic>
          </mc:Fallback>
        </mc:AlternateContent>
      </p:grpSp>
      <p:grpSp>
        <p:nvGrpSpPr>
          <p:cNvPr id="34" name="Group 33">
            <a:extLst>
              <a:ext uri="{FF2B5EF4-FFF2-40B4-BE49-F238E27FC236}">
                <a16:creationId xmlns:a16="http://schemas.microsoft.com/office/drawing/2014/main" id="{B6BC7F0B-2B0C-F4D7-7794-4613AA8CE534}"/>
              </a:ext>
            </a:extLst>
          </p:cNvPr>
          <p:cNvGrpSpPr/>
          <p:nvPr/>
        </p:nvGrpSpPr>
        <p:grpSpPr>
          <a:xfrm>
            <a:off x="2561712" y="2004142"/>
            <a:ext cx="1122840" cy="502200"/>
            <a:chOff x="2561712" y="2004142"/>
            <a:chExt cx="1122840" cy="502200"/>
          </a:xfrm>
        </p:grpSpPr>
        <mc:AlternateContent xmlns:mc="http://schemas.openxmlformats.org/markup-compatibility/2006" xmlns:p14="http://schemas.microsoft.com/office/powerpoint/2010/main">
          <mc:Choice Requires="p14">
            <p:contentPart p14:bwMode="auto" r:id="rId34">
              <p14:nvContentPartPr>
                <p14:cNvPr id="25" name="Ink 24">
                  <a:extLst>
                    <a:ext uri="{FF2B5EF4-FFF2-40B4-BE49-F238E27FC236}">
                      <a16:creationId xmlns:a16="http://schemas.microsoft.com/office/drawing/2014/main" id="{5DCDE83B-BEE7-618C-65F3-795F88D06BB1}"/>
                    </a:ext>
                  </a:extLst>
                </p14:cNvPr>
                <p14:cNvContentPartPr/>
                <p14:nvPr/>
              </p14:nvContentPartPr>
              <p14:xfrm>
                <a:off x="2561712" y="2023222"/>
                <a:ext cx="335160" cy="282240"/>
              </p14:xfrm>
            </p:contentPart>
          </mc:Choice>
          <mc:Fallback xmlns="">
            <p:pic>
              <p:nvPicPr>
                <p:cNvPr id="25" name="Ink 24">
                  <a:extLst>
                    <a:ext uri="{FF2B5EF4-FFF2-40B4-BE49-F238E27FC236}">
                      <a16:creationId xmlns:a16="http://schemas.microsoft.com/office/drawing/2014/main" id="{5DCDE83B-BEE7-618C-65F3-795F88D06BB1}"/>
                    </a:ext>
                  </a:extLst>
                </p:cNvPr>
                <p:cNvPicPr/>
                <p:nvPr/>
              </p:nvPicPr>
              <p:blipFill>
                <a:blip r:embed="rId35"/>
                <a:stretch>
                  <a:fillRect/>
                </a:stretch>
              </p:blipFill>
              <p:spPr>
                <a:xfrm>
                  <a:off x="2555592" y="2017102"/>
                  <a:ext cx="34740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6" name="Ink 25">
                  <a:extLst>
                    <a:ext uri="{FF2B5EF4-FFF2-40B4-BE49-F238E27FC236}">
                      <a16:creationId xmlns:a16="http://schemas.microsoft.com/office/drawing/2014/main" id="{1732EED1-86E0-4ABC-772E-ACDF2E063E02}"/>
                    </a:ext>
                  </a:extLst>
                </p14:cNvPr>
                <p14:cNvContentPartPr/>
                <p14:nvPr/>
              </p14:nvContentPartPr>
              <p14:xfrm>
                <a:off x="2718312" y="2080462"/>
                <a:ext cx="52920" cy="402120"/>
              </p14:xfrm>
            </p:contentPart>
          </mc:Choice>
          <mc:Fallback xmlns="">
            <p:pic>
              <p:nvPicPr>
                <p:cNvPr id="26" name="Ink 25">
                  <a:extLst>
                    <a:ext uri="{FF2B5EF4-FFF2-40B4-BE49-F238E27FC236}">
                      <a16:creationId xmlns:a16="http://schemas.microsoft.com/office/drawing/2014/main" id="{1732EED1-86E0-4ABC-772E-ACDF2E063E02}"/>
                    </a:ext>
                  </a:extLst>
                </p:cNvPr>
                <p:cNvPicPr/>
                <p:nvPr/>
              </p:nvPicPr>
              <p:blipFill>
                <a:blip r:embed="rId37"/>
                <a:stretch>
                  <a:fillRect/>
                </a:stretch>
              </p:blipFill>
              <p:spPr>
                <a:xfrm>
                  <a:off x="2712192" y="2074342"/>
                  <a:ext cx="6516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024DBDA7-9785-82A3-F860-A11550CC0B82}"/>
                    </a:ext>
                  </a:extLst>
                </p14:cNvPr>
                <p14:cNvContentPartPr/>
                <p14:nvPr/>
              </p14:nvContentPartPr>
              <p14:xfrm>
                <a:off x="3059232" y="2004142"/>
                <a:ext cx="218160" cy="488880"/>
              </p14:xfrm>
            </p:contentPart>
          </mc:Choice>
          <mc:Fallback xmlns="">
            <p:pic>
              <p:nvPicPr>
                <p:cNvPr id="27" name="Ink 26">
                  <a:extLst>
                    <a:ext uri="{FF2B5EF4-FFF2-40B4-BE49-F238E27FC236}">
                      <a16:creationId xmlns:a16="http://schemas.microsoft.com/office/drawing/2014/main" id="{024DBDA7-9785-82A3-F860-A11550CC0B82}"/>
                    </a:ext>
                  </a:extLst>
                </p:cNvPr>
                <p:cNvPicPr/>
                <p:nvPr/>
              </p:nvPicPr>
              <p:blipFill>
                <a:blip r:embed="rId39"/>
                <a:stretch>
                  <a:fillRect/>
                </a:stretch>
              </p:blipFill>
              <p:spPr>
                <a:xfrm>
                  <a:off x="3053112" y="1998022"/>
                  <a:ext cx="23040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A035889E-903A-120D-34EE-719F37D4B24F}"/>
                    </a:ext>
                  </a:extLst>
                </p14:cNvPr>
                <p14:cNvContentPartPr/>
                <p14:nvPr/>
              </p14:nvContentPartPr>
              <p14:xfrm>
                <a:off x="3232392" y="2161102"/>
                <a:ext cx="135360" cy="146160"/>
              </p14:xfrm>
            </p:contentPart>
          </mc:Choice>
          <mc:Fallback xmlns="">
            <p:pic>
              <p:nvPicPr>
                <p:cNvPr id="28" name="Ink 27">
                  <a:extLst>
                    <a:ext uri="{FF2B5EF4-FFF2-40B4-BE49-F238E27FC236}">
                      <a16:creationId xmlns:a16="http://schemas.microsoft.com/office/drawing/2014/main" id="{A035889E-903A-120D-34EE-719F37D4B24F}"/>
                    </a:ext>
                  </a:extLst>
                </p:cNvPr>
                <p:cNvPicPr/>
                <p:nvPr/>
              </p:nvPicPr>
              <p:blipFill>
                <a:blip r:embed="rId41"/>
                <a:stretch>
                  <a:fillRect/>
                </a:stretch>
              </p:blipFill>
              <p:spPr>
                <a:xfrm>
                  <a:off x="3226272" y="2154982"/>
                  <a:ext cx="14760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122F5D39-01F0-F5AC-D257-995557792C22}"/>
                    </a:ext>
                  </a:extLst>
                </p14:cNvPr>
                <p14:cNvContentPartPr/>
                <p14:nvPr/>
              </p14:nvContentPartPr>
              <p14:xfrm>
                <a:off x="3372072" y="2129062"/>
                <a:ext cx="146880" cy="179280"/>
              </p14:xfrm>
            </p:contentPart>
          </mc:Choice>
          <mc:Fallback xmlns="">
            <p:pic>
              <p:nvPicPr>
                <p:cNvPr id="29" name="Ink 28">
                  <a:extLst>
                    <a:ext uri="{FF2B5EF4-FFF2-40B4-BE49-F238E27FC236}">
                      <a16:creationId xmlns:a16="http://schemas.microsoft.com/office/drawing/2014/main" id="{122F5D39-01F0-F5AC-D257-995557792C22}"/>
                    </a:ext>
                  </a:extLst>
                </p:cNvPr>
                <p:cNvPicPr/>
                <p:nvPr/>
              </p:nvPicPr>
              <p:blipFill>
                <a:blip r:embed="rId43"/>
                <a:stretch>
                  <a:fillRect/>
                </a:stretch>
              </p:blipFill>
              <p:spPr>
                <a:xfrm>
                  <a:off x="3365952" y="2122942"/>
                  <a:ext cx="15912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0" name="Ink 29">
                  <a:extLst>
                    <a:ext uri="{FF2B5EF4-FFF2-40B4-BE49-F238E27FC236}">
                      <a16:creationId xmlns:a16="http://schemas.microsoft.com/office/drawing/2014/main" id="{EECB9EF7-732A-C7A2-FE3E-5D34F36CE845}"/>
                    </a:ext>
                  </a:extLst>
                </p14:cNvPr>
                <p14:cNvContentPartPr/>
                <p14:nvPr/>
              </p14:nvContentPartPr>
              <p14:xfrm>
                <a:off x="3518952" y="2022142"/>
                <a:ext cx="165600" cy="484200"/>
              </p14:xfrm>
            </p:contentPart>
          </mc:Choice>
          <mc:Fallback xmlns="">
            <p:pic>
              <p:nvPicPr>
                <p:cNvPr id="30" name="Ink 29">
                  <a:extLst>
                    <a:ext uri="{FF2B5EF4-FFF2-40B4-BE49-F238E27FC236}">
                      <a16:creationId xmlns:a16="http://schemas.microsoft.com/office/drawing/2014/main" id="{EECB9EF7-732A-C7A2-FE3E-5D34F36CE845}"/>
                    </a:ext>
                  </a:extLst>
                </p:cNvPr>
                <p:cNvPicPr/>
                <p:nvPr/>
              </p:nvPicPr>
              <p:blipFill>
                <a:blip r:embed="rId45"/>
                <a:stretch>
                  <a:fillRect/>
                </a:stretch>
              </p:blipFill>
              <p:spPr>
                <a:xfrm>
                  <a:off x="3512832" y="2016022"/>
                  <a:ext cx="177840" cy="496440"/>
                </a:xfrm>
                <a:prstGeom prst="rect">
                  <a:avLst/>
                </a:prstGeom>
              </p:spPr>
            </p:pic>
          </mc:Fallback>
        </mc:AlternateContent>
      </p:grpSp>
      <p:grpSp>
        <p:nvGrpSpPr>
          <p:cNvPr id="33" name="Group 32">
            <a:extLst>
              <a:ext uri="{FF2B5EF4-FFF2-40B4-BE49-F238E27FC236}">
                <a16:creationId xmlns:a16="http://schemas.microsoft.com/office/drawing/2014/main" id="{3A6D3EB4-B015-B007-49F8-DB21104CCFBA}"/>
              </a:ext>
            </a:extLst>
          </p:cNvPr>
          <p:cNvGrpSpPr/>
          <p:nvPr/>
        </p:nvGrpSpPr>
        <p:grpSpPr>
          <a:xfrm>
            <a:off x="4209792" y="2066422"/>
            <a:ext cx="321120" cy="128520"/>
            <a:chOff x="4209792" y="2066422"/>
            <a:chExt cx="321120" cy="128520"/>
          </a:xfrm>
        </p:grpSpPr>
        <mc:AlternateContent xmlns:mc="http://schemas.openxmlformats.org/markup-compatibility/2006" xmlns:p14="http://schemas.microsoft.com/office/powerpoint/2010/main">
          <mc:Choice Requires="p14">
            <p:contentPart p14:bwMode="auto" r:id="rId46">
              <p14:nvContentPartPr>
                <p14:cNvPr id="31" name="Ink 30">
                  <a:extLst>
                    <a:ext uri="{FF2B5EF4-FFF2-40B4-BE49-F238E27FC236}">
                      <a16:creationId xmlns:a16="http://schemas.microsoft.com/office/drawing/2014/main" id="{14A15545-D1EF-2201-73FF-10D389543DD7}"/>
                    </a:ext>
                  </a:extLst>
                </p14:cNvPr>
                <p14:cNvContentPartPr/>
                <p14:nvPr/>
              </p14:nvContentPartPr>
              <p14:xfrm>
                <a:off x="4209792" y="2066422"/>
                <a:ext cx="207720" cy="41760"/>
              </p14:xfrm>
            </p:contentPart>
          </mc:Choice>
          <mc:Fallback xmlns="">
            <p:pic>
              <p:nvPicPr>
                <p:cNvPr id="31" name="Ink 30">
                  <a:extLst>
                    <a:ext uri="{FF2B5EF4-FFF2-40B4-BE49-F238E27FC236}">
                      <a16:creationId xmlns:a16="http://schemas.microsoft.com/office/drawing/2014/main" id="{14A15545-D1EF-2201-73FF-10D389543DD7}"/>
                    </a:ext>
                  </a:extLst>
                </p:cNvPr>
                <p:cNvPicPr/>
                <p:nvPr/>
              </p:nvPicPr>
              <p:blipFill>
                <a:blip r:embed="rId47"/>
                <a:stretch>
                  <a:fillRect/>
                </a:stretch>
              </p:blipFill>
              <p:spPr>
                <a:xfrm>
                  <a:off x="4203672" y="2060302"/>
                  <a:ext cx="21996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2" name="Ink 31">
                  <a:extLst>
                    <a:ext uri="{FF2B5EF4-FFF2-40B4-BE49-F238E27FC236}">
                      <a16:creationId xmlns:a16="http://schemas.microsoft.com/office/drawing/2014/main" id="{3FFE230D-C73B-E488-119E-62E27EDE16BF}"/>
                    </a:ext>
                  </a:extLst>
                </p14:cNvPr>
                <p14:cNvContentPartPr/>
                <p14:nvPr/>
              </p14:nvContentPartPr>
              <p14:xfrm>
                <a:off x="4313472" y="2180902"/>
                <a:ext cx="217440" cy="14040"/>
              </p14:xfrm>
            </p:contentPart>
          </mc:Choice>
          <mc:Fallback xmlns="">
            <p:pic>
              <p:nvPicPr>
                <p:cNvPr id="32" name="Ink 31">
                  <a:extLst>
                    <a:ext uri="{FF2B5EF4-FFF2-40B4-BE49-F238E27FC236}">
                      <a16:creationId xmlns:a16="http://schemas.microsoft.com/office/drawing/2014/main" id="{3FFE230D-C73B-E488-119E-62E27EDE16BF}"/>
                    </a:ext>
                  </a:extLst>
                </p:cNvPr>
                <p:cNvPicPr/>
                <p:nvPr/>
              </p:nvPicPr>
              <p:blipFill>
                <a:blip r:embed="rId49"/>
                <a:stretch>
                  <a:fillRect/>
                </a:stretch>
              </p:blipFill>
              <p:spPr>
                <a:xfrm>
                  <a:off x="4307352" y="2174782"/>
                  <a:ext cx="229680" cy="26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2D2252A9-53B7-6A84-7CFF-AFAFA9845FC3}"/>
                  </a:ext>
                </a:extLst>
              </p14:cNvPr>
              <p14:cNvContentPartPr/>
              <p14:nvPr/>
            </p14:nvContentPartPr>
            <p14:xfrm>
              <a:off x="5057952" y="1947622"/>
              <a:ext cx="294840" cy="308520"/>
            </p14:xfrm>
          </p:contentPart>
        </mc:Choice>
        <mc:Fallback xmlns="">
          <p:pic>
            <p:nvPicPr>
              <p:cNvPr id="35" name="Ink 34">
                <a:extLst>
                  <a:ext uri="{FF2B5EF4-FFF2-40B4-BE49-F238E27FC236}">
                    <a16:creationId xmlns:a16="http://schemas.microsoft.com/office/drawing/2014/main" id="{2D2252A9-53B7-6A84-7CFF-AFAFA9845FC3}"/>
                  </a:ext>
                </a:extLst>
              </p:cNvPr>
              <p:cNvPicPr/>
              <p:nvPr/>
            </p:nvPicPr>
            <p:blipFill>
              <a:blip r:embed="rId51"/>
              <a:stretch>
                <a:fillRect/>
              </a:stretch>
            </p:blipFill>
            <p:spPr>
              <a:xfrm>
                <a:off x="5051832" y="1941502"/>
                <a:ext cx="307080" cy="320760"/>
              </a:xfrm>
              <a:prstGeom prst="rect">
                <a:avLst/>
              </a:prstGeom>
            </p:spPr>
          </p:pic>
        </mc:Fallback>
      </mc:AlternateContent>
      <p:grpSp>
        <p:nvGrpSpPr>
          <p:cNvPr id="43" name="Group 42">
            <a:extLst>
              <a:ext uri="{FF2B5EF4-FFF2-40B4-BE49-F238E27FC236}">
                <a16:creationId xmlns:a16="http://schemas.microsoft.com/office/drawing/2014/main" id="{7350A3F1-B3B9-0701-32AF-D5ABAE60E896}"/>
              </a:ext>
            </a:extLst>
          </p:cNvPr>
          <p:cNvGrpSpPr/>
          <p:nvPr/>
        </p:nvGrpSpPr>
        <p:grpSpPr>
          <a:xfrm>
            <a:off x="5831952" y="1897942"/>
            <a:ext cx="581400" cy="297360"/>
            <a:chOff x="5831952" y="1897942"/>
            <a:chExt cx="581400" cy="297360"/>
          </a:xfrm>
        </p:grpSpPr>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13AD6D75-45E8-3BB8-83EC-91CE814B1971}"/>
                    </a:ext>
                  </a:extLst>
                </p14:cNvPr>
                <p14:cNvContentPartPr/>
                <p14:nvPr/>
              </p14:nvContentPartPr>
              <p14:xfrm>
                <a:off x="5831952" y="1961302"/>
                <a:ext cx="207360" cy="234000"/>
              </p14:xfrm>
            </p:contentPart>
          </mc:Choice>
          <mc:Fallback xmlns="">
            <p:pic>
              <p:nvPicPr>
                <p:cNvPr id="36" name="Ink 35">
                  <a:extLst>
                    <a:ext uri="{FF2B5EF4-FFF2-40B4-BE49-F238E27FC236}">
                      <a16:creationId xmlns:a16="http://schemas.microsoft.com/office/drawing/2014/main" id="{13AD6D75-45E8-3BB8-83EC-91CE814B1971}"/>
                    </a:ext>
                  </a:extLst>
                </p:cNvPr>
                <p:cNvPicPr/>
                <p:nvPr/>
              </p:nvPicPr>
              <p:blipFill>
                <a:blip r:embed="rId53"/>
                <a:stretch>
                  <a:fillRect/>
                </a:stretch>
              </p:blipFill>
              <p:spPr>
                <a:xfrm>
                  <a:off x="5825832" y="1955182"/>
                  <a:ext cx="21960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id="{03C9BD86-0942-7F0B-D1C2-01CCEC55BD61}"/>
                    </a:ext>
                  </a:extLst>
                </p14:cNvPr>
                <p14:cNvContentPartPr/>
                <p14:nvPr/>
              </p14:nvContentPartPr>
              <p14:xfrm>
                <a:off x="6105912" y="1997302"/>
                <a:ext cx="24840" cy="160560"/>
              </p14:xfrm>
            </p:contentPart>
          </mc:Choice>
          <mc:Fallback xmlns="">
            <p:pic>
              <p:nvPicPr>
                <p:cNvPr id="37" name="Ink 36">
                  <a:extLst>
                    <a:ext uri="{FF2B5EF4-FFF2-40B4-BE49-F238E27FC236}">
                      <a16:creationId xmlns:a16="http://schemas.microsoft.com/office/drawing/2014/main" id="{03C9BD86-0942-7F0B-D1C2-01CCEC55BD61}"/>
                    </a:ext>
                  </a:extLst>
                </p:cNvPr>
                <p:cNvPicPr/>
                <p:nvPr/>
              </p:nvPicPr>
              <p:blipFill>
                <a:blip r:embed="rId55"/>
                <a:stretch>
                  <a:fillRect/>
                </a:stretch>
              </p:blipFill>
              <p:spPr>
                <a:xfrm>
                  <a:off x="6099792" y="1991182"/>
                  <a:ext cx="370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8" name="Ink 37">
                  <a:extLst>
                    <a:ext uri="{FF2B5EF4-FFF2-40B4-BE49-F238E27FC236}">
                      <a16:creationId xmlns:a16="http://schemas.microsoft.com/office/drawing/2014/main" id="{3133132F-DBEB-B7E0-3468-8C6C6EB300EC}"/>
                    </a:ext>
                  </a:extLst>
                </p14:cNvPr>
                <p14:cNvContentPartPr/>
                <p14:nvPr/>
              </p14:nvContentPartPr>
              <p14:xfrm>
                <a:off x="6094392" y="1897942"/>
                <a:ext cx="33120" cy="5760"/>
              </p14:xfrm>
            </p:contentPart>
          </mc:Choice>
          <mc:Fallback xmlns="">
            <p:pic>
              <p:nvPicPr>
                <p:cNvPr id="38" name="Ink 37">
                  <a:extLst>
                    <a:ext uri="{FF2B5EF4-FFF2-40B4-BE49-F238E27FC236}">
                      <a16:creationId xmlns:a16="http://schemas.microsoft.com/office/drawing/2014/main" id="{3133132F-DBEB-B7E0-3468-8C6C6EB300EC}"/>
                    </a:ext>
                  </a:extLst>
                </p:cNvPr>
                <p:cNvPicPr/>
                <p:nvPr/>
              </p:nvPicPr>
              <p:blipFill>
                <a:blip r:embed="rId57"/>
                <a:stretch>
                  <a:fillRect/>
                </a:stretch>
              </p:blipFill>
              <p:spPr>
                <a:xfrm>
                  <a:off x="6088272" y="1891822"/>
                  <a:ext cx="453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9" name="Ink 38">
                  <a:extLst>
                    <a:ext uri="{FF2B5EF4-FFF2-40B4-BE49-F238E27FC236}">
                      <a16:creationId xmlns:a16="http://schemas.microsoft.com/office/drawing/2014/main" id="{5B19D841-4A1E-B22A-77AB-E2131E4A1B94}"/>
                    </a:ext>
                  </a:extLst>
                </p14:cNvPr>
                <p14:cNvContentPartPr/>
                <p14:nvPr/>
              </p14:nvContentPartPr>
              <p14:xfrm>
                <a:off x="6259992" y="1974622"/>
                <a:ext cx="153360" cy="172440"/>
              </p14:xfrm>
            </p:contentPart>
          </mc:Choice>
          <mc:Fallback xmlns="">
            <p:pic>
              <p:nvPicPr>
                <p:cNvPr id="39" name="Ink 38">
                  <a:extLst>
                    <a:ext uri="{FF2B5EF4-FFF2-40B4-BE49-F238E27FC236}">
                      <a16:creationId xmlns:a16="http://schemas.microsoft.com/office/drawing/2014/main" id="{5B19D841-4A1E-B22A-77AB-E2131E4A1B94}"/>
                    </a:ext>
                  </a:extLst>
                </p:cNvPr>
                <p:cNvPicPr/>
                <p:nvPr/>
              </p:nvPicPr>
              <p:blipFill>
                <a:blip r:embed="rId59"/>
                <a:stretch>
                  <a:fillRect/>
                </a:stretch>
              </p:blipFill>
              <p:spPr>
                <a:xfrm>
                  <a:off x="6253872" y="1968502"/>
                  <a:ext cx="165600" cy="184680"/>
                </a:xfrm>
                <a:prstGeom prst="rect">
                  <a:avLst/>
                </a:prstGeom>
              </p:spPr>
            </p:pic>
          </mc:Fallback>
        </mc:AlternateContent>
      </p:grpSp>
      <p:grpSp>
        <p:nvGrpSpPr>
          <p:cNvPr id="42" name="Group 41">
            <a:extLst>
              <a:ext uri="{FF2B5EF4-FFF2-40B4-BE49-F238E27FC236}">
                <a16:creationId xmlns:a16="http://schemas.microsoft.com/office/drawing/2014/main" id="{B2192DAC-1088-DED2-5A05-B1F575BE3886}"/>
              </a:ext>
            </a:extLst>
          </p:cNvPr>
          <p:cNvGrpSpPr/>
          <p:nvPr/>
        </p:nvGrpSpPr>
        <p:grpSpPr>
          <a:xfrm>
            <a:off x="6794592" y="1757542"/>
            <a:ext cx="660600" cy="339840"/>
            <a:chOff x="6794592" y="1757542"/>
            <a:chExt cx="660600" cy="339840"/>
          </a:xfrm>
        </p:grpSpPr>
        <mc:AlternateContent xmlns:mc="http://schemas.openxmlformats.org/markup-compatibility/2006" xmlns:p14="http://schemas.microsoft.com/office/powerpoint/2010/main">
          <mc:Choice Requires="p14">
            <p:contentPart p14:bwMode="auto" r:id="rId60">
              <p14:nvContentPartPr>
                <p14:cNvPr id="40" name="Ink 39">
                  <a:extLst>
                    <a:ext uri="{FF2B5EF4-FFF2-40B4-BE49-F238E27FC236}">
                      <a16:creationId xmlns:a16="http://schemas.microsoft.com/office/drawing/2014/main" id="{D15D7ECA-F096-FC9B-686C-1CB291D0422E}"/>
                    </a:ext>
                  </a:extLst>
                </p14:cNvPr>
                <p14:cNvContentPartPr/>
                <p14:nvPr/>
              </p14:nvContentPartPr>
              <p14:xfrm>
                <a:off x="6794592" y="1757542"/>
                <a:ext cx="244440" cy="334440"/>
              </p14:xfrm>
            </p:contentPart>
          </mc:Choice>
          <mc:Fallback xmlns="">
            <p:pic>
              <p:nvPicPr>
                <p:cNvPr id="40" name="Ink 39">
                  <a:extLst>
                    <a:ext uri="{FF2B5EF4-FFF2-40B4-BE49-F238E27FC236}">
                      <a16:creationId xmlns:a16="http://schemas.microsoft.com/office/drawing/2014/main" id="{D15D7ECA-F096-FC9B-686C-1CB291D0422E}"/>
                    </a:ext>
                  </a:extLst>
                </p:cNvPr>
                <p:cNvPicPr/>
                <p:nvPr/>
              </p:nvPicPr>
              <p:blipFill>
                <a:blip r:embed="rId61"/>
                <a:stretch>
                  <a:fillRect/>
                </a:stretch>
              </p:blipFill>
              <p:spPr>
                <a:xfrm>
                  <a:off x="6788472" y="1751422"/>
                  <a:ext cx="25668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1" name="Ink 40">
                  <a:extLst>
                    <a:ext uri="{FF2B5EF4-FFF2-40B4-BE49-F238E27FC236}">
                      <a16:creationId xmlns:a16="http://schemas.microsoft.com/office/drawing/2014/main" id="{322BDE05-BF1E-6EED-1479-F1F3033834A9}"/>
                    </a:ext>
                  </a:extLst>
                </p14:cNvPr>
                <p14:cNvContentPartPr/>
                <p14:nvPr/>
              </p14:nvContentPartPr>
              <p14:xfrm>
                <a:off x="7137672" y="1899742"/>
                <a:ext cx="317520" cy="197640"/>
              </p14:xfrm>
            </p:contentPart>
          </mc:Choice>
          <mc:Fallback xmlns="">
            <p:pic>
              <p:nvPicPr>
                <p:cNvPr id="41" name="Ink 40">
                  <a:extLst>
                    <a:ext uri="{FF2B5EF4-FFF2-40B4-BE49-F238E27FC236}">
                      <a16:creationId xmlns:a16="http://schemas.microsoft.com/office/drawing/2014/main" id="{322BDE05-BF1E-6EED-1479-F1F3033834A9}"/>
                    </a:ext>
                  </a:extLst>
                </p:cNvPr>
                <p:cNvPicPr/>
                <p:nvPr/>
              </p:nvPicPr>
              <p:blipFill>
                <a:blip r:embed="rId63"/>
                <a:stretch>
                  <a:fillRect/>
                </a:stretch>
              </p:blipFill>
              <p:spPr>
                <a:xfrm>
                  <a:off x="7131552" y="1893622"/>
                  <a:ext cx="329760" cy="209880"/>
                </a:xfrm>
                <a:prstGeom prst="rect">
                  <a:avLst/>
                </a:prstGeom>
              </p:spPr>
            </p:pic>
          </mc:Fallback>
        </mc:AlternateContent>
      </p:grpSp>
      <p:grpSp>
        <p:nvGrpSpPr>
          <p:cNvPr id="53" name="Group 52">
            <a:extLst>
              <a:ext uri="{FF2B5EF4-FFF2-40B4-BE49-F238E27FC236}">
                <a16:creationId xmlns:a16="http://schemas.microsoft.com/office/drawing/2014/main" id="{779971BC-4CE4-3391-D8FB-303432F2C036}"/>
              </a:ext>
            </a:extLst>
          </p:cNvPr>
          <p:cNvGrpSpPr/>
          <p:nvPr/>
        </p:nvGrpSpPr>
        <p:grpSpPr>
          <a:xfrm>
            <a:off x="1492152" y="3101062"/>
            <a:ext cx="856080" cy="489240"/>
            <a:chOff x="1492152" y="3101062"/>
            <a:chExt cx="856080" cy="489240"/>
          </a:xfrm>
        </p:grpSpPr>
        <mc:AlternateContent xmlns:mc="http://schemas.openxmlformats.org/markup-compatibility/2006" xmlns:p14="http://schemas.microsoft.com/office/powerpoint/2010/main">
          <mc:Choice Requires="p14">
            <p:contentPart p14:bwMode="auto" r:id="rId64">
              <p14:nvContentPartPr>
                <p14:cNvPr id="44" name="Ink 43">
                  <a:extLst>
                    <a:ext uri="{FF2B5EF4-FFF2-40B4-BE49-F238E27FC236}">
                      <a16:creationId xmlns:a16="http://schemas.microsoft.com/office/drawing/2014/main" id="{3AA7EB6A-8843-C6B5-71DC-8DB8EC5581B8}"/>
                    </a:ext>
                  </a:extLst>
                </p14:cNvPr>
                <p14:cNvContentPartPr/>
                <p14:nvPr/>
              </p14:nvContentPartPr>
              <p14:xfrm>
                <a:off x="1492152" y="3101062"/>
                <a:ext cx="254520" cy="266400"/>
              </p14:xfrm>
            </p:contentPart>
          </mc:Choice>
          <mc:Fallback xmlns="">
            <p:pic>
              <p:nvPicPr>
                <p:cNvPr id="44" name="Ink 43">
                  <a:extLst>
                    <a:ext uri="{FF2B5EF4-FFF2-40B4-BE49-F238E27FC236}">
                      <a16:creationId xmlns:a16="http://schemas.microsoft.com/office/drawing/2014/main" id="{3AA7EB6A-8843-C6B5-71DC-8DB8EC5581B8}"/>
                    </a:ext>
                  </a:extLst>
                </p:cNvPr>
                <p:cNvPicPr/>
                <p:nvPr/>
              </p:nvPicPr>
              <p:blipFill>
                <a:blip r:embed="rId65"/>
                <a:stretch>
                  <a:fillRect/>
                </a:stretch>
              </p:blipFill>
              <p:spPr>
                <a:xfrm>
                  <a:off x="1486032" y="3094942"/>
                  <a:ext cx="26676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5" name="Ink 44">
                  <a:extLst>
                    <a:ext uri="{FF2B5EF4-FFF2-40B4-BE49-F238E27FC236}">
                      <a16:creationId xmlns:a16="http://schemas.microsoft.com/office/drawing/2014/main" id="{DA678975-21C1-4F74-5A60-4062FF9CD4FC}"/>
                    </a:ext>
                  </a:extLst>
                </p14:cNvPr>
                <p14:cNvContentPartPr/>
                <p14:nvPr/>
              </p14:nvContentPartPr>
              <p14:xfrm>
                <a:off x="1676472" y="3159382"/>
                <a:ext cx="38160" cy="391680"/>
              </p14:xfrm>
            </p:contentPart>
          </mc:Choice>
          <mc:Fallback xmlns="">
            <p:pic>
              <p:nvPicPr>
                <p:cNvPr id="45" name="Ink 44">
                  <a:extLst>
                    <a:ext uri="{FF2B5EF4-FFF2-40B4-BE49-F238E27FC236}">
                      <a16:creationId xmlns:a16="http://schemas.microsoft.com/office/drawing/2014/main" id="{DA678975-21C1-4F74-5A60-4062FF9CD4FC}"/>
                    </a:ext>
                  </a:extLst>
                </p:cNvPr>
                <p:cNvPicPr/>
                <p:nvPr/>
              </p:nvPicPr>
              <p:blipFill>
                <a:blip r:embed="rId67"/>
                <a:stretch>
                  <a:fillRect/>
                </a:stretch>
              </p:blipFill>
              <p:spPr>
                <a:xfrm>
                  <a:off x="1670352" y="3153262"/>
                  <a:ext cx="5040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6" name="Ink 45">
                  <a:extLst>
                    <a:ext uri="{FF2B5EF4-FFF2-40B4-BE49-F238E27FC236}">
                      <a16:creationId xmlns:a16="http://schemas.microsoft.com/office/drawing/2014/main" id="{4DF8706E-B685-7E34-21AA-458A756A3C54}"/>
                    </a:ext>
                  </a:extLst>
                </p14:cNvPr>
                <p14:cNvContentPartPr/>
                <p14:nvPr/>
              </p14:nvContentPartPr>
              <p14:xfrm>
                <a:off x="1903992" y="3145342"/>
                <a:ext cx="93240" cy="439920"/>
              </p14:xfrm>
            </p:contentPart>
          </mc:Choice>
          <mc:Fallback xmlns="">
            <p:pic>
              <p:nvPicPr>
                <p:cNvPr id="46" name="Ink 45">
                  <a:extLst>
                    <a:ext uri="{FF2B5EF4-FFF2-40B4-BE49-F238E27FC236}">
                      <a16:creationId xmlns:a16="http://schemas.microsoft.com/office/drawing/2014/main" id="{4DF8706E-B685-7E34-21AA-458A756A3C54}"/>
                    </a:ext>
                  </a:extLst>
                </p:cNvPr>
                <p:cNvPicPr/>
                <p:nvPr/>
              </p:nvPicPr>
              <p:blipFill>
                <a:blip r:embed="rId69"/>
                <a:stretch>
                  <a:fillRect/>
                </a:stretch>
              </p:blipFill>
              <p:spPr>
                <a:xfrm>
                  <a:off x="1897872" y="3139222"/>
                  <a:ext cx="105480" cy="4521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7" name="Ink 46">
                  <a:extLst>
                    <a:ext uri="{FF2B5EF4-FFF2-40B4-BE49-F238E27FC236}">
                      <a16:creationId xmlns:a16="http://schemas.microsoft.com/office/drawing/2014/main" id="{F0997653-881B-A829-3EB2-6A9E1E4347EE}"/>
                    </a:ext>
                  </a:extLst>
                </p14:cNvPr>
                <p14:cNvContentPartPr/>
                <p14:nvPr/>
              </p14:nvContentPartPr>
              <p14:xfrm>
                <a:off x="2054832" y="3262342"/>
                <a:ext cx="181080" cy="163080"/>
              </p14:xfrm>
            </p:contentPart>
          </mc:Choice>
          <mc:Fallback xmlns="">
            <p:pic>
              <p:nvPicPr>
                <p:cNvPr id="47" name="Ink 46">
                  <a:extLst>
                    <a:ext uri="{FF2B5EF4-FFF2-40B4-BE49-F238E27FC236}">
                      <a16:creationId xmlns:a16="http://schemas.microsoft.com/office/drawing/2014/main" id="{F0997653-881B-A829-3EB2-6A9E1E4347EE}"/>
                    </a:ext>
                  </a:extLst>
                </p:cNvPr>
                <p:cNvPicPr/>
                <p:nvPr/>
              </p:nvPicPr>
              <p:blipFill>
                <a:blip r:embed="rId71"/>
                <a:stretch>
                  <a:fillRect/>
                </a:stretch>
              </p:blipFill>
              <p:spPr>
                <a:xfrm>
                  <a:off x="2048712" y="3256222"/>
                  <a:ext cx="1933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8" name="Ink 47">
                  <a:extLst>
                    <a:ext uri="{FF2B5EF4-FFF2-40B4-BE49-F238E27FC236}">
                      <a16:creationId xmlns:a16="http://schemas.microsoft.com/office/drawing/2014/main" id="{85DAB0F2-72F2-596C-8223-B0B8D7E0F90F}"/>
                    </a:ext>
                  </a:extLst>
                </p14:cNvPr>
                <p14:cNvContentPartPr/>
                <p14:nvPr/>
              </p14:nvContentPartPr>
              <p14:xfrm>
                <a:off x="2239872" y="3134542"/>
                <a:ext cx="108360" cy="455760"/>
              </p14:xfrm>
            </p:contentPart>
          </mc:Choice>
          <mc:Fallback xmlns="">
            <p:pic>
              <p:nvPicPr>
                <p:cNvPr id="48" name="Ink 47">
                  <a:extLst>
                    <a:ext uri="{FF2B5EF4-FFF2-40B4-BE49-F238E27FC236}">
                      <a16:creationId xmlns:a16="http://schemas.microsoft.com/office/drawing/2014/main" id="{85DAB0F2-72F2-596C-8223-B0B8D7E0F90F}"/>
                    </a:ext>
                  </a:extLst>
                </p:cNvPr>
                <p:cNvPicPr/>
                <p:nvPr/>
              </p:nvPicPr>
              <p:blipFill>
                <a:blip r:embed="rId73"/>
                <a:stretch>
                  <a:fillRect/>
                </a:stretch>
              </p:blipFill>
              <p:spPr>
                <a:xfrm>
                  <a:off x="2233752" y="3128422"/>
                  <a:ext cx="120600" cy="468000"/>
                </a:xfrm>
                <a:prstGeom prst="rect">
                  <a:avLst/>
                </a:prstGeom>
              </p:spPr>
            </p:pic>
          </mc:Fallback>
        </mc:AlternateContent>
      </p:grpSp>
      <p:grpSp>
        <p:nvGrpSpPr>
          <p:cNvPr id="52" name="Group 51">
            <a:extLst>
              <a:ext uri="{FF2B5EF4-FFF2-40B4-BE49-F238E27FC236}">
                <a16:creationId xmlns:a16="http://schemas.microsoft.com/office/drawing/2014/main" id="{9215E4E3-17D3-136E-A938-8F554612C4B9}"/>
              </a:ext>
            </a:extLst>
          </p:cNvPr>
          <p:cNvGrpSpPr/>
          <p:nvPr/>
        </p:nvGrpSpPr>
        <p:grpSpPr>
          <a:xfrm>
            <a:off x="2565672" y="3184582"/>
            <a:ext cx="463680" cy="231840"/>
            <a:chOff x="2565672" y="3184582"/>
            <a:chExt cx="463680" cy="231840"/>
          </a:xfrm>
        </p:grpSpPr>
        <mc:AlternateContent xmlns:mc="http://schemas.openxmlformats.org/markup-compatibility/2006" xmlns:p14="http://schemas.microsoft.com/office/powerpoint/2010/main">
          <mc:Choice Requires="p14">
            <p:contentPart p14:bwMode="auto" r:id="rId74">
              <p14:nvContentPartPr>
                <p14:cNvPr id="49" name="Ink 48">
                  <a:extLst>
                    <a:ext uri="{FF2B5EF4-FFF2-40B4-BE49-F238E27FC236}">
                      <a16:creationId xmlns:a16="http://schemas.microsoft.com/office/drawing/2014/main" id="{517B530D-A145-F699-292A-55F02D0A59B7}"/>
                    </a:ext>
                  </a:extLst>
                </p14:cNvPr>
                <p14:cNvContentPartPr/>
                <p14:nvPr/>
              </p14:nvContentPartPr>
              <p14:xfrm>
                <a:off x="2565672" y="3303382"/>
                <a:ext cx="124560" cy="41400"/>
              </p14:xfrm>
            </p:contentPart>
          </mc:Choice>
          <mc:Fallback xmlns="">
            <p:pic>
              <p:nvPicPr>
                <p:cNvPr id="49" name="Ink 48">
                  <a:extLst>
                    <a:ext uri="{FF2B5EF4-FFF2-40B4-BE49-F238E27FC236}">
                      <a16:creationId xmlns:a16="http://schemas.microsoft.com/office/drawing/2014/main" id="{517B530D-A145-F699-292A-55F02D0A59B7}"/>
                    </a:ext>
                  </a:extLst>
                </p:cNvPr>
                <p:cNvPicPr/>
                <p:nvPr/>
              </p:nvPicPr>
              <p:blipFill>
                <a:blip r:embed="rId75"/>
                <a:stretch>
                  <a:fillRect/>
                </a:stretch>
              </p:blipFill>
              <p:spPr>
                <a:xfrm>
                  <a:off x="2559552" y="3297262"/>
                  <a:ext cx="1368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0" name="Ink 49">
                  <a:extLst>
                    <a:ext uri="{FF2B5EF4-FFF2-40B4-BE49-F238E27FC236}">
                      <a16:creationId xmlns:a16="http://schemas.microsoft.com/office/drawing/2014/main" id="{DCFEBBE9-0DD4-C506-E00A-473ACFD1C357}"/>
                    </a:ext>
                  </a:extLst>
                </p14:cNvPr>
                <p14:cNvContentPartPr/>
                <p14:nvPr/>
              </p14:nvContentPartPr>
              <p14:xfrm>
                <a:off x="2604552" y="3340462"/>
                <a:ext cx="136440" cy="75960"/>
              </p14:xfrm>
            </p:contentPart>
          </mc:Choice>
          <mc:Fallback xmlns="">
            <p:pic>
              <p:nvPicPr>
                <p:cNvPr id="50" name="Ink 49">
                  <a:extLst>
                    <a:ext uri="{FF2B5EF4-FFF2-40B4-BE49-F238E27FC236}">
                      <a16:creationId xmlns:a16="http://schemas.microsoft.com/office/drawing/2014/main" id="{DCFEBBE9-0DD4-C506-E00A-473ACFD1C357}"/>
                    </a:ext>
                  </a:extLst>
                </p:cNvPr>
                <p:cNvPicPr/>
                <p:nvPr/>
              </p:nvPicPr>
              <p:blipFill>
                <a:blip r:embed="rId77"/>
                <a:stretch>
                  <a:fillRect/>
                </a:stretch>
              </p:blipFill>
              <p:spPr>
                <a:xfrm>
                  <a:off x="2598432" y="3334342"/>
                  <a:ext cx="14868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1" name="Ink 50">
                  <a:extLst>
                    <a:ext uri="{FF2B5EF4-FFF2-40B4-BE49-F238E27FC236}">
                      <a16:creationId xmlns:a16="http://schemas.microsoft.com/office/drawing/2014/main" id="{A9A02425-E870-6C0C-9CBD-F9579DC6871A}"/>
                    </a:ext>
                  </a:extLst>
                </p14:cNvPr>
                <p14:cNvContentPartPr/>
                <p14:nvPr/>
              </p14:nvContentPartPr>
              <p14:xfrm>
                <a:off x="2873112" y="3184582"/>
                <a:ext cx="156240" cy="206640"/>
              </p14:xfrm>
            </p:contentPart>
          </mc:Choice>
          <mc:Fallback xmlns="">
            <p:pic>
              <p:nvPicPr>
                <p:cNvPr id="51" name="Ink 50">
                  <a:extLst>
                    <a:ext uri="{FF2B5EF4-FFF2-40B4-BE49-F238E27FC236}">
                      <a16:creationId xmlns:a16="http://schemas.microsoft.com/office/drawing/2014/main" id="{A9A02425-E870-6C0C-9CBD-F9579DC6871A}"/>
                    </a:ext>
                  </a:extLst>
                </p:cNvPr>
                <p:cNvPicPr/>
                <p:nvPr/>
              </p:nvPicPr>
              <p:blipFill>
                <a:blip r:embed="rId79"/>
                <a:stretch>
                  <a:fillRect/>
                </a:stretch>
              </p:blipFill>
              <p:spPr>
                <a:xfrm>
                  <a:off x="2866992" y="3178462"/>
                  <a:ext cx="168480" cy="218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0">
            <p14:nvContentPartPr>
              <p14:cNvPr id="54" name="Ink 53">
                <a:extLst>
                  <a:ext uri="{FF2B5EF4-FFF2-40B4-BE49-F238E27FC236}">
                    <a16:creationId xmlns:a16="http://schemas.microsoft.com/office/drawing/2014/main" id="{F045DAD8-8064-9C71-F993-42ACEC1946E1}"/>
                  </a:ext>
                </a:extLst>
              </p14:cNvPr>
              <p14:cNvContentPartPr/>
              <p14:nvPr/>
            </p14:nvContentPartPr>
            <p14:xfrm>
              <a:off x="4711272" y="3641782"/>
              <a:ext cx="298080" cy="381240"/>
            </p14:xfrm>
          </p:contentPart>
        </mc:Choice>
        <mc:Fallback xmlns="">
          <p:pic>
            <p:nvPicPr>
              <p:cNvPr id="54" name="Ink 53">
                <a:extLst>
                  <a:ext uri="{FF2B5EF4-FFF2-40B4-BE49-F238E27FC236}">
                    <a16:creationId xmlns:a16="http://schemas.microsoft.com/office/drawing/2014/main" id="{F045DAD8-8064-9C71-F993-42ACEC1946E1}"/>
                  </a:ext>
                </a:extLst>
              </p:cNvPr>
              <p:cNvPicPr/>
              <p:nvPr/>
            </p:nvPicPr>
            <p:blipFill>
              <a:blip r:embed="rId81"/>
              <a:stretch>
                <a:fillRect/>
              </a:stretch>
            </p:blipFill>
            <p:spPr>
              <a:xfrm>
                <a:off x="4705152" y="3635662"/>
                <a:ext cx="310320" cy="393480"/>
              </a:xfrm>
              <a:prstGeom prst="rect">
                <a:avLst/>
              </a:prstGeom>
            </p:spPr>
          </p:pic>
        </mc:Fallback>
      </mc:AlternateContent>
      <p:grpSp>
        <p:nvGrpSpPr>
          <p:cNvPr id="62" name="Group 61">
            <a:extLst>
              <a:ext uri="{FF2B5EF4-FFF2-40B4-BE49-F238E27FC236}">
                <a16:creationId xmlns:a16="http://schemas.microsoft.com/office/drawing/2014/main" id="{7140CC1B-A70B-ED19-E51F-65924BB363FA}"/>
              </a:ext>
            </a:extLst>
          </p:cNvPr>
          <p:cNvGrpSpPr/>
          <p:nvPr/>
        </p:nvGrpSpPr>
        <p:grpSpPr>
          <a:xfrm>
            <a:off x="5242992" y="3575902"/>
            <a:ext cx="593280" cy="397080"/>
            <a:chOff x="5242992" y="3575902"/>
            <a:chExt cx="593280" cy="397080"/>
          </a:xfrm>
        </p:grpSpPr>
        <mc:AlternateContent xmlns:mc="http://schemas.openxmlformats.org/markup-compatibility/2006" xmlns:p14="http://schemas.microsoft.com/office/powerpoint/2010/main">
          <mc:Choice Requires="p14">
            <p:contentPart p14:bwMode="auto" r:id="rId82">
              <p14:nvContentPartPr>
                <p14:cNvPr id="55" name="Ink 54">
                  <a:extLst>
                    <a:ext uri="{FF2B5EF4-FFF2-40B4-BE49-F238E27FC236}">
                      <a16:creationId xmlns:a16="http://schemas.microsoft.com/office/drawing/2014/main" id="{584984FD-8D14-7826-20D4-0E7A0EB5B5CD}"/>
                    </a:ext>
                  </a:extLst>
                </p14:cNvPr>
                <p14:cNvContentPartPr/>
                <p14:nvPr/>
              </p14:nvContentPartPr>
              <p14:xfrm>
                <a:off x="5242992" y="3678502"/>
                <a:ext cx="187920" cy="294480"/>
              </p14:xfrm>
            </p:contentPart>
          </mc:Choice>
          <mc:Fallback xmlns="">
            <p:pic>
              <p:nvPicPr>
                <p:cNvPr id="55" name="Ink 54">
                  <a:extLst>
                    <a:ext uri="{FF2B5EF4-FFF2-40B4-BE49-F238E27FC236}">
                      <a16:creationId xmlns:a16="http://schemas.microsoft.com/office/drawing/2014/main" id="{584984FD-8D14-7826-20D4-0E7A0EB5B5CD}"/>
                    </a:ext>
                  </a:extLst>
                </p:cNvPr>
                <p:cNvPicPr/>
                <p:nvPr/>
              </p:nvPicPr>
              <p:blipFill>
                <a:blip r:embed="rId83"/>
                <a:stretch>
                  <a:fillRect/>
                </a:stretch>
              </p:blipFill>
              <p:spPr>
                <a:xfrm>
                  <a:off x="5236872" y="3672382"/>
                  <a:ext cx="20016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6" name="Ink 55">
                  <a:extLst>
                    <a:ext uri="{FF2B5EF4-FFF2-40B4-BE49-F238E27FC236}">
                      <a16:creationId xmlns:a16="http://schemas.microsoft.com/office/drawing/2014/main" id="{969A99DC-F420-C228-43AB-4AB0F499DD9D}"/>
                    </a:ext>
                  </a:extLst>
                </p14:cNvPr>
                <p14:cNvContentPartPr/>
                <p14:nvPr/>
              </p14:nvContentPartPr>
              <p14:xfrm>
                <a:off x="5543232" y="3782902"/>
                <a:ext cx="28800" cy="151560"/>
              </p14:xfrm>
            </p:contentPart>
          </mc:Choice>
          <mc:Fallback xmlns="">
            <p:pic>
              <p:nvPicPr>
                <p:cNvPr id="56" name="Ink 55">
                  <a:extLst>
                    <a:ext uri="{FF2B5EF4-FFF2-40B4-BE49-F238E27FC236}">
                      <a16:creationId xmlns:a16="http://schemas.microsoft.com/office/drawing/2014/main" id="{969A99DC-F420-C228-43AB-4AB0F499DD9D}"/>
                    </a:ext>
                  </a:extLst>
                </p:cNvPr>
                <p:cNvPicPr/>
                <p:nvPr/>
              </p:nvPicPr>
              <p:blipFill>
                <a:blip r:embed="rId85"/>
                <a:stretch>
                  <a:fillRect/>
                </a:stretch>
              </p:blipFill>
              <p:spPr>
                <a:xfrm>
                  <a:off x="5537112" y="3776782"/>
                  <a:ext cx="4104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7" name="Ink 56">
                  <a:extLst>
                    <a:ext uri="{FF2B5EF4-FFF2-40B4-BE49-F238E27FC236}">
                      <a16:creationId xmlns:a16="http://schemas.microsoft.com/office/drawing/2014/main" id="{F77DE879-1FEA-59E0-CF73-1B4C1230CFBC}"/>
                    </a:ext>
                  </a:extLst>
                </p14:cNvPr>
                <p14:cNvContentPartPr/>
                <p14:nvPr/>
              </p14:nvContentPartPr>
              <p14:xfrm>
                <a:off x="5469792" y="3575902"/>
                <a:ext cx="11160" cy="41400"/>
              </p14:xfrm>
            </p:contentPart>
          </mc:Choice>
          <mc:Fallback xmlns="">
            <p:pic>
              <p:nvPicPr>
                <p:cNvPr id="57" name="Ink 56">
                  <a:extLst>
                    <a:ext uri="{FF2B5EF4-FFF2-40B4-BE49-F238E27FC236}">
                      <a16:creationId xmlns:a16="http://schemas.microsoft.com/office/drawing/2014/main" id="{F77DE879-1FEA-59E0-CF73-1B4C1230CFBC}"/>
                    </a:ext>
                  </a:extLst>
                </p:cNvPr>
                <p:cNvPicPr/>
                <p:nvPr/>
              </p:nvPicPr>
              <p:blipFill>
                <a:blip r:embed="rId87"/>
                <a:stretch>
                  <a:fillRect/>
                </a:stretch>
              </p:blipFill>
              <p:spPr>
                <a:xfrm>
                  <a:off x="5463672" y="3569782"/>
                  <a:ext cx="234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8" name="Ink 57">
                  <a:extLst>
                    <a:ext uri="{FF2B5EF4-FFF2-40B4-BE49-F238E27FC236}">
                      <a16:creationId xmlns:a16="http://schemas.microsoft.com/office/drawing/2014/main" id="{7C551B56-64F6-009C-FEC5-8B635373AA2F}"/>
                    </a:ext>
                  </a:extLst>
                </p14:cNvPr>
                <p14:cNvContentPartPr/>
                <p14:nvPr/>
              </p14:nvContentPartPr>
              <p14:xfrm>
                <a:off x="5692272" y="3696502"/>
                <a:ext cx="144000" cy="212400"/>
              </p14:xfrm>
            </p:contentPart>
          </mc:Choice>
          <mc:Fallback xmlns="">
            <p:pic>
              <p:nvPicPr>
                <p:cNvPr id="58" name="Ink 57">
                  <a:extLst>
                    <a:ext uri="{FF2B5EF4-FFF2-40B4-BE49-F238E27FC236}">
                      <a16:creationId xmlns:a16="http://schemas.microsoft.com/office/drawing/2014/main" id="{7C551B56-64F6-009C-FEC5-8B635373AA2F}"/>
                    </a:ext>
                  </a:extLst>
                </p:cNvPr>
                <p:cNvPicPr/>
                <p:nvPr/>
              </p:nvPicPr>
              <p:blipFill>
                <a:blip r:embed="rId89"/>
                <a:stretch>
                  <a:fillRect/>
                </a:stretch>
              </p:blipFill>
              <p:spPr>
                <a:xfrm>
                  <a:off x="5686152" y="3690382"/>
                  <a:ext cx="156240" cy="224640"/>
                </a:xfrm>
                <a:prstGeom prst="rect">
                  <a:avLst/>
                </a:prstGeom>
              </p:spPr>
            </p:pic>
          </mc:Fallback>
        </mc:AlternateContent>
      </p:grpSp>
      <p:grpSp>
        <p:nvGrpSpPr>
          <p:cNvPr id="61" name="Group 60">
            <a:extLst>
              <a:ext uri="{FF2B5EF4-FFF2-40B4-BE49-F238E27FC236}">
                <a16:creationId xmlns:a16="http://schemas.microsoft.com/office/drawing/2014/main" id="{C268E133-7E3D-FDD0-7BE5-A32488D3F25D}"/>
              </a:ext>
            </a:extLst>
          </p:cNvPr>
          <p:cNvGrpSpPr/>
          <p:nvPr/>
        </p:nvGrpSpPr>
        <p:grpSpPr>
          <a:xfrm>
            <a:off x="6066672" y="3476542"/>
            <a:ext cx="670680" cy="408600"/>
            <a:chOff x="6066672" y="3476542"/>
            <a:chExt cx="670680" cy="408600"/>
          </a:xfrm>
        </p:grpSpPr>
        <mc:AlternateContent xmlns:mc="http://schemas.openxmlformats.org/markup-compatibility/2006" xmlns:p14="http://schemas.microsoft.com/office/powerpoint/2010/main">
          <mc:Choice Requires="p14">
            <p:contentPart p14:bwMode="auto" r:id="rId90">
              <p14:nvContentPartPr>
                <p14:cNvPr id="59" name="Ink 58">
                  <a:extLst>
                    <a:ext uri="{FF2B5EF4-FFF2-40B4-BE49-F238E27FC236}">
                      <a16:creationId xmlns:a16="http://schemas.microsoft.com/office/drawing/2014/main" id="{2FA6DFA4-787F-0642-223D-D00D6A9326C4}"/>
                    </a:ext>
                  </a:extLst>
                </p14:cNvPr>
                <p14:cNvContentPartPr/>
                <p14:nvPr/>
              </p14:nvContentPartPr>
              <p14:xfrm>
                <a:off x="6066672" y="3476542"/>
                <a:ext cx="254880" cy="408600"/>
              </p14:xfrm>
            </p:contentPart>
          </mc:Choice>
          <mc:Fallback xmlns="">
            <p:pic>
              <p:nvPicPr>
                <p:cNvPr id="59" name="Ink 58">
                  <a:extLst>
                    <a:ext uri="{FF2B5EF4-FFF2-40B4-BE49-F238E27FC236}">
                      <a16:creationId xmlns:a16="http://schemas.microsoft.com/office/drawing/2014/main" id="{2FA6DFA4-787F-0642-223D-D00D6A9326C4}"/>
                    </a:ext>
                  </a:extLst>
                </p:cNvPr>
                <p:cNvPicPr/>
                <p:nvPr/>
              </p:nvPicPr>
              <p:blipFill>
                <a:blip r:embed="rId91"/>
                <a:stretch>
                  <a:fillRect/>
                </a:stretch>
              </p:blipFill>
              <p:spPr>
                <a:xfrm>
                  <a:off x="6060552" y="3470422"/>
                  <a:ext cx="26712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0" name="Ink 59">
                  <a:extLst>
                    <a:ext uri="{FF2B5EF4-FFF2-40B4-BE49-F238E27FC236}">
                      <a16:creationId xmlns:a16="http://schemas.microsoft.com/office/drawing/2014/main" id="{63D14772-3416-2EA1-A700-9B695B1374FB}"/>
                    </a:ext>
                  </a:extLst>
                </p14:cNvPr>
                <p14:cNvContentPartPr/>
                <p14:nvPr/>
              </p14:nvContentPartPr>
              <p14:xfrm>
                <a:off x="6474912" y="3618742"/>
                <a:ext cx="262440" cy="194760"/>
              </p14:xfrm>
            </p:contentPart>
          </mc:Choice>
          <mc:Fallback xmlns="">
            <p:pic>
              <p:nvPicPr>
                <p:cNvPr id="60" name="Ink 59">
                  <a:extLst>
                    <a:ext uri="{FF2B5EF4-FFF2-40B4-BE49-F238E27FC236}">
                      <a16:creationId xmlns:a16="http://schemas.microsoft.com/office/drawing/2014/main" id="{63D14772-3416-2EA1-A700-9B695B1374FB}"/>
                    </a:ext>
                  </a:extLst>
                </p:cNvPr>
                <p:cNvPicPr/>
                <p:nvPr/>
              </p:nvPicPr>
              <p:blipFill>
                <a:blip r:embed="rId93"/>
                <a:stretch>
                  <a:fillRect/>
                </a:stretch>
              </p:blipFill>
              <p:spPr>
                <a:xfrm>
                  <a:off x="6468792" y="3612622"/>
                  <a:ext cx="274680" cy="207000"/>
                </a:xfrm>
                <a:prstGeom prst="rect">
                  <a:avLst/>
                </a:prstGeom>
              </p:spPr>
            </p:pic>
          </mc:Fallback>
        </mc:AlternateContent>
      </p:grpSp>
      <p:grpSp>
        <p:nvGrpSpPr>
          <p:cNvPr id="73" name="Group 72">
            <a:extLst>
              <a:ext uri="{FF2B5EF4-FFF2-40B4-BE49-F238E27FC236}">
                <a16:creationId xmlns:a16="http://schemas.microsoft.com/office/drawing/2014/main" id="{77E2B77D-A2A9-538C-6108-3177FF8B1AB9}"/>
              </a:ext>
            </a:extLst>
          </p:cNvPr>
          <p:cNvGrpSpPr/>
          <p:nvPr/>
        </p:nvGrpSpPr>
        <p:grpSpPr>
          <a:xfrm>
            <a:off x="2971752" y="4485622"/>
            <a:ext cx="1145160" cy="453240"/>
            <a:chOff x="2971752" y="4485622"/>
            <a:chExt cx="1145160" cy="453240"/>
          </a:xfrm>
        </p:grpSpPr>
        <mc:AlternateContent xmlns:mc="http://schemas.openxmlformats.org/markup-compatibility/2006" xmlns:p14="http://schemas.microsoft.com/office/powerpoint/2010/main">
          <mc:Choice Requires="p14">
            <p:contentPart p14:bwMode="auto" r:id="rId94">
              <p14:nvContentPartPr>
                <p14:cNvPr id="63" name="Ink 62">
                  <a:extLst>
                    <a:ext uri="{FF2B5EF4-FFF2-40B4-BE49-F238E27FC236}">
                      <a16:creationId xmlns:a16="http://schemas.microsoft.com/office/drawing/2014/main" id="{F22EE586-4A5A-DF81-18D4-EBCE767CA3DF}"/>
                    </a:ext>
                  </a:extLst>
                </p14:cNvPr>
                <p14:cNvContentPartPr/>
                <p14:nvPr/>
              </p14:nvContentPartPr>
              <p14:xfrm>
                <a:off x="2971752" y="4533502"/>
                <a:ext cx="238320" cy="405360"/>
              </p14:xfrm>
            </p:contentPart>
          </mc:Choice>
          <mc:Fallback xmlns="">
            <p:pic>
              <p:nvPicPr>
                <p:cNvPr id="63" name="Ink 62">
                  <a:extLst>
                    <a:ext uri="{FF2B5EF4-FFF2-40B4-BE49-F238E27FC236}">
                      <a16:creationId xmlns:a16="http://schemas.microsoft.com/office/drawing/2014/main" id="{F22EE586-4A5A-DF81-18D4-EBCE767CA3DF}"/>
                    </a:ext>
                  </a:extLst>
                </p:cNvPr>
                <p:cNvPicPr/>
                <p:nvPr/>
              </p:nvPicPr>
              <p:blipFill>
                <a:blip r:embed="rId95"/>
                <a:stretch>
                  <a:fillRect/>
                </a:stretch>
              </p:blipFill>
              <p:spPr>
                <a:xfrm>
                  <a:off x="2965632" y="4527382"/>
                  <a:ext cx="25056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4" name="Ink 63">
                  <a:extLst>
                    <a:ext uri="{FF2B5EF4-FFF2-40B4-BE49-F238E27FC236}">
                      <a16:creationId xmlns:a16="http://schemas.microsoft.com/office/drawing/2014/main" id="{B422C4C4-5E65-18AA-F26C-6E4C1512B2B2}"/>
                    </a:ext>
                  </a:extLst>
                </p14:cNvPr>
                <p14:cNvContentPartPr/>
                <p14:nvPr/>
              </p14:nvContentPartPr>
              <p14:xfrm>
                <a:off x="3275592" y="4689382"/>
                <a:ext cx="24840" cy="158760"/>
              </p14:xfrm>
            </p:contentPart>
          </mc:Choice>
          <mc:Fallback xmlns="">
            <p:pic>
              <p:nvPicPr>
                <p:cNvPr id="64" name="Ink 63">
                  <a:extLst>
                    <a:ext uri="{FF2B5EF4-FFF2-40B4-BE49-F238E27FC236}">
                      <a16:creationId xmlns:a16="http://schemas.microsoft.com/office/drawing/2014/main" id="{B422C4C4-5E65-18AA-F26C-6E4C1512B2B2}"/>
                    </a:ext>
                  </a:extLst>
                </p:cNvPr>
                <p:cNvPicPr/>
                <p:nvPr/>
              </p:nvPicPr>
              <p:blipFill>
                <a:blip r:embed="rId97"/>
                <a:stretch>
                  <a:fillRect/>
                </a:stretch>
              </p:blipFill>
              <p:spPr>
                <a:xfrm>
                  <a:off x="3269472" y="4683262"/>
                  <a:ext cx="3708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5" name="Ink 64">
                  <a:extLst>
                    <a:ext uri="{FF2B5EF4-FFF2-40B4-BE49-F238E27FC236}">
                      <a16:creationId xmlns:a16="http://schemas.microsoft.com/office/drawing/2014/main" id="{2213B46F-5939-6864-DA77-6FEE66941844}"/>
                    </a:ext>
                  </a:extLst>
                </p14:cNvPr>
                <p14:cNvContentPartPr/>
                <p14:nvPr/>
              </p14:nvContentPartPr>
              <p14:xfrm>
                <a:off x="3299712" y="4509022"/>
                <a:ext cx="17640" cy="1800"/>
              </p14:xfrm>
            </p:contentPart>
          </mc:Choice>
          <mc:Fallback xmlns="">
            <p:pic>
              <p:nvPicPr>
                <p:cNvPr id="65" name="Ink 64">
                  <a:extLst>
                    <a:ext uri="{FF2B5EF4-FFF2-40B4-BE49-F238E27FC236}">
                      <a16:creationId xmlns:a16="http://schemas.microsoft.com/office/drawing/2014/main" id="{2213B46F-5939-6864-DA77-6FEE66941844}"/>
                    </a:ext>
                  </a:extLst>
                </p:cNvPr>
                <p:cNvPicPr/>
                <p:nvPr/>
              </p:nvPicPr>
              <p:blipFill>
                <a:blip r:embed="rId99"/>
                <a:stretch>
                  <a:fillRect/>
                </a:stretch>
              </p:blipFill>
              <p:spPr>
                <a:xfrm>
                  <a:off x="3293592" y="4502902"/>
                  <a:ext cx="29880" cy="140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6" name="Ink 65">
                  <a:extLst>
                    <a:ext uri="{FF2B5EF4-FFF2-40B4-BE49-F238E27FC236}">
                      <a16:creationId xmlns:a16="http://schemas.microsoft.com/office/drawing/2014/main" id="{54DD7C5C-05F3-B249-61EB-58BBDA275A31}"/>
                    </a:ext>
                  </a:extLst>
                </p14:cNvPr>
                <p14:cNvContentPartPr/>
                <p14:nvPr/>
              </p14:nvContentPartPr>
              <p14:xfrm>
                <a:off x="3399432" y="4651222"/>
                <a:ext cx="154800" cy="178920"/>
              </p14:xfrm>
            </p:contentPart>
          </mc:Choice>
          <mc:Fallback xmlns="">
            <p:pic>
              <p:nvPicPr>
                <p:cNvPr id="66" name="Ink 65">
                  <a:extLst>
                    <a:ext uri="{FF2B5EF4-FFF2-40B4-BE49-F238E27FC236}">
                      <a16:creationId xmlns:a16="http://schemas.microsoft.com/office/drawing/2014/main" id="{54DD7C5C-05F3-B249-61EB-58BBDA275A31}"/>
                    </a:ext>
                  </a:extLst>
                </p:cNvPr>
                <p:cNvPicPr/>
                <p:nvPr/>
              </p:nvPicPr>
              <p:blipFill>
                <a:blip r:embed="rId101"/>
                <a:stretch>
                  <a:fillRect/>
                </a:stretch>
              </p:blipFill>
              <p:spPr>
                <a:xfrm>
                  <a:off x="3393312" y="4645102"/>
                  <a:ext cx="167040" cy="1911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7" name="Ink 66">
                  <a:extLst>
                    <a:ext uri="{FF2B5EF4-FFF2-40B4-BE49-F238E27FC236}">
                      <a16:creationId xmlns:a16="http://schemas.microsoft.com/office/drawing/2014/main" id="{B5D88587-CDD8-DEA7-5977-661359818C79}"/>
                    </a:ext>
                  </a:extLst>
                </p14:cNvPr>
                <p14:cNvContentPartPr/>
                <p14:nvPr/>
              </p14:nvContentPartPr>
              <p14:xfrm>
                <a:off x="3639552" y="4485622"/>
                <a:ext cx="193320" cy="329760"/>
              </p14:xfrm>
            </p:contentPart>
          </mc:Choice>
          <mc:Fallback xmlns="">
            <p:pic>
              <p:nvPicPr>
                <p:cNvPr id="67" name="Ink 66">
                  <a:extLst>
                    <a:ext uri="{FF2B5EF4-FFF2-40B4-BE49-F238E27FC236}">
                      <a16:creationId xmlns:a16="http://schemas.microsoft.com/office/drawing/2014/main" id="{B5D88587-CDD8-DEA7-5977-661359818C79}"/>
                    </a:ext>
                  </a:extLst>
                </p:cNvPr>
                <p:cNvPicPr/>
                <p:nvPr/>
              </p:nvPicPr>
              <p:blipFill>
                <a:blip r:embed="rId103"/>
                <a:stretch>
                  <a:fillRect/>
                </a:stretch>
              </p:blipFill>
              <p:spPr>
                <a:xfrm>
                  <a:off x="3633432" y="4479502"/>
                  <a:ext cx="20556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8" name="Ink 67">
                  <a:extLst>
                    <a:ext uri="{FF2B5EF4-FFF2-40B4-BE49-F238E27FC236}">
                      <a16:creationId xmlns:a16="http://schemas.microsoft.com/office/drawing/2014/main" id="{68255AC7-AF0B-F5A0-F065-C5551D85F337}"/>
                    </a:ext>
                  </a:extLst>
                </p14:cNvPr>
                <p14:cNvContentPartPr/>
                <p14:nvPr/>
              </p14:nvContentPartPr>
              <p14:xfrm>
                <a:off x="3904512" y="4610182"/>
                <a:ext cx="212400" cy="219960"/>
              </p14:xfrm>
            </p:contentPart>
          </mc:Choice>
          <mc:Fallback xmlns="">
            <p:pic>
              <p:nvPicPr>
                <p:cNvPr id="68" name="Ink 67">
                  <a:extLst>
                    <a:ext uri="{FF2B5EF4-FFF2-40B4-BE49-F238E27FC236}">
                      <a16:creationId xmlns:a16="http://schemas.microsoft.com/office/drawing/2014/main" id="{68255AC7-AF0B-F5A0-F065-C5551D85F337}"/>
                    </a:ext>
                  </a:extLst>
                </p:cNvPr>
                <p:cNvPicPr/>
                <p:nvPr/>
              </p:nvPicPr>
              <p:blipFill>
                <a:blip r:embed="rId105"/>
                <a:stretch>
                  <a:fillRect/>
                </a:stretch>
              </p:blipFill>
              <p:spPr>
                <a:xfrm>
                  <a:off x="3898392" y="4604062"/>
                  <a:ext cx="224640" cy="232200"/>
                </a:xfrm>
                <a:prstGeom prst="rect">
                  <a:avLst/>
                </a:prstGeom>
              </p:spPr>
            </p:pic>
          </mc:Fallback>
        </mc:AlternateContent>
      </p:grpSp>
      <p:grpSp>
        <p:nvGrpSpPr>
          <p:cNvPr id="72" name="Group 71">
            <a:extLst>
              <a:ext uri="{FF2B5EF4-FFF2-40B4-BE49-F238E27FC236}">
                <a16:creationId xmlns:a16="http://schemas.microsoft.com/office/drawing/2014/main" id="{8E6AAFC5-614D-D569-2A46-A4CC5843D992}"/>
              </a:ext>
            </a:extLst>
          </p:cNvPr>
          <p:cNvGrpSpPr/>
          <p:nvPr/>
        </p:nvGrpSpPr>
        <p:grpSpPr>
          <a:xfrm>
            <a:off x="4304112" y="4554382"/>
            <a:ext cx="522720" cy="238320"/>
            <a:chOff x="4304112" y="4554382"/>
            <a:chExt cx="522720" cy="238320"/>
          </a:xfrm>
        </p:grpSpPr>
        <mc:AlternateContent xmlns:mc="http://schemas.openxmlformats.org/markup-compatibility/2006" xmlns:p14="http://schemas.microsoft.com/office/powerpoint/2010/main">
          <mc:Choice Requires="p14">
            <p:contentPart p14:bwMode="auto" r:id="rId106">
              <p14:nvContentPartPr>
                <p14:cNvPr id="69" name="Ink 68">
                  <a:extLst>
                    <a:ext uri="{FF2B5EF4-FFF2-40B4-BE49-F238E27FC236}">
                      <a16:creationId xmlns:a16="http://schemas.microsoft.com/office/drawing/2014/main" id="{14D036FC-364C-4611-BDBA-49D9C9E0ADC4}"/>
                    </a:ext>
                  </a:extLst>
                </p14:cNvPr>
                <p14:cNvContentPartPr/>
                <p14:nvPr/>
              </p14:nvContentPartPr>
              <p14:xfrm>
                <a:off x="4304112" y="4668862"/>
                <a:ext cx="117360" cy="24480"/>
              </p14:xfrm>
            </p:contentPart>
          </mc:Choice>
          <mc:Fallback xmlns="">
            <p:pic>
              <p:nvPicPr>
                <p:cNvPr id="69" name="Ink 68">
                  <a:extLst>
                    <a:ext uri="{FF2B5EF4-FFF2-40B4-BE49-F238E27FC236}">
                      <a16:creationId xmlns:a16="http://schemas.microsoft.com/office/drawing/2014/main" id="{14D036FC-364C-4611-BDBA-49D9C9E0ADC4}"/>
                    </a:ext>
                  </a:extLst>
                </p:cNvPr>
                <p:cNvPicPr/>
                <p:nvPr/>
              </p:nvPicPr>
              <p:blipFill>
                <a:blip r:embed="rId107"/>
                <a:stretch>
                  <a:fillRect/>
                </a:stretch>
              </p:blipFill>
              <p:spPr>
                <a:xfrm>
                  <a:off x="4297992" y="4662742"/>
                  <a:ext cx="12960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0" name="Ink 69">
                  <a:extLst>
                    <a:ext uri="{FF2B5EF4-FFF2-40B4-BE49-F238E27FC236}">
                      <a16:creationId xmlns:a16="http://schemas.microsoft.com/office/drawing/2014/main" id="{0EFB9BAC-41D0-921C-CA53-5BF4072BF153}"/>
                    </a:ext>
                  </a:extLst>
                </p14:cNvPr>
                <p14:cNvContentPartPr/>
                <p14:nvPr/>
              </p14:nvContentPartPr>
              <p14:xfrm>
                <a:off x="4371432" y="4743022"/>
                <a:ext cx="153360" cy="49680"/>
              </p14:xfrm>
            </p:contentPart>
          </mc:Choice>
          <mc:Fallback xmlns="">
            <p:pic>
              <p:nvPicPr>
                <p:cNvPr id="70" name="Ink 69">
                  <a:extLst>
                    <a:ext uri="{FF2B5EF4-FFF2-40B4-BE49-F238E27FC236}">
                      <a16:creationId xmlns:a16="http://schemas.microsoft.com/office/drawing/2014/main" id="{0EFB9BAC-41D0-921C-CA53-5BF4072BF153}"/>
                    </a:ext>
                  </a:extLst>
                </p:cNvPr>
                <p:cNvPicPr/>
                <p:nvPr/>
              </p:nvPicPr>
              <p:blipFill>
                <a:blip r:embed="rId109"/>
                <a:stretch>
                  <a:fillRect/>
                </a:stretch>
              </p:blipFill>
              <p:spPr>
                <a:xfrm>
                  <a:off x="4365312" y="4736902"/>
                  <a:ext cx="16560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1" name="Ink 70">
                  <a:extLst>
                    <a:ext uri="{FF2B5EF4-FFF2-40B4-BE49-F238E27FC236}">
                      <a16:creationId xmlns:a16="http://schemas.microsoft.com/office/drawing/2014/main" id="{CDBC4EF3-16D4-A0B3-722A-17F9DCEA80A0}"/>
                    </a:ext>
                  </a:extLst>
                </p14:cNvPr>
                <p14:cNvContentPartPr/>
                <p14:nvPr/>
              </p14:nvContentPartPr>
              <p14:xfrm>
                <a:off x="4675272" y="4554382"/>
                <a:ext cx="151560" cy="192240"/>
              </p14:xfrm>
            </p:contentPart>
          </mc:Choice>
          <mc:Fallback xmlns="">
            <p:pic>
              <p:nvPicPr>
                <p:cNvPr id="71" name="Ink 70">
                  <a:extLst>
                    <a:ext uri="{FF2B5EF4-FFF2-40B4-BE49-F238E27FC236}">
                      <a16:creationId xmlns:a16="http://schemas.microsoft.com/office/drawing/2014/main" id="{CDBC4EF3-16D4-A0B3-722A-17F9DCEA80A0}"/>
                    </a:ext>
                  </a:extLst>
                </p:cNvPr>
                <p:cNvPicPr/>
                <p:nvPr/>
              </p:nvPicPr>
              <p:blipFill>
                <a:blip r:embed="rId111"/>
                <a:stretch>
                  <a:fillRect/>
                </a:stretch>
              </p:blipFill>
              <p:spPr>
                <a:xfrm>
                  <a:off x="4669152" y="4548262"/>
                  <a:ext cx="163800" cy="204480"/>
                </a:xfrm>
                <a:prstGeom prst="rect">
                  <a:avLst/>
                </a:prstGeom>
              </p:spPr>
            </p:pic>
          </mc:Fallback>
        </mc:AlternateContent>
      </p:grpSp>
      <p:grpSp>
        <p:nvGrpSpPr>
          <p:cNvPr id="86" name="Group 85">
            <a:extLst>
              <a:ext uri="{FF2B5EF4-FFF2-40B4-BE49-F238E27FC236}">
                <a16:creationId xmlns:a16="http://schemas.microsoft.com/office/drawing/2014/main" id="{B2D497D8-ED74-9108-E4FF-31DFC1A20C4A}"/>
              </a:ext>
            </a:extLst>
          </p:cNvPr>
          <p:cNvGrpSpPr/>
          <p:nvPr/>
        </p:nvGrpSpPr>
        <p:grpSpPr>
          <a:xfrm>
            <a:off x="5277552" y="4603342"/>
            <a:ext cx="225720" cy="121680"/>
            <a:chOff x="5277552" y="4603342"/>
            <a:chExt cx="225720" cy="121680"/>
          </a:xfrm>
        </p:grpSpPr>
        <mc:AlternateContent xmlns:mc="http://schemas.openxmlformats.org/markup-compatibility/2006" xmlns:p14="http://schemas.microsoft.com/office/powerpoint/2010/main">
          <mc:Choice Requires="p14">
            <p:contentPart p14:bwMode="auto" r:id="rId112">
              <p14:nvContentPartPr>
                <p14:cNvPr id="74" name="Ink 73">
                  <a:extLst>
                    <a:ext uri="{FF2B5EF4-FFF2-40B4-BE49-F238E27FC236}">
                      <a16:creationId xmlns:a16="http://schemas.microsoft.com/office/drawing/2014/main" id="{3BB65667-8E0E-6B46-5238-0A05D52ABCF9}"/>
                    </a:ext>
                  </a:extLst>
                </p14:cNvPr>
                <p14:cNvContentPartPr/>
                <p14:nvPr/>
              </p14:nvContentPartPr>
              <p14:xfrm>
                <a:off x="5277552" y="4603342"/>
                <a:ext cx="152640" cy="21960"/>
              </p14:xfrm>
            </p:contentPart>
          </mc:Choice>
          <mc:Fallback xmlns="">
            <p:pic>
              <p:nvPicPr>
                <p:cNvPr id="74" name="Ink 73">
                  <a:extLst>
                    <a:ext uri="{FF2B5EF4-FFF2-40B4-BE49-F238E27FC236}">
                      <a16:creationId xmlns:a16="http://schemas.microsoft.com/office/drawing/2014/main" id="{3BB65667-8E0E-6B46-5238-0A05D52ABCF9}"/>
                    </a:ext>
                  </a:extLst>
                </p:cNvPr>
                <p:cNvPicPr/>
                <p:nvPr/>
              </p:nvPicPr>
              <p:blipFill>
                <a:blip r:embed="rId113"/>
                <a:stretch>
                  <a:fillRect/>
                </a:stretch>
              </p:blipFill>
              <p:spPr>
                <a:xfrm>
                  <a:off x="5271432" y="4597222"/>
                  <a:ext cx="16488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5" name="Ink 74">
                  <a:extLst>
                    <a:ext uri="{FF2B5EF4-FFF2-40B4-BE49-F238E27FC236}">
                      <a16:creationId xmlns:a16="http://schemas.microsoft.com/office/drawing/2014/main" id="{22C83583-3EAA-28A5-7480-B976B575EBA6}"/>
                    </a:ext>
                  </a:extLst>
                </p14:cNvPr>
                <p14:cNvContentPartPr/>
                <p14:nvPr/>
              </p14:nvContentPartPr>
              <p14:xfrm>
                <a:off x="5315712" y="4678582"/>
                <a:ext cx="187560" cy="46440"/>
              </p14:xfrm>
            </p:contentPart>
          </mc:Choice>
          <mc:Fallback xmlns="">
            <p:pic>
              <p:nvPicPr>
                <p:cNvPr id="75" name="Ink 74">
                  <a:extLst>
                    <a:ext uri="{FF2B5EF4-FFF2-40B4-BE49-F238E27FC236}">
                      <a16:creationId xmlns:a16="http://schemas.microsoft.com/office/drawing/2014/main" id="{22C83583-3EAA-28A5-7480-B976B575EBA6}"/>
                    </a:ext>
                  </a:extLst>
                </p:cNvPr>
                <p:cNvPicPr/>
                <p:nvPr/>
              </p:nvPicPr>
              <p:blipFill>
                <a:blip r:embed="rId115"/>
                <a:stretch>
                  <a:fillRect/>
                </a:stretch>
              </p:blipFill>
              <p:spPr>
                <a:xfrm>
                  <a:off x="5309592" y="4672462"/>
                  <a:ext cx="199800" cy="58680"/>
                </a:xfrm>
                <a:prstGeom prst="rect">
                  <a:avLst/>
                </a:prstGeom>
              </p:spPr>
            </p:pic>
          </mc:Fallback>
        </mc:AlternateContent>
      </p:grpSp>
      <p:grpSp>
        <p:nvGrpSpPr>
          <p:cNvPr id="85" name="Group 84">
            <a:extLst>
              <a:ext uri="{FF2B5EF4-FFF2-40B4-BE49-F238E27FC236}">
                <a16:creationId xmlns:a16="http://schemas.microsoft.com/office/drawing/2014/main" id="{088FCC50-57A0-B322-765A-5654BC6A542D}"/>
              </a:ext>
            </a:extLst>
          </p:cNvPr>
          <p:cNvGrpSpPr/>
          <p:nvPr/>
        </p:nvGrpSpPr>
        <p:grpSpPr>
          <a:xfrm>
            <a:off x="5884512" y="4433062"/>
            <a:ext cx="504000" cy="307080"/>
            <a:chOff x="5884512" y="4433062"/>
            <a:chExt cx="504000" cy="307080"/>
          </a:xfrm>
        </p:grpSpPr>
        <mc:AlternateContent xmlns:mc="http://schemas.openxmlformats.org/markup-compatibility/2006" xmlns:p14="http://schemas.microsoft.com/office/powerpoint/2010/main">
          <mc:Choice Requires="p14">
            <p:contentPart p14:bwMode="auto" r:id="rId116">
              <p14:nvContentPartPr>
                <p14:cNvPr id="76" name="Ink 75">
                  <a:extLst>
                    <a:ext uri="{FF2B5EF4-FFF2-40B4-BE49-F238E27FC236}">
                      <a16:creationId xmlns:a16="http://schemas.microsoft.com/office/drawing/2014/main" id="{F5820A18-CAEB-FE11-60E8-72A3F84C6BBC}"/>
                    </a:ext>
                  </a:extLst>
                </p14:cNvPr>
                <p14:cNvContentPartPr/>
                <p14:nvPr/>
              </p14:nvContentPartPr>
              <p14:xfrm>
                <a:off x="5884512" y="4476262"/>
                <a:ext cx="106920" cy="263880"/>
              </p14:xfrm>
            </p:contentPart>
          </mc:Choice>
          <mc:Fallback xmlns="">
            <p:pic>
              <p:nvPicPr>
                <p:cNvPr id="76" name="Ink 75">
                  <a:extLst>
                    <a:ext uri="{FF2B5EF4-FFF2-40B4-BE49-F238E27FC236}">
                      <a16:creationId xmlns:a16="http://schemas.microsoft.com/office/drawing/2014/main" id="{F5820A18-CAEB-FE11-60E8-72A3F84C6BBC}"/>
                    </a:ext>
                  </a:extLst>
                </p:cNvPr>
                <p:cNvPicPr/>
                <p:nvPr/>
              </p:nvPicPr>
              <p:blipFill>
                <a:blip r:embed="rId117"/>
                <a:stretch>
                  <a:fillRect/>
                </a:stretch>
              </p:blipFill>
              <p:spPr>
                <a:xfrm>
                  <a:off x="5878392" y="4470142"/>
                  <a:ext cx="11916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7" name="Ink 76">
                  <a:extLst>
                    <a:ext uri="{FF2B5EF4-FFF2-40B4-BE49-F238E27FC236}">
                      <a16:creationId xmlns:a16="http://schemas.microsoft.com/office/drawing/2014/main" id="{1D0F46F4-51FC-4024-687B-B04E209D390F}"/>
                    </a:ext>
                  </a:extLst>
                </p14:cNvPr>
                <p14:cNvContentPartPr/>
                <p14:nvPr/>
              </p14:nvContentPartPr>
              <p14:xfrm>
                <a:off x="6088992" y="4574182"/>
                <a:ext cx="35640" cy="114120"/>
              </p14:xfrm>
            </p:contentPart>
          </mc:Choice>
          <mc:Fallback xmlns="">
            <p:pic>
              <p:nvPicPr>
                <p:cNvPr id="77" name="Ink 76">
                  <a:extLst>
                    <a:ext uri="{FF2B5EF4-FFF2-40B4-BE49-F238E27FC236}">
                      <a16:creationId xmlns:a16="http://schemas.microsoft.com/office/drawing/2014/main" id="{1D0F46F4-51FC-4024-687B-B04E209D390F}"/>
                    </a:ext>
                  </a:extLst>
                </p:cNvPr>
                <p:cNvPicPr/>
                <p:nvPr/>
              </p:nvPicPr>
              <p:blipFill>
                <a:blip r:embed="rId119"/>
                <a:stretch>
                  <a:fillRect/>
                </a:stretch>
              </p:blipFill>
              <p:spPr>
                <a:xfrm>
                  <a:off x="6082872" y="4568062"/>
                  <a:ext cx="4788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8" name="Ink 77">
                  <a:extLst>
                    <a:ext uri="{FF2B5EF4-FFF2-40B4-BE49-F238E27FC236}">
                      <a16:creationId xmlns:a16="http://schemas.microsoft.com/office/drawing/2014/main" id="{FFC05157-1913-1CA5-9C35-6871B92C6706}"/>
                    </a:ext>
                  </a:extLst>
                </p14:cNvPr>
                <p14:cNvContentPartPr/>
                <p14:nvPr/>
              </p14:nvContentPartPr>
              <p14:xfrm>
                <a:off x="6106632" y="4433062"/>
                <a:ext cx="23040" cy="16200"/>
              </p14:xfrm>
            </p:contentPart>
          </mc:Choice>
          <mc:Fallback xmlns="">
            <p:pic>
              <p:nvPicPr>
                <p:cNvPr id="78" name="Ink 77">
                  <a:extLst>
                    <a:ext uri="{FF2B5EF4-FFF2-40B4-BE49-F238E27FC236}">
                      <a16:creationId xmlns:a16="http://schemas.microsoft.com/office/drawing/2014/main" id="{FFC05157-1913-1CA5-9C35-6871B92C6706}"/>
                    </a:ext>
                  </a:extLst>
                </p:cNvPr>
                <p:cNvPicPr/>
                <p:nvPr/>
              </p:nvPicPr>
              <p:blipFill>
                <a:blip r:embed="rId121"/>
                <a:stretch>
                  <a:fillRect/>
                </a:stretch>
              </p:blipFill>
              <p:spPr>
                <a:xfrm>
                  <a:off x="6100512" y="4426942"/>
                  <a:ext cx="3528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9" name="Ink 78">
                  <a:extLst>
                    <a:ext uri="{FF2B5EF4-FFF2-40B4-BE49-F238E27FC236}">
                      <a16:creationId xmlns:a16="http://schemas.microsoft.com/office/drawing/2014/main" id="{A4326B87-38E1-7192-1AC6-7C4442411DB2}"/>
                    </a:ext>
                  </a:extLst>
                </p14:cNvPr>
                <p14:cNvContentPartPr/>
                <p14:nvPr/>
              </p14:nvContentPartPr>
              <p14:xfrm>
                <a:off x="6238392" y="4497502"/>
                <a:ext cx="150120" cy="165240"/>
              </p14:xfrm>
            </p:contentPart>
          </mc:Choice>
          <mc:Fallback xmlns="">
            <p:pic>
              <p:nvPicPr>
                <p:cNvPr id="79" name="Ink 78">
                  <a:extLst>
                    <a:ext uri="{FF2B5EF4-FFF2-40B4-BE49-F238E27FC236}">
                      <a16:creationId xmlns:a16="http://schemas.microsoft.com/office/drawing/2014/main" id="{A4326B87-38E1-7192-1AC6-7C4442411DB2}"/>
                    </a:ext>
                  </a:extLst>
                </p:cNvPr>
                <p:cNvPicPr/>
                <p:nvPr/>
              </p:nvPicPr>
              <p:blipFill>
                <a:blip r:embed="rId123"/>
                <a:stretch>
                  <a:fillRect/>
                </a:stretch>
              </p:blipFill>
              <p:spPr>
                <a:xfrm>
                  <a:off x="6232272" y="4491382"/>
                  <a:ext cx="162360" cy="177480"/>
                </a:xfrm>
                <a:prstGeom prst="rect">
                  <a:avLst/>
                </a:prstGeom>
              </p:spPr>
            </p:pic>
          </mc:Fallback>
        </mc:AlternateContent>
      </p:grpSp>
      <p:grpSp>
        <p:nvGrpSpPr>
          <p:cNvPr id="84" name="Group 83">
            <a:extLst>
              <a:ext uri="{FF2B5EF4-FFF2-40B4-BE49-F238E27FC236}">
                <a16:creationId xmlns:a16="http://schemas.microsoft.com/office/drawing/2014/main" id="{EE876BC5-9A05-89EE-73E2-3201140DEBEF}"/>
              </a:ext>
            </a:extLst>
          </p:cNvPr>
          <p:cNvGrpSpPr/>
          <p:nvPr/>
        </p:nvGrpSpPr>
        <p:grpSpPr>
          <a:xfrm>
            <a:off x="6672552" y="4304542"/>
            <a:ext cx="734040" cy="248040"/>
            <a:chOff x="6672552" y="4304542"/>
            <a:chExt cx="734040" cy="248040"/>
          </a:xfrm>
        </p:grpSpPr>
        <mc:AlternateContent xmlns:mc="http://schemas.openxmlformats.org/markup-compatibility/2006" xmlns:p14="http://schemas.microsoft.com/office/powerpoint/2010/main">
          <mc:Choice Requires="p14">
            <p:contentPart p14:bwMode="auto" r:id="rId124">
              <p14:nvContentPartPr>
                <p14:cNvPr id="80" name="Ink 79">
                  <a:extLst>
                    <a:ext uri="{FF2B5EF4-FFF2-40B4-BE49-F238E27FC236}">
                      <a16:creationId xmlns:a16="http://schemas.microsoft.com/office/drawing/2014/main" id="{5514A30A-6DF8-DE42-627D-1EC6BA6731B5}"/>
                    </a:ext>
                  </a:extLst>
                </p14:cNvPr>
                <p14:cNvContentPartPr/>
                <p14:nvPr/>
              </p14:nvContentPartPr>
              <p14:xfrm>
                <a:off x="6672552" y="4411462"/>
                <a:ext cx="293400" cy="140760"/>
              </p14:xfrm>
            </p:contentPart>
          </mc:Choice>
          <mc:Fallback xmlns="">
            <p:pic>
              <p:nvPicPr>
                <p:cNvPr id="80" name="Ink 79">
                  <a:extLst>
                    <a:ext uri="{FF2B5EF4-FFF2-40B4-BE49-F238E27FC236}">
                      <a16:creationId xmlns:a16="http://schemas.microsoft.com/office/drawing/2014/main" id="{5514A30A-6DF8-DE42-627D-1EC6BA6731B5}"/>
                    </a:ext>
                  </a:extLst>
                </p:cNvPr>
                <p:cNvPicPr/>
                <p:nvPr/>
              </p:nvPicPr>
              <p:blipFill>
                <a:blip r:embed="rId125"/>
                <a:stretch>
                  <a:fillRect/>
                </a:stretch>
              </p:blipFill>
              <p:spPr>
                <a:xfrm>
                  <a:off x="6666432" y="4405342"/>
                  <a:ext cx="30564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1" name="Ink 80">
                  <a:extLst>
                    <a:ext uri="{FF2B5EF4-FFF2-40B4-BE49-F238E27FC236}">
                      <a16:creationId xmlns:a16="http://schemas.microsoft.com/office/drawing/2014/main" id="{4398A0BC-1271-4A80-FB0B-6694D205B885}"/>
                    </a:ext>
                  </a:extLst>
                </p14:cNvPr>
                <p14:cNvContentPartPr/>
                <p14:nvPr/>
              </p14:nvContentPartPr>
              <p14:xfrm>
                <a:off x="7081152" y="4390222"/>
                <a:ext cx="39960" cy="162360"/>
              </p14:xfrm>
            </p:contentPart>
          </mc:Choice>
          <mc:Fallback xmlns="">
            <p:pic>
              <p:nvPicPr>
                <p:cNvPr id="81" name="Ink 80">
                  <a:extLst>
                    <a:ext uri="{FF2B5EF4-FFF2-40B4-BE49-F238E27FC236}">
                      <a16:creationId xmlns:a16="http://schemas.microsoft.com/office/drawing/2014/main" id="{4398A0BC-1271-4A80-FB0B-6694D205B885}"/>
                    </a:ext>
                  </a:extLst>
                </p:cNvPr>
                <p:cNvPicPr/>
                <p:nvPr/>
              </p:nvPicPr>
              <p:blipFill>
                <a:blip r:embed="rId127"/>
                <a:stretch>
                  <a:fillRect/>
                </a:stretch>
              </p:blipFill>
              <p:spPr>
                <a:xfrm>
                  <a:off x="7075032" y="4384102"/>
                  <a:ext cx="5220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2" name="Ink 81">
                  <a:extLst>
                    <a:ext uri="{FF2B5EF4-FFF2-40B4-BE49-F238E27FC236}">
                      <a16:creationId xmlns:a16="http://schemas.microsoft.com/office/drawing/2014/main" id="{36225D0A-AD4F-8F52-8D47-B29B74AEFE66}"/>
                    </a:ext>
                  </a:extLst>
                </p14:cNvPr>
                <p14:cNvContentPartPr/>
                <p14:nvPr/>
              </p14:nvContentPartPr>
              <p14:xfrm>
                <a:off x="7195992" y="4388782"/>
                <a:ext cx="42840" cy="137520"/>
              </p14:xfrm>
            </p:contentPart>
          </mc:Choice>
          <mc:Fallback xmlns="">
            <p:pic>
              <p:nvPicPr>
                <p:cNvPr id="82" name="Ink 81">
                  <a:extLst>
                    <a:ext uri="{FF2B5EF4-FFF2-40B4-BE49-F238E27FC236}">
                      <a16:creationId xmlns:a16="http://schemas.microsoft.com/office/drawing/2014/main" id="{36225D0A-AD4F-8F52-8D47-B29B74AEFE66}"/>
                    </a:ext>
                  </a:extLst>
                </p:cNvPr>
                <p:cNvPicPr/>
                <p:nvPr/>
              </p:nvPicPr>
              <p:blipFill>
                <a:blip r:embed="rId129"/>
                <a:stretch>
                  <a:fillRect/>
                </a:stretch>
              </p:blipFill>
              <p:spPr>
                <a:xfrm>
                  <a:off x="7189872" y="4382662"/>
                  <a:ext cx="5508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3" name="Ink 82">
                  <a:extLst>
                    <a:ext uri="{FF2B5EF4-FFF2-40B4-BE49-F238E27FC236}">
                      <a16:creationId xmlns:a16="http://schemas.microsoft.com/office/drawing/2014/main" id="{07FF6A1B-8432-087A-36DF-542167600B0E}"/>
                    </a:ext>
                  </a:extLst>
                </p14:cNvPr>
                <p14:cNvContentPartPr/>
                <p14:nvPr/>
              </p14:nvContentPartPr>
              <p14:xfrm>
                <a:off x="6989712" y="4304542"/>
                <a:ext cx="416880" cy="81720"/>
              </p14:xfrm>
            </p:contentPart>
          </mc:Choice>
          <mc:Fallback xmlns="">
            <p:pic>
              <p:nvPicPr>
                <p:cNvPr id="83" name="Ink 82">
                  <a:extLst>
                    <a:ext uri="{FF2B5EF4-FFF2-40B4-BE49-F238E27FC236}">
                      <a16:creationId xmlns:a16="http://schemas.microsoft.com/office/drawing/2014/main" id="{07FF6A1B-8432-087A-36DF-542167600B0E}"/>
                    </a:ext>
                  </a:extLst>
                </p:cNvPr>
                <p:cNvPicPr/>
                <p:nvPr/>
              </p:nvPicPr>
              <p:blipFill>
                <a:blip r:embed="rId131"/>
                <a:stretch>
                  <a:fillRect/>
                </a:stretch>
              </p:blipFill>
              <p:spPr>
                <a:xfrm>
                  <a:off x="6983592" y="4298422"/>
                  <a:ext cx="429120" cy="93960"/>
                </a:xfrm>
                <a:prstGeom prst="rect">
                  <a:avLst/>
                </a:prstGeom>
              </p:spPr>
            </p:pic>
          </mc:Fallback>
        </mc:AlternateContent>
      </p:grpSp>
      <p:grpSp>
        <p:nvGrpSpPr>
          <p:cNvPr id="91" name="Group 90">
            <a:extLst>
              <a:ext uri="{FF2B5EF4-FFF2-40B4-BE49-F238E27FC236}">
                <a16:creationId xmlns:a16="http://schemas.microsoft.com/office/drawing/2014/main" id="{36021114-18A5-6646-E883-EB2B0E44D0A6}"/>
              </a:ext>
            </a:extLst>
          </p:cNvPr>
          <p:cNvGrpSpPr/>
          <p:nvPr/>
        </p:nvGrpSpPr>
        <p:grpSpPr>
          <a:xfrm>
            <a:off x="8864592" y="3742942"/>
            <a:ext cx="593640" cy="428760"/>
            <a:chOff x="8864592" y="3742942"/>
            <a:chExt cx="593640" cy="428760"/>
          </a:xfrm>
        </p:grpSpPr>
        <mc:AlternateContent xmlns:mc="http://schemas.openxmlformats.org/markup-compatibility/2006" xmlns:p14="http://schemas.microsoft.com/office/powerpoint/2010/main">
          <mc:Choice Requires="p14">
            <p:contentPart p14:bwMode="auto" r:id="rId132">
              <p14:nvContentPartPr>
                <p14:cNvPr id="87" name="Ink 86">
                  <a:extLst>
                    <a:ext uri="{FF2B5EF4-FFF2-40B4-BE49-F238E27FC236}">
                      <a16:creationId xmlns:a16="http://schemas.microsoft.com/office/drawing/2014/main" id="{D58E216E-16D6-DD4C-E739-458EED3C7C4F}"/>
                    </a:ext>
                  </a:extLst>
                </p14:cNvPr>
                <p14:cNvContentPartPr/>
                <p14:nvPr/>
              </p14:nvContentPartPr>
              <p14:xfrm>
                <a:off x="8864592" y="3813502"/>
                <a:ext cx="41760" cy="87120"/>
              </p14:xfrm>
            </p:contentPart>
          </mc:Choice>
          <mc:Fallback xmlns="">
            <p:pic>
              <p:nvPicPr>
                <p:cNvPr id="87" name="Ink 86">
                  <a:extLst>
                    <a:ext uri="{FF2B5EF4-FFF2-40B4-BE49-F238E27FC236}">
                      <a16:creationId xmlns:a16="http://schemas.microsoft.com/office/drawing/2014/main" id="{D58E216E-16D6-DD4C-E739-458EED3C7C4F}"/>
                    </a:ext>
                  </a:extLst>
                </p:cNvPr>
                <p:cNvPicPr/>
                <p:nvPr/>
              </p:nvPicPr>
              <p:blipFill>
                <a:blip r:embed="rId133"/>
                <a:stretch>
                  <a:fillRect/>
                </a:stretch>
              </p:blipFill>
              <p:spPr>
                <a:xfrm>
                  <a:off x="8858472" y="3807382"/>
                  <a:ext cx="5400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8" name="Ink 87">
                  <a:extLst>
                    <a:ext uri="{FF2B5EF4-FFF2-40B4-BE49-F238E27FC236}">
                      <a16:creationId xmlns:a16="http://schemas.microsoft.com/office/drawing/2014/main" id="{62D51DD8-0756-8280-C199-493F4A2016DF}"/>
                    </a:ext>
                  </a:extLst>
                </p14:cNvPr>
                <p14:cNvContentPartPr/>
                <p14:nvPr/>
              </p14:nvContentPartPr>
              <p14:xfrm>
                <a:off x="8911032" y="3742942"/>
                <a:ext cx="284760" cy="428760"/>
              </p14:xfrm>
            </p:contentPart>
          </mc:Choice>
          <mc:Fallback xmlns="">
            <p:pic>
              <p:nvPicPr>
                <p:cNvPr id="88" name="Ink 87">
                  <a:extLst>
                    <a:ext uri="{FF2B5EF4-FFF2-40B4-BE49-F238E27FC236}">
                      <a16:creationId xmlns:a16="http://schemas.microsoft.com/office/drawing/2014/main" id="{62D51DD8-0756-8280-C199-493F4A2016DF}"/>
                    </a:ext>
                  </a:extLst>
                </p:cNvPr>
                <p:cNvPicPr/>
                <p:nvPr/>
              </p:nvPicPr>
              <p:blipFill>
                <a:blip r:embed="rId135"/>
                <a:stretch>
                  <a:fillRect/>
                </a:stretch>
              </p:blipFill>
              <p:spPr>
                <a:xfrm>
                  <a:off x="8904912" y="3736822"/>
                  <a:ext cx="297000" cy="4410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9" name="Ink 88">
                  <a:extLst>
                    <a:ext uri="{FF2B5EF4-FFF2-40B4-BE49-F238E27FC236}">
                      <a16:creationId xmlns:a16="http://schemas.microsoft.com/office/drawing/2014/main" id="{F6807BC7-1DCE-C3BD-5680-7FF30F80928F}"/>
                    </a:ext>
                  </a:extLst>
                </p14:cNvPr>
                <p14:cNvContentPartPr/>
                <p14:nvPr/>
              </p14:nvContentPartPr>
              <p14:xfrm>
                <a:off x="9261672" y="3902062"/>
                <a:ext cx="117360" cy="27360"/>
              </p14:xfrm>
            </p:contentPart>
          </mc:Choice>
          <mc:Fallback xmlns="">
            <p:pic>
              <p:nvPicPr>
                <p:cNvPr id="89" name="Ink 88">
                  <a:extLst>
                    <a:ext uri="{FF2B5EF4-FFF2-40B4-BE49-F238E27FC236}">
                      <a16:creationId xmlns:a16="http://schemas.microsoft.com/office/drawing/2014/main" id="{F6807BC7-1DCE-C3BD-5680-7FF30F80928F}"/>
                    </a:ext>
                  </a:extLst>
                </p:cNvPr>
                <p:cNvPicPr/>
                <p:nvPr/>
              </p:nvPicPr>
              <p:blipFill>
                <a:blip r:embed="rId137"/>
                <a:stretch>
                  <a:fillRect/>
                </a:stretch>
              </p:blipFill>
              <p:spPr>
                <a:xfrm>
                  <a:off x="9255552" y="3895942"/>
                  <a:ext cx="1296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0" name="Ink 89">
                  <a:extLst>
                    <a:ext uri="{FF2B5EF4-FFF2-40B4-BE49-F238E27FC236}">
                      <a16:creationId xmlns:a16="http://schemas.microsoft.com/office/drawing/2014/main" id="{142B792C-8957-7116-E8E8-99C2FED2AD7D}"/>
                    </a:ext>
                  </a:extLst>
                </p14:cNvPr>
                <p14:cNvContentPartPr/>
                <p14:nvPr/>
              </p14:nvContentPartPr>
              <p14:xfrm>
                <a:off x="9312072" y="4002142"/>
                <a:ext cx="146160" cy="9000"/>
              </p14:xfrm>
            </p:contentPart>
          </mc:Choice>
          <mc:Fallback xmlns="">
            <p:pic>
              <p:nvPicPr>
                <p:cNvPr id="90" name="Ink 89">
                  <a:extLst>
                    <a:ext uri="{FF2B5EF4-FFF2-40B4-BE49-F238E27FC236}">
                      <a16:creationId xmlns:a16="http://schemas.microsoft.com/office/drawing/2014/main" id="{142B792C-8957-7116-E8E8-99C2FED2AD7D}"/>
                    </a:ext>
                  </a:extLst>
                </p:cNvPr>
                <p:cNvPicPr/>
                <p:nvPr/>
              </p:nvPicPr>
              <p:blipFill>
                <a:blip r:embed="rId139"/>
                <a:stretch>
                  <a:fillRect/>
                </a:stretch>
              </p:blipFill>
              <p:spPr>
                <a:xfrm>
                  <a:off x="9305952" y="3996022"/>
                  <a:ext cx="158400" cy="21240"/>
                </a:xfrm>
                <a:prstGeom prst="rect">
                  <a:avLst/>
                </a:prstGeom>
              </p:spPr>
            </p:pic>
          </mc:Fallback>
        </mc:AlternateContent>
      </p:grpSp>
      <p:grpSp>
        <p:nvGrpSpPr>
          <p:cNvPr id="98" name="Group 97">
            <a:extLst>
              <a:ext uri="{FF2B5EF4-FFF2-40B4-BE49-F238E27FC236}">
                <a16:creationId xmlns:a16="http://schemas.microsoft.com/office/drawing/2014/main" id="{CB8EE8E7-C047-A172-2D33-78A49C5214E4}"/>
              </a:ext>
            </a:extLst>
          </p:cNvPr>
          <p:cNvGrpSpPr/>
          <p:nvPr/>
        </p:nvGrpSpPr>
        <p:grpSpPr>
          <a:xfrm>
            <a:off x="9865392" y="3755542"/>
            <a:ext cx="547560" cy="569520"/>
            <a:chOff x="9865392" y="3755542"/>
            <a:chExt cx="547560" cy="569520"/>
          </a:xfrm>
        </p:grpSpPr>
        <mc:AlternateContent xmlns:mc="http://schemas.openxmlformats.org/markup-compatibility/2006" xmlns:p14="http://schemas.microsoft.com/office/powerpoint/2010/main">
          <mc:Choice Requires="p14">
            <p:contentPart p14:bwMode="auto" r:id="rId140">
              <p14:nvContentPartPr>
                <p14:cNvPr id="92" name="Ink 91">
                  <a:extLst>
                    <a:ext uri="{FF2B5EF4-FFF2-40B4-BE49-F238E27FC236}">
                      <a16:creationId xmlns:a16="http://schemas.microsoft.com/office/drawing/2014/main" id="{58E5520A-F9C2-4908-C328-BFAFA3F3A539}"/>
                    </a:ext>
                  </a:extLst>
                </p14:cNvPr>
                <p14:cNvContentPartPr/>
                <p14:nvPr/>
              </p14:nvContentPartPr>
              <p14:xfrm>
                <a:off x="9865392" y="3821062"/>
                <a:ext cx="249120" cy="170640"/>
              </p14:xfrm>
            </p:contentPart>
          </mc:Choice>
          <mc:Fallback xmlns="">
            <p:pic>
              <p:nvPicPr>
                <p:cNvPr id="92" name="Ink 91">
                  <a:extLst>
                    <a:ext uri="{FF2B5EF4-FFF2-40B4-BE49-F238E27FC236}">
                      <a16:creationId xmlns:a16="http://schemas.microsoft.com/office/drawing/2014/main" id="{58E5520A-F9C2-4908-C328-BFAFA3F3A539}"/>
                    </a:ext>
                  </a:extLst>
                </p:cNvPr>
                <p:cNvPicPr/>
                <p:nvPr/>
              </p:nvPicPr>
              <p:blipFill>
                <a:blip r:embed="rId141"/>
                <a:stretch>
                  <a:fillRect/>
                </a:stretch>
              </p:blipFill>
              <p:spPr>
                <a:xfrm>
                  <a:off x="9859272" y="3814942"/>
                  <a:ext cx="26136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3" name="Ink 92">
                  <a:extLst>
                    <a:ext uri="{FF2B5EF4-FFF2-40B4-BE49-F238E27FC236}">
                      <a16:creationId xmlns:a16="http://schemas.microsoft.com/office/drawing/2014/main" id="{5DF088D5-FD0F-ABD0-612C-BD883DDEF9C3}"/>
                    </a:ext>
                  </a:extLst>
                </p14:cNvPr>
                <p14:cNvContentPartPr/>
                <p14:nvPr/>
              </p14:nvContentPartPr>
              <p14:xfrm>
                <a:off x="10194792" y="3810982"/>
                <a:ext cx="26280" cy="125640"/>
              </p14:xfrm>
            </p:contentPart>
          </mc:Choice>
          <mc:Fallback xmlns="">
            <p:pic>
              <p:nvPicPr>
                <p:cNvPr id="93" name="Ink 92">
                  <a:extLst>
                    <a:ext uri="{FF2B5EF4-FFF2-40B4-BE49-F238E27FC236}">
                      <a16:creationId xmlns:a16="http://schemas.microsoft.com/office/drawing/2014/main" id="{5DF088D5-FD0F-ABD0-612C-BD883DDEF9C3}"/>
                    </a:ext>
                  </a:extLst>
                </p:cNvPr>
                <p:cNvPicPr/>
                <p:nvPr/>
              </p:nvPicPr>
              <p:blipFill>
                <a:blip r:embed="rId143"/>
                <a:stretch>
                  <a:fillRect/>
                </a:stretch>
              </p:blipFill>
              <p:spPr>
                <a:xfrm>
                  <a:off x="10188672" y="3804862"/>
                  <a:ext cx="3852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4" name="Ink 93">
                  <a:extLst>
                    <a:ext uri="{FF2B5EF4-FFF2-40B4-BE49-F238E27FC236}">
                      <a16:creationId xmlns:a16="http://schemas.microsoft.com/office/drawing/2014/main" id="{03738630-1B82-7D9F-6E97-0DAE5DFADD6C}"/>
                    </a:ext>
                  </a:extLst>
                </p14:cNvPr>
                <p14:cNvContentPartPr/>
                <p14:nvPr/>
              </p14:nvContentPartPr>
              <p14:xfrm>
                <a:off x="10261752" y="3790822"/>
                <a:ext cx="52200" cy="140040"/>
              </p14:xfrm>
            </p:contentPart>
          </mc:Choice>
          <mc:Fallback xmlns="">
            <p:pic>
              <p:nvPicPr>
                <p:cNvPr id="94" name="Ink 93">
                  <a:extLst>
                    <a:ext uri="{FF2B5EF4-FFF2-40B4-BE49-F238E27FC236}">
                      <a16:creationId xmlns:a16="http://schemas.microsoft.com/office/drawing/2014/main" id="{03738630-1B82-7D9F-6E97-0DAE5DFADD6C}"/>
                    </a:ext>
                  </a:extLst>
                </p:cNvPr>
                <p:cNvPicPr/>
                <p:nvPr/>
              </p:nvPicPr>
              <p:blipFill>
                <a:blip r:embed="rId145"/>
                <a:stretch>
                  <a:fillRect/>
                </a:stretch>
              </p:blipFill>
              <p:spPr>
                <a:xfrm>
                  <a:off x="10255632" y="3784702"/>
                  <a:ext cx="644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5" name="Ink 94">
                  <a:extLst>
                    <a:ext uri="{FF2B5EF4-FFF2-40B4-BE49-F238E27FC236}">
                      <a16:creationId xmlns:a16="http://schemas.microsoft.com/office/drawing/2014/main" id="{442C6365-D856-2BC6-B556-84EF2A384FBA}"/>
                    </a:ext>
                  </a:extLst>
                </p14:cNvPr>
                <p14:cNvContentPartPr/>
                <p14:nvPr/>
              </p14:nvContentPartPr>
              <p14:xfrm>
                <a:off x="10194432" y="3755542"/>
                <a:ext cx="218520" cy="28080"/>
              </p14:xfrm>
            </p:contentPart>
          </mc:Choice>
          <mc:Fallback xmlns="">
            <p:pic>
              <p:nvPicPr>
                <p:cNvPr id="95" name="Ink 94">
                  <a:extLst>
                    <a:ext uri="{FF2B5EF4-FFF2-40B4-BE49-F238E27FC236}">
                      <a16:creationId xmlns:a16="http://schemas.microsoft.com/office/drawing/2014/main" id="{442C6365-D856-2BC6-B556-84EF2A384FBA}"/>
                    </a:ext>
                  </a:extLst>
                </p:cNvPr>
                <p:cNvPicPr/>
                <p:nvPr/>
              </p:nvPicPr>
              <p:blipFill>
                <a:blip r:embed="rId147"/>
                <a:stretch>
                  <a:fillRect/>
                </a:stretch>
              </p:blipFill>
              <p:spPr>
                <a:xfrm>
                  <a:off x="10188312" y="3749422"/>
                  <a:ext cx="2307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6" name="Ink 95">
                  <a:extLst>
                    <a:ext uri="{FF2B5EF4-FFF2-40B4-BE49-F238E27FC236}">
                      <a16:creationId xmlns:a16="http://schemas.microsoft.com/office/drawing/2014/main" id="{DB3727F6-8927-194A-F9FA-294687C6F505}"/>
                    </a:ext>
                  </a:extLst>
                </p14:cNvPr>
                <p14:cNvContentPartPr/>
                <p14:nvPr/>
              </p14:nvContentPartPr>
              <p14:xfrm>
                <a:off x="9957912" y="4044262"/>
                <a:ext cx="450000" cy="81720"/>
              </p14:xfrm>
            </p:contentPart>
          </mc:Choice>
          <mc:Fallback xmlns="">
            <p:pic>
              <p:nvPicPr>
                <p:cNvPr id="96" name="Ink 95">
                  <a:extLst>
                    <a:ext uri="{FF2B5EF4-FFF2-40B4-BE49-F238E27FC236}">
                      <a16:creationId xmlns:a16="http://schemas.microsoft.com/office/drawing/2014/main" id="{DB3727F6-8927-194A-F9FA-294687C6F505}"/>
                    </a:ext>
                  </a:extLst>
                </p:cNvPr>
                <p:cNvPicPr/>
                <p:nvPr/>
              </p:nvPicPr>
              <p:blipFill>
                <a:blip r:embed="rId149"/>
                <a:stretch>
                  <a:fillRect/>
                </a:stretch>
              </p:blipFill>
              <p:spPr>
                <a:xfrm>
                  <a:off x="9951792" y="4038142"/>
                  <a:ext cx="46224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7" name="Ink 96">
                  <a:extLst>
                    <a:ext uri="{FF2B5EF4-FFF2-40B4-BE49-F238E27FC236}">
                      <a16:creationId xmlns:a16="http://schemas.microsoft.com/office/drawing/2014/main" id="{94DD3508-4624-82AE-A519-6BAF16249350}"/>
                    </a:ext>
                  </a:extLst>
                </p14:cNvPr>
                <p14:cNvContentPartPr/>
                <p14:nvPr/>
              </p14:nvContentPartPr>
              <p14:xfrm>
                <a:off x="10107672" y="4176022"/>
                <a:ext cx="291960" cy="149040"/>
              </p14:xfrm>
            </p:contentPart>
          </mc:Choice>
          <mc:Fallback xmlns="">
            <p:pic>
              <p:nvPicPr>
                <p:cNvPr id="97" name="Ink 96">
                  <a:extLst>
                    <a:ext uri="{FF2B5EF4-FFF2-40B4-BE49-F238E27FC236}">
                      <a16:creationId xmlns:a16="http://schemas.microsoft.com/office/drawing/2014/main" id="{94DD3508-4624-82AE-A519-6BAF16249350}"/>
                    </a:ext>
                  </a:extLst>
                </p:cNvPr>
                <p:cNvPicPr/>
                <p:nvPr/>
              </p:nvPicPr>
              <p:blipFill>
                <a:blip r:embed="rId151"/>
                <a:stretch>
                  <a:fillRect/>
                </a:stretch>
              </p:blipFill>
              <p:spPr>
                <a:xfrm>
                  <a:off x="10101552" y="4169902"/>
                  <a:ext cx="304200" cy="161280"/>
                </a:xfrm>
                <a:prstGeom prst="rect">
                  <a:avLst/>
                </a:prstGeom>
              </p:spPr>
            </p:pic>
          </mc:Fallback>
        </mc:AlternateContent>
      </p:grpSp>
      <p:grpSp>
        <p:nvGrpSpPr>
          <p:cNvPr id="111" name="Group 110">
            <a:extLst>
              <a:ext uri="{FF2B5EF4-FFF2-40B4-BE49-F238E27FC236}">
                <a16:creationId xmlns:a16="http://schemas.microsoft.com/office/drawing/2014/main" id="{6CDC829C-6110-0EBB-0370-BD051CC8BA41}"/>
              </a:ext>
            </a:extLst>
          </p:cNvPr>
          <p:cNvGrpSpPr/>
          <p:nvPr/>
        </p:nvGrpSpPr>
        <p:grpSpPr>
          <a:xfrm>
            <a:off x="10686552" y="3264502"/>
            <a:ext cx="1366920" cy="1072080"/>
            <a:chOff x="10686552" y="3264502"/>
            <a:chExt cx="1366920" cy="1072080"/>
          </a:xfrm>
        </p:grpSpPr>
        <mc:AlternateContent xmlns:mc="http://schemas.openxmlformats.org/markup-compatibility/2006" xmlns:p14="http://schemas.microsoft.com/office/powerpoint/2010/main">
          <mc:Choice Requires="p14">
            <p:contentPart p14:bwMode="auto" r:id="rId152">
              <p14:nvContentPartPr>
                <p14:cNvPr id="99" name="Ink 98">
                  <a:extLst>
                    <a:ext uri="{FF2B5EF4-FFF2-40B4-BE49-F238E27FC236}">
                      <a16:creationId xmlns:a16="http://schemas.microsoft.com/office/drawing/2014/main" id="{34EE4232-2C03-70E8-3160-FD0E0D8EEFBF}"/>
                    </a:ext>
                  </a:extLst>
                </p14:cNvPr>
                <p14:cNvContentPartPr/>
                <p14:nvPr/>
              </p14:nvContentPartPr>
              <p14:xfrm>
                <a:off x="10686552" y="3866782"/>
                <a:ext cx="142560" cy="57600"/>
              </p14:xfrm>
            </p:contentPart>
          </mc:Choice>
          <mc:Fallback xmlns="">
            <p:pic>
              <p:nvPicPr>
                <p:cNvPr id="99" name="Ink 98">
                  <a:extLst>
                    <a:ext uri="{FF2B5EF4-FFF2-40B4-BE49-F238E27FC236}">
                      <a16:creationId xmlns:a16="http://schemas.microsoft.com/office/drawing/2014/main" id="{34EE4232-2C03-70E8-3160-FD0E0D8EEFBF}"/>
                    </a:ext>
                  </a:extLst>
                </p:cNvPr>
                <p:cNvPicPr/>
                <p:nvPr/>
              </p:nvPicPr>
              <p:blipFill>
                <a:blip r:embed="rId153"/>
                <a:stretch>
                  <a:fillRect/>
                </a:stretch>
              </p:blipFill>
              <p:spPr>
                <a:xfrm>
                  <a:off x="10680072" y="3860662"/>
                  <a:ext cx="15480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0" name="Ink 99">
                  <a:extLst>
                    <a:ext uri="{FF2B5EF4-FFF2-40B4-BE49-F238E27FC236}">
                      <a16:creationId xmlns:a16="http://schemas.microsoft.com/office/drawing/2014/main" id="{C378387F-1F98-FDA2-8AB7-522BB40556A5}"/>
                    </a:ext>
                  </a:extLst>
                </p14:cNvPr>
                <p14:cNvContentPartPr/>
                <p14:nvPr/>
              </p14:nvContentPartPr>
              <p14:xfrm>
                <a:off x="10767552" y="3926182"/>
                <a:ext cx="134280" cy="48240"/>
              </p14:xfrm>
            </p:contentPart>
          </mc:Choice>
          <mc:Fallback xmlns="">
            <p:pic>
              <p:nvPicPr>
                <p:cNvPr id="100" name="Ink 99">
                  <a:extLst>
                    <a:ext uri="{FF2B5EF4-FFF2-40B4-BE49-F238E27FC236}">
                      <a16:creationId xmlns:a16="http://schemas.microsoft.com/office/drawing/2014/main" id="{C378387F-1F98-FDA2-8AB7-522BB40556A5}"/>
                    </a:ext>
                  </a:extLst>
                </p:cNvPr>
                <p:cNvPicPr/>
                <p:nvPr/>
              </p:nvPicPr>
              <p:blipFill>
                <a:blip r:embed="rId155"/>
                <a:stretch>
                  <a:fillRect/>
                </a:stretch>
              </p:blipFill>
              <p:spPr>
                <a:xfrm>
                  <a:off x="10761432" y="3920062"/>
                  <a:ext cx="14652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1" name="Ink 100">
                  <a:extLst>
                    <a:ext uri="{FF2B5EF4-FFF2-40B4-BE49-F238E27FC236}">
                      <a16:creationId xmlns:a16="http://schemas.microsoft.com/office/drawing/2014/main" id="{E7D5A440-F1F1-BD62-A2AA-275C4E49E121}"/>
                    </a:ext>
                  </a:extLst>
                </p14:cNvPr>
                <p14:cNvContentPartPr/>
                <p14:nvPr/>
              </p14:nvContentPartPr>
              <p14:xfrm>
                <a:off x="11074992" y="3452422"/>
                <a:ext cx="145080" cy="357120"/>
              </p14:xfrm>
            </p:contentPart>
          </mc:Choice>
          <mc:Fallback xmlns="">
            <p:pic>
              <p:nvPicPr>
                <p:cNvPr id="101" name="Ink 100">
                  <a:extLst>
                    <a:ext uri="{FF2B5EF4-FFF2-40B4-BE49-F238E27FC236}">
                      <a16:creationId xmlns:a16="http://schemas.microsoft.com/office/drawing/2014/main" id="{E7D5A440-F1F1-BD62-A2AA-275C4E49E121}"/>
                    </a:ext>
                  </a:extLst>
                </p:cNvPr>
                <p:cNvPicPr/>
                <p:nvPr/>
              </p:nvPicPr>
              <p:blipFill>
                <a:blip r:embed="rId157"/>
                <a:stretch>
                  <a:fillRect/>
                </a:stretch>
              </p:blipFill>
              <p:spPr>
                <a:xfrm>
                  <a:off x="11068872" y="3446302"/>
                  <a:ext cx="15732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2" name="Ink 101">
                  <a:extLst>
                    <a:ext uri="{FF2B5EF4-FFF2-40B4-BE49-F238E27FC236}">
                      <a16:creationId xmlns:a16="http://schemas.microsoft.com/office/drawing/2014/main" id="{81CE2A9F-8BB2-0763-6546-8375B07BD690}"/>
                    </a:ext>
                  </a:extLst>
                </p14:cNvPr>
                <p14:cNvContentPartPr/>
                <p14:nvPr/>
              </p14:nvContentPartPr>
              <p14:xfrm>
                <a:off x="11268672" y="3527302"/>
                <a:ext cx="186840" cy="221040"/>
              </p14:xfrm>
            </p:contentPart>
          </mc:Choice>
          <mc:Fallback xmlns="">
            <p:pic>
              <p:nvPicPr>
                <p:cNvPr id="102" name="Ink 101">
                  <a:extLst>
                    <a:ext uri="{FF2B5EF4-FFF2-40B4-BE49-F238E27FC236}">
                      <a16:creationId xmlns:a16="http://schemas.microsoft.com/office/drawing/2014/main" id="{81CE2A9F-8BB2-0763-6546-8375B07BD690}"/>
                    </a:ext>
                  </a:extLst>
                </p:cNvPr>
                <p:cNvPicPr/>
                <p:nvPr/>
              </p:nvPicPr>
              <p:blipFill>
                <a:blip r:embed="rId159"/>
                <a:stretch>
                  <a:fillRect/>
                </a:stretch>
              </p:blipFill>
              <p:spPr>
                <a:xfrm>
                  <a:off x="11262552" y="3521182"/>
                  <a:ext cx="1990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3" name="Ink 102">
                  <a:extLst>
                    <a:ext uri="{FF2B5EF4-FFF2-40B4-BE49-F238E27FC236}">
                      <a16:creationId xmlns:a16="http://schemas.microsoft.com/office/drawing/2014/main" id="{BB6F9BC9-AEBE-DD8A-2C54-79FF944AA7F6}"/>
                    </a:ext>
                  </a:extLst>
                </p14:cNvPr>
                <p14:cNvContentPartPr/>
                <p14:nvPr/>
              </p14:nvContentPartPr>
              <p14:xfrm>
                <a:off x="11523912" y="3580942"/>
                <a:ext cx="204840" cy="127800"/>
              </p14:xfrm>
            </p:contentPart>
          </mc:Choice>
          <mc:Fallback xmlns="">
            <p:pic>
              <p:nvPicPr>
                <p:cNvPr id="103" name="Ink 102">
                  <a:extLst>
                    <a:ext uri="{FF2B5EF4-FFF2-40B4-BE49-F238E27FC236}">
                      <a16:creationId xmlns:a16="http://schemas.microsoft.com/office/drawing/2014/main" id="{BB6F9BC9-AEBE-DD8A-2C54-79FF944AA7F6}"/>
                    </a:ext>
                  </a:extLst>
                </p:cNvPr>
                <p:cNvPicPr/>
                <p:nvPr/>
              </p:nvPicPr>
              <p:blipFill>
                <a:blip r:embed="rId161"/>
                <a:stretch>
                  <a:fillRect/>
                </a:stretch>
              </p:blipFill>
              <p:spPr>
                <a:xfrm>
                  <a:off x="11517792" y="3574822"/>
                  <a:ext cx="2170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4" name="Ink 103">
                  <a:extLst>
                    <a:ext uri="{FF2B5EF4-FFF2-40B4-BE49-F238E27FC236}">
                      <a16:creationId xmlns:a16="http://schemas.microsoft.com/office/drawing/2014/main" id="{656F5C8E-9F80-A2C5-5B98-28DE17F231EA}"/>
                    </a:ext>
                  </a:extLst>
                </p14:cNvPr>
                <p14:cNvContentPartPr/>
                <p14:nvPr/>
              </p14:nvContentPartPr>
              <p14:xfrm>
                <a:off x="11783832" y="3500302"/>
                <a:ext cx="154440" cy="178560"/>
              </p14:xfrm>
            </p:contentPart>
          </mc:Choice>
          <mc:Fallback xmlns="">
            <p:pic>
              <p:nvPicPr>
                <p:cNvPr id="104" name="Ink 103">
                  <a:extLst>
                    <a:ext uri="{FF2B5EF4-FFF2-40B4-BE49-F238E27FC236}">
                      <a16:creationId xmlns:a16="http://schemas.microsoft.com/office/drawing/2014/main" id="{656F5C8E-9F80-A2C5-5B98-28DE17F231EA}"/>
                    </a:ext>
                  </a:extLst>
                </p:cNvPr>
                <p:cNvPicPr/>
                <p:nvPr/>
              </p:nvPicPr>
              <p:blipFill>
                <a:blip r:embed="rId163"/>
                <a:stretch>
                  <a:fillRect/>
                </a:stretch>
              </p:blipFill>
              <p:spPr>
                <a:xfrm>
                  <a:off x="11777712" y="3494182"/>
                  <a:ext cx="16668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5" name="Ink 104">
                  <a:extLst>
                    <a:ext uri="{FF2B5EF4-FFF2-40B4-BE49-F238E27FC236}">
                      <a16:creationId xmlns:a16="http://schemas.microsoft.com/office/drawing/2014/main" id="{5786DE3A-8B26-DF26-2997-D5F2BCA77792}"/>
                    </a:ext>
                  </a:extLst>
                </p14:cNvPr>
                <p14:cNvContentPartPr/>
                <p14:nvPr/>
              </p14:nvContentPartPr>
              <p14:xfrm>
                <a:off x="11801832" y="3505342"/>
                <a:ext cx="124920" cy="80280"/>
              </p14:xfrm>
            </p:contentPart>
          </mc:Choice>
          <mc:Fallback xmlns="">
            <p:pic>
              <p:nvPicPr>
                <p:cNvPr id="105" name="Ink 104">
                  <a:extLst>
                    <a:ext uri="{FF2B5EF4-FFF2-40B4-BE49-F238E27FC236}">
                      <a16:creationId xmlns:a16="http://schemas.microsoft.com/office/drawing/2014/main" id="{5786DE3A-8B26-DF26-2997-D5F2BCA77792}"/>
                    </a:ext>
                  </a:extLst>
                </p:cNvPr>
                <p:cNvPicPr/>
                <p:nvPr/>
              </p:nvPicPr>
              <p:blipFill>
                <a:blip r:embed="rId165"/>
                <a:stretch>
                  <a:fillRect/>
                </a:stretch>
              </p:blipFill>
              <p:spPr>
                <a:xfrm>
                  <a:off x="11795712" y="3499222"/>
                  <a:ext cx="137160" cy="925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6" name="Ink 105">
                  <a:extLst>
                    <a:ext uri="{FF2B5EF4-FFF2-40B4-BE49-F238E27FC236}">
                      <a16:creationId xmlns:a16="http://schemas.microsoft.com/office/drawing/2014/main" id="{E38BA9F9-C8EC-CAD9-5784-7F58D86A3FF0}"/>
                    </a:ext>
                  </a:extLst>
                </p14:cNvPr>
                <p14:cNvContentPartPr/>
                <p14:nvPr/>
              </p14:nvContentPartPr>
              <p14:xfrm>
                <a:off x="11790672" y="3402382"/>
                <a:ext cx="105840" cy="44640"/>
              </p14:xfrm>
            </p:contentPart>
          </mc:Choice>
          <mc:Fallback xmlns="">
            <p:pic>
              <p:nvPicPr>
                <p:cNvPr id="106" name="Ink 105">
                  <a:extLst>
                    <a:ext uri="{FF2B5EF4-FFF2-40B4-BE49-F238E27FC236}">
                      <a16:creationId xmlns:a16="http://schemas.microsoft.com/office/drawing/2014/main" id="{E38BA9F9-C8EC-CAD9-5784-7F58D86A3FF0}"/>
                    </a:ext>
                  </a:extLst>
                </p:cNvPr>
                <p:cNvPicPr/>
                <p:nvPr/>
              </p:nvPicPr>
              <p:blipFill>
                <a:blip r:embed="rId167"/>
                <a:stretch>
                  <a:fillRect/>
                </a:stretch>
              </p:blipFill>
              <p:spPr>
                <a:xfrm>
                  <a:off x="11784552" y="3396262"/>
                  <a:ext cx="11808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7" name="Ink 106">
                  <a:extLst>
                    <a:ext uri="{FF2B5EF4-FFF2-40B4-BE49-F238E27FC236}">
                      <a16:creationId xmlns:a16="http://schemas.microsoft.com/office/drawing/2014/main" id="{2B396AA3-568C-27D0-B512-81047D698755}"/>
                    </a:ext>
                  </a:extLst>
                </p14:cNvPr>
                <p14:cNvContentPartPr/>
                <p14:nvPr/>
              </p14:nvContentPartPr>
              <p14:xfrm>
                <a:off x="11158872" y="3264502"/>
                <a:ext cx="894600" cy="200160"/>
              </p14:xfrm>
            </p:contentPart>
          </mc:Choice>
          <mc:Fallback xmlns="">
            <p:pic>
              <p:nvPicPr>
                <p:cNvPr id="107" name="Ink 106">
                  <a:extLst>
                    <a:ext uri="{FF2B5EF4-FFF2-40B4-BE49-F238E27FC236}">
                      <a16:creationId xmlns:a16="http://schemas.microsoft.com/office/drawing/2014/main" id="{2B396AA3-568C-27D0-B512-81047D698755}"/>
                    </a:ext>
                  </a:extLst>
                </p:cNvPr>
                <p:cNvPicPr/>
                <p:nvPr/>
              </p:nvPicPr>
              <p:blipFill>
                <a:blip r:embed="rId169"/>
                <a:stretch>
                  <a:fillRect/>
                </a:stretch>
              </p:blipFill>
              <p:spPr>
                <a:xfrm>
                  <a:off x="11152752" y="3258382"/>
                  <a:ext cx="90684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8" name="Ink 107">
                  <a:extLst>
                    <a:ext uri="{FF2B5EF4-FFF2-40B4-BE49-F238E27FC236}">
                      <a16:creationId xmlns:a16="http://schemas.microsoft.com/office/drawing/2014/main" id="{5932A790-F50B-8A42-6D4B-2A70CDD82719}"/>
                    </a:ext>
                  </a:extLst>
                </p14:cNvPr>
                <p14:cNvContentPartPr/>
                <p14:nvPr/>
              </p14:nvContentPartPr>
              <p14:xfrm>
                <a:off x="11073552" y="3773182"/>
                <a:ext cx="945000" cy="225360"/>
              </p14:xfrm>
            </p:contentPart>
          </mc:Choice>
          <mc:Fallback xmlns="">
            <p:pic>
              <p:nvPicPr>
                <p:cNvPr id="108" name="Ink 107">
                  <a:extLst>
                    <a:ext uri="{FF2B5EF4-FFF2-40B4-BE49-F238E27FC236}">
                      <a16:creationId xmlns:a16="http://schemas.microsoft.com/office/drawing/2014/main" id="{5932A790-F50B-8A42-6D4B-2A70CDD82719}"/>
                    </a:ext>
                  </a:extLst>
                </p:cNvPr>
                <p:cNvPicPr/>
                <p:nvPr/>
              </p:nvPicPr>
              <p:blipFill>
                <a:blip r:embed="rId171"/>
                <a:stretch>
                  <a:fillRect/>
                </a:stretch>
              </p:blipFill>
              <p:spPr>
                <a:xfrm>
                  <a:off x="11067432" y="3767062"/>
                  <a:ext cx="95724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9" name="Ink 108">
                  <a:extLst>
                    <a:ext uri="{FF2B5EF4-FFF2-40B4-BE49-F238E27FC236}">
                      <a16:creationId xmlns:a16="http://schemas.microsoft.com/office/drawing/2014/main" id="{573F2269-08A6-FBCA-B0C5-660DA08A0BE1}"/>
                    </a:ext>
                  </a:extLst>
                </p14:cNvPr>
                <p14:cNvContentPartPr/>
                <p14:nvPr/>
              </p14:nvContentPartPr>
              <p14:xfrm>
                <a:off x="11473152" y="4012942"/>
                <a:ext cx="217800" cy="323640"/>
              </p14:xfrm>
            </p:contentPart>
          </mc:Choice>
          <mc:Fallback xmlns="">
            <p:pic>
              <p:nvPicPr>
                <p:cNvPr id="109" name="Ink 108">
                  <a:extLst>
                    <a:ext uri="{FF2B5EF4-FFF2-40B4-BE49-F238E27FC236}">
                      <a16:creationId xmlns:a16="http://schemas.microsoft.com/office/drawing/2014/main" id="{573F2269-08A6-FBCA-B0C5-660DA08A0BE1}"/>
                    </a:ext>
                  </a:extLst>
                </p:cNvPr>
                <p:cNvPicPr/>
                <p:nvPr/>
              </p:nvPicPr>
              <p:blipFill>
                <a:blip r:embed="rId173"/>
                <a:stretch>
                  <a:fillRect/>
                </a:stretch>
              </p:blipFill>
              <p:spPr>
                <a:xfrm>
                  <a:off x="11467032" y="4006822"/>
                  <a:ext cx="23004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0" name="Ink 109">
                  <a:extLst>
                    <a:ext uri="{FF2B5EF4-FFF2-40B4-BE49-F238E27FC236}">
                      <a16:creationId xmlns:a16="http://schemas.microsoft.com/office/drawing/2014/main" id="{B423BFA9-F871-7D8A-441A-ABFB113D9259}"/>
                    </a:ext>
                  </a:extLst>
                </p14:cNvPr>
                <p14:cNvContentPartPr/>
                <p14:nvPr/>
              </p14:nvContentPartPr>
              <p14:xfrm>
                <a:off x="11454432" y="4060822"/>
                <a:ext cx="138600" cy="158040"/>
              </p14:xfrm>
            </p:contentPart>
          </mc:Choice>
          <mc:Fallback xmlns="">
            <p:pic>
              <p:nvPicPr>
                <p:cNvPr id="110" name="Ink 109">
                  <a:extLst>
                    <a:ext uri="{FF2B5EF4-FFF2-40B4-BE49-F238E27FC236}">
                      <a16:creationId xmlns:a16="http://schemas.microsoft.com/office/drawing/2014/main" id="{B423BFA9-F871-7D8A-441A-ABFB113D9259}"/>
                    </a:ext>
                  </a:extLst>
                </p:cNvPr>
                <p:cNvPicPr/>
                <p:nvPr/>
              </p:nvPicPr>
              <p:blipFill>
                <a:blip r:embed="rId175"/>
                <a:stretch>
                  <a:fillRect/>
                </a:stretch>
              </p:blipFill>
              <p:spPr>
                <a:xfrm>
                  <a:off x="11448312" y="4054702"/>
                  <a:ext cx="150840" cy="170280"/>
                </a:xfrm>
                <a:prstGeom prst="rect">
                  <a:avLst/>
                </a:prstGeom>
              </p:spPr>
            </p:pic>
          </mc:Fallback>
        </mc:AlternateContent>
      </p:grpSp>
      <p:grpSp>
        <p:nvGrpSpPr>
          <p:cNvPr id="133" name="Group 132">
            <a:extLst>
              <a:ext uri="{FF2B5EF4-FFF2-40B4-BE49-F238E27FC236}">
                <a16:creationId xmlns:a16="http://schemas.microsoft.com/office/drawing/2014/main" id="{1DD69886-B1B2-CA02-2D2D-3C68B095115A}"/>
              </a:ext>
            </a:extLst>
          </p:cNvPr>
          <p:cNvGrpSpPr/>
          <p:nvPr/>
        </p:nvGrpSpPr>
        <p:grpSpPr>
          <a:xfrm>
            <a:off x="9788352" y="4609822"/>
            <a:ext cx="1913760" cy="995400"/>
            <a:chOff x="9788352" y="4609822"/>
            <a:chExt cx="1913760" cy="995400"/>
          </a:xfrm>
        </p:grpSpPr>
        <mc:AlternateContent xmlns:mc="http://schemas.openxmlformats.org/markup-compatibility/2006" xmlns:p14="http://schemas.microsoft.com/office/powerpoint/2010/main">
          <mc:Choice Requires="p14">
            <p:contentPart p14:bwMode="auto" r:id="rId176">
              <p14:nvContentPartPr>
                <p14:cNvPr id="112" name="Ink 111">
                  <a:extLst>
                    <a:ext uri="{FF2B5EF4-FFF2-40B4-BE49-F238E27FC236}">
                      <a16:creationId xmlns:a16="http://schemas.microsoft.com/office/drawing/2014/main" id="{5E3143F5-8D4C-E7EA-1738-FCC299912627}"/>
                    </a:ext>
                  </a:extLst>
                </p14:cNvPr>
                <p14:cNvContentPartPr/>
                <p14:nvPr/>
              </p14:nvContentPartPr>
              <p14:xfrm>
                <a:off x="9788352" y="4952542"/>
                <a:ext cx="195840" cy="168120"/>
              </p14:xfrm>
            </p:contentPart>
          </mc:Choice>
          <mc:Fallback xmlns="">
            <p:pic>
              <p:nvPicPr>
                <p:cNvPr id="112" name="Ink 111">
                  <a:extLst>
                    <a:ext uri="{FF2B5EF4-FFF2-40B4-BE49-F238E27FC236}">
                      <a16:creationId xmlns:a16="http://schemas.microsoft.com/office/drawing/2014/main" id="{5E3143F5-8D4C-E7EA-1738-FCC299912627}"/>
                    </a:ext>
                  </a:extLst>
                </p:cNvPr>
                <p:cNvPicPr/>
                <p:nvPr/>
              </p:nvPicPr>
              <p:blipFill>
                <a:blip r:embed="rId177"/>
                <a:stretch>
                  <a:fillRect/>
                </a:stretch>
              </p:blipFill>
              <p:spPr>
                <a:xfrm>
                  <a:off x="9782232" y="4946422"/>
                  <a:ext cx="20808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3" name="Ink 112">
                  <a:extLst>
                    <a:ext uri="{FF2B5EF4-FFF2-40B4-BE49-F238E27FC236}">
                      <a16:creationId xmlns:a16="http://schemas.microsoft.com/office/drawing/2014/main" id="{14F8FFAD-A519-1D0E-3661-90ECCB5C73FA}"/>
                    </a:ext>
                  </a:extLst>
                </p14:cNvPr>
                <p14:cNvContentPartPr/>
                <p14:nvPr/>
              </p14:nvContentPartPr>
              <p14:xfrm>
                <a:off x="10030632" y="4796302"/>
                <a:ext cx="172440" cy="154440"/>
              </p14:xfrm>
            </p:contentPart>
          </mc:Choice>
          <mc:Fallback xmlns="">
            <p:pic>
              <p:nvPicPr>
                <p:cNvPr id="113" name="Ink 112">
                  <a:extLst>
                    <a:ext uri="{FF2B5EF4-FFF2-40B4-BE49-F238E27FC236}">
                      <a16:creationId xmlns:a16="http://schemas.microsoft.com/office/drawing/2014/main" id="{14F8FFAD-A519-1D0E-3661-90ECCB5C73FA}"/>
                    </a:ext>
                  </a:extLst>
                </p:cNvPr>
                <p:cNvPicPr/>
                <p:nvPr/>
              </p:nvPicPr>
              <p:blipFill>
                <a:blip r:embed="rId179"/>
                <a:stretch>
                  <a:fillRect/>
                </a:stretch>
              </p:blipFill>
              <p:spPr>
                <a:xfrm>
                  <a:off x="10024512" y="4790182"/>
                  <a:ext cx="18468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4" name="Ink 113">
                  <a:extLst>
                    <a:ext uri="{FF2B5EF4-FFF2-40B4-BE49-F238E27FC236}">
                      <a16:creationId xmlns:a16="http://schemas.microsoft.com/office/drawing/2014/main" id="{C830E37E-03E0-2FE4-C3F3-FED12F5D9917}"/>
                    </a:ext>
                  </a:extLst>
                </p14:cNvPr>
                <p14:cNvContentPartPr/>
                <p14:nvPr/>
              </p14:nvContentPartPr>
              <p14:xfrm>
                <a:off x="10288032" y="4866502"/>
                <a:ext cx="47160" cy="161640"/>
              </p14:xfrm>
            </p:contentPart>
          </mc:Choice>
          <mc:Fallback xmlns="">
            <p:pic>
              <p:nvPicPr>
                <p:cNvPr id="114" name="Ink 113">
                  <a:extLst>
                    <a:ext uri="{FF2B5EF4-FFF2-40B4-BE49-F238E27FC236}">
                      <a16:creationId xmlns:a16="http://schemas.microsoft.com/office/drawing/2014/main" id="{C830E37E-03E0-2FE4-C3F3-FED12F5D9917}"/>
                    </a:ext>
                  </a:extLst>
                </p:cNvPr>
                <p:cNvPicPr/>
                <p:nvPr/>
              </p:nvPicPr>
              <p:blipFill>
                <a:blip r:embed="rId181"/>
                <a:stretch>
                  <a:fillRect/>
                </a:stretch>
              </p:blipFill>
              <p:spPr>
                <a:xfrm>
                  <a:off x="10281912" y="4860382"/>
                  <a:ext cx="594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5" name="Ink 114">
                  <a:extLst>
                    <a:ext uri="{FF2B5EF4-FFF2-40B4-BE49-F238E27FC236}">
                      <a16:creationId xmlns:a16="http://schemas.microsoft.com/office/drawing/2014/main" id="{1025A3F8-1FE4-E5F0-A9B4-DDA3A0357B22}"/>
                    </a:ext>
                  </a:extLst>
                </p14:cNvPr>
                <p14:cNvContentPartPr/>
                <p14:nvPr/>
              </p14:nvContentPartPr>
              <p14:xfrm>
                <a:off x="10360752" y="4891342"/>
                <a:ext cx="33120" cy="127440"/>
              </p14:xfrm>
            </p:contentPart>
          </mc:Choice>
          <mc:Fallback xmlns="">
            <p:pic>
              <p:nvPicPr>
                <p:cNvPr id="115" name="Ink 114">
                  <a:extLst>
                    <a:ext uri="{FF2B5EF4-FFF2-40B4-BE49-F238E27FC236}">
                      <a16:creationId xmlns:a16="http://schemas.microsoft.com/office/drawing/2014/main" id="{1025A3F8-1FE4-E5F0-A9B4-DDA3A0357B22}"/>
                    </a:ext>
                  </a:extLst>
                </p:cNvPr>
                <p:cNvPicPr/>
                <p:nvPr/>
              </p:nvPicPr>
              <p:blipFill>
                <a:blip r:embed="rId183"/>
                <a:stretch>
                  <a:fillRect/>
                </a:stretch>
              </p:blipFill>
              <p:spPr>
                <a:xfrm>
                  <a:off x="10354632" y="4885222"/>
                  <a:ext cx="4536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6" name="Ink 115">
                  <a:extLst>
                    <a:ext uri="{FF2B5EF4-FFF2-40B4-BE49-F238E27FC236}">
                      <a16:creationId xmlns:a16="http://schemas.microsoft.com/office/drawing/2014/main" id="{A2FE3C48-E2FA-DA81-D8C4-45AE25890EF8}"/>
                    </a:ext>
                  </a:extLst>
                </p14:cNvPr>
                <p14:cNvContentPartPr/>
                <p14:nvPr/>
              </p14:nvContentPartPr>
              <p14:xfrm>
                <a:off x="10266432" y="4836622"/>
                <a:ext cx="182880" cy="64080"/>
              </p14:xfrm>
            </p:contentPart>
          </mc:Choice>
          <mc:Fallback xmlns="">
            <p:pic>
              <p:nvPicPr>
                <p:cNvPr id="116" name="Ink 115">
                  <a:extLst>
                    <a:ext uri="{FF2B5EF4-FFF2-40B4-BE49-F238E27FC236}">
                      <a16:creationId xmlns:a16="http://schemas.microsoft.com/office/drawing/2014/main" id="{A2FE3C48-E2FA-DA81-D8C4-45AE25890EF8}"/>
                    </a:ext>
                  </a:extLst>
                </p:cNvPr>
                <p:cNvPicPr/>
                <p:nvPr/>
              </p:nvPicPr>
              <p:blipFill>
                <a:blip r:embed="rId185"/>
                <a:stretch>
                  <a:fillRect/>
                </a:stretch>
              </p:blipFill>
              <p:spPr>
                <a:xfrm>
                  <a:off x="10260312" y="4830502"/>
                  <a:ext cx="19512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7" name="Ink 116">
                  <a:extLst>
                    <a:ext uri="{FF2B5EF4-FFF2-40B4-BE49-F238E27FC236}">
                      <a16:creationId xmlns:a16="http://schemas.microsoft.com/office/drawing/2014/main" id="{AC2C7B7A-7EBB-0176-E7AD-4FABDA8CF8E7}"/>
                    </a:ext>
                  </a:extLst>
                </p14:cNvPr>
                <p14:cNvContentPartPr/>
                <p14:nvPr/>
              </p14:nvContentPartPr>
              <p14:xfrm>
                <a:off x="10466952" y="4701262"/>
                <a:ext cx="174960" cy="114480"/>
              </p14:xfrm>
            </p:contentPart>
          </mc:Choice>
          <mc:Fallback xmlns="">
            <p:pic>
              <p:nvPicPr>
                <p:cNvPr id="117" name="Ink 116">
                  <a:extLst>
                    <a:ext uri="{FF2B5EF4-FFF2-40B4-BE49-F238E27FC236}">
                      <a16:creationId xmlns:a16="http://schemas.microsoft.com/office/drawing/2014/main" id="{AC2C7B7A-7EBB-0176-E7AD-4FABDA8CF8E7}"/>
                    </a:ext>
                  </a:extLst>
                </p:cNvPr>
                <p:cNvPicPr/>
                <p:nvPr/>
              </p:nvPicPr>
              <p:blipFill>
                <a:blip r:embed="rId187"/>
                <a:stretch>
                  <a:fillRect/>
                </a:stretch>
              </p:blipFill>
              <p:spPr>
                <a:xfrm>
                  <a:off x="10460832" y="4695142"/>
                  <a:ext cx="18720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8" name="Ink 117">
                  <a:extLst>
                    <a:ext uri="{FF2B5EF4-FFF2-40B4-BE49-F238E27FC236}">
                      <a16:creationId xmlns:a16="http://schemas.microsoft.com/office/drawing/2014/main" id="{11DAC02A-C397-F2CC-A178-0620BFB256AE}"/>
                    </a:ext>
                  </a:extLst>
                </p14:cNvPr>
                <p14:cNvContentPartPr/>
                <p14:nvPr/>
              </p14:nvContentPartPr>
              <p14:xfrm>
                <a:off x="10078872" y="5220022"/>
                <a:ext cx="439560" cy="45360"/>
              </p14:xfrm>
            </p:contentPart>
          </mc:Choice>
          <mc:Fallback xmlns="">
            <p:pic>
              <p:nvPicPr>
                <p:cNvPr id="118" name="Ink 117">
                  <a:extLst>
                    <a:ext uri="{FF2B5EF4-FFF2-40B4-BE49-F238E27FC236}">
                      <a16:creationId xmlns:a16="http://schemas.microsoft.com/office/drawing/2014/main" id="{11DAC02A-C397-F2CC-A178-0620BFB256AE}"/>
                    </a:ext>
                  </a:extLst>
                </p:cNvPr>
                <p:cNvPicPr/>
                <p:nvPr/>
              </p:nvPicPr>
              <p:blipFill>
                <a:blip r:embed="rId189"/>
                <a:stretch>
                  <a:fillRect/>
                </a:stretch>
              </p:blipFill>
              <p:spPr>
                <a:xfrm>
                  <a:off x="10072752" y="5213902"/>
                  <a:ext cx="45180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9" name="Ink 118">
                  <a:extLst>
                    <a:ext uri="{FF2B5EF4-FFF2-40B4-BE49-F238E27FC236}">
                      <a16:creationId xmlns:a16="http://schemas.microsoft.com/office/drawing/2014/main" id="{8825732B-727C-0C20-88AC-22FC0F24F85D}"/>
                    </a:ext>
                  </a:extLst>
                </p14:cNvPr>
                <p14:cNvContentPartPr/>
                <p14:nvPr/>
              </p14:nvContentPartPr>
              <p14:xfrm>
                <a:off x="10190472" y="5430262"/>
                <a:ext cx="239760" cy="174960"/>
              </p14:xfrm>
            </p:contentPart>
          </mc:Choice>
          <mc:Fallback xmlns="">
            <p:pic>
              <p:nvPicPr>
                <p:cNvPr id="119" name="Ink 118">
                  <a:extLst>
                    <a:ext uri="{FF2B5EF4-FFF2-40B4-BE49-F238E27FC236}">
                      <a16:creationId xmlns:a16="http://schemas.microsoft.com/office/drawing/2014/main" id="{8825732B-727C-0C20-88AC-22FC0F24F85D}"/>
                    </a:ext>
                  </a:extLst>
                </p:cNvPr>
                <p:cNvPicPr/>
                <p:nvPr/>
              </p:nvPicPr>
              <p:blipFill>
                <a:blip r:embed="rId191"/>
                <a:stretch>
                  <a:fillRect/>
                </a:stretch>
              </p:blipFill>
              <p:spPr>
                <a:xfrm>
                  <a:off x="10184352" y="5424142"/>
                  <a:ext cx="25200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0" name="Ink 119">
                  <a:extLst>
                    <a:ext uri="{FF2B5EF4-FFF2-40B4-BE49-F238E27FC236}">
                      <a16:creationId xmlns:a16="http://schemas.microsoft.com/office/drawing/2014/main" id="{A45FFAF8-0D78-379F-25E1-0B7644D545C4}"/>
                    </a:ext>
                  </a:extLst>
                </p14:cNvPr>
                <p14:cNvContentPartPr/>
                <p14:nvPr/>
              </p14:nvContentPartPr>
              <p14:xfrm>
                <a:off x="10404312" y="5337022"/>
                <a:ext cx="205560" cy="106920"/>
              </p14:xfrm>
            </p:contentPart>
          </mc:Choice>
          <mc:Fallback xmlns="">
            <p:pic>
              <p:nvPicPr>
                <p:cNvPr id="120" name="Ink 119">
                  <a:extLst>
                    <a:ext uri="{FF2B5EF4-FFF2-40B4-BE49-F238E27FC236}">
                      <a16:creationId xmlns:a16="http://schemas.microsoft.com/office/drawing/2014/main" id="{A45FFAF8-0D78-379F-25E1-0B7644D545C4}"/>
                    </a:ext>
                  </a:extLst>
                </p:cNvPr>
                <p:cNvPicPr/>
                <p:nvPr/>
              </p:nvPicPr>
              <p:blipFill>
                <a:blip r:embed="rId193"/>
                <a:stretch>
                  <a:fillRect/>
                </a:stretch>
              </p:blipFill>
              <p:spPr>
                <a:xfrm>
                  <a:off x="10398192" y="5330902"/>
                  <a:ext cx="21780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1" name="Ink 120">
                  <a:extLst>
                    <a:ext uri="{FF2B5EF4-FFF2-40B4-BE49-F238E27FC236}">
                      <a16:creationId xmlns:a16="http://schemas.microsoft.com/office/drawing/2014/main" id="{EAC51328-74A7-CE45-43EA-EC0676D13468}"/>
                    </a:ext>
                  </a:extLst>
                </p14:cNvPr>
                <p14:cNvContentPartPr/>
                <p14:nvPr/>
              </p14:nvContentPartPr>
              <p14:xfrm>
                <a:off x="10763232" y="5081062"/>
                <a:ext cx="110520" cy="31320"/>
              </p14:xfrm>
            </p:contentPart>
          </mc:Choice>
          <mc:Fallback xmlns="">
            <p:pic>
              <p:nvPicPr>
                <p:cNvPr id="121" name="Ink 120">
                  <a:extLst>
                    <a:ext uri="{FF2B5EF4-FFF2-40B4-BE49-F238E27FC236}">
                      <a16:creationId xmlns:a16="http://schemas.microsoft.com/office/drawing/2014/main" id="{EAC51328-74A7-CE45-43EA-EC0676D13468}"/>
                    </a:ext>
                  </a:extLst>
                </p:cNvPr>
                <p:cNvPicPr/>
                <p:nvPr/>
              </p:nvPicPr>
              <p:blipFill>
                <a:blip r:embed="rId195"/>
                <a:stretch>
                  <a:fillRect/>
                </a:stretch>
              </p:blipFill>
              <p:spPr>
                <a:xfrm>
                  <a:off x="10757112" y="5074942"/>
                  <a:ext cx="1227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2" name="Ink 121">
                  <a:extLst>
                    <a:ext uri="{FF2B5EF4-FFF2-40B4-BE49-F238E27FC236}">
                      <a16:creationId xmlns:a16="http://schemas.microsoft.com/office/drawing/2014/main" id="{3240CC1A-5B66-F8FB-9EC6-40BEC3470456}"/>
                    </a:ext>
                  </a:extLst>
                </p14:cNvPr>
                <p14:cNvContentPartPr/>
                <p14:nvPr/>
              </p14:nvContentPartPr>
              <p14:xfrm>
                <a:off x="10829832" y="5134342"/>
                <a:ext cx="100440" cy="46800"/>
              </p14:xfrm>
            </p:contentPart>
          </mc:Choice>
          <mc:Fallback xmlns="">
            <p:pic>
              <p:nvPicPr>
                <p:cNvPr id="122" name="Ink 121">
                  <a:extLst>
                    <a:ext uri="{FF2B5EF4-FFF2-40B4-BE49-F238E27FC236}">
                      <a16:creationId xmlns:a16="http://schemas.microsoft.com/office/drawing/2014/main" id="{3240CC1A-5B66-F8FB-9EC6-40BEC3470456}"/>
                    </a:ext>
                  </a:extLst>
                </p:cNvPr>
                <p:cNvPicPr/>
                <p:nvPr/>
              </p:nvPicPr>
              <p:blipFill>
                <a:blip r:embed="rId197"/>
                <a:stretch>
                  <a:fillRect/>
                </a:stretch>
              </p:blipFill>
              <p:spPr>
                <a:xfrm>
                  <a:off x="10823712" y="5128222"/>
                  <a:ext cx="11268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3" name="Ink 122">
                  <a:extLst>
                    <a:ext uri="{FF2B5EF4-FFF2-40B4-BE49-F238E27FC236}">
                      <a16:creationId xmlns:a16="http://schemas.microsoft.com/office/drawing/2014/main" id="{A014A9DB-D4DB-FF70-54E6-07924A971744}"/>
                    </a:ext>
                  </a:extLst>
                </p14:cNvPr>
                <p14:cNvContentPartPr/>
                <p14:nvPr/>
              </p14:nvContentPartPr>
              <p14:xfrm>
                <a:off x="11046552" y="4805662"/>
                <a:ext cx="191160" cy="264600"/>
              </p14:xfrm>
            </p:contentPart>
          </mc:Choice>
          <mc:Fallback xmlns="">
            <p:pic>
              <p:nvPicPr>
                <p:cNvPr id="123" name="Ink 122">
                  <a:extLst>
                    <a:ext uri="{FF2B5EF4-FFF2-40B4-BE49-F238E27FC236}">
                      <a16:creationId xmlns:a16="http://schemas.microsoft.com/office/drawing/2014/main" id="{A014A9DB-D4DB-FF70-54E6-07924A971744}"/>
                    </a:ext>
                  </a:extLst>
                </p:cNvPr>
                <p:cNvPicPr/>
                <p:nvPr/>
              </p:nvPicPr>
              <p:blipFill>
                <a:blip r:embed="rId199"/>
                <a:stretch>
                  <a:fillRect/>
                </a:stretch>
              </p:blipFill>
              <p:spPr>
                <a:xfrm>
                  <a:off x="11040432" y="4799542"/>
                  <a:ext cx="2034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4" name="Ink 123">
                  <a:extLst>
                    <a:ext uri="{FF2B5EF4-FFF2-40B4-BE49-F238E27FC236}">
                      <a16:creationId xmlns:a16="http://schemas.microsoft.com/office/drawing/2014/main" id="{0474238D-1D7E-E3DC-32F3-9D92C1732DA7}"/>
                    </a:ext>
                  </a:extLst>
                </p14:cNvPr>
                <p14:cNvContentPartPr/>
                <p14:nvPr/>
              </p14:nvContentPartPr>
              <p14:xfrm>
                <a:off x="11244192" y="4839142"/>
                <a:ext cx="209160" cy="134640"/>
              </p14:xfrm>
            </p:contentPart>
          </mc:Choice>
          <mc:Fallback xmlns="">
            <p:pic>
              <p:nvPicPr>
                <p:cNvPr id="124" name="Ink 123">
                  <a:extLst>
                    <a:ext uri="{FF2B5EF4-FFF2-40B4-BE49-F238E27FC236}">
                      <a16:creationId xmlns:a16="http://schemas.microsoft.com/office/drawing/2014/main" id="{0474238D-1D7E-E3DC-32F3-9D92C1732DA7}"/>
                    </a:ext>
                  </a:extLst>
                </p:cNvPr>
                <p:cNvPicPr/>
                <p:nvPr/>
              </p:nvPicPr>
              <p:blipFill>
                <a:blip r:embed="rId201"/>
                <a:stretch>
                  <a:fillRect/>
                </a:stretch>
              </p:blipFill>
              <p:spPr>
                <a:xfrm>
                  <a:off x="11238072" y="4833022"/>
                  <a:ext cx="22140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5" name="Ink 124">
                  <a:extLst>
                    <a:ext uri="{FF2B5EF4-FFF2-40B4-BE49-F238E27FC236}">
                      <a16:creationId xmlns:a16="http://schemas.microsoft.com/office/drawing/2014/main" id="{DC93D563-9EED-B009-4D39-5E39678EDE99}"/>
                    </a:ext>
                  </a:extLst>
                </p14:cNvPr>
                <p14:cNvContentPartPr/>
                <p14:nvPr/>
              </p14:nvContentPartPr>
              <p14:xfrm>
                <a:off x="11509152" y="4731502"/>
                <a:ext cx="178200" cy="169560"/>
              </p14:xfrm>
            </p:contentPart>
          </mc:Choice>
          <mc:Fallback xmlns="">
            <p:pic>
              <p:nvPicPr>
                <p:cNvPr id="125" name="Ink 124">
                  <a:extLst>
                    <a:ext uri="{FF2B5EF4-FFF2-40B4-BE49-F238E27FC236}">
                      <a16:creationId xmlns:a16="http://schemas.microsoft.com/office/drawing/2014/main" id="{DC93D563-9EED-B009-4D39-5E39678EDE99}"/>
                    </a:ext>
                  </a:extLst>
                </p:cNvPr>
                <p:cNvPicPr/>
                <p:nvPr/>
              </p:nvPicPr>
              <p:blipFill>
                <a:blip r:embed="rId203"/>
                <a:stretch>
                  <a:fillRect/>
                </a:stretch>
              </p:blipFill>
              <p:spPr>
                <a:xfrm>
                  <a:off x="11503032" y="4725382"/>
                  <a:ext cx="19044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6" name="Ink 125">
                  <a:extLst>
                    <a:ext uri="{FF2B5EF4-FFF2-40B4-BE49-F238E27FC236}">
                      <a16:creationId xmlns:a16="http://schemas.microsoft.com/office/drawing/2014/main" id="{DFC13D88-30B8-BDDD-45AA-54FDA6A87637}"/>
                    </a:ext>
                  </a:extLst>
                </p14:cNvPr>
                <p14:cNvContentPartPr/>
                <p14:nvPr/>
              </p14:nvContentPartPr>
              <p14:xfrm>
                <a:off x="11542272" y="4722502"/>
                <a:ext cx="133560" cy="99360"/>
              </p14:xfrm>
            </p:contentPart>
          </mc:Choice>
          <mc:Fallback xmlns="">
            <p:pic>
              <p:nvPicPr>
                <p:cNvPr id="126" name="Ink 125">
                  <a:extLst>
                    <a:ext uri="{FF2B5EF4-FFF2-40B4-BE49-F238E27FC236}">
                      <a16:creationId xmlns:a16="http://schemas.microsoft.com/office/drawing/2014/main" id="{DFC13D88-30B8-BDDD-45AA-54FDA6A87637}"/>
                    </a:ext>
                  </a:extLst>
                </p:cNvPr>
                <p:cNvPicPr/>
                <p:nvPr/>
              </p:nvPicPr>
              <p:blipFill>
                <a:blip r:embed="rId205"/>
                <a:stretch>
                  <a:fillRect/>
                </a:stretch>
              </p:blipFill>
              <p:spPr>
                <a:xfrm>
                  <a:off x="11536152" y="4716382"/>
                  <a:ext cx="14580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7" name="Ink 126">
                  <a:extLst>
                    <a:ext uri="{FF2B5EF4-FFF2-40B4-BE49-F238E27FC236}">
                      <a16:creationId xmlns:a16="http://schemas.microsoft.com/office/drawing/2014/main" id="{156776C1-97E3-8B53-D147-AB8E8180044E}"/>
                    </a:ext>
                  </a:extLst>
                </p14:cNvPr>
                <p14:cNvContentPartPr/>
                <p14:nvPr/>
              </p14:nvContentPartPr>
              <p14:xfrm>
                <a:off x="11521752" y="4609822"/>
                <a:ext cx="155160" cy="73440"/>
              </p14:xfrm>
            </p:contentPart>
          </mc:Choice>
          <mc:Fallback xmlns="">
            <p:pic>
              <p:nvPicPr>
                <p:cNvPr id="127" name="Ink 126">
                  <a:extLst>
                    <a:ext uri="{FF2B5EF4-FFF2-40B4-BE49-F238E27FC236}">
                      <a16:creationId xmlns:a16="http://schemas.microsoft.com/office/drawing/2014/main" id="{156776C1-97E3-8B53-D147-AB8E8180044E}"/>
                    </a:ext>
                  </a:extLst>
                </p:cNvPr>
                <p:cNvPicPr/>
                <p:nvPr/>
              </p:nvPicPr>
              <p:blipFill>
                <a:blip r:embed="rId207"/>
                <a:stretch>
                  <a:fillRect/>
                </a:stretch>
              </p:blipFill>
              <p:spPr>
                <a:xfrm>
                  <a:off x="11515632" y="4603702"/>
                  <a:ext cx="16740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8" name="Ink 127">
                  <a:extLst>
                    <a:ext uri="{FF2B5EF4-FFF2-40B4-BE49-F238E27FC236}">
                      <a16:creationId xmlns:a16="http://schemas.microsoft.com/office/drawing/2014/main" id="{FE7E023C-0067-FAE0-455B-CD1E7FF860C8}"/>
                    </a:ext>
                  </a:extLst>
                </p14:cNvPr>
                <p14:cNvContentPartPr/>
                <p14:nvPr/>
              </p14:nvContentPartPr>
              <p14:xfrm>
                <a:off x="11175072" y="5013382"/>
                <a:ext cx="527040" cy="174960"/>
              </p14:xfrm>
            </p:contentPart>
          </mc:Choice>
          <mc:Fallback xmlns="">
            <p:pic>
              <p:nvPicPr>
                <p:cNvPr id="128" name="Ink 127">
                  <a:extLst>
                    <a:ext uri="{FF2B5EF4-FFF2-40B4-BE49-F238E27FC236}">
                      <a16:creationId xmlns:a16="http://schemas.microsoft.com/office/drawing/2014/main" id="{FE7E023C-0067-FAE0-455B-CD1E7FF860C8}"/>
                    </a:ext>
                  </a:extLst>
                </p:cNvPr>
                <p:cNvPicPr/>
                <p:nvPr/>
              </p:nvPicPr>
              <p:blipFill>
                <a:blip r:embed="rId209"/>
                <a:stretch>
                  <a:fillRect/>
                </a:stretch>
              </p:blipFill>
              <p:spPr>
                <a:xfrm>
                  <a:off x="11168952" y="5007262"/>
                  <a:ext cx="5392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0" name="Ink 129">
                  <a:extLst>
                    <a:ext uri="{FF2B5EF4-FFF2-40B4-BE49-F238E27FC236}">
                      <a16:creationId xmlns:a16="http://schemas.microsoft.com/office/drawing/2014/main" id="{B6704604-066A-3EF5-4139-0D697AD6234D}"/>
                    </a:ext>
                  </a:extLst>
                </p14:cNvPr>
                <p14:cNvContentPartPr/>
                <p14:nvPr/>
              </p14:nvContentPartPr>
              <p14:xfrm>
                <a:off x="11340312" y="5286982"/>
                <a:ext cx="193680" cy="271800"/>
              </p14:xfrm>
            </p:contentPart>
          </mc:Choice>
          <mc:Fallback xmlns="">
            <p:pic>
              <p:nvPicPr>
                <p:cNvPr id="130" name="Ink 129">
                  <a:extLst>
                    <a:ext uri="{FF2B5EF4-FFF2-40B4-BE49-F238E27FC236}">
                      <a16:creationId xmlns:a16="http://schemas.microsoft.com/office/drawing/2014/main" id="{B6704604-066A-3EF5-4139-0D697AD6234D}"/>
                    </a:ext>
                  </a:extLst>
                </p:cNvPr>
                <p:cNvPicPr/>
                <p:nvPr/>
              </p:nvPicPr>
              <p:blipFill>
                <a:blip r:embed="rId211"/>
                <a:stretch>
                  <a:fillRect/>
                </a:stretch>
              </p:blipFill>
              <p:spPr>
                <a:xfrm>
                  <a:off x="11334192" y="5280862"/>
                  <a:ext cx="20592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1" name="Ink 130">
                  <a:extLst>
                    <a:ext uri="{FF2B5EF4-FFF2-40B4-BE49-F238E27FC236}">
                      <a16:creationId xmlns:a16="http://schemas.microsoft.com/office/drawing/2014/main" id="{38543E78-FF3D-09F6-4490-4E7F612DA2F9}"/>
                    </a:ext>
                  </a:extLst>
                </p14:cNvPr>
                <p14:cNvContentPartPr/>
                <p14:nvPr/>
              </p14:nvContentPartPr>
              <p14:xfrm>
                <a:off x="11314392" y="5292742"/>
                <a:ext cx="69120" cy="165240"/>
              </p14:xfrm>
            </p:contentPart>
          </mc:Choice>
          <mc:Fallback xmlns="">
            <p:pic>
              <p:nvPicPr>
                <p:cNvPr id="131" name="Ink 130">
                  <a:extLst>
                    <a:ext uri="{FF2B5EF4-FFF2-40B4-BE49-F238E27FC236}">
                      <a16:creationId xmlns:a16="http://schemas.microsoft.com/office/drawing/2014/main" id="{38543E78-FF3D-09F6-4490-4E7F612DA2F9}"/>
                    </a:ext>
                  </a:extLst>
                </p:cNvPr>
                <p:cNvPicPr/>
                <p:nvPr/>
              </p:nvPicPr>
              <p:blipFill>
                <a:blip r:embed="rId213"/>
                <a:stretch>
                  <a:fillRect/>
                </a:stretch>
              </p:blipFill>
              <p:spPr>
                <a:xfrm>
                  <a:off x="11308272" y="5286622"/>
                  <a:ext cx="8136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2" name="Ink 131">
                  <a:extLst>
                    <a:ext uri="{FF2B5EF4-FFF2-40B4-BE49-F238E27FC236}">
                      <a16:creationId xmlns:a16="http://schemas.microsoft.com/office/drawing/2014/main" id="{29C28266-8C2C-FD0A-5528-7A7756EACF9F}"/>
                    </a:ext>
                  </a:extLst>
                </p14:cNvPr>
                <p14:cNvContentPartPr/>
                <p14:nvPr/>
              </p14:nvContentPartPr>
              <p14:xfrm>
                <a:off x="11502672" y="5194462"/>
                <a:ext cx="189720" cy="128520"/>
              </p14:xfrm>
            </p:contentPart>
          </mc:Choice>
          <mc:Fallback xmlns="">
            <p:pic>
              <p:nvPicPr>
                <p:cNvPr id="132" name="Ink 131">
                  <a:extLst>
                    <a:ext uri="{FF2B5EF4-FFF2-40B4-BE49-F238E27FC236}">
                      <a16:creationId xmlns:a16="http://schemas.microsoft.com/office/drawing/2014/main" id="{29C28266-8C2C-FD0A-5528-7A7756EACF9F}"/>
                    </a:ext>
                  </a:extLst>
                </p:cNvPr>
                <p:cNvPicPr/>
                <p:nvPr/>
              </p:nvPicPr>
              <p:blipFill>
                <a:blip r:embed="rId215"/>
                <a:stretch>
                  <a:fillRect/>
                </a:stretch>
              </p:blipFill>
              <p:spPr>
                <a:xfrm>
                  <a:off x="11496552" y="5188342"/>
                  <a:ext cx="201960" cy="140760"/>
                </a:xfrm>
                <a:prstGeom prst="rect">
                  <a:avLst/>
                </a:prstGeom>
              </p:spPr>
            </p:pic>
          </mc:Fallback>
        </mc:AlternateContent>
      </p:grpSp>
      <p:grpSp>
        <p:nvGrpSpPr>
          <p:cNvPr id="139" name="Group 138">
            <a:extLst>
              <a:ext uri="{FF2B5EF4-FFF2-40B4-BE49-F238E27FC236}">
                <a16:creationId xmlns:a16="http://schemas.microsoft.com/office/drawing/2014/main" id="{B03DFEAB-9171-6F8B-0D8F-C17D0FA945CB}"/>
              </a:ext>
            </a:extLst>
          </p:cNvPr>
          <p:cNvGrpSpPr/>
          <p:nvPr/>
        </p:nvGrpSpPr>
        <p:grpSpPr>
          <a:xfrm>
            <a:off x="1188312" y="5458342"/>
            <a:ext cx="525960" cy="375480"/>
            <a:chOff x="1188312" y="5458342"/>
            <a:chExt cx="525960" cy="375480"/>
          </a:xfrm>
        </p:grpSpPr>
        <mc:AlternateContent xmlns:mc="http://schemas.openxmlformats.org/markup-compatibility/2006" xmlns:p14="http://schemas.microsoft.com/office/powerpoint/2010/main">
          <mc:Choice Requires="p14">
            <p:contentPart p14:bwMode="auto" r:id="rId216">
              <p14:nvContentPartPr>
                <p14:cNvPr id="134" name="Ink 133">
                  <a:extLst>
                    <a:ext uri="{FF2B5EF4-FFF2-40B4-BE49-F238E27FC236}">
                      <a16:creationId xmlns:a16="http://schemas.microsoft.com/office/drawing/2014/main" id="{BB16A574-649C-920C-DC1D-9E5EA3398782}"/>
                    </a:ext>
                  </a:extLst>
                </p14:cNvPr>
                <p14:cNvContentPartPr/>
                <p14:nvPr/>
              </p14:nvContentPartPr>
              <p14:xfrm>
                <a:off x="1188312" y="5541862"/>
                <a:ext cx="228600" cy="291960"/>
              </p14:xfrm>
            </p:contentPart>
          </mc:Choice>
          <mc:Fallback xmlns="">
            <p:pic>
              <p:nvPicPr>
                <p:cNvPr id="134" name="Ink 133">
                  <a:extLst>
                    <a:ext uri="{FF2B5EF4-FFF2-40B4-BE49-F238E27FC236}">
                      <a16:creationId xmlns:a16="http://schemas.microsoft.com/office/drawing/2014/main" id="{BB16A574-649C-920C-DC1D-9E5EA3398782}"/>
                    </a:ext>
                  </a:extLst>
                </p:cNvPr>
                <p:cNvPicPr/>
                <p:nvPr/>
              </p:nvPicPr>
              <p:blipFill>
                <a:blip r:embed="rId217"/>
                <a:stretch>
                  <a:fillRect/>
                </a:stretch>
              </p:blipFill>
              <p:spPr>
                <a:xfrm>
                  <a:off x="1182192" y="5535742"/>
                  <a:ext cx="24084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5" name="Ink 134">
                  <a:extLst>
                    <a:ext uri="{FF2B5EF4-FFF2-40B4-BE49-F238E27FC236}">
                      <a16:creationId xmlns:a16="http://schemas.microsoft.com/office/drawing/2014/main" id="{A3C99927-5F5F-39D0-E31C-AEC837AC03A3}"/>
                    </a:ext>
                  </a:extLst>
                </p14:cNvPr>
                <p14:cNvContentPartPr/>
                <p14:nvPr/>
              </p14:nvContentPartPr>
              <p14:xfrm>
                <a:off x="1221432" y="5603422"/>
                <a:ext cx="182160" cy="73440"/>
              </p14:xfrm>
            </p:contentPart>
          </mc:Choice>
          <mc:Fallback xmlns="">
            <p:pic>
              <p:nvPicPr>
                <p:cNvPr id="135" name="Ink 134">
                  <a:extLst>
                    <a:ext uri="{FF2B5EF4-FFF2-40B4-BE49-F238E27FC236}">
                      <a16:creationId xmlns:a16="http://schemas.microsoft.com/office/drawing/2014/main" id="{A3C99927-5F5F-39D0-E31C-AEC837AC03A3}"/>
                    </a:ext>
                  </a:extLst>
                </p:cNvPr>
                <p:cNvPicPr/>
                <p:nvPr/>
              </p:nvPicPr>
              <p:blipFill>
                <a:blip r:embed="rId219"/>
                <a:stretch>
                  <a:fillRect/>
                </a:stretch>
              </p:blipFill>
              <p:spPr>
                <a:xfrm>
                  <a:off x="1215312" y="5597302"/>
                  <a:ext cx="19440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6" name="Ink 135">
                  <a:extLst>
                    <a:ext uri="{FF2B5EF4-FFF2-40B4-BE49-F238E27FC236}">
                      <a16:creationId xmlns:a16="http://schemas.microsoft.com/office/drawing/2014/main" id="{DC9B6DB9-740B-54F8-6212-0491DE7FE0D4}"/>
                    </a:ext>
                  </a:extLst>
                </p14:cNvPr>
                <p14:cNvContentPartPr/>
                <p14:nvPr/>
              </p14:nvContentPartPr>
              <p14:xfrm>
                <a:off x="1210272" y="5458342"/>
                <a:ext cx="267120" cy="59760"/>
              </p14:xfrm>
            </p:contentPart>
          </mc:Choice>
          <mc:Fallback xmlns="">
            <p:pic>
              <p:nvPicPr>
                <p:cNvPr id="136" name="Ink 135">
                  <a:extLst>
                    <a:ext uri="{FF2B5EF4-FFF2-40B4-BE49-F238E27FC236}">
                      <a16:creationId xmlns:a16="http://schemas.microsoft.com/office/drawing/2014/main" id="{DC9B6DB9-740B-54F8-6212-0491DE7FE0D4}"/>
                    </a:ext>
                  </a:extLst>
                </p:cNvPr>
                <p:cNvPicPr/>
                <p:nvPr/>
              </p:nvPicPr>
              <p:blipFill>
                <a:blip r:embed="rId221"/>
                <a:stretch>
                  <a:fillRect/>
                </a:stretch>
              </p:blipFill>
              <p:spPr>
                <a:xfrm>
                  <a:off x="1204152" y="5452222"/>
                  <a:ext cx="2793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7" name="Ink 136">
                  <a:extLst>
                    <a:ext uri="{FF2B5EF4-FFF2-40B4-BE49-F238E27FC236}">
                      <a16:creationId xmlns:a16="http://schemas.microsoft.com/office/drawing/2014/main" id="{B778284C-EFDE-F4E0-CE61-1176CD6876EC}"/>
                    </a:ext>
                  </a:extLst>
                </p14:cNvPr>
                <p14:cNvContentPartPr/>
                <p14:nvPr/>
              </p14:nvContentPartPr>
              <p14:xfrm>
                <a:off x="1580712" y="5559502"/>
                <a:ext cx="101880" cy="34200"/>
              </p14:xfrm>
            </p:contentPart>
          </mc:Choice>
          <mc:Fallback xmlns="">
            <p:pic>
              <p:nvPicPr>
                <p:cNvPr id="137" name="Ink 136">
                  <a:extLst>
                    <a:ext uri="{FF2B5EF4-FFF2-40B4-BE49-F238E27FC236}">
                      <a16:creationId xmlns:a16="http://schemas.microsoft.com/office/drawing/2014/main" id="{B778284C-EFDE-F4E0-CE61-1176CD6876EC}"/>
                    </a:ext>
                  </a:extLst>
                </p:cNvPr>
                <p:cNvPicPr/>
                <p:nvPr/>
              </p:nvPicPr>
              <p:blipFill>
                <a:blip r:embed="rId223"/>
                <a:stretch>
                  <a:fillRect/>
                </a:stretch>
              </p:blipFill>
              <p:spPr>
                <a:xfrm>
                  <a:off x="1574592" y="5553382"/>
                  <a:ext cx="11412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8" name="Ink 137">
                  <a:extLst>
                    <a:ext uri="{FF2B5EF4-FFF2-40B4-BE49-F238E27FC236}">
                      <a16:creationId xmlns:a16="http://schemas.microsoft.com/office/drawing/2014/main" id="{EA99A8A0-80EC-2812-0BC5-BB30F02C252D}"/>
                    </a:ext>
                  </a:extLst>
                </p14:cNvPr>
                <p14:cNvContentPartPr/>
                <p14:nvPr/>
              </p14:nvContentPartPr>
              <p14:xfrm>
                <a:off x="1583592" y="5639062"/>
                <a:ext cx="130680" cy="50760"/>
              </p14:xfrm>
            </p:contentPart>
          </mc:Choice>
          <mc:Fallback xmlns="">
            <p:pic>
              <p:nvPicPr>
                <p:cNvPr id="138" name="Ink 137">
                  <a:extLst>
                    <a:ext uri="{FF2B5EF4-FFF2-40B4-BE49-F238E27FC236}">
                      <a16:creationId xmlns:a16="http://schemas.microsoft.com/office/drawing/2014/main" id="{EA99A8A0-80EC-2812-0BC5-BB30F02C252D}"/>
                    </a:ext>
                  </a:extLst>
                </p:cNvPr>
                <p:cNvPicPr/>
                <p:nvPr/>
              </p:nvPicPr>
              <p:blipFill>
                <a:blip r:embed="rId225"/>
                <a:stretch>
                  <a:fillRect/>
                </a:stretch>
              </p:blipFill>
              <p:spPr>
                <a:xfrm>
                  <a:off x="1577472" y="5632942"/>
                  <a:ext cx="142920" cy="63000"/>
                </a:xfrm>
                <a:prstGeom prst="rect">
                  <a:avLst/>
                </a:prstGeom>
              </p:spPr>
            </p:pic>
          </mc:Fallback>
        </mc:AlternateContent>
      </p:grpSp>
      <p:grpSp>
        <p:nvGrpSpPr>
          <p:cNvPr id="150" name="Group 149">
            <a:extLst>
              <a:ext uri="{FF2B5EF4-FFF2-40B4-BE49-F238E27FC236}">
                <a16:creationId xmlns:a16="http://schemas.microsoft.com/office/drawing/2014/main" id="{C46A14E9-194B-E96E-4FD7-78F474FF9724}"/>
              </a:ext>
            </a:extLst>
          </p:cNvPr>
          <p:cNvGrpSpPr/>
          <p:nvPr/>
        </p:nvGrpSpPr>
        <p:grpSpPr>
          <a:xfrm>
            <a:off x="2147712" y="5069542"/>
            <a:ext cx="1593720" cy="545400"/>
            <a:chOff x="2147712" y="5069542"/>
            <a:chExt cx="1593720" cy="545400"/>
          </a:xfrm>
        </p:grpSpPr>
        <mc:AlternateContent xmlns:mc="http://schemas.openxmlformats.org/markup-compatibility/2006" xmlns:p14="http://schemas.microsoft.com/office/powerpoint/2010/main">
          <mc:Choice Requires="p14">
            <p:contentPart p14:bwMode="auto" r:id="rId226">
              <p14:nvContentPartPr>
                <p14:cNvPr id="140" name="Ink 139">
                  <a:extLst>
                    <a:ext uri="{FF2B5EF4-FFF2-40B4-BE49-F238E27FC236}">
                      <a16:creationId xmlns:a16="http://schemas.microsoft.com/office/drawing/2014/main" id="{32FF4DD7-9BFA-8C25-D72F-9289E68F908F}"/>
                    </a:ext>
                  </a:extLst>
                </p14:cNvPr>
                <p14:cNvContentPartPr/>
                <p14:nvPr/>
              </p14:nvContentPartPr>
              <p14:xfrm>
                <a:off x="2147712" y="5421262"/>
                <a:ext cx="259560" cy="193680"/>
              </p14:xfrm>
            </p:contentPart>
          </mc:Choice>
          <mc:Fallback xmlns="">
            <p:pic>
              <p:nvPicPr>
                <p:cNvPr id="140" name="Ink 139">
                  <a:extLst>
                    <a:ext uri="{FF2B5EF4-FFF2-40B4-BE49-F238E27FC236}">
                      <a16:creationId xmlns:a16="http://schemas.microsoft.com/office/drawing/2014/main" id="{32FF4DD7-9BFA-8C25-D72F-9289E68F908F}"/>
                    </a:ext>
                  </a:extLst>
                </p:cNvPr>
                <p:cNvPicPr/>
                <p:nvPr/>
              </p:nvPicPr>
              <p:blipFill>
                <a:blip r:embed="rId227"/>
                <a:stretch>
                  <a:fillRect/>
                </a:stretch>
              </p:blipFill>
              <p:spPr>
                <a:xfrm>
                  <a:off x="2141592" y="5415142"/>
                  <a:ext cx="27180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1" name="Ink 140">
                  <a:extLst>
                    <a:ext uri="{FF2B5EF4-FFF2-40B4-BE49-F238E27FC236}">
                      <a16:creationId xmlns:a16="http://schemas.microsoft.com/office/drawing/2014/main" id="{3803C364-8864-6DD8-371F-B2497F89A8B4}"/>
                    </a:ext>
                  </a:extLst>
                </p14:cNvPr>
                <p14:cNvContentPartPr/>
                <p14:nvPr/>
              </p14:nvContentPartPr>
              <p14:xfrm>
                <a:off x="2442192" y="5244142"/>
                <a:ext cx="207000" cy="145080"/>
              </p14:xfrm>
            </p:contentPart>
          </mc:Choice>
          <mc:Fallback xmlns="">
            <p:pic>
              <p:nvPicPr>
                <p:cNvPr id="141" name="Ink 140">
                  <a:extLst>
                    <a:ext uri="{FF2B5EF4-FFF2-40B4-BE49-F238E27FC236}">
                      <a16:creationId xmlns:a16="http://schemas.microsoft.com/office/drawing/2014/main" id="{3803C364-8864-6DD8-371F-B2497F89A8B4}"/>
                    </a:ext>
                  </a:extLst>
                </p:cNvPr>
                <p:cNvPicPr/>
                <p:nvPr/>
              </p:nvPicPr>
              <p:blipFill>
                <a:blip r:embed="rId229"/>
                <a:stretch>
                  <a:fillRect/>
                </a:stretch>
              </p:blipFill>
              <p:spPr>
                <a:xfrm>
                  <a:off x="2436072" y="5238022"/>
                  <a:ext cx="21924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3" name="Ink 142">
                  <a:extLst>
                    <a:ext uri="{FF2B5EF4-FFF2-40B4-BE49-F238E27FC236}">
                      <a16:creationId xmlns:a16="http://schemas.microsoft.com/office/drawing/2014/main" id="{C55EA2F2-89B9-D8F7-CD65-C94720759605}"/>
                    </a:ext>
                  </a:extLst>
                </p14:cNvPr>
                <p14:cNvContentPartPr/>
                <p14:nvPr/>
              </p14:nvContentPartPr>
              <p14:xfrm>
                <a:off x="2856912" y="5358982"/>
                <a:ext cx="26280" cy="208080"/>
              </p14:xfrm>
            </p:contentPart>
          </mc:Choice>
          <mc:Fallback xmlns="">
            <p:pic>
              <p:nvPicPr>
                <p:cNvPr id="143" name="Ink 142">
                  <a:extLst>
                    <a:ext uri="{FF2B5EF4-FFF2-40B4-BE49-F238E27FC236}">
                      <a16:creationId xmlns:a16="http://schemas.microsoft.com/office/drawing/2014/main" id="{C55EA2F2-89B9-D8F7-CD65-C94720759605}"/>
                    </a:ext>
                  </a:extLst>
                </p:cNvPr>
                <p:cNvPicPr/>
                <p:nvPr/>
              </p:nvPicPr>
              <p:blipFill>
                <a:blip r:embed="rId231"/>
                <a:stretch>
                  <a:fillRect/>
                </a:stretch>
              </p:blipFill>
              <p:spPr>
                <a:xfrm>
                  <a:off x="2850792" y="5352862"/>
                  <a:ext cx="3852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4" name="Ink 143">
                  <a:extLst>
                    <a:ext uri="{FF2B5EF4-FFF2-40B4-BE49-F238E27FC236}">
                      <a16:creationId xmlns:a16="http://schemas.microsoft.com/office/drawing/2014/main" id="{0E40BE35-06CC-8CCD-53E5-60014B6C5C04}"/>
                    </a:ext>
                  </a:extLst>
                </p14:cNvPr>
                <p14:cNvContentPartPr/>
                <p14:nvPr/>
              </p14:nvContentPartPr>
              <p14:xfrm>
                <a:off x="2952312" y="5367622"/>
                <a:ext cx="31680" cy="186120"/>
              </p14:xfrm>
            </p:contentPart>
          </mc:Choice>
          <mc:Fallback xmlns="">
            <p:pic>
              <p:nvPicPr>
                <p:cNvPr id="144" name="Ink 143">
                  <a:extLst>
                    <a:ext uri="{FF2B5EF4-FFF2-40B4-BE49-F238E27FC236}">
                      <a16:creationId xmlns:a16="http://schemas.microsoft.com/office/drawing/2014/main" id="{0E40BE35-06CC-8CCD-53E5-60014B6C5C04}"/>
                    </a:ext>
                  </a:extLst>
                </p:cNvPr>
                <p:cNvPicPr/>
                <p:nvPr/>
              </p:nvPicPr>
              <p:blipFill>
                <a:blip r:embed="rId233"/>
                <a:stretch>
                  <a:fillRect/>
                </a:stretch>
              </p:blipFill>
              <p:spPr>
                <a:xfrm>
                  <a:off x="2946192" y="5361502"/>
                  <a:ext cx="4392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5" name="Ink 144">
                  <a:extLst>
                    <a:ext uri="{FF2B5EF4-FFF2-40B4-BE49-F238E27FC236}">
                      <a16:creationId xmlns:a16="http://schemas.microsoft.com/office/drawing/2014/main" id="{43D0C4F3-E3FF-8D5D-52B9-A2ACFC770B81}"/>
                    </a:ext>
                  </a:extLst>
                </p14:cNvPr>
                <p14:cNvContentPartPr/>
                <p14:nvPr/>
              </p14:nvContentPartPr>
              <p14:xfrm>
                <a:off x="2736672" y="5337382"/>
                <a:ext cx="246600" cy="68760"/>
              </p14:xfrm>
            </p:contentPart>
          </mc:Choice>
          <mc:Fallback xmlns="">
            <p:pic>
              <p:nvPicPr>
                <p:cNvPr id="145" name="Ink 144">
                  <a:extLst>
                    <a:ext uri="{FF2B5EF4-FFF2-40B4-BE49-F238E27FC236}">
                      <a16:creationId xmlns:a16="http://schemas.microsoft.com/office/drawing/2014/main" id="{43D0C4F3-E3FF-8D5D-52B9-A2ACFC770B81}"/>
                    </a:ext>
                  </a:extLst>
                </p:cNvPr>
                <p:cNvPicPr/>
                <p:nvPr/>
              </p:nvPicPr>
              <p:blipFill>
                <a:blip r:embed="rId235"/>
                <a:stretch>
                  <a:fillRect/>
                </a:stretch>
              </p:blipFill>
              <p:spPr>
                <a:xfrm>
                  <a:off x="2730552" y="5331262"/>
                  <a:ext cx="25884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6" name="Ink 145">
                  <a:extLst>
                    <a:ext uri="{FF2B5EF4-FFF2-40B4-BE49-F238E27FC236}">
                      <a16:creationId xmlns:a16="http://schemas.microsoft.com/office/drawing/2014/main" id="{D6460A97-9FC6-F07A-0523-22E4BD0A370A}"/>
                    </a:ext>
                  </a:extLst>
                </p14:cNvPr>
                <p14:cNvContentPartPr/>
                <p14:nvPr/>
              </p14:nvContentPartPr>
              <p14:xfrm>
                <a:off x="3079752" y="5176102"/>
                <a:ext cx="164520" cy="163440"/>
              </p14:xfrm>
            </p:contentPart>
          </mc:Choice>
          <mc:Fallback xmlns="">
            <p:pic>
              <p:nvPicPr>
                <p:cNvPr id="146" name="Ink 145">
                  <a:extLst>
                    <a:ext uri="{FF2B5EF4-FFF2-40B4-BE49-F238E27FC236}">
                      <a16:creationId xmlns:a16="http://schemas.microsoft.com/office/drawing/2014/main" id="{D6460A97-9FC6-F07A-0523-22E4BD0A370A}"/>
                    </a:ext>
                  </a:extLst>
                </p:cNvPr>
                <p:cNvPicPr/>
                <p:nvPr/>
              </p:nvPicPr>
              <p:blipFill>
                <a:blip r:embed="rId237"/>
                <a:stretch>
                  <a:fillRect/>
                </a:stretch>
              </p:blipFill>
              <p:spPr>
                <a:xfrm>
                  <a:off x="3073632" y="5169982"/>
                  <a:ext cx="17676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7" name="Ink 146">
                  <a:extLst>
                    <a:ext uri="{FF2B5EF4-FFF2-40B4-BE49-F238E27FC236}">
                      <a16:creationId xmlns:a16="http://schemas.microsoft.com/office/drawing/2014/main" id="{61677294-0AFB-FDC8-9A67-F5EA3924A937}"/>
                    </a:ext>
                  </a:extLst>
                </p14:cNvPr>
                <p14:cNvContentPartPr/>
                <p14:nvPr/>
              </p14:nvContentPartPr>
              <p14:xfrm>
                <a:off x="3375312" y="5177542"/>
                <a:ext cx="190800" cy="390600"/>
              </p14:xfrm>
            </p:contentPart>
          </mc:Choice>
          <mc:Fallback xmlns="">
            <p:pic>
              <p:nvPicPr>
                <p:cNvPr id="147" name="Ink 146">
                  <a:extLst>
                    <a:ext uri="{FF2B5EF4-FFF2-40B4-BE49-F238E27FC236}">
                      <a16:creationId xmlns:a16="http://schemas.microsoft.com/office/drawing/2014/main" id="{61677294-0AFB-FDC8-9A67-F5EA3924A937}"/>
                    </a:ext>
                  </a:extLst>
                </p:cNvPr>
                <p:cNvPicPr/>
                <p:nvPr/>
              </p:nvPicPr>
              <p:blipFill>
                <a:blip r:embed="rId239"/>
                <a:stretch>
                  <a:fillRect/>
                </a:stretch>
              </p:blipFill>
              <p:spPr>
                <a:xfrm>
                  <a:off x="3369192" y="5171422"/>
                  <a:ext cx="20304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48" name="Ink 147">
                  <a:extLst>
                    <a:ext uri="{FF2B5EF4-FFF2-40B4-BE49-F238E27FC236}">
                      <a16:creationId xmlns:a16="http://schemas.microsoft.com/office/drawing/2014/main" id="{6E3D80D7-4CAD-381D-AC68-392DF2F75E00}"/>
                    </a:ext>
                  </a:extLst>
                </p14:cNvPr>
                <p14:cNvContentPartPr/>
                <p14:nvPr/>
              </p14:nvContentPartPr>
              <p14:xfrm>
                <a:off x="3392232" y="5247382"/>
                <a:ext cx="92880" cy="164520"/>
              </p14:xfrm>
            </p:contentPart>
          </mc:Choice>
          <mc:Fallback xmlns="">
            <p:pic>
              <p:nvPicPr>
                <p:cNvPr id="148" name="Ink 147">
                  <a:extLst>
                    <a:ext uri="{FF2B5EF4-FFF2-40B4-BE49-F238E27FC236}">
                      <a16:creationId xmlns:a16="http://schemas.microsoft.com/office/drawing/2014/main" id="{6E3D80D7-4CAD-381D-AC68-392DF2F75E00}"/>
                    </a:ext>
                  </a:extLst>
                </p:cNvPr>
                <p:cNvPicPr/>
                <p:nvPr/>
              </p:nvPicPr>
              <p:blipFill>
                <a:blip r:embed="rId241"/>
                <a:stretch>
                  <a:fillRect/>
                </a:stretch>
              </p:blipFill>
              <p:spPr>
                <a:xfrm>
                  <a:off x="3386112" y="5241262"/>
                  <a:ext cx="10512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49" name="Ink 148">
                  <a:extLst>
                    <a:ext uri="{FF2B5EF4-FFF2-40B4-BE49-F238E27FC236}">
                      <a16:creationId xmlns:a16="http://schemas.microsoft.com/office/drawing/2014/main" id="{E7A76D9C-8B96-9D6B-913B-DBABB798119C}"/>
                    </a:ext>
                  </a:extLst>
                </p14:cNvPr>
                <p14:cNvContentPartPr/>
                <p14:nvPr/>
              </p14:nvContentPartPr>
              <p14:xfrm>
                <a:off x="3586632" y="5069542"/>
                <a:ext cx="154800" cy="139680"/>
              </p14:xfrm>
            </p:contentPart>
          </mc:Choice>
          <mc:Fallback xmlns="">
            <p:pic>
              <p:nvPicPr>
                <p:cNvPr id="149" name="Ink 148">
                  <a:extLst>
                    <a:ext uri="{FF2B5EF4-FFF2-40B4-BE49-F238E27FC236}">
                      <a16:creationId xmlns:a16="http://schemas.microsoft.com/office/drawing/2014/main" id="{E7A76D9C-8B96-9D6B-913B-DBABB798119C}"/>
                    </a:ext>
                  </a:extLst>
                </p:cNvPr>
                <p:cNvPicPr/>
                <p:nvPr/>
              </p:nvPicPr>
              <p:blipFill>
                <a:blip r:embed="rId243"/>
                <a:stretch>
                  <a:fillRect/>
                </a:stretch>
              </p:blipFill>
              <p:spPr>
                <a:xfrm>
                  <a:off x="3580512" y="5063422"/>
                  <a:ext cx="167040" cy="151920"/>
                </a:xfrm>
                <a:prstGeom prst="rect">
                  <a:avLst/>
                </a:prstGeom>
              </p:spPr>
            </p:pic>
          </mc:Fallback>
        </mc:AlternateContent>
      </p:grpSp>
      <p:grpSp>
        <p:nvGrpSpPr>
          <p:cNvPr id="156" name="Group 155">
            <a:extLst>
              <a:ext uri="{FF2B5EF4-FFF2-40B4-BE49-F238E27FC236}">
                <a16:creationId xmlns:a16="http://schemas.microsoft.com/office/drawing/2014/main" id="{F0FEEF9B-FF5B-5F62-37F6-55EB12251A34}"/>
              </a:ext>
            </a:extLst>
          </p:cNvPr>
          <p:cNvGrpSpPr/>
          <p:nvPr/>
        </p:nvGrpSpPr>
        <p:grpSpPr>
          <a:xfrm>
            <a:off x="2299992" y="5738062"/>
            <a:ext cx="1494000" cy="673920"/>
            <a:chOff x="2299992" y="5738062"/>
            <a:chExt cx="1494000" cy="673920"/>
          </a:xfrm>
        </p:grpSpPr>
        <mc:AlternateContent xmlns:mc="http://schemas.openxmlformats.org/markup-compatibility/2006" xmlns:p14="http://schemas.microsoft.com/office/powerpoint/2010/main">
          <mc:Choice Requires="p14">
            <p:contentPart p14:bwMode="auto" r:id="rId244">
              <p14:nvContentPartPr>
                <p14:cNvPr id="151" name="Ink 150">
                  <a:extLst>
                    <a:ext uri="{FF2B5EF4-FFF2-40B4-BE49-F238E27FC236}">
                      <a16:creationId xmlns:a16="http://schemas.microsoft.com/office/drawing/2014/main" id="{9B78280B-FD54-4340-5734-892D902219EF}"/>
                    </a:ext>
                  </a:extLst>
                </p14:cNvPr>
                <p14:cNvContentPartPr/>
                <p14:nvPr/>
              </p14:nvContentPartPr>
              <p14:xfrm>
                <a:off x="2299992" y="5738062"/>
                <a:ext cx="1494000" cy="218520"/>
              </p14:xfrm>
            </p:contentPart>
          </mc:Choice>
          <mc:Fallback xmlns="">
            <p:pic>
              <p:nvPicPr>
                <p:cNvPr id="151" name="Ink 150">
                  <a:extLst>
                    <a:ext uri="{FF2B5EF4-FFF2-40B4-BE49-F238E27FC236}">
                      <a16:creationId xmlns:a16="http://schemas.microsoft.com/office/drawing/2014/main" id="{9B78280B-FD54-4340-5734-892D902219EF}"/>
                    </a:ext>
                  </a:extLst>
                </p:cNvPr>
                <p:cNvPicPr/>
                <p:nvPr/>
              </p:nvPicPr>
              <p:blipFill>
                <a:blip r:embed="rId245"/>
                <a:stretch>
                  <a:fillRect/>
                </a:stretch>
              </p:blipFill>
              <p:spPr>
                <a:xfrm>
                  <a:off x="2293872" y="5731942"/>
                  <a:ext cx="150624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2" name="Ink 151">
                  <a:extLst>
                    <a:ext uri="{FF2B5EF4-FFF2-40B4-BE49-F238E27FC236}">
                      <a16:creationId xmlns:a16="http://schemas.microsoft.com/office/drawing/2014/main" id="{FEC6BBAF-14B2-AF4A-C8E3-00B1323D18E5}"/>
                    </a:ext>
                  </a:extLst>
                </p14:cNvPr>
                <p14:cNvContentPartPr/>
                <p14:nvPr/>
              </p14:nvContentPartPr>
              <p14:xfrm>
                <a:off x="2503032" y="6143422"/>
                <a:ext cx="268200" cy="268560"/>
              </p14:xfrm>
            </p:contentPart>
          </mc:Choice>
          <mc:Fallback xmlns="">
            <p:pic>
              <p:nvPicPr>
                <p:cNvPr id="152" name="Ink 151">
                  <a:extLst>
                    <a:ext uri="{FF2B5EF4-FFF2-40B4-BE49-F238E27FC236}">
                      <a16:creationId xmlns:a16="http://schemas.microsoft.com/office/drawing/2014/main" id="{FEC6BBAF-14B2-AF4A-C8E3-00B1323D18E5}"/>
                    </a:ext>
                  </a:extLst>
                </p:cNvPr>
                <p:cNvPicPr/>
                <p:nvPr/>
              </p:nvPicPr>
              <p:blipFill>
                <a:blip r:embed="rId247"/>
                <a:stretch>
                  <a:fillRect/>
                </a:stretch>
              </p:blipFill>
              <p:spPr>
                <a:xfrm>
                  <a:off x="2496912" y="6137302"/>
                  <a:ext cx="28044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3" name="Ink 152">
                  <a:extLst>
                    <a:ext uri="{FF2B5EF4-FFF2-40B4-BE49-F238E27FC236}">
                      <a16:creationId xmlns:a16="http://schemas.microsoft.com/office/drawing/2014/main" id="{075A862D-A32F-791E-A5E2-094E7C70ABB4}"/>
                    </a:ext>
                  </a:extLst>
                </p14:cNvPr>
                <p14:cNvContentPartPr/>
                <p14:nvPr/>
              </p14:nvContentPartPr>
              <p14:xfrm>
                <a:off x="2866992" y="6182662"/>
                <a:ext cx="214920" cy="174600"/>
              </p14:xfrm>
            </p:contentPart>
          </mc:Choice>
          <mc:Fallback xmlns="">
            <p:pic>
              <p:nvPicPr>
                <p:cNvPr id="153" name="Ink 152">
                  <a:extLst>
                    <a:ext uri="{FF2B5EF4-FFF2-40B4-BE49-F238E27FC236}">
                      <a16:creationId xmlns:a16="http://schemas.microsoft.com/office/drawing/2014/main" id="{075A862D-A32F-791E-A5E2-094E7C70ABB4}"/>
                    </a:ext>
                  </a:extLst>
                </p:cNvPr>
                <p:cNvPicPr/>
                <p:nvPr/>
              </p:nvPicPr>
              <p:blipFill>
                <a:blip r:embed="rId249"/>
                <a:stretch>
                  <a:fillRect/>
                </a:stretch>
              </p:blipFill>
              <p:spPr>
                <a:xfrm>
                  <a:off x="2860872" y="6176542"/>
                  <a:ext cx="22716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4" name="Ink 153">
                  <a:extLst>
                    <a:ext uri="{FF2B5EF4-FFF2-40B4-BE49-F238E27FC236}">
                      <a16:creationId xmlns:a16="http://schemas.microsoft.com/office/drawing/2014/main" id="{1243DB8F-8F25-5C36-24BB-4482C254ECB8}"/>
                    </a:ext>
                  </a:extLst>
                </p14:cNvPr>
                <p14:cNvContentPartPr/>
                <p14:nvPr/>
              </p14:nvContentPartPr>
              <p14:xfrm>
                <a:off x="3212232" y="6135862"/>
                <a:ext cx="193680" cy="198360"/>
              </p14:xfrm>
            </p:contentPart>
          </mc:Choice>
          <mc:Fallback xmlns="">
            <p:pic>
              <p:nvPicPr>
                <p:cNvPr id="154" name="Ink 153">
                  <a:extLst>
                    <a:ext uri="{FF2B5EF4-FFF2-40B4-BE49-F238E27FC236}">
                      <a16:creationId xmlns:a16="http://schemas.microsoft.com/office/drawing/2014/main" id="{1243DB8F-8F25-5C36-24BB-4482C254ECB8}"/>
                    </a:ext>
                  </a:extLst>
                </p:cNvPr>
                <p:cNvPicPr/>
                <p:nvPr/>
              </p:nvPicPr>
              <p:blipFill>
                <a:blip r:embed="rId251"/>
                <a:stretch>
                  <a:fillRect/>
                </a:stretch>
              </p:blipFill>
              <p:spPr>
                <a:xfrm>
                  <a:off x="3206112" y="6129742"/>
                  <a:ext cx="20592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5" name="Ink 154">
                  <a:extLst>
                    <a:ext uri="{FF2B5EF4-FFF2-40B4-BE49-F238E27FC236}">
                      <a16:creationId xmlns:a16="http://schemas.microsoft.com/office/drawing/2014/main" id="{BD19E4A6-EAD2-C24A-0522-CA4D6D03660B}"/>
                    </a:ext>
                  </a:extLst>
                </p14:cNvPr>
                <p14:cNvContentPartPr/>
                <p14:nvPr/>
              </p14:nvContentPartPr>
              <p14:xfrm>
                <a:off x="3472152" y="5994742"/>
                <a:ext cx="214920" cy="101880"/>
              </p14:xfrm>
            </p:contentPart>
          </mc:Choice>
          <mc:Fallback xmlns="">
            <p:pic>
              <p:nvPicPr>
                <p:cNvPr id="155" name="Ink 154">
                  <a:extLst>
                    <a:ext uri="{FF2B5EF4-FFF2-40B4-BE49-F238E27FC236}">
                      <a16:creationId xmlns:a16="http://schemas.microsoft.com/office/drawing/2014/main" id="{BD19E4A6-EAD2-C24A-0522-CA4D6D03660B}"/>
                    </a:ext>
                  </a:extLst>
                </p:cNvPr>
                <p:cNvPicPr/>
                <p:nvPr/>
              </p:nvPicPr>
              <p:blipFill>
                <a:blip r:embed="rId253"/>
                <a:stretch>
                  <a:fillRect/>
                </a:stretch>
              </p:blipFill>
              <p:spPr>
                <a:xfrm>
                  <a:off x="3466032" y="5988622"/>
                  <a:ext cx="227160" cy="114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4">
            <p14:nvContentPartPr>
              <p14:cNvPr id="157" name="Ink 156">
                <a:extLst>
                  <a:ext uri="{FF2B5EF4-FFF2-40B4-BE49-F238E27FC236}">
                    <a16:creationId xmlns:a16="http://schemas.microsoft.com/office/drawing/2014/main" id="{733236DB-4ED2-006C-480D-3B1CADB6BD53}"/>
                  </a:ext>
                </a:extLst>
              </p14:cNvPr>
              <p14:cNvContentPartPr/>
              <p14:nvPr/>
            </p14:nvContentPartPr>
            <p14:xfrm>
              <a:off x="4327872" y="5570662"/>
              <a:ext cx="158760" cy="105840"/>
            </p14:xfrm>
          </p:contentPart>
        </mc:Choice>
        <mc:Fallback xmlns="">
          <p:pic>
            <p:nvPicPr>
              <p:cNvPr id="157" name="Ink 156">
                <a:extLst>
                  <a:ext uri="{FF2B5EF4-FFF2-40B4-BE49-F238E27FC236}">
                    <a16:creationId xmlns:a16="http://schemas.microsoft.com/office/drawing/2014/main" id="{733236DB-4ED2-006C-480D-3B1CADB6BD53}"/>
                  </a:ext>
                </a:extLst>
              </p:cNvPr>
              <p:cNvPicPr/>
              <p:nvPr/>
            </p:nvPicPr>
            <p:blipFill>
              <a:blip r:embed="rId255"/>
              <a:stretch>
                <a:fillRect/>
              </a:stretch>
            </p:blipFill>
            <p:spPr>
              <a:xfrm>
                <a:off x="4321752" y="5564542"/>
                <a:ext cx="171000" cy="118080"/>
              </a:xfrm>
              <a:prstGeom prst="rect">
                <a:avLst/>
              </a:prstGeom>
            </p:spPr>
          </p:pic>
        </mc:Fallback>
      </mc:AlternateContent>
      <p:grpSp>
        <p:nvGrpSpPr>
          <p:cNvPr id="169" name="Group 168">
            <a:extLst>
              <a:ext uri="{FF2B5EF4-FFF2-40B4-BE49-F238E27FC236}">
                <a16:creationId xmlns:a16="http://schemas.microsoft.com/office/drawing/2014/main" id="{6A50D287-CAF4-B94A-0E56-83A05D5E542A}"/>
              </a:ext>
            </a:extLst>
          </p:cNvPr>
          <p:cNvGrpSpPr/>
          <p:nvPr/>
        </p:nvGrpSpPr>
        <p:grpSpPr>
          <a:xfrm>
            <a:off x="9165192" y="478822"/>
            <a:ext cx="690480" cy="533520"/>
            <a:chOff x="9165192" y="478822"/>
            <a:chExt cx="690480" cy="533520"/>
          </a:xfrm>
        </p:grpSpPr>
        <mc:AlternateContent xmlns:mc="http://schemas.openxmlformats.org/markup-compatibility/2006" xmlns:p14="http://schemas.microsoft.com/office/powerpoint/2010/main">
          <mc:Choice Requires="p14">
            <p:contentPart p14:bwMode="auto" r:id="rId256">
              <p14:nvContentPartPr>
                <p14:cNvPr id="158" name="Ink 157">
                  <a:extLst>
                    <a:ext uri="{FF2B5EF4-FFF2-40B4-BE49-F238E27FC236}">
                      <a16:creationId xmlns:a16="http://schemas.microsoft.com/office/drawing/2014/main" id="{EF3C3C3B-EF90-8297-FD39-3FA35E513CA2}"/>
                    </a:ext>
                  </a:extLst>
                </p14:cNvPr>
                <p14:cNvContentPartPr/>
                <p14:nvPr/>
              </p14:nvContentPartPr>
              <p14:xfrm>
                <a:off x="9251232" y="478822"/>
                <a:ext cx="210960" cy="533520"/>
              </p14:xfrm>
            </p:contentPart>
          </mc:Choice>
          <mc:Fallback xmlns="">
            <p:pic>
              <p:nvPicPr>
                <p:cNvPr id="158" name="Ink 157">
                  <a:extLst>
                    <a:ext uri="{FF2B5EF4-FFF2-40B4-BE49-F238E27FC236}">
                      <a16:creationId xmlns:a16="http://schemas.microsoft.com/office/drawing/2014/main" id="{EF3C3C3B-EF90-8297-FD39-3FA35E513CA2}"/>
                    </a:ext>
                  </a:extLst>
                </p:cNvPr>
                <p:cNvPicPr/>
                <p:nvPr/>
              </p:nvPicPr>
              <p:blipFill>
                <a:blip r:embed="rId257"/>
                <a:stretch>
                  <a:fillRect/>
                </a:stretch>
              </p:blipFill>
              <p:spPr>
                <a:xfrm>
                  <a:off x="9245112" y="472702"/>
                  <a:ext cx="223200" cy="5457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59" name="Ink 158">
                  <a:extLst>
                    <a:ext uri="{FF2B5EF4-FFF2-40B4-BE49-F238E27FC236}">
                      <a16:creationId xmlns:a16="http://schemas.microsoft.com/office/drawing/2014/main" id="{AE11948C-9A51-90E1-2FDD-92CC1FFFC76F}"/>
                    </a:ext>
                  </a:extLst>
                </p14:cNvPr>
                <p14:cNvContentPartPr/>
                <p14:nvPr/>
              </p14:nvContentPartPr>
              <p14:xfrm>
                <a:off x="9165192" y="558742"/>
                <a:ext cx="156600" cy="316080"/>
              </p14:xfrm>
            </p:contentPart>
          </mc:Choice>
          <mc:Fallback xmlns="">
            <p:pic>
              <p:nvPicPr>
                <p:cNvPr id="159" name="Ink 158">
                  <a:extLst>
                    <a:ext uri="{FF2B5EF4-FFF2-40B4-BE49-F238E27FC236}">
                      <a16:creationId xmlns:a16="http://schemas.microsoft.com/office/drawing/2014/main" id="{AE11948C-9A51-90E1-2FDD-92CC1FFFC76F}"/>
                    </a:ext>
                  </a:extLst>
                </p:cNvPr>
                <p:cNvPicPr/>
                <p:nvPr/>
              </p:nvPicPr>
              <p:blipFill>
                <a:blip r:embed="rId259"/>
                <a:stretch>
                  <a:fillRect/>
                </a:stretch>
              </p:blipFill>
              <p:spPr>
                <a:xfrm>
                  <a:off x="9159072" y="552622"/>
                  <a:ext cx="16884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60" name="Ink 159">
                  <a:extLst>
                    <a:ext uri="{FF2B5EF4-FFF2-40B4-BE49-F238E27FC236}">
                      <a16:creationId xmlns:a16="http://schemas.microsoft.com/office/drawing/2014/main" id="{3E6D7A5E-B910-743B-2070-DD05700591C5}"/>
                    </a:ext>
                  </a:extLst>
                </p14:cNvPr>
                <p14:cNvContentPartPr/>
                <p14:nvPr/>
              </p14:nvContentPartPr>
              <p14:xfrm>
                <a:off x="9590352" y="570262"/>
                <a:ext cx="152640" cy="66960"/>
              </p14:xfrm>
            </p:contentPart>
          </mc:Choice>
          <mc:Fallback xmlns="">
            <p:pic>
              <p:nvPicPr>
                <p:cNvPr id="160" name="Ink 159">
                  <a:extLst>
                    <a:ext uri="{FF2B5EF4-FFF2-40B4-BE49-F238E27FC236}">
                      <a16:creationId xmlns:a16="http://schemas.microsoft.com/office/drawing/2014/main" id="{3E6D7A5E-B910-743B-2070-DD05700591C5}"/>
                    </a:ext>
                  </a:extLst>
                </p:cNvPr>
                <p:cNvPicPr/>
                <p:nvPr/>
              </p:nvPicPr>
              <p:blipFill>
                <a:blip r:embed="rId261"/>
                <a:stretch>
                  <a:fillRect/>
                </a:stretch>
              </p:blipFill>
              <p:spPr>
                <a:xfrm>
                  <a:off x="9584232" y="564142"/>
                  <a:ext cx="16488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1" name="Ink 160">
                  <a:extLst>
                    <a:ext uri="{FF2B5EF4-FFF2-40B4-BE49-F238E27FC236}">
                      <a16:creationId xmlns:a16="http://schemas.microsoft.com/office/drawing/2014/main" id="{B1672987-54BE-B609-1604-4A9354765FC8}"/>
                    </a:ext>
                  </a:extLst>
                </p14:cNvPr>
                <p14:cNvContentPartPr/>
                <p14:nvPr/>
              </p14:nvContentPartPr>
              <p14:xfrm>
                <a:off x="9690792" y="639382"/>
                <a:ext cx="164880" cy="71280"/>
              </p14:xfrm>
            </p:contentPart>
          </mc:Choice>
          <mc:Fallback xmlns="">
            <p:pic>
              <p:nvPicPr>
                <p:cNvPr id="161" name="Ink 160">
                  <a:extLst>
                    <a:ext uri="{FF2B5EF4-FFF2-40B4-BE49-F238E27FC236}">
                      <a16:creationId xmlns:a16="http://schemas.microsoft.com/office/drawing/2014/main" id="{B1672987-54BE-B609-1604-4A9354765FC8}"/>
                    </a:ext>
                  </a:extLst>
                </p:cNvPr>
                <p:cNvPicPr/>
                <p:nvPr/>
              </p:nvPicPr>
              <p:blipFill>
                <a:blip r:embed="rId263"/>
                <a:stretch>
                  <a:fillRect/>
                </a:stretch>
              </p:blipFill>
              <p:spPr>
                <a:xfrm>
                  <a:off x="9684672" y="633262"/>
                  <a:ext cx="177120" cy="83520"/>
                </a:xfrm>
                <a:prstGeom prst="rect">
                  <a:avLst/>
                </a:prstGeom>
              </p:spPr>
            </p:pic>
          </mc:Fallback>
        </mc:AlternateContent>
      </p:grpSp>
      <p:grpSp>
        <p:nvGrpSpPr>
          <p:cNvPr id="168" name="Group 167">
            <a:extLst>
              <a:ext uri="{FF2B5EF4-FFF2-40B4-BE49-F238E27FC236}">
                <a16:creationId xmlns:a16="http://schemas.microsoft.com/office/drawing/2014/main" id="{E6DFC48C-FE03-86F7-C113-D7BE8629E6F2}"/>
              </a:ext>
            </a:extLst>
          </p:cNvPr>
          <p:cNvGrpSpPr/>
          <p:nvPr/>
        </p:nvGrpSpPr>
        <p:grpSpPr>
          <a:xfrm>
            <a:off x="10208832" y="311062"/>
            <a:ext cx="601560" cy="921960"/>
            <a:chOff x="10208832" y="311062"/>
            <a:chExt cx="601560" cy="921960"/>
          </a:xfrm>
        </p:grpSpPr>
        <mc:AlternateContent xmlns:mc="http://schemas.openxmlformats.org/markup-compatibility/2006" xmlns:p14="http://schemas.microsoft.com/office/powerpoint/2010/main">
          <mc:Choice Requires="p14">
            <p:contentPart p14:bwMode="auto" r:id="rId264">
              <p14:nvContentPartPr>
                <p14:cNvPr id="162" name="Ink 161">
                  <a:extLst>
                    <a:ext uri="{FF2B5EF4-FFF2-40B4-BE49-F238E27FC236}">
                      <a16:creationId xmlns:a16="http://schemas.microsoft.com/office/drawing/2014/main" id="{6B087106-3A05-C41E-3D1D-384FCDE52411}"/>
                    </a:ext>
                  </a:extLst>
                </p14:cNvPr>
                <p14:cNvContentPartPr/>
                <p14:nvPr/>
              </p14:nvContentPartPr>
              <p14:xfrm>
                <a:off x="10210992" y="311062"/>
                <a:ext cx="229680" cy="368280"/>
              </p14:xfrm>
            </p:contentPart>
          </mc:Choice>
          <mc:Fallback xmlns="">
            <p:pic>
              <p:nvPicPr>
                <p:cNvPr id="162" name="Ink 161">
                  <a:extLst>
                    <a:ext uri="{FF2B5EF4-FFF2-40B4-BE49-F238E27FC236}">
                      <a16:creationId xmlns:a16="http://schemas.microsoft.com/office/drawing/2014/main" id="{6B087106-3A05-C41E-3D1D-384FCDE52411}"/>
                    </a:ext>
                  </a:extLst>
                </p:cNvPr>
                <p:cNvPicPr/>
                <p:nvPr/>
              </p:nvPicPr>
              <p:blipFill>
                <a:blip r:embed="rId265"/>
                <a:stretch>
                  <a:fillRect/>
                </a:stretch>
              </p:blipFill>
              <p:spPr>
                <a:xfrm>
                  <a:off x="10204872" y="304942"/>
                  <a:ext cx="241920" cy="38052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63" name="Ink 162">
                  <a:extLst>
                    <a:ext uri="{FF2B5EF4-FFF2-40B4-BE49-F238E27FC236}">
                      <a16:creationId xmlns:a16="http://schemas.microsoft.com/office/drawing/2014/main" id="{14D4D2E7-AA74-FA89-925B-1AD6AF235468}"/>
                    </a:ext>
                  </a:extLst>
                </p14:cNvPr>
                <p14:cNvContentPartPr/>
                <p14:nvPr/>
              </p14:nvContentPartPr>
              <p14:xfrm>
                <a:off x="10208832" y="640462"/>
                <a:ext cx="419400" cy="164520"/>
              </p14:xfrm>
            </p:contentPart>
          </mc:Choice>
          <mc:Fallback xmlns="">
            <p:pic>
              <p:nvPicPr>
                <p:cNvPr id="163" name="Ink 162">
                  <a:extLst>
                    <a:ext uri="{FF2B5EF4-FFF2-40B4-BE49-F238E27FC236}">
                      <a16:creationId xmlns:a16="http://schemas.microsoft.com/office/drawing/2014/main" id="{14D4D2E7-AA74-FA89-925B-1AD6AF235468}"/>
                    </a:ext>
                  </a:extLst>
                </p:cNvPr>
                <p:cNvPicPr/>
                <p:nvPr/>
              </p:nvPicPr>
              <p:blipFill>
                <a:blip r:embed="rId267"/>
                <a:stretch>
                  <a:fillRect/>
                </a:stretch>
              </p:blipFill>
              <p:spPr>
                <a:xfrm>
                  <a:off x="10202712" y="634342"/>
                  <a:ext cx="43164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64" name="Ink 163">
                  <a:extLst>
                    <a:ext uri="{FF2B5EF4-FFF2-40B4-BE49-F238E27FC236}">
                      <a16:creationId xmlns:a16="http://schemas.microsoft.com/office/drawing/2014/main" id="{1EB41AB0-BD19-511F-EDBD-7DEFAB5FE4A9}"/>
                    </a:ext>
                  </a:extLst>
                </p14:cNvPr>
                <p14:cNvContentPartPr/>
                <p14:nvPr/>
              </p14:nvContentPartPr>
              <p14:xfrm>
                <a:off x="10316832" y="963742"/>
                <a:ext cx="220680" cy="269280"/>
              </p14:xfrm>
            </p:contentPart>
          </mc:Choice>
          <mc:Fallback xmlns="">
            <p:pic>
              <p:nvPicPr>
                <p:cNvPr id="164" name="Ink 163">
                  <a:extLst>
                    <a:ext uri="{FF2B5EF4-FFF2-40B4-BE49-F238E27FC236}">
                      <a16:creationId xmlns:a16="http://schemas.microsoft.com/office/drawing/2014/main" id="{1EB41AB0-BD19-511F-EDBD-7DEFAB5FE4A9}"/>
                    </a:ext>
                  </a:extLst>
                </p:cNvPr>
                <p:cNvPicPr/>
                <p:nvPr/>
              </p:nvPicPr>
              <p:blipFill>
                <a:blip r:embed="rId269"/>
                <a:stretch>
                  <a:fillRect/>
                </a:stretch>
              </p:blipFill>
              <p:spPr>
                <a:xfrm>
                  <a:off x="10310712" y="957622"/>
                  <a:ext cx="23292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65" name="Ink 164">
                  <a:extLst>
                    <a:ext uri="{FF2B5EF4-FFF2-40B4-BE49-F238E27FC236}">
                      <a16:creationId xmlns:a16="http://schemas.microsoft.com/office/drawing/2014/main" id="{A440D26D-209B-8D7A-3D89-285C28A909B5}"/>
                    </a:ext>
                  </a:extLst>
                </p14:cNvPr>
                <p14:cNvContentPartPr/>
                <p14:nvPr/>
              </p14:nvContentPartPr>
              <p14:xfrm>
                <a:off x="10619232" y="966262"/>
                <a:ext cx="57240" cy="183600"/>
              </p14:xfrm>
            </p:contentPart>
          </mc:Choice>
          <mc:Fallback xmlns="">
            <p:pic>
              <p:nvPicPr>
                <p:cNvPr id="165" name="Ink 164">
                  <a:extLst>
                    <a:ext uri="{FF2B5EF4-FFF2-40B4-BE49-F238E27FC236}">
                      <a16:creationId xmlns:a16="http://schemas.microsoft.com/office/drawing/2014/main" id="{A440D26D-209B-8D7A-3D89-285C28A909B5}"/>
                    </a:ext>
                  </a:extLst>
                </p:cNvPr>
                <p:cNvPicPr/>
                <p:nvPr/>
              </p:nvPicPr>
              <p:blipFill>
                <a:blip r:embed="rId271"/>
                <a:stretch>
                  <a:fillRect/>
                </a:stretch>
              </p:blipFill>
              <p:spPr>
                <a:xfrm>
                  <a:off x="10613112" y="960142"/>
                  <a:ext cx="6948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66" name="Ink 165">
                  <a:extLst>
                    <a:ext uri="{FF2B5EF4-FFF2-40B4-BE49-F238E27FC236}">
                      <a16:creationId xmlns:a16="http://schemas.microsoft.com/office/drawing/2014/main" id="{3483D905-8126-1DE8-CD84-0ACCB8501204}"/>
                    </a:ext>
                  </a:extLst>
                </p14:cNvPr>
                <p14:cNvContentPartPr/>
                <p14:nvPr/>
              </p14:nvContentPartPr>
              <p14:xfrm>
                <a:off x="10704912" y="973822"/>
                <a:ext cx="63360" cy="191880"/>
              </p14:xfrm>
            </p:contentPart>
          </mc:Choice>
          <mc:Fallback xmlns="">
            <p:pic>
              <p:nvPicPr>
                <p:cNvPr id="166" name="Ink 165">
                  <a:extLst>
                    <a:ext uri="{FF2B5EF4-FFF2-40B4-BE49-F238E27FC236}">
                      <a16:creationId xmlns:a16="http://schemas.microsoft.com/office/drawing/2014/main" id="{3483D905-8126-1DE8-CD84-0ACCB8501204}"/>
                    </a:ext>
                  </a:extLst>
                </p:cNvPr>
                <p:cNvPicPr/>
                <p:nvPr/>
              </p:nvPicPr>
              <p:blipFill>
                <a:blip r:embed="rId273"/>
                <a:stretch>
                  <a:fillRect/>
                </a:stretch>
              </p:blipFill>
              <p:spPr>
                <a:xfrm>
                  <a:off x="10698792" y="967702"/>
                  <a:ext cx="7560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67" name="Ink 166">
                  <a:extLst>
                    <a:ext uri="{FF2B5EF4-FFF2-40B4-BE49-F238E27FC236}">
                      <a16:creationId xmlns:a16="http://schemas.microsoft.com/office/drawing/2014/main" id="{BF068D1A-2A48-E47B-71A8-6C6ADE89758D}"/>
                    </a:ext>
                  </a:extLst>
                </p14:cNvPr>
                <p14:cNvContentPartPr/>
                <p14:nvPr/>
              </p14:nvContentPartPr>
              <p14:xfrm>
                <a:off x="10650552" y="899662"/>
                <a:ext cx="159840" cy="64080"/>
              </p14:xfrm>
            </p:contentPart>
          </mc:Choice>
          <mc:Fallback xmlns="">
            <p:pic>
              <p:nvPicPr>
                <p:cNvPr id="167" name="Ink 166">
                  <a:extLst>
                    <a:ext uri="{FF2B5EF4-FFF2-40B4-BE49-F238E27FC236}">
                      <a16:creationId xmlns:a16="http://schemas.microsoft.com/office/drawing/2014/main" id="{BF068D1A-2A48-E47B-71A8-6C6ADE89758D}"/>
                    </a:ext>
                  </a:extLst>
                </p:cNvPr>
                <p:cNvPicPr/>
                <p:nvPr/>
              </p:nvPicPr>
              <p:blipFill>
                <a:blip r:embed="rId275"/>
                <a:stretch>
                  <a:fillRect/>
                </a:stretch>
              </p:blipFill>
              <p:spPr>
                <a:xfrm>
                  <a:off x="10644432" y="893542"/>
                  <a:ext cx="172080" cy="76320"/>
                </a:xfrm>
                <a:prstGeom prst="rect">
                  <a:avLst/>
                </a:prstGeom>
              </p:spPr>
            </p:pic>
          </mc:Fallback>
        </mc:AlternateContent>
      </p:grpSp>
      <p:grpSp>
        <p:nvGrpSpPr>
          <p:cNvPr id="179" name="Group 178">
            <a:extLst>
              <a:ext uri="{FF2B5EF4-FFF2-40B4-BE49-F238E27FC236}">
                <a16:creationId xmlns:a16="http://schemas.microsoft.com/office/drawing/2014/main" id="{3687CE3E-4E3B-13FE-2716-7407CD921E8F}"/>
              </a:ext>
            </a:extLst>
          </p:cNvPr>
          <p:cNvGrpSpPr/>
          <p:nvPr/>
        </p:nvGrpSpPr>
        <p:grpSpPr>
          <a:xfrm>
            <a:off x="5088912" y="5018062"/>
            <a:ext cx="1272960" cy="1105200"/>
            <a:chOff x="5088912" y="5018062"/>
            <a:chExt cx="1272960" cy="1105200"/>
          </a:xfrm>
        </p:grpSpPr>
        <mc:AlternateContent xmlns:mc="http://schemas.openxmlformats.org/markup-compatibility/2006" xmlns:p14="http://schemas.microsoft.com/office/powerpoint/2010/main">
          <mc:Choice Requires="p14">
            <p:contentPart p14:bwMode="auto" r:id="rId276">
              <p14:nvContentPartPr>
                <p14:cNvPr id="170" name="Ink 169">
                  <a:extLst>
                    <a:ext uri="{FF2B5EF4-FFF2-40B4-BE49-F238E27FC236}">
                      <a16:creationId xmlns:a16="http://schemas.microsoft.com/office/drawing/2014/main" id="{2DAED564-9F76-BD56-7997-BC8F6B96F053}"/>
                    </a:ext>
                  </a:extLst>
                </p14:cNvPr>
                <p14:cNvContentPartPr/>
                <p14:nvPr/>
              </p14:nvContentPartPr>
              <p14:xfrm>
                <a:off x="5088912" y="5296342"/>
                <a:ext cx="271800" cy="208440"/>
              </p14:xfrm>
            </p:contentPart>
          </mc:Choice>
          <mc:Fallback xmlns="">
            <p:pic>
              <p:nvPicPr>
                <p:cNvPr id="170" name="Ink 169">
                  <a:extLst>
                    <a:ext uri="{FF2B5EF4-FFF2-40B4-BE49-F238E27FC236}">
                      <a16:creationId xmlns:a16="http://schemas.microsoft.com/office/drawing/2014/main" id="{2DAED564-9F76-BD56-7997-BC8F6B96F053}"/>
                    </a:ext>
                  </a:extLst>
                </p:cNvPr>
                <p:cNvPicPr/>
                <p:nvPr/>
              </p:nvPicPr>
              <p:blipFill>
                <a:blip r:embed="rId277"/>
                <a:stretch>
                  <a:fillRect/>
                </a:stretch>
              </p:blipFill>
              <p:spPr>
                <a:xfrm>
                  <a:off x="5082792" y="5290222"/>
                  <a:ext cx="28404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71" name="Ink 170">
                  <a:extLst>
                    <a:ext uri="{FF2B5EF4-FFF2-40B4-BE49-F238E27FC236}">
                      <a16:creationId xmlns:a16="http://schemas.microsoft.com/office/drawing/2014/main" id="{A64E27B1-9C1A-B1AA-C853-2F98C6746A30}"/>
                    </a:ext>
                  </a:extLst>
                </p14:cNvPr>
                <p14:cNvContentPartPr/>
                <p14:nvPr/>
              </p14:nvContentPartPr>
              <p14:xfrm>
                <a:off x="5367552" y="5188702"/>
                <a:ext cx="152640" cy="111960"/>
              </p14:xfrm>
            </p:contentPart>
          </mc:Choice>
          <mc:Fallback xmlns="">
            <p:pic>
              <p:nvPicPr>
                <p:cNvPr id="171" name="Ink 170">
                  <a:extLst>
                    <a:ext uri="{FF2B5EF4-FFF2-40B4-BE49-F238E27FC236}">
                      <a16:creationId xmlns:a16="http://schemas.microsoft.com/office/drawing/2014/main" id="{A64E27B1-9C1A-B1AA-C853-2F98C6746A30}"/>
                    </a:ext>
                  </a:extLst>
                </p:cNvPr>
                <p:cNvPicPr/>
                <p:nvPr/>
              </p:nvPicPr>
              <p:blipFill>
                <a:blip r:embed="rId279"/>
                <a:stretch>
                  <a:fillRect/>
                </a:stretch>
              </p:blipFill>
              <p:spPr>
                <a:xfrm>
                  <a:off x="5361432" y="5182582"/>
                  <a:ext cx="1648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72" name="Ink 171">
                  <a:extLst>
                    <a:ext uri="{FF2B5EF4-FFF2-40B4-BE49-F238E27FC236}">
                      <a16:creationId xmlns:a16="http://schemas.microsoft.com/office/drawing/2014/main" id="{F60AD7BA-5B64-1ABF-86A4-0E7A6577450B}"/>
                    </a:ext>
                  </a:extLst>
                </p14:cNvPr>
                <p14:cNvContentPartPr/>
                <p14:nvPr/>
              </p14:nvContentPartPr>
              <p14:xfrm>
                <a:off x="5690832" y="5075662"/>
                <a:ext cx="177480" cy="344520"/>
              </p14:xfrm>
            </p:contentPart>
          </mc:Choice>
          <mc:Fallback xmlns="">
            <p:pic>
              <p:nvPicPr>
                <p:cNvPr id="172" name="Ink 171">
                  <a:extLst>
                    <a:ext uri="{FF2B5EF4-FFF2-40B4-BE49-F238E27FC236}">
                      <a16:creationId xmlns:a16="http://schemas.microsoft.com/office/drawing/2014/main" id="{F60AD7BA-5B64-1ABF-86A4-0E7A6577450B}"/>
                    </a:ext>
                  </a:extLst>
                </p:cNvPr>
                <p:cNvPicPr/>
                <p:nvPr/>
              </p:nvPicPr>
              <p:blipFill>
                <a:blip r:embed="rId281"/>
                <a:stretch>
                  <a:fillRect/>
                </a:stretch>
              </p:blipFill>
              <p:spPr>
                <a:xfrm>
                  <a:off x="5684712" y="5069542"/>
                  <a:ext cx="18972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73" name="Ink 172">
                  <a:extLst>
                    <a:ext uri="{FF2B5EF4-FFF2-40B4-BE49-F238E27FC236}">
                      <a16:creationId xmlns:a16="http://schemas.microsoft.com/office/drawing/2014/main" id="{2D5672FF-E1F6-8018-D28E-6713AC280C1F}"/>
                    </a:ext>
                  </a:extLst>
                </p14:cNvPr>
                <p14:cNvContentPartPr/>
                <p14:nvPr/>
              </p14:nvContentPartPr>
              <p14:xfrm>
                <a:off x="5883072" y="5018062"/>
                <a:ext cx="199080" cy="132840"/>
              </p14:xfrm>
            </p:contentPart>
          </mc:Choice>
          <mc:Fallback xmlns="">
            <p:pic>
              <p:nvPicPr>
                <p:cNvPr id="173" name="Ink 172">
                  <a:extLst>
                    <a:ext uri="{FF2B5EF4-FFF2-40B4-BE49-F238E27FC236}">
                      <a16:creationId xmlns:a16="http://schemas.microsoft.com/office/drawing/2014/main" id="{2D5672FF-E1F6-8018-D28E-6713AC280C1F}"/>
                    </a:ext>
                  </a:extLst>
                </p:cNvPr>
                <p:cNvPicPr/>
                <p:nvPr/>
              </p:nvPicPr>
              <p:blipFill>
                <a:blip r:embed="rId283"/>
                <a:stretch>
                  <a:fillRect/>
                </a:stretch>
              </p:blipFill>
              <p:spPr>
                <a:xfrm>
                  <a:off x="5876952" y="5011942"/>
                  <a:ext cx="21132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74" name="Ink 173">
                  <a:extLst>
                    <a:ext uri="{FF2B5EF4-FFF2-40B4-BE49-F238E27FC236}">
                      <a16:creationId xmlns:a16="http://schemas.microsoft.com/office/drawing/2014/main" id="{DED01AC1-7E9D-E6AA-8067-1FFDCCE1D5E0}"/>
                    </a:ext>
                  </a:extLst>
                </p14:cNvPr>
                <p14:cNvContentPartPr/>
                <p14:nvPr/>
              </p14:nvContentPartPr>
              <p14:xfrm>
                <a:off x="5110152" y="5533582"/>
                <a:ext cx="1112760" cy="162000"/>
              </p14:xfrm>
            </p:contentPart>
          </mc:Choice>
          <mc:Fallback xmlns="">
            <p:pic>
              <p:nvPicPr>
                <p:cNvPr id="174" name="Ink 173">
                  <a:extLst>
                    <a:ext uri="{FF2B5EF4-FFF2-40B4-BE49-F238E27FC236}">
                      <a16:creationId xmlns:a16="http://schemas.microsoft.com/office/drawing/2014/main" id="{DED01AC1-7E9D-E6AA-8067-1FFDCCE1D5E0}"/>
                    </a:ext>
                  </a:extLst>
                </p:cNvPr>
                <p:cNvPicPr/>
                <p:nvPr/>
              </p:nvPicPr>
              <p:blipFill>
                <a:blip r:embed="rId285"/>
                <a:stretch>
                  <a:fillRect/>
                </a:stretch>
              </p:blipFill>
              <p:spPr>
                <a:xfrm>
                  <a:off x="5104032" y="5527462"/>
                  <a:ext cx="112500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75" name="Ink 174">
                  <a:extLst>
                    <a:ext uri="{FF2B5EF4-FFF2-40B4-BE49-F238E27FC236}">
                      <a16:creationId xmlns:a16="http://schemas.microsoft.com/office/drawing/2014/main" id="{EA50D8E5-BECF-A132-8EE8-08E005B58770}"/>
                    </a:ext>
                  </a:extLst>
                </p14:cNvPr>
                <p14:cNvContentPartPr/>
                <p14:nvPr/>
              </p14:nvContentPartPr>
              <p14:xfrm>
                <a:off x="5272152" y="5795302"/>
                <a:ext cx="163440" cy="327960"/>
              </p14:xfrm>
            </p:contentPart>
          </mc:Choice>
          <mc:Fallback xmlns="">
            <p:pic>
              <p:nvPicPr>
                <p:cNvPr id="175" name="Ink 174">
                  <a:extLst>
                    <a:ext uri="{FF2B5EF4-FFF2-40B4-BE49-F238E27FC236}">
                      <a16:creationId xmlns:a16="http://schemas.microsoft.com/office/drawing/2014/main" id="{EA50D8E5-BECF-A132-8EE8-08E005B58770}"/>
                    </a:ext>
                  </a:extLst>
                </p:cNvPr>
                <p:cNvPicPr/>
                <p:nvPr/>
              </p:nvPicPr>
              <p:blipFill>
                <a:blip r:embed="rId287"/>
                <a:stretch>
                  <a:fillRect/>
                </a:stretch>
              </p:blipFill>
              <p:spPr>
                <a:xfrm>
                  <a:off x="5266032" y="5789182"/>
                  <a:ext cx="17568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76" name="Ink 175">
                  <a:extLst>
                    <a:ext uri="{FF2B5EF4-FFF2-40B4-BE49-F238E27FC236}">
                      <a16:creationId xmlns:a16="http://schemas.microsoft.com/office/drawing/2014/main" id="{DDF5066B-64B1-F8EF-1ADC-770B19115EC2}"/>
                    </a:ext>
                  </a:extLst>
                </p14:cNvPr>
                <p14:cNvContentPartPr/>
                <p14:nvPr/>
              </p14:nvContentPartPr>
              <p14:xfrm>
                <a:off x="5609832" y="5853622"/>
                <a:ext cx="310320" cy="189360"/>
              </p14:xfrm>
            </p:contentPart>
          </mc:Choice>
          <mc:Fallback xmlns="">
            <p:pic>
              <p:nvPicPr>
                <p:cNvPr id="176" name="Ink 175">
                  <a:extLst>
                    <a:ext uri="{FF2B5EF4-FFF2-40B4-BE49-F238E27FC236}">
                      <a16:creationId xmlns:a16="http://schemas.microsoft.com/office/drawing/2014/main" id="{DDF5066B-64B1-F8EF-1ADC-770B19115EC2}"/>
                    </a:ext>
                  </a:extLst>
                </p:cNvPr>
                <p:cNvPicPr/>
                <p:nvPr/>
              </p:nvPicPr>
              <p:blipFill>
                <a:blip r:embed="rId289"/>
                <a:stretch>
                  <a:fillRect/>
                </a:stretch>
              </p:blipFill>
              <p:spPr>
                <a:xfrm>
                  <a:off x="5603712" y="5847502"/>
                  <a:ext cx="32256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77" name="Ink 176">
                  <a:extLst>
                    <a:ext uri="{FF2B5EF4-FFF2-40B4-BE49-F238E27FC236}">
                      <a16:creationId xmlns:a16="http://schemas.microsoft.com/office/drawing/2014/main" id="{94F50940-3812-093A-DF43-592855ABF60A}"/>
                    </a:ext>
                  </a:extLst>
                </p14:cNvPr>
                <p14:cNvContentPartPr/>
                <p14:nvPr/>
              </p14:nvContentPartPr>
              <p14:xfrm>
                <a:off x="5981352" y="5847502"/>
                <a:ext cx="199800" cy="194760"/>
              </p14:xfrm>
            </p:contentPart>
          </mc:Choice>
          <mc:Fallback xmlns="">
            <p:pic>
              <p:nvPicPr>
                <p:cNvPr id="177" name="Ink 176">
                  <a:extLst>
                    <a:ext uri="{FF2B5EF4-FFF2-40B4-BE49-F238E27FC236}">
                      <a16:creationId xmlns:a16="http://schemas.microsoft.com/office/drawing/2014/main" id="{94F50940-3812-093A-DF43-592855ABF60A}"/>
                    </a:ext>
                  </a:extLst>
                </p:cNvPr>
                <p:cNvPicPr/>
                <p:nvPr/>
              </p:nvPicPr>
              <p:blipFill>
                <a:blip r:embed="rId291"/>
                <a:stretch>
                  <a:fillRect/>
                </a:stretch>
              </p:blipFill>
              <p:spPr>
                <a:xfrm>
                  <a:off x="5975232" y="5841382"/>
                  <a:ext cx="2120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78" name="Ink 177">
                  <a:extLst>
                    <a:ext uri="{FF2B5EF4-FFF2-40B4-BE49-F238E27FC236}">
                      <a16:creationId xmlns:a16="http://schemas.microsoft.com/office/drawing/2014/main" id="{96AFE6A5-A3B0-749F-2EA8-FA998A026632}"/>
                    </a:ext>
                  </a:extLst>
                </p14:cNvPr>
                <p14:cNvContentPartPr/>
                <p14:nvPr/>
              </p14:nvContentPartPr>
              <p14:xfrm>
                <a:off x="6155952" y="5762902"/>
                <a:ext cx="205920" cy="129240"/>
              </p14:xfrm>
            </p:contentPart>
          </mc:Choice>
          <mc:Fallback xmlns="">
            <p:pic>
              <p:nvPicPr>
                <p:cNvPr id="178" name="Ink 177">
                  <a:extLst>
                    <a:ext uri="{FF2B5EF4-FFF2-40B4-BE49-F238E27FC236}">
                      <a16:creationId xmlns:a16="http://schemas.microsoft.com/office/drawing/2014/main" id="{96AFE6A5-A3B0-749F-2EA8-FA998A026632}"/>
                    </a:ext>
                  </a:extLst>
                </p:cNvPr>
                <p:cNvPicPr/>
                <p:nvPr/>
              </p:nvPicPr>
              <p:blipFill>
                <a:blip r:embed="rId293"/>
                <a:stretch>
                  <a:fillRect/>
                </a:stretch>
              </p:blipFill>
              <p:spPr>
                <a:xfrm>
                  <a:off x="6149832" y="5756782"/>
                  <a:ext cx="218160" cy="141480"/>
                </a:xfrm>
                <a:prstGeom prst="rect">
                  <a:avLst/>
                </a:prstGeom>
              </p:spPr>
            </p:pic>
          </mc:Fallback>
        </mc:AlternateContent>
      </p:grpSp>
      <p:grpSp>
        <p:nvGrpSpPr>
          <p:cNvPr id="189" name="Group 188">
            <a:extLst>
              <a:ext uri="{FF2B5EF4-FFF2-40B4-BE49-F238E27FC236}">
                <a16:creationId xmlns:a16="http://schemas.microsoft.com/office/drawing/2014/main" id="{5071C162-1B3C-624A-3F08-C7A51DB64E88}"/>
              </a:ext>
            </a:extLst>
          </p:cNvPr>
          <p:cNvGrpSpPr/>
          <p:nvPr/>
        </p:nvGrpSpPr>
        <p:grpSpPr>
          <a:xfrm>
            <a:off x="7019232" y="4686502"/>
            <a:ext cx="1455840" cy="1081440"/>
            <a:chOff x="7019232" y="4686502"/>
            <a:chExt cx="1455840" cy="1081440"/>
          </a:xfrm>
        </p:grpSpPr>
        <mc:AlternateContent xmlns:mc="http://schemas.openxmlformats.org/markup-compatibility/2006" xmlns:p14="http://schemas.microsoft.com/office/powerpoint/2010/main">
          <mc:Choice Requires="p14">
            <p:contentPart p14:bwMode="auto" r:id="rId294">
              <p14:nvContentPartPr>
                <p14:cNvPr id="180" name="Ink 179">
                  <a:extLst>
                    <a:ext uri="{FF2B5EF4-FFF2-40B4-BE49-F238E27FC236}">
                      <a16:creationId xmlns:a16="http://schemas.microsoft.com/office/drawing/2014/main" id="{685FFF34-17A8-9E03-27F6-B18B0B7D27FC}"/>
                    </a:ext>
                  </a:extLst>
                </p14:cNvPr>
                <p14:cNvContentPartPr/>
                <p14:nvPr/>
              </p14:nvContentPartPr>
              <p14:xfrm>
                <a:off x="7023912" y="4776142"/>
                <a:ext cx="266400" cy="487800"/>
              </p14:xfrm>
            </p:contentPart>
          </mc:Choice>
          <mc:Fallback xmlns="">
            <p:pic>
              <p:nvPicPr>
                <p:cNvPr id="180" name="Ink 179">
                  <a:extLst>
                    <a:ext uri="{FF2B5EF4-FFF2-40B4-BE49-F238E27FC236}">
                      <a16:creationId xmlns:a16="http://schemas.microsoft.com/office/drawing/2014/main" id="{685FFF34-17A8-9E03-27F6-B18B0B7D27FC}"/>
                    </a:ext>
                  </a:extLst>
                </p:cNvPr>
                <p:cNvPicPr/>
                <p:nvPr/>
              </p:nvPicPr>
              <p:blipFill>
                <a:blip r:embed="rId295"/>
                <a:stretch>
                  <a:fillRect/>
                </a:stretch>
              </p:blipFill>
              <p:spPr>
                <a:xfrm>
                  <a:off x="7017792" y="4770022"/>
                  <a:ext cx="278640" cy="50004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81" name="Ink 180">
                  <a:extLst>
                    <a:ext uri="{FF2B5EF4-FFF2-40B4-BE49-F238E27FC236}">
                      <a16:creationId xmlns:a16="http://schemas.microsoft.com/office/drawing/2014/main" id="{F824313E-D2B6-3BD1-23FB-4145C1C0F1CE}"/>
                    </a:ext>
                  </a:extLst>
                </p14:cNvPr>
                <p14:cNvContentPartPr/>
                <p14:nvPr/>
              </p14:nvContentPartPr>
              <p14:xfrm>
                <a:off x="7019232" y="4686502"/>
                <a:ext cx="184680" cy="198000"/>
              </p14:xfrm>
            </p:contentPart>
          </mc:Choice>
          <mc:Fallback xmlns="">
            <p:pic>
              <p:nvPicPr>
                <p:cNvPr id="181" name="Ink 180">
                  <a:extLst>
                    <a:ext uri="{FF2B5EF4-FFF2-40B4-BE49-F238E27FC236}">
                      <a16:creationId xmlns:a16="http://schemas.microsoft.com/office/drawing/2014/main" id="{F824313E-D2B6-3BD1-23FB-4145C1C0F1CE}"/>
                    </a:ext>
                  </a:extLst>
                </p:cNvPr>
                <p:cNvPicPr/>
                <p:nvPr/>
              </p:nvPicPr>
              <p:blipFill>
                <a:blip r:embed="rId297"/>
                <a:stretch>
                  <a:fillRect/>
                </a:stretch>
              </p:blipFill>
              <p:spPr>
                <a:xfrm>
                  <a:off x="7013112" y="4680382"/>
                  <a:ext cx="19692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83" name="Ink 182">
                  <a:extLst>
                    <a:ext uri="{FF2B5EF4-FFF2-40B4-BE49-F238E27FC236}">
                      <a16:creationId xmlns:a16="http://schemas.microsoft.com/office/drawing/2014/main" id="{45B0F6E5-C156-AAA6-ADB3-73D7C09E0D4A}"/>
                    </a:ext>
                  </a:extLst>
                </p14:cNvPr>
                <p14:cNvContentPartPr/>
                <p14:nvPr/>
              </p14:nvContentPartPr>
              <p14:xfrm>
                <a:off x="7337112" y="5551222"/>
                <a:ext cx="140040" cy="216720"/>
              </p14:xfrm>
            </p:contentPart>
          </mc:Choice>
          <mc:Fallback xmlns="">
            <p:pic>
              <p:nvPicPr>
                <p:cNvPr id="183" name="Ink 182">
                  <a:extLst>
                    <a:ext uri="{FF2B5EF4-FFF2-40B4-BE49-F238E27FC236}">
                      <a16:creationId xmlns:a16="http://schemas.microsoft.com/office/drawing/2014/main" id="{45B0F6E5-C156-AAA6-ADB3-73D7C09E0D4A}"/>
                    </a:ext>
                  </a:extLst>
                </p:cNvPr>
                <p:cNvPicPr/>
                <p:nvPr/>
              </p:nvPicPr>
              <p:blipFill>
                <a:blip r:embed="rId299"/>
                <a:stretch>
                  <a:fillRect/>
                </a:stretch>
              </p:blipFill>
              <p:spPr>
                <a:xfrm>
                  <a:off x="7330992" y="5545102"/>
                  <a:ext cx="1522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84" name="Ink 183">
                  <a:extLst>
                    <a:ext uri="{FF2B5EF4-FFF2-40B4-BE49-F238E27FC236}">
                      <a16:creationId xmlns:a16="http://schemas.microsoft.com/office/drawing/2014/main" id="{3AFDF265-430A-AE1C-B71B-8B44ECE61263}"/>
                    </a:ext>
                  </a:extLst>
                </p14:cNvPr>
                <p14:cNvContentPartPr/>
                <p14:nvPr/>
              </p14:nvContentPartPr>
              <p14:xfrm>
                <a:off x="7332792" y="5445022"/>
                <a:ext cx="23040" cy="28800"/>
              </p14:xfrm>
            </p:contentPart>
          </mc:Choice>
          <mc:Fallback xmlns="">
            <p:pic>
              <p:nvPicPr>
                <p:cNvPr id="184" name="Ink 183">
                  <a:extLst>
                    <a:ext uri="{FF2B5EF4-FFF2-40B4-BE49-F238E27FC236}">
                      <a16:creationId xmlns:a16="http://schemas.microsoft.com/office/drawing/2014/main" id="{3AFDF265-430A-AE1C-B71B-8B44ECE61263}"/>
                    </a:ext>
                  </a:extLst>
                </p:cNvPr>
                <p:cNvPicPr/>
                <p:nvPr/>
              </p:nvPicPr>
              <p:blipFill>
                <a:blip r:embed="rId301"/>
                <a:stretch>
                  <a:fillRect/>
                </a:stretch>
              </p:blipFill>
              <p:spPr>
                <a:xfrm>
                  <a:off x="7326672" y="5438902"/>
                  <a:ext cx="3528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85" name="Ink 184">
                  <a:extLst>
                    <a:ext uri="{FF2B5EF4-FFF2-40B4-BE49-F238E27FC236}">
                      <a16:creationId xmlns:a16="http://schemas.microsoft.com/office/drawing/2014/main" id="{C50FCC8F-8B4B-B48D-E5E5-88E52A95FFCE}"/>
                    </a:ext>
                  </a:extLst>
                </p14:cNvPr>
                <p14:cNvContentPartPr/>
                <p14:nvPr/>
              </p14:nvContentPartPr>
              <p14:xfrm>
                <a:off x="7488312" y="5523862"/>
                <a:ext cx="141120" cy="172800"/>
              </p14:xfrm>
            </p:contentPart>
          </mc:Choice>
          <mc:Fallback xmlns="">
            <p:pic>
              <p:nvPicPr>
                <p:cNvPr id="185" name="Ink 184">
                  <a:extLst>
                    <a:ext uri="{FF2B5EF4-FFF2-40B4-BE49-F238E27FC236}">
                      <a16:creationId xmlns:a16="http://schemas.microsoft.com/office/drawing/2014/main" id="{C50FCC8F-8B4B-B48D-E5E5-88E52A95FFCE}"/>
                    </a:ext>
                  </a:extLst>
                </p:cNvPr>
                <p:cNvPicPr/>
                <p:nvPr/>
              </p:nvPicPr>
              <p:blipFill>
                <a:blip r:embed="rId303"/>
                <a:stretch>
                  <a:fillRect/>
                </a:stretch>
              </p:blipFill>
              <p:spPr>
                <a:xfrm>
                  <a:off x="7482192" y="5517742"/>
                  <a:ext cx="15336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86" name="Ink 185">
                  <a:extLst>
                    <a:ext uri="{FF2B5EF4-FFF2-40B4-BE49-F238E27FC236}">
                      <a16:creationId xmlns:a16="http://schemas.microsoft.com/office/drawing/2014/main" id="{BEF08FBC-CC64-158B-806A-8680C78FBB5D}"/>
                    </a:ext>
                  </a:extLst>
                </p14:cNvPr>
                <p14:cNvContentPartPr/>
                <p14:nvPr/>
              </p14:nvContentPartPr>
              <p14:xfrm>
                <a:off x="7641312" y="5281582"/>
                <a:ext cx="77040" cy="316800"/>
              </p14:xfrm>
            </p:contentPart>
          </mc:Choice>
          <mc:Fallback xmlns="">
            <p:pic>
              <p:nvPicPr>
                <p:cNvPr id="186" name="Ink 185">
                  <a:extLst>
                    <a:ext uri="{FF2B5EF4-FFF2-40B4-BE49-F238E27FC236}">
                      <a16:creationId xmlns:a16="http://schemas.microsoft.com/office/drawing/2014/main" id="{BEF08FBC-CC64-158B-806A-8680C78FBB5D}"/>
                    </a:ext>
                  </a:extLst>
                </p:cNvPr>
                <p:cNvPicPr/>
                <p:nvPr/>
              </p:nvPicPr>
              <p:blipFill>
                <a:blip r:embed="rId305"/>
                <a:stretch>
                  <a:fillRect/>
                </a:stretch>
              </p:blipFill>
              <p:spPr>
                <a:xfrm>
                  <a:off x="7635192" y="5275462"/>
                  <a:ext cx="8928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87" name="Ink 186">
                  <a:extLst>
                    <a:ext uri="{FF2B5EF4-FFF2-40B4-BE49-F238E27FC236}">
                      <a16:creationId xmlns:a16="http://schemas.microsoft.com/office/drawing/2014/main" id="{507128F6-C547-D6A2-D844-CA4D82FECAC2}"/>
                    </a:ext>
                  </a:extLst>
                </p14:cNvPr>
                <p14:cNvContentPartPr/>
                <p14:nvPr/>
              </p14:nvContentPartPr>
              <p14:xfrm>
                <a:off x="7624032" y="5271142"/>
                <a:ext cx="487080" cy="416880"/>
              </p14:xfrm>
            </p:contentPart>
          </mc:Choice>
          <mc:Fallback xmlns="">
            <p:pic>
              <p:nvPicPr>
                <p:cNvPr id="187" name="Ink 186">
                  <a:extLst>
                    <a:ext uri="{FF2B5EF4-FFF2-40B4-BE49-F238E27FC236}">
                      <a16:creationId xmlns:a16="http://schemas.microsoft.com/office/drawing/2014/main" id="{507128F6-C547-D6A2-D844-CA4D82FECAC2}"/>
                    </a:ext>
                  </a:extLst>
                </p:cNvPr>
                <p:cNvPicPr/>
                <p:nvPr/>
              </p:nvPicPr>
              <p:blipFill>
                <a:blip r:embed="rId307"/>
                <a:stretch>
                  <a:fillRect/>
                </a:stretch>
              </p:blipFill>
              <p:spPr>
                <a:xfrm>
                  <a:off x="7617912" y="5265022"/>
                  <a:ext cx="49932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88" name="Ink 187">
                  <a:extLst>
                    <a:ext uri="{FF2B5EF4-FFF2-40B4-BE49-F238E27FC236}">
                      <a16:creationId xmlns:a16="http://schemas.microsoft.com/office/drawing/2014/main" id="{BB4DB2A2-6136-655D-5D39-205B6D9D6490}"/>
                    </a:ext>
                  </a:extLst>
                </p14:cNvPr>
                <p14:cNvContentPartPr/>
                <p14:nvPr/>
              </p14:nvContentPartPr>
              <p14:xfrm>
                <a:off x="8103552" y="5161702"/>
                <a:ext cx="371520" cy="252720"/>
              </p14:xfrm>
            </p:contentPart>
          </mc:Choice>
          <mc:Fallback xmlns="">
            <p:pic>
              <p:nvPicPr>
                <p:cNvPr id="188" name="Ink 187">
                  <a:extLst>
                    <a:ext uri="{FF2B5EF4-FFF2-40B4-BE49-F238E27FC236}">
                      <a16:creationId xmlns:a16="http://schemas.microsoft.com/office/drawing/2014/main" id="{BB4DB2A2-6136-655D-5D39-205B6D9D6490}"/>
                    </a:ext>
                  </a:extLst>
                </p:cNvPr>
                <p:cNvPicPr/>
                <p:nvPr/>
              </p:nvPicPr>
              <p:blipFill>
                <a:blip r:embed="rId309"/>
                <a:stretch>
                  <a:fillRect/>
                </a:stretch>
              </p:blipFill>
              <p:spPr>
                <a:xfrm>
                  <a:off x="8097432" y="5155582"/>
                  <a:ext cx="383760" cy="264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0">
            <p14:nvContentPartPr>
              <p14:cNvPr id="190" name="Ink 189">
                <a:extLst>
                  <a:ext uri="{FF2B5EF4-FFF2-40B4-BE49-F238E27FC236}">
                    <a16:creationId xmlns:a16="http://schemas.microsoft.com/office/drawing/2014/main" id="{E410FACB-BF0B-0CD2-AF5B-C5C34643AF42}"/>
                  </a:ext>
                </a:extLst>
              </p14:cNvPr>
              <p14:cNvContentPartPr/>
              <p14:nvPr/>
            </p14:nvContentPartPr>
            <p14:xfrm>
              <a:off x="1388112" y="5822662"/>
              <a:ext cx="171000" cy="106200"/>
            </p14:xfrm>
          </p:contentPart>
        </mc:Choice>
        <mc:Fallback xmlns="">
          <p:pic>
            <p:nvPicPr>
              <p:cNvPr id="190" name="Ink 189">
                <a:extLst>
                  <a:ext uri="{FF2B5EF4-FFF2-40B4-BE49-F238E27FC236}">
                    <a16:creationId xmlns:a16="http://schemas.microsoft.com/office/drawing/2014/main" id="{E410FACB-BF0B-0CD2-AF5B-C5C34643AF42}"/>
                  </a:ext>
                </a:extLst>
              </p:cNvPr>
              <p:cNvPicPr/>
              <p:nvPr/>
            </p:nvPicPr>
            <p:blipFill>
              <a:blip r:embed="rId311"/>
              <a:stretch>
                <a:fillRect/>
              </a:stretch>
            </p:blipFill>
            <p:spPr>
              <a:xfrm>
                <a:off x="1381992" y="5816542"/>
                <a:ext cx="183240" cy="118440"/>
              </a:xfrm>
              <a:prstGeom prst="rect">
                <a:avLst/>
              </a:prstGeom>
            </p:spPr>
          </p:pic>
        </mc:Fallback>
      </mc:AlternateContent>
    </p:spTree>
    <p:extLst>
      <p:ext uri="{BB962C8B-B14F-4D97-AF65-F5344CB8AC3E}">
        <p14:creationId xmlns:p14="http://schemas.microsoft.com/office/powerpoint/2010/main" val="44111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2BACC-8A58-2FB5-F1B4-94FC0C7B1652}"/>
              </a:ext>
            </a:extLst>
          </p:cNvPr>
          <p:cNvSpPr>
            <a:spLocks noGrp="1"/>
          </p:cNvSpPr>
          <p:nvPr>
            <p:ph type="title"/>
          </p:nvPr>
        </p:nvSpPr>
        <p:spPr/>
        <p:txBody>
          <a:bodyPr>
            <a:normAutofit fontScale="90000"/>
          </a:bodyPr>
          <a:lstStyle/>
          <a:p>
            <a:r>
              <a:rPr lang="en-IN" dirty="0"/>
              <a:t>Energy Levels</a:t>
            </a:r>
          </a:p>
        </p:txBody>
      </p:sp>
      <p:pic>
        <p:nvPicPr>
          <p:cNvPr id="4" name="Picture 2">
            <a:extLst>
              <a:ext uri="{FF2B5EF4-FFF2-40B4-BE49-F238E27FC236}">
                <a16:creationId xmlns:a16="http://schemas.microsoft.com/office/drawing/2014/main" id="{C507E14A-C5F8-A1B7-FB7D-E8A29979E9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1210" y="162718"/>
            <a:ext cx="3802063" cy="653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B4DEDCF9-B737-88CF-0232-77FB04F25C24}"/>
              </a:ext>
            </a:extLst>
          </p:cNvPr>
          <p:cNvSpPr txBox="1"/>
          <p:nvPr/>
        </p:nvSpPr>
        <p:spPr>
          <a:xfrm>
            <a:off x="474453" y="4097547"/>
            <a:ext cx="6642339" cy="2554545"/>
          </a:xfrm>
          <a:prstGeom prst="rect">
            <a:avLst/>
          </a:prstGeom>
          <a:noFill/>
        </p:spPr>
        <p:txBody>
          <a:bodyPr wrap="square" rtlCol="0">
            <a:spAutoFit/>
          </a:bodyPr>
          <a:lstStyle/>
          <a:p>
            <a:pPr algn="just"/>
            <a:r>
              <a:rPr lang="en-IN" sz="2000" i="1" dirty="0"/>
              <a:t>In this communication I wish to show that the usual rules of quantization can be replaced by another postulate (the S.E.) in which there occurs no mention of whole numbers. Instead, the introduction of integers arises in the same natural way as, for example, in a vibrating string, for which the number of nodes is integral. The new conception can be generalized, and I believe that it penetrates deeply into the true nature of the quantum rules. </a:t>
            </a:r>
            <a:r>
              <a:rPr lang="en-IN" sz="2000" dirty="0"/>
              <a:t>[from </a:t>
            </a:r>
            <a:r>
              <a:rPr lang="en-IN" sz="2000" dirty="0">
                <a:solidFill>
                  <a:srgbClr val="0070C0"/>
                </a:solidFill>
              </a:rPr>
              <a:t>Annalen. Der </a:t>
            </a:r>
            <a:r>
              <a:rPr lang="en-IN" sz="2000" dirty="0" err="1">
                <a:solidFill>
                  <a:srgbClr val="0070C0"/>
                </a:solidFill>
              </a:rPr>
              <a:t>Physik</a:t>
            </a:r>
            <a:r>
              <a:rPr lang="en-IN" sz="2000" dirty="0">
                <a:solidFill>
                  <a:srgbClr val="0070C0"/>
                </a:solidFill>
              </a:rPr>
              <a:t> </a:t>
            </a:r>
            <a:r>
              <a:rPr lang="en-IN" sz="2000" b="1" dirty="0">
                <a:solidFill>
                  <a:srgbClr val="0070C0"/>
                </a:solidFill>
              </a:rPr>
              <a:t>79</a:t>
            </a:r>
            <a:r>
              <a:rPr lang="en-IN" sz="2000" dirty="0">
                <a:solidFill>
                  <a:srgbClr val="0070C0"/>
                </a:solidFill>
              </a:rPr>
              <a:t>, 361 (1926)</a:t>
            </a:r>
            <a:r>
              <a:rPr lang="en-IN" sz="2000" dirty="0"/>
              <a:t>]</a:t>
            </a:r>
          </a:p>
        </p:txBody>
      </p:sp>
      <p:grpSp>
        <p:nvGrpSpPr>
          <p:cNvPr id="24" name="Group 23">
            <a:extLst>
              <a:ext uri="{FF2B5EF4-FFF2-40B4-BE49-F238E27FC236}">
                <a16:creationId xmlns:a16="http://schemas.microsoft.com/office/drawing/2014/main" id="{B0D86AD9-721B-BED0-FBC6-A03941C06B6D}"/>
              </a:ext>
            </a:extLst>
          </p:cNvPr>
          <p:cNvGrpSpPr/>
          <p:nvPr/>
        </p:nvGrpSpPr>
        <p:grpSpPr>
          <a:xfrm>
            <a:off x="1001112" y="528862"/>
            <a:ext cx="4253760" cy="2191320"/>
            <a:chOff x="1001112" y="528862"/>
            <a:chExt cx="4253760" cy="2191320"/>
          </a:xfrm>
        </p:grpSpPr>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53708FC-085F-F8C2-E973-1E3A6EEAF405}"/>
                    </a:ext>
                  </a:extLst>
                </p14:cNvPr>
                <p14:cNvContentPartPr/>
                <p14:nvPr/>
              </p14:nvContentPartPr>
              <p14:xfrm>
                <a:off x="1767192" y="1117102"/>
                <a:ext cx="247320" cy="346680"/>
              </p14:xfrm>
            </p:contentPart>
          </mc:Choice>
          <mc:Fallback xmlns="">
            <p:pic>
              <p:nvPicPr>
                <p:cNvPr id="3" name="Ink 2">
                  <a:extLst>
                    <a:ext uri="{FF2B5EF4-FFF2-40B4-BE49-F238E27FC236}">
                      <a16:creationId xmlns:a16="http://schemas.microsoft.com/office/drawing/2014/main" id="{F53708FC-085F-F8C2-E973-1E3A6EEAF405}"/>
                    </a:ext>
                  </a:extLst>
                </p:cNvPr>
                <p:cNvPicPr/>
                <p:nvPr/>
              </p:nvPicPr>
              <p:blipFill>
                <a:blip r:embed="rId4"/>
                <a:stretch>
                  <a:fillRect/>
                </a:stretch>
              </p:blipFill>
              <p:spPr>
                <a:xfrm>
                  <a:off x="1761072" y="1110982"/>
                  <a:ext cx="25956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1FABFCFE-D9D6-9B1B-2DEE-87C86A18D8C4}"/>
                    </a:ext>
                  </a:extLst>
                </p14:cNvPr>
                <p14:cNvContentPartPr/>
                <p14:nvPr/>
              </p14:nvContentPartPr>
              <p14:xfrm>
                <a:off x="1773312" y="1255702"/>
                <a:ext cx="192240" cy="86040"/>
              </p14:xfrm>
            </p:contentPart>
          </mc:Choice>
          <mc:Fallback xmlns="">
            <p:pic>
              <p:nvPicPr>
                <p:cNvPr id="5" name="Ink 4">
                  <a:extLst>
                    <a:ext uri="{FF2B5EF4-FFF2-40B4-BE49-F238E27FC236}">
                      <a16:creationId xmlns:a16="http://schemas.microsoft.com/office/drawing/2014/main" id="{1FABFCFE-D9D6-9B1B-2DEE-87C86A18D8C4}"/>
                    </a:ext>
                  </a:extLst>
                </p:cNvPr>
                <p:cNvPicPr/>
                <p:nvPr/>
              </p:nvPicPr>
              <p:blipFill>
                <a:blip r:embed="rId6"/>
                <a:stretch>
                  <a:fillRect/>
                </a:stretch>
              </p:blipFill>
              <p:spPr>
                <a:xfrm>
                  <a:off x="1767192" y="1249582"/>
                  <a:ext cx="20448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6545EFFB-3E58-FB6E-9619-AA2EC4C3F42D}"/>
                    </a:ext>
                  </a:extLst>
                </p14:cNvPr>
                <p14:cNvContentPartPr/>
                <p14:nvPr/>
              </p14:nvContentPartPr>
              <p14:xfrm>
                <a:off x="1772952" y="1087222"/>
                <a:ext cx="203400" cy="40680"/>
              </p14:xfrm>
            </p:contentPart>
          </mc:Choice>
          <mc:Fallback xmlns="">
            <p:pic>
              <p:nvPicPr>
                <p:cNvPr id="7" name="Ink 6">
                  <a:extLst>
                    <a:ext uri="{FF2B5EF4-FFF2-40B4-BE49-F238E27FC236}">
                      <a16:creationId xmlns:a16="http://schemas.microsoft.com/office/drawing/2014/main" id="{6545EFFB-3E58-FB6E-9619-AA2EC4C3F42D}"/>
                    </a:ext>
                  </a:extLst>
                </p:cNvPr>
                <p:cNvPicPr/>
                <p:nvPr/>
              </p:nvPicPr>
              <p:blipFill>
                <a:blip r:embed="rId8"/>
                <a:stretch>
                  <a:fillRect/>
                </a:stretch>
              </p:blipFill>
              <p:spPr>
                <a:xfrm>
                  <a:off x="1766832" y="1081102"/>
                  <a:ext cx="21564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01FC5718-1991-BBDD-8B00-8B30684E34AF}"/>
                    </a:ext>
                  </a:extLst>
                </p14:cNvPr>
                <p14:cNvContentPartPr/>
                <p14:nvPr/>
              </p14:nvContentPartPr>
              <p14:xfrm>
                <a:off x="2066712" y="1379182"/>
                <a:ext cx="144000" cy="146880"/>
              </p14:xfrm>
            </p:contentPart>
          </mc:Choice>
          <mc:Fallback xmlns="">
            <p:pic>
              <p:nvPicPr>
                <p:cNvPr id="8" name="Ink 7">
                  <a:extLst>
                    <a:ext uri="{FF2B5EF4-FFF2-40B4-BE49-F238E27FC236}">
                      <a16:creationId xmlns:a16="http://schemas.microsoft.com/office/drawing/2014/main" id="{01FC5718-1991-BBDD-8B00-8B30684E34AF}"/>
                    </a:ext>
                  </a:extLst>
                </p:cNvPr>
                <p:cNvPicPr/>
                <p:nvPr/>
              </p:nvPicPr>
              <p:blipFill>
                <a:blip r:embed="rId10"/>
                <a:stretch>
                  <a:fillRect/>
                </a:stretch>
              </p:blipFill>
              <p:spPr>
                <a:xfrm>
                  <a:off x="2060592" y="1373062"/>
                  <a:ext cx="1562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E2BA4D93-A35E-F57F-262E-EDA5E19B1621}"/>
                    </a:ext>
                  </a:extLst>
                </p14:cNvPr>
                <p14:cNvContentPartPr/>
                <p14:nvPr/>
              </p14:nvContentPartPr>
              <p14:xfrm>
                <a:off x="2314032" y="1234462"/>
                <a:ext cx="148320" cy="35640"/>
              </p14:xfrm>
            </p:contentPart>
          </mc:Choice>
          <mc:Fallback xmlns="">
            <p:pic>
              <p:nvPicPr>
                <p:cNvPr id="9" name="Ink 8">
                  <a:extLst>
                    <a:ext uri="{FF2B5EF4-FFF2-40B4-BE49-F238E27FC236}">
                      <a16:creationId xmlns:a16="http://schemas.microsoft.com/office/drawing/2014/main" id="{E2BA4D93-A35E-F57F-262E-EDA5E19B1621}"/>
                    </a:ext>
                  </a:extLst>
                </p:cNvPr>
                <p:cNvPicPr/>
                <p:nvPr/>
              </p:nvPicPr>
              <p:blipFill>
                <a:blip r:embed="rId12"/>
                <a:stretch>
                  <a:fillRect/>
                </a:stretch>
              </p:blipFill>
              <p:spPr>
                <a:xfrm>
                  <a:off x="2307912" y="1228342"/>
                  <a:ext cx="16056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6941C0A6-A89B-1398-F5ED-B275436DED42}"/>
                    </a:ext>
                  </a:extLst>
                </p14:cNvPr>
                <p14:cNvContentPartPr/>
                <p14:nvPr/>
              </p14:nvContentPartPr>
              <p14:xfrm>
                <a:off x="2375952" y="1300342"/>
                <a:ext cx="179640" cy="57600"/>
              </p14:xfrm>
            </p:contentPart>
          </mc:Choice>
          <mc:Fallback xmlns="">
            <p:pic>
              <p:nvPicPr>
                <p:cNvPr id="10" name="Ink 9">
                  <a:extLst>
                    <a:ext uri="{FF2B5EF4-FFF2-40B4-BE49-F238E27FC236}">
                      <a16:creationId xmlns:a16="http://schemas.microsoft.com/office/drawing/2014/main" id="{6941C0A6-A89B-1398-F5ED-B275436DED42}"/>
                    </a:ext>
                  </a:extLst>
                </p:cNvPr>
                <p:cNvPicPr/>
                <p:nvPr/>
              </p:nvPicPr>
              <p:blipFill>
                <a:blip r:embed="rId14"/>
                <a:stretch>
                  <a:fillRect/>
                </a:stretch>
              </p:blipFill>
              <p:spPr>
                <a:xfrm>
                  <a:off x="2369832" y="1294222"/>
                  <a:ext cx="19188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93E5C4DF-C826-013D-CB56-304B046C71DE}"/>
                    </a:ext>
                  </a:extLst>
                </p14:cNvPr>
                <p14:cNvContentPartPr/>
                <p14:nvPr/>
              </p14:nvContentPartPr>
              <p14:xfrm>
                <a:off x="3102072" y="1119982"/>
                <a:ext cx="266040" cy="216720"/>
              </p14:xfrm>
            </p:contentPart>
          </mc:Choice>
          <mc:Fallback xmlns="">
            <p:pic>
              <p:nvPicPr>
                <p:cNvPr id="11" name="Ink 10">
                  <a:extLst>
                    <a:ext uri="{FF2B5EF4-FFF2-40B4-BE49-F238E27FC236}">
                      <a16:creationId xmlns:a16="http://schemas.microsoft.com/office/drawing/2014/main" id="{93E5C4DF-C826-013D-CB56-304B046C71DE}"/>
                    </a:ext>
                  </a:extLst>
                </p:cNvPr>
                <p:cNvPicPr/>
                <p:nvPr/>
              </p:nvPicPr>
              <p:blipFill>
                <a:blip r:embed="rId16"/>
                <a:stretch>
                  <a:fillRect/>
                </a:stretch>
              </p:blipFill>
              <p:spPr>
                <a:xfrm>
                  <a:off x="3095952" y="1113862"/>
                  <a:ext cx="2782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90C33C47-4300-373A-63B7-284F58CCCCBA}"/>
                    </a:ext>
                  </a:extLst>
                </p14:cNvPr>
                <p14:cNvContentPartPr/>
                <p14:nvPr/>
              </p14:nvContentPartPr>
              <p14:xfrm>
                <a:off x="3405192" y="959782"/>
                <a:ext cx="181080" cy="156960"/>
              </p14:xfrm>
            </p:contentPart>
          </mc:Choice>
          <mc:Fallback xmlns="">
            <p:pic>
              <p:nvPicPr>
                <p:cNvPr id="12" name="Ink 11">
                  <a:extLst>
                    <a:ext uri="{FF2B5EF4-FFF2-40B4-BE49-F238E27FC236}">
                      <a16:creationId xmlns:a16="http://schemas.microsoft.com/office/drawing/2014/main" id="{90C33C47-4300-373A-63B7-284F58CCCCBA}"/>
                    </a:ext>
                  </a:extLst>
                </p:cNvPr>
                <p:cNvPicPr/>
                <p:nvPr/>
              </p:nvPicPr>
              <p:blipFill>
                <a:blip r:embed="rId18"/>
                <a:stretch>
                  <a:fillRect/>
                </a:stretch>
              </p:blipFill>
              <p:spPr>
                <a:xfrm>
                  <a:off x="3399072" y="953662"/>
                  <a:ext cx="19332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F114191D-9D59-DE89-085A-3EA4CBF92CB3}"/>
                    </a:ext>
                  </a:extLst>
                </p14:cNvPr>
                <p14:cNvContentPartPr/>
                <p14:nvPr/>
              </p14:nvContentPartPr>
              <p14:xfrm>
                <a:off x="3766272" y="971662"/>
                <a:ext cx="213480" cy="354600"/>
              </p14:xfrm>
            </p:contentPart>
          </mc:Choice>
          <mc:Fallback xmlns="">
            <p:pic>
              <p:nvPicPr>
                <p:cNvPr id="13" name="Ink 12">
                  <a:extLst>
                    <a:ext uri="{FF2B5EF4-FFF2-40B4-BE49-F238E27FC236}">
                      <a16:creationId xmlns:a16="http://schemas.microsoft.com/office/drawing/2014/main" id="{F114191D-9D59-DE89-085A-3EA4CBF92CB3}"/>
                    </a:ext>
                  </a:extLst>
                </p:cNvPr>
                <p:cNvPicPr/>
                <p:nvPr/>
              </p:nvPicPr>
              <p:blipFill>
                <a:blip r:embed="rId20"/>
                <a:stretch>
                  <a:fillRect/>
                </a:stretch>
              </p:blipFill>
              <p:spPr>
                <a:xfrm>
                  <a:off x="3760152" y="965542"/>
                  <a:ext cx="22572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0184B9D9-E9EE-A91C-C5A1-1FAB6269A58F}"/>
                    </a:ext>
                  </a:extLst>
                </p14:cNvPr>
                <p14:cNvContentPartPr/>
                <p14:nvPr/>
              </p14:nvContentPartPr>
              <p14:xfrm>
                <a:off x="3906672" y="832342"/>
                <a:ext cx="318240" cy="163440"/>
              </p14:xfrm>
            </p:contentPart>
          </mc:Choice>
          <mc:Fallback xmlns="">
            <p:pic>
              <p:nvPicPr>
                <p:cNvPr id="14" name="Ink 13">
                  <a:extLst>
                    <a:ext uri="{FF2B5EF4-FFF2-40B4-BE49-F238E27FC236}">
                      <a16:creationId xmlns:a16="http://schemas.microsoft.com/office/drawing/2014/main" id="{0184B9D9-E9EE-A91C-C5A1-1FAB6269A58F}"/>
                    </a:ext>
                  </a:extLst>
                </p:cNvPr>
                <p:cNvPicPr/>
                <p:nvPr/>
              </p:nvPicPr>
              <p:blipFill>
                <a:blip r:embed="rId22"/>
                <a:stretch>
                  <a:fillRect/>
                </a:stretch>
              </p:blipFill>
              <p:spPr>
                <a:xfrm>
                  <a:off x="3900552" y="826222"/>
                  <a:ext cx="3304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B35ECDE1-54D8-3C80-976B-11CD86950959}"/>
                    </a:ext>
                  </a:extLst>
                </p14:cNvPr>
                <p14:cNvContentPartPr/>
                <p14:nvPr/>
              </p14:nvContentPartPr>
              <p14:xfrm>
                <a:off x="3016752" y="1474942"/>
                <a:ext cx="1527120" cy="166680"/>
              </p14:xfrm>
            </p:contentPart>
          </mc:Choice>
          <mc:Fallback xmlns="">
            <p:pic>
              <p:nvPicPr>
                <p:cNvPr id="15" name="Ink 14">
                  <a:extLst>
                    <a:ext uri="{FF2B5EF4-FFF2-40B4-BE49-F238E27FC236}">
                      <a16:creationId xmlns:a16="http://schemas.microsoft.com/office/drawing/2014/main" id="{B35ECDE1-54D8-3C80-976B-11CD86950959}"/>
                    </a:ext>
                  </a:extLst>
                </p:cNvPr>
                <p:cNvPicPr/>
                <p:nvPr/>
              </p:nvPicPr>
              <p:blipFill>
                <a:blip r:embed="rId24"/>
                <a:stretch>
                  <a:fillRect/>
                </a:stretch>
              </p:blipFill>
              <p:spPr>
                <a:xfrm>
                  <a:off x="3010632" y="1468822"/>
                  <a:ext cx="15393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Ink 15">
                  <a:extLst>
                    <a:ext uri="{FF2B5EF4-FFF2-40B4-BE49-F238E27FC236}">
                      <a16:creationId xmlns:a16="http://schemas.microsoft.com/office/drawing/2014/main" id="{0968997E-5080-9E64-EAED-CF2C14F8ECCA}"/>
                    </a:ext>
                  </a:extLst>
                </p14:cNvPr>
                <p14:cNvContentPartPr/>
                <p14:nvPr/>
              </p14:nvContentPartPr>
              <p14:xfrm>
                <a:off x="3310152" y="1796062"/>
                <a:ext cx="138240" cy="341280"/>
              </p14:xfrm>
            </p:contentPart>
          </mc:Choice>
          <mc:Fallback xmlns="">
            <p:pic>
              <p:nvPicPr>
                <p:cNvPr id="16" name="Ink 15">
                  <a:extLst>
                    <a:ext uri="{FF2B5EF4-FFF2-40B4-BE49-F238E27FC236}">
                      <a16:creationId xmlns:a16="http://schemas.microsoft.com/office/drawing/2014/main" id="{0968997E-5080-9E64-EAED-CF2C14F8ECCA}"/>
                    </a:ext>
                  </a:extLst>
                </p:cNvPr>
                <p:cNvPicPr/>
                <p:nvPr/>
              </p:nvPicPr>
              <p:blipFill>
                <a:blip r:embed="rId26"/>
                <a:stretch>
                  <a:fillRect/>
                </a:stretch>
              </p:blipFill>
              <p:spPr>
                <a:xfrm>
                  <a:off x="3304032" y="1789942"/>
                  <a:ext cx="15048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Ink 16">
                  <a:extLst>
                    <a:ext uri="{FF2B5EF4-FFF2-40B4-BE49-F238E27FC236}">
                      <a16:creationId xmlns:a16="http://schemas.microsoft.com/office/drawing/2014/main" id="{3AF20B71-6745-3B7C-CCD1-696E8F1B3744}"/>
                    </a:ext>
                  </a:extLst>
                </p14:cNvPr>
                <p14:cNvContentPartPr/>
                <p14:nvPr/>
              </p14:nvContentPartPr>
              <p14:xfrm>
                <a:off x="3607152" y="1873462"/>
                <a:ext cx="283680" cy="200160"/>
              </p14:xfrm>
            </p:contentPart>
          </mc:Choice>
          <mc:Fallback xmlns="">
            <p:pic>
              <p:nvPicPr>
                <p:cNvPr id="17" name="Ink 16">
                  <a:extLst>
                    <a:ext uri="{FF2B5EF4-FFF2-40B4-BE49-F238E27FC236}">
                      <a16:creationId xmlns:a16="http://schemas.microsoft.com/office/drawing/2014/main" id="{3AF20B71-6745-3B7C-CCD1-696E8F1B3744}"/>
                    </a:ext>
                  </a:extLst>
                </p:cNvPr>
                <p:cNvPicPr/>
                <p:nvPr/>
              </p:nvPicPr>
              <p:blipFill>
                <a:blip r:embed="rId28"/>
                <a:stretch>
                  <a:fillRect/>
                </a:stretch>
              </p:blipFill>
              <p:spPr>
                <a:xfrm>
                  <a:off x="3601032" y="1867342"/>
                  <a:ext cx="2959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 name="Ink 17">
                  <a:extLst>
                    <a:ext uri="{FF2B5EF4-FFF2-40B4-BE49-F238E27FC236}">
                      <a16:creationId xmlns:a16="http://schemas.microsoft.com/office/drawing/2014/main" id="{4DDC9830-FFB2-0FA5-62B4-AB8CAB91259C}"/>
                    </a:ext>
                  </a:extLst>
                </p14:cNvPr>
                <p14:cNvContentPartPr/>
                <p14:nvPr/>
              </p14:nvContentPartPr>
              <p14:xfrm>
                <a:off x="4022592" y="1821262"/>
                <a:ext cx="259200" cy="207000"/>
              </p14:xfrm>
            </p:contentPart>
          </mc:Choice>
          <mc:Fallback xmlns="">
            <p:pic>
              <p:nvPicPr>
                <p:cNvPr id="18" name="Ink 17">
                  <a:extLst>
                    <a:ext uri="{FF2B5EF4-FFF2-40B4-BE49-F238E27FC236}">
                      <a16:creationId xmlns:a16="http://schemas.microsoft.com/office/drawing/2014/main" id="{4DDC9830-FFB2-0FA5-62B4-AB8CAB91259C}"/>
                    </a:ext>
                  </a:extLst>
                </p:cNvPr>
                <p:cNvPicPr/>
                <p:nvPr/>
              </p:nvPicPr>
              <p:blipFill>
                <a:blip r:embed="rId30"/>
                <a:stretch>
                  <a:fillRect/>
                </a:stretch>
              </p:blipFill>
              <p:spPr>
                <a:xfrm>
                  <a:off x="4016472" y="1815142"/>
                  <a:ext cx="27144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9" name="Ink 18">
                  <a:extLst>
                    <a:ext uri="{FF2B5EF4-FFF2-40B4-BE49-F238E27FC236}">
                      <a16:creationId xmlns:a16="http://schemas.microsoft.com/office/drawing/2014/main" id="{400DBE0F-381B-7247-E851-9593E2B35335}"/>
                    </a:ext>
                  </a:extLst>
                </p14:cNvPr>
                <p14:cNvContentPartPr/>
                <p14:nvPr/>
              </p14:nvContentPartPr>
              <p14:xfrm>
                <a:off x="4304472" y="1699222"/>
                <a:ext cx="178200" cy="120600"/>
              </p14:xfrm>
            </p:contentPart>
          </mc:Choice>
          <mc:Fallback xmlns="">
            <p:pic>
              <p:nvPicPr>
                <p:cNvPr id="19" name="Ink 18">
                  <a:extLst>
                    <a:ext uri="{FF2B5EF4-FFF2-40B4-BE49-F238E27FC236}">
                      <a16:creationId xmlns:a16="http://schemas.microsoft.com/office/drawing/2014/main" id="{400DBE0F-381B-7247-E851-9593E2B35335}"/>
                    </a:ext>
                  </a:extLst>
                </p:cNvPr>
                <p:cNvPicPr/>
                <p:nvPr/>
              </p:nvPicPr>
              <p:blipFill>
                <a:blip r:embed="rId32"/>
                <a:stretch>
                  <a:fillRect/>
                </a:stretch>
              </p:blipFill>
              <p:spPr>
                <a:xfrm>
                  <a:off x="4298352" y="1693102"/>
                  <a:ext cx="19044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3" name="Ink 22">
                  <a:extLst>
                    <a:ext uri="{FF2B5EF4-FFF2-40B4-BE49-F238E27FC236}">
                      <a16:creationId xmlns:a16="http://schemas.microsoft.com/office/drawing/2014/main" id="{AE96A4A1-7673-9789-A867-2595A3AC2A50}"/>
                    </a:ext>
                  </a:extLst>
                </p14:cNvPr>
                <p14:cNvContentPartPr/>
                <p14:nvPr/>
              </p14:nvContentPartPr>
              <p14:xfrm>
                <a:off x="1001112" y="528862"/>
                <a:ext cx="4253760" cy="2191320"/>
              </p14:xfrm>
            </p:contentPart>
          </mc:Choice>
          <mc:Fallback xmlns="">
            <p:pic>
              <p:nvPicPr>
                <p:cNvPr id="23" name="Ink 22">
                  <a:extLst>
                    <a:ext uri="{FF2B5EF4-FFF2-40B4-BE49-F238E27FC236}">
                      <a16:creationId xmlns:a16="http://schemas.microsoft.com/office/drawing/2014/main" id="{AE96A4A1-7673-9789-A867-2595A3AC2A50}"/>
                    </a:ext>
                  </a:extLst>
                </p:cNvPr>
                <p:cNvPicPr/>
                <p:nvPr/>
              </p:nvPicPr>
              <p:blipFill>
                <a:blip r:embed="rId34"/>
                <a:stretch>
                  <a:fillRect/>
                </a:stretch>
              </p:blipFill>
              <p:spPr>
                <a:xfrm>
                  <a:off x="994992" y="522742"/>
                  <a:ext cx="4266000" cy="2203560"/>
                </a:xfrm>
                <a:prstGeom prst="rect">
                  <a:avLst/>
                </a:prstGeom>
              </p:spPr>
            </p:pic>
          </mc:Fallback>
        </mc:AlternateContent>
      </p:grpSp>
    </p:spTree>
    <p:extLst>
      <p:ext uri="{BB962C8B-B14F-4D97-AF65-F5344CB8AC3E}">
        <p14:creationId xmlns:p14="http://schemas.microsoft.com/office/powerpoint/2010/main" val="4170795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00DE-021D-974C-4D4D-4078AC35CB5D}"/>
              </a:ext>
            </a:extLst>
          </p:cNvPr>
          <p:cNvSpPr>
            <a:spLocks noGrp="1"/>
          </p:cNvSpPr>
          <p:nvPr>
            <p:ph type="title"/>
          </p:nvPr>
        </p:nvSpPr>
        <p:spPr/>
        <p:txBody>
          <a:bodyPr>
            <a:normAutofit fontScale="90000"/>
          </a:bodyPr>
          <a:lstStyle/>
          <a:p>
            <a:r>
              <a:rPr lang="en-IN" dirty="0"/>
              <a:t>Nobel Chemistry 2023</a:t>
            </a:r>
          </a:p>
        </p:txBody>
      </p:sp>
      <p:pic>
        <p:nvPicPr>
          <p:cNvPr id="5" name="Picture 4">
            <a:extLst>
              <a:ext uri="{FF2B5EF4-FFF2-40B4-BE49-F238E27FC236}">
                <a16:creationId xmlns:a16="http://schemas.microsoft.com/office/drawing/2014/main" id="{B32F39E9-7FE7-6965-C92F-9B1926E704C2}"/>
              </a:ext>
            </a:extLst>
          </p:cNvPr>
          <p:cNvPicPr>
            <a:picLocks noChangeAspect="1"/>
          </p:cNvPicPr>
          <p:nvPr/>
        </p:nvPicPr>
        <p:blipFill>
          <a:blip r:embed="rId2"/>
          <a:stretch>
            <a:fillRect/>
          </a:stretch>
        </p:blipFill>
        <p:spPr>
          <a:xfrm>
            <a:off x="2548778" y="699247"/>
            <a:ext cx="6466225" cy="6158753"/>
          </a:xfrm>
          <a:prstGeom prst="rect">
            <a:avLst/>
          </a:prstGeom>
        </p:spPr>
      </p:pic>
    </p:spTree>
    <p:extLst>
      <p:ext uri="{BB962C8B-B14F-4D97-AF65-F5344CB8AC3E}">
        <p14:creationId xmlns:p14="http://schemas.microsoft.com/office/powerpoint/2010/main" val="3021278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0F50-3011-70E4-673C-C762B618B6D9}"/>
              </a:ext>
            </a:extLst>
          </p:cNvPr>
          <p:cNvSpPr>
            <a:spLocks noGrp="1"/>
          </p:cNvSpPr>
          <p:nvPr>
            <p:ph type="title"/>
          </p:nvPr>
        </p:nvSpPr>
        <p:spPr/>
        <p:txBody>
          <a:bodyPr>
            <a:normAutofit fontScale="90000"/>
          </a:bodyPr>
          <a:lstStyle/>
          <a:p>
            <a:r>
              <a:rPr lang="en-IN" dirty="0"/>
              <a:t>Wavefunctions</a:t>
            </a:r>
          </a:p>
        </p:txBody>
      </p:sp>
      <p:pic>
        <p:nvPicPr>
          <p:cNvPr id="7" name="Picture 6">
            <a:extLst>
              <a:ext uri="{FF2B5EF4-FFF2-40B4-BE49-F238E27FC236}">
                <a16:creationId xmlns:a16="http://schemas.microsoft.com/office/drawing/2014/main" id="{1B2927DC-5E7A-A112-786D-81AC5BA63CEA}"/>
              </a:ext>
            </a:extLst>
          </p:cNvPr>
          <p:cNvPicPr>
            <a:picLocks noChangeAspect="1"/>
          </p:cNvPicPr>
          <p:nvPr/>
        </p:nvPicPr>
        <p:blipFill>
          <a:blip r:embed="rId2"/>
          <a:stretch>
            <a:fillRect/>
          </a:stretch>
        </p:blipFill>
        <p:spPr>
          <a:xfrm>
            <a:off x="6664660" y="1222621"/>
            <a:ext cx="5358730" cy="3936508"/>
          </a:xfrm>
          <a:prstGeom prst="rect">
            <a:avLst/>
          </a:prstGeom>
        </p:spPr>
      </p:pic>
      <p:sp>
        <p:nvSpPr>
          <p:cNvPr id="8" name="TextBox 7">
            <a:extLst>
              <a:ext uri="{FF2B5EF4-FFF2-40B4-BE49-F238E27FC236}">
                <a16:creationId xmlns:a16="http://schemas.microsoft.com/office/drawing/2014/main" id="{9F742827-F79A-C4ED-057C-27A71B52E45C}"/>
              </a:ext>
            </a:extLst>
          </p:cNvPr>
          <p:cNvSpPr txBox="1"/>
          <p:nvPr/>
        </p:nvSpPr>
        <p:spPr>
          <a:xfrm>
            <a:off x="9575321" y="5969479"/>
            <a:ext cx="782587" cy="369332"/>
          </a:xfrm>
          <a:prstGeom prst="rect">
            <a:avLst/>
          </a:prstGeom>
          <a:noFill/>
        </p:spPr>
        <p:txBody>
          <a:bodyPr wrap="none" rtlCol="0">
            <a:spAutoFit/>
          </a:bodyPr>
          <a:lstStyle/>
          <a:p>
            <a:r>
              <a:rPr lang="en-IN" dirty="0"/>
              <a:t>Nodes</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0F8412A-62E1-4456-7C75-85DD74AED9FD}"/>
                  </a:ext>
                </a:extLst>
              </p14:cNvPr>
              <p14:cNvContentPartPr/>
              <p14:nvPr/>
            </p14:nvContentPartPr>
            <p14:xfrm>
              <a:off x="505101" y="1158579"/>
              <a:ext cx="252000" cy="318240"/>
            </p14:xfrm>
          </p:contentPart>
        </mc:Choice>
        <mc:Fallback xmlns="">
          <p:pic>
            <p:nvPicPr>
              <p:cNvPr id="5" name="Ink 4">
                <a:extLst>
                  <a:ext uri="{FF2B5EF4-FFF2-40B4-BE49-F238E27FC236}">
                    <a16:creationId xmlns:a16="http://schemas.microsoft.com/office/drawing/2014/main" id="{B0F8412A-62E1-4456-7C75-85DD74AED9FD}"/>
                  </a:ext>
                </a:extLst>
              </p:cNvPr>
              <p:cNvPicPr/>
              <p:nvPr/>
            </p:nvPicPr>
            <p:blipFill>
              <a:blip r:embed="rId4"/>
              <a:stretch>
                <a:fillRect/>
              </a:stretch>
            </p:blipFill>
            <p:spPr>
              <a:xfrm>
                <a:off x="498981" y="1152459"/>
                <a:ext cx="26424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6DCC1717-D5E2-412A-50F0-A84950F18F5E}"/>
                  </a:ext>
                </a:extLst>
              </p14:cNvPr>
              <p14:cNvContentPartPr/>
              <p14:nvPr/>
            </p14:nvContentPartPr>
            <p14:xfrm>
              <a:off x="628581" y="1256499"/>
              <a:ext cx="53280" cy="391320"/>
            </p14:xfrm>
          </p:contentPart>
        </mc:Choice>
        <mc:Fallback xmlns="">
          <p:pic>
            <p:nvPicPr>
              <p:cNvPr id="6" name="Ink 5">
                <a:extLst>
                  <a:ext uri="{FF2B5EF4-FFF2-40B4-BE49-F238E27FC236}">
                    <a16:creationId xmlns:a16="http://schemas.microsoft.com/office/drawing/2014/main" id="{6DCC1717-D5E2-412A-50F0-A84950F18F5E}"/>
                  </a:ext>
                </a:extLst>
              </p:cNvPr>
              <p:cNvPicPr/>
              <p:nvPr/>
            </p:nvPicPr>
            <p:blipFill>
              <a:blip r:embed="rId6"/>
              <a:stretch>
                <a:fillRect/>
              </a:stretch>
            </p:blipFill>
            <p:spPr>
              <a:xfrm>
                <a:off x="622461" y="1250379"/>
                <a:ext cx="6552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9C6643BD-75DF-BA81-01E4-AC38CF0414B7}"/>
                  </a:ext>
                </a:extLst>
              </p14:cNvPr>
              <p14:cNvContentPartPr/>
              <p14:nvPr/>
            </p14:nvContentPartPr>
            <p14:xfrm>
              <a:off x="750621" y="1465299"/>
              <a:ext cx="138960" cy="196920"/>
            </p14:xfrm>
          </p:contentPart>
        </mc:Choice>
        <mc:Fallback xmlns="">
          <p:pic>
            <p:nvPicPr>
              <p:cNvPr id="9" name="Ink 8">
                <a:extLst>
                  <a:ext uri="{FF2B5EF4-FFF2-40B4-BE49-F238E27FC236}">
                    <a16:creationId xmlns:a16="http://schemas.microsoft.com/office/drawing/2014/main" id="{9C6643BD-75DF-BA81-01E4-AC38CF0414B7}"/>
                  </a:ext>
                </a:extLst>
              </p:cNvPr>
              <p:cNvPicPr/>
              <p:nvPr/>
            </p:nvPicPr>
            <p:blipFill>
              <a:blip r:embed="rId8"/>
              <a:stretch>
                <a:fillRect/>
              </a:stretch>
            </p:blipFill>
            <p:spPr>
              <a:xfrm>
                <a:off x="744501" y="1459179"/>
                <a:ext cx="151200" cy="209160"/>
              </a:xfrm>
              <a:prstGeom prst="rect">
                <a:avLst/>
              </a:prstGeom>
            </p:spPr>
          </p:pic>
        </mc:Fallback>
      </mc:AlternateContent>
      <p:grpSp>
        <p:nvGrpSpPr>
          <p:cNvPr id="20" name="Group 19">
            <a:extLst>
              <a:ext uri="{FF2B5EF4-FFF2-40B4-BE49-F238E27FC236}">
                <a16:creationId xmlns:a16="http://schemas.microsoft.com/office/drawing/2014/main" id="{129F185E-C2AD-9E4B-FAD4-F52ED87DB502}"/>
              </a:ext>
            </a:extLst>
          </p:cNvPr>
          <p:cNvGrpSpPr/>
          <p:nvPr/>
        </p:nvGrpSpPr>
        <p:grpSpPr>
          <a:xfrm>
            <a:off x="1138701" y="1127259"/>
            <a:ext cx="546840" cy="659520"/>
            <a:chOff x="1138701" y="1127259"/>
            <a:chExt cx="546840" cy="659520"/>
          </a:xfrm>
        </p:grpSpPr>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419AB5D6-64B8-B2E8-CD75-6CFB116CF43B}"/>
                    </a:ext>
                  </a:extLst>
                </p14:cNvPr>
                <p14:cNvContentPartPr/>
                <p14:nvPr/>
              </p14:nvContentPartPr>
              <p14:xfrm>
                <a:off x="1271541" y="1492299"/>
                <a:ext cx="12240" cy="18000"/>
              </p14:xfrm>
            </p:contentPart>
          </mc:Choice>
          <mc:Fallback xmlns="">
            <p:pic>
              <p:nvPicPr>
                <p:cNvPr id="13" name="Ink 12">
                  <a:extLst>
                    <a:ext uri="{FF2B5EF4-FFF2-40B4-BE49-F238E27FC236}">
                      <a16:creationId xmlns:a16="http://schemas.microsoft.com/office/drawing/2014/main" id="{419AB5D6-64B8-B2E8-CD75-6CFB116CF43B}"/>
                    </a:ext>
                  </a:extLst>
                </p:cNvPr>
                <p:cNvPicPr/>
                <p:nvPr/>
              </p:nvPicPr>
              <p:blipFill>
                <a:blip r:embed="rId10"/>
                <a:stretch>
                  <a:fillRect/>
                </a:stretch>
              </p:blipFill>
              <p:spPr>
                <a:xfrm>
                  <a:off x="1265421" y="1486179"/>
                  <a:ext cx="2448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0156D651-865F-23FF-404C-33CF949AFDB9}"/>
                    </a:ext>
                  </a:extLst>
                </p14:cNvPr>
                <p14:cNvContentPartPr/>
                <p14:nvPr/>
              </p14:nvContentPartPr>
              <p14:xfrm>
                <a:off x="1138701" y="1127259"/>
                <a:ext cx="203760" cy="542520"/>
              </p14:xfrm>
            </p:contentPart>
          </mc:Choice>
          <mc:Fallback xmlns="">
            <p:pic>
              <p:nvPicPr>
                <p:cNvPr id="16" name="Ink 15">
                  <a:extLst>
                    <a:ext uri="{FF2B5EF4-FFF2-40B4-BE49-F238E27FC236}">
                      <a16:creationId xmlns:a16="http://schemas.microsoft.com/office/drawing/2014/main" id="{0156D651-865F-23FF-404C-33CF949AFDB9}"/>
                    </a:ext>
                  </a:extLst>
                </p:cNvPr>
                <p:cNvPicPr/>
                <p:nvPr/>
              </p:nvPicPr>
              <p:blipFill>
                <a:blip r:embed="rId12"/>
                <a:stretch>
                  <a:fillRect/>
                </a:stretch>
              </p:blipFill>
              <p:spPr>
                <a:xfrm>
                  <a:off x="1132581" y="1121139"/>
                  <a:ext cx="216000" cy="554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AC800145-4335-A162-9196-A9F4D54946DB}"/>
                    </a:ext>
                  </a:extLst>
                </p14:cNvPr>
                <p14:cNvContentPartPr/>
                <p14:nvPr/>
              </p14:nvContentPartPr>
              <p14:xfrm>
                <a:off x="1283781" y="1375299"/>
                <a:ext cx="100440" cy="160200"/>
              </p14:xfrm>
            </p:contentPart>
          </mc:Choice>
          <mc:Fallback xmlns="">
            <p:pic>
              <p:nvPicPr>
                <p:cNvPr id="17" name="Ink 16">
                  <a:extLst>
                    <a:ext uri="{FF2B5EF4-FFF2-40B4-BE49-F238E27FC236}">
                      <a16:creationId xmlns:a16="http://schemas.microsoft.com/office/drawing/2014/main" id="{AC800145-4335-A162-9196-A9F4D54946DB}"/>
                    </a:ext>
                  </a:extLst>
                </p:cNvPr>
                <p:cNvPicPr/>
                <p:nvPr/>
              </p:nvPicPr>
              <p:blipFill>
                <a:blip r:embed="rId14"/>
                <a:stretch>
                  <a:fillRect/>
                </a:stretch>
              </p:blipFill>
              <p:spPr>
                <a:xfrm>
                  <a:off x="1277661" y="1369179"/>
                  <a:ext cx="11268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09D1292C-037A-94FA-6D93-F19645BD639F}"/>
                    </a:ext>
                  </a:extLst>
                </p14:cNvPr>
                <p14:cNvContentPartPr/>
                <p14:nvPr/>
              </p14:nvContentPartPr>
              <p14:xfrm>
                <a:off x="1382421" y="1322739"/>
                <a:ext cx="165960" cy="159480"/>
              </p14:xfrm>
            </p:contentPart>
          </mc:Choice>
          <mc:Fallback xmlns="">
            <p:pic>
              <p:nvPicPr>
                <p:cNvPr id="18" name="Ink 17">
                  <a:extLst>
                    <a:ext uri="{FF2B5EF4-FFF2-40B4-BE49-F238E27FC236}">
                      <a16:creationId xmlns:a16="http://schemas.microsoft.com/office/drawing/2014/main" id="{09D1292C-037A-94FA-6D93-F19645BD639F}"/>
                    </a:ext>
                  </a:extLst>
                </p:cNvPr>
                <p:cNvPicPr/>
                <p:nvPr/>
              </p:nvPicPr>
              <p:blipFill>
                <a:blip r:embed="rId16"/>
                <a:stretch>
                  <a:fillRect/>
                </a:stretch>
              </p:blipFill>
              <p:spPr>
                <a:xfrm>
                  <a:off x="1376301" y="1316619"/>
                  <a:ext cx="17820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CA44CB9E-20F7-194E-45C7-7B2572D1DB64}"/>
                    </a:ext>
                  </a:extLst>
                </p14:cNvPr>
                <p14:cNvContentPartPr/>
                <p14:nvPr/>
              </p14:nvContentPartPr>
              <p14:xfrm>
                <a:off x="1560621" y="1148499"/>
                <a:ext cx="124920" cy="638280"/>
              </p14:xfrm>
            </p:contentPart>
          </mc:Choice>
          <mc:Fallback xmlns="">
            <p:pic>
              <p:nvPicPr>
                <p:cNvPr id="19" name="Ink 18">
                  <a:extLst>
                    <a:ext uri="{FF2B5EF4-FFF2-40B4-BE49-F238E27FC236}">
                      <a16:creationId xmlns:a16="http://schemas.microsoft.com/office/drawing/2014/main" id="{CA44CB9E-20F7-194E-45C7-7B2572D1DB64}"/>
                    </a:ext>
                  </a:extLst>
                </p:cNvPr>
                <p:cNvPicPr/>
                <p:nvPr/>
              </p:nvPicPr>
              <p:blipFill>
                <a:blip r:embed="rId18"/>
                <a:stretch>
                  <a:fillRect/>
                </a:stretch>
              </p:blipFill>
              <p:spPr>
                <a:xfrm>
                  <a:off x="1554501" y="1142379"/>
                  <a:ext cx="137160" cy="650520"/>
                </a:xfrm>
                <a:prstGeom prst="rect">
                  <a:avLst/>
                </a:prstGeom>
              </p:spPr>
            </p:pic>
          </mc:Fallback>
        </mc:AlternateContent>
      </p:grpSp>
      <p:grpSp>
        <p:nvGrpSpPr>
          <p:cNvPr id="30" name="Group 29">
            <a:extLst>
              <a:ext uri="{FF2B5EF4-FFF2-40B4-BE49-F238E27FC236}">
                <a16:creationId xmlns:a16="http://schemas.microsoft.com/office/drawing/2014/main" id="{49E37551-9C1C-3708-43B1-9663D754B6E6}"/>
              </a:ext>
            </a:extLst>
          </p:cNvPr>
          <p:cNvGrpSpPr/>
          <p:nvPr/>
        </p:nvGrpSpPr>
        <p:grpSpPr>
          <a:xfrm>
            <a:off x="1966341" y="1312299"/>
            <a:ext cx="211320" cy="121320"/>
            <a:chOff x="1966341" y="1312299"/>
            <a:chExt cx="211320" cy="121320"/>
          </a:xfrm>
        </p:grpSpPr>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E753D242-5E5B-C70B-CE78-5168B476EC51}"/>
                    </a:ext>
                  </a:extLst>
                </p14:cNvPr>
                <p14:cNvContentPartPr/>
                <p14:nvPr/>
              </p14:nvContentPartPr>
              <p14:xfrm>
                <a:off x="1966341" y="1312299"/>
                <a:ext cx="179640" cy="29160"/>
              </p14:xfrm>
            </p:contentPart>
          </mc:Choice>
          <mc:Fallback xmlns="">
            <p:pic>
              <p:nvPicPr>
                <p:cNvPr id="21" name="Ink 20">
                  <a:extLst>
                    <a:ext uri="{FF2B5EF4-FFF2-40B4-BE49-F238E27FC236}">
                      <a16:creationId xmlns:a16="http://schemas.microsoft.com/office/drawing/2014/main" id="{E753D242-5E5B-C70B-CE78-5168B476EC51}"/>
                    </a:ext>
                  </a:extLst>
                </p:cNvPr>
                <p:cNvPicPr/>
                <p:nvPr/>
              </p:nvPicPr>
              <p:blipFill>
                <a:blip r:embed="rId20"/>
                <a:stretch>
                  <a:fillRect/>
                </a:stretch>
              </p:blipFill>
              <p:spPr>
                <a:xfrm>
                  <a:off x="1960221" y="1306179"/>
                  <a:ext cx="19188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15784E87-30B0-5716-D02C-A29BDD06FF9F}"/>
                    </a:ext>
                  </a:extLst>
                </p14:cNvPr>
                <p14:cNvContentPartPr/>
                <p14:nvPr/>
              </p14:nvContentPartPr>
              <p14:xfrm>
                <a:off x="2012781" y="1396899"/>
                <a:ext cx="164880" cy="36720"/>
              </p14:xfrm>
            </p:contentPart>
          </mc:Choice>
          <mc:Fallback xmlns="">
            <p:pic>
              <p:nvPicPr>
                <p:cNvPr id="22" name="Ink 21">
                  <a:extLst>
                    <a:ext uri="{FF2B5EF4-FFF2-40B4-BE49-F238E27FC236}">
                      <a16:creationId xmlns:a16="http://schemas.microsoft.com/office/drawing/2014/main" id="{15784E87-30B0-5716-D02C-A29BDD06FF9F}"/>
                    </a:ext>
                  </a:extLst>
                </p:cNvPr>
                <p:cNvPicPr/>
                <p:nvPr/>
              </p:nvPicPr>
              <p:blipFill>
                <a:blip r:embed="rId22"/>
                <a:stretch>
                  <a:fillRect/>
                </a:stretch>
              </p:blipFill>
              <p:spPr>
                <a:xfrm>
                  <a:off x="2006661" y="1390779"/>
                  <a:ext cx="177120" cy="48960"/>
                </a:xfrm>
                <a:prstGeom prst="rect">
                  <a:avLst/>
                </a:prstGeom>
              </p:spPr>
            </p:pic>
          </mc:Fallback>
        </mc:AlternateContent>
      </p:grpSp>
      <p:grpSp>
        <p:nvGrpSpPr>
          <p:cNvPr id="29" name="Group 28">
            <a:extLst>
              <a:ext uri="{FF2B5EF4-FFF2-40B4-BE49-F238E27FC236}">
                <a16:creationId xmlns:a16="http://schemas.microsoft.com/office/drawing/2014/main" id="{BE134B5F-1450-BD51-C9D1-A8813794B6C6}"/>
              </a:ext>
            </a:extLst>
          </p:cNvPr>
          <p:cNvGrpSpPr/>
          <p:nvPr/>
        </p:nvGrpSpPr>
        <p:grpSpPr>
          <a:xfrm>
            <a:off x="2754021" y="1107819"/>
            <a:ext cx="252360" cy="424440"/>
            <a:chOff x="2754021" y="1107819"/>
            <a:chExt cx="252360" cy="424440"/>
          </a:xfrm>
        </p:grpSpPr>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6B9F55F4-AE35-ABE3-5337-E6270E4C7806}"/>
                    </a:ext>
                  </a:extLst>
                </p14:cNvPr>
                <p14:cNvContentPartPr/>
                <p14:nvPr/>
              </p14:nvContentPartPr>
              <p14:xfrm>
                <a:off x="2773101" y="1199979"/>
                <a:ext cx="36720" cy="293760"/>
              </p14:xfrm>
            </p:contentPart>
          </mc:Choice>
          <mc:Fallback xmlns="">
            <p:pic>
              <p:nvPicPr>
                <p:cNvPr id="23" name="Ink 22">
                  <a:extLst>
                    <a:ext uri="{FF2B5EF4-FFF2-40B4-BE49-F238E27FC236}">
                      <a16:creationId xmlns:a16="http://schemas.microsoft.com/office/drawing/2014/main" id="{6B9F55F4-AE35-ABE3-5337-E6270E4C7806}"/>
                    </a:ext>
                  </a:extLst>
                </p:cNvPr>
                <p:cNvPicPr/>
                <p:nvPr/>
              </p:nvPicPr>
              <p:blipFill>
                <a:blip r:embed="rId24"/>
                <a:stretch>
                  <a:fillRect/>
                </a:stretch>
              </p:blipFill>
              <p:spPr>
                <a:xfrm>
                  <a:off x="2766981" y="1193859"/>
                  <a:ext cx="4896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4" name="Ink 23">
                  <a:extLst>
                    <a:ext uri="{FF2B5EF4-FFF2-40B4-BE49-F238E27FC236}">
                      <a16:creationId xmlns:a16="http://schemas.microsoft.com/office/drawing/2014/main" id="{C78C4C95-F36E-BAF0-8DE9-54DDCBE43A82}"/>
                    </a:ext>
                  </a:extLst>
                </p14:cNvPr>
                <p14:cNvContentPartPr/>
                <p14:nvPr/>
              </p14:nvContentPartPr>
              <p14:xfrm>
                <a:off x="2754021" y="1107819"/>
                <a:ext cx="252360" cy="424440"/>
              </p14:xfrm>
            </p:contentPart>
          </mc:Choice>
          <mc:Fallback xmlns="">
            <p:pic>
              <p:nvPicPr>
                <p:cNvPr id="24" name="Ink 23">
                  <a:extLst>
                    <a:ext uri="{FF2B5EF4-FFF2-40B4-BE49-F238E27FC236}">
                      <a16:creationId xmlns:a16="http://schemas.microsoft.com/office/drawing/2014/main" id="{C78C4C95-F36E-BAF0-8DE9-54DDCBE43A82}"/>
                    </a:ext>
                  </a:extLst>
                </p:cNvPr>
                <p:cNvPicPr/>
                <p:nvPr/>
              </p:nvPicPr>
              <p:blipFill>
                <a:blip r:embed="rId26"/>
                <a:stretch>
                  <a:fillRect/>
                </a:stretch>
              </p:blipFill>
              <p:spPr>
                <a:xfrm>
                  <a:off x="2747901" y="1101699"/>
                  <a:ext cx="264600" cy="436680"/>
                </a:xfrm>
                <a:prstGeom prst="rect">
                  <a:avLst/>
                </a:prstGeom>
              </p:spPr>
            </p:pic>
          </mc:Fallback>
        </mc:AlternateContent>
      </p:grpSp>
      <p:grpSp>
        <p:nvGrpSpPr>
          <p:cNvPr id="28" name="Group 27">
            <a:extLst>
              <a:ext uri="{FF2B5EF4-FFF2-40B4-BE49-F238E27FC236}">
                <a16:creationId xmlns:a16="http://schemas.microsoft.com/office/drawing/2014/main" id="{D48D2709-DB73-D574-70CC-8FF93E66D08C}"/>
              </a:ext>
            </a:extLst>
          </p:cNvPr>
          <p:cNvGrpSpPr/>
          <p:nvPr/>
        </p:nvGrpSpPr>
        <p:grpSpPr>
          <a:xfrm>
            <a:off x="3489861" y="1182339"/>
            <a:ext cx="466920" cy="299880"/>
            <a:chOff x="3489861" y="1182339"/>
            <a:chExt cx="466920" cy="299880"/>
          </a:xfrm>
        </p:grpSpPr>
        <mc:AlternateContent xmlns:mc="http://schemas.openxmlformats.org/markup-compatibility/2006" xmlns:p14="http://schemas.microsoft.com/office/powerpoint/2010/main">
          <mc:Choice Requires="p14">
            <p:contentPart p14:bwMode="auto" r:id="rId27">
              <p14:nvContentPartPr>
                <p14:cNvPr id="25" name="Ink 24">
                  <a:extLst>
                    <a:ext uri="{FF2B5EF4-FFF2-40B4-BE49-F238E27FC236}">
                      <a16:creationId xmlns:a16="http://schemas.microsoft.com/office/drawing/2014/main" id="{075499C5-BB2D-D498-A841-2E4BCA6143F2}"/>
                    </a:ext>
                  </a:extLst>
                </p14:cNvPr>
                <p14:cNvContentPartPr/>
                <p14:nvPr/>
              </p14:nvContentPartPr>
              <p14:xfrm>
                <a:off x="3489861" y="1182339"/>
                <a:ext cx="146160" cy="284400"/>
              </p14:xfrm>
            </p:contentPart>
          </mc:Choice>
          <mc:Fallback xmlns="">
            <p:pic>
              <p:nvPicPr>
                <p:cNvPr id="25" name="Ink 24">
                  <a:extLst>
                    <a:ext uri="{FF2B5EF4-FFF2-40B4-BE49-F238E27FC236}">
                      <a16:creationId xmlns:a16="http://schemas.microsoft.com/office/drawing/2014/main" id="{075499C5-BB2D-D498-A841-2E4BCA6143F2}"/>
                    </a:ext>
                  </a:extLst>
                </p:cNvPr>
                <p:cNvPicPr/>
                <p:nvPr/>
              </p:nvPicPr>
              <p:blipFill>
                <a:blip r:embed="rId28"/>
                <a:stretch>
                  <a:fillRect/>
                </a:stretch>
              </p:blipFill>
              <p:spPr>
                <a:xfrm>
                  <a:off x="3483741" y="1176219"/>
                  <a:ext cx="1584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6" name="Ink 25">
                  <a:extLst>
                    <a:ext uri="{FF2B5EF4-FFF2-40B4-BE49-F238E27FC236}">
                      <a16:creationId xmlns:a16="http://schemas.microsoft.com/office/drawing/2014/main" id="{13C4BFC9-6F31-44EF-E61A-B11BA8C85415}"/>
                    </a:ext>
                  </a:extLst>
                </p14:cNvPr>
                <p14:cNvContentPartPr/>
                <p14:nvPr/>
              </p14:nvContentPartPr>
              <p14:xfrm>
                <a:off x="3719181" y="1309779"/>
                <a:ext cx="24480" cy="140760"/>
              </p14:xfrm>
            </p:contentPart>
          </mc:Choice>
          <mc:Fallback xmlns="">
            <p:pic>
              <p:nvPicPr>
                <p:cNvPr id="26" name="Ink 25">
                  <a:extLst>
                    <a:ext uri="{FF2B5EF4-FFF2-40B4-BE49-F238E27FC236}">
                      <a16:creationId xmlns:a16="http://schemas.microsoft.com/office/drawing/2014/main" id="{13C4BFC9-6F31-44EF-E61A-B11BA8C85415}"/>
                    </a:ext>
                  </a:extLst>
                </p:cNvPr>
                <p:cNvPicPr/>
                <p:nvPr/>
              </p:nvPicPr>
              <p:blipFill>
                <a:blip r:embed="rId30"/>
                <a:stretch>
                  <a:fillRect/>
                </a:stretch>
              </p:blipFill>
              <p:spPr>
                <a:xfrm>
                  <a:off x="3713061" y="1303659"/>
                  <a:ext cx="3672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7" name="Ink 26">
                  <a:extLst>
                    <a:ext uri="{FF2B5EF4-FFF2-40B4-BE49-F238E27FC236}">
                      <a16:creationId xmlns:a16="http://schemas.microsoft.com/office/drawing/2014/main" id="{7F1E025B-6F88-2291-7C15-C0185A67F453}"/>
                    </a:ext>
                  </a:extLst>
                </p14:cNvPr>
                <p14:cNvContentPartPr/>
                <p14:nvPr/>
              </p14:nvContentPartPr>
              <p14:xfrm>
                <a:off x="3813501" y="1300059"/>
                <a:ext cx="143280" cy="182160"/>
              </p14:xfrm>
            </p:contentPart>
          </mc:Choice>
          <mc:Fallback xmlns="">
            <p:pic>
              <p:nvPicPr>
                <p:cNvPr id="27" name="Ink 26">
                  <a:extLst>
                    <a:ext uri="{FF2B5EF4-FFF2-40B4-BE49-F238E27FC236}">
                      <a16:creationId xmlns:a16="http://schemas.microsoft.com/office/drawing/2014/main" id="{7F1E025B-6F88-2291-7C15-C0185A67F453}"/>
                    </a:ext>
                  </a:extLst>
                </p:cNvPr>
                <p:cNvPicPr/>
                <p:nvPr/>
              </p:nvPicPr>
              <p:blipFill>
                <a:blip r:embed="rId32"/>
                <a:stretch>
                  <a:fillRect/>
                </a:stretch>
              </p:blipFill>
              <p:spPr>
                <a:xfrm>
                  <a:off x="3807381" y="1293939"/>
                  <a:ext cx="155520" cy="194400"/>
                </a:xfrm>
                <a:prstGeom prst="rect">
                  <a:avLst/>
                </a:prstGeom>
              </p:spPr>
            </p:pic>
          </mc:Fallback>
        </mc:AlternateContent>
      </p:grpSp>
      <p:grpSp>
        <p:nvGrpSpPr>
          <p:cNvPr id="42" name="Group 41">
            <a:extLst>
              <a:ext uri="{FF2B5EF4-FFF2-40B4-BE49-F238E27FC236}">
                <a16:creationId xmlns:a16="http://schemas.microsoft.com/office/drawing/2014/main" id="{E705287C-14D3-8A25-D87B-0B81E66E363F}"/>
              </a:ext>
            </a:extLst>
          </p:cNvPr>
          <p:cNvGrpSpPr/>
          <p:nvPr/>
        </p:nvGrpSpPr>
        <p:grpSpPr>
          <a:xfrm>
            <a:off x="4236501" y="1226979"/>
            <a:ext cx="894240" cy="648000"/>
            <a:chOff x="4236501" y="1226979"/>
            <a:chExt cx="894240" cy="648000"/>
          </a:xfrm>
        </p:grpSpPr>
        <mc:AlternateContent xmlns:mc="http://schemas.openxmlformats.org/markup-compatibility/2006" xmlns:p14="http://schemas.microsoft.com/office/powerpoint/2010/main">
          <mc:Choice Requires="p14">
            <p:contentPart p14:bwMode="auto" r:id="rId33">
              <p14:nvContentPartPr>
                <p14:cNvPr id="35" name="Ink 34">
                  <a:extLst>
                    <a:ext uri="{FF2B5EF4-FFF2-40B4-BE49-F238E27FC236}">
                      <a16:creationId xmlns:a16="http://schemas.microsoft.com/office/drawing/2014/main" id="{74B88E37-2032-2516-1FA5-61313EAD2EDC}"/>
                    </a:ext>
                  </a:extLst>
                </p14:cNvPr>
                <p14:cNvContentPartPr/>
                <p14:nvPr/>
              </p14:nvContentPartPr>
              <p14:xfrm>
                <a:off x="4236501" y="1292139"/>
                <a:ext cx="195480" cy="172800"/>
              </p14:xfrm>
            </p:contentPart>
          </mc:Choice>
          <mc:Fallback xmlns="">
            <p:pic>
              <p:nvPicPr>
                <p:cNvPr id="35" name="Ink 34">
                  <a:extLst>
                    <a:ext uri="{FF2B5EF4-FFF2-40B4-BE49-F238E27FC236}">
                      <a16:creationId xmlns:a16="http://schemas.microsoft.com/office/drawing/2014/main" id="{74B88E37-2032-2516-1FA5-61313EAD2EDC}"/>
                    </a:ext>
                  </a:extLst>
                </p:cNvPr>
                <p:cNvPicPr/>
                <p:nvPr/>
              </p:nvPicPr>
              <p:blipFill>
                <a:blip r:embed="rId34"/>
                <a:stretch>
                  <a:fillRect/>
                </a:stretch>
              </p:blipFill>
              <p:spPr>
                <a:xfrm>
                  <a:off x="4230381" y="1286019"/>
                  <a:ext cx="20772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6" name="Ink 35">
                  <a:extLst>
                    <a:ext uri="{FF2B5EF4-FFF2-40B4-BE49-F238E27FC236}">
                      <a16:creationId xmlns:a16="http://schemas.microsoft.com/office/drawing/2014/main" id="{34AFB67E-B306-537E-A33A-643705AAC49E}"/>
                    </a:ext>
                  </a:extLst>
                </p14:cNvPr>
                <p14:cNvContentPartPr/>
                <p14:nvPr/>
              </p14:nvContentPartPr>
              <p14:xfrm>
                <a:off x="4585701" y="1287819"/>
                <a:ext cx="13320" cy="144360"/>
              </p14:xfrm>
            </p:contentPart>
          </mc:Choice>
          <mc:Fallback xmlns="">
            <p:pic>
              <p:nvPicPr>
                <p:cNvPr id="36" name="Ink 35">
                  <a:extLst>
                    <a:ext uri="{FF2B5EF4-FFF2-40B4-BE49-F238E27FC236}">
                      <a16:creationId xmlns:a16="http://schemas.microsoft.com/office/drawing/2014/main" id="{34AFB67E-B306-537E-A33A-643705AAC49E}"/>
                    </a:ext>
                  </a:extLst>
                </p:cNvPr>
                <p:cNvPicPr/>
                <p:nvPr/>
              </p:nvPicPr>
              <p:blipFill>
                <a:blip r:embed="rId36"/>
                <a:stretch>
                  <a:fillRect/>
                </a:stretch>
              </p:blipFill>
              <p:spPr>
                <a:xfrm>
                  <a:off x="4579581" y="1281699"/>
                  <a:ext cx="255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7" name="Ink 36">
                  <a:extLst>
                    <a:ext uri="{FF2B5EF4-FFF2-40B4-BE49-F238E27FC236}">
                      <a16:creationId xmlns:a16="http://schemas.microsoft.com/office/drawing/2014/main" id="{C0D4F974-01D5-7138-4842-426E0E017B5A}"/>
                    </a:ext>
                  </a:extLst>
                </p14:cNvPr>
                <p14:cNvContentPartPr/>
                <p14:nvPr/>
              </p14:nvContentPartPr>
              <p14:xfrm>
                <a:off x="4658421" y="1294299"/>
                <a:ext cx="10440" cy="149400"/>
              </p14:xfrm>
            </p:contentPart>
          </mc:Choice>
          <mc:Fallback xmlns="">
            <p:pic>
              <p:nvPicPr>
                <p:cNvPr id="37" name="Ink 36">
                  <a:extLst>
                    <a:ext uri="{FF2B5EF4-FFF2-40B4-BE49-F238E27FC236}">
                      <a16:creationId xmlns:a16="http://schemas.microsoft.com/office/drawing/2014/main" id="{C0D4F974-01D5-7138-4842-426E0E017B5A}"/>
                    </a:ext>
                  </a:extLst>
                </p:cNvPr>
                <p:cNvPicPr/>
                <p:nvPr/>
              </p:nvPicPr>
              <p:blipFill>
                <a:blip r:embed="rId38"/>
                <a:stretch>
                  <a:fillRect/>
                </a:stretch>
              </p:blipFill>
              <p:spPr>
                <a:xfrm>
                  <a:off x="4652301" y="1288179"/>
                  <a:ext cx="226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8" name="Ink 37">
                  <a:extLst>
                    <a:ext uri="{FF2B5EF4-FFF2-40B4-BE49-F238E27FC236}">
                      <a16:creationId xmlns:a16="http://schemas.microsoft.com/office/drawing/2014/main" id="{AA63C972-FD0C-9CD4-27F5-DB2351132E00}"/>
                    </a:ext>
                  </a:extLst>
                </p14:cNvPr>
                <p14:cNvContentPartPr/>
                <p14:nvPr/>
              </p14:nvContentPartPr>
              <p14:xfrm>
                <a:off x="4570941" y="1277739"/>
                <a:ext cx="173520" cy="36360"/>
              </p14:xfrm>
            </p:contentPart>
          </mc:Choice>
          <mc:Fallback xmlns="">
            <p:pic>
              <p:nvPicPr>
                <p:cNvPr id="38" name="Ink 37">
                  <a:extLst>
                    <a:ext uri="{FF2B5EF4-FFF2-40B4-BE49-F238E27FC236}">
                      <a16:creationId xmlns:a16="http://schemas.microsoft.com/office/drawing/2014/main" id="{AA63C972-FD0C-9CD4-27F5-DB2351132E00}"/>
                    </a:ext>
                  </a:extLst>
                </p:cNvPr>
                <p:cNvPicPr/>
                <p:nvPr/>
              </p:nvPicPr>
              <p:blipFill>
                <a:blip r:embed="rId40"/>
                <a:stretch>
                  <a:fillRect/>
                </a:stretch>
              </p:blipFill>
              <p:spPr>
                <a:xfrm>
                  <a:off x="4564821" y="1271619"/>
                  <a:ext cx="1857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9" name="Ink 38">
                  <a:extLst>
                    <a:ext uri="{FF2B5EF4-FFF2-40B4-BE49-F238E27FC236}">
                      <a16:creationId xmlns:a16="http://schemas.microsoft.com/office/drawing/2014/main" id="{E04D842B-7E9B-22E9-D365-44B499A0AA53}"/>
                    </a:ext>
                  </a:extLst>
                </p14:cNvPr>
                <p14:cNvContentPartPr/>
                <p14:nvPr/>
              </p14:nvContentPartPr>
              <p14:xfrm>
                <a:off x="4853541" y="1226979"/>
                <a:ext cx="266760" cy="174960"/>
              </p14:xfrm>
            </p:contentPart>
          </mc:Choice>
          <mc:Fallback xmlns="">
            <p:pic>
              <p:nvPicPr>
                <p:cNvPr id="39" name="Ink 38">
                  <a:extLst>
                    <a:ext uri="{FF2B5EF4-FFF2-40B4-BE49-F238E27FC236}">
                      <a16:creationId xmlns:a16="http://schemas.microsoft.com/office/drawing/2014/main" id="{E04D842B-7E9B-22E9-D365-44B499A0AA53}"/>
                    </a:ext>
                  </a:extLst>
                </p:cNvPr>
                <p:cNvPicPr/>
                <p:nvPr/>
              </p:nvPicPr>
              <p:blipFill>
                <a:blip r:embed="rId42"/>
                <a:stretch>
                  <a:fillRect/>
                </a:stretch>
              </p:blipFill>
              <p:spPr>
                <a:xfrm>
                  <a:off x="4847421" y="1220859"/>
                  <a:ext cx="27900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0" name="Ink 39">
                  <a:extLst>
                    <a:ext uri="{FF2B5EF4-FFF2-40B4-BE49-F238E27FC236}">
                      <a16:creationId xmlns:a16="http://schemas.microsoft.com/office/drawing/2014/main" id="{B5FE93B9-2136-B7D1-CA69-701700E07651}"/>
                    </a:ext>
                  </a:extLst>
                </p14:cNvPr>
                <p14:cNvContentPartPr/>
                <p14:nvPr/>
              </p14:nvContentPartPr>
              <p14:xfrm>
                <a:off x="4334061" y="1480779"/>
                <a:ext cx="796680" cy="141840"/>
              </p14:xfrm>
            </p:contentPart>
          </mc:Choice>
          <mc:Fallback xmlns="">
            <p:pic>
              <p:nvPicPr>
                <p:cNvPr id="40" name="Ink 39">
                  <a:extLst>
                    <a:ext uri="{FF2B5EF4-FFF2-40B4-BE49-F238E27FC236}">
                      <a16:creationId xmlns:a16="http://schemas.microsoft.com/office/drawing/2014/main" id="{B5FE93B9-2136-B7D1-CA69-701700E07651}"/>
                    </a:ext>
                  </a:extLst>
                </p:cNvPr>
                <p:cNvPicPr/>
                <p:nvPr/>
              </p:nvPicPr>
              <p:blipFill>
                <a:blip r:embed="rId44"/>
                <a:stretch>
                  <a:fillRect/>
                </a:stretch>
              </p:blipFill>
              <p:spPr>
                <a:xfrm>
                  <a:off x="4327941" y="1474659"/>
                  <a:ext cx="8089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1" name="Ink 40">
                  <a:extLst>
                    <a:ext uri="{FF2B5EF4-FFF2-40B4-BE49-F238E27FC236}">
                      <a16:creationId xmlns:a16="http://schemas.microsoft.com/office/drawing/2014/main" id="{B32BEC4B-0E06-0716-BAB9-2D84B6043780}"/>
                    </a:ext>
                  </a:extLst>
                </p14:cNvPr>
                <p14:cNvContentPartPr/>
                <p14:nvPr/>
              </p14:nvContentPartPr>
              <p14:xfrm>
                <a:off x="4640421" y="1697859"/>
                <a:ext cx="256320" cy="177120"/>
              </p14:xfrm>
            </p:contentPart>
          </mc:Choice>
          <mc:Fallback xmlns="">
            <p:pic>
              <p:nvPicPr>
                <p:cNvPr id="41" name="Ink 40">
                  <a:extLst>
                    <a:ext uri="{FF2B5EF4-FFF2-40B4-BE49-F238E27FC236}">
                      <a16:creationId xmlns:a16="http://schemas.microsoft.com/office/drawing/2014/main" id="{B32BEC4B-0E06-0716-BAB9-2D84B6043780}"/>
                    </a:ext>
                  </a:extLst>
                </p:cNvPr>
                <p:cNvPicPr/>
                <p:nvPr/>
              </p:nvPicPr>
              <p:blipFill>
                <a:blip r:embed="rId46"/>
                <a:stretch>
                  <a:fillRect/>
                </a:stretch>
              </p:blipFill>
              <p:spPr>
                <a:xfrm>
                  <a:off x="4634301" y="1691739"/>
                  <a:ext cx="268560" cy="189360"/>
                </a:xfrm>
                <a:prstGeom prst="rect">
                  <a:avLst/>
                </a:prstGeom>
              </p:spPr>
            </p:pic>
          </mc:Fallback>
        </mc:AlternateContent>
      </p:grpSp>
      <p:grpSp>
        <p:nvGrpSpPr>
          <p:cNvPr id="46" name="Group 45">
            <a:extLst>
              <a:ext uri="{FF2B5EF4-FFF2-40B4-BE49-F238E27FC236}">
                <a16:creationId xmlns:a16="http://schemas.microsoft.com/office/drawing/2014/main" id="{9A75E9DF-CBEB-C996-A775-EA1A1DD99DB9}"/>
              </a:ext>
            </a:extLst>
          </p:cNvPr>
          <p:cNvGrpSpPr/>
          <p:nvPr/>
        </p:nvGrpSpPr>
        <p:grpSpPr>
          <a:xfrm>
            <a:off x="539661" y="2374659"/>
            <a:ext cx="430200" cy="430560"/>
            <a:chOff x="539661" y="2374659"/>
            <a:chExt cx="430200" cy="430560"/>
          </a:xfrm>
        </p:grpSpPr>
        <mc:AlternateContent xmlns:mc="http://schemas.openxmlformats.org/markup-compatibility/2006" xmlns:p14="http://schemas.microsoft.com/office/powerpoint/2010/main">
          <mc:Choice Requires="p14">
            <p:contentPart p14:bwMode="auto" r:id="rId47">
              <p14:nvContentPartPr>
                <p14:cNvPr id="43" name="Ink 42">
                  <a:extLst>
                    <a:ext uri="{FF2B5EF4-FFF2-40B4-BE49-F238E27FC236}">
                      <a16:creationId xmlns:a16="http://schemas.microsoft.com/office/drawing/2014/main" id="{47386787-4860-08B6-9228-D46E39EC078F}"/>
                    </a:ext>
                  </a:extLst>
                </p14:cNvPr>
                <p14:cNvContentPartPr/>
                <p14:nvPr/>
              </p14:nvContentPartPr>
              <p14:xfrm>
                <a:off x="539661" y="2374659"/>
                <a:ext cx="263160" cy="265680"/>
              </p14:xfrm>
            </p:contentPart>
          </mc:Choice>
          <mc:Fallback xmlns="">
            <p:pic>
              <p:nvPicPr>
                <p:cNvPr id="43" name="Ink 42">
                  <a:extLst>
                    <a:ext uri="{FF2B5EF4-FFF2-40B4-BE49-F238E27FC236}">
                      <a16:creationId xmlns:a16="http://schemas.microsoft.com/office/drawing/2014/main" id="{47386787-4860-08B6-9228-D46E39EC078F}"/>
                    </a:ext>
                  </a:extLst>
                </p:cNvPr>
                <p:cNvPicPr/>
                <p:nvPr/>
              </p:nvPicPr>
              <p:blipFill>
                <a:blip r:embed="rId48"/>
                <a:stretch>
                  <a:fillRect/>
                </a:stretch>
              </p:blipFill>
              <p:spPr>
                <a:xfrm>
                  <a:off x="533541" y="2368539"/>
                  <a:ext cx="27540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4" name="Ink 43">
                  <a:extLst>
                    <a:ext uri="{FF2B5EF4-FFF2-40B4-BE49-F238E27FC236}">
                      <a16:creationId xmlns:a16="http://schemas.microsoft.com/office/drawing/2014/main" id="{133751BC-90D2-9508-5FE2-9371A37AA92E}"/>
                    </a:ext>
                  </a:extLst>
                </p14:cNvPr>
                <p14:cNvContentPartPr/>
                <p14:nvPr/>
              </p14:nvContentPartPr>
              <p14:xfrm>
                <a:off x="681861" y="2503539"/>
                <a:ext cx="69480" cy="286200"/>
              </p14:xfrm>
            </p:contentPart>
          </mc:Choice>
          <mc:Fallback xmlns="">
            <p:pic>
              <p:nvPicPr>
                <p:cNvPr id="44" name="Ink 43">
                  <a:extLst>
                    <a:ext uri="{FF2B5EF4-FFF2-40B4-BE49-F238E27FC236}">
                      <a16:creationId xmlns:a16="http://schemas.microsoft.com/office/drawing/2014/main" id="{133751BC-90D2-9508-5FE2-9371A37AA92E}"/>
                    </a:ext>
                  </a:extLst>
                </p:cNvPr>
                <p:cNvPicPr/>
                <p:nvPr/>
              </p:nvPicPr>
              <p:blipFill>
                <a:blip r:embed="rId50"/>
                <a:stretch>
                  <a:fillRect/>
                </a:stretch>
              </p:blipFill>
              <p:spPr>
                <a:xfrm>
                  <a:off x="675741" y="2497419"/>
                  <a:ext cx="8172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5" name="Ink 44">
                  <a:extLst>
                    <a:ext uri="{FF2B5EF4-FFF2-40B4-BE49-F238E27FC236}">
                      <a16:creationId xmlns:a16="http://schemas.microsoft.com/office/drawing/2014/main" id="{F39A6502-6982-F9F3-DC9D-3E8FD00A3D79}"/>
                    </a:ext>
                  </a:extLst>
                </p14:cNvPr>
                <p14:cNvContentPartPr/>
                <p14:nvPr/>
              </p14:nvContentPartPr>
              <p14:xfrm>
                <a:off x="860061" y="2673099"/>
                <a:ext cx="109800" cy="132120"/>
              </p14:xfrm>
            </p:contentPart>
          </mc:Choice>
          <mc:Fallback xmlns="">
            <p:pic>
              <p:nvPicPr>
                <p:cNvPr id="45" name="Ink 44">
                  <a:extLst>
                    <a:ext uri="{FF2B5EF4-FFF2-40B4-BE49-F238E27FC236}">
                      <a16:creationId xmlns:a16="http://schemas.microsoft.com/office/drawing/2014/main" id="{F39A6502-6982-F9F3-DC9D-3E8FD00A3D79}"/>
                    </a:ext>
                  </a:extLst>
                </p:cNvPr>
                <p:cNvPicPr/>
                <p:nvPr/>
              </p:nvPicPr>
              <p:blipFill>
                <a:blip r:embed="rId52"/>
                <a:stretch>
                  <a:fillRect/>
                </a:stretch>
              </p:blipFill>
              <p:spPr>
                <a:xfrm>
                  <a:off x="853941" y="2666979"/>
                  <a:ext cx="122040" cy="144360"/>
                </a:xfrm>
                <a:prstGeom prst="rect">
                  <a:avLst/>
                </a:prstGeom>
              </p:spPr>
            </p:pic>
          </mc:Fallback>
        </mc:AlternateContent>
      </p:grpSp>
      <p:grpSp>
        <p:nvGrpSpPr>
          <p:cNvPr id="49" name="Group 48">
            <a:extLst>
              <a:ext uri="{FF2B5EF4-FFF2-40B4-BE49-F238E27FC236}">
                <a16:creationId xmlns:a16="http://schemas.microsoft.com/office/drawing/2014/main" id="{2CA9C134-7630-EA0D-EAF4-55214BBF7E92}"/>
              </a:ext>
            </a:extLst>
          </p:cNvPr>
          <p:cNvGrpSpPr/>
          <p:nvPr/>
        </p:nvGrpSpPr>
        <p:grpSpPr>
          <a:xfrm>
            <a:off x="495741" y="1993419"/>
            <a:ext cx="707400" cy="1321200"/>
            <a:chOff x="495741" y="1993419"/>
            <a:chExt cx="707400" cy="1321200"/>
          </a:xfrm>
        </p:grpSpPr>
        <mc:AlternateContent xmlns:mc="http://schemas.openxmlformats.org/markup-compatibility/2006" xmlns:p14="http://schemas.microsoft.com/office/powerpoint/2010/main">
          <mc:Choice Requires="p14">
            <p:contentPart p14:bwMode="auto" r:id="rId53">
              <p14:nvContentPartPr>
                <p14:cNvPr id="47" name="Ink 46">
                  <a:extLst>
                    <a:ext uri="{FF2B5EF4-FFF2-40B4-BE49-F238E27FC236}">
                      <a16:creationId xmlns:a16="http://schemas.microsoft.com/office/drawing/2014/main" id="{34F9E173-DCCD-CADC-0A5F-772CE93D7BE4}"/>
                    </a:ext>
                  </a:extLst>
                </p14:cNvPr>
                <p14:cNvContentPartPr/>
                <p14:nvPr/>
              </p14:nvContentPartPr>
              <p14:xfrm>
                <a:off x="568101" y="1993419"/>
                <a:ext cx="630360" cy="1321200"/>
              </p14:xfrm>
            </p:contentPart>
          </mc:Choice>
          <mc:Fallback xmlns="">
            <p:pic>
              <p:nvPicPr>
                <p:cNvPr id="47" name="Ink 46">
                  <a:extLst>
                    <a:ext uri="{FF2B5EF4-FFF2-40B4-BE49-F238E27FC236}">
                      <a16:creationId xmlns:a16="http://schemas.microsoft.com/office/drawing/2014/main" id="{34F9E173-DCCD-CADC-0A5F-772CE93D7BE4}"/>
                    </a:ext>
                  </a:extLst>
                </p:cNvPr>
                <p:cNvPicPr/>
                <p:nvPr/>
              </p:nvPicPr>
              <p:blipFill>
                <a:blip r:embed="rId54"/>
                <a:stretch>
                  <a:fillRect/>
                </a:stretch>
              </p:blipFill>
              <p:spPr>
                <a:xfrm>
                  <a:off x="561981" y="1987299"/>
                  <a:ext cx="642600" cy="13334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8" name="Ink 47">
                  <a:extLst>
                    <a:ext uri="{FF2B5EF4-FFF2-40B4-BE49-F238E27FC236}">
                      <a16:creationId xmlns:a16="http://schemas.microsoft.com/office/drawing/2014/main" id="{7768FB47-A6CB-ADC2-03FF-3D6F4F8063BE}"/>
                    </a:ext>
                  </a:extLst>
                </p14:cNvPr>
                <p14:cNvContentPartPr/>
                <p14:nvPr/>
              </p14:nvContentPartPr>
              <p14:xfrm>
                <a:off x="495741" y="2223819"/>
                <a:ext cx="707400" cy="787680"/>
              </p14:xfrm>
            </p:contentPart>
          </mc:Choice>
          <mc:Fallback xmlns="">
            <p:pic>
              <p:nvPicPr>
                <p:cNvPr id="48" name="Ink 47">
                  <a:extLst>
                    <a:ext uri="{FF2B5EF4-FFF2-40B4-BE49-F238E27FC236}">
                      <a16:creationId xmlns:a16="http://schemas.microsoft.com/office/drawing/2014/main" id="{7768FB47-A6CB-ADC2-03FF-3D6F4F8063BE}"/>
                    </a:ext>
                  </a:extLst>
                </p:cNvPr>
                <p:cNvPicPr/>
                <p:nvPr/>
              </p:nvPicPr>
              <p:blipFill>
                <a:blip r:embed="rId56"/>
                <a:stretch>
                  <a:fillRect/>
                </a:stretch>
              </p:blipFill>
              <p:spPr>
                <a:xfrm>
                  <a:off x="489621" y="2217699"/>
                  <a:ext cx="719640" cy="799920"/>
                </a:xfrm>
                <a:prstGeom prst="rect">
                  <a:avLst/>
                </a:prstGeom>
              </p:spPr>
            </p:pic>
          </mc:Fallback>
        </mc:AlternateContent>
      </p:grpSp>
      <p:grpSp>
        <p:nvGrpSpPr>
          <p:cNvPr id="56" name="Group 55">
            <a:extLst>
              <a:ext uri="{FF2B5EF4-FFF2-40B4-BE49-F238E27FC236}">
                <a16:creationId xmlns:a16="http://schemas.microsoft.com/office/drawing/2014/main" id="{277C7DE4-E2D9-35A2-0288-BB9C0E802D5E}"/>
              </a:ext>
            </a:extLst>
          </p:cNvPr>
          <p:cNvGrpSpPr/>
          <p:nvPr/>
        </p:nvGrpSpPr>
        <p:grpSpPr>
          <a:xfrm>
            <a:off x="1736661" y="2523339"/>
            <a:ext cx="543960" cy="324360"/>
            <a:chOff x="1736661" y="2523339"/>
            <a:chExt cx="543960" cy="324360"/>
          </a:xfrm>
        </p:grpSpPr>
        <mc:AlternateContent xmlns:mc="http://schemas.openxmlformats.org/markup-compatibility/2006" xmlns:p14="http://schemas.microsoft.com/office/powerpoint/2010/main">
          <mc:Choice Requires="p14">
            <p:contentPart p14:bwMode="auto" r:id="rId57">
              <p14:nvContentPartPr>
                <p14:cNvPr id="50" name="Ink 49">
                  <a:extLst>
                    <a:ext uri="{FF2B5EF4-FFF2-40B4-BE49-F238E27FC236}">
                      <a16:creationId xmlns:a16="http://schemas.microsoft.com/office/drawing/2014/main" id="{3858A692-D7A7-CF50-CE27-E46EBBB55793}"/>
                    </a:ext>
                  </a:extLst>
                </p14:cNvPr>
                <p14:cNvContentPartPr/>
                <p14:nvPr/>
              </p14:nvContentPartPr>
              <p14:xfrm>
                <a:off x="1736661" y="2523339"/>
                <a:ext cx="199440" cy="309240"/>
              </p14:xfrm>
            </p:contentPart>
          </mc:Choice>
          <mc:Fallback xmlns="">
            <p:pic>
              <p:nvPicPr>
                <p:cNvPr id="50" name="Ink 49">
                  <a:extLst>
                    <a:ext uri="{FF2B5EF4-FFF2-40B4-BE49-F238E27FC236}">
                      <a16:creationId xmlns:a16="http://schemas.microsoft.com/office/drawing/2014/main" id="{3858A692-D7A7-CF50-CE27-E46EBBB55793}"/>
                    </a:ext>
                  </a:extLst>
                </p:cNvPr>
                <p:cNvPicPr/>
                <p:nvPr/>
              </p:nvPicPr>
              <p:blipFill>
                <a:blip r:embed="rId58"/>
                <a:stretch>
                  <a:fillRect/>
                </a:stretch>
              </p:blipFill>
              <p:spPr>
                <a:xfrm>
                  <a:off x="1730541" y="2517219"/>
                  <a:ext cx="21168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1" name="Ink 50">
                  <a:extLst>
                    <a:ext uri="{FF2B5EF4-FFF2-40B4-BE49-F238E27FC236}">
                      <a16:creationId xmlns:a16="http://schemas.microsoft.com/office/drawing/2014/main" id="{C5B89509-76CC-DD84-703D-CA2FEE782FBD}"/>
                    </a:ext>
                  </a:extLst>
                </p14:cNvPr>
                <p14:cNvContentPartPr/>
                <p14:nvPr/>
              </p14:nvContentPartPr>
              <p14:xfrm>
                <a:off x="1997661" y="2597859"/>
                <a:ext cx="111600" cy="18000"/>
              </p14:xfrm>
            </p:contentPart>
          </mc:Choice>
          <mc:Fallback xmlns="">
            <p:pic>
              <p:nvPicPr>
                <p:cNvPr id="51" name="Ink 50">
                  <a:extLst>
                    <a:ext uri="{FF2B5EF4-FFF2-40B4-BE49-F238E27FC236}">
                      <a16:creationId xmlns:a16="http://schemas.microsoft.com/office/drawing/2014/main" id="{C5B89509-76CC-DD84-703D-CA2FEE782FBD}"/>
                    </a:ext>
                  </a:extLst>
                </p:cNvPr>
                <p:cNvPicPr/>
                <p:nvPr/>
              </p:nvPicPr>
              <p:blipFill>
                <a:blip r:embed="rId60"/>
                <a:stretch>
                  <a:fillRect/>
                </a:stretch>
              </p:blipFill>
              <p:spPr>
                <a:xfrm>
                  <a:off x="1991541" y="2591739"/>
                  <a:ext cx="12384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2" name="Ink 51">
                  <a:extLst>
                    <a:ext uri="{FF2B5EF4-FFF2-40B4-BE49-F238E27FC236}">
                      <a16:creationId xmlns:a16="http://schemas.microsoft.com/office/drawing/2014/main" id="{8D7C1CFA-9E34-4D11-55C5-3BC9866FC4D8}"/>
                    </a:ext>
                  </a:extLst>
                </p14:cNvPr>
                <p14:cNvContentPartPr/>
                <p14:nvPr/>
              </p14:nvContentPartPr>
              <p14:xfrm>
                <a:off x="2042661" y="2681379"/>
                <a:ext cx="122040" cy="37800"/>
              </p14:xfrm>
            </p:contentPart>
          </mc:Choice>
          <mc:Fallback xmlns="">
            <p:pic>
              <p:nvPicPr>
                <p:cNvPr id="52" name="Ink 51">
                  <a:extLst>
                    <a:ext uri="{FF2B5EF4-FFF2-40B4-BE49-F238E27FC236}">
                      <a16:creationId xmlns:a16="http://schemas.microsoft.com/office/drawing/2014/main" id="{8D7C1CFA-9E34-4D11-55C5-3BC9866FC4D8}"/>
                    </a:ext>
                  </a:extLst>
                </p:cNvPr>
                <p:cNvPicPr/>
                <p:nvPr/>
              </p:nvPicPr>
              <p:blipFill>
                <a:blip r:embed="rId62"/>
                <a:stretch>
                  <a:fillRect/>
                </a:stretch>
              </p:blipFill>
              <p:spPr>
                <a:xfrm>
                  <a:off x="2036541" y="2675259"/>
                  <a:ext cx="13428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3" name="Ink 52">
                  <a:extLst>
                    <a:ext uri="{FF2B5EF4-FFF2-40B4-BE49-F238E27FC236}">
                      <a16:creationId xmlns:a16="http://schemas.microsoft.com/office/drawing/2014/main" id="{AD1E4F47-6C8D-6E24-D2A3-49495A1613ED}"/>
                    </a:ext>
                  </a:extLst>
                </p14:cNvPr>
                <p14:cNvContentPartPr/>
                <p14:nvPr/>
              </p14:nvContentPartPr>
              <p14:xfrm>
                <a:off x="2240301" y="2528739"/>
                <a:ext cx="40320" cy="318960"/>
              </p14:xfrm>
            </p:contentPart>
          </mc:Choice>
          <mc:Fallback xmlns="">
            <p:pic>
              <p:nvPicPr>
                <p:cNvPr id="53" name="Ink 52">
                  <a:extLst>
                    <a:ext uri="{FF2B5EF4-FFF2-40B4-BE49-F238E27FC236}">
                      <a16:creationId xmlns:a16="http://schemas.microsoft.com/office/drawing/2014/main" id="{AD1E4F47-6C8D-6E24-D2A3-49495A1613ED}"/>
                    </a:ext>
                  </a:extLst>
                </p:cNvPr>
                <p:cNvPicPr/>
                <p:nvPr/>
              </p:nvPicPr>
              <p:blipFill>
                <a:blip r:embed="rId64"/>
                <a:stretch>
                  <a:fillRect/>
                </a:stretch>
              </p:blipFill>
              <p:spPr>
                <a:xfrm>
                  <a:off x="2234181" y="2522619"/>
                  <a:ext cx="52560" cy="33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5">
            <p14:nvContentPartPr>
              <p14:cNvPr id="54" name="Ink 53">
                <a:extLst>
                  <a:ext uri="{FF2B5EF4-FFF2-40B4-BE49-F238E27FC236}">
                    <a16:creationId xmlns:a16="http://schemas.microsoft.com/office/drawing/2014/main" id="{08FBA5D9-D6AD-939B-0697-9DD655898AAB}"/>
                  </a:ext>
                </a:extLst>
              </p14:cNvPr>
              <p14:cNvContentPartPr/>
              <p14:nvPr/>
            </p14:nvContentPartPr>
            <p14:xfrm>
              <a:off x="2792181" y="2560059"/>
              <a:ext cx="17280" cy="22680"/>
            </p14:xfrm>
          </p:contentPart>
        </mc:Choice>
        <mc:Fallback xmlns="">
          <p:pic>
            <p:nvPicPr>
              <p:cNvPr id="54" name="Ink 53">
                <a:extLst>
                  <a:ext uri="{FF2B5EF4-FFF2-40B4-BE49-F238E27FC236}">
                    <a16:creationId xmlns:a16="http://schemas.microsoft.com/office/drawing/2014/main" id="{08FBA5D9-D6AD-939B-0697-9DD655898AAB}"/>
                  </a:ext>
                </a:extLst>
              </p:cNvPr>
              <p:cNvPicPr/>
              <p:nvPr/>
            </p:nvPicPr>
            <p:blipFill>
              <a:blip r:embed="rId66"/>
              <a:stretch>
                <a:fillRect/>
              </a:stretch>
            </p:blipFill>
            <p:spPr>
              <a:xfrm>
                <a:off x="2786061" y="2553939"/>
                <a:ext cx="2952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5" name="Ink 54">
                <a:extLst>
                  <a:ext uri="{FF2B5EF4-FFF2-40B4-BE49-F238E27FC236}">
                    <a16:creationId xmlns:a16="http://schemas.microsoft.com/office/drawing/2014/main" id="{C0AD2093-20B3-A1B2-E622-A1441FA06E6A}"/>
                  </a:ext>
                </a:extLst>
              </p14:cNvPr>
              <p14:cNvContentPartPr/>
              <p14:nvPr/>
            </p14:nvContentPartPr>
            <p14:xfrm>
              <a:off x="2830701" y="2753019"/>
              <a:ext cx="10080" cy="57240"/>
            </p14:xfrm>
          </p:contentPart>
        </mc:Choice>
        <mc:Fallback xmlns="">
          <p:pic>
            <p:nvPicPr>
              <p:cNvPr id="55" name="Ink 54">
                <a:extLst>
                  <a:ext uri="{FF2B5EF4-FFF2-40B4-BE49-F238E27FC236}">
                    <a16:creationId xmlns:a16="http://schemas.microsoft.com/office/drawing/2014/main" id="{C0AD2093-20B3-A1B2-E622-A1441FA06E6A}"/>
                  </a:ext>
                </a:extLst>
              </p:cNvPr>
              <p:cNvPicPr/>
              <p:nvPr/>
            </p:nvPicPr>
            <p:blipFill>
              <a:blip r:embed="rId68"/>
              <a:stretch>
                <a:fillRect/>
              </a:stretch>
            </p:blipFill>
            <p:spPr>
              <a:xfrm>
                <a:off x="2824581" y="2746899"/>
                <a:ext cx="22320" cy="69480"/>
              </a:xfrm>
              <a:prstGeom prst="rect">
                <a:avLst/>
              </a:prstGeom>
            </p:spPr>
          </p:pic>
        </mc:Fallback>
      </mc:AlternateContent>
      <p:grpSp>
        <p:nvGrpSpPr>
          <p:cNvPr id="67" name="Group 66">
            <a:extLst>
              <a:ext uri="{FF2B5EF4-FFF2-40B4-BE49-F238E27FC236}">
                <a16:creationId xmlns:a16="http://schemas.microsoft.com/office/drawing/2014/main" id="{2B1EEE59-6707-A864-D5B9-7345D4FED67F}"/>
              </a:ext>
            </a:extLst>
          </p:cNvPr>
          <p:cNvGrpSpPr/>
          <p:nvPr/>
        </p:nvGrpSpPr>
        <p:grpSpPr>
          <a:xfrm>
            <a:off x="3903141" y="2496339"/>
            <a:ext cx="1264320" cy="695880"/>
            <a:chOff x="3903141" y="2496339"/>
            <a:chExt cx="1264320" cy="695880"/>
          </a:xfrm>
        </p:grpSpPr>
        <mc:AlternateContent xmlns:mc="http://schemas.openxmlformats.org/markup-compatibility/2006" xmlns:p14="http://schemas.microsoft.com/office/powerpoint/2010/main">
          <mc:Choice Requires="p14">
            <p:contentPart p14:bwMode="auto" r:id="rId69">
              <p14:nvContentPartPr>
                <p14:cNvPr id="57" name="Ink 56">
                  <a:extLst>
                    <a:ext uri="{FF2B5EF4-FFF2-40B4-BE49-F238E27FC236}">
                      <a16:creationId xmlns:a16="http://schemas.microsoft.com/office/drawing/2014/main" id="{9AF57A62-9E5E-FE70-4BC5-8FA6B1080157}"/>
                    </a:ext>
                  </a:extLst>
                </p14:cNvPr>
                <p14:cNvContentPartPr/>
                <p14:nvPr/>
              </p14:nvContentPartPr>
              <p14:xfrm>
                <a:off x="3903141" y="2496339"/>
                <a:ext cx="160920" cy="342360"/>
              </p14:xfrm>
            </p:contentPart>
          </mc:Choice>
          <mc:Fallback xmlns="">
            <p:pic>
              <p:nvPicPr>
                <p:cNvPr id="57" name="Ink 56">
                  <a:extLst>
                    <a:ext uri="{FF2B5EF4-FFF2-40B4-BE49-F238E27FC236}">
                      <a16:creationId xmlns:a16="http://schemas.microsoft.com/office/drawing/2014/main" id="{9AF57A62-9E5E-FE70-4BC5-8FA6B1080157}"/>
                    </a:ext>
                  </a:extLst>
                </p:cNvPr>
                <p:cNvPicPr/>
                <p:nvPr/>
              </p:nvPicPr>
              <p:blipFill>
                <a:blip r:embed="rId70"/>
                <a:stretch>
                  <a:fillRect/>
                </a:stretch>
              </p:blipFill>
              <p:spPr>
                <a:xfrm>
                  <a:off x="3897021" y="2490219"/>
                  <a:ext cx="17316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8" name="Ink 57">
                  <a:extLst>
                    <a:ext uri="{FF2B5EF4-FFF2-40B4-BE49-F238E27FC236}">
                      <a16:creationId xmlns:a16="http://schemas.microsoft.com/office/drawing/2014/main" id="{91D375B7-2BE8-01A8-D88A-6A8BB8C752DE}"/>
                    </a:ext>
                  </a:extLst>
                </p14:cNvPr>
                <p14:cNvContentPartPr/>
                <p14:nvPr/>
              </p14:nvContentPartPr>
              <p14:xfrm>
                <a:off x="4104741" y="2634219"/>
                <a:ext cx="39960" cy="135000"/>
              </p14:xfrm>
            </p:contentPart>
          </mc:Choice>
          <mc:Fallback xmlns="">
            <p:pic>
              <p:nvPicPr>
                <p:cNvPr id="58" name="Ink 57">
                  <a:extLst>
                    <a:ext uri="{FF2B5EF4-FFF2-40B4-BE49-F238E27FC236}">
                      <a16:creationId xmlns:a16="http://schemas.microsoft.com/office/drawing/2014/main" id="{91D375B7-2BE8-01A8-D88A-6A8BB8C752DE}"/>
                    </a:ext>
                  </a:extLst>
                </p:cNvPr>
                <p:cNvPicPr/>
                <p:nvPr/>
              </p:nvPicPr>
              <p:blipFill>
                <a:blip r:embed="rId72"/>
                <a:stretch>
                  <a:fillRect/>
                </a:stretch>
              </p:blipFill>
              <p:spPr>
                <a:xfrm>
                  <a:off x="4098621" y="2628099"/>
                  <a:ext cx="5220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9" name="Ink 58">
                  <a:extLst>
                    <a:ext uri="{FF2B5EF4-FFF2-40B4-BE49-F238E27FC236}">
                      <a16:creationId xmlns:a16="http://schemas.microsoft.com/office/drawing/2014/main" id="{6CC7ED00-9478-3A3B-72E4-028F13A3D6A7}"/>
                    </a:ext>
                  </a:extLst>
                </p14:cNvPr>
                <p14:cNvContentPartPr/>
                <p14:nvPr/>
              </p14:nvContentPartPr>
              <p14:xfrm>
                <a:off x="4119861" y="2501019"/>
                <a:ext cx="4680" cy="25920"/>
              </p14:xfrm>
            </p:contentPart>
          </mc:Choice>
          <mc:Fallback xmlns="">
            <p:pic>
              <p:nvPicPr>
                <p:cNvPr id="59" name="Ink 58">
                  <a:extLst>
                    <a:ext uri="{FF2B5EF4-FFF2-40B4-BE49-F238E27FC236}">
                      <a16:creationId xmlns:a16="http://schemas.microsoft.com/office/drawing/2014/main" id="{6CC7ED00-9478-3A3B-72E4-028F13A3D6A7}"/>
                    </a:ext>
                  </a:extLst>
                </p:cNvPr>
                <p:cNvPicPr/>
                <p:nvPr/>
              </p:nvPicPr>
              <p:blipFill>
                <a:blip r:embed="rId74"/>
                <a:stretch>
                  <a:fillRect/>
                </a:stretch>
              </p:blipFill>
              <p:spPr>
                <a:xfrm>
                  <a:off x="4113741" y="2494899"/>
                  <a:ext cx="1692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60" name="Ink 59">
                  <a:extLst>
                    <a:ext uri="{FF2B5EF4-FFF2-40B4-BE49-F238E27FC236}">
                      <a16:creationId xmlns:a16="http://schemas.microsoft.com/office/drawing/2014/main" id="{37FCCAC8-4B56-0DC0-FA3D-3C4FF0B6B331}"/>
                    </a:ext>
                  </a:extLst>
                </p14:cNvPr>
                <p14:cNvContentPartPr/>
                <p14:nvPr/>
              </p14:nvContentPartPr>
              <p14:xfrm>
                <a:off x="4218861" y="2608659"/>
                <a:ext cx="124920" cy="173520"/>
              </p14:xfrm>
            </p:contentPart>
          </mc:Choice>
          <mc:Fallback xmlns="">
            <p:pic>
              <p:nvPicPr>
                <p:cNvPr id="60" name="Ink 59">
                  <a:extLst>
                    <a:ext uri="{FF2B5EF4-FFF2-40B4-BE49-F238E27FC236}">
                      <a16:creationId xmlns:a16="http://schemas.microsoft.com/office/drawing/2014/main" id="{37FCCAC8-4B56-0DC0-FA3D-3C4FF0B6B331}"/>
                    </a:ext>
                  </a:extLst>
                </p:cNvPr>
                <p:cNvPicPr/>
                <p:nvPr/>
              </p:nvPicPr>
              <p:blipFill>
                <a:blip r:embed="rId76"/>
                <a:stretch>
                  <a:fillRect/>
                </a:stretch>
              </p:blipFill>
              <p:spPr>
                <a:xfrm>
                  <a:off x="4212741" y="2602539"/>
                  <a:ext cx="13716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1" name="Ink 60">
                  <a:extLst>
                    <a:ext uri="{FF2B5EF4-FFF2-40B4-BE49-F238E27FC236}">
                      <a16:creationId xmlns:a16="http://schemas.microsoft.com/office/drawing/2014/main" id="{625A36B8-6FF2-5252-56EF-D4FB890C4A88}"/>
                    </a:ext>
                  </a:extLst>
                </p14:cNvPr>
                <p14:cNvContentPartPr/>
                <p14:nvPr/>
              </p14:nvContentPartPr>
              <p14:xfrm>
                <a:off x="4602981" y="2578059"/>
                <a:ext cx="44280" cy="186120"/>
              </p14:xfrm>
            </p:contentPart>
          </mc:Choice>
          <mc:Fallback xmlns="">
            <p:pic>
              <p:nvPicPr>
                <p:cNvPr id="61" name="Ink 60">
                  <a:extLst>
                    <a:ext uri="{FF2B5EF4-FFF2-40B4-BE49-F238E27FC236}">
                      <a16:creationId xmlns:a16="http://schemas.microsoft.com/office/drawing/2014/main" id="{625A36B8-6FF2-5252-56EF-D4FB890C4A88}"/>
                    </a:ext>
                  </a:extLst>
                </p:cNvPr>
                <p:cNvPicPr/>
                <p:nvPr/>
              </p:nvPicPr>
              <p:blipFill>
                <a:blip r:embed="rId78"/>
                <a:stretch>
                  <a:fillRect/>
                </a:stretch>
              </p:blipFill>
              <p:spPr>
                <a:xfrm>
                  <a:off x="4596861" y="2571939"/>
                  <a:ext cx="5652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62" name="Ink 61">
                  <a:extLst>
                    <a:ext uri="{FF2B5EF4-FFF2-40B4-BE49-F238E27FC236}">
                      <a16:creationId xmlns:a16="http://schemas.microsoft.com/office/drawing/2014/main" id="{591AAC87-D06C-722D-5249-3CCAC3734475}"/>
                    </a:ext>
                  </a:extLst>
                </p14:cNvPr>
                <p14:cNvContentPartPr/>
                <p14:nvPr/>
              </p14:nvContentPartPr>
              <p14:xfrm>
                <a:off x="4700901" y="2560779"/>
                <a:ext cx="37080" cy="180720"/>
              </p14:xfrm>
            </p:contentPart>
          </mc:Choice>
          <mc:Fallback xmlns="">
            <p:pic>
              <p:nvPicPr>
                <p:cNvPr id="62" name="Ink 61">
                  <a:extLst>
                    <a:ext uri="{FF2B5EF4-FFF2-40B4-BE49-F238E27FC236}">
                      <a16:creationId xmlns:a16="http://schemas.microsoft.com/office/drawing/2014/main" id="{591AAC87-D06C-722D-5249-3CCAC3734475}"/>
                    </a:ext>
                  </a:extLst>
                </p:cNvPr>
                <p:cNvPicPr/>
                <p:nvPr/>
              </p:nvPicPr>
              <p:blipFill>
                <a:blip r:embed="rId80"/>
                <a:stretch>
                  <a:fillRect/>
                </a:stretch>
              </p:blipFill>
              <p:spPr>
                <a:xfrm>
                  <a:off x="4694781" y="2554659"/>
                  <a:ext cx="4932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63" name="Ink 62">
                  <a:extLst>
                    <a:ext uri="{FF2B5EF4-FFF2-40B4-BE49-F238E27FC236}">
                      <a16:creationId xmlns:a16="http://schemas.microsoft.com/office/drawing/2014/main" id="{E112E606-C447-3F6D-094C-FC0917F0816D}"/>
                    </a:ext>
                  </a:extLst>
                </p14:cNvPr>
                <p14:cNvContentPartPr/>
                <p14:nvPr/>
              </p14:nvContentPartPr>
              <p14:xfrm>
                <a:off x="4518381" y="2529459"/>
                <a:ext cx="266760" cy="37080"/>
              </p14:xfrm>
            </p:contentPart>
          </mc:Choice>
          <mc:Fallback xmlns="">
            <p:pic>
              <p:nvPicPr>
                <p:cNvPr id="63" name="Ink 62">
                  <a:extLst>
                    <a:ext uri="{FF2B5EF4-FFF2-40B4-BE49-F238E27FC236}">
                      <a16:creationId xmlns:a16="http://schemas.microsoft.com/office/drawing/2014/main" id="{E112E606-C447-3F6D-094C-FC0917F0816D}"/>
                    </a:ext>
                  </a:extLst>
                </p:cNvPr>
                <p:cNvPicPr/>
                <p:nvPr/>
              </p:nvPicPr>
              <p:blipFill>
                <a:blip r:embed="rId82"/>
                <a:stretch>
                  <a:fillRect/>
                </a:stretch>
              </p:blipFill>
              <p:spPr>
                <a:xfrm>
                  <a:off x="4512261" y="2523339"/>
                  <a:ext cx="27900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4" name="Ink 63">
                  <a:extLst>
                    <a:ext uri="{FF2B5EF4-FFF2-40B4-BE49-F238E27FC236}">
                      <a16:creationId xmlns:a16="http://schemas.microsoft.com/office/drawing/2014/main" id="{33C43AAB-0A62-A083-6267-E89285524E3D}"/>
                    </a:ext>
                  </a:extLst>
                </p14:cNvPr>
                <p14:cNvContentPartPr/>
                <p14:nvPr/>
              </p14:nvContentPartPr>
              <p14:xfrm>
                <a:off x="4879101" y="2502099"/>
                <a:ext cx="235800" cy="220680"/>
              </p14:xfrm>
            </p:contentPart>
          </mc:Choice>
          <mc:Fallback xmlns="">
            <p:pic>
              <p:nvPicPr>
                <p:cNvPr id="64" name="Ink 63">
                  <a:extLst>
                    <a:ext uri="{FF2B5EF4-FFF2-40B4-BE49-F238E27FC236}">
                      <a16:creationId xmlns:a16="http://schemas.microsoft.com/office/drawing/2014/main" id="{33C43AAB-0A62-A083-6267-E89285524E3D}"/>
                    </a:ext>
                  </a:extLst>
                </p:cNvPr>
                <p:cNvPicPr/>
                <p:nvPr/>
              </p:nvPicPr>
              <p:blipFill>
                <a:blip r:embed="rId84"/>
                <a:stretch>
                  <a:fillRect/>
                </a:stretch>
              </p:blipFill>
              <p:spPr>
                <a:xfrm>
                  <a:off x="4872981" y="2495979"/>
                  <a:ext cx="24804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5" name="Ink 64">
                  <a:extLst>
                    <a:ext uri="{FF2B5EF4-FFF2-40B4-BE49-F238E27FC236}">
                      <a16:creationId xmlns:a16="http://schemas.microsoft.com/office/drawing/2014/main" id="{A66BB4BF-6068-C969-E6C3-AD8809F74AED}"/>
                    </a:ext>
                  </a:extLst>
                </p14:cNvPr>
                <p14:cNvContentPartPr/>
                <p14:nvPr/>
              </p14:nvContentPartPr>
              <p14:xfrm>
                <a:off x="4587501" y="2804499"/>
                <a:ext cx="579960" cy="123480"/>
              </p14:xfrm>
            </p:contentPart>
          </mc:Choice>
          <mc:Fallback xmlns="">
            <p:pic>
              <p:nvPicPr>
                <p:cNvPr id="65" name="Ink 64">
                  <a:extLst>
                    <a:ext uri="{FF2B5EF4-FFF2-40B4-BE49-F238E27FC236}">
                      <a16:creationId xmlns:a16="http://schemas.microsoft.com/office/drawing/2014/main" id="{A66BB4BF-6068-C969-E6C3-AD8809F74AED}"/>
                    </a:ext>
                  </a:extLst>
                </p:cNvPr>
                <p:cNvPicPr/>
                <p:nvPr/>
              </p:nvPicPr>
              <p:blipFill>
                <a:blip r:embed="rId86"/>
                <a:stretch>
                  <a:fillRect/>
                </a:stretch>
              </p:blipFill>
              <p:spPr>
                <a:xfrm>
                  <a:off x="4581381" y="2798379"/>
                  <a:ext cx="59220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6" name="Ink 65">
                  <a:extLst>
                    <a:ext uri="{FF2B5EF4-FFF2-40B4-BE49-F238E27FC236}">
                      <a16:creationId xmlns:a16="http://schemas.microsoft.com/office/drawing/2014/main" id="{E12175B9-A5A8-6BFB-0830-A98B85869625}"/>
                    </a:ext>
                  </a:extLst>
                </p14:cNvPr>
                <p14:cNvContentPartPr/>
                <p14:nvPr/>
              </p14:nvContentPartPr>
              <p14:xfrm>
                <a:off x="4778661" y="3017619"/>
                <a:ext cx="304920" cy="174600"/>
              </p14:xfrm>
            </p:contentPart>
          </mc:Choice>
          <mc:Fallback xmlns="">
            <p:pic>
              <p:nvPicPr>
                <p:cNvPr id="66" name="Ink 65">
                  <a:extLst>
                    <a:ext uri="{FF2B5EF4-FFF2-40B4-BE49-F238E27FC236}">
                      <a16:creationId xmlns:a16="http://schemas.microsoft.com/office/drawing/2014/main" id="{E12175B9-A5A8-6BFB-0830-A98B85869625}"/>
                    </a:ext>
                  </a:extLst>
                </p:cNvPr>
                <p:cNvPicPr/>
                <p:nvPr/>
              </p:nvPicPr>
              <p:blipFill>
                <a:blip r:embed="rId88"/>
                <a:stretch>
                  <a:fillRect/>
                </a:stretch>
              </p:blipFill>
              <p:spPr>
                <a:xfrm>
                  <a:off x="4772541" y="3011499"/>
                  <a:ext cx="317160" cy="186840"/>
                </a:xfrm>
                <a:prstGeom prst="rect">
                  <a:avLst/>
                </a:prstGeom>
              </p:spPr>
            </p:pic>
          </mc:Fallback>
        </mc:AlternateContent>
      </p:grpSp>
      <p:grpSp>
        <p:nvGrpSpPr>
          <p:cNvPr id="70" name="Group 69">
            <a:extLst>
              <a:ext uri="{FF2B5EF4-FFF2-40B4-BE49-F238E27FC236}">
                <a16:creationId xmlns:a16="http://schemas.microsoft.com/office/drawing/2014/main" id="{6993654F-CA9C-810D-DA46-85AFC1BDCA53}"/>
              </a:ext>
            </a:extLst>
          </p:cNvPr>
          <p:cNvGrpSpPr/>
          <p:nvPr/>
        </p:nvGrpSpPr>
        <p:grpSpPr>
          <a:xfrm>
            <a:off x="3357381" y="2498139"/>
            <a:ext cx="258480" cy="403200"/>
            <a:chOff x="3357381" y="2498139"/>
            <a:chExt cx="258480" cy="403200"/>
          </a:xfrm>
        </p:grpSpPr>
        <mc:AlternateContent xmlns:mc="http://schemas.openxmlformats.org/markup-compatibility/2006" xmlns:p14="http://schemas.microsoft.com/office/powerpoint/2010/main">
          <mc:Choice Requires="p14">
            <p:contentPart p14:bwMode="auto" r:id="rId89">
              <p14:nvContentPartPr>
                <p14:cNvPr id="68" name="Ink 67">
                  <a:extLst>
                    <a:ext uri="{FF2B5EF4-FFF2-40B4-BE49-F238E27FC236}">
                      <a16:creationId xmlns:a16="http://schemas.microsoft.com/office/drawing/2014/main" id="{FC459531-B0E8-2AA8-13BC-C2F0F1BEAF54}"/>
                    </a:ext>
                  </a:extLst>
                </p14:cNvPr>
                <p14:cNvContentPartPr/>
                <p14:nvPr/>
              </p14:nvContentPartPr>
              <p14:xfrm>
                <a:off x="3418221" y="2542419"/>
                <a:ext cx="46080" cy="331920"/>
              </p14:xfrm>
            </p:contentPart>
          </mc:Choice>
          <mc:Fallback xmlns="">
            <p:pic>
              <p:nvPicPr>
                <p:cNvPr id="68" name="Ink 67">
                  <a:extLst>
                    <a:ext uri="{FF2B5EF4-FFF2-40B4-BE49-F238E27FC236}">
                      <a16:creationId xmlns:a16="http://schemas.microsoft.com/office/drawing/2014/main" id="{FC459531-B0E8-2AA8-13BC-C2F0F1BEAF54}"/>
                    </a:ext>
                  </a:extLst>
                </p:cNvPr>
                <p:cNvPicPr/>
                <p:nvPr/>
              </p:nvPicPr>
              <p:blipFill>
                <a:blip r:embed="rId90"/>
                <a:stretch>
                  <a:fillRect/>
                </a:stretch>
              </p:blipFill>
              <p:spPr>
                <a:xfrm>
                  <a:off x="3412101" y="2536299"/>
                  <a:ext cx="5832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9" name="Ink 68">
                  <a:extLst>
                    <a:ext uri="{FF2B5EF4-FFF2-40B4-BE49-F238E27FC236}">
                      <a16:creationId xmlns:a16="http://schemas.microsoft.com/office/drawing/2014/main" id="{33AA7666-2526-E025-FE7F-3763211376AA}"/>
                    </a:ext>
                  </a:extLst>
                </p14:cNvPr>
                <p14:cNvContentPartPr/>
                <p14:nvPr/>
              </p14:nvContentPartPr>
              <p14:xfrm>
                <a:off x="3357381" y="2498139"/>
                <a:ext cx="258480" cy="403200"/>
              </p14:xfrm>
            </p:contentPart>
          </mc:Choice>
          <mc:Fallback xmlns="">
            <p:pic>
              <p:nvPicPr>
                <p:cNvPr id="69" name="Ink 68">
                  <a:extLst>
                    <a:ext uri="{FF2B5EF4-FFF2-40B4-BE49-F238E27FC236}">
                      <a16:creationId xmlns:a16="http://schemas.microsoft.com/office/drawing/2014/main" id="{33AA7666-2526-E025-FE7F-3763211376AA}"/>
                    </a:ext>
                  </a:extLst>
                </p:cNvPr>
                <p:cNvPicPr/>
                <p:nvPr/>
              </p:nvPicPr>
              <p:blipFill>
                <a:blip r:embed="rId92"/>
                <a:stretch>
                  <a:fillRect/>
                </a:stretch>
              </p:blipFill>
              <p:spPr>
                <a:xfrm>
                  <a:off x="3351261" y="2492019"/>
                  <a:ext cx="270720" cy="415440"/>
                </a:xfrm>
                <a:prstGeom prst="rect">
                  <a:avLst/>
                </a:prstGeom>
              </p:spPr>
            </p:pic>
          </mc:Fallback>
        </mc:AlternateContent>
      </p:grpSp>
      <p:grpSp>
        <p:nvGrpSpPr>
          <p:cNvPr id="90" name="Group 89">
            <a:extLst>
              <a:ext uri="{FF2B5EF4-FFF2-40B4-BE49-F238E27FC236}">
                <a16:creationId xmlns:a16="http://schemas.microsoft.com/office/drawing/2014/main" id="{F1BDAF49-FD35-86FA-3E01-7F78EB39EAF0}"/>
              </a:ext>
            </a:extLst>
          </p:cNvPr>
          <p:cNvGrpSpPr/>
          <p:nvPr/>
        </p:nvGrpSpPr>
        <p:grpSpPr>
          <a:xfrm>
            <a:off x="1015221" y="3787659"/>
            <a:ext cx="1056960" cy="345240"/>
            <a:chOff x="1015221" y="3787659"/>
            <a:chExt cx="1056960" cy="345240"/>
          </a:xfrm>
        </p:grpSpPr>
        <mc:AlternateContent xmlns:mc="http://schemas.openxmlformats.org/markup-compatibility/2006" xmlns:p14="http://schemas.microsoft.com/office/powerpoint/2010/main">
          <mc:Choice Requires="p14">
            <p:contentPart p14:bwMode="auto" r:id="rId93">
              <p14:nvContentPartPr>
                <p14:cNvPr id="71" name="Ink 70">
                  <a:extLst>
                    <a:ext uri="{FF2B5EF4-FFF2-40B4-BE49-F238E27FC236}">
                      <a16:creationId xmlns:a16="http://schemas.microsoft.com/office/drawing/2014/main" id="{6269D9F5-3674-1CDA-806A-D699BEFBEA08}"/>
                    </a:ext>
                  </a:extLst>
                </p14:cNvPr>
                <p14:cNvContentPartPr/>
                <p14:nvPr/>
              </p14:nvContentPartPr>
              <p14:xfrm>
                <a:off x="1015221" y="3842019"/>
                <a:ext cx="218520" cy="290880"/>
              </p14:xfrm>
            </p:contentPart>
          </mc:Choice>
          <mc:Fallback xmlns="">
            <p:pic>
              <p:nvPicPr>
                <p:cNvPr id="71" name="Ink 70">
                  <a:extLst>
                    <a:ext uri="{FF2B5EF4-FFF2-40B4-BE49-F238E27FC236}">
                      <a16:creationId xmlns:a16="http://schemas.microsoft.com/office/drawing/2014/main" id="{6269D9F5-3674-1CDA-806A-D699BEFBEA08}"/>
                    </a:ext>
                  </a:extLst>
                </p:cNvPr>
                <p:cNvPicPr/>
                <p:nvPr/>
              </p:nvPicPr>
              <p:blipFill>
                <a:blip r:embed="rId94"/>
                <a:stretch>
                  <a:fillRect/>
                </a:stretch>
              </p:blipFill>
              <p:spPr>
                <a:xfrm>
                  <a:off x="1009101" y="3835899"/>
                  <a:ext cx="23076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72" name="Ink 71">
                  <a:extLst>
                    <a:ext uri="{FF2B5EF4-FFF2-40B4-BE49-F238E27FC236}">
                      <a16:creationId xmlns:a16="http://schemas.microsoft.com/office/drawing/2014/main" id="{848E86E7-81A9-1850-1339-C90ECD95E81B}"/>
                    </a:ext>
                  </a:extLst>
                </p14:cNvPr>
                <p14:cNvContentPartPr/>
                <p14:nvPr/>
              </p14:nvContentPartPr>
              <p14:xfrm>
                <a:off x="1291341" y="3908979"/>
                <a:ext cx="135720" cy="9720"/>
              </p14:xfrm>
            </p:contentPart>
          </mc:Choice>
          <mc:Fallback xmlns="">
            <p:pic>
              <p:nvPicPr>
                <p:cNvPr id="72" name="Ink 71">
                  <a:extLst>
                    <a:ext uri="{FF2B5EF4-FFF2-40B4-BE49-F238E27FC236}">
                      <a16:creationId xmlns:a16="http://schemas.microsoft.com/office/drawing/2014/main" id="{848E86E7-81A9-1850-1339-C90ECD95E81B}"/>
                    </a:ext>
                  </a:extLst>
                </p:cNvPr>
                <p:cNvPicPr/>
                <p:nvPr/>
              </p:nvPicPr>
              <p:blipFill>
                <a:blip r:embed="rId96"/>
                <a:stretch>
                  <a:fillRect/>
                </a:stretch>
              </p:blipFill>
              <p:spPr>
                <a:xfrm>
                  <a:off x="1285221" y="3902859"/>
                  <a:ext cx="1479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73" name="Ink 72">
                  <a:extLst>
                    <a:ext uri="{FF2B5EF4-FFF2-40B4-BE49-F238E27FC236}">
                      <a16:creationId xmlns:a16="http://schemas.microsoft.com/office/drawing/2014/main" id="{D0D094F9-A732-D331-9AE5-3E76790F4769}"/>
                    </a:ext>
                  </a:extLst>
                </p14:cNvPr>
                <p14:cNvContentPartPr/>
                <p14:nvPr/>
              </p14:nvContentPartPr>
              <p14:xfrm>
                <a:off x="1395381" y="3948939"/>
                <a:ext cx="137520" cy="23400"/>
              </p14:xfrm>
            </p:contentPart>
          </mc:Choice>
          <mc:Fallback xmlns="">
            <p:pic>
              <p:nvPicPr>
                <p:cNvPr id="73" name="Ink 72">
                  <a:extLst>
                    <a:ext uri="{FF2B5EF4-FFF2-40B4-BE49-F238E27FC236}">
                      <a16:creationId xmlns:a16="http://schemas.microsoft.com/office/drawing/2014/main" id="{D0D094F9-A732-D331-9AE5-3E76790F4769}"/>
                    </a:ext>
                  </a:extLst>
                </p:cNvPr>
                <p:cNvPicPr/>
                <p:nvPr/>
              </p:nvPicPr>
              <p:blipFill>
                <a:blip r:embed="rId98"/>
                <a:stretch>
                  <a:fillRect/>
                </a:stretch>
              </p:blipFill>
              <p:spPr>
                <a:xfrm>
                  <a:off x="1389261" y="3942819"/>
                  <a:ext cx="1497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4" name="Ink 73">
                  <a:extLst>
                    <a:ext uri="{FF2B5EF4-FFF2-40B4-BE49-F238E27FC236}">
                      <a16:creationId xmlns:a16="http://schemas.microsoft.com/office/drawing/2014/main" id="{1A8729D3-B90A-600B-FECC-C900B47640AB}"/>
                    </a:ext>
                  </a:extLst>
                </p14:cNvPr>
                <p14:cNvContentPartPr/>
                <p14:nvPr/>
              </p14:nvContentPartPr>
              <p14:xfrm>
                <a:off x="1681581" y="3787659"/>
                <a:ext cx="171360" cy="275760"/>
              </p14:xfrm>
            </p:contentPart>
          </mc:Choice>
          <mc:Fallback xmlns="">
            <p:pic>
              <p:nvPicPr>
                <p:cNvPr id="74" name="Ink 73">
                  <a:extLst>
                    <a:ext uri="{FF2B5EF4-FFF2-40B4-BE49-F238E27FC236}">
                      <a16:creationId xmlns:a16="http://schemas.microsoft.com/office/drawing/2014/main" id="{1A8729D3-B90A-600B-FECC-C900B47640AB}"/>
                    </a:ext>
                  </a:extLst>
                </p:cNvPr>
                <p:cNvPicPr/>
                <p:nvPr/>
              </p:nvPicPr>
              <p:blipFill>
                <a:blip r:embed="rId100"/>
                <a:stretch>
                  <a:fillRect/>
                </a:stretch>
              </p:blipFill>
              <p:spPr>
                <a:xfrm>
                  <a:off x="1675461" y="3781539"/>
                  <a:ext cx="1836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5" name="Ink 74">
                  <a:extLst>
                    <a:ext uri="{FF2B5EF4-FFF2-40B4-BE49-F238E27FC236}">
                      <a16:creationId xmlns:a16="http://schemas.microsoft.com/office/drawing/2014/main" id="{7FEA7AD2-0A67-81CB-E744-37DAF8E8019C}"/>
                    </a:ext>
                  </a:extLst>
                </p14:cNvPr>
                <p14:cNvContentPartPr/>
                <p14:nvPr/>
              </p14:nvContentPartPr>
              <p14:xfrm>
                <a:off x="2011701" y="3826539"/>
                <a:ext cx="8280" cy="16560"/>
              </p14:xfrm>
            </p:contentPart>
          </mc:Choice>
          <mc:Fallback xmlns="">
            <p:pic>
              <p:nvPicPr>
                <p:cNvPr id="75" name="Ink 74">
                  <a:extLst>
                    <a:ext uri="{FF2B5EF4-FFF2-40B4-BE49-F238E27FC236}">
                      <a16:creationId xmlns:a16="http://schemas.microsoft.com/office/drawing/2014/main" id="{7FEA7AD2-0A67-81CB-E744-37DAF8E8019C}"/>
                    </a:ext>
                  </a:extLst>
                </p:cNvPr>
                <p:cNvPicPr/>
                <p:nvPr/>
              </p:nvPicPr>
              <p:blipFill>
                <a:blip r:embed="rId102"/>
                <a:stretch>
                  <a:fillRect/>
                </a:stretch>
              </p:blipFill>
              <p:spPr>
                <a:xfrm>
                  <a:off x="2005581" y="3820419"/>
                  <a:ext cx="2052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6" name="Ink 75">
                  <a:extLst>
                    <a:ext uri="{FF2B5EF4-FFF2-40B4-BE49-F238E27FC236}">
                      <a16:creationId xmlns:a16="http://schemas.microsoft.com/office/drawing/2014/main" id="{84B18D5F-632F-47FF-6B47-62FA5EACF3D0}"/>
                    </a:ext>
                  </a:extLst>
                </p14:cNvPr>
                <p14:cNvContentPartPr/>
                <p14:nvPr/>
              </p14:nvContentPartPr>
              <p14:xfrm>
                <a:off x="2051301" y="3956859"/>
                <a:ext cx="20880" cy="64800"/>
              </p14:xfrm>
            </p:contentPart>
          </mc:Choice>
          <mc:Fallback xmlns="">
            <p:pic>
              <p:nvPicPr>
                <p:cNvPr id="76" name="Ink 75">
                  <a:extLst>
                    <a:ext uri="{FF2B5EF4-FFF2-40B4-BE49-F238E27FC236}">
                      <a16:creationId xmlns:a16="http://schemas.microsoft.com/office/drawing/2014/main" id="{84B18D5F-632F-47FF-6B47-62FA5EACF3D0}"/>
                    </a:ext>
                  </a:extLst>
                </p:cNvPr>
                <p:cNvPicPr/>
                <p:nvPr/>
              </p:nvPicPr>
              <p:blipFill>
                <a:blip r:embed="rId104"/>
                <a:stretch>
                  <a:fillRect/>
                </a:stretch>
              </p:blipFill>
              <p:spPr>
                <a:xfrm>
                  <a:off x="2045181" y="3950739"/>
                  <a:ext cx="33120" cy="77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5">
            <p14:nvContentPartPr>
              <p14:cNvPr id="77" name="Ink 76">
                <a:extLst>
                  <a:ext uri="{FF2B5EF4-FFF2-40B4-BE49-F238E27FC236}">
                    <a16:creationId xmlns:a16="http://schemas.microsoft.com/office/drawing/2014/main" id="{155F5C0F-EEAF-C375-2285-F4ADFD0433C2}"/>
                  </a:ext>
                </a:extLst>
              </p14:cNvPr>
              <p14:cNvContentPartPr/>
              <p14:nvPr/>
            </p14:nvContentPartPr>
            <p14:xfrm>
              <a:off x="2485821" y="3740139"/>
              <a:ext cx="202320" cy="365760"/>
            </p14:xfrm>
          </p:contentPart>
        </mc:Choice>
        <mc:Fallback xmlns="">
          <p:pic>
            <p:nvPicPr>
              <p:cNvPr id="77" name="Ink 76">
                <a:extLst>
                  <a:ext uri="{FF2B5EF4-FFF2-40B4-BE49-F238E27FC236}">
                    <a16:creationId xmlns:a16="http://schemas.microsoft.com/office/drawing/2014/main" id="{155F5C0F-EEAF-C375-2285-F4ADFD0433C2}"/>
                  </a:ext>
                </a:extLst>
              </p:cNvPr>
              <p:cNvPicPr/>
              <p:nvPr/>
            </p:nvPicPr>
            <p:blipFill>
              <a:blip r:embed="rId106"/>
              <a:stretch>
                <a:fillRect/>
              </a:stretch>
            </p:blipFill>
            <p:spPr>
              <a:xfrm>
                <a:off x="2479701" y="3734019"/>
                <a:ext cx="214560" cy="378000"/>
              </a:xfrm>
              <a:prstGeom prst="rect">
                <a:avLst/>
              </a:prstGeom>
            </p:spPr>
          </p:pic>
        </mc:Fallback>
      </mc:AlternateContent>
      <p:grpSp>
        <p:nvGrpSpPr>
          <p:cNvPr id="89" name="Group 88">
            <a:extLst>
              <a:ext uri="{FF2B5EF4-FFF2-40B4-BE49-F238E27FC236}">
                <a16:creationId xmlns:a16="http://schemas.microsoft.com/office/drawing/2014/main" id="{06577C32-109C-74DE-67B4-C525B00D1DEB}"/>
              </a:ext>
            </a:extLst>
          </p:cNvPr>
          <p:cNvGrpSpPr/>
          <p:nvPr/>
        </p:nvGrpSpPr>
        <p:grpSpPr>
          <a:xfrm>
            <a:off x="3007101" y="3809979"/>
            <a:ext cx="530640" cy="227160"/>
            <a:chOff x="3007101" y="3809979"/>
            <a:chExt cx="530640" cy="227160"/>
          </a:xfrm>
        </p:grpSpPr>
        <mc:AlternateContent xmlns:mc="http://schemas.openxmlformats.org/markup-compatibility/2006" xmlns:p14="http://schemas.microsoft.com/office/powerpoint/2010/main">
          <mc:Choice Requires="p14">
            <p:contentPart p14:bwMode="auto" r:id="rId107">
              <p14:nvContentPartPr>
                <p14:cNvPr id="78" name="Ink 77">
                  <a:extLst>
                    <a:ext uri="{FF2B5EF4-FFF2-40B4-BE49-F238E27FC236}">
                      <a16:creationId xmlns:a16="http://schemas.microsoft.com/office/drawing/2014/main" id="{08010248-65CF-4982-681E-BE8AD5A5CA14}"/>
                    </a:ext>
                  </a:extLst>
                </p14:cNvPr>
                <p14:cNvContentPartPr/>
                <p14:nvPr/>
              </p14:nvContentPartPr>
              <p14:xfrm>
                <a:off x="3007101" y="3826899"/>
                <a:ext cx="169560" cy="210240"/>
              </p14:xfrm>
            </p:contentPart>
          </mc:Choice>
          <mc:Fallback xmlns="">
            <p:pic>
              <p:nvPicPr>
                <p:cNvPr id="78" name="Ink 77">
                  <a:extLst>
                    <a:ext uri="{FF2B5EF4-FFF2-40B4-BE49-F238E27FC236}">
                      <a16:creationId xmlns:a16="http://schemas.microsoft.com/office/drawing/2014/main" id="{08010248-65CF-4982-681E-BE8AD5A5CA14}"/>
                    </a:ext>
                  </a:extLst>
                </p:cNvPr>
                <p:cNvPicPr/>
                <p:nvPr/>
              </p:nvPicPr>
              <p:blipFill>
                <a:blip r:embed="rId108"/>
                <a:stretch>
                  <a:fillRect/>
                </a:stretch>
              </p:blipFill>
              <p:spPr>
                <a:xfrm>
                  <a:off x="3000981" y="3820779"/>
                  <a:ext cx="1818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9" name="Ink 78">
                  <a:extLst>
                    <a:ext uri="{FF2B5EF4-FFF2-40B4-BE49-F238E27FC236}">
                      <a16:creationId xmlns:a16="http://schemas.microsoft.com/office/drawing/2014/main" id="{44483BD1-84DB-ECEA-F26D-D089A7F154CC}"/>
                    </a:ext>
                  </a:extLst>
                </p14:cNvPr>
                <p14:cNvContentPartPr/>
                <p14:nvPr/>
              </p14:nvContentPartPr>
              <p14:xfrm>
                <a:off x="3255141" y="3876939"/>
                <a:ext cx="32040" cy="151200"/>
              </p14:xfrm>
            </p:contentPart>
          </mc:Choice>
          <mc:Fallback xmlns="">
            <p:pic>
              <p:nvPicPr>
                <p:cNvPr id="79" name="Ink 78">
                  <a:extLst>
                    <a:ext uri="{FF2B5EF4-FFF2-40B4-BE49-F238E27FC236}">
                      <a16:creationId xmlns:a16="http://schemas.microsoft.com/office/drawing/2014/main" id="{44483BD1-84DB-ECEA-F26D-D089A7F154CC}"/>
                    </a:ext>
                  </a:extLst>
                </p:cNvPr>
                <p:cNvPicPr/>
                <p:nvPr/>
              </p:nvPicPr>
              <p:blipFill>
                <a:blip r:embed="rId110"/>
                <a:stretch>
                  <a:fillRect/>
                </a:stretch>
              </p:blipFill>
              <p:spPr>
                <a:xfrm>
                  <a:off x="3249021" y="3870819"/>
                  <a:ext cx="4428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0" name="Ink 79">
                  <a:extLst>
                    <a:ext uri="{FF2B5EF4-FFF2-40B4-BE49-F238E27FC236}">
                      <a16:creationId xmlns:a16="http://schemas.microsoft.com/office/drawing/2014/main" id="{CC8474E9-329C-BC49-FBCE-0CAC26709D8B}"/>
                    </a:ext>
                  </a:extLst>
                </p14:cNvPr>
                <p14:cNvContentPartPr/>
                <p14:nvPr/>
              </p14:nvContentPartPr>
              <p14:xfrm>
                <a:off x="3368901" y="3809979"/>
                <a:ext cx="168840" cy="162720"/>
              </p14:xfrm>
            </p:contentPart>
          </mc:Choice>
          <mc:Fallback xmlns="">
            <p:pic>
              <p:nvPicPr>
                <p:cNvPr id="80" name="Ink 79">
                  <a:extLst>
                    <a:ext uri="{FF2B5EF4-FFF2-40B4-BE49-F238E27FC236}">
                      <a16:creationId xmlns:a16="http://schemas.microsoft.com/office/drawing/2014/main" id="{CC8474E9-329C-BC49-FBCE-0CAC26709D8B}"/>
                    </a:ext>
                  </a:extLst>
                </p:cNvPr>
                <p:cNvPicPr/>
                <p:nvPr/>
              </p:nvPicPr>
              <p:blipFill>
                <a:blip r:embed="rId112"/>
                <a:stretch>
                  <a:fillRect/>
                </a:stretch>
              </p:blipFill>
              <p:spPr>
                <a:xfrm>
                  <a:off x="3362781" y="3803859"/>
                  <a:ext cx="181080" cy="174960"/>
                </a:xfrm>
                <a:prstGeom prst="rect">
                  <a:avLst/>
                </a:prstGeom>
              </p:spPr>
            </p:pic>
          </mc:Fallback>
        </mc:AlternateContent>
      </p:grpSp>
      <p:grpSp>
        <p:nvGrpSpPr>
          <p:cNvPr id="88" name="Group 87">
            <a:extLst>
              <a:ext uri="{FF2B5EF4-FFF2-40B4-BE49-F238E27FC236}">
                <a16:creationId xmlns:a16="http://schemas.microsoft.com/office/drawing/2014/main" id="{749A1129-A1B7-7E7D-646A-419735C3F200}"/>
              </a:ext>
            </a:extLst>
          </p:cNvPr>
          <p:cNvGrpSpPr/>
          <p:nvPr/>
        </p:nvGrpSpPr>
        <p:grpSpPr>
          <a:xfrm>
            <a:off x="3786141" y="3729699"/>
            <a:ext cx="865080" cy="666360"/>
            <a:chOff x="3786141" y="3729699"/>
            <a:chExt cx="865080" cy="666360"/>
          </a:xfrm>
        </p:grpSpPr>
        <mc:AlternateContent xmlns:mc="http://schemas.openxmlformats.org/markup-compatibility/2006" xmlns:p14="http://schemas.microsoft.com/office/powerpoint/2010/main">
          <mc:Choice Requires="p14">
            <p:contentPart p14:bwMode="auto" r:id="rId113">
              <p14:nvContentPartPr>
                <p14:cNvPr id="81" name="Ink 80">
                  <a:extLst>
                    <a:ext uri="{FF2B5EF4-FFF2-40B4-BE49-F238E27FC236}">
                      <a16:creationId xmlns:a16="http://schemas.microsoft.com/office/drawing/2014/main" id="{252CAED2-077F-9B58-2C94-CE9E50A96E7F}"/>
                    </a:ext>
                  </a:extLst>
                </p14:cNvPr>
                <p14:cNvContentPartPr/>
                <p14:nvPr/>
              </p14:nvContentPartPr>
              <p14:xfrm>
                <a:off x="3786141" y="3729699"/>
                <a:ext cx="186480" cy="242280"/>
              </p14:xfrm>
            </p:contentPart>
          </mc:Choice>
          <mc:Fallback xmlns="">
            <p:pic>
              <p:nvPicPr>
                <p:cNvPr id="81" name="Ink 80">
                  <a:extLst>
                    <a:ext uri="{FF2B5EF4-FFF2-40B4-BE49-F238E27FC236}">
                      <a16:creationId xmlns:a16="http://schemas.microsoft.com/office/drawing/2014/main" id="{252CAED2-077F-9B58-2C94-CE9E50A96E7F}"/>
                    </a:ext>
                  </a:extLst>
                </p:cNvPr>
                <p:cNvPicPr/>
                <p:nvPr/>
              </p:nvPicPr>
              <p:blipFill>
                <a:blip r:embed="rId114"/>
                <a:stretch>
                  <a:fillRect/>
                </a:stretch>
              </p:blipFill>
              <p:spPr>
                <a:xfrm>
                  <a:off x="3780021" y="3723579"/>
                  <a:ext cx="1987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2" name="Ink 81">
                  <a:extLst>
                    <a:ext uri="{FF2B5EF4-FFF2-40B4-BE49-F238E27FC236}">
                      <a16:creationId xmlns:a16="http://schemas.microsoft.com/office/drawing/2014/main" id="{260329AC-9526-A0F4-ABAF-70FAE2F91D82}"/>
                    </a:ext>
                  </a:extLst>
                </p14:cNvPr>
                <p14:cNvContentPartPr/>
                <p14:nvPr/>
              </p14:nvContentPartPr>
              <p14:xfrm>
                <a:off x="4081341" y="3818979"/>
                <a:ext cx="41040" cy="147600"/>
              </p14:xfrm>
            </p:contentPart>
          </mc:Choice>
          <mc:Fallback xmlns="">
            <p:pic>
              <p:nvPicPr>
                <p:cNvPr id="82" name="Ink 81">
                  <a:extLst>
                    <a:ext uri="{FF2B5EF4-FFF2-40B4-BE49-F238E27FC236}">
                      <a16:creationId xmlns:a16="http://schemas.microsoft.com/office/drawing/2014/main" id="{260329AC-9526-A0F4-ABAF-70FAE2F91D82}"/>
                    </a:ext>
                  </a:extLst>
                </p:cNvPr>
                <p:cNvPicPr/>
                <p:nvPr/>
              </p:nvPicPr>
              <p:blipFill>
                <a:blip r:embed="rId116"/>
                <a:stretch>
                  <a:fillRect/>
                </a:stretch>
              </p:blipFill>
              <p:spPr>
                <a:xfrm>
                  <a:off x="4075221" y="3812859"/>
                  <a:ext cx="5328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3" name="Ink 82">
                  <a:extLst>
                    <a:ext uri="{FF2B5EF4-FFF2-40B4-BE49-F238E27FC236}">
                      <a16:creationId xmlns:a16="http://schemas.microsoft.com/office/drawing/2014/main" id="{47217791-6EFA-9161-28E1-09EBC55CD970}"/>
                    </a:ext>
                  </a:extLst>
                </p14:cNvPr>
                <p14:cNvContentPartPr/>
                <p14:nvPr/>
              </p14:nvContentPartPr>
              <p14:xfrm>
                <a:off x="4169901" y="3845259"/>
                <a:ext cx="23400" cy="119520"/>
              </p14:xfrm>
            </p:contentPart>
          </mc:Choice>
          <mc:Fallback xmlns="">
            <p:pic>
              <p:nvPicPr>
                <p:cNvPr id="83" name="Ink 82">
                  <a:extLst>
                    <a:ext uri="{FF2B5EF4-FFF2-40B4-BE49-F238E27FC236}">
                      <a16:creationId xmlns:a16="http://schemas.microsoft.com/office/drawing/2014/main" id="{47217791-6EFA-9161-28E1-09EBC55CD970}"/>
                    </a:ext>
                  </a:extLst>
                </p:cNvPr>
                <p:cNvPicPr/>
                <p:nvPr/>
              </p:nvPicPr>
              <p:blipFill>
                <a:blip r:embed="rId118"/>
                <a:stretch>
                  <a:fillRect/>
                </a:stretch>
              </p:blipFill>
              <p:spPr>
                <a:xfrm>
                  <a:off x="4163781" y="3839139"/>
                  <a:ext cx="3564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4" name="Ink 83">
                  <a:extLst>
                    <a:ext uri="{FF2B5EF4-FFF2-40B4-BE49-F238E27FC236}">
                      <a16:creationId xmlns:a16="http://schemas.microsoft.com/office/drawing/2014/main" id="{57E741E0-ECFB-E461-6955-2A0D3EC9DA74}"/>
                    </a:ext>
                  </a:extLst>
                </p14:cNvPr>
                <p14:cNvContentPartPr/>
                <p14:nvPr/>
              </p14:nvContentPartPr>
              <p14:xfrm>
                <a:off x="4055421" y="3767859"/>
                <a:ext cx="231840" cy="41400"/>
              </p14:xfrm>
            </p:contentPart>
          </mc:Choice>
          <mc:Fallback xmlns="">
            <p:pic>
              <p:nvPicPr>
                <p:cNvPr id="84" name="Ink 83">
                  <a:extLst>
                    <a:ext uri="{FF2B5EF4-FFF2-40B4-BE49-F238E27FC236}">
                      <a16:creationId xmlns:a16="http://schemas.microsoft.com/office/drawing/2014/main" id="{57E741E0-ECFB-E461-6955-2A0D3EC9DA74}"/>
                    </a:ext>
                  </a:extLst>
                </p:cNvPr>
                <p:cNvPicPr/>
                <p:nvPr/>
              </p:nvPicPr>
              <p:blipFill>
                <a:blip r:embed="rId120"/>
                <a:stretch>
                  <a:fillRect/>
                </a:stretch>
              </p:blipFill>
              <p:spPr>
                <a:xfrm>
                  <a:off x="4049301" y="3761739"/>
                  <a:ext cx="24408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5" name="Ink 84">
                  <a:extLst>
                    <a:ext uri="{FF2B5EF4-FFF2-40B4-BE49-F238E27FC236}">
                      <a16:creationId xmlns:a16="http://schemas.microsoft.com/office/drawing/2014/main" id="{7896CCCD-31C0-1D53-C41C-5FEE0ABBDFE1}"/>
                    </a:ext>
                  </a:extLst>
                </p14:cNvPr>
                <p14:cNvContentPartPr/>
                <p14:nvPr/>
              </p14:nvContentPartPr>
              <p14:xfrm>
                <a:off x="4370781" y="3743019"/>
                <a:ext cx="280440" cy="144000"/>
              </p14:xfrm>
            </p:contentPart>
          </mc:Choice>
          <mc:Fallback xmlns="">
            <p:pic>
              <p:nvPicPr>
                <p:cNvPr id="85" name="Ink 84">
                  <a:extLst>
                    <a:ext uri="{FF2B5EF4-FFF2-40B4-BE49-F238E27FC236}">
                      <a16:creationId xmlns:a16="http://schemas.microsoft.com/office/drawing/2014/main" id="{7896CCCD-31C0-1D53-C41C-5FEE0ABBDFE1}"/>
                    </a:ext>
                  </a:extLst>
                </p:cNvPr>
                <p:cNvPicPr/>
                <p:nvPr/>
              </p:nvPicPr>
              <p:blipFill>
                <a:blip r:embed="rId122"/>
                <a:stretch>
                  <a:fillRect/>
                </a:stretch>
              </p:blipFill>
              <p:spPr>
                <a:xfrm>
                  <a:off x="4364661" y="3736899"/>
                  <a:ext cx="29268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6" name="Ink 85">
                  <a:extLst>
                    <a:ext uri="{FF2B5EF4-FFF2-40B4-BE49-F238E27FC236}">
                      <a16:creationId xmlns:a16="http://schemas.microsoft.com/office/drawing/2014/main" id="{89F061F8-42B8-634E-384C-88E60FE548C5}"/>
                    </a:ext>
                  </a:extLst>
                </p14:cNvPr>
                <p14:cNvContentPartPr/>
                <p14:nvPr/>
              </p14:nvContentPartPr>
              <p14:xfrm>
                <a:off x="3925821" y="4065939"/>
                <a:ext cx="588960" cy="83880"/>
              </p14:xfrm>
            </p:contentPart>
          </mc:Choice>
          <mc:Fallback xmlns="">
            <p:pic>
              <p:nvPicPr>
                <p:cNvPr id="86" name="Ink 85">
                  <a:extLst>
                    <a:ext uri="{FF2B5EF4-FFF2-40B4-BE49-F238E27FC236}">
                      <a16:creationId xmlns:a16="http://schemas.microsoft.com/office/drawing/2014/main" id="{89F061F8-42B8-634E-384C-88E60FE548C5}"/>
                    </a:ext>
                  </a:extLst>
                </p:cNvPr>
                <p:cNvPicPr/>
                <p:nvPr/>
              </p:nvPicPr>
              <p:blipFill>
                <a:blip r:embed="rId124"/>
                <a:stretch>
                  <a:fillRect/>
                </a:stretch>
              </p:blipFill>
              <p:spPr>
                <a:xfrm>
                  <a:off x="3919701" y="4059819"/>
                  <a:ext cx="60120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87" name="Ink 86">
                  <a:extLst>
                    <a:ext uri="{FF2B5EF4-FFF2-40B4-BE49-F238E27FC236}">
                      <a16:creationId xmlns:a16="http://schemas.microsoft.com/office/drawing/2014/main" id="{720D31E0-658F-0B7B-29D1-A60E374110DE}"/>
                    </a:ext>
                  </a:extLst>
                </p14:cNvPr>
                <p14:cNvContentPartPr/>
                <p14:nvPr/>
              </p14:nvContentPartPr>
              <p14:xfrm>
                <a:off x="4198341" y="4221099"/>
                <a:ext cx="254160" cy="174960"/>
              </p14:xfrm>
            </p:contentPart>
          </mc:Choice>
          <mc:Fallback xmlns="">
            <p:pic>
              <p:nvPicPr>
                <p:cNvPr id="87" name="Ink 86">
                  <a:extLst>
                    <a:ext uri="{FF2B5EF4-FFF2-40B4-BE49-F238E27FC236}">
                      <a16:creationId xmlns:a16="http://schemas.microsoft.com/office/drawing/2014/main" id="{720D31E0-658F-0B7B-29D1-A60E374110DE}"/>
                    </a:ext>
                  </a:extLst>
                </p:cNvPr>
                <p:cNvPicPr/>
                <p:nvPr/>
              </p:nvPicPr>
              <p:blipFill>
                <a:blip r:embed="rId126"/>
                <a:stretch>
                  <a:fillRect/>
                </a:stretch>
              </p:blipFill>
              <p:spPr>
                <a:xfrm>
                  <a:off x="4192221" y="4214979"/>
                  <a:ext cx="266400" cy="187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7">
            <p14:nvContentPartPr>
              <p14:cNvPr id="92" name="Ink 91">
                <a:extLst>
                  <a:ext uri="{FF2B5EF4-FFF2-40B4-BE49-F238E27FC236}">
                    <a16:creationId xmlns:a16="http://schemas.microsoft.com/office/drawing/2014/main" id="{9E3BE306-920B-B9F0-45C0-04B371D8C329}"/>
                  </a:ext>
                </a:extLst>
              </p14:cNvPr>
              <p14:cNvContentPartPr/>
              <p14:nvPr/>
            </p14:nvContentPartPr>
            <p14:xfrm>
              <a:off x="1474581" y="4465899"/>
              <a:ext cx="50760" cy="318240"/>
            </p14:xfrm>
          </p:contentPart>
        </mc:Choice>
        <mc:Fallback xmlns="">
          <p:pic>
            <p:nvPicPr>
              <p:cNvPr id="92" name="Ink 91">
                <a:extLst>
                  <a:ext uri="{FF2B5EF4-FFF2-40B4-BE49-F238E27FC236}">
                    <a16:creationId xmlns:a16="http://schemas.microsoft.com/office/drawing/2014/main" id="{9E3BE306-920B-B9F0-45C0-04B371D8C329}"/>
                  </a:ext>
                </a:extLst>
              </p:cNvPr>
              <p:cNvPicPr/>
              <p:nvPr/>
            </p:nvPicPr>
            <p:blipFill>
              <a:blip r:embed="rId128"/>
              <a:stretch>
                <a:fillRect/>
              </a:stretch>
            </p:blipFill>
            <p:spPr>
              <a:xfrm>
                <a:off x="1468461" y="4459779"/>
                <a:ext cx="63000" cy="330480"/>
              </a:xfrm>
              <a:prstGeom prst="rect">
                <a:avLst/>
              </a:prstGeom>
            </p:spPr>
          </p:pic>
        </mc:Fallback>
      </mc:AlternateContent>
      <p:grpSp>
        <p:nvGrpSpPr>
          <p:cNvPr id="100" name="Group 99">
            <a:extLst>
              <a:ext uri="{FF2B5EF4-FFF2-40B4-BE49-F238E27FC236}">
                <a16:creationId xmlns:a16="http://schemas.microsoft.com/office/drawing/2014/main" id="{D5E022B8-461E-F9BA-2583-2F9CCB4232BF}"/>
              </a:ext>
            </a:extLst>
          </p:cNvPr>
          <p:cNvGrpSpPr/>
          <p:nvPr/>
        </p:nvGrpSpPr>
        <p:grpSpPr>
          <a:xfrm>
            <a:off x="1900101" y="4418379"/>
            <a:ext cx="653400" cy="331560"/>
            <a:chOff x="1900101" y="4418379"/>
            <a:chExt cx="653400" cy="331560"/>
          </a:xfrm>
        </p:grpSpPr>
        <mc:AlternateContent xmlns:mc="http://schemas.openxmlformats.org/markup-compatibility/2006" xmlns:p14="http://schemas.microsoft.com/office/powerpoint/2010/main">
          <mc:Choice Requires="p14">
            <p:contentPart p14:bwMode="auto" r:id="rId129">
              <p14:nvContentPartPr>
                <p14:cNvPr id="93" name="Ink 92">
                  <a:extLst>
                    <a:ext uri="{FF2B5EF4-FFF2-40B4-BE49-F238E27FC236}">
                      <a16:creationId xmlns:a16="http://schemas.microsoft.com/office/drawing/2014/main" id="{29DA357E-519B-4F7A-7C5F-45CB16926011}"/>
                    </a:ext>
                  </a:extLst>
                </p14:cNvPr>
                <p14:cNvContentPartPr/>
                <p14:nvPr/>
              </p14:nvContentPartPr>
              <p14:xfrm>
                <a:off x="1900101" y="4601979"/>
                <a:ext cx="164520" cy="147960"/>
              </p14:xfrm>
            </p:contentPart>
          </mc:Choice>
          <mc:Fallback xmlns="">
            <p:pic>
              <p:nvPicPr>
                <p:cNvPr id="93" name="Ink 92">
                  <a:extLst>
                    <a:ext uri="{FF2B5EF4-FFF2-40B4-BE49-F238E27FC236}">
                      <a16:creationId xmlns:a16="http://schemas.microsoft.com/office/drawing/2014/main" id="{29DA357E-519B-4F7A-7C5F-45CB16926011}"/>
                    </a:ext>
                  </a:extLst>
                </p:cNvPr>
                <p:cNvPicPr/>
                <p:nvPr/>
              </p:nvPicPr>
              <p:blipFill>
                <a:blip r:embed="rId130"/>
                <a:stretch>
                  <a:fillRect/>
                </a:stretch>
              </p:blipFill>
              <p:spPr>
                <a:xfrm>
                  <a:off x="1893981" y="4595859"/>
                  <a:ext cx="17676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94" name="Ink 93">
                  <a:extLst>
                    <a:ext uri="{FF2B5EF4-FFF2-40B4-BE49-F238E27FC236}">
                      <a16:creationId xmlns:a16="http://schemas.microsoft.com/office/drawing/2014/main" id="{5ED484E5-1AC9-C995-ADDC-8E7A2851EE0F}"/>
                    </a:ext>
                  </a:extLst>
                </p14:cNvPr>
                <p14:cNvContentPartPr/>
                <p14:nvPr/>
              </p14:nvContentPartPr>
              <p14:xfrm>
                <a:off x="2086581" y="4587219"/>
                <a:ext cx="101160" cy="141480"/>
              </p14:xfrm>
            </p:contentPart>
          </mc:Choice>
          <mc:Fallback xmlns="">
            <p:pic>
              <p:nvPicPr>
                <p:cNvPr id="94" name="Ink 93">
                  <a:extLst>
                    <a:ext uri="{FF2B5EF4-FFF2-40B4-BE49-F238E27FC236}">
                      <a16:creationId xmlns:a16="http://schemas.microsoft.com/office/drawing/2014/main" id="{5ED484E5-1AC9-C995-ADDC-8E7A2851EE0F}"/>
                    </a:ext>
                  </a:extLst>
                </p:cNvPr>
                <p:cNvPicPr/>
                <p:nvPr/>
              </p:nvPicPr>
              <p:blipFill>
                <a:blip r:embed="rId132"/>
                <a:stretch>
                  <a:fillRect/>
                </a:stretch>
              </p:blipFill>
              <p:spPr>
                <a:xfrm>
                  <a:off x="2080461" y="4581099"/>
                  <a:ext cx="11340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95" name="Ink 94">
                  <a:extLst>
                    <a:ext uri="{FF2B5EF4-FFF2-40B4-BE49-F238E27FC236}">
                      <a16:creationId xmlns:a16="http://schemas.microsoft.com/office/drawing/2014/main" id="{0F89BBBB-5266-F823-332E-799DC2CE59AA}"/>
                    </a:ext>
                  </a:extLst>
                </p14:cNvPr>
                <p14:cNvContentPartPr/>
                <p14:nvPr/>
              </p14:nvContentPartPr>
              <p14:xfrm>
                <a:off x="2211141" y="4418379"/>
                <a:ext cx="342360" cy="327600"/>
              </p14:xfrm>
            </p:contentPart>
          </mc:Choice>
          <mc:Fallback xmlns="">
            <p:pic>
              <p:nvPicPr>
                <p:cNvPr id="95" name="Ink 94">
                  <a:extLst>
                    <a:ext uri="{FF2B5EF4-FFF2-40B4-BE49-F238E27FC236}">
                      <a16:creationId xmlns:a16="http://schemas.microsoft.com/office/drawing/2014/main" id="{0F89BBBB-5266-F823-332E-799DC2CE59AA}"/>
                    </a:ext>
                  </a:extLst>
                </p:cNvPr>
                <p:cNvPicPr/>
                <p:nvPr/>
              </p:nvPicPr>
              <p:blipFill>
                <a:blip r:embed="rId134"/>
                <a:stretch>
                  <a:fillRect/>
                </a:stretch>
              </p:blipFill>
              <p:spPr>
                <a:xfrm>
                  <a:off x="2205021" y="4412259"/>
                  <a:ext cx="354600" cy="339840"/>
                </a:xfrm>
                <a:prstGeom prst="rect">
                  <a:avLst/>
                </a:prstGeom>
              </p:spPr>
            </p:pic>
          </mc:Fallback>
        </mc:AlternateContent>
      </p:grpSp>
      <p:grpSp>
        <p:nvGrpSpPr>
          <p:cNvPr id="99" name="Group 98">
            <a:extLst>
              <a:ext uri="{FF2B5EF4-FFF2-40B4-BE49-F238E27FC236}">
                <a16:creationId xmlns:a16="http://schemas.microsoft.com/office/drawing/2014/main" id="{8E8EAB58-B121-BDA3-BEF0-6CDA39579789}"/>
              </a:ext>
            </a:extLst>
          </p:cNvPr>
          <p:cNvGrpSpPr/>
          <p:nvPr/>
        </p:nvGrpSpPr>
        <p:grpSpPr>
          <a:xfrm>
            <a:off x="822261" y="5422059"/>
            <a:ext cx="555120" cy="262800"/>
            <a:chOff x="822261" y="5422059"/>
            <a:chExt cx="555120" cy="262800"/>
          </a:xfrm>
        </p:grpSpPr>
        <mc:AlternateContent xmlns:mc="http://schemas.openxmlformats.org/markup-compatibility/2006" xmlns:p14="http://schemas.microsoft.com/office/powerpoint/2010/main">
          <mc:Choice Requires="p14">
            <p:contentPart p14:bwMode="auto" r:id="rId135">
              <p14:nvContentPartPr>
                <p14:cNvPr id="96" name="Ink 95">
                  <a:extLst>
                    <a:ext uri="{FF2B5EF4-FFF2-40B4-BE49-F238E27FC236}">
                      <a16:creationId xmlns:a16="http://schemas.microsoft.com/office/drawing/2014/main" id="{CE8E9C6A-4FBC-6D1C-4824-68EA9575E6C6}"/>
                    </a:ext>
                  </a:extLst>
                </p14:cNvPr>
                <p14:cNvContentPartPr/>
                <p14:nvPr/>
              </p14:nvContentPartPr>
              <p14:xfrm>
                <a:off x="822261" y="5422059"/>
                <a:ext cx="258840" cy="262800"/>
              </p14:xfrm>
            </p:contentPart>
          </mc:Choice>
          <mc:Fallback xmlns="">
            <p:pic>
              <p:nvPicPr>
                <p:cNvPr id="96" name="Ink 95">
                  <a:extLst>
                    <a:ext uri="{FF2B5EF4-FFF2-40B4-BE49-F238E27FC236}">
                      <a16:creationId xmlns:a16="http://schemas.microsoft.com/office/drawing/2014/main" id="{CE8E9C6A-4FBC-6D1C-4824-68EA9575E6C6}"/>
                    </a:ext>
                  </a:extLst>
                </p:cNvPr>
                <p:cNvPicPr/>
                <p:nvPr/>
              </p:nvPicPr>
              <p:blipFill>
                <a:blip r:embed="rId136"/>
                <a:stretch>
                  <a:fillRect/>
                </a:stretch>
              </p:blipFill>
              <p:spPr>
                <a:xfrm>
                  <a:off x="816141" y="5415939"/>
                  <a:ext cx="27108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97" name="Ink 96">
                  <a:extLst>
                    <a:ext uri="{FF2B5EF4-FFF2-40B4-BE49-F238E27FC236}">
                      <a16:creationId xmlns:a16="http://schemas.microsoft.com/office/drawing/2014/main" id="{C844B933-4E11-E598-D484-E409D1F22238}"/>
                    </a:ext>
                  </a:extLst>
                </p14:cNvPr>
                <p14:cNvContentPartPr/>
                <p14:nvPr/>
              </p14:nvContentPartPr>
              <p14:xfrm>
                <a:off x="1191621" y="5478939"/>
                <a:ext cx="102960" cy="47520"/>
              </p14:xfrm>
            </p:contentPart>
          </mc:Choice>
          <mc:Fallback xmlns="">
            <p:pic>
              <p:nvPicPr>
                <p:cNvPr id="97" name="Ink 96">
                  <a:extLst>
                    <a:ext uri="{FF2B5EF4-FFF2-40B4-BE49-F238E27FC236}">
                      <a16:creationId xmlns:a16="http://schemas.microsoft.com/office/drawing/2014/main" id="{C844B933-4E11-E598-D484-E409D1F22238}"/>
                    </a:ext>
                  </a:extLst>
                </p:cNvPr>
                <p:cNvPicPr/>
                <p:nvPr/>
              </p:nvPicPr>
              <p:blipFill>
                <a:blip r:embed="rId138"/>
                <a:stretch>
                  <a:fillRect/>
                </a:stretch>
              </p:blipFill>
              <p:spPr>
                <a:xfrm>
                  <a:off x="1185501" y="5472819"/>
                  <a:ext cx="1152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98" name="Ink 97">
                  <a:extLst>
                    <a:ext uri="{FF2B5EF4-FFF2-40B4-BE49-F238E27FC236}">
                      <a16:creationId xmlns:a16="http://schemas.microsoft.com/office/drawing/2014/main" id="{63C059C5-6369-C019-9163-F17F2C26EC66}"/>
                    </a:ext>
                  </a:extLst>
                </p14:cNvPr>
                <p14:cNvContentPartPr/>
                <p14:nvPr/>
              </p14:nvContentPartPr>
              <p14:xfrm>
                <a:off x="1273341" y="5541579"/>
                <a:ext cx="104040" cy="29520"/>
              </p14:xfrm>
            </p:contentPart>
          </mc:Choice>
          <mc:Fallback xmlns="">
            <p:pic>
              <p:nvPicPr>
                <p:cNvPr id="98" name="Ink 97">
                  <a:extLst>
                    <a:ext uri="{FF2B5EF4-FFF2-40B4-BE49-F238E27FC236}">
                      <a16:creationId xmlns:a16="http://schemas.microsoft.com/office/drawing/2014/main" id="{63C059C5-6369-C019-9163-F17F2C26EC66}"/>
                    </a:ext>
                  </a:extLst>
                </p:cNvPr>
                <p:cNvPicPr/>
                <p:nvPr/>
              </p:nvPicPr>
              <p:blipFill>
                <a:blip r:embed="rId140"/>
                <a:stretch>
                  <a:fillRect/>
                </a:stretch>
              </p:blipFill>
              <p:spPr>
                <a:xfrm>
                  <a:off x="1267221" y="5535459"/>
                  <a:ext cx="116280" cy="41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1">
            <p14:nvContentPartPr>
              <p14:cNvPr id="101" name="Ink 100">
                <a:extLst>
                  <a:ext uri="{FF2B5EF4-FFF2-40B4-BE49-F238E27FC236}">
                    <a16:creationId xmlns:a16="http://schemas.microsoft.com/office/drawing/2014/main" id="{B1DCE7BB-C9AF-8709-1F41-375CBD94ED69}"/>
                  </a:ext>
                </a:extLst>
              </p14:cNvPr>
              <p14:cNvContentPartPr/>
              <p14:nvPr/>
            </p14:nvContentPartPr>
            <p14:xfrm>
              <a:off x="1612821" y="5319459"/>
              <a:ext cx="194040" cy="335160"/>
            </p14:xfrm>
          </p:contentPart>
        </mc:Choice>
        <mc:Fallback xmlns="">
          <p:pic>
            <p:nvPicPr>
              <p:cNvPr id="101" name="Ink 100">
                <a:extLst>
                  <a:ext uri="{FF2B5EF4-FFF2-40B4-BE49-F238E27FC236}">
                    <a16:creationId xmlns:a16="http://schemas.microsoft.com/office/drawing/2014/main" id="{B1DCE7BB-C9AF-8709-1F41-375CBD94ED69}"/>
                  </a:ext>
                </a:extLst>
              </p:cNvPr>
              <p:cNvPicPr/>
              <p:nvPr/>
            </p:nvPicPr>
            <p:blipFill>
              <a:blip r:embed="rId142"/>
              <a:stretch>
                <a:fillRect/>
              </a:stretch>
            </p:blipFill>
            <p:spPr>
              <a:xfrm>
                <a:off x="1606701" y="5313339"/>
                <a:ext cx="20628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02" name="Ink 101">
                <a:extLst>
                  <a:ext uri="{FF2B5EF4-FFF2-40B4-BE49-F238E27FC236}">
                    <a16:creationId xmlns:a16="http://schemas.microsoft.com/office/drawing/2014/main" id="{54A83A81-8018-CE91-AF7C-C2F62C1D1D26}"/>
                  </a:ext>
                </a:extLst>
              </p14:cNvPr>
              <p14:cNvContentPartPr/>
              <p14:nvPr/>
            </p14:nvContentPartPr>
            <p14:xfrm>
              <a:off x="2084061" y="5390019"/>
              <a:ext cx="27000" cy="27360"/>
            </p14:xfrm>
          </p:contentPart>
        </mc:Choice>
        <mc:Fallback xmlns="">
          <p:pic>
            <p:nvPicPr>
              <p:cNvPr id="102" name="Ink 101">
                <a:extLst>
                  <a:ext uri="{FF2B5EF4-FFF2-40B4-BE49-F238E27FC236}">
                    <a16:creationId xmlns:a16="http://schemas.microsoft.com/office/drawing/2014/main" id="{54A83A81-8018-CE91-AF7C-C2F62C1D1D26}"/>
                  </a:ext>
                </a:extLst>
              </p:cNvPr>
              <p:cNvPicPr/>
              <p:nvPr/>
            </p:nvPicPr>
            <p:blipFill>
              <a:blip r:embed="rId144"/>
              <a:stretch>
                <a:fillRect/>
              </a:stretch>
            </p:blipFill>
            <p:spPr>
              <a:xfrm>
                <a:off x="2077941" y="5383899"/>
                <a:ext cx="3924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03" name="Ink 102">
                <a:extLst>
                  <a:ext uri="{FF2B5EF4-FFF2-40B4-BE49-F238E27FC236}">
                    <a16:creationId xmlns:a16="http://schemas.microsoft.com/office/drawing/2014/main" id="{E3A7BB83-EA77-114F-B174-56BC75954D1B}"/>
                  </a:ext>
                </a:extLst>
              </p14:cNvPr>
              <p14:cNvContentPartPr/>
              <p14:nvPr/>
            </p14:nvContentPartPr>
            <p14:xfrm>
              <a:off x="2121141" y="5535459"/>
              <a:ext cx="5400" cy="4320"/>
            </p14:xfrm>
          </p:contentPart>
        </mc:Choice>
        <mc:Fallback xmlns="">
          <p:pic>
            <p:nvPicPr>
              <p:cNvPr id="103" name="Ink 102">
                <a:extLst>
                  <a:ext uri="{FF2B5EF4-FFF2-40B4-BE49-F238E27FC236}">
                    <a16:creationId xmlns:a16="http://schemas.microsoft.com/office/drawing/2014/main" id="{E3A7BB83-EA77-114F-B174-56BC75954D1B}"/>
                  </a:ext>
                </a:extLst>
              </p:cNvPr>
              <p:cNvPicPr/>
              <p:nvPr/>
            </p:nvPicPr>
            <p:blipFill>
              <a:blip r:embed="rId146"/>
              <a:stretch>
                <a:fillRect/>
              </a:stretch>
            </p:blipFill>
            <p:spPr>
              <a:xfrm>
                <a:off x="2115021" y="5529339"/>
                <a:ext cx="17640" cy="16560"/>
              </a:xfrm>
              <a:prstGeom prst="rect">
                <a:avLst/>
              </a:prstGeom>
            </p:spPr>
          </p:pic>
        </mc:Fallback>
      </mc:AlternateContent>
      <p:grpSp>
        <p:nvGrpSpPr>
          <p:cNvPr id="109" name="Group 108">
            <a:extLst>
              <a:ext uri="{FF2B5EF4-FFF2-40B4-BE49-F238E27FC236}">
                <a16:creationId xmlns:a16="http://schemas.microsoft.com/office/drawing/2014/main" id="{74D43C4B-61BF-2B05-DBEA-446B45403712}"/>
              </a:ext>
            </a:extLst>
          </p:cNvPr>
          <p:cNvGrpSpPr/>
          <p:nvPr/>
        </p:nvGrpSpPr>
        <p:grpSpPr>
          <a:xfrm>
            <a:off x="2689221" y="5173299"/>
            <a:ext cx="1322280" cy="379080"/>
            <a:chOff x="2689221" y="5173299"/>
            <a:chExt cx="1322280" cy="379080"/>
          </a:xfrm>
        </p:grpSpPr>
        <mc:AlternateContent xmlns:mc="http://schemas.openxmlformats.org/markup-compatibility/2006" xmlns:p14="http://schemas.microsoft.com/office/powerpoint/2010/main">
          <mc:Choice Requires="p14">
            <p:contentPart p14:bwMode="auto" r:id="rId147">
              <p14:nvContentPartPr>
                <p14:cNvPr id="104" name="Ink 103">
                  <a:extLst>
                    <a:ext uri="{FF2B5EF4-FFF2-40B4-BE49-F238E27FC236}">
                      <a16:creationId xmlns:a16="http://schemas.microsoft.com/office/drawing/2014/main" id="{1A5EE361-2B46-BE76-5925-E41CEB01F484}"/>
                    </a:ext>
                  </a:extLst>
                </p14:cNvPr>
                <p14:cNvContentPartPr/>
                <p14:nvPr/>
              </p14:nvContentPartPr>
              <p14:xfrm>
                <a:off x="2689221" y="5187339"/>
                <a:ext cx="187920" cy="365040"/>
              </p14:xfrm>
            </p:contentPart>
          </mc:Choice>
          <mc:Fallback xmlns="">
            <p:pic>
              <p:nvPicPr>
                <p:cNvPr id="104" name="Ink 103">
                  <a:extLst>
                    <a:ext uri="{FF2B5EF4-FFF2-40B4-BE49-F238E27FC236}">
                      <a16:creationId xmlns:a16="http://schemas.microsoft.com/office/drawing/2014/main" id="{1A5EE361-2B46-BE76-5925-E41CEB01F484}"/>
                    </a:ext>
                  </a:extLst>
                </p:cNvPr>
                <p:cNvPicPr/>
                <p:nvPr/>
              </p:nvPicPr>
              <p:blipFill>
                <a:blip r:embed="rId148"/>
                <a:stretch>
                  <a:fillRect/>
                </a:stretch>
              </p:blipFill>
              <p:spPr>
                <a:xfrm>
                  <a:off x="2683101" y="5181219"/>
                  <a:ext cx="20016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05" name="Ink 104">
                  <a:extLst>
                    <a:ext uri="{FF2B5EF4-FFF2-40B4-BE49-F238E27FC236}">
                      <a16:creationId xmlns:a16="http://schemas.microsoft.com/office/drawing/2014/main" id="{2E82D438-6087-6CB9-1EB2-63FD9498840E}"/>
                    </a:ext>
                  </a:extLst>
                </p14:cNvPr>
                <p14:cNvContentPartPr/>
                <p14:nvPr/>
              </p14:nvContentPartPr>
              <p14:xfrm>
                <a:off x="3048141" y="5356539"/>
                <a:ext cx="196200" cy="194760"/>
              </p14:xfrm>
            </p:contentPart>
          </mc:Choice>
          <mc:Fallback xmlns="">
            <p:pic>
              <p:nvPicPr>
                <p:cNvPr id="105" name="Ink 104">
                  <a:extLst>
                    <a:ext uri="{FF2B5EF4-FFF2-40B4-BE49-F238E27FC236}">
                      <a16:creationId xmlns:a16="http://schemas.microsoft.com/office/drawing/2014/main" id="{2E82D438-6087-6CB9-1EB2-63FD9498840E}"/>
                    </a:ext>
                  </a:extLst>
                </p:cNvPr>
                <p:cNvPicPr/>
                <p:nvPr/>
              </p:nvPicPr>
              <p:blipFill>
                <a:blip r:embed="rId150"/>
                <a:stretch>
                  <a:fillRect/>
                </a:stretch>
              </p:blipFill>
              <p:spPr>
                <a:xfrm>
                  <a:off x="3042021" y="5350419"/>
                  <a:ext cx="2084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06" name="Ink 105">
                  <a:extLst>
                    <a:ext uri="{FF2B5EF4-FFF2-40B4-BE49-F238E27FC236}">
                      <a16:creationId xmlns:a16="http://schemas.microsoft.com/office/drawing/2014/main" id="{FC3A69B4-C90A-A620-D751-182B2DA7477D}"/>
                    </a:ext>
                  </a:extLst>
                </p14:cNvPr>
                <p14:cNvContentPartPr/>
                <p14:nvPr/>
              </p14:nvContentPartPr>
              <p14:xfrm>
                <a:off x="3297621" y="5360139"/>
                <a:ext cx="109440" cy="161640"/>
              </p14:xfrm>
            </p:contentPart>
          </mc:Choice>
          <mc:Fallback xmlns="">
            <p:pic>
              <p:nvPicPr>
                <p:cNvPr id="106" name="Ink 105">
                  <a:extLst>
                    <a:ext uri="{FF2B5EF4-FFF2-40B4-BE49-F238E27FC236}">
                      <a16:creationId xmlns:a16="http://schemas.microsoft.com/office/drawing/2014/main" id="{FC3A69B4-C90A-A620-D751-182B2DA7477D}"/>
                    </a:ext>
                  </a:extLst>
                </p:cNvPr>
                <p:cNvPicPr/>
                <p:nvPr/>
              </p:nvPicPr>
              <p:blipFill>
                <a:blip r:embed="rId152"/>
                <a:stretch>
                  <a:fillRect/>
                </a:stretch>
              </p:blipFill>
              <p:spPr>
                <a:xfrm>
                  <a:off x="3291501" y="5354019"/>
                  <a:ext cx="12168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07" name="Ink 106">
                  <a:extLst>
                    <a:ext uri="{FF2B5EF4-FFF2-40B4-BE49-F238E27FC236}">
                      <a16:creationId xmlns:a16="http://schemas.microsoft.com/office/drawing/2014/main" id="{380C1062-A0E4-4B5A-0A58-56EA9CD67D15}"/>
                    </a:ext>
                  </a:extLst>
                </p14:cNvPr>
                <p14:cNvContentPartPr/>
                <p14:nvPr/>
              </p14:nvContentPartPr>
              <p14:xfrm>
                <a:off x="3422541" y="5173299"/>
                <a:ext cx="183600" cy="331200"/>
              </p14:xfrm>
            </p:contentPart>
          </mc:Choice>
          <mc:Fallback xmlns="">
            <p:pic>
              <p:nvPicPr>
                <p:cNvPr id="107" name="Ink 106">
                  <a:extLst>
                    <a:ext uri="{FF2B5EF4-FFF2-40B4-BE49-F238E27FC236}">
                      <a16:creationId xmlns:a16="http://schemas.microsoft.com/office/drawing/2014/main" id="{380C1062-A0E4-4B5A-0A58-56EA9CD67D15}"/>
                    </a:ext>
                  </a:extLst>
                </p:cNvPr>
                <p:cNvPicPr/>
                <p:nvPr/>
              </p:nvPicPr>
              <p:blipFill>
                <a:blip r:embed="rId154"/>
                <a:stretch>
                  <a:fillRect/>
                </a:stretch>
              </p:blipFill>
              <p:spPr>
                <a:xfrm>
                  <a:off x="3416421" y="5167179"/>
                  <a:ext cx="19584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8" name="Ink 107">
                  <a:extLst>
                    <a:ext uri="{FF2B5EF4-FFF2-40B4-BE49-F238E27FC236}">
                      <a16:creationId xmlns:a16="http://schemas.microsoft.com/office/drawing/2014/main" id="{9F95E685-DC3B-E715-D82F-36386DD73EF6}"/>
                    </a:ext>
                  </a:extLst>
                </p14:cNvPr>
                <p14:cNvContentPartPr/>
                <p14:nvPr/>
              </p14:nvContentPartPr>
              <p14:xfrm>
                <a:off x="3725301" y="5253939"/>
                <a:ext cx="286200" cy="225000"/>
              </p14:xfrm>
            </p:contentPart>
          </mc:Choice>
          <mc:Fallback xmlns="">
            <p:pic>
              <p:nvPicPr>
                <p:cNvPr id="108" name="Ink 107">
                  <a:extLst>
                    <a:ext uri="{FF2B5EF4-FFF2-40B4-BE49-F238E27FC236}">
                      <a16:creationId xmlns:a16="http://schemas.microsoft.com/office/drawing/2014/main" id="{9F95E685-DC3B-E715-D82F-36386DD73EF6}"/>
                    </a:ext>
                  </a:extLst>
                </p:cNvPr>
                <p:cNvPicPr/>
                <p:nvPr/>
              </p:nvPicPr>
              <p:blipFill>
                <a:blip r:embed="rId156"/>
                <a:stretch>
                  <a:fillRect/>
                </a:stretch>
              </p:blipFill>
              <p:spPr>
                <a:xfrm>
                  <a:off x="3719181" y="5247819"/>
                  <a:ext cx="298440" cy="237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7">
            <p14:nvContentPartPr>
              <p14:cNvPr id="110" name="Ink 109">
                <a:extLst>
                  <a:ext uri="{FF2B5EF4-FFF2-40B4-BE49-F238E27FC236}">
                    <a16:creationId xmlns:a16="http://schemas.microsoft.com/office/drawing/2014/main" id="{68052517-79BD-9B93-0539-EE2CB5AB8DEC}"/>
                  </a:ext>
                </a:extLst>
              </p14:cNvPr>
              <p14:cNvContentPartPr/>
              <p14:nvPr/>
            </p14:nvContentPartPr>
            <p14:xfrm>
              <a:off x="6814101" y="1648899"/>
              <a:ext cx="5109120" cy="3429360"/>
            </p14:xfrm>
          </p:contentPart>
        </mc:Choice>
        <mc:Fallback xmlns="">
          <p:pic>
            <p:nvPicPr>
              <p:cNvPr id="110" name="Ink 109">
                <a:extLst>
                  <a:ext uri="{FF2B5EF4-FFF2-40B4-BE49-F238E27FC236}">
                    <a16:creationId xmlns:a16="http://schemas.microsoft.com/office/drawing/2014/main" id="{68052517-79BD-9B93-0539-EE2CB5AB8DEC}"/>
                  </a:ext>
                </a:extLst>
              </p:cNvPr>
              <p:cNvPicPr/>
              <p:nvPr/>
            </p:nvPicPr>
            <p:blipFill>
              <a:blip r:embed="rId158"/>
              <a:stretch>
                <a:fillRect/>
              </a:stretch>
            </p:blipFill>
            <p:spPr>
              <a:xfrm>
                <a:off x="6760101" y="1540899"/>
                <a:ext cx="5216760" cy="3645000"/>
              </a:xfrm>
              <a:prstGeom prst="rect">
                <a:avLst/>
              </a:prstGeom>
            </p:spPr>
          </p:pic>
        </mc:Fallback>
      </mc:AlternateContent>
      <p:grpSp>
        <p:nvGrpSpPr>
          <p:cNvPr id="114" name="Group 113">
            <a:extLst>
              <a:ext uri="{FF2B5EF4-FFF2-40B4-BE49-F238E27FC236}">
                <a16:creationId xmlns:a16="http://schemas.microsoft.com/office/drawing/2014/main" id="{218356F7-AF25-A6A0-2C03-7F64C5CE303D}"/>
              </a:ext>
            </a:extLst>
          </p:cNvPr>
          <p:cNvGrpSpPr/>
          <p:nvPr/>
        </p:nvGrpSpPr>
        <p:grpSpPr>
          <a:xfrm>
            <a:off x="947181" y="6238539"/>
            <a:ext cx="518040" cy="249480"/>
            <a:chOff x="947181" y="6238539"/>
            <a:chExt cx="518040" cy="249480"/>
          </a:xfrm>
        </p:grpSpPr>
        <mc:AlternateContent xmlns:mc="http://schemas.openxmlformats.org/markup-compatibility/2006" xmlns:p14="http://schemas.microsoft.com/office/powerpoint/2010/main">
          <mc:Choice Requires="p14">
            <p:contentPart p14:bwMode="auto" r:id="rId159">
              <p14:nvContentPartPr>
                <p14:cNvPr id="111" name="Ink 110">
                  <a:extLst>
                    <a:ext uri="{FF2B5EF4-FFF2-40B4-BE49-F238E27FC236}">
                      <a16:creationId xmlns:a16="http://schemas.microsoft.com/office/drawing/2014/main" id="{3251D989-1D10-57C2-41E7-EE927FC7E426}"/>
                    </a:ext>
                  </a:extLst>
                </p14:cNvPr>
                <p14:cNvContentPartPr/>
                <p14:nvPr/>
              </p14:nvContentPartPr>
              <p14:xfrm>
                <a:off x="947181" y="6238539"/>
                <a:ext cx="236520" cy="249480"/>
              </p14:xfrm>
            </p:contentPart>
          </mc:Choice>
          <mc:Fallback xmlns="">
            <p:pic>
              <p:nvPicPr>
                <p:cNvPr id="111" name="Ink 110">
                  <a:extLst>
                    <a:ext uri="{FF2B5EF4-FFF2-40B4-BE49-F238E27FC236}">
                      <a16:creationId xmlns:a16="http://schemas.microsoft.com/office/drawing/2014/main" id="{3251D989-1D10-57C2-41E7-EE927FC7E426}"/>
                    </a:ext>
                  </a:extLst>
                </p:cNvPr>
                <p:cNvPicPr/>
                <p:nvPr/>
              </p:nvPicPr>
              <p:blipFill>
                <a:blip r:embed="rId160"/>
                <a:stretch>
                  <a:fillRect/>
                </a:stretch>
              </p:blipFill>
              <p:spPr>
                <a:xfrm>
                  <a:off x="941061" y="6232419"/>
                  <a:ext cx="2487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12" name="Ink 111">
                  <a:extLst>
                    <a:ext uri="{FF2B5EF4-FFF2-40B4-BE49-F238E27FC236}">
                      <a16:creationId xmlns:a16="http://schemas.microsoft.com/office/drawing/2014/main" id="{BF314044-FDF2-0968-7790-6ADAE9CB808F}"/>
                    </a:ext>
                  </a:extLst>
                </p14:cNvPr>
                <p14:cNvContentPartPr/>
                <p14:nvPr/>
              </p14:nvContentPartPr>
              <p14:xfrm>
                <a:off x="1221141" y="6300099"/>
                <a:ext cx="102960" cy="55800"/>
              </p14:xfrm>
            </p:contentPart>
          </mc:Choice>
          <mc:Fallback xmlns="">
            <p:pic>
              <p:nvPicPr>
                <p:cNvPr id="112" name="Ink 111">
                  <a:extLst>
                    <a:ext uri="{FF2B5EF4-FFF2-40B4-BE49-F238E27FC236}">
                      <a16:creationId xmlns:a16="http://schemas.microsoft.com/office/drawing/2014/main" id="{BF314044-FDF2-0968-7790-6ADAE9CB808F}"/>
                    </a:ext>
                  </a:extLst>
                </p:cNvPr>
                <p:cNvPicPr/>
                <p:nvPr/>
              </p:nvPicPr>
              <p:blipFill>
                <a:blip r:embed="rId162"/>
                <a:stretch>
                  <a:fillRect/>
                </a:stretch>
              </p:blipFill>
              <p:spPr>
                <a:xfrm>
                  <a:off x="1215021" y="6293979"/>
                  <a:ext cx="11520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13" name="Ink 112">
                  <a:extLst>
                    <a:ext uri="{FF2B5EF4-FFF2-40B4-BE49-F238E27FC236}">
                      <a16:creationId xmlns:a16="http://schemas.microsoft.com/office/drawing/2014/main" id="{041F3DDF-32B4-4047-F448-EB3C718B3F40}"/>
                    </a:ext>
                  </a:extLst>
                </p14:cNvPr>
                <p14:cNvContentPartPr/>
                <p14:nvPr/>
              </p14:nvContentPartPr>
              <p14:xfrm>
                <a:off x="1338861" y="6359859"/>
                <a:ext cx="126360" cy="51480"/>
              </p14:xfrm>
            </p:contentPart>
          </mc:Choice>
          <mc:Fallback xmlns="">
            <p:pic>
              <p:nvPicPr>
                <p:cNvPr id="113" name="Ink 112">
                  <a:extLst>
                    <a:ext uri="{FF2B5EF4-FFF2-40B4-BE49-F238E27FC236}">
                      <a16:creationId xmlns:a16="http://schemas.microsoft.com/office/drawing/2014/main" id="{041F3DDF-32B4-4047-F448-EB3C718B3F40}"/>
                    </a:ext>
                  </a:extLst>
                </p:cNvPr>
                <p:cNvPicPr/>
                <p:nvPr/>
              </p:nvPicPr>
              <p:blipFill>
                <a:blip r:embed="rId164"/>
                <a:stretch>
                  <a:fillRect/>
                </a:stretch>
              </p:blipFill>
              <p:spPr>
                <a:xfrm>
                  <a:off x="1332741" y="6353739"/>
                  <a:ext cx="138600" cy="63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5">
            <p14:nvContentPartPr>
              <p14:cNvPr id="115" name="Ink 114">
                <a:extLst>
                  <a:ext uri="{FF2B5EF4-FFF2-40B4-BE49-F238E27FC236}">
                    <a16:creationId xmlns:a16="http://schemas.microsoft.com/office/drawing/2014/main" id="{BA4FFF5D-2458-9417-A6CF-BC81BB6A5AB3}"/>
                  </a:ext>
                </a:extLst>
              </p14:cNvPr>
              <p14:cNvContentPartPr/>
              <p14:nvPr/>
            </p14:nvContentPartPr>
            <p14:xfrm>
              <a:off x="1698861" y="6062499"/>
              <a:ext cx="161280" cy="333000"/>
            </p14:xfrm>
          </p:contentPart>
        </mc:Choice>
        <mc:Fallback xmlns="">
          <p:pic>
            <p:nvPicPr>
              <p:cNvPr id="115" name="Ink 114">
                <a:extLst>
                  <a:ext uri="{FF2B5EF4-FFF2-40B4-BE49-F238E27FC236}">
                    <a16:creationId xmlns:a16="http://schemas.microsoft.com/office/drawing/2014/main" id="{BA4FFF5D-2458-9417-A6CF-BC81BB6A5AB3}"/>
                  </a:ext>
                </a:extLst>
              </p:cNvPr>
              <p:cNvPicPr/>
              <p:nvPr/>
            </p:nvPicPr>
            <p:blipFill>
              <a:blip r:embed="rId166"/>
              <a:stretch>
                <a:fillRect/>
              </a:stretch>
            </p:blipFill>
            <p:spPr>
              <a:xfrm>
                <a:off x="1692741" y="6056379"/>
                <a:ext cx="17352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16" name="Ink 115">
                <a:extLst>
                  <a:ext uri="{FF2B5EF4-FFF2-40B4-BE49-F238E27FC236}">
                    <a16:creationId xmlns:a16="http://schemas.microsoft.com/office/drawing/2014/main" id="{C331A3C8-044D-F962-D8C0-F7C4D27C01B5}"/>
                  </a:ext>
                </a:extLst>
              </p14:cNvPr>
              <p14:cNvContentPartPr/>
              <p14:nvPr/>
            </p14:nvContentPartPr>
            <p14:xfrm>
              <a:off x="2044101" y="6144939"/>
              <a:ext cx="14760" cy="31320"/>
            </p14:xfrm>
          </p:contentPart>
        </mc:Choice>
        <mc:Fallback xmlns="">
          <p:pic>
            <p:nvPicPr>
              <p:cNvPr id="116" name="Ink 115">
                <a:extLst>
                  <a:ext uri="{FF2B5EF4-FFF2-40B4-BE49-F238E27FC236}">
                    <a16:creationId xmlns:a16="http://schemas.microsoft.com/office/drawing/2014/main" id="{C331A3C8-044D-F962-D8C0-F7C4D27C01B5}"/>
                  </a:ext>
                </a:extLst>
              </p:cNvPr>
              <p:cNvPicPr/>
              <p:nvPr/>
            </p:nvPicPr>
            <p:blipFill>
              <a:blip r:embed="rId168"/>
              <a:stretch>
                <a:fillRect/>
              </a:stretch>
            </p:blipFill>
            <p:spPr>
              <a:xfrm>
                <a:off x="2037981" y="6138819"/>
                <a:ext cx="270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17" name="Ink 116">
                <a:extLst>
                  <a:ext uri="{FF2B5EF4-FFF2-40B4-BE49-F238E27FC236}">
                    <a16:creationId xmlns:a16="http://schemas.microsoft.com/office/drawing/2014/main" id="{E4279AD1-CC6E-2032-F53B-45A6F6C89227}"/>
                  </a:ext>
                </a:extLst>
              </p14:cNvPr>
              <p14:cNvContentPartPr/>
              <p14:nvPr/>
            </p14:nvContentPartPr>
            <p14:xfrm>
              <a:off x="2127261" y="6292539"/>
              <a:ext cx="67320" cy="39600"/>
            </p14:xfrm>
          </p:contentPart>
        </mc:Choice>
        <mc:Fallback xmlns="">
          <p:pic>
            <p:nvPicPr>
              <p:cNvPr id="117" name="Ink 116">
                <a:extLst>
                  <a:ext uri="{FF2B5EF4-FFF2-40B4-BE49-F238E27FC236}">
                    <a16:creationId xmlns:a16="http://schemas.microsoft.com/office/drawing/2014/main" id="{E4279AD1-CC6E-2032-F53B-45A6F6C89227}"/>
                  </a:ext>
                </a:extLst>
              </p:cNvPr>
              <p:cNvPicPr/>
              <p:nvPr/>
            </p:nvPicPr>
            <p:blipFill>
              <a:blip r:embed="rId170"/>
              <a:stretch>
                <a:fillRect/>
              </a:stretch>
            </p:blipFill>
            <p:spPr>
              <a:xfrm>
                <a:off x="2121141" y="6286419"/>
                <a:ext cx="79560" cy="51840"/>
              </a:xfrm>
              <a:prstGeom prst="rect">
                <a:avLst/>
              </a:prstGeom>
            </p:spPr>
          </p:pic>
        </mc:Fallback>
      </mc:AlternateContent>
      <p:grpSp>
        <p:nvGrpSpPr>
          <p:cNvPr id="143" name="Group 142">
            <a:extLst>
              <a:ext uri="{FF2B5EF4-FFF2-40B4-BE49-F238E27FC236}">
                <a16:creationId xmlns:a16="http://schemas.microsoft.com/office/drawing/2014/main" id="{86F3F715-D486-CA84-637C-460B3E42D451}"/>
              </a:ext>
            </a:extLst>
          </p:cNvPr>
          <p:cNvGrpSpPr/>
          <p:nvPr/>
        </p:nvGrpSpPr>
        <p:grpSpPr>
          <a:xfrm>
            <a:off x="2907381" y="5947299"/>
            <a:ext cx="1167120" cy="360000"/>
            <a:chOff x="2907381" y="5947299"/>
            <a:chExt cx="1167120" cy="360000"/>
          </a:xfrm>
        </p:grpSpPr>
        <mc:AlternateContent xmlns:mc="http://schemas.openxmlformats.org/markup-compatibility/2006" xmlns:p14="http://schemas.microsoft.com/office/powerpoint/2010/main">
          <mc:Choice Requires="p14">
            <p:contentPart p14:bwMode="auto" r:id="rId171">
              <p14:nvContentPartPr>
                <p14:cNvPr id="118" name="Ink 117">
                  <a:extLst>
                    <a:ext uri="{FF2B5EF4-FFF2-40B4-BE49-F238E27FC236}">
                      <a16:creationId xmlns:a16="http://schemas.microsoft.com/office/drawing/2014/main" id="{BB2F4220-7E0A-0D54-5DAC-CC05276AE0CB}"/>
                    </a:ext>
                  </a:extLst>
                </p14:cNvPr>
                <p14:cNvContentPartPr/>
                <p14:nvPr/>
              </p14:nvContentPartPr>
              <p14:xfrm>
                <a:off x="2907381" y="5994459"/>
                <a:ext cx="184320" cy="312840"/>
              </p14:xfrm>
            </p:contentPart>
          </mc:Choice>
          <mc:Fallback xmlns="">
            <p:pic>
              <p:nvPicPr>
                <p:cNvPr id="118" name="Ink 117">
                  <a:extLst>
                    <a:ext uri="{FF2B5EF4-FFF2-40B4-BE49-F238E27FC236}">
                      <a16:creationId xmlns:a16="http://schemas.microsoft.com/office/drawing/2014/main" id="{BB2F4220-7E0A-0D54-5DAC-CC05276AE0CB}"/>
                    </a:ext>
                  </a:extLst>
                </p:cNvPr>
                <p:cNvPicPr/>
                <p:nvPr/>
              </p:nvPicPr>
              <p:blipFill>
                <a:blip r:embed="rId172"/>
                <a:stretch>
                  <a:fillRect/>
                </a:stretch>
              </p:blipFill>
              <p:spPr>
                <a:xfrm>
                  <a:off x="2901261" y="5988339"/>
                  <a:ext cx="19656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19" name="Ink 118">
                  <a:extLst>
                    <a:ext uri="{FF2B5EF4-FFF2-40B4-BE49-F238E27FC236}">
                      <a16:creationId xmlns:a16="http://schemas.microsoft.com/office/drawing/2014/main" id="{8A9042EC-3CD9-A128-77CE-6CCECD3CF64E}"/>
                    </a:ext>
                  </a:extLst>
                </p14:cNvPr>
                <p14:cNvContentPartPr/>
                <p14:nvPr/>
              </p14:nvContentPartPr>
              <p14:xfrm>
                <a:off x="3255141" y="6089139"/>
                <a:ext cx="165240" cy="180000"/>
              </p14:xfrm>
            </p:contentPart>
          </mc:Choice>
          <mc:Fallback xmlns="">
            <p:pic>
              <p:nvPicPr>
                <p:cNvPr id="119" name="Ink 118">
                  <a:extLst>
                    <a:ext uri="{FF2B5EF4-FFF2-40B4-BE49-F238E27FC236}">
                      <a16:creationId xmlns:a16="http://schemas.microsoft.com/office/drawing/2014/main" id="{8A9042EC-3CD9-A128-77CE-6CCECD3CF64E}"/>
                    </a:ext>
                  </a:extLst>
                </p:cNvPr>
                <p:cNvPicPr/>
                <p:nvPr/>
              </p:nvPicPr>
              <p:blipFill>
                <a:blip r:embed="rId174"/>
                <a:stretch>
                  <a:fillRect/>
                </a:stretch>
              </p:blipFill>
              <p:spPr>
                <a:xfrm>
                  <a:off x="3249021" y="6083019"/>
                  <a:ext cx="1774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20" name="Ink 119">
                  <a:extLst>
                    <a:ext uri="{FF2B5EF4-FFF2-40B4-BE49-F238E27FC236}">
                      <a16:creationId xmlns:a16="http://schemas.microsoft.com/office/drawing/2014/main" id="{AA4D08B6-A37E-FFF9-1166-D01241685C00}"/>
                    </a:ext>
                  </a:extLst>
                </p14:cNvPr>
                <p14:cNvContentPartPr/>
                <p14:nvPr/>
              </p14:nvContentPartPr>
              <p14:xfrm>
                <a:off x="3487701" y="6095979"/>
                <a:ext cx="87480" cy="162720"/>
              </p14:xfrm>
            </p:contentPart>
          </mc:Choice>
          <mc:Fallback xmlns="">
            <p:pic>
              <p:nvPicPr>
                <p:cNvPr id="120" name="Ink 119">
                  <a:extLst>
                    <a:ext uri="{FF2B5EF4-FFF2-40B4-BE49-F238E27FC236}">
                      <a16:creationId xmlns:a16="http://schemas.microsoft.com/office/drawing/2014/main" id="{AA4D08B6-A37E-FFF9-1166-D01241685C00}"/>
                    </a:ext>
                  </a:extLst>
                </p:cNvPr>
                <p:cNvPicPr/>
                <p:nvPr/>
              </p:nvPicPr>
              <p:blipFill>
                <a:blip r:embed="rId176"/>
                <a:stretch>
                  <a:fillRect/>
                </a:stretch>
              </p:blipFill>
              <p:spPr>
                <a:xfrm>
                  <a:off x="3481581" y="6089859"/>
                  <a:ext cx="997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21" name="Ink 120">
                  <a:extLst>
                    <a:ext uri="{FF2B5EF4-FFF2-40B4-BE49-F238E27FC236}">
                      <a16:creationId xmlns:a16="http://schemas.microsoft.com/office/drawing/2014/main" id="{82673E9C-544D-9762-0CA9-91E5F8C42157}"/>
                    </a:ext>
                  </a:extLst>
                </p14:cNvPr>
                <p14:cNvContentPartPr/>
                <p14:nvPr/>
              </p14:nvContentPartPr>
              <p14:xfrm>
                <a:off x="3620541" y="5947299"/>
                <a:ext cx="138960" cy="318600"/>
              </p14:xfrm>
            </p:contentPart>
          </mc:Choice>
          <mc:Fallback xmlns="">
            <p:pic>
              <p:nvPicPr>
                <p:cNvPr id="121" name="Ink 120">
                  <a:extLst>
                    <a:ext uri="{FF2B5EF4-FFF2-40B4-BE49-F238E27FC236}">
                      <a16:creationId xmlns:a16="http://schemas.microsoft.com/office/drawing/2014/main" id="{82673E9C-544D-9762-0CA9-91E5F8C42157}"/>
                    </a:ext>
                  </a:extLst>
                </p:cNvPr>
                <p:cNvPicPr/>
                <p:nvPr/>
              </p:nvPicPr>
              <p:blipFill>
                <a:blip r:embed="rId178"/>
                <a:stretch>
                  <a:fillRect/>
                </a:stretch>
              </p:blipFill>
              <p:spPr>
                <a:xfrm>
                  <a:off x="3614421" y="5941179"/>
                  <a:ext cx="15120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22" name="Ink 121">
                  <a:extLst>
                    <a:ext uri="{FF2B5EF4-FFF2-40B4-BE49-F238E27FC236}">
                      <a16:creationId xmlns:a16="http://schemas.microsoft.com/office/drawing/2014/main" id="{90B92DF0-2691-8960-7D03-4A6490E7CF2D}"/>
                    </a:ext>
                  </a:extLst>
                </p14:cNvPr>
                <p14:cNvContentPartPr/>
                <p14:nvPr/>
              </p14:nvContentPartPr>
              <p14:xfrm>
                <a:off x="3875421" y="6022179"/>
                <a:ext cx="199080" cy="213120"/>
              </p14:xfrm>
            </p:contentPart>
          </mc:Choice>
          <mc:Fallback xmlns="">
            <p:pic>
              <p:nvPicPr>
                <p:cNvPr id="122" name="Ink 121">
                  <a:extLst>
                    <a:ext uri="{FF2B5EF4-FFF2-40B4-BE49-F238E27FC236}">
                      <a16:creationId xmlns:a16="http://schemas.microsoft.com/office/drawing/2014/main" id="{90B92DF0-2691-8960-7D03-4A6490E7CF2D}"/>
                    </a:ext>
                  </a:extLst>
                </p:cNvPr>
                <p:cNvPicPr/>
                <p:nvPr/>
              </p:nvPicPr>
              <p:blipFill>
                <a:blip r:embed="rId180"/>
                <a:stretch>
                  <a:fillRect/>
                </a:stretch>
              </p:blipFill>
              <p:spPr>
                <a:xfrm>
                  <a:off x="3869301" y="6016059"/>
                  <a:ext cx="211320" cy="225360"/>
                </a:xfrm>
                <a:prstGeom prst="rect">
                  <a:avLst/>
                </a:prstGeom>
              </p:spPr>
            </p:pic>
          </mc:Fallback>
        </mc:AlternateContent>
      </p:grpSp>
      <p:grpSp>
        <p:nvGrpSpPr>
          <p:cNvPr id="142" name="Group 141">
            <a:extLst>
              <a:ext uri="{FF2B5EF4-FFF2-40B4-BE49-F238E27FC236}">
                <a16:creationId xmlns:a16="http://schemas.microsoft.com/office/drawing/2014/main" id="{B411D1A8-493E-121B-8804-567976FABAC9}"/>
              </a:ext>
            </a:extLst>
          </p:cNvPr>
          <p:cNvGrpSpPr/>
          <p:nvPr/>
        </p:nvGrpSpPr>
        <p:grpSpPr>
          <a:xfrm>
            <a:off x="5276901" y="5725179"/>
            <a:ext cx="441720" cy="445680"/>
            <a:chOff x="5276901" y="5725179"/>
            <a:chExt cx="441720" cy="445680"/>
          </a:xfrm>
        </p:grpSpPr>
        <mc:AlternateContent xmlns:mc="http://schemas.openxmlformats.org/markup-compatibility/2006" xmlns:p14="http://schemas.microsoft.com/office/powerpoint/2010/main">
          <mc:Choice Requires="p14">
            <p:contentPart p14:bwMode="auto" r:id="rId181">
              <p14:nvContentPartPr>
                <p14:cNvPr id="123" name="Ink 122">
                  <a:extLst>
                    <a:ext uri="{FF2B5EF4-FFF2-40B4-BE49-F238E27FC236}">
                      <a16:creationId xmlns:a16="http://schemas.microsoft.com/office/drawing/2014/main" id="{D0DA6E04-4DBC-38EF-F759-B325D59DFE0D}"/>
                    </a:ext>
                  </a:extLst>
                </p14:cNvPr>
                <p14:cNvContentPartPr/>
                <p14:nvPr/>
              </p14:nvContentPartPr>
              <p14:xfrm>
                <a:off x="5382021" y="5816259"/>
                <a:ext cx="59760" cy="230400"/>
              </p14:xfrm>
            </p:contentPart>
          </mc:Choice>
          <mc:Fallback xmlns="">
            <p:pic>
              <p:nvPicPr>
                <p:cNvPr id="123" name="Ink 122">
                  <a:extLst>
                    <a:ext uri="{FF2B5EF4-FFF2-40B4-BE49-F238E27FC236}">
                      <a16:creationId xmlns:a16="http://schemas.microsoft.com/office/drawing/2014/main" id="{D0DA6E04-4DBC-38EF-F759-B325D59DFE0D}"/>
                    </a:ext>
                  </a:extLst>
                </p:cNvPr>
                <p:cNvPicPr/>
                <p:nvPr/>
              </p:nvPicPr>
              <p:blipFill>
                <a:blip r:embed="rId182"/>
                <a:stretch>
                  <a:fillRect/>
                </a:stretch>
              </p:blipFill>
              <p:spPr>
                <a:xfrm>
                  <a:off x="5375901" y="5810139"/>
                  <a:ext cx="7200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24" name="Ink 123">
                  <a:extLst>
                    <a:ext uri="{FF2B5EF4-FFF2-40B4-BE49-F238E27FC236}">
                      <a16:creationId xmlns:a16="http://schemas.microsoft.com/office/drawing/2014/main" id="{9C51D62E-9E98-7273-AD2C-B549DF2F223C}"/>
                    </a:ext>
                  </a:extLst>
                </p14:cNvPr>
                <p14:cNvContentPartPr/>
                <p14:nvPr/>
              </p14:nvContentPartPr>
              <p14:xfrm>
                <a:off x="5276901" y="5725179"/>
                <a:ext cx="182880" cy="134640"/>
              </p14:xfrm>
            </p:contentPart>
          </mc:Choice>
          <mc:Fallback xmlns="">
            <p:pic>
              <p:nvPicPr>
                <p:cNvPr id="124" name="Ink 123">
                  <a:extLst>
                    <a:ext uri="{FF2B5EF4-FFF2-40B4-BE49-F238E27FC236}">
                      <a16:creationId xmlns:a16="http://schemas.microsoft.com/office/drawing/2014/main" id="{9C51D62E-9E98-7273-AD2C-B549DF2F223C}"/>
                    </a:ext>
                  </a:extLst>
                </p:cNvPr>
                <p:cNvPicPr/>
                <p:nvPr/>
              </p:nvPicPr>
              <p:blipFill>
                <a:blip r:embed="rId184"/>
                <a:stretch>
                  <a:fillRect/>
                </a:stretch>
              </p:blipFill>
              <p:spPr>
                <a:xfrm>
                  <a:off x="5270781" y="5719059"/>
                  <a:ext cx="1951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25" name="Ink 124">
                  <a:extLst>
                    <a:ext uri="{FF2B5EF4-FFF2-40B4-BE49-F238E27FC236}">
                      <a16:creationId xmlns:a16="http://schemas.microsoft.com/office/drawing/2014/main" id="{04A4A3EE-D9E8-5FDA-0F79-3FD27C289035}"/>
                    </a:ext>
                  </a:extLst>
                </p14:cNvPr>
                <p14:cNvContentPartPr/>
                <p14:nvPr/>
              </p14:nvContentPartPr>
              <p14:xfrm>
                <a:off x="5396421" y="5935779"/>
                <a:ext cx="322200" cy="235080"/>
              </p14:xfrm>
            </p:contentPart>
          </mc:Choice>
          <mc:Fallback xmlns="">
            <p:pic>
              <p:nvPicPr>
                <p:cNvPr id="125" name="Ink 124">
                  <a:extLst>
                    <a:ext uri="{FF2B5EF4-FFF2-40B4-BE49-F238E27FC236}">
                      <a16:creationId xmlns:a16="http://schemas.microsoft.com/office/drawing/2014/main" id="{04A4A3EE-D9E8-5FDA-0F79-3FD27C289035}"/>
                    </a:ext>
                  </a:extLst>
                </p:cNvPr>
                <p:cNvPicPr/>
                <p:nvPr/>
              </p:nvPicPr>
              <p:blipFill>
                <a:blip r:embed="rId186"/>
                <a:stretch>
                  <a:fillRect/>
                </a:stretch>
              </p:blipFill>
              <p:spPr>
                <a:xfrm>
                  <a:off x="5390301" y="5929659"/>
                  <a:ext cx="334440" cy="247320"/>
                </a:xfrm>
                <a:prstGeom prst="rect">
                  <a:avLst/>
                </a:prstGeom>
              </p:spPr>
            </p:pic>
          </mc:Fallback>
        </mc:AlternateContent>
      </p:grpSp>
      <p:grpSp>
        <p:nvGrpSpPr>
          <p:cNvPr id="141" name="Group 140">
            <a:extLst>
              <a:ext uri="{FF2B5EF4-FFF2-40B4-BE49-F238E27FC236}">
                <a16:creationId xmlns:a16="http://schemas.microsoft.com/office/drawing/2014/main" id="{A2A6A45D-E78E-9387-78A7-4FDAFF574EB8}"/>
              </a:ext>
            </a:extLst>
          </p:cNvPr>
          <p:cNvGrpSpPr/>
          <p:nvPr/>
        </p:nvGrpSpPr>
        <p:grpSpPr>
          <a:xfrm>
            <a:off x="5942901" y="5459139"/>
            <a:ext cx="1869480" cy="1236600"/>
            <a:chOff x="5942901" y="5459139"/>
            <a:chExt cx="1869480" cy="1236600"/>
          </a:xfrm>
        </p:grpSpPr>
        <mc:AlternateContent xmlns:mc="http://schemas.openxmlformats.org/markup-compatibility/2006" xmlns:p14="http://schemas.microsoft.com/office/powerpoint/2010/main">
          <mc:Choice Requires="p14">
            <p:contentPart p14:bwMode="auto" r:id="rId187">
              <p14:nvContentPartPr>
                <p14:cNvPr id="126" name="Ink 125">
                  <a:extLst>
                    <a:ext uri="{FF2B5EF4-FFF2-40B4-BE49-F238E27FC236}">
                      <a16:creationId xmlns:a16="http://schemas.microsoft.com/office/drawing/2014/main" id="{142037D0-93DC-1895-A724-AFD3F750F430}"/>
                    </a:ext>
                  </a:extLst>
                </p14:cNvPr>
                <p14:cNvContentPartPr/>
                <p14:nvPr/>
              </p14:nvContentPartPr>
              <p14:xfrm>
                <a:off x="5942901" y="5780619"/>
                <a:ext cx="154080" cy="461880"/>
              </p14:xfrm>
            </p:contentPart>
          </mc:Choice>
          <mc:Fallback xmlns="">
            <p:pic>
              <p:nvPicPr>
                <p:cNvPr id="126" name="Ink 125">
                  <a:extLst>
                    <a:ext uri="{FF2B5EF4-FFF2-40B4-BE49-F238E27FC236}">
                      <a16:creationId xmlns:a16="http://schemas.microsoft.com/office/drawing/2014/main" id="{142037D0-93DC-1895-A724-AFD3F750F430}"/>
                    </a:ext>
                  </a:extLst>
                </p:cNvPr>
                <p:cNvPicPr/>
                <p:nvPr/>
              </p:nvPicPr>
              <p:blipFill>
                <a:blip r:embed="rId188"/>
                <a:stretch>
                  <a:fillRect/>
                </a:stretch>
              </p:blipFill>
              <p:spPr>
                <a:xfrm>
                  <a:off x="5936781" y="5774499"/>
                  <a:ext cx="166320" cy="4741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27" name="Ink 126">
                  <a:extLst>
                    <a:ext uri="{FF2B5EF4-FFF2-40B4-BE49-F238E27FC236}">
                      <a16:creationId xmlns:a16="http://schemas.microsoft.com/office/drawing/2014/main" id="{986ACE92-75F2-4161-A62C-0EF80915FAB5}"/>
                    </a:ext>
                  </a:extLst>
                </p14:cNvPr>
                <p14:cNvContentPartPr/>
                <p14:nvPr/>
              </p14:nvContentPartPr>
              <p14:xfrm>
                <a:off x="6179421" y="5760099"/>
                <a:ext cx="276480" cy="220320"/>
              </p14:xfrm>
            </p:contentPart>
          </mc:Choice>
          <mc:Fallback xmlns="">
            <p:pic>
              <p:nvPicPr>
                <p:cNvPr id="127" name="Ink 126">
                  <a:extLst>
                    <a:ext uri="{FF2B5EF4-FFF2-40B4-BE49-F238E27FC236}">
                      <a16:creationId xmlns:a16="http://schemas.microsoft.com/office/drawing/2014/main" id="{986ACE92-75F2-4161-A62C-0EF80915FAB5}"/>
                    </a:ext>
                  </a:extLst>
                </p:cNvPr>
                <p:cNvPicPr/>
                <p:nvPr/>
              </p:nvPicPr>
              <p:blipFill>
                <a:blip r:embed="rId190"/>
                <a:stretch>
                  <a:fillRect/>
                </a:stretch>
              </p:blipFill>
              <p:spPr>
                <a:xfrm>
                  <a:off x="6173301" y="5753979"/>
                  <a:ext cx="28872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28" name="Ink 127">
                  <a:extLst>
                    <a:ext uri="{FF2B5EF4-FFF2-40B4-BE49-F238E27FC236}">
                      <a16:creationId xmlns:a16="http://schemas.microsoft.com/office/drawing/2014/main" id="{CC2CEB54-7047-4171-6800-552A645DB051}"/>
                    </a:ext>
                  </a:extLst>
                </p14:cNvPr>
                <p14:cNvContentPartPr/>
                <p14:nvPr/>
              </p14:nvContentPartPr>
              <p14:xfrm>
                <a:off x="6539421" y="5611419"/>
                <a:ext cx="226800" cy="228960"/>
              </p14:xfrm>
            </p:contentPart>
          </mc:Choice>
          <mc:Fallback xmlns="">
            <p:pic>
              <p:nvPicPr>
                <p:cNvPr id="128" name="Ink 127">
                  <a:extLst>
                    <a:ext uri="{FF2B5EF4-FFF2-40B4-BE49-F238E27FC236}">
                      <a16:creationId xmlns:a16="http://schemas.microsoft.com/office/drawing/2014/main" id="{CC2CEB54-7047-4171-6800-552A645DB051}"/>
                    </a:ext>
                  </a:extLst>
                </p:cNvPr>
                <p:cNvPicPr/>
                <p:nvPr/>
              </p:nvPicPr>
              <p:blipFill>
                <a:blip r:embed="rId192"/>
                <a:stretch>
                  <a:fillRect/>
                </a:stretch>
              </p:blipFill>
              <p:spPr>
                <a:xfrm>
                  <a:off x="6533301" y="5605299"/>
                  <a:ext cx="23904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29" name="Ink 128">
                  <a:extLst>
                    <a:ext uri="{FF2B5EF4-FFF2-40B4-BE49-F238E27FC236}">
                      <a16:creationId xmlns:a16="http://schemas.microsoft.com/office/drawing/2014/main" id="{5F873B93-336A-1676-CC48-01BFCD79CF32}"/>
                    </a:ext>
                  </a:extLst>
                </p14:cNvPr>
                <p14:cNvContentPartPr/>
                <p14:nvPr/>
              </p14:nvContentPartPr>
              <p14:xfrm>
                <a:off x="6850821" y="5459139"/>
                <a:ext cx="306000" cy="285840"/>
              </p14:xfrm>
            </p:contentPart>
          </mc:Choice>
          <mc:Fallback xmlns="">
            <p:pic>
              <p:nvPicPr>
                <p:cNvPr id="129" name="Ink 128">
                  <a:extLst>
                    <a:ext uri="{FF2B5EF4-FFF2-40B4-BE49-F238E27FC236}">
                      <a16:creationId xmlns:a16="http://schemas.microsoft.com/office/drawing/2014/main" id="{5F873B93-336A-1676-CC48-01BFCD79CF32}"/>
                    </a:ext>
                  </a:extLst>
                </p:cNvPr>
                <p:cNvPicPr/>
                <p:nvPr/>
              </p:nvPicPr>
              <p:blipFill>
                <a:blip r:embed="rId194"/>
                <a:stretch>
                  <a:fillRect/>
                </a:stretch>
              </p:blipFill>
              <p:spPr>
                <a:xfrm>
                  <a:off x="6844701" y="5453019"/>
                  <a:ext cx="31824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30" name="Ink 129">
                  <a:extLst>
                    <a:ext uri="{FF2B5EF4-FFF2-40B4-BE49-F238E27FC236}">
                      <a16:creationId xmlns:a16="http://schemas.microsoft.com/office/drawing/2014/main" id="{B8BC74FA-AFF3-8FBC-C0A3-F38FC403877A}"/>
                    </a:ext>
                  </a:extLst>
                </p14:cNvPr>
                <p14:cNvContentPartPr/>
                <p14:nvPr/>
              </p14:nvContentPartPr>
              <p14:xfrm>
                <a:off x="7304061" y="5816979"/>
                <a:ext cx="10440" cy="69840"/>
              </p14:xfrm>
            </p:contentPart>
          </mc:Choice>
          <mc:Fallback xmlns="">
            <p:pic>
              <p:nvPicPr>
                <p:cNvPr id="130" name="Ink 129">
                  <a:extLst>
                    <a:ext uri="{FF2B5EF4-FFF2-40B4-BE49-F238E27FC236}">
                      <a16:creationId xmlns:a16="http://schemas.microsoft.com/office/drawing/2014/main" id="{B8BC74FA-AFF3-8FBC-C0A3-F38FC403877A}"/>
                    </a:ext>
                  </a:extLst>
                </p:cNvPr>
                <p:cNvPicPr/>
                <p:nvPr/>
              </p:nvPicPr>
              <p:blipFill>
                <a:blip r:embed="rId196"/>
                <a:stretch>
                  <a:fillRect/>
                </a:stretch>
              </p:blipFill>
              <p:spPr>
                <a:xfrm>
                  <a:off x="7297941" y="5810859"/>
                  <a:ext cx="2268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31" name="Ink 130">
                  <a:extLst>
                    <a:ext uri="{FF2B5EF4-FFF2-40B4-BE49-F238E27FC236}">
                      <a16:creationId xmlns:a16="http://schemas.microsoft.com/office/drawing/2014/main" id="{C5212072-4492-AEA0-7F07-6C8795C4B9F3}"/>
                    </a:ext>
                  </a:extLst>
                </p14:cNvPr>
                <p14:cNvContentPartPr/>
                <p14:nvPr/>
              </p14:nvContentPartPr>
              <p14:xfrm>
                <a:off x="6963861" y="6274539"/>
                <a:ext cx="255240" cy="191520"/>
              </p14:xfrm>
            </p:contentPart>
          </mc:Choice>
          <mc:Fallback xmlns="">
            <p:pic>
              <p:nvPicPr>
                <p:cNvPr id="131" name="Ink 130">
                  <a:extLst>
                    <a:ext uri="{FF2B5EF4-FFF2-40B4-BE49-F238E27FC236}">
                      <a16:creationId xmlns:a16="http://schemas.microsoft.com/office/drawing/2014/main" id="{C5212072-4492-AEA0-7F07-6C8795C4B9F3}"/>
                    </a:ext>
                  </a:extLst>
                </p:cNvPr>
                <p:cNvPicPr/>
                <p:nvPr/>
              </p:nvPicPr>
              <p:blipFill>
                <a:blip r:embed="rId198"/>
                <a:stretch>
                  <a:fillRect/>
                </a:stretch>
              </p:blipFill>
              <p:spPr>
                <a:xfrm>
                  <a:off x="6957741" y="6268419"/>
                  <a:ext cx="26748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32" name="Ink 131">
                  <a:extLst>
                    <a:ext uri="{FF2B5EF4-FFF2-40B4-BE49-F238E27FC236}">
                      <a16:creationId xmlns:a16="http://schemas.microsoft.com/office/drawing/2014/main" id="{24343582-12EA-2F70-B739-DEA28C46E1D8}"/>
                    </a:ext>
                  </a:extLst>
                </p14:cNvPr>
                <p14:cNvContentPartPr/>
                <p14:nvPr/>
              </p14:nvContentPartPr>
              <p14:xfrm>
                <a:off x="7266981" y="6252579"/>
                <a:ext cx="136800" cy="44280"/>
              </p14:xfrm>
            </p:contentPart>
          </mc:Choice>
          <mc:Fallback xmlns="">
            <p:pic>
              <p:nvPicPr>
                <p:cNvPr id="132" name="Ink 131">
                  <a:extLst>
                    <a:ext uri="{FF2B5EF4-FFF2-40B4-BE49-F238E27FC236}">
                      <a16:creationId xmlns:a16="http://schemas.microsoft.com/office/drawing/2014/main" id="{24343582-12EA-2F70-B739-DEA28C46E1D8}"/>
                    </a:ext>
                  </a:extLst>
                </p:cNvPr>
                <p:cNvPicPr/>
                <p:nvPr/>
              </p:nvPicPr>
              <p:blipFill>
                <a:blip r:embed="rId200"/>
                <a:stretch>
                  <a:fillRect/>
                </a:stretch>
              </p:blipFill>
              <p:spPr>
                <a:xfrm>
                  <a:off x="7260861" y="6246459"/>
                  <a:ext cx="14904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33" name="Ink 132">
                  <a:extLst>
                    <a:ext uri="{FF2B5EF4-FFF2-40B4-BE49-F238E27FC236}">
                      <a16:creationId xmlns:a16="http://schemas.microsoft.com/office/drawing/2014/main" id="{4A8A8A5C-1F39-66FB-F210-B05AC0BC69FE}"/>
                    </a:ext>
                  </a:extLst>
                </p14:cNvPr>
                <p14:cNvContentPartPr/>
                <p14:nvPr/>
              </p14:nvContentPartPr>
              <p14:xfrm>
                <a:off x="7495941" y="6135939"/>
                <a:ext cx="64800" cy="218160"/>
              </p14:xfrm>
            </p:contentPart>
          </mc:Choice>
          <mc:Fallback xmlns="">
            <p:pic>
              <p:nvPicPr>
                <p:cNvPr id="133" name="Ink 132">
                  <a:extLst>
                    <a:ext uri="{FF2B5EF4-FFF2-40B4-BE49-F238E27FC236}">
                      <a16:creationId xmlns:a16="http://schemas.microsoft.com/office/drawing/2014/main" id="{4A8A8A5C-1F39-66FB-F210-B05AC0BC69FE}"/>
                    </a:ext>
                  </a:extLst>
                </p:cNvPr>
                <p:cNvPicPr/>
                <p:nvPr/>
              </p:nvPicPr>
              <p:blipFill>
                <a:blip r:embed="rId202"/>
                <a:stretch>
                  <a:fillRect/>
                </a:stretch>
              </p:blipFill>
              <p:spPr>
                <a:xfrm>
                  <a:off x="7489821" y="6129819"/>
                  <a:ext cx="7704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34" name="Ink 133">
                  <a:extLst>
                    <a:ext uri="{FF2B5EF4-FFF2-40B4-BE49-F238E27FC236}">
                      <a16:creationId xmlns:a16="http://schemas.microsoft.com/office/drawing/2014/main" id="{BEE99000-A3D2-26AF-B3F7-5CA3845B372B}"/>
                    </a:ext>
                  </a:extLst>
                </p14:cNvPr>
                <p14:cNvContentPartPr/>
                <p14:nvPr/>
              </p14:nvContentPartPr>
              <p14:xfrm>
                <a:off x="7667661" y="6001659"/>
                <a:ext cx="144720" cy="425160"/>
              </p14:xfrm>
            </p:contentPart>
          </mc:Choice>
          <mc:Fallback xmlns="">
            <p:pic>
              <p:nvPicPr>
                <p:cNvPr id="134" name="Ink 133">
                  <a:extLst>
                    <a:ext uri="{FF2B5EF4-FFF2-40B4-BE49-F238E27FC236}">
                      <a16:creationId xmlns:a16="http://schemas.microsoft.com/office/drawing/2014/main" id="{BEE99000-A3D2-26AF-B3F7-5CA3845B372B}"/>
                    </a:ext>
                  </a:extLst>
                </p:cNvPr>
                <p:cNvPicPr/>
                <p:nvPr/>
              </p:nvPicPr>
              <p:blipFill>
                <a:blip r:embed="rId204"/>
                <a:stretch>
                  <a:fillRect/>
                </a:stretch>
              </p:blipFill>
              <p:spPr>
                <a:xfrm>
                  <a:off x="7661541" y="5995539"/>
                  <a:ext cx="156960" cy="43740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35" name="Ink 134">
                  <a:extLst>
                    <a:ext uri="{FF2B5EF4-FFF2-40B4-BE49-F238E27FC236}">
                      <a16:creationId xmlns:a16="http://schemas.microsoft.com/office/drawing/2014/main" id="{223509EA-CB7E-7972-7731-740274504CC0}"/>
                    </a:ext>
                  </a:extLst>
                </p14:cNvPr>
                <p14:cNvContentPartPr/>
                <p14:nvPr/>
              </p14:nvContentPartPr>
              <p14:xfrm>
                <a:off x="6734181" y="6276339"/>
                <a:ext cx="564120" cy="419400"/>
              </p14:xfrm>
            </p:contentPart>
          </mc:Choice>
          <mc:Fallback xmlns="">
            <p:pic>
              <p:nvPicPr>
                <p:cNvPr id="135" name="Ink 134">
                  <a:extLst>
                    <a:ext uri="{FF2B5EF4-FFF2-40B4-BE49-F238E27FC236}">
                      <a16:creationId xmlns:a16="http://schemas.microsoft.com/office/drawing/2014/main" id="{223509EA-CB7E-7972-7731-740274504CC0}"/>
                    </a:ext>
                  </a:extLst>
                </p:cNvPr>
                <p:cNvPicPr/>
                <p:nvPr/>
              </p:nvPicPr>
              <p:blipFill>
                <a:blip r:embed="rId206"/>
                <a:stretch>
                  <a:fillRect/>
                </a:stretch>
              </p:blipFill>
              <p:spPr>
                <a:xfrm>
                  <a:off x="6728061" y="6270219"/>
                  <a:ext cx="576360" cy="431640"/>
                </a:xfrm>
                <a:prstGeom prst="rect">
                  <a:avLst/>
                </a:prstGeom>
              </p:spPr>
            </p:pic>
          </mc:Fallback>
        </mc:AlternateContent>
      </p:grpSp>
      <p:grpSp>
        <p:nvGrpSpPr>
          <p:cNvPr id="140" name="Group 139">
            <a:extLst>
              <a:ext uri="{FF2B5EF4-FFF2-40B4-BE49-F238E27FC236}">
                <a16:creationId xmlns:a16="http://schemas.microsoft.com/office/drawing/2014/main" id="{85E4441C-CEBC-C2FF-E175-3E324CE1A7DB}"/>
              </a:ext>
            </a:extLst>
          </p:cNvPr>
          <p:cNvGrpSpPr/>
          <p:nvPr/>
        </p:nvGrpSpPr>
        <p:grpSpPr>
          <a:xfrm>
            <a:off x="8134221" y="5802219"/>
            <a:ext cx="910440" cy="441720"/>
            <a:chOff x="8134221" y="5802219"/>
            <a:chExt cx="910440" cy="441720"/>
          </a:xfrm>
        </p:grpSpPr>
        <mc:AlternateContent xmlns:mc="http://schemas.openxmlformats.org/markup-compatibility/2006" xmlns:p14="http://schemas.microsoft.com/office/powerpoint/2010/main">
          <mc:Choice Requires="p14">
            <p:contentPart p14:bwMode="auto" r:id="rId207">
              <p14:nvContentPartPr>
                <p14:cNvPr id="136" name="Ink 135">
                  <a:extLst>
                    <a:ext uri="{FF2B5EF4-FFF2-40B4-BE49-F238E27FC236}">
                      <a16:creationId xmlns:a16="http://schemas.microsoft.com/office/drawing/2014/main" id="{22FA724A-EC24-C468-A802-A2622A253F40}"/>
                    </a:ext>
                  </a:extLst>
                </p14:cNvPr>
                <p14:cNvContentPartPr/>
                <p14:nvPr/>
              </p14:nvContentPartPr>
              <p14:xfrm>
                <a:off x="8134221" y="6052059"/>
                <a:ext cx="156600" cy="191880"/>
              </p14:xfrm>
            </p:contentPart>
          </mc:Choice>
          <mc:Fallback xmlns="">
            <p:pic>
              <p:nvPicPr>
                <p:cNvPr id="136" name="Ink 135">
                  <a:extLst>
                    <a:ext uri="{FF2B5EF4-FFF2-40B4-BE49-F238E27FC236}">
                      <a16:creationId xmlns:a16="http://schemas.microsoft.com/office/drawing/2014/main" id="{22FA724A-EC24-C468-A802-A2622A253F40}"/>
                    </a:ext>
                  </a:extLst>
                </p:cNvPr>
                <p:cNvPicPr/>
                <p:nvPr/>
              </p:nvPicPr>
              <p:blipFill>
                <a:blip r:embed="rId208"/>
                <a:stretch>
                  <a:fillRect/>
                </a:stretch>
              </p:blipFill>
              <p:spPr>
                <a:xfrm>
                  <a:off x="8128101" y="6045939"/>
                  <a:ext cx="16884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37" name="Ink 136">
                  <a:extLst>
                    <a:ext uri="{FF2B5EF4-FFF2-40B4-BE49-F238E27FC236}">
                      <a16:creationId xmlns:a16="http://schemas.microsoft.com/office/drawing/2014/main" id="{FCB0C3B0-281A-4BB3-8F10-DF4C50422068}"/>
                    </a:ext>
                  </a:extLst>
                </p14:cNvPr>
                <p14:cNvContentPartPr/>
                <p14:nvPr/>
              </p14:nvContentPartPr>
              <p14:xfrm>
                <a:off x="8343021" y="5936499"/>
                <a:ext cx="132120" cy="233640"/>
              </p14:xfrm>
            </p:contentPart>
          </mc:Choice>
          <mc:Fallback xmlns="">
            <p:pic>
              <p:nvPicPr>
                <p:cNvPr id="137" name="Ink 136">
                  <a:extLst>
                    <a:ext uri="{FF2B5EF4-FFF2-40B4-BE49-F238E27FC236}">
                      <a16:creationId xmlns:a16="http://schemas.microsoft.com/office/drawing/2014/main" id="{FCB0C3B0-281A-4BB3-8F10-DF4C50422068}"/>
                    </a:ext>
                  </a:extLst>
                </p:cNvPr>
                <p:cNvPicPr/>
                <p:nvPr/>
              </p:nvPicPr>
              <p:blipFill>
                <a:blip r:embed="rId210"/>
                <a:stretch>
                  <a:fillRect/>
                </a:stretch>
              </p:blipFill>
              <p:spPr>
                <a:xfrm>
                  <a:off x="8336901" y="5930379"/>
                  <a:ext cx="14436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38" name="Ink 137">
                  <a:extLst>
                    <a:ext uri="{FF2B5EF4-FFF2-40B4-BE49-F238E27FC236}">
                      <a16:creationId xmlns:a16="http://schemas.microsoft.com/office/drawing/2014/main" id="{983D42CA-0E12-A82A-8157-8168FF165076}"/>
                    </a:ext>
                  </a:extLst>
                </p14:cNvPr>
                <p14:cNvContentPartPr/>
                <p14:nvPr/>
              </p14:nvContentPartPr>
              <p14:xfrm>
                <a:off x="8517621" y="5802219"/>
                <a:ext cx="227160" cy="365040"/>
              </p14:xfrm>
            </p:contentPart>
          </mc:Choice>
          <mc:Fallback xmlns="">
            <p:pic>
              <p:nvPicPr>
                <p:cNvPr id="138" name="Ink 137">
                  <a:extLst>
                    <a:ext uri="{FF2B5EF4-FFF2-40B4-BE49-F238E27FC236}">
                      <a16:creationId xmlns:a16="http://schemas.microsoft.com/office/drawing/2014/main" id="{983D42CA-0E12-A82A-8157-8168FF165076}"/>
                    </a:ext>
                  </a:extLst>
                </p:cNvPr>
                <p:cNvPicPr/>
                <p:nvPr/>
              </p:nvPicPr>
              <p:blipFill>
                <a:blip r:embed="rId212"/>
                <a:stretch>
                  <a:fillRect/>
                </a:stretch>
              </p:blipFill>
              <p:spPr>
                <a:xfrm>
                  <a:off x="8511501" y="5796099"/>
                  <a:ext cx="23940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39" name="Ink 138">
                  <a:extLst>
                    <a:ext uri="{FF2B5EF4-FFF2-40B4-BE49-F238E27FC236}">
                      <a16:creationId xmlns:a16="http://schemas.microsoft.com/office/drawing/2014/main" id="{265F2F5C-C4FF-1D6E-101C-6070DECAD782}"/>
                    </a:ext>
                  </a:extLst>
                </p14:cNvPr>
                <p14:cNvContentPartPr/>
                <p14:nvPr/>
              </p14:nvContentPartPr>
              <p14:xfrm>
                <a:off x="8785101" y="5814819"/>
                <a:ext cx="259560" cy="239040"/>
              </p14:xfrm>
            </p:contentPart>
          </mc:Choice>
          <mc:Fallback xmlns="">
            <p:pic>
              <p:nvPicPr>
                <p:cNvPr id="139" name="Ink 138">
                  <a:extLst>
                    <a:ext uri="{FF2B5EF4-FFF2-40B4-BE49-F238E27FC236}">
                      <a16:creationId xmlns:a16="http://schemas.microsoft.com/office/drawing/2014/main" id="{265F2F5C-C4FF-1D6E-101C-6070DECAD782}"/>
                    </a:ext>
                  </a:extLst>
                </p:cNvPr>
                <p:cNvPicPr/>
                <p:nvPr/>
              </p:nvPicPr>
              <p:blipFill>
                <a:blip r:embed="rId214"/>
                <a:stretch>
                  <a:fillRect/>
                </a:stretch>
              </p:blipFill>
              <p:spPr>
                <a:xfrm>
                  <a:off x="8778981" y="5808699"/>
                  <a:ext cx="271800" cy="251280"/>
                </a:xfrm>
                <a:prstGeom prst="rect">
                  <a:avLst/>
                </a:prstGeom>
              </p:spPr>
            </p:pic>
          </mc:Fallback>
        </mc:AlternateContent>
      </p:grpSp>
    </p:spTree>
    <p:extLst>
      <p:ext uri="{BB962C8B-B14F-4D97-AF65-F5344CB8AC3E}">
        <p14:creationId xmlns:p14="http://schemas.microsoft.com/office/powerpoint/2010/main" val="1911827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10396</TotalTime>
  <Words>314</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CML1001 – Structural Insights into Atoms and Molecules</vt:lpstr>
      <vt:lpstr>Particle in a Box – One Dimension (PIB-1D)</vt:lpstr>
      <vt:lpstr>Linear Operators</vt:lpstr>
      <vt:lpstr>Probability</vt:lpstr>
      <vt:lpstr>PIB-1D</vt:lpstr>
      <vt:lpstr>B.C.</vt:lpstr>
      <vt:lpstr>Energy Levels</vt:lpstr>
      <vt:lpstr>Nobel Chemistry 2023</vt:lpstr>
      <vt:lpstr>Wavefunctions</vt:lpstr>
      <vt:lpstr>Bohr Correspondence</vt:lpstr>
      <vt:lpstr>1,4-butadiene</vt:lpstr>
      <vt:lpstr>Wavefunctions - Normalized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CML511 – Quantum Chemistry 1: Shortfalls</dc:title>
  <dc:creator>Sameer Sapra</dc:creator>
  <cp:lastModifiedBy>Sameer Sapra</cp:lastModifiedBy>
  <cp:revision>22</cp:revision>
  <dcterms:created xsi:type="dcterms:W3CDTF">2023-07-25T13:49:16Z</dcterms:created>
  <dcterms:modified xsi:type="dcterms:W3CDTF">2025-08-11T12:37:40Z</dcterms:modified>
</cp:coreProperties>
</file>