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B6963-CC56-4021-8922-1C2D6F8EFE81}" v="59" dt="2023-07-25T14:22:2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7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62 7682 0 0,'-1'-27'1278'0'0,"2"25"-826"0"0,-1 0-1 0 0,0 0 1 0 0,0 1 0 0 0,1-1 0 0 0,-1 0-1 0 0,0 1 1 0 0,0-1 0 0 0,-1 0-1 0 0,1 0 1 0 0,0 1 0 0 0,-1-1-1 0 0,1 0 1 0 0,-1 1 0 0 0,1-1 0 0 0,-1 0-1 0 0,0 1 1 0 0,1-1 0 0 0,-3-1-1 0 0,6 10-166 0 0,-1 1-1 0 0,0 0 0 0 0,0-1 0 0 0,0 14 1 0 0,1-2-204 0 0,86 487 205 0 0,-84-474-234 0 0,15 111 184 0 0,-18-121-123 0 0,-1 0 0 0 0,-2 0 0 0 0,0 0 0 0 0,-5 30 0 0 0,-4-14 265 0 0,10-36-333 0 0,-1 0 1 0 0,1 0-1 0 0,-1 0 1 0 0,0-1-1 0 0,0 1 1 0 0,1 0-1 0 0,-1 0 1 0 0,-1 0-1 0 0,1 0 1 0 0,0-1-1 0 0,0 1 1 0 0,-1-1-1 0 0,1 1 1 0 0,-1-1-1 0 0,-1 2 1 0 0,2-3-49 0 0,0-1 1 0 0,0 0 0 0 0,1 0-1 0 0,-1 0 1 0 0,0 0-1 0 0,1 0 1 0 0,-1 0 0 0 0,1 0-1 0 0,-1 0 1 0 0,1 0-1 0 0,0 0 1 0 0,-1 0 0 0 0,1 0-1 0 0,0 0 1 0 0,0 0-1 0 0,0 0 1 0 0,0 0-1 0 0,0 0 1 0 0,0-2 0 0 0,-3-24-4075 0 0,5-9-4297 0 0,-1 20 2920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1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10834 0 0,'0'0'119'0'0,"-1"0"-1"0"0,1-1 1 0 0,0 1-1 0 0,0-1 1 0 0,0 1-1 0 0,0-1 1 0 0,0 1 0 0 0,0 0-1 0 0,0-1 1 0 0,1 1-1 0 0,-1-1 1 0 0,0 1-1 0 0,0-1 1 0 0,0 1-1 0 0,0 0 1 0 0,0-1-1 0 0,1 1 1 0 0,-1-1-1 0 0,0 1 1 0 0,0 0-1 0 0,1-1 1 0 0,-1 1-1 0 0,0 0 1 0 0,0-1 0 0 0,1 1-1 0 0,-1 0 1 0 0,0 0-1 0 0,1-1 1 0 0,-1 1-1 0 0,1 0 1 0 0,-1 0-1 0 0,0 0 1 0 0,1-1-1 0 0,-1 1 1 0 0,1 0-1 0 0,-1 0 1 0 0,0 0-1 0 0,1 0 1 0 0,-1 0-1 0 0,1 0 1 0 0,-1 0-1 0 0,1 0 1 0 0,-1 0 0 0 0,1 0-1 0 0,-1 0 1 0 0,0 0-1 0 0,1 0 1 0 0,-1 0-1 0 0,1 0 1 0 0,-1 0-1 0 0,0 1 1 0 0,1-1-1 0 0,-1 0 1 0 0,1 0-1 0 0,-1 0 1 0 0,0 1-1 0 0,1-1 1 0 0,-1 1-1 0 0,2 0 121 0 0,0 0-1 0 0,0 0 0 0 0,0 0 0 0 0,-1 0 0 0 0,1 1 1 0 0,-1-1-1 0 0,1 1 0 0 0,-1-1 0 0 0,1 1 0 0 0,-1 0 1 0 0,2 2-1 0 0,0 7 130 0 0,0-1 1 0 0,0 0-1 0 0,-1 1 1 0 0,0-1-1 0 0,-1 1 0 0 0,-1 20 1 0 0,-8 69 357 0 0,2-48-611 0 0,3-30-84 0 0,1 1 0 0 0,1-1 0 0 0,2 1 0 0 0,0-1 0 0 0,1 1 0 0 0,1-1 0 0 0,1 0 0 0 0,1 0 0 0 0,1 0 0 0 0,11 24 0 0 0,-11-32 64 0 0,0 0 0 0 0,1-1 0 0 0,1 1 0 0 0,0-2 1 0 0,14 17-1 0 0,-19-25-10 0 0,0-1 1 0 0,1 0-1 0 0,-1 0 1 0 0,0-1-1 0 0,1 1 1 0 0,0-1-1 0 0,0 0 0 0 0,0 0 1 0 0,0 0-1 0 0,0 0 1 0 0,0 0-1 0 0,0-1 1 0 0,1 0-1 0 0,-1 0 1 0 0,0 0-1 0 0,1-1 0 0 0,-1 1 1 0 0,1-1-1 0 0,-1 0 1 0 0,1-1-1 0 0,-1 1 1 0 0,8-2-1 0 0,41-12 436 0 0,80-30 1 0 0,-49 13-589 0 0,-68 26-152 0 0,-9 4 42 0 0,0-1-1 0 0,0-1 1 0 0,0 1 0 0 0,0-1 0 0 0,-1 0-1 0 0,1-1 1 0 0,6-4 0 0 0,-13 7-512 0 0,-1 0 1 0 0,1 0 0 0 0,-1 1 0 0 0,0-1-1 0 0,1 0 1 0 0,-1 0 0 0 0,0 1 0 0 0,0-1-1 0 0,0 1 1 0 0,0-1 0 0 0,0 1 0 0 0,1-1-1 0 0,-1 1 1 0 0,0-1 0 0 0,0 1 0 0 0,0 0-1 0 0,0-1 1 0 0,0 1 0 0 0,-1 0 0 0 0,0-1-600 0 0,-5-1-5276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1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13 216 14243 0 0,'-1'-1'339'0'0,"0"-1"1"0"0,-1 1-1 0 0,1-1 0 0 0,0 1 1 0 0,0-1-1 0 0,0 1 0 0 0,1-1 1 0 0,-1 0-1 0 0,0 0 0 0 0,1 1 0 0 0,-1-1 1 0 0,1 0-1 0 0,-1-2 0 0 0,1 2-241 0 0,1 1-1 0 0,-1-1 1 0 0,1 1-1 0 0,0 0 1 0 0,0-1-1 0 0,-1 1 0 0 0,1 0 1 0 0,0 0-1 0 0,0 0 1 0 0,0-1-1 0 0,0 1 0 0 0,0 0 1 0 0,1 0-1 0 0,-1 1 1 0 0,0-1-1 0 0,0 0 1 0 0,1 0-1 0 0,1 0 0 0 0,58-38 844 0 0,66-31 0 0 0,-104 59-939 0 0,0 1 0 0 0,0 2 0 0 0,1 0 0 0 0,0 2 0 0 0,1 0 0 0 0,42-3 0 0 0,-65 8 1 0 0,0 1 1 0 0,0 0 0 0 0,0-1-1 0 0,1 1 1 0 0,-1 0 0 0 0,0 0-1 0 0,0 1 1 0 0,0-1 0 0 0,0 0-1 0 0,0 1 1 0 0,1-1 0 0 0,-1 1-1 0 0,0 0 1 0 0,0-1 0 0 0,0 1-1 0 0,-1 0 1 0 0,1 0 0 0 0,0 1-1 0 0,0-1 1 0 0,0 0 0 0 0,-1 0-1 0 0,1 1 1 0 0,-1-1 0 0 0,1 1-1 0 0,-1 0 1 0 0,1-1 0 0 0,-1 1-1 0 0,0 0 1 0 0,0 0 0 0 0,0 0-1 0 0,0 0 1 0 0,0 0 0 0 0,1 4-1 0 0,-1 3 12 0 0,0-1-1 0 0,-1 1 0 0 0,0 0 0 0 0,0 0 1 0 0,-1 0-1 0 0,0-1 0 0 0,-3 10 0 0 0,-2 12-34 0 0,1 0 0 0 0,1 0 0 0 0,1 0-1 0 0,2 0 1 0 0,2 1 0 0 0,5 41 0 0 0,-6-68 33 0 0,1 0 0 0 0,0 0 1 0 0,0 0-1 0 0,0 0 0 0 0,0-1 0 0 0,0 1 1 0 0,1-1-1 0 0,0 1 0 0 0,0-1 0 0 0,0 1 1 0 0,0-1-1 0 0,0 0 0 0 0,1 0 0 0 0,0 0 1 0 0,-1 0-1 0 0,1 0 0 0 0,0-1 0 0 0,0 1 1 0 0,1-1-1 0 0,-1 0 0 0 0,0 0 0 0 0,1 0 1 0 0,-1-1-1 0 0,1 1 0 0 0,-1-1 0 0 0,1 1 1 0 0,0-1-1 0 0,0 0 0 0 0,0-1 0 0 0,0 1 1 0 0,0-1-1 0 0,-1 0 0 0 0,1 0 0 0 0,0 0 1 0 0,0 0-1 0 0,6-2 0 0 0,0 1 144 0 0,-1-1 0 0 0,1-1 0 0 0,-1 1 0 0 0,0-2 0 0 0,1 1 0 0 0,-2-1 0 0 0,1-1 0 0 0,0 0 0 0 0,-1 0 0 0 0,0 0 0 0 0,0-1 0 0 0,0-1 0 0 0,11-11 0 0 0,-11 8 73 0 0,-1 0-1 0 0,0 0 0 0 0,0-1 1 0 0,-1 0-1 0 0,-1 0 0 0 0,0 0 1 0 0,0-1-1 0 0,-1 0 0 0 0,-1 0 0 0 0,0 0 1 0 0,0 0-1 0 0,-1 0 0 0 0,0-14 1 0 0,-1 19-194 0 0,-1 0 1 0 0,-1 0-1 0 0,1 0 1 0 0,-1 1-1 0 0,0-1 1 0 0,0 0 0 0 0,-1 0-1 0 0,0 1 1 0 0,0-1-1 0 0,-1 1 1 0 0,0 0-1 0 0,0 0 1 0 0,0 0 0 0 0,-1 0-1 0 0,0 0 1 0 0,0 1-1 0 0,0-1 1 0 0,-1 1-1 0 0,0 0 1 0 0,0 0 0 0 0,0 1-1 0 0,0 0 1 0 0,-1 0-1 0 0,0 0 1 0 0,-7-4-1 0 0,5 5-41 0 0,0 0-1 0 0,-1 0 1 0 0,1 0 0 0 0,-1 1-1 0 0,1 1 1 0 0,-1-1-1 0 0,0 2 1 0 0,0-1-1 0 0,0 1 1 0 0,1 0 0 0 0,-1 1-1 0 0,0 0 1 0 0,-11 2-1 0 0,13-1-388 0 0,0 0 0 0 0,0 0-1 0 0,1 1 1 0 0,-1 0 0 0 0,0 0-1 0 0,1 1 1 0 0,-8 5 0 0 0,10-6-676 0 0,0 0 1 0 0,0 1-1 0 0,0-1 1 0 0,1 1-1 0 0,-1 0 1 0 0,1 0-1 0 0,0 1 1 0 0,0-1-1 0 0,0 1 1 0 0,-3 7-1 0 0,3 1-7156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1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15875 0 0,'5'25'1443'0'0,"0"28"-516"0"0,-2 92 0 0 0,-1-15-215 0 0,-2-127-629 0 0,0-1 0 0 0,0 1 0 0 0,0 0 0 0 0,1-1 0 0 0,-1 1 0 0 0,1-1 0 0 0,-1 1 0 0 0,1-1 0 0 0,0 1 0 0 0,0-1 0 0 0,2 4 0 0 0,-2-5-44 0 0,-1-1 1 0 0,0 0-1 0 0,0 0 1 0 0,1 0-1 0 0,-1 0 1 0 0,0 1-1 0 0,0-1 1 0 0,1 0-1 0 0,-1 0 1 0 0,0 0-1 0 0,0 0 1 0 0,1 0-1 0 0,-1 0 1 0 0,0 0-1 0 0,0 0 1 0 0,1 0-1 0 0,-1 0 1 0 0,0 0-1 0 0,1 0 1 0 0,-1 0-1 0 0,0 0 1 0 0,0 0-1 0 0,1 0 1 0 0,-1 0-1 0 0,0 0 1 0 0,0-1-1 0 0,1 1 1 0 0,-1 0-1 0 0,0 0 1 0 0,0 0-1 0 0,1 0 1 0 0,-1 0-1 0 0,0-1 1 0 0,0 1-1 0 0,13-18 887 0 0,153-359 1311 0 0,-161 364-1918 0 0,0 1-1 0 0,1 0 0 0 0,12-19 0 0 0,-18 31-315 0 0,1 0 0 0 0,-1 0 0 0 0,0 0 1 0 0,0 0-1 0 0,0 0 0 0 0,0 0 0 0 0,0 0 0 0 0,0 0 1 0 0,0-1-1 0 0,1 1 0 0 0,-1 0 0 0 0,0 0 1 0 0,0 0-1 0 0,0 0 0 0 0,0 0 0 0 0,0 0 0 0 0,1 0 1 0 0,-1 0-1 0 0,0 0 0 0 0,0 0 0 0 0,0 0 1 0 0,0 0-1 0 0,0 0 0 0 0,1 0 0 0 0,-1 0 0 0 0,0 0 1 0 0,0 0-1 0 0,0 0 0 0 0,0 0 0 0 0,0 0 1 0 0,1 0-1 0 0,-1 0 0 0 0,0 0 0 0 0,0 0 0 0 0,0 0 1 0 0,0 0-1 0 0,0 1 0 0 0,0-1 0 0 0,1 0 1 0 0,-1 0-1 0 0,0 0 0 0 0,0 0 0 0 0,0 0 1 0 0,0 0-1 0 0,0 0 0 0 0,0 1 0 0 0,0-1 0 0 0,7 11 120 0 0,2 10 48 0 0,18 94-124 0 0,-22-86-60 0 0,1 0 1 0 0,1-1-1 0 0,2 0 0 0 0,18 42 1 0 0,-26-67 19 0 0,1 0-1 0 0,-1 0 1 0 0,1-1 0 0 0,0 1 0 0 0,0 0 0 0 0,0-1 0 0 0,0 1 0 0 0,0-1-1 0 0,0 0 1 0 0,0 0 0 0 0,1 0 0 0 0,-1 0 0 0 0,1 0 0 0 0,0 0-1 0 0,0-1 1 0 0,-1 1 0 0 0,1-1 0 0 0,0 0 0 0 0,0 1 0 0 0,0-2-1 0 0,1 1 1 0 0,3 1 0 0 0,-3-3 11 0 0,0 1 1 0 0,0 0-1 0 0,0-1 0 0 0,0 0 0 0 0,0 0 1 0 0,0 0-1 0 0,0-1 0 0 0,0 1 1 0 0,0-1-1 0 0,-1 0 0 0 0,1 0 0 0 0,-1 0 1 0 0,1 0-1 0 0,-1-1 0 0 0,0 1 1 0 0,5-6-1 0 0,11-10 38 0 0,0-1-1 0 0,-2-1 1 0 0,-1 0 0 0 0,18-28 0 0 0,-29 40-13 0 0,0 0 0 0 0,-1 0 0 0 0,0 0 1 0 0,-1-1-1 0 0,0 0 0 0 0,0 1 0 0 0,0-1 0 0 0,-1 0 0 0 0,-1-1 0 0 0,1 1 1 0 0,-2 0-1 0 0,1 0 0 0 0,-1 0 0 0 0,-1-1 0 0 0,-1-12 0 0 0,2 21-33 0 0,0 0 0 0 0,0 0 0 0 0,-1 1 0 0 0,1-1 0 0 0,0 0 0 0 0,0 1 0 0 0,0-1 0 0 0,-1 0 0 0 0,1 0 0 0 0,0 1 0 0 0,-1-1 0 0 0,1 1 0 0 0,0-1 0 0 0,-1 0 0 0 0,1 1 0 0 0,-1-1 0 0 0,1 1 0 0 0,-1-1 0 0 0,1 1 0 0 0,-1-1 0 0 0,0 1 0 0 0,1-1 0 0 0,-1 1 0 0 0,0-1 0 0 0,0 1-8 0 0,0 0 0 0 0,0 0 0 0 0,1 0 1 0 0,-1 1-1 0 0,0-1 0 0 0,0 0 0 0 0,1 0 0 0 0,-1 0 0 0 0,0 1 0 0 0,1-1 0 0 0,-1 1 0 0 0,1-1 0 0 0,-1 0 1 0 0,0 1-1 0 0,1-1 0 0 0,-1 1 0 0 0,1-1 0 0 0,-1 1 0 0 0,0 0 0 0 0,-2 2-4 0 0,1 0 0 0 0,0 1 0 0 0,-1-1 0 0 0,1 1 0 0 0,0-1-1 0 0,1 1 1 0 0,-3 6 0 0 0,1 5-10 0 0,1-1 0 0 0,0 1 0 0 0,1-1 0 0 0,1 1 0 0 0,0 0 0 0 0,1-1 0 0 0,1 1 0 0 0,0 0 0 0 0,1-1 0 0 0,1 0 0 0 0,0 0 0 0 0,1 0 0 0 0,0 0 0 0 0,1-1 0 0 0,12 21 0 0 0,-17-32-24 0 0,1 0-1 0 0,-1 0 0 0 0,0 0 1 0 0,0-1-1 0 0,1 1 0 0 0,-1 0 1 0 0,1-1-1 0 0,-1 1 1 0 0,1-1-1 0 0,0 1 0 0 0,-1-1 1 0 0,1 0-1 0 0,0 0 0 0 0,0 0 1 0 0,0 0-1 0 0,0 0 1 0 0,0 0-1 0 0,0 0 0 0 0,0-1 1 0 0,0 1-1 0 0,1-1 0 0 0,-1 0 1 0 0,0 1-1 0 0,0-1 1 0 0,0 0-1 0 0,1 0 0 0 0,-1 0 1 0 0,2-1-1 0 0,-1 0-275 0 0,-1 0 0 0 0,0 0-1 0 0,1 0 1 0 0,-1 0 0 0 0,0 0 0 0 0,0 0 0 0 0,0 0-1 0 0,0-1 1 0 0,0 0 0 0 0,2-2 0 0 0,-1 1-631 0 0,0 0 0 0 0,-1 0 0 0 0,0 0 1 0 0,0-1-1 0 0,0 1 0 0 0,0-1 0 0 0,2-4 1 0 0,2-9-7836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2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12 19172 0 0,'-7'-4'824'0'0,"1"-1"-616"0"0,2 2 160 0 0,7 5-344 0 0,2 2 0 0 0,3 1 0 0 0,2-1-8 0 0,1 0 8 0 0,5 2-88 0 0,0 0-96 0 0,2-1-184 0 0,1 1-288 0 0,-1 0-760 0 0,1 1-1121 0 0,1 0-6321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2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217 108 14867 0 0,'0'-1'137'0'0,"0"-9"1047"0"0,0-1 0 0 0,-1 0 0 0 0,0 0 0 0 0,0 0 0 0 0,-4-11 0 0 0,4 21-1116 0 0,1-1 0 0 0,-1 0 0 0 0,1 1 0 0 0,-1-1 0 0 0,1 1 0 0 0,-1-1 0 0 0,0 1 0 0 0,0-1 1 0 0,0 1-1 0 0,0 0 0 0 0,0-1 0 0 0,0 1 0 0 0,0 0 0 0 0,-1 0 0 0 0,1 0 0 0 0,0 0 0 0 0,-1 0 0 0 0,1 0 1 0 0,-1 0-1 0 0,1 0 0 0 0,-1 1 0 0 0,1-1 0 0 0,-1 0 0 0 0,1 1 0 0 0,-1-1 0 0 0,0 1 0 0 0,1 0 1 0 0,-1 0-1 0 0,0-1 0 0 0,1 1 0 0 0,-1 0 0 0 0,0 0 0 0 0,1 1 0 0 0,-1-1 0 0 0,0 0 0 0 0,1 0 0 0 0,-1 1 1 0 0,0-1-1 0 0,1 1 0 0 0,-1 0 0 0 0,-2 1 0 0 0,-2 1-63 0 0,-1 1-1 0 0,1 0 1 0 0,-1 0-1 0 0,1 1 1 0 0,0 0 0 0 0,1 0-1 0 0,-1 0 1 0 0,1 1 0 0 0,0-1-1 0 0,0 2 1 0 0,-5 8-1 0 0,-1 3 8 0 0,0 1 0 0 0,-14 36 0 0 0,19-40-10 0 0,1 0 1 0 0,0 1-1 0 0,1-1 1 0 0,1 1-1 0 0,0 0 1 0 0,0 19-1 0 0,3-30 0 0 0,0 1 0 0 0,0-1-1 0 0,0 0 1 0 0,1 0 0 0 0,0 1 0 0 0,0-1 0 0 0,0 0-1 0 0,1 0 1 0 0,0 0 0 0 0,0 0 0 0 0,0 0 0 0 0,0 0-1 0 0,1-1 1 0 0,0 1 0 0 0,0-1 0 0 0,0 0 0 0 0,0 0-1 0 0,1 0 1 0 0,0 0 0 0 0,-1 0 0 0 0,2-1 0 0 0,6 6-1 0 0,-8-8 26 0 0,-1 0-1 0 0,1 0 0 0 0,0 0 1 0 0,0 0-1 0 0,0 0 1 0 0,0-1-1 0 0,-1 1 0 0 0,1-1 1 0 0,0 1-1 0 0,0-1 1 0 0,0 0-1 0 0,0-1 0 0 0,0 1 1 0 0,0 0-1 0 0,0-1 0 0 0,0 1 1 0 0,0-1-1 0 0,0 0 1 0 0,0 0-1 0 0,-1 0 0 0 0,1-1 1 0 0,0 1-1 0 0,-1-1 0 0 0,1 1 1 0 0,-1-1-1 0 0,3-2 1 0 0,8-6 87 0 0,0-1 1 0 0,-1-1 0 0 0,15-19 0 0 0,-14 17-157 0 0,0 1 105 0 0,-1-1 0 0 0,0 0 0 0 0,0-1 1 0 0,-2-1-1 0 0,0 0 0 0 0,-1 0 0 0 0,0-1 0 0 0,-1 0 0 0 0,-1 0 1 0 0,5-20-1 0 0,-12 36-34 0 0,1 0 0 0 0,-1 0 0 0 0,0 0-1 0 0,0-1 1 0 0,1 1 0 0 0,-1 0 0 0 0,0 0 0 0 0,0 0 0 0 0,0 0 0 0 0,0 0 0 0 0,0 0 0 0 0,-1 0 0 0 0,1 0 0 0 0,0-1 0 0 0,0 1 0 0 0,-1 0-1 0 0,1 0 1 0 0,-1 0 0 0 0,1 0 0 0 0,-1 0 0 0 0,1 0 0 0 0,-1 0 0 0 0,0-1 0 0 0,0 2-14 0 0,0 0 0 0 0,1 0 0 0 0,-1 0 1 0 0,0 0-1 0 0,1 0 0 0 0,-1 0 0 0 0,0 1 0 0 0,1-1 0 0 0,-1 0 0 0 0,0 0 1 0 0,1 0-1 0 0,-1 0 0 0 0,0 1 0 0 0,1-1 0 0 0,-1 0 0 0 0,1 1 0 0 0,-1-1 1 0 0,0 1-1 0 0,1-1 0 0 0,-1 0 0 0 0,1 1 0 0 0,0-1 0 0 0,-1 1 0 0 0,1-1 1 0 0,-1 1-1 0 0,1-1 0 0 0,0 1 0 0 0,-1 0 0 0 0,1-1 0 0 0,0 1 0 0 0,-1 0 1 0 0,1-1-1 0 0,0 1 0 0 0,0-1 0 0 0,0 1 0 0 0,0 0 0 0 0,0 1 0 0 0,-4 9-19 0 0,0 1 0 0 0,2 0 0 0 0,-1 0 0 0 0,1 0-1 0 0,1 0 1 0 0,0 0 0 0 0,1 0 0 0 0,0 0 0 0 0,1 0-1 0 0,1 0 1 0 0,0 0 0 0 0,5 18 0 0 0,-6-24-8 0 0,1-1 0 0 0,1 1 0 0 0,-1 0 1 0 0,1-1-1 0 0,0 1 0 0 0,0-1 0 0 0,0 0 0 0 0,1 0 1 0 0,0-1-1 0 0,0 1 0 0 0,8 7 0 0 0,-8-10-24 0 0,-1 1-1 0 0,1-1 0 0 0,0 0 1 0 0,0 0-1 0 0,0 0 1 0 0,0-1-1 0 0,0 1 0 0 0,1-1 1 0 0,-1 0-1 0 0,0 0 1 0 0,1 0-1 0 0,-1-1 0 0 0,1 0 1 0 0,-1 0-1 0 0,0 0 1 0 0,1 0-1 0 0,8-2 1 0 0,-7 0-627 0 0,1 1 1 0 0,-1-1 0 0 0,0-1 0 0 0,1 1-1 0 0,-1-1 1 0 0,0 0 0 0 0,-1-1 0 0 0,1 1-1 0 0,0-1 1 0 0,-1 0 0 0 0,0-1 0 0 0,0 1-1 0 0,0-1 1 0 0,-1 0 0 0 0,7-9 0 0 0,-3 4-790 0 0,-2-1 0 0 0,0 0 0 0 0,9-21 1 0 0,1-13 798 0 0,-16 44 786 0 0,0 1 0 0 0,1-1 0 0 0,-1 0 0 0 0,0 0 0 0 0,1 1 0 0 0,-1-1 0 0 0,0 0 0 0 0,0 0 0 0 0,0 0 0 0 0,0 0 0 0 0,0 1 0 0 0,0-1 0 0 0,0 0 0 0 0,0 0 0 0 0,0 0 0 0 0,0 1 0 0 0,0-1 0 0 0,0 0 0 0 0,-1 0 0 0 0,1 0 0 0 0,0 1 0 0 0,-1-1 0 0 0,1 0 0 0 0,0 0 0 0 0,-1 1 0 0 0,1-1 0 0 0,-1 0 0 0 0,1 1 0 0 0,-1-1 0 0 0,1 0 0 0 0,-1 1 0 0 0,0-1 0 0 0,1 1 0 0 0,-1-1 0 0 0,0 1 0 0 0,1-1 0 0 0,-1 1 0 0 0,0 0 0 0 0,0-1 0 0 0,1 1 0 0 0,-1 0 0 0 0,0 0 0 0 0,-1-1 0 0 0,0 1 118 0 0,0 0 1 0 0,0 0-1 0 0,0 0 0 0 0,0 1 1 0 0,0-1-1 0 0,0 1 1 0 0,0-1-1 0 0,0 1 1 0 0,0-1-1 0 0,0 1 0 0 0,0 0 1 0 0,1 0-1 0 0,-1 0 1 0 0,0 0-1 0 0,1 0 1 0 0,-4 3-1 0 0,0 2 64 0 0,0 0 0 0 0,0 1 0 0 0,1-1 0 0 0,0 1 0 0 0,0 0 0 0 0,0 0 0 0 0,1 0 0 0 0,0 1 0 0 0,1-1 0 0 0,-1 1 0 0 0,2 0 0 0 0,-1 0 1 0 0,1-1-1 0 0,0 1 0 0 0,0 0 0 0 0,1 0 0 0 0,0 0 0 0 0,1 0 0 0 0,0 0 0 0 0,0 0 0 0 0,4 13 0 0 0,-5-21-260 0 0,0 1 1 0 0,0-1 0 0 0,0 1-1 0 0,0-1 1 0 0,0 0 0 0 0,1 1-1 0 0,-1-1 1 0 0,0 1-1 0 0,0-1 1 0 0,0 1 0 0 0,1-1-1 0 0,-1 0 1 0 0,0 1-1 0 0,0-1 1 0 0,1 0 0 0 0,-1 1-1 0 0,0-1 1 0 0,1 0 0 0 0,-1 1-1 0 0,0-1 1 0 0,1 0-1 0 0,-1 0 1 0 0,0 1 0 0 0,1-1-1 0 0,-1 0 1 0 0,1 0 0 0 0,-1 0-1 0 0,0 0 1 0 0,1 0-1 0 0,-1 1 1 0 0,1-1 0 0 0,13-8 906 0 0,8-22-263 0 0,-21 28-630 0 0,32-54 249 0 0,29-69 0 0 0,-23 43-591 0 0,-39 82 272 0 0,0 0 0 0 0,0-1 1 0 0,0 1-1 0 0,1 0 0 0 0,-1 0 0 0 0,0 0 1 0 0,0 0-1 0 0,0 0 0 0 0,0 0 1 0 0,0 0-1 0 0,0 0 0 0 0,0 0 0 0 0,0 0 1 0 0,0 0-1 0 0,0 0 0 0 0,0 0 1 0 0,0-1-1 0 0,0 1 0 0 0,1 0 1 0 0,-1 0-1 0 0,0 0 0 0 0,0 0 0 0 0,0 0 1 0 0,0 0-1 0 0,0 0 0 0 0,0 0 1 0 0,0 0-1 0 0,0 0 0 0 0,0 0 0 0 0,1 0 1 0 0,-1 0-1 0 0,0 0 0 0 0,0 0 1 0 0,0 0-1 0 0,0 0 0 0 0,0 0 1 0 0,0 0-1 0 0,0 0 0 0 0,0 0 0 0 0,0 1 1 0 0,1-1-1 0 0,-1 0 0 0 0,0 0 1 0 0,0 0-1 0 0,0 0 0 0 0,0 0 0 0 0,0 0 1 0 0,0 0-1 0 0,0 0 0 0 0,0 0 1 0 0,0 0-1 0 0,0 0 0 0 0,0 0 0 0 0,0 0 1 0 0,0 1-1 0 0,0-1 0 0 0,0 0 1 0 0,0 0-1 0 0,1 0 0 0 0,-1 0 1 0 0,0 0-1 0 0,0 0 0 0 0,0 0 0 0 0,0 1 1 0 0,4 11 85 0 0,1 12 60 0 0,2 17-149 0 0,1 0 0 0 0,19 58 0 0 0,-23-87 0 0 0,1-1 0 0 0,0 1 0 0 0,0-1 0 0 0,1 0 0 0 0,1-1 0 0 0,0 0 0 0 0,0 0 0 0 0,1 0 0 0 0,0-1 0 0 0,1 0 0 0 0,0 0 0 0 0,18 13 0 0 0,-25-21-101 0 0,-1 0 0 0 0,1 0 0 0 0,0 0 1 0 0,0 0-1 0 0,-1 0 0 0 0,1 0 0 0 0,0-1 0 0 0,0 1 1 0 0,0 0-1 0 0,0-1 0 0 0,0 0 0 0 0,0 1 0 0 0,0-1 1 0 0,0 0-1 0 0,0 0 0 0 0,0 0 0 0 0,0-1 0 0 0,0 1 1 0 0,0 0-1 0 0,-1-1 0 0 0,1 1 0 0 0,0-1 0 0 0,0 1 1 0 0,0-1-1 0 0,0 0 0 0 0,0 0 0 0 0,-1 0 0 0 0,4-2 1 0 0,-1-1-712 0 0,1-1-1 0 0,-1 1 1 0 0,0-1 0 0 0,-1 0 0 0 0,1 0-1 0 0,-1 0 1 0 0,0 0 0 0 0,4-9 0 0 0,3-9-10532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55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0 360 11442 0 0,'3'4'7089'0'0,"-3"-4"-7001"0"0,0 0 1 0 0,0 0-1 0 0,0 0 1 0 0,0 0-1 0 0,1 0 1 0 0,-1 0-1 0 0,0-1 1 0 0,0 1-1 0 0,0 0 1 0 0,0 0-1 0 0,0 0 1 0 0,0 0 0 0 0,2 1 1947 0 0,-2-1-1948 0 0,0 0 1 0 0,0 1-1 0 0,0-1 1 0 0,0 0-1 0 0,0 0 1 0 0,0 0-1 0 0,0 0 1 0 0,0 0-1 0 0,0 0 1 0 0,0 0-1 0 0,0 0 1 0 0,0 0-1 0 0,0 0 1 0 0,0 1-1 0 0,0-1 1 0 0,0 0-1 0 0,0 0 1 0 0,0 0 0 0 0,0 0-1 0 0,0 0 1 0 0,0 0-1 0 0,0 0 176 0 0,15-32 1518 0 0,-4 11-1658 0 0,1 1 0 0 0,0 0 1 0 0,23-25-1 0 0,-22 29-41 0 0,-1 0 0 0 0,0-1 0 0 0,-1 0 1 0 0,-1-1-1 0 0,10-24 0 0 0,-18 36 49 0 0,-1 0 0 0 0,0-1 0 0 0,0 1 0 0 0,0 0 0 0 0,-1-1 0 0 0,0 1 0 0 0,-1-1 0 0 0,0-7 0 0 0,-1-15 328 0 0,2 29-458 0 0,0 0 0 0 0,0 0 1 0 0,-1-1-1 0 0,1 1 0 0 0,0 0 0 0 0,0 0 0 0 0,0-1 0 0 0,0 1 0 0 0,0 0 0 0 0,1 0 0 0 0,-1-1 0 0 0,0 1 0 0 0,0 0 0 0 0,0 0 0 0 0,0-1 0 0 0,0 1 0 0 0,0 0 0 0 0,0 0 0 0 0,0-1 0 0 0,1 1 0 0 0,-1 0 0 0 0,0 0 0 0 0,0 0 0 0 0,0-1 0 0 0,0 1 1 0 0,1 0-1 0 0,-1 0 0 0 0,0 0 0 0 0,0 0 0 0 0,0-1 0 0 0,1 1 0 0 0,-1 0 0 0 0,0 0 0 0 0,0 0 0 0 0,1 0 0 0 0,-1 0 0 0 0,0 0 0 0 0,0 0 0 0 0,1 0 0 0 0,-1 0 0 0 0,14 6-42 0 0,14 18-52 0 0,-25-21 130 0 0,7 8-49 0 0,-1 1 0 0 0,0 1 0 0 0,-1-1 0 0 0,0 1 1 0 0,-1 1-1 0 0,-1-1 0 0 0,8 24 0 0 0,6 11-9 0 0,-5-15-202 0 0,-7-14-607 0 0,1 0 1 0 0,17 25-1 0 0,-23-39 433 0 0,1 0 0 0 0,0 0 0 0 0,1 0 0 0 0,-1 0 0 0 0,1-1 0 0 0,0 0 1 0 0,0 0-1 0 0,0 0 0 0 0,1 0 0 0 0,-1-1 0 0 0,1 0 0 0 0,7 3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5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33 15051 0 0,'0'-1'111'0'0,"0"0"1"0"0,-1 0-1 0 0,1 0 0 0 0,0 0 0 0 0,0 0 0 0 0,0 0 0 0 0,0 0 1 0 0,0 0-1 0 0,0 0 0 0 0,0 0 0 0 0,0 0 0 0 0,1 0 0 0 0,-1 0 1 0 0,0 0-1 0 0,1 0 0 0 0,-1 0 0 0 0,1 0 0 0 0,-1 0 0 0 0,1 0 0 0 0,-1 1 1 0 0,1-1-1 0 0,-1 0 0 0 0,1 0 0 0 0,0 1 0 0 0,-1-1 0 0 0,1 0 1 0 0,0 0-1 0 0,0 1 0 0 0,0-1 0 0 0,0 1 0 0 0,-1-1 0 0 0,1 1 1 0 0,0-1-1 0 0,0 1 0 0 0,0 0 0 0 0,0-1 0 0 0,0 1 0 0 0,2 0 1 0 0,-2-1-63 0 0,0 1 0 0 0,1 0 0 0 0,-1-1 0 0 0,0 1 0 0 0,1 0 0 0 0,-1 0-1 0 0,0 0 1 0 0,1 0 0 0 0,-1 0 0 0 0,0 0 0 0 0,1 0 0 0 0,-1 1 0 0 0,0-1 0 0 0,1 0 0 0 0,-1 1 0 0 0,0-1 0 0 0,1 1 0 0 0,-1-1 0 0 0,0 1 0 0 0,0 0 0 0 0,0 0 0 0 0,0-1 0 0 0,1 1 0 0 0,-1 0 0 0 0,0 0 0 0 0,-1 0 0 0 0,1 0 0 0 0,1 1 0 0 0,7 21 214 0 0,-1 0-1 0 0,-1 0 1 0 0,-1 1-1 0 0,-1 0 1 0 0,2 29 0 0 0,2 7-136 0 0,14 178-14 0 0,-16-116-116 0 0,-6-88 29 0 0,-1-24 21 0 0,0 0 0 0 0,0 1 0 0 0,4 14 0 0 0,2-15-16 0 0,0-16-1202 0 0,0-18-4145 0 0,-4 6 730 0 0,-2 9-1757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5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2 222 11562 0 0,'0'0'104'0'0,"0"0"-1"0"0,-1-1 0 0 0,1 1 0 0 0,0 0 0 0 0,0-1 0 0 0,0 1 1 0 0,0 0-1 0 0,0-1 0 0 0,0 1 0 0 0,0 0 0 0 0,0-1 1 0 0,0 1-1 0 0,0 0 0 0 0,0-1 0 0 0,0 1 0 0 0,0-1 0 0 0,0 1 1 0 0,0 0-1 0 0,0-1 0 0 0,0 1 0 0 0,1 0 0 0 0,-1-1 0 0 0,0 1 1 0 0,0 0-1 0 0,0 0 0 0 0,1-1 0 0 0,-1 1 0 0 0,0 0 0 0 0,0-1 1 0 0,0 1-1 0 0,1 0 0 0 0,-1 0 0 0 0,0-1 0 0 0,1 1 0 0 0,-1 0 1 0 0,1 0-1 0 0,19-7 1920 0 0,36 4-633 0 0,-40 3-851 0 0,33-5 1 0 0,-1-2 0 0 0,0-2 0 0 0,0-2 0 0 0,-1-2 0 0 0,-1-3 0 0 0,61-28 0 0 0,-103 43-503 0 0,0-1 0 0 0,0-1 0 0 0,0 1 0 0 0,0-1-1 0 0,-1 1 1 0 0,1-1 0 0 0,-1 0 0 0 0,6-6 0 0 0,-8 7-191 0 0,0 1-1 0 0,0 0 0 0 0,0-1 0 0 0,-1 1 0 0 0,1-1 1 0 0,0 1-1 0 0,-1-1 0 0 0,1 1 0 0 0,-1-1 1 0 0,1 1-1 0 0,-1-1 0 0 0,0 0 0 0 0,0 1 1 0 0,1-1-1 0 0,-1 0 0 0 0,0 1 0 0 0,-1-1 0 0 0,1 1 1 0 0,0-1-1 0 0,0 0 0 0 0,-1 1 0 0 0,1-1 1 0 0,-1 1-1 0 0,1-1 0 0 0,-1 1 0 0 0,-1-3 0 0 0,-4-13-6779 0 0,3 11 236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5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 14147 0 0,'0'0'107'0'0,"0"0"1"0"0,0-1-1 0 0,0 1 0 0 0,0 0 1 0 0,0 0-1 0 0,0 0 0 0 0,0 0 0 0 0,-1 0 1 0 0,1 0-1 0 0,0 0 0 0 0,0 0 1 0 0,0 0-1 0 0,0-1 0 0 0,0 1 1 0 0,-1 0-1 0 0,1 0 0 0 0,0 0 1 0 0,0 0-1 0 0,0 0 0 0 0,0 0 0 0 0,-1 0 1 0 0,1 0-1 0 0,0 0 0 0 0,0 0 1 0 0,0 0-1 0 0,0 0 0 0 0,-1 0 1 0 0,1 0-1 0 0,0 0 0 0 0,0 0 0 0 0,0 1 1 0 0,0-1-1 0 0,0 0 0 0 0,-1 0 1 0 0,1 0-1 0 0,0 0 0 0 0,0 0 1 0 0,0 0-1 0 0,0 0 0 0 0,0 0 1 0 0,0 0-1 0 0,-1 1 0 0 0,1-1 0 0 0,0 0 1 0 0,0 0-1 0 0,0 0 0 0 0,0 0 1 0 0,0 0-1 0 0,0 1 0 0 0,0-1 1 0 0,0 0-1 0 0,0 0 0 0 0,0 0 0 0 0,-4 17 2286 0 0,1 36-2321 0 0,2-27 754 0 0,-4 51-441 0 0,4-1 1 0 0,2 0 0 0 0,13 79 0 0 0,-9-132-358 0 0,2-2 1 0 0,0 1-1 0 0,1-1 0 0 0,1 0 1 0 0,1 0-1 0 0,19 30 1 0 0,-7-13-2 0 0,-12-24-181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59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21 9594 0 0,'3'-11'4847'0'0,"-3"11"-4716"0"0,0-1 0 0 0,0 1 0 0 0,1 0 0 0 0,-1 0 0 0 0,0-1 0 0 0,0 1 0 0 0,0 0 0 0 0,0 0 0 0 0,0-1 0 0 0,0 1 0 0 0,0 0 0 0 0,1-1 0 0 0,-1 1 0 0 0,0 0 0 0 0,0 0 0 0 0,0-1 0 0 0,0 1 0 0 0,0 0 0 0 0,0-1 0 0 0,-1 1 0 0 0,1 0 0 0 0,0 0 0 0 0,0-1 0 0 0,0 1 0 0 0,0 0 0 0 0,0-1 0 0 0,0 1 0 0 0,0 0 0 0 0,-1 0 0 0 0,1-1 0 0 0,0 1 0 0 0,0 0 0 0 0,-2 1-80 0 0,1 0 0 0 0,0 0 0 0 0,1 0-1 0 0,-1 0 1 0 0,0 0 0 0 0,0 0 0 0 0,0 1 0 0 0,1-1 0 0 0,-1 0 0 0 0,1 0 0 0 0,-1 1-1 0 0,1-1 1 0 0,-1 1 0 0 0,1-1 0 0 0,0 0 0 0 0,-1 3 0 0 0,-7 34-14 0 0,7-14-18 0 0,2 1 0 0 0,0-1 0 0 0,2 0 0 0 0,0-1 0 0 0,13 42 0 0 0,-12-48-26 0 0,2 0 0 0 0,0-1-1 0 0,1 1 1 0 0,1-2 0 0 0,0 1 0 0 0,1-1-1 0 0,1 0 1 0 0,0 0 0 0 0,21 21-1 0 0,-25-31 42 0 0,0 1-1 0 0,1 0 0 0 0,0-1 0 0 0,-1-1 0 0 0,2 1 0 0 0,-1-1 0 0 0,0 0 1 0 0,1-1-1 0 0,0 1 0 0 0,0-2 0 0 0,0 1 0 0 0,0-1 0 0 0,0 0 0 0 0,1-1 1 0 0,-1 0-1 0 0,1 0 0 0 0,-1-1 0 0 0,0 0 0 0 0,1 0 0 0 0,-1-1 0 0 0,1 0 1 0 0,7-3-1 0 0,0 0 121 0 0,-1-1 0 0 0,-1 0 1 0 0,1-1-1 0 0,-1-1 0 0 0,0 0 0 0 0,-1-1 1 0 0,1 0-1 0 0,-2-1 0 0 0,1-1 0 0 0,-1 0 1 0 0,20-21-1 0 0,-23 20 44 0 0,0 0 0 0 0,-1 0 1 0 0,0-1-1 0 0,-1 0 0 0 0,0 0 0 0 0,0 0 0 0 0,-2-1 1 0 0,0 0-1 0 0,0 0 0 0 0,-1-1 0 0 0,0 1 1 0 0,-2-1-1 0 0,3-19 0 0 0,-3 7-68 0 0,0 20-216 0 0,-1 0 1 0 0,-1 0 0 0 0,1-1 0 0 0,-1 1-1 0 0,0 0 1 0 0,-1 0 0 0 0,1-1 0 0 0,-1 1-1 0 0,0 0 1 0 0,-4-10 0 0 0,5 16-202 0 0,0 0 0 0 0,0 0 1 0 0,-1-1-1 0 0,1 1 0 0 0,0 0 0 0 0,-1 0 1 0 0,1-1-1 0 0,0 1 0 0 0,-1 0 0 0 0,1 0 0 0 0,0 0 1 0 0,-1-1-1 0 0,1 1 0 0 0,0 0 0 0 0,-1 0 1 0 0,1 0-1 0 0,0 0 0 0 0,-1 0 0 0 0,1 0 1 0 0,-1 0-1 0 0,1 0 0 0 0,0 0 0 0 0,-1 0 1 0 0,1 0-1 0 0,-1 0 0 0 0,1 0 0 0 0,0 0 1 0 0,-1 0-1 0 0,1 0 0 0 0,0 1 0 0 0,-1-1 1 0 0,1 0-1 0 0,0 0 0 0 0,-1 0 0 0 0,1 0 0 0 0,0 1 1 0 0,-1-1-1 0 0,0 1-248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59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13035 0 0,'4'25'6506'0'0,"2"47"-5433"0"0,-2-17-653 0 0,42 501 464 0 0,-46-555-880 0 0,-1 1 0 0 0,1-1 1 0 0,0 0-1 0 0,1 0 0 0 0,-1 1 0 0 0,0-1 0 0 0,0 0 0 0 0,1 0 1 0 0,-1 1-1 0 0,0-1 0 0 0,1 0 0 0 0,-1 0 0 0 0,1 0 0 0 0,0 0 1 0 0,-1 0-1 0 0,1 0 0 0 0,0 0 0 0 0,-1 0 0 0 0,1 0 0 0 0,1 1 1 0 0,-1-2-5 0 0,0 1 0 0 0,-1-1 0 0 0,1 0 0 0 0,0 0 0 0 0,0 0 1 0 0,-1 0-1 0 0,1 0 0 0 0,0 0 0 0 0,0 0 0 0 0,-1-1 0 0 0,1 1 1 0 0,0 0-1 0 0,0 0 0 0 0,-1 0 0 0 0,1-1 0 0 0,0 1 0 0 0,-1 0 1 0 0,1-1-1 0 0,0 1 0 0 0,-1-1 0 0 0,1 1 0 0 0,0-1 0 0 0,0 0 1 0 0,18-19-1830 0 0,-5-1-3581 0 0,-7 7-2680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2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11002 0 0,'3'-17'8612'0'0,"5"5"-4581"0"0,-5 10-3861 0 0,1 0 0 0 0,-1 1-1 0 0,0-1 1 0 0,1 0 0 0 0,-1 1 0 0 0,1 0 0 0 0,5-2 0 0 0,346-78 914 0 0,-322 68-952 0 0,-20 2-1291 0 0,-12 11 930 0 0,-1-1 0 0 0,1 0 0 0 0,-1 1 0 0 0,0-1 0 0 0,1 0 0 0 0,-1 1 0 0 0,0-1 0 0 0,0 0 0 0 0,0 1 0 0 0,1-1 1 0 0,-1 0-1 0 0,0 0 0 0 0,0 1 0 0 0,0-1 0 0 0,0 0 0 0 0,0 1 0 0 0,0-1 0 0 0,0 0 0 0 0,-1 0 0 0 0,-7-7-8532 0 0,1 4 2137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0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12099 0 0,'11'8'5216'0'0,"11"6"-2809"0"0,11-13-1869 0 0,0-1 0 0 0,0-2 0 0 0,1 0 0 0 0,-2-3 0 0 0,38-9 0 0 0,16-2-442 0 0,-69 14-172 0 0,44-10-436 0 0,-60 10-1421 0 0,-1 2 1820 0 0,0 0-1 0 0,0 0 0 0 0,0 0 0 0 0,0 0 1 0 0,0 0-1 0 0,0 0 0 0 0,0 0 1 0 0,0-1-1 0 0,0 1 0 0 0,0 0 1 0 0,0 0-1 0 0,0 0 0 0 0,0 0 0 0 0,0 0 1 0 0,0 0-1 0 0,0 0 0 0 0,0 0 1 0 0,0-1-1 0 0,-2 0-1819 0 0,2 1 1819 0 0,0 0 1 0 0,0 0-1 0 0,0 0 0 0 0,-1 0 1 0 0,1 0-1 0 0,0 0 0 0 0,0 0 0 0 0,0 0 1 0 0,0 0-1 0 0,0 0 0 0 0,0 0 1 0 0,0 0-1 0 0,0 1 0 0 0,-1-1 1 0 0,1 0-1 0 0,0 0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0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11594 0 0,'47'-16'5576'0'0,"31"4"-3215"0"0,-53 9-1581 0 0,6 1-700 0 0,1 0 1 0 0,-1 3-1 0 0,1 0 1 0 0,50 10-1 0 0,-80-10-102 0 0,23 1-1207 0 0,-9-3-3184 0 0,-6-2-3691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361 71 12315 0 0,'0'-1'328'0'0,"1"-1"1"0"0,-1 0-1 0 0,1 1 0 0 0,0-1 1 0 0,-1 0-1 0 0,1 1 1 0 0,0-1-1 0 0,0 1 1 0 0,0-1-1 0 0,0 1 1 0 0,0 0-1 0 0,1-1 1 0 0,-1 1-1 0 0,0 0 1 0 0,1 0-1 0 0,-1 0 1 0 0,2-1-1 0 0,-2 1-81 0 0,0 0-1 0 0,1 0 1 0 0,-1 0-1 0 0,0 0 1 0 0,0 0-1 0 0,0 0 1 0 0,0 0-1 0 0,0 0 1 0 0,0 0-1 0 0,-1-1 1 0 0,1 1-1 0 0,1-2 1 0 0,-3 2-185 0 0,1 0 1 0 0,0 0-1 0 0,0 1 1 0 0,-1-1-1 0 0,1 0 1 0 0,-1 0-1 0 0,1 0 1 0 0,-1 1-1 0 0,1-1 1 0 0,-1 0-1 0 0,1 0 0 0 0,-1 1 1 0 0,0-1-1 0 0,1 1 1 0 0,-1-1-1 0 0,0 0 1 0 0,1 1-1 0 0,-1-1 1 0 0,0 1-1 0 0,0 0 1 0 0,0-1-1 0 0,0 1 1 0 0,1 0-1 0 0,-1-1 1 0 0,0 1-1 0 0,0 0 0 0 0,-1 0 1 0 0,-7-3-28 0 0,0 0 0 0 0,-1 1 0 0 0,1 1 0 0 0,0-1 0 0 0,-1 1-1 0 0,1 1 1 0 0,-16 1 0 0 0,-69 10-16 0 0,69-7 80 0 0,-118 26 367 0 0,134-29-379 0 0,-4 1 619 0 0,13-2-691 0 0,0 0-1 0 0,1 0 1 0 0,-1 0 0 0 0,0 0 0 0 0,0 0 0 0 0,0-1-1 0 0,0 1 1 0 0,0 0 0 0 0,0 0 0 0 0,0 0 0 0 0,0 0-1 0 0,0 0 1 0 0,0 0 0 0 0,0 0 0 0 0,0 0 0 0 0,0 0-1 0 0,0 0 1 0 0,1 0 0 0 0,-1 0 0 0 0,0 0 0 0 0,0-1-1 0 0,0 1 1 0 0,0 0 0 0 0,0 0 0 0 0,0 0 0 0 0,0 0-1 0 0,0 0 1 0 0,0 0 0 0 0,0 0 0 0 0,0 0 0 0 0,0 0-1 0 0,0-1 1 0 0,0 1 0 0 0,0 0 0 0 0,0 0 0 0 0,0 0 0 0 0,0 0-1 0 0,0 0 1 0 0,-1 0 0 0 0,1 0 0 0 0,0 0 0 0 0,0 0-1 0 0,0 0 1 0 0,0 0 0 0 0,0-1 0 0 0,0 1 0 0 0,0 0-1 0 0,0 0 1 0 0,0 0 0 0 0,0 0 0 0 0,0 0 0 0 0,0 0-1 0 0,0 0 1 0 0,0 0 0 0 0,-1 0 0 0 0,1 0 0 0 0,0 0-1 0 0,0 0 1 0 0,0 0 0 0 0,0 0 0 0 0,0 0 0 0 0,0 0-1 0 0,0 0 1 0 0,25 31 471 0 0,-22-26-473 0 0,0 1 0 0 0,-1 0 0 0 0,0 0 0 0 0,0 0 0 0 0,0 0 0 0 0,-1 1 0 0 0,0-1 1 0 0,0 0-1 0 0,-1 0 0 0 0,0 7 0 0 0,-6 70-77 0 0,1-40 41 0 0,2-9 6 0 0,2 0 0 0 0,2 0 0 0 0,8 62 0 0 0,-6-83 20 0 0,0 1 0 0 0,0 0 1 0 0,2-1-1 0 0,-1 1 1 0 0,2-1-1 0 0,0 0 0 0 0,0-1 1 0 0,1 0-1 0 0,1 0 0 0 0,0 0 1 0 0,18 20-1 0 0,-22-28 11 0 0,0 0 0 0 0,0 0 1 0 0,1 0-1 0 0,-1 0 0 0 0,1-1 1 0 0,0 0-1 0 0,0 0 0 0 0,0 0 0 0 0,0 0 1 0 0,0-1-1 0 0,1 0 0 0 0,-1 0 0 0 0,0-1 1 0 0,1 1-1 0 0,0-1 0 0 0,-1 0 0 0 0,1-1 1 0 0,0 0-1 0 0,0 1 0 0 0,-1-2 0 0 0,1 1 1 0 0,10-3-1 0 0,8-1 56 0 0,0-2 1 0 0,-1-1-1 0 0,31-14 0 0 0,-7 3-31 0 0,-24 10-207 0 0,-1-1 0 0 0,25-14 0 0 0,-5-8-3435 0 0,-39 28 2232 0 0,1-1 0 0 0,-1 1 0 0 0,0-1 0 0 0,0 0 0 0 0,0 0 0 0 0,0 0 0 0 0,2-8 0 0 0,-1 4-5388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89 12323 0 0,'-4'-1'885'0'0,"0"-1"0"0"0,0 0-1 0 0,0 0 1 0 0,0-1 0 0 0,0 1 0 0 0,-4-4 0 0 0,25 7 4344 0 0,50-8-4392 0 0,189-35-142 0 0,-145 27-5667 0 0,-98 13 3859 0 0,2-1-3437 0 0,-2 0-3924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8458 0 0,'8'29'9418'0'0,"-4"9"-4296"0"0,-7 54-3360 0 0,1-60-2022 0 0,1-1 0 0 0,1 1 1 0 0,6 41-1 0 0,-4-66 283 0 0,-1 1 1 0 0,1-1-1 0 0,0 1 1 0 0,1-1-1 0 0,-1 0 0 0 0,1 0 1 0 0,1 0-1 0 0,-1 0 1 0 0,1 0-1 0 0,1-1 0 0 0,-1 0 1 0 0,1 0-1 0 0,0 0 0 0 0,0 0 1 0 0,1-1-1 0 0,0 0 1 0 0,0 0-1 0 0,0 0 0 0 0,0-1 1 0 0,1 0-1 0 0,0 0 1 0 0,0-1-1 0 0,0 1 0 0 0,0-2 1 0 0,0 1-1 0 0,1-1 1 0 0,12 2-1 0 0,-6-2 137 0 0,1 0 0 0 0,-1-1 1 0 0,1-1-1 0 0,-1-1 0 0 0,0 0 0 0 0,1 0 1 0 0,-1-2-1 0 0,0 0 0 0 0,0 0 1 0 0,0-1-1 0 0,23-11 0 0 0,-20 8-42 0 0,0-2 0 0 0,0 0 0 0 0,-1 0 0 0 0,0-2 1 0 0,-1 0-1 0 0,0-1 0 0 0,-1 0 0 0 0,20-23 0 0 0,-23 20-147 0 0,0 1 0 0 0,-2-1 0 0 0,0-1-1 0 0,-1 0 1 0 0,0 0 0 0 0,-1-1 0 0 0,-1 0 0 0 0,-1 0 0 0 0,0 0 0 0 0,-1-1 0 0 0,-1 1 0 0 0,-1-1 0 0 0,-1 0 0 0 0,0 0 0 0 0,-2-19-1 0 0,-5 10-3198 0 0,-11 5-7245 0 0,10 16 2871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9:02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13259 0 0,'-1'4'496'0'0,"-1"0"0"0"0,1 0 1 0 0,0 1-1 0 0,0-1 0 0 0,1 0 1 0 0,-1 1-1 0 0,1-1 0 0 0,0 1 0 0 0,0-1 1 0 0,1 1-1 0 0,1 5 0 0 0,-1 15 917 0 0,-16 148 2123 0 0,7-111-3239 0 0,3 0 1 0 0,2 0-1 0 0,11 109 0 0 0,-5-148-250 0 0,2 0 0 0 0,11 33 0 0 0,-14-49-143 0 0,0 0 0 0 0,1-1-1 0 0,0 1 1 0 0,0-1 0 0 0,1 0-1 0 0,0 0 1 0 0,0 0 0 0 0,0-1-1 0 0,1 1 1 0 0,0-1 0 0 0,0 0 0 0 0,9 7-1 0 0,-3-9-6599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31:45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46 7178 0 0,'0'0'83'0'0,"-1"0"0"0"0,1 1 1 0 0,0-1-1 0 0,0 0 1 0 0,0 0-1 0 0,-1 0 1 0 0,1 0-1 0 0,0 1 0 0 0,0-1 1 0 0,0 0-1 0 0,0 0 1 0 0,0 0-1 0 0,-1 1 1 0 0,1-1-1 0 0,0 0 1 0 0,0 0-1 0 0,0 1 0 0 0,0-1 1 0 0,0 0-1 0 0,0 0 1 0 0,0 1-1 0 0,0-1 1 0 0,0 0-1 0 0,0 0 1 0 0,0 0-1 0 0,0 1 0 0 0,0-1 1 0 0,0 0-1 0 0,0 0 1 0 0,0 1-1 0 0,0-1 1 0 0,0 0-1 0 0,0 0 0 0 0,1 1 1 0 0,-1-1-1 0 0,0 0 1 0 0,0 0-1 0 0,0 0 1 0 0,0 1-1 0 0,0-1 1 0 0,1 0-1 0 0,-1 0 0 0 0,0 0 1 0 0,0 0-1 0 0,0 1 1 0 0,0-1-1 0 0,1 0 1 0 0,-1 0-1 0 0,0 0 0 0 0,20 6 1770 0 0,24-4-1141 0 0,225 9-22 0 0,179 1-507 0 0,-1-1 492 0 0,-232-13-695 0 0,207 3-45 0 0,304-40-43 0 0,-524 20 89 0 0,187-2 70 0 0,-119 9-223 0 0,200 6 426 0 0,63 33-424 0 0,-527-27 167 0 0,452 22 347 0 0,-134-40-92 0 0,-267 18-389 0 0,-39 1-436 0 0,0-1 0 0 0,28-3 0 0 0,-41 2-437 0 0,1-1 1 0 0,-1 1-1 0 0,1-1 0 0 0,-1 0 0 0 0,0 0 1 0 0,0 0-1 0 0,7-4 0 0 0,-3-2-3286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31:47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5945 0 0,'1'4'95'0'0,"0"-1"1"0"0,0 1-1 0 0,0-1 0 0 0,0 1 0 0 0,1-1 0 0 0,-1 1 0 0 0,1-1 0 0 0,3 5 1 0 0,9 20 2617 0 0,-12-24-2506 0 0,-1-1-1 0 0,0 1 1 0 0,1-1-1 0 0,0 1 1 0 0,0-1-1 0 0,0 0 0 0 0,0 0 1 0 0,1 0-1 0 0,-1 0 1 0 0,1 0-1 0 0,0 0 1 0 0,-1-1-1 0 0,1 0 1 0 0,0 1-1 0 0,1-1 0 0 0,-1 0 1 0 0,0 0-1 0 0,1-1 1 0 0,-1 1-1 0 0,1-1 1 0 0,-1 1-1 0 0,1-1 1 0 0,5 1-1 0 0,11 2-380 0 0,0-1 0 0 0,0-1 0 0 0,26-1 0 0 0,-20 0 310 0 0,879-9 126 0 0,-790 4-279 0 0,587 15 222 0 0,-499-3-142 0 0,353-22-7 0 0,-492 10-48 0 0,678-44 671 0 0,-539 32-669 0 0,183-10 7 0 0,64 16-11 0 0,-42 2 33 0 0,-317 9 59 0 0,44 10 19 0 0,-117-9-135 0 0,-10-2-185 0 0,0 0 0 0 0,0 0 0 0 0,1 0 1 0 0,-1-1-1 0 0,0 0 0 0 0,15-5 0 0 0,-18 5-816 0 0,1-1 1 0 0,-1 0-1 0 0,0-1 1 0 0,-1 1-1 0 0,1-1 1 0 0,8-5-1 0 0,-6 1-3521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31:49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1 7266 0 0,'-6'1'408'0'0,"-1"1"0"0"0,0 0 0 0 0,1 0 1 0 0,0 0-1 0 0,-1 1 0 0 0,-7 4 0 0 0,-10 5 769 0 0,9-7-245 0 0,8-3-706 0 0,-1 0 1 0 0,1 1 0 0 0,0 0 0 0 0,1 0-1 0 0,-1 1 1 0 0,0 0 0 0 0,-6 5 0 0 0,52-17-527 0 0,-12 4 236 0 0,-1 2 0 0 0,1 0 0 0 0,0 2 0 0 0,-1 0 0 0 0,53 10 0 0 0,-30-5 45 0 0,621 24-18 0 0,-337-22 142 0 0,819-21 57 0 0,-835 3-179 0 0,317 15 20 0 0,-71 2-50 0 0,-531-7 62 0 0,666-19-14 0 0,-550 12 30 0 0,301-8 533 0 0,-395 14-392 0 0,35 1 384 0 0,-79 1-515 0 0,-1 1 1 0 0,0 0-1 0 0,0 1 0 0 0,0 0 1 0 0,0 1-1 0 0,-1-1 1 0 0,11 6-1 0 0,-17-7-340 0 0,0 0 0 0 0,-1 0-1 0 0,1-1 1 0 0,0 1 0 0 0,0 0 0 0 0,0-1 0 0 0,0 1-1 0 0,0-1 1 0 0,0 0 0 0 0,0 1 0 0 0,0-1 0 0 0,0 0-1 0 0,-1 0 1 0 0,1 0 0 0 0,0-1 0 0 0,0 1 0 0 0,0 0-1 0 0,0-1 1 0 0,0 1 0 0 0,0-1 0 0 0,0 0 0 0 0,0 0-1 0 0,-1 1 1 0 0,1-1 0 0 0,2-2 0 0 0,-1-2-4567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31:50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8794 0 0,'-3'0'166'0'0,"0"0"0"0"0,1 0 1 0 0,-1 0-1 0 0,1 0 0 0 0,-1 1 0 0 0,1-1 0 0 0,-1 1 1 0 0,1 0-1 0 0,-1-1 0 0 0,1 1 0 0 0,-1 0 1 0 0,1 1-1 0 0,0-1 0 0 0,-4 2 0 0 0,-28 22 2257 0 0,33-24-2424 0 0,0 0 1 0 0,0 0 0 0 0,0 0 0 0 0,0 0 0 0 0,1 0 0 0 0,-1 0 0 0 0,0 0 0 0 0,1 0 0 0 0,-1 0-1 0 0,1 0 1 0 0,-1 0 0 0 0,1 0 0 0 0,0 0 0 0 0,-1 1 0 0 0,1-1 0 0 0,0 0 0 0 0,0 0-1 0 0,0 0 1 0 0,0 0 0 0 0,0 1 0 0 0,0-1 0 0 0,0 0 0 0 0,0 0 0 0 0,0 0 0 0 0,1 3 0 0 0,0-2-3 0 0,1 1 1 0 0,-1-1 0 0 0,1 1 0 0 0,-1-1 0 0 0,1 0 0 0 0,0 1 0 0 0,0-1 0 0 0,0 0 0 0 0,0 0 0 0 0,4 2 0 0 0,2 2 44 0 0,1 0 0 0 0,0-1-1 0 0,0 0 1 0 0,0 0 0 0 0,13 3 0 0 0,29 5 156 0 0,1-3 0 0 0,100 7 0 0 0,-132-15-175 0 0,685 38 304 0 0,-277-19 633 0 0,-111 1 106 0 0,151 8-665 0 0,373 36-279 0 0,-504-34-236 0 0,-5-10 162 0 0,449-5 368 0 0,-299-21-5 0 0,-320 2-3 0 0,-4 1-671 0 0,-53-6-5024 0 0,-91 4 398 0 0,-5 2-428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2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12515 0 0,'1'-3'439'0'0,"0"0"1"0"0,0 1-1 0 0,0-1 1 0 0,1 0-1 0 0,-1 0 1 0 0,1 1-1 0 0,-1-1 1 0 0,1 1-1 0 0,0-1 1 0 0,0 1-1 0 0,0 0 1 0 0,0 0-1 0 0,1 0 1 0 0,-1 0-1 0 0,0 0 1 0 0,1 0-1 0 0,-1 1 1 0 0,5-2-1 0 0,52-28 2148 0 0,-39 23-2296 0 0,29-12 621 0 0,83-21 1 0 0,-118 37-1057 0 0,0 1-1 0 0,0 1 0 0 0,0 0 1 0 0,1 1-1 0 0,-1 1 0 0 0,0 0 1 0 0,1 1-1 0 0,-1 0 0 0 0,0 1 1 0 0,28 8-1 0 0,-29-5-2874 0 0,-2 2-3347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1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80 101 8306 0 0,'-79'-10'8967'0'0,"101"24"-8634"0"0,-6-13-198 0 0,0 0-1 0 0,0-2 1 0 0,1 1-1 0 0,-1-2 1 0 0,-1 0-1 0 0,28-8 1 0 0,6 1-14 0 0,150-17 88 0 0,87-15 197 0 0,-261 36-326 0 0,1 0 0 0 0,44 0 0 0 0,-68 8-1538 0 0,-9 3-639 0 0,-8 5-3208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12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10954 0 0,'0'1'52'0'0,"0"0"-1"0"0,0 0 0 0 0,0 0 1 0 0,1 1-1 0 0,-1-1 1 0 0,0 0-1 0 0,0 0 0 0 0,1 0 1 0 0,-1 0-1 0 0,1 0 1 0 0,-1-1-1 0 0,1 1 0 0 0,-1 0 1 0 0,1 0-1 0 0,-1 0 0 0 0,1 0 1 0 0,0 0-1 0 0,-1-1 1 0 0,1 1-1 0 0,0 0 0 0 0,0-1 1 0 0,0 1-1 0 0,1 0 1 0 0,1 1 87 0 0,-1-1 0 0 0,1 0 1 0 0,0 0-1 0 0,0 0 1 0 0,0-1-1 0 0,0 1 1 0 0,0-1-1 0 0,3 1 0 0 0,7-1 415 0 0,-1 0 0 0 0,24-5-1 0 0,-36 5-545 0 0,197-49 1974 0 0,-43 8-1854 0 0,-145 39-223 0 0,73-14-738 0 0,-27 6-3311 0 0,-31 6-2372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4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11066 0 0,'1'-4'4328'0'0,"2"9"-1812"0"0,4 24-1204 0 0,6 43-1530 0 0,-9 6 372 0 0,0-6-105 0 0,17 101-1 0 0,-17-152-54 0 0,1 0-1 0 0,1 0 0 0 0,1-1 1 0 0,0 1-1 0 0,2-2 0 0 0,0 1 0 0 0,2-1 1 0 0,0-1-1 0 0,16 22 0 0 0,-19-31 70 0 0,-1-1 0 0 0,1 1 0 0 0,1-1 0 0 0,0 0 0 0 0,0-1 0 0 0,0 0 0 0 0,1-1 0 0 0,0 0 0 0 0,0 0 0 0 0,1-1 0 0 0,-1 0 0 0 0,1-1 0 0 0,0-1 0 0 0,0 1 0 0 0,1-2 0 0 0,-1 1 0 0 0,1-2 0 0 0,-1 1 0 0 0,1-2 0 0 0,0 1 0 0 0,-1-2 0 0 0,1 0 0 0 0,-1 0 0 0 0,1-1 0 0 0,16-4 0 0 0,1-4 396 0 0,0-1 0 0 0,-1-1 0 0 0,-1-2 0 0 0,0 0 0 0 0,-1-2 0 0 0,0-1 0 0 0,-1-1 0 0 0,43-41 0 0 0,-56 48-268 0 0,-1-2-1 0 0,0 1 1 0 0,0-1-1 0 0,-1-1 0 0 0,-1 0 1 0 0,0 0-1 0 0,12-30 1 0 0,-12 22 17 0 0,-2-2 1 0 0,0 1-1 0 0,-2-1 1 0 0,5-42-1 0 0,-4 24-218 0 0,0-6-247 0 0,-4 17-3494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4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12995 0 0,'-2'6'252'0'0,"0"0"1"0"0,0-1-1 0 0,1 1 1 0 0,-1 0-1 0 0,1 0 1 0 0,1 0-1 0 0,-1 0 1 0 0,1 9-1 0 0,6 53 2225 0 0,-4-49-2182 0 0,7 70 1114 0 0,18 142 290 0 0,57 244-567 0 0,-76-429-943 0 0,-3-20 177 0 0,-1-1-1 0 0,1 34 1 0 0,-5-59-323 0 0,-7-36-3871 0 0,6-4-3273 0 0,1 22 71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4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4 14795 0 0,'9'-4'1578'0'0,"-7"6"-104"0"0,-12 11 676 0 0,-4 6-1979 0 0,2 5-111 0 0,1 1 0 0 0,2 0 0 0 0,-10 38 0 0 0,-12 81 107 0 0,31-144-164 0 0,-12 96-62 0 0,-4 15 4 0 0,6-83-206 0 0,10-28 223 0 0,0 0 0 0 0,0 0 0 0 0,0 0 1 0 0,0 0-1 0 0,0 1 0 0 0,-1-1 1 0 0,1 0-1 0 0,0 0 0 0 0,0 0 1 0 0,0 0-1 0 0,0 0 0 0 0,0 0 0 0 0,0 0 1 0 0,-1 0-1 0 0,1 1 0 0 0,0-1 1 0 0,0 0-1 0 0,0 0 0 0 0,0 0 0 0 0,-1 0 1 0 0,1 0-1 0 0,0 0 0 0 0,0 0 1 0 0,0 0-1 0 0,0 0 0 0 0,-1 0 1 0 0,1 0-1 0 0,0 0 0 0 0,0 0 0 0 0,0 0 1 0 0,0 0-1 0 0,-1 0 0 0 0,1-1 1 0 0,0 1-1 0 0,0 0 0 0 0,0 0 0 0 0,0 0 1 0 0,0 0-1 0 0,-1 0 0 0 0,1 0 1 0 0,0 0-1 0 0,0-1 0 0 0,-7-14-3674 0 0,5 6 1018 0 0,0 0-3824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5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12091 0 0,'2'14'492'0'0,"1"1"0"0"0,0-1 1 0 0,1 0-1 0 0,0-1 0 0 0,1 1 1 0 0,1-1-1 0 0,7 15 0 0 0,1 3 73 0 0,9 24 115 0 0,31 65-123 0 0,-45-103-528 0 0,1 0 0 0 0,1-1 0 0 0,0 0 0 0 0,25 26 0 0 0,-33-39-55 0 0,-1-1 3 0 0,0 1-1 0 0,0-1 1 0 0,0 0-1 0 0,0 0 1 0 0,0 0-1 0 0,1 0 1 0 0,-1-1-1 0 0,1 1 1 0 0,-1 0-1 0 0,1-1 1 0 0,-1 0 0 0 0,5 2-1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5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11987 0 0,'27'10'4503'0'0,"-14"-9"-3898"0"0,1-2 0 0 0,0 1 0 0 0,0-2 0 0 0,0 0 1 0 0,0 0-1 0 0,17-6 0 0 0,82-33 49 0 0,-80 28-447 0 0,-7 2-261 0 0,0-1 1 0 0,-1-1-1 0 0,27-19 0 0 0,-4-6-7628 0 0,-38 29 73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5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13491 0 0,'22'24'3958'0'0,"-14"-3"-3741"0"0,-2 0 0 0 0,0 0 1 0 0,-1 0-1 0 0,-1 1 0 0 0,2 36 0 0 0,-5-42-172 0 0,0-7-41 0 0,16 115 12 0 0,-14-104-4 0 0,2-1 0 0 0,0 0 0 0 0,1-1 0 0 0,11 24 0 0 0,-15-38 89 0 0,0-1 0 0 0,0 0 0 0 0,0 1-1 0 0,0-1 1 0 0,0 0 0 0 0,1 0-1 0 0,0 0 1 0 0,-1 0 0 0 0,1-1 0 0 0,0 1-1 0 0,0-1 1 0 0,0 0 0 0 0,1 0 0 0 0,-1 0-1 0 0,1 0 1 0 0,-1 0 0 0 0,8 2 0 0 0,-5-3 108 0 0,0 0 0 0 0,0 0 1 0 0,0-1-1 0 0,0 0 0 0 0,0 0 1 0 0,1 0-1 0 0,-1-1 0 0 0,0 0 1 0 0,0 0-1 0 0,8-3 0 0 0,5-3 263 0 0,0 0-1 0 0,0-2 1 0 0,-1 0 0 0 0,0-1-1 0 0,29-23 1 0 0,-30 20-350 0 0,-1 0 0 0 0,0-1 0 0 0,-1-1 0 0 0,-1 0 0 0 0,-1-2 0 0 0,0 1 0 0 0,18-31 0 0 0,-24 33-45 0 0,0 0-1 0 0,-1-1 0 0 0,0 0 0 0 0,-1 0 1 0 0,-1-1-1 0 0,0 0 0 0 0,-1 1 0 0 0,-1-1 0 0 0,0 0 1 0 0,-2-26-1 0 0,0 25-523 0 0,-1-1 0 0 0,-1 1 0 0 0,-1 0 0 0 0,0 0 0 0 0,-2 1 0 0 0,0-1 0 0 0,-6-15 0 0 0,0 18-3646 0 0,2 9-3185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09:59:4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9266 0 0,'14'89'4901'0'0,"-12"-46"-3662"0"0,-4 48 1 0 0,-2 13-344 0 0,4 0 0 0 0,4 0 0 0 0,30 166 0 0 0,-34-266-865 0 0,16 60 860 0 0,-14-58-662 0 0,0 0 0 0 0,0 0 0 0 0,1-1-1 0 0,0 1 1 0 0,0-1 0 0 0,0 0 0 0 0,0 0 0 0 0,7 7 0 0 0,-10-12-228 0 0,0 0 0 0 0,0 0 0 0 0,0 0 1 0 0,0 0-1 0 0,0 1 0 0 0,0-1 0 0 0,0 0 0 0 0,0 0 1 0 0,0 0-1 0 0,0 0 0 0 0,0 0 0 0 0,0 0 0 0 0,0 0 1 0 0,0 0-1 0 0,0 0 0 0 0,1 0 0 0 0,-1 0 1 0 0,0 0-1 0 0,0 0 0 0 0,0 0 0 0 0,0 0 0 0 0,0 0 1 0 0,0 0-1 0 0,0 0 0 0 0,0 1 0 0 0,0-1 1 0 0,0 0-1 0 0,0 0 0 0 0,1 0 0 0 0,-1 0 0 0 0,0 0 1 0 0,0 0-1 0 0,0 0 0 0 0,0 0 0 0 0,0-1 1 0 0,0 1-1 0 0,0 0 0 0 0,0 0 0 0 0,0 0 0 0 0,0 0 1 0 0,1 0-1 0 0,-1 0 0 0 0,0 0 0 0 0,0 0 1 0 0,0 0-1 0 0,0 0 0 0 0,0 0 0 0 0,0 0 0 0 0,0 0 1 0 0,0 0-1 0 0,0 0 0 0 0,0 0 0 0 0,0 0 1 0 0,0 0-1 0 0,0-1 0 0 0,0 1 0 0 0,0 0 0 0 0,0 0 1 0 0,0 0-1 0 0,0 0 0 0 0,0 0 0 0 0,0 0 1 0 0,1 0-1 0 0,-2-10-2057 0 0,-2-9-7997 0 0,-1 7 2561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0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226 675 10306 0 0,'1'-2'184'0'0,"1"1"435"0"0,0-1 0 0 0,-1 1 0 0 0,0 0-1 0 0,1-1 1 0 0,-1 0 0 0 0,0 1 0 0 0,1-1-1 0 0,-1 0 1 0 0,0 0 0 0 0,0 1-1 0 0,1-5 1 0 0,-6-9 3083 0 0,-7 1-4002 0 0,9 10 459 0 0,-46-46 803 0 0,46 48-967 0 0,-1-1 0 0 0,0 1 0 0 0,1 0 0 0 0,-1 0 0 0 0,0 0 0 0 0,-1 0 0 0 0,1 0-1 0 0,0 1 1 0 0,0-1 0 0 0,-1 1 0 0 0,1 0 0 0 0,-1 0 0 0 0,1 0 0 0 0,-1 1 0 0 0,1-1 0 0 0,-6 1-1 0 0,6 1-43 0 0,0 0 0 0 0,0 0 0 0 0,0 1 0 0 0,0-1 0 0 0,0 1 0 0 0,0 0 0 0 0,1-1-1 0 0,-1 1 1 0 0,1 1 0 0 0,-1-1 0 0 0,1 0 0 0 0,0 0 0 0 0,0 1 0 0 0,0 0 0 0 0,0-1-1 0 0,-3 6 1 0 0,-25 50-290 0 0,28-54 312 0 0,-5 12-57 0 0,0 0-1 0 0,1 0 1 0 0,1 1 0 0 0,0-1 0 0 0,2 1 0 0 0,0 0 0 0 0,0 1-1 0 0,2-1 1 0 0,0 0 0 0 0,1 1 0 0 0,1-1 0 0 0,0 0-1 0 0,1 1 1 0 0,1-1 0 0 0,6 17 0 0 0,-7-27 65 0 0,0 0 0 0 0,1-1 0 0 0,0 1 0 0 0,0-1 0 0 0,7 12 0 0 0,-9-17 40 0 0,0 0 0 0 0,-1-1 0 0 0,1 1-1 0 0,0 0 1 0 0,0 0 0 0 0,0 0-1 0 0,0-1 1 0 0,0 1 0 0 0,0 0 0 0 0,0-1-1 0 0,0 1 1 0 0,0-1 0 0 0,0 1-1 0 0,0-1 1 0 0,0 1 0 0 0,0-1 0 0 0,1 0-1 0 0,-1 1 1 0 0,0-1 0 0 0,0 0-1 0 0,0 0 1 0 0,1 0 0 0 0,-1 0 0 0 0,0 0-1 0 0,0 0 1 0 0,0-1 0 0 0,0 1 0 0 0,1 0-1 0 0,-1-1 1 0 0,0 1 0 0 0,0 0-1 0 0,0-1 1 0 0,0 1 0 0 0,0-1 0 0 0,0 0-1 0 0,0 1 1 0 0,0-1 0 0 0,0 0-1 0 0,0 0 1 0 0,0 1 0 0 0,0-1 0 0 0,-1 0-1 0 0,1 0 1 0 0,0-1 0 0 0,11-11 253 0 0,-1 0 1 0 0,-1-1-1 0 0,-1 0 0 0 0,0 0 1 0 0,0-1-1 0 0,-1 0 1 0 0,9-29-1 0 0,-4 5-106 0 0,-2 0-1 0 0,7-45 1 0 0,-14 54-139 0 0,-2-1 1 0 0,0 0-1 0 0,-2 0 1 0 0,-2 1 0 0 0,-9-54-1 0 0,-3 15 127 0 0,-31-92-1 0 0,8 59-224 0 0,31 90 57 0 0,1 0 0 0 0,-1 1 0 0 0,-1 0 1 0 0,0 0-1 0 0,-1 0 0 0 0,-10-11 0 0 0,17 21 30 0 0,-1-1 1 0 0,1 1 0 0 0,0 0-1 0 0,-1-1 1 0 0,1 1-1 0 0,0 0 1 0 0,-1 0 0 0 0,1 0-1 0 0,-1 0 1 0 0,0 0 0 0 0,1 0-1 0 0,-1 1 1 0 0,0-1-1 0 0,0 1 1 0 0,-3-2 0 0 0,5 3-33 0 0,-1-1 1 0 0,0 1 0 0 0,0-1-1 0 0,0 1 1 0 0,0 0-1 0 0,1-1 1 0 0,-1 1 0 0 0,0 0-1 0 0,1 0 1 0 0,-1-1-1 0 0,0 1 1 0 0,1 0 0 0 0,-1 0-1 0 0,1 0 1 0 0,-1 0-1 0 0,1 0 1 0 0,-1 0 0 0 0,1-1-1 0 0,0 1 1 0 0,0 0-1 0 0,-1 0 1 0 0,1 0 0 0 0,0 0-1 0 0,0 0 1 0 0,0 0-1 0 0,0 0 1 0 0,0 0 0 0 0,0 0-1 0 0,1 1 1 0 0,-1 24 45 0 0,1-1 1 0 0,2 0 0 0 0,1 0-1 0 0,11 42 1 0 0,-5-22-7 0 0,11 56-56 0 0,67 285-224 0 0,-82-365-127 0 0,0-1 0 0 0,2 0-1 0 0,0 0 1 0 0,1 0 0 0 0,18 28 0 0 0,-14-36-7584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14 7978 0 0,'21'2'2818'0'0,"-20"1"-2364"0"0,-11 3 536 0 0,-24 7-229 0 0,-47 15-55 0 0,72-25-460 0 0,-20 5 305 0 0,28-7-395 0 0,0-1 1 0 0,0 0-1 0 0,0 1 1 0 0,0-1 0 0 0,0 0-1 0 0,1 0 1 0 0,-1 0 0 0 0,0 0-1 0 0,0 0 1 0 0,0 0-1 0 0,0 0 1 0 0,0 0 0 0 0,0 0-1 0 0,0 0 1 0 0,1 0-1 0 0,-1-1 1 0 0,0 1 0 0 0,0 0-1 0 0,0-1 1 0 0,0 1 0 0 0,-1-1-1 0 0,2-1-8 0 0,0 1 1 0 0,0-1-1 0 0,0 0 0 0 0,1 1 0 0 0,-1-1 1 0 0,0 0-1 0 0,1 1 0 0 0,-1-1 0 0 0,1 0 0 0 0,0 1 1 0 0,-1-1-1 0 0,1 1 0 0 0,0 0 0 0 0,0-1 1 0 0,0 1-1 0 0,0-1 0 0 0,0 1 0 0 0,2-2 0 0 0,22-23 485 0 0,-22 24-577 0 0,0 0 1 0 0,0 0-1 0 0,1 0 0 0 0,-1 0 1 0 0,0 1-1 0 0,1-1 0 0 0,0 1 1 0 0,-1 0-1 0 0,1 0 0 0 0,0 0 1 0 0,-1 1-1 0 0,1-1 0 0 0,5 1 1 0 0,-7 0-161 0 0,1 0 1 0 0,-1 0 0 0 0,0 1 0 0 0,0-1 0 0 0,0 0 0 0 0,0 1 0 0 0,0 0 0 0 0,0-1 0 0 0,0 1 0 0 0,4 2 0 0 0,-5-2-244 0 0,0 0 0 0 0,0 0 1 0 0,1 0-1 0 0,-1 0 1 0 0,-1 0-1 0 0,1 0 0 0 0,0 0 1 0 0,0 0-1 0 0,0 0 1 0 0,0 1-1 0 0,-1-1 0 0 0,1 0 1 0 0,-1 1-1 0 0,1-1 1 0 0,-1 0-1 0 0,1 1 0 0 0,-1-1 1 0 0,0 2-1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12347 0 0,'2'-4'340'0'0,"0"0"1"0"0,0 1-1 0 0,1-1 1 0 0,0 1 0 0 0,0 0-1 0 0,0 0 1 0 0,0 0-1 0 0,0 0 1 0 0,0 0-1 0 0,1 1 1 0 0,-1 0 0 0 0,1-1-1 0 0,0 1 1 0 0,4-1-1 0 0,-1-1-224 0 0,0 1 0 0 0,0 0-1 0 0,0 1 1 0 0,0 0-1 0 0,0 0 1 0 0,0 0-1 0 0,12 0 1 0 0,-16 2-100 0 0,1 0-1 0 0,-1 0 1 0 0,0 0 0 0 0,1 0-1 0 0,-1 1 1 0 0,0 0 0 0 0,1 0-1 0 0,-1 0 1 0 0,0 0 0 0 0,0 0 0 0 0,0 0-1 0 0,0 1 1 0 0,0-1 0 0 0,0 1-1 0 0,0 0 1 0 0,0 0 0 0 0,0 0-1 0 0,-1 1 1 0 0,4 3 0 0 0,-3-2 26 0 0,-1 0 1 0 0,1 0-1 0 0,-1 1 1 0 0,0-1-1 0 0,-1 1 1 0 0,1-1-1 0 0,-1 1 0 0 0,0 0 1 0 0,0-1-1 0 0,0 1 1 0 0,-1 0-1 0 0,1 6 1 0 0,-2 10 84 0 0,-1 1 0 0 0,-1-1 0 0 0,0 1 0 0 0,-13 39 1 0 0,-38 139-344 0 0,53-194 346 0 0,4-8 16 0 0,10-18 151 0 0,13-32 20 0 0,-12 20-63 0 0,-2 0-1 0 0,-1-1 0 0 0,-1 0 0 0 0,-2-1 0 0 0,-2 0 0 0 0,-1 0 0 0 0,-1-1 0 0 0,-2 1 0 0 0,-3-45 1 0 0,0 77-182 0 0,1-1 1 0 0,0 1 0 0 0,-1-1-1 0 0,1 1 1 0 0,-1-1 0 0 0,0 1-1 0 0,0-1 1 0 0,0 1-1 0 0,0-1 1 0 0,0 1 0 0 0,-1 0-1 0 0,-1-3 1 0 0,3 5-63 0 0,0 0 1 0 0,-1-1-1 0 0,1 1 0 0 0,0 0 0 0 0,0 0 1 0 0,-1-1-1 0 0,1 1 0 0 0,0 0 0 0 0,-1 0 1 0 0,1 0-1 0 0,0 0 0 0 0,-1-1 0 0 0,1 1 1 0 0,0 0-1 0 0,-1 0 0 0 0,1 0 0 0 0,0 0 1 0 0,-1 0-1 0 0,1 0 0 0 0,-1 0 0 0 0,1 0 1 0 0,0 0-1 0 0,-1 0 0 0 0,1 0 0 0 0,0 0 1 0 0,-1 0-1 0 0,1 0 0 0 0,0 0 0 0 0,-1 0 1 0 0,0 1-1 0 0,0 0-24 0 0,0 0 0 0 0,0 0 0 0 0,1 0 0 0 0,-1 0 0 0 0,0 0 0 0 0,0 0 0 0 0,0 0 0 0 0,1 0-1 0 0,-1 0 1 0 0,0 1 0 0 0,1-1 0 0 0,-1 0 0 0 0,0 2 0 0 0,-9 27-12 0 0,0 1-1 0 0,2 0 0 0 0,1 1 0 0 0,2-1 1 0 0,1 1-1 0 0,2 0 0 0 0,0 0 1 0 0,5 40-1 0 0,-2-67 30 0 0,0 1 1 0 0,1-1-1 0 0,0 0 0 0 0,0 0 0 0 0,0 0 1 0 0,1 0-1 0 0,-1 0 0 0 0,1-1 0 0 0,0 1 1 0 0,1-1-1 0 0,-1 0 0 0 0,1 0 0 0 0,0 0 1 0 0,0 0-1 0 0,0-1 0 0 0,0 1 0 0 0,1-1 0 0 0,-1 0 1 0 0,1 0-1 0 0,0-1 0 0 0,0 1 0 0 0,0-1 1 0 0,0 0-1 0 0,0-1 0 0 0,1 1 0 0 0,9 1 1 0 0,-6-2-149 0 0,0 1 1 0 0,0-1 0 0 0,0 0 0 0 0,0-1 0 0 0,1 0 0 0 0,-1-1-1 0 0,0 0 1 0 0,0 0 0 0 0,0-1 0 0 0,-1 0 0 0 0,1 0 0 0 0,0-1-1 0 0,-1-1 1 0 0,1 1 0 0 0,12-8 0 0 0,-20 10-390 0 0,0 0-1 0 0,0 0 1 0 0,0 0 0 0 0,0 1 0 0 0,0-1-1 0 0,0 0 1 0 0,-1 0 0 0 0,1 0 0 0 0,0-1-1 0 0,0 1 1 0 0,-1 0 0 0 0,1 0 0 0 0,-1 0 0 0 0,1-2-1 0 0,1-4-7136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882 118 12419 0 0,'-2'-8'338'0'0,"0"1"0"0"0,-1-1 1 0 0,0 1-1 0 0,-1-1 0 0 0,1 1 0 0 0,-1 0 1 0 0,-1 0-1 0 0,1 1 0 0 0,-1 0 1 0 0,-8-9-1 0 0,9 12-143 0 0,0 0 1 0 0,0 0-1 0 0,0 0 1 0 0,-1 0-1 0 0,1 1 1 0 0,-1-1-1 0 0,0 1 1 0 0,1 0-1 0 0,-1 1 1 0 0,0-1-1 0 0,0 1 1 0 0,0 0-1 0 0,-1 0 1 0 0,1 0-1 0 0,0 1 1 0 0,0 0-1 0 0,-7 1 1 0 0,2-1-96 0 0,0 2 0 0 0,0 0 0 0 0,0 0 1 0 0,0 1-1 0 0,1 0 0 0 0,-1 0 0 0 0,1 1 0 0 0,0 1 0 0 0,0-1 1 0 0,0 1-1 0 0,1 1 0 0 0,-1 0 0 0 0,1 0 0 0 0,1 1 0 0 0,-1-1 1 0 0,1 2-1 0 0,-6 8 0 0 0,1-2-44 0 0,1 2-1 0 0,1 0 1 0 0,1 0 0 0 0,0 1 0 0 0,2 0-1 0 0,-1 0 1 0 0,2 1 0 0 0,-6 23-1 0 0,-1 22 175 0 0,2 0 0 0 0,3 1 0 0 0,3 0 0 0 0,5 112 0 0 0,9-69-109 0 0,5-2 1 0 0,28 111-1 0 0,66 313-74 0 0,-89-394 219 0 0,3 268 0 0 0,-37-50 541 0 0,8-275 36 0 0,-4 0 1 0 0,-31 113 0 0 0,35-165-564 0 0,-1-1 0 0 0,-2-1 1 0 0,-1 0-1 0 0,0 0 0 0 0,-2-1 0 0 0,-1 0 1 0 0,-22 28-1 0 0,28-41-203 0 0,0-1 0 0 0,-1 0 0 0 0,0 0 0 0 0,-1-1 0 0 0,0 0 1 0 0,0-1-1 0 0,-1 0 0 0 0,1 0 0 0 0,-2-1 0 0 0,1-1 0 0 0,0 0 0 0 0,-1 0 0 0 0,0-2 1 0 0,0 1-1 0 0,-1-1 0 0 0,1-1 0 0 0,-19 2 0 0 0,18-4-277 0 0,0-1 0 0 0,-1 1 0 0 0,1-2 0 0 0,0 0 0 0 0,0-1 0 0 0,0 0 0 0 0,0-1 0 0 0,1 0 0 0 0,-22-11 0 0 0,-11-11-3977 0 0,2-5-3429 0 0,8 1-2754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0 113 11410 0 0,'22'-3'4339'0'0,"43"-16"-2219"0"0,29-6-1512 0 0,38 4-193 0 0,54-11-1653 0 0,-161 23-4850 0 0,-17 5-285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7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531 34 12427 0 0,'4'-5'1699'0'0,"-8"7"488"0"0,-10 12-995 0 0,-11 21-750 0 0,-3 7-89 0 0,-2-1-1 0 0,-60 62 1 0 0,80-92-266 0 0,-1-1 0 0 0,-1-1 0 0 0,0 0 0 0 0,0 0 0 0 0,-1-1 0 0 0,0-1-1 0 0,0 0 1 0 0,-1-1 0 0 0,1 0 0 0 0,-1-1 0 0 0,-1-1 0 0 0,1 0 0 0 0,-27 3 0 0 0,35-6 39 0 0,-1-1 1 0 0,1 0-1 0 0,-1 0 1 0 0,1 0-1 0 0,0-1 1 0 0,-1 1-1 0 0,1-2 0 0 0,0 1 1 0 0,-1-1-1 0 0,1 0 1 0 0,0 0-1 0 0,-10-5 1 0 0,13 4-35 0 0,-1 1 0 0 0,1-1 0 0 0,0 0 1 0 0,0 0-1 0 0,0 0 0 0 0,0-1 0 0 0,1 1 0 0 0,-1-1 0 0 0,1 1 0 0 0,0-1 1 0 0,0 0-1 0 0,0 0 0 0 0,0 0 0 0 0,1 0 0 0 0,0 0 0 0 0,-1 0 1 0 0,2 0-1 0 0,-1-1 0 0 0,0-7 0 0 0,0-2-77 0 0,1 0 0 0 0,0 0 0 0 0,1 0 0 0 0,0 0 0 0 0,2 0-1 0 0,-1 0 1 0 0,7-17 0 0 0,-6 22-30 0 0,0 0 0 0 0,1 0-1 0 0,0 1 1 0 0,0 0-1 0 0,1-1 1 0 0,0 2 0 0 0,1-1-1 0 0,0 1 1 0 0,0 0-1 0 0,0 0 1 0 0,14-11 0 0 0,-17 16 4 0 0,-1 0 0 0 0,1 1 0 0 0,-1-1 0 0 0,1 1 0 0 0,0 0 0 0 0,0-1 0 0 0,0 2 0 0 0,0-1 1 0 0,0 0-1 0 0,0 0 0 0 0,0 1 0 0 0,0 0 0 0 0,0 0 0 0 0,0 0 0 0 0,0 0 0 0 0,3 0 0 0 0,0 1 5 0 0,0 1 0 0 0,0-1 0 0 0,-1 1 0 0 0,1 0 0 0 0,-1 1 0 0 0,1-1 0 0 0,8 7 0 0 0,4 4-12 0 0,-1 1-1 0 0,0 0 1 0 0,21 24-1 0 0,-34-33 0 0 0,50 60-64 0 0,15 17 28 0 0,-62-75 56 0 0,0-1 1 0 0,0 1-1 0 0,0-2 1 0 0,1 1 0 0 0,0-1-1 0 0,0 0 1 0 0,1 0-1 0 0,13 4 1 0 0,-14-7 41 0 0,0 0 0 0 0,-1 0 0 0 0,1-1 0 0 0,1-1 0 0 0,-1 1 0 0 0,0-1 0 0 0,0 0 0 0 0,0-1 0 0 0,0 0 0 0 0,0 0 0 0 0,0-1 0 0 0,0 0 0 0 0,-1-1 0 0 0,1 1 0 0 0,-1-1 0 0 0,1-1 0 0 0,12-7 0 0 0,-11 5 126 0 0,1-1 1 0 0,-1 0-1 0 0,0 0 0 0 0,-1 0 1 0 0,0-2-1 0 0,0 1 0 0 0,0-1 1 0 0,-1 0-1 0 0,-1 0 0 0 0,0-1 1 0 0,0 1-1 0 0,5-13 0 0 0,-9 18-81 0 0,-1 0-1 0 0,1 0 0 0 0,-1 0 0 0 0,0 0 1 0 0,-1 0-1 0 0,1-1 0 0 0,-1 1 1 0 0,0 0-1 0 0,0 0 0 0 0,0-1 0 0 0,0 1 1 0 0,-1 0-1 0 0,1 0 0 0 0,-1 0 0 0 0,0 0 1 0 0,-1-1-1 0 0,-1-4 0 0 0,-1 2 24 0 0,1 1 0 0 0,-1 0 0 0 0,0 1 0 0 0,0-1 0 0 0,-1 1 0 0 0,0 0 0 0 0,1 0 0 0 0,-2 0 0 0 0,1 0 1 0 0,-7-3-1 0 0,3 1-269 0 0,-1 1 1 0 0,-1 1 0 0 0,1 0 0 0 0,-1 0 0 0 0,-20-5 0 0 0,24 7-458 0 0,-1 2 0 0 0,0-1-1 0 0,-1 1 1 0 0,1 0 0 0 0,0 1 0 0 0,0 0 0 0 0,-15 1 0 0 0,3 3-7131 0 0,13-2-844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1:38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612 34 12355 0 0,'-2'-8'1150'0'0,"0"4"1471"0"0,-11 7-2109 0 0,2 1-353 0 0,0 0 1 0 0,1 1-1 0 0,0 1 0 0 0,0 0 0 0 0,0 0 0 0 0,1 1 0 0 0,0 0 1 0 0,-14 14-1 0 0,-2 6-124 0 0,-30 43 1 0 0,42-51 80 0 0,-1-1-1 0 0,0 0 1 0 0,-2 0-1 0 0,0-2 1 0 0,-1 0-1 0 0,-25 18 1 0 0,30-26 80 0 0,-1 0 1 0 0,0-1-1 0 0,-1-1 1 0 0,1 0-1 0 0,-1-1 1 0 0,0-1-1 0 0,-1 0 1 0 0,-27 4 0 0 0,38-8-113 0 0,-1 1 1 0 0,0-1-1 0 0,0 0 1 0 0,0-1 0 0 0,1 1-1 0 0,-1-1 1 0 0,0 0-1 0 0,0 0 1 0 0,1 0 0 0 0,-1-1-1 0 0,1 1 1 0 0,-1-1-1 0 0,1 0 1 0 0,0-1 0 0 0,0 1-1 0 0,0-1 1 0 0,0 0-1 0 0,0 1 1 0 0,0-2 0 0 0,1 1-1 0 0,0 0 1 0 0,-1-1-1 0 0,1 0 1 0 0,0 0 0 0 0,1 0-1 0 0,-1 0 1 0 0,1 0 0 0 0,0 0-1 0 0,0 0 1 0 0,-3-9-1 0 0,3 5-111 0 0,0 0 0 0 0,0 0 0 0 0,1 0-1 0 0,0 0 1 0 0,0-1 0 0 0,1 1 0 0 0,0 0 0 0 0,1 0-1 0 0,0 0 1 0 0,0 0 0 0 0,0-1 0 0 0,1 1-1 0 0,1 1 1 0 0,-1-1 0 0 0,1 0 0 0 0,0 1 0 0 0,1-1-1 0 0,0 1 1 0 0,0 0 0 0 0,8-11 0 0 0,-8 13-4 0 0,0 0-1 0 0,1 1 1 0 0,-1-1 0 0 0,1 1 0 0 0,0 0 0 0 0,0 0-1 0 0,0 0 1 0 0,0 1 0 0 0,1-1 0 0 0,0 1 0 0 0,-1 1-1 0 0,1-1 1 0 0,0 1 0 0 0,0 0 0 0 0,0 0 0 0 0,1 1 0 0 0,-1 0-1 0 0,0 0 1 0 0,1 0 0 0 0,-1 1 0 0 0,1 0 0 0 0,-1 0-1 0 0,0 1 1 0 0,1-1 0 0 0,-1 2 0 0 0,11 2 0 0 0,11 7-60 0 0,-1 1 1 0 0,0 2 0 0 0,-1 0 0 0 0,0 2-1 0 0,44 36 1 0 0,34 21 170 0 0,-94-67-63 0 0,-1 0 0 0 0,1-1 0 0 0,0-1 0 0 0,0 1 0 0 0,0-2 0 0 0,1 1 0 0 0,-1-1 0 0 0,1-1 0 0 0,19 2 0 0 0,-23-4 49 0 0,0 0 0 0 0,-1-1 0 0 0,1 0 0 0 0,0 0 0 0 0,0-1 0 0 0,-1 1-1 0 0,1-1 1 0 0,-1-1 0 0 0,0 1 0 0 0,1-1 0 0 0,-1 0 0 0 0,0-1-1 0 0,-1 1 1 0 0,1-1 0 0 0,-1 0 0 0 0,9-9 0 0 0,-8 8 60 0 0,-1 0 1 0 0,0-1-1 0 0,0 0 0 0 0,-1 0 1 0 0,0 0-1 0 0,0 0 0 0 0,0-1 1 0 0,0 0-1 0 0,-1 1 0 0 0,-1-1 1 0 0,1 0-1 0 0,-1-1 0 0 0,0 1 1 0 0,0 0-1 0 0,-1-1 1 0 0,0-8-1 0 0,-1 10-53 0 0,0-1 0 0 0,-1 1 0 0 0,1 0 0 0 0,-2-1 0 0 0,1 1 0 0 0,-1 0 0 0 0,0 0 0 0 0,0 0 0 0 0,0 0 0 0 0,-1 0 0 0 0,0 1 0 0 0,0-1 0 0 0,-1 1-1 0 0,1 0 1 0 0,-1 0 0 0 0,0 0 0 0 0,-1 0 0 0 0,1 1 0 0 0,-7-6 0 0 0,7 8-813 0 0,-23-17 1807 0 0,17 16-4710 0 0,0 4-5483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16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127 236 9378 0 0,'0'38'1772'0'0,"41"331"2883"0"0,-38-337-4494 0 0,-2 0 0 0 0,-1-1-1 0 0,-1 1 1 0 0,-2 0 0 0 0,-1-1 0 0 0,-2 1 0 0 0,-1-1 0 0 0,-16 43 0 0 0,21-69 81 0 0,0 0 1 0 0,0-1-1 0 0,-1 1 0 0 0,0-1 0 0 0,0 0 1 0 0,0 0-1 0 0,-1 0 0 0 0,1-1 1 0 0,-6 5-1 0 0,8-7-165 0 0,1 0-1 0 0,-1-1 1 0 0,0 1 0 0 0,0-1 0 0 0,0 1 0 0 0,0 0 0 0 0,1-1-1 0 0,-1 1 1 0 0,0-1 0 0 0,0 0 0 0 0,0 1 0 0 0,0-1 0 0 0,0 0-1 0 0,0 0 1 0 0,0 1 0 0 0,0-1 0 0 0,0 0 0 0 0,0 0 0 0 0,-1 0 0 0 0,1 0-1 0 0,0-1 1 0 0,0 1 0 0 0,0 0 0 0 0,0 0 0 0 0,0 0 0 0 0,0-1-1 0 0,0 1 1 0 0,0-1 0 0 0,1 1 0 0 0,-1-1 0 0 0,0 1 0 0 0,0-1-1 0 0,0 1 1 0 0,0-1 0 0 0,0 0 0 0 0,1 1 0 0 0,-1-1 0 0 0,0 0-1 0 0,1 0 1 0 0,-1 0 0 0 0,0 1 0 0 0,1-1 0 0 0,-1 0 0 0 0,1 0-1 0 0,0 0 1 0 0,-1 0 0 0 0,1 0 0 0 0,0 0 0 0 0,-1 0 0 0 0,1-1-1 0 0,-10-29 206 0 0,0 0 0 0 0,3 0 0 0 0,-8-65 0 0 0,5-99-66 0 0,10 175-181 0 0,9-248 120 0 0,-6 248-166 0 0,0 0 0 0 0,2 0 0 0 0,0 1 0 0 0,1-1 0 0 0,1 1 0 0 0,1 1 0 0 0,1-1 0 0 0,0 1 0 0 0,13-18 0 0 0,-15 26-45 0 0,0 1 0 0 0,0 0 1 0 0,0 0-1 0 0,1 1 0 0 0,1 0 0 0 0,-1 0 0 0 0,1 1 0 0 0,1 0 1 0 0,-1 0-1 0 0,1 1 0 0 0,0 1 0 0 0,1-1 0 0 0,-1 2 0 0 0,1-1 1 0 0,0 2-1 0 0,0-1 0 0 0,16-1 0 0 0,-17 4 35 0 0,0 1 0 0 0,0 0 0 0 0,0 0 0 0 0,0 1 0 0 0,0 1 1 0 0,0 0-1 0 0,0 0 0 0 0,-1 1 0 0 0,1 0 0 0 0,-1 1 0 0 0,1 0 0 0 0,-1 0 0 0 0,-1 1 0 0 0,1 0 0 0 0,0 1 0 0 0,-1-1 0 0 0,10 11 0 0 0,-9-8 7 0 0,-1 0-1 0 0,0 0 1 0 0,0 1-1 0 0,-1 0 0 0 0,0 0 1 0 0,-1 1-1 0 0,0 0 0 0 0,-1 0 1 0 0,0 0-1 0 0,0 1 1 0 0,-1 0-1 0 0,0 0 0 0 0,-1 0 1 0 0,3 22-1 0 0,-5-18 8 0 0,-2 1 1 0 0,1 0-1 0 0,-2-1 1 0 0,0 1-1 0 0,-1-1 1 0 0,0 0-1 0 0,-2 0 1 0 0,-5 15-1 0 0,-8 15 129 0 0,-30 52-1 0 0,19-50 106 0 0,27-43-148 0 0,0-1 0 0 0,-1 1 1 0 0,0-1-1 0 0,0 1 0 0 0,0-1 0 0 0,0 0 1 0 0,-1-1-1 0 0,1 1 0 0 0,-1 0 1 0 0,-4 1-1 0 0,8-4-56 0 0,0 0-1 0 0,0 1 1 0 0,-1-1 0 0 0,1 0 0 0 0,0 0-1 0 0,0 0 1 0 0,0 0 0 0 0,-1 0 0 0 0,1 0-1 0 0,0 0 1 0 0,0 0 0 0 0,-1 0 0 0 0,1 0-1 0 0,0 0 1 0 0,0 0 0 0 0,0-1 0 0 0,-1 1-1 0 0,1 0 1 0 0,0 0 0 0 0,0 0 0 0 0,0 0-1 0 0,-1 0 1 0 0,1 0 0 0 0,0 0 0 0 0,0-1-1 0 0,0 1 1 0 0,0 0 0 0 0,-1 0 0 0 0,1 0-1 0 0,0 0 1 0 0,0-1 0 0 0,0 1 0 0 0,0 0-1 0 0,0 0 1 0 0,0 0 0 0 0,-1 0 0 0 0,1-1-1 0 0,0 1 1 0 0,0 0 0 0 0,0 0 0 0 0,0-1-1 0 0,0 1 1 0 0,0 0 0 0 0,-1-17 408 0 0,6-14-172 0 0,-1 20-263 0 0,0 0 0 0 0,1 0 0 0 0,0 0 0 0 0,1 1 0 0 0,0 0 0 0 0,1 0 0 0 0,0 0 0 0 0,1 1 0 0 0,-1 0 0 0 0,2 0 0 0 0,-1 1 0 0 0,1 0 0 0 0,1 1 0 0 0,-1 0 0 0 0,1 0 0 0 0,0 1 0 0 0,1 0 0 0 0,-1 1 0 0 0,1 0 0 0 0,12-3 0 0 0,-19 7-16 0 0,-1 0-1 0 0,1 0 1 0 0,0 1 0 0 0,0-1-1 0 0,-1 1 1 0 0,1 0-1 0 0,0 0 1 0 0,0 0 0 0 0,-1 0-1 0 0,1 1 1 0 0,0 0 0 0 0,0-1-1 0 0,-1 1 1 0 0,1 1 0 0 0,-1-1-1 0 0,1 0 1 0 0,-1 1 0 0 0,1 0-1 0 0,-1 0 1 0 0,0 0-1 0 0,0 0 1 0 0,0 0 0 0 0,0 1-1 0 0,0-1 1 0 0,-1 1 0 0 0,1 0-1 0 0,-1 0 1 0 0,1 0 0 0 0,2 6-1 0 0,-2-3-1 0 0,0 1 0 0 0,-1-1 0 0 0,1 1 0 0 0,-2-1-1 0 0,1 1 1 0 0,-1 0 0 0 0,0-1 0 0 0,0 1 0 0 0,-1 0-1 0 0,0 0 1 0 0,0 0 0 0 0,-1 0 0 0 0,0 0 0 0 0,0-1 0 0 0,-4 13-1 0 0,-6 13-48 0 0,-2 0-1 0 0,-1-1 0 0 0,-2-1 0 0 0,-1 0 0 0 0,-27 36 0 0 0,-117 126 531 0 0,93-124-4 0 0,61-62-494 0 0,0-1 0 0 0,-1 1 0 0 0,0-1 0 0 0,1-1 0 0 0,-1 1 0 0 0,-1-2 0 0 0,1 1 0 0 0,-13 3 0 0 0,19-7-356 0 0,-1 0 0 0 0,0 0-1 0 0,1 0 1 0 0,-1 0-1 0 0,0-1 1 0 0,1 1-1 0 0,-1-1 1 0 0,0 0 0 0 0,1 0-1 0 0,-1 0 1 0 0,1 0-1 0 0,-1 0 1 0 0,1-1-1 0 0,0 1 1 0 0,0-1 0 0 0,-1 1-1 0 0,1-1 1 0 0,0 0-1 0 0,0 0 1 0 0,1 0-1 0 0,-1 0 1 0 0,0 0 0 0 0,-2-5-1 0 0,-2-1-903 0 0,1 0 0 0 0,0 0 0 0 0,0-1 1 0 0,1 0-1 0 0,-5-13 0 0 0,4 3-3562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1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32 15235 0 0,'-1'0'55'0'0,"1"-1"-1"0"0,0 0 1 0 0,-1 0-1 0 0,1 0 0 0 0,0 0 1 0 0,0 0-1 0 0,0 0 1 0 0,0 0-1 0 0,0 0 0 0 0,0 0 1 0 0,0 0-1 0 0,0 0 1 0 0,0 0-1 0 0,0 1 0 0 0,0-1 1 0 0,0 0-1 0 0,1 0 1 0 0,-1 0-1 0 0,0 0 1 0 0,1 0-1 0 0,-1 0 0 0 0,1 0 1 0 0,-1 1-1 0 0,1-1 1 0 0,-1 0-1 0 0,1 0 0 0 0,-1 1 1 0 0,1-1-1 0 0,0 0 1 0 0,0 1-1 0 0,-1-1 1 0 0,1 1-1 0 0,0-1 0 0 0,0 1 1 0 0,0-1-1 0 0,-1 1 1 0 0,1-1-1 0 0,0 1 0 0 0,0 0 1 0 0,0-1-1 0 0,0 1 1 0 0,0 0-1 0 0,0 0 1 0 0,0 0-1 0 0,0 0 0 0 0,0 0 1 0 0,0 0-1 0 0,1 0 1 0 0,2 0-33 0 0,-1 1 1 0 0,0-1 0 0 0,0 1 0 0 0,1-1 0 0 0,-1 1 0 0 0,0 0-1 0 0,0 0 1 0 0,0 1 0 0 0,0-1 0 0 0,0 1 0 0 0,0-1 0 0 0,-1 1-1 0 0,5 3 1 0 0,0 3 100 0 0,0 0-1 0 0,-1 1 0 0 0,0 0 1 0 0,0 0-1 0 0,0 1 0 0 0,-1-1 1 0 0,-1 1-1 0 0,5 15 1 0 0,2 12-19 0 0,7 41 1 0 0,-3-8 39 0 0,6 10-78 0 0,66 279 398 0 0,-50-114 336 0 0,-14 65 1007 0 0,-21-290-1826 0 0,1 0 0 0 0,8 30 0 0 0,4-17-3750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17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 13539 0 0,'0'0'193'0'0,"-1"-1"1"0"0,0 1-1 0 0,0 0 1 0 0,1 0-1 0 0,-1-1 1 0 0,0 1-1 0 0,0 0 1 0 0,1 0-1 0 0,-1 0 0 0 0,0 0 1 0 0,0 0-1 0 0,1 0 1 0 0,-1 0-1 0 0,0 1 1 0 0,0-1-1 0 0,1 0 1 0 0,-1 0-1 0 0,0 1 1 0 0,0-1-1 0 0,1 0 1 0 0,-1 1-1 0 0,0-1 0 0 0,1 0 1 0 0,-1 1-1 0 0,1-1 1 0 0,-1 1-1 0 0,0 0 1 0 0,0 1-25 0 0,0-1-1 0 0,0 1 1 0 0,0 0 0 0 0,0 0 0 0 0,0-1 0 0 0,0 1 0 0 0,1 0-1 0 0,-1 0 1 0 0,1 0 0 0 0,-1 3 0 0 0,1 47 431 0 0,0-50-460 0 0,47 302 1278 0 0,-23-173-1401 0 0,-8-40-75 0 0,31 218 120 0 0,-39-232 44 0 0,-4-1-1 0 0,-5 84 1 0 0,-2-123-62 0 0,-1 8 101 0 0,1 1 1 0 0,3-1-1 0 0,2 0 0 0 0,10 64 1 0 0,-12-106-495 0 0,1 0 1 0 0,-1-1-1 0 0,1 1 0 0 0,0-1 1 0 0,0 1-1 0 0,0-1 1 0 0,1 1-1 0 0,-1-1 0 0 0,0 0 1 0 0,1 1-1 0 0,0-1 0 0 0,-1 0 1 0 0,1 0-1 0 0,0 0 1 0 0,3 2-1 0 0,-3-3 26 0 0,-1 0 0 0 0,1 0 0 0 0,0-1-1 0 0,-1 1 1 0 0,1-1 0 0 0,0 1 0 0 0,0-1 0 0 0,0 0 0 0 0,-1 0 0 0 0,1 1-1 0 0,0-1 1 0 0,0 0 0 0 0,0-1 0 0 0,0 1 0 0 0,-1 0 0 0 0,1 0 0 0 0,0-1 0 0 0,0 1-1 0 0,-1-1 1 0 0,1 0 0 0 0,0 1 0 0 0,-1-1 0 0 0,1 0 0 0 0,1-1 0 0 0,9-6-6124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18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9898 0 0,'0'-6'452'0'0,"1"0"0"0"0,0 0 0 0 0,1 0 0 0 0,-1 0 1 0 0,1 0-1 0 0,0 0 0 0 0,1 0 0 0 0,-1 1 0 0 0,6-9 0 0 0,35-48 929 0 0,-36 52-1116 0 0,5-5-29 0 0,1 0 0 0 0,1 1 0 0 0,0 0 0 0 0,1 1 0 0 0,0 0 0 0 0,23-13 0 0 0,-32 22-150 0 0,0 0 0 0 0,1 0 0 0 0,0 0 0 0 0,-1 1 0 0 0,1 0 0 0 0,0 1-1 0 0,1 0 1 0 0,-1 0 0 0 0,0 0 0 0 0,0 1 0 0 0,1 0 0 0 0,-1 0 0 0 0,1 1 0 0 0,-1 0-1 0 0,1 0 1 0 0,-1 1 0 0 0,1 0 0 0 0,-1 0 0 0 0,12 4 0 0 0,-17-4-42 0 0,0 0 0 0 0,0 1-1 0 0,0-1 1 0 0,0 0 0 0 0,0 1 0 0 0,-1-1 0 0 0,1 1 0 0 0,0 0 0 0 0,-1 0 0 0 0,1-1 0 0 0,-1 1-1 0 0,1 0 1 0 0,-1 0 0 0 0,0 0 0 0 0,0 1 0 0 0,0-1 0 0 0,0 0 0 0 0,0 0 0 0 0,-1 1-1 0 0,1-1 1 0 0,0 0 0 0 0,-1 1 0 0 0,0-1 0 0 0,0 0 0 0 0,0 1 0 0 0,0-1 0 0 0,0 1 0 0 0,0-1-1 0 0,0 0 1 0 0,-2 5 0 0 0,-1 8 2 0 0,-1 0 0 0 0,0-1 1 0 0,-12 25-1 0 0,8-19-51 0 0,-63 138-33 0 0,45-107 130 0 0,-37 107 0 0 0,62-156-50 0 0,0-1 0 0 0,1 0 0 0 0,-1 0 0 0 0,1 0 0 0 0,-1 1 0 0 0,1-1 1 0 0,0 0-1 0 0,0 1 0 0 0,-1-1 0 0 0,1 0 0 0 0,0 0 0 0 0,0 1 1 0 0,0-1-1 0 0,0 0 0 0 0,1 1 0 0 0,-1-1 0 0 0,0 0 0 0 0,1 1 1 0 0,-1-1-1 0 0,0 0 0 0 0,1 0 0 0 0,0 1 0 0 0,-1-1 0 0 0,1 0 1 0 0,0 0-1 0 0,-1 0 0 0 0,1 0 0 0 0,0 0 0 0 0,0 0 0 0 0,0 0 1 0 0,0 0-1 0 0,0 0 0 0 0,0 0 0 0 0,0-1 0 0 0,2 2 0 0 0,1-1 125 0 0,0 0 0 0 0,0 0 0 0 0,0-1 0 0 0,0 0 0 0 0,0 1 0 0 0,0-1 0 0 0,1-1 0 0 0,-1 1 0 0 0,0-1 0 0 0,6-1 0 0 0,26-7 411 0 0,-1-2 1 0 0,37-16 0 0 0,7-3-374 0 0,76-30-504 0 0,-93 28-8494 0 0,-51 25 4104 0 0,0-2-3161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24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11739 0 0,'25'13'3186'0'0,"-19"-1"-2782"0"0,1 0 0 0 0,-2 1 1 0 0,1-1-1 0 0,-2 1 0 0 0,0 0 1 0 0,0 1-1 0 0,1 13 0 0 0,-4-24-364 0 0,21 98 578 0 0,53 297 257 0 0,-68-357-566 0 0,-4-30 43 0 0,-1 1 0 0 0,2 23-1 0 0,-13-67-1618 0 0,-1-5-3720 0 0,4 11 1082 0 0,3 13-2031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316 575 10026 0 0,'5'-11'201'0'0,"-5"10"-106"0"0,1 1 0 0 0,-1-1 0 0 0,1 1 0 0 0,-1-1 0 0 0,0 0 0 0 0,1 1-1 0 0,-1-1 1 0 0,0 1 0 0 0,0-1 0 0 0,1 0 0 0 0,-1 1 0 0 0,0-1 0 0 0,0 0 0 0 0,0 0 0 0 0,0 1 0 0 0,0-1 0 0 0,0 0 0 0 0,0 1 0 0 0,0-1 0 0 0,0 0 0 0 0,0 1 0 0 0,0-2 0 0 0,-3-11 2091 0 0,2 7-1316 0 0,-1 1-1 0 0,1-1 1 0 0,-1 1 0 0 0,0 0 0 0 0,0 0-1 0 0,-4-7 1 0 0,4 10-740 0 0,0 0 0 0 0,0-1-1 0 0,0 1 1 0 0,0 0 0 0 0,-1 0 0 0 0,1 0-1 0 0,-1 1 1 0 0,1-1 0 0 0,-1 0 0 0 0,0 1-1 0 0,0 0 1 0 0,0 0 0 0 0,0 0 0 0 0,-4-1 0 0 0,1 0-92 0 0,0 1 0 0 0,0-1 0 0 0,0 2 0 0 0,0-1 0 0 0,-1 1 1 0 0,1 0-1 0 0,0 0 0 0 0,0 0 0 0 0,-1 1 0 0 0,1 0 0 0 0,0 0 1 0 0,0 1-1 0 0,-9 3 0 0 0,6-1-37 0 0,0 1-1 0 0,1-1 1 0 0,-1 2 0 0 0,1-1-1 0 0,0 1 1 0 0,0 0 0 0 0,1 1-1 0 0,-8 8 1 0 0,5-4-38 0 0,1 0 0 0 0,0 1-1 0 0,1 0 1 0 0,0 0 0 0 0,1 1-1 0 0,1 0 1 0 0,0 0 0 0 0,0 1 0 0 0,2-1-1 0 0,-1 1 1 0 0,-3 28 0 0 0,7-39 27 0 0,1 0-1 0 0,-1-1 1 0 0,1 1 0 0 0,0 0 0 0 0,0 0-1 0 0,1-1 1 0 0,-1 1 0 0 0,1 0 0 0 0,-1 0-1 0 0,1-1 1 0 0,0 1 0 0 0,0 0 0 0 0,0-1-1 0 0,0 1 1 0 0,0-1 0 0 0,0 0 0 0 0,1 1-1 0 0,0-1 1 0 0,-1 0 0 0 0,1 0 0 0 0,0 1-1 0 0,0-2 1 0 0,0 1 0 0 0,0 0 0 0 0,0 0-1 0 0,0-1 1 0 0,1 1 0 0 0,4 2 0 0 0,-2-3 63 0 0,-1 1 0 0 0,1-1 0 0 0,0 0 0 0 0,0 0 0 0 0,0 0 0 0 0,0-1 0 0 0,0 0 0 0 0,0 0 0 0 0,0 0 0 0 0,0 0 0 0 0,-1-1 0 0 0,1 0 0 0 0,0 0 0 0 0,0 0 0 0 0,7-4 0 0 0,11-4 249 0 0,-1-1 0 0 0,-1-1 1 0 0,0-1-1 0 0,-1 0 0 0 0,0-2 0 0 0,0 0 1 0 0,26-27-1 0 0,-37 31-190 0 0,0 0 0 0 0,0 0 1 0 0,-1 0-1 0 0,-1-1 0 0 0,0 0 0 0 0,0-1 0 0 0,-1 1 0 0 0,-1-1 0 0 0,0-1 1 0 0,0 1-1 0 0,-1-1 0 0 0,-1 1 0 0 0,0-1 0 0 0,-1 0 0 0 0,1-18 1 0 0,-3-5-56 0 0,-2-1 0 0 0,-2 1 0 0 0,-1-1 0 0 0,-1 1 1 0 0,-2 1-1 0 0,-2-1 0 0 0,-1 2 0 0 0,-18-38 0 0 0,29 72-54 0 0,-26-52 351 0 0,24 49-331 0 0,-1-1 0 0 0,1 1 0 0 0,-1 0 1 0 0,1 0-1 0 0,-1 0 0 0 0,0 0 0 0 0,0 0 0 0 0,0 1 1 0 0,-1-1-1 0 0,1 1 0 0 0,-7-4 0 0 0,10 6-32 0 0,-1 0 0 0 0,1 0 0 0 0,-1 0 0 0 0,1 0 0 0 0,-1 1 0 0 0,1-1 0 0 0,-1 0 0 0 0,1 0 0 0 0,-1 0 0 0 0,1 0-1 0 0,-1 0 1 0 0,1 1 0 0 0,0-1 0 0 0,-1 0 0 0 0,1 0 0 0 0,-1 1 0 0 0,1-1 0 0 0,0 0 0 0 0,-1 1 0 0 0,1-1 0 0 0,0 1 0 0 0,-1-1 0 0 0,1 0 0 0 0,0 1 0 0 0,-1-1 0 0 0,1 1 0 0 0,0-1 0 0 0,0 0-1 0 0,0 1 1 0 0,0-1 0 0 0,-1 1 0 0 0,1-1 0 0 0,0 1 0 0 0,0-1 0 0 0,0 1 0 0 0,0-1 0 0 0,0 1 0 0 0,0-1 0 0 0,0 1 0 0 0,0 0 0 0 0,-1 25-129 0 0,1-24 119 0 0,1 28-23 0 0,2 0 1 0 0,1 1-1 0 0,12 46 1 0 0,34 87 89 0 0,-48-158-74 0 0,18 52 22 0 0,-4-15 11 0 0,-2 1 0 0 0,-2 0 1 0 0,8 58-1 0 0,-20-93 643 0 0,1 2-5368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25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19 199 10282 0 0,'-2'-3'258'0'0,"0"1"0"0"0,0-1 0 0 0,0 0 0 0 0,1 1 0 0 0,-1-1 0 0 0,1 0 0 0 0,-1 0 0 0 0,1 0 0 0 0,0 0 0 0 0,0 0-1 0 0,1-1 1 0 0,-1 1 0 0 0,1 0 0 0 0,-1 0 0 0 0,1 0 0 0 0,0-1 0 0 0,0 1 0 0 0,1 0 0 0 0,-1 0 0 0 0,1-1 0 0 0,-1 1 0 0 0,2-3 0 0 0,0 1-147 0 0,-1 0 0 0 0,1 0 1 0 0,0 0-1 0 0,0 0 0 0 0,1 0 0 0 0,-1 1 1 0 0,1 0-1 0 0,0-1 0 0 0,0 1 0 0 0,1 0 1 0 0,-1 0-1 0 0,8-6 0 0 0,1 2-35 0 0,1 1 0 0 0,-1 0 0 0 0,1 0 1 0 0,0 1-1 0 0,1 1 0 0 0,-1 1 0 0 0,1-1 0 0 0,0 2 0 0 0,0 0 0 0 0,1 1 0 0 0,15-1 1 0 0,-18 3-39 0 0,1 0 1 0 0,0 0 0 0 0,-1 1 0 0 0,1 1-1 0 0,-1 0 1 0 0,1 1 0 0 0,-1 0 0 0 0,0 1 0 0 0,0 0-1 0 0,0 1 1 0 0,-1 1 0 0 0,22 12 0 0 0,-31-16-16 0 0,0-1 0 0 0,0 1 0 0 0,-1 0 0 0 0,1 0 1 0 0,0 0-1 0 0,-1 0 0 0 0,1 0 0 0 0,-1 1 0 0 0,1-1 0 0 0,-1 0 1 0 0,0 1-1 0 0,0-1 0 0 0,0 1 0 0 0,0-1 0 0 0,-1 1 0 0 0,1 0 1 0 0,-1-1-1 0 0,0 1 0 0 0,1 0 0 0 0,-1-1 0 0 0,0 1 0 0 0,0 0 1 0 0,-1-1-1 0 0,1 1 0 0 0,-1-1 0 0 0,1 1 0 0 0,-1 0 0 0 0,0-1 1 0 0,0 1-1 0 0,-1 2 0 0 0,-4 9 95 0 0,-1 1 0 0 0,0-1 0 0 0,-17 23 0 0 0,17-26-135 0 0,-88 121 216 0 0,95-131-202 0 0,-1-1 1 0 0,1 1-1 0 0,-1 0 1 0 0,1 0-1 0 0,-1 0 0 0 0,1 0 1 0 0,-1 0-1 0 0,1 0 1 0 0,0 0-1 0 0,0 0 0 0 0,-1 0 1 0 0,1 0-1 0 0,0 0 1 0 0,0 0-1 0 0,0 0 0 0 0,0 0 1 0 0,0 0-1 0 0,0 0 1 0 0,1 0-1 0 0,-1 0 0 0 0,0 0 1 0 0,0-1-1 0 0,1 1 1 0 0,-1 0-1 0 0,0 0 0 0 0,2 2 1 0 0,0-1-14 0 0,-1-1-1 0 0,1 1 1 0 0,0 0 0 0 0,0-1 0 0 0,0 1-1 0 0,0-1 1 0 0,0 0 0 0 0,0 0 0 0 0,0 1-1 0 0,5 0 1 0 0,5 2-53 0 0,1-1 1 0 0,-1 0-1 0 0,16 1 0 0 0,-27-4 69 0 0,27 4 5 0 0,-1 1-1 0 0,0 1 1 0 0,1 1 0 0 0,-2 1-1 0 0,33 15 1 0 0,-48-18-1 0 0,0 1 1 0 0,0 0 0 0 0,-1 1-1 0 0,1 0 1 0 0,-2 0-1 0 0,1 1 1 0 0,-1 0-1 0 0,0 1 1 0 0,-1 0-1 0 0,0 1 1 0 0,0-1-1 0 0,-1 1 1 0 0,0 1-1 0 0,7 14 1 0 0,-13-21 42 0 0,1 1-1 0 0,0 0 1 0 0,-1-1 0 0 0,0 1 0 0 0,0 0-1 0 0,0 0 1 0 0,-1 0 0 0 0,1-1 0 0 0,-1 1-1 0 0,0 0 1 0 0,-1 0 0 0 0,1 0 0 0 0,-1 0-1 0 0,0 0 1 0 0,-2 4 0 0 0,0-1 31 0 0,0 0 1 0 0,-1 0-1 0 0,0 0 0 0 0,0-1 1 0 0,0 0-1 0 0,-1 0 0 0 0,-1 0 1 0 0,-5 6-1 0 0,-5 3 51 0 0,-1-2 1 0 0,0 0-1 0 0,-1 0 1 0 0,0-2-1 0 0,-36 19 1 0 0,18-13 34 0 0,-1-1 0 0 0,-44 13-1 0 0,71-27-151 0 0,-1 0 0 0 0,0 0-1 0 0,0-1 1 0 0,0-1 0 0 0,0 0-1 0 0,0 0 1 0 0,0-1-1 0 0,0-1 1 0 0,0 0 0 0 0,0 0-1 0 0,0-1 1 0 0,-21-6 0 0 0,29 7-242 0 0,1 0 0 0 0,-1-1 0 0 0,1 1 0 0 0,-1-1 0 0 0,1 1 1 0 0,-1-1-1 0 0,1 0 0 0 0,-3-2 0 0 0,4 2-401 0 0,0 1-1 0 0,0-1 0 0 0,-1 1 1 0 0,1-1-1 0 0,0 0 0 0 0,0 1 1 0 0,1-1-1 0 0,-1 0 0 0 0,0 0 1 0 0,0 0-1 0 0,1 1 0 0 0,0-1 1 0 0,-1-4-1 0 0,0-4-6111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2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12811 0 0,'0'-1'146'0'0,"0"0"0"0"0,0 0 0 0 0,0 0 0 0 0,0 0 0 0 0,0 0 1 0 0,0 0-1 0 0,0 1 0 0 0,0-1 0 0 0,0 0 0 0 0,0 0 0 0 0,1 0 0 0 0,-1 0 0 0 0,0 0 1 0 0,1 0-1 0 0,-1 1 0 0 0,1-1 0 0 0,-1 0 0 0 0,1 0 0 0 0,0-1 0 0 0,0 2-54 0 0,-1 1-1 0 0,1-1 0 0 0,-1 0 1 0 0,1 1-1 0 0,-1-1 0 0 0,1 0 1 0 0,-1 1-1 0 0,1-1 1 0 0,-1 1-1 0 0,1-1 0 0 0,-1 0 1 0 0,0 1-1 0 0,1-1 0 0 0,-1 1 1 0 0,0 0-1 0 0,1-1 0 0 0,-1 1 1 0 0,0-1-1 0 0,0 1 0 0 0,1-1 1 0 0,-1 1-1 0 0,0-1 0 0 0,0 1 1 0 0,0 0-1 0 0,0-1 1 0 0,0 1-1 0 0,0 0 0 0 0,0 0 1 0 0,18 102 1525 0 0,6 152 0 0 0,-18-163-1467 0 0,-1-32-130 0 0,23 249 45 0 0,-15-219 124 0 0,33 124 1 0 0,-32-159 818 0 0,-9-33-2141 0 0,-6-20-1682 0 0,-2-7-2200 0 0,0-1 1979 0 0,-2-1-3403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26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 12683 0 0,'-2'-3'3159'0'0,"1"11"-1187"0"0,7 30-491 0 0,14 50-685 0 0,45 170 912 0 0,-10-36-1421 0 0,27 192 186 0 0,-53-279 98 0 0,-15-73 272 0 0,-11-51-332 0 0,-2-5-96 0 0,-1-9-355 0 0,-4-21-1982 0 0,2-2-4049 0 0,3 12 2164 0 0,2-2-3707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2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10586 0 0,'0'-2'428'0'0,"0"1"0"0"0,0-1-1 0 0,1 1 1 0 0,-1 0-1 0 0,1-1 1 0 0,-1 1 0 0 0,1 0-1 0 0,0-1 1 0 0,-1 1 0 0 0,1 0-1 0 0,0 0 1 0 0,0 0-1 0 0,0 0 1 0 0,0 0 0 0 0,0 0-1 0 0,0 0 1 0 0,2-2 0 0 0,32-17 1592 0 0,-25 16-1958 0 0,1 0 0 0 0,0 0 0 0 0,0 1 0 0 0,21-4 0 0 0,-28 7-32 0 0,-1 0 0 0 0,1 0 1 0 0,-1 0-1 0 0,1 0 0 0 0,-1 0 0 0 0,1 1 1 0 0,-1-1-1 0 0,0 1 0 0 0,1 0 0 0 0,-1 0 1 0 0,0 0-1 0 0,0 1 0 0 0,0-1 0 0 0,1 1 1 0 0,-1 0-1 0 0,-1 0 0 0 0,1 0 0 0 0,0 0 1 0 0,0 0-1 0 0,2 3 0 0 0,-3-2 11 0 0,-1-1 1 0 0,0 0-1 0 0,1 1 0 0 0,-1-1 0 0 0,0 1 1 0 0,0 0-1 0 0,0-1 0 0 0,0 1 0 0 0,-1 0 1 0 0,1 0-1 0 0,-1-1 0 0 0,0 1 1 0 0,1 0-1 0 0,-1 0 0 0 0,-1 0 0 0 0,1-1 1 0 0,0 1-1 0 0,-1 0 0 0 0,1 0 0 0 0,-1 0 1 0 0,0-1-1 0 0,0 1 0 0 0,0 0 0 0 0,-2 3 1 0 0,-10 20 143 0 0,-33 44 1 0 0,29-44-161 0 0,-19 34 0 0 0,35-59-20 0 0,0 0 0 0 0,1 0 0 0 0,-1 0-1 0 0,0 1 1 0 0,1-1 0 0 0,-1 0 0 0 0,1 1-1 0 0,-1-1 1 0 0,1 1 0 0 0,0-1 0 0 0,0 0 0 0 0,0 1-1 0 0,0-1 1 0 0,0 1 0 0 0,0-1 0 0 0,0 0-1 0 0,0 1 1 0 0,0-1 0 0 0,0 1 0 0 0,1-1 0 0 0,-1 0-1 0 0,1 1 1 0 0,-1-1 0 0 0,2 2 0 0 0,-1-2 30 0 0,0 1 0 0 0,1-1-1 0 0,-1 0 1 0 0,1 0 0 0 0,-1 0 0 0 0,1 0 0 0 0,0-1 0 0 0,-1 1 0 0 0,1 0 0 0 0,0-1 0 0 0,-1 1 0 0 0,1-1 0 0 0,0 1 0 0 0,0-1-1 0 0,0 0 1 0 0,2 0 0 0 0,6 1 189 0 0,-1-2 0 0 0,1 1 0 0 0,0-1 0 0 0,0-1 0 0 0,17-4 0 0 0,43-21 475 0 0,18-7-183 0 0,-78 31-852 0 0,0 1-1 0 0,-1 0 1 0 0,1 0 0 0 0,0 1-1 0 0,0 0 1 0 0,20 2 0 0 0,-16 6-8776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4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411 247 12571 0 0,'-7'-52'2205'0'0,"6"43"-1728"0"0,1 0-1 0 0,-2 0 1 0 0,1 0-1 0 0,-1 0 1 0 0,-5-13 0 0 0,0 3 659 0 0,1 2 219 0 0,-19-33-1 0 0,24 47-1266 0 0,-1 0-1 0 0,1 0 1 0 0,-1 0 0 0 0,0 0-1 0 0,0 1 1 0 0,0-1 0 0 0,-1 1 0 0 0,1 0-1 0 0,-1-1 1 0 0,1 1 0 0 0,-1 0-1 0 0,0 1 1 0 0,1-1 0 0 0,-1 0-1 0 0,0 1 1 0 0,0-1 0 0 0,-7-1 0 0 0,7 3-89 0 0,0 0 0 0 0,0 1 0 0 0,0-1 0 0 0,0 0 0 0 0,0 1 0 0 0,0 0 0 0 0,0 0 0 0 0,1 0 0 0 0,-1 0 0 0 0,0 0 0 0 0,0 0 0 0 0,1 1 0 0 0,-1-1 0 0 0,0 1 0 0 0,1 0 0 0 0,0 0 0 0 0,-1 0 0 0 0,1 0 0 0 0,0 0 0 0 0,0 0 0 0 0,0 1 0 0 0,0-1 0 0 0,1 1 0 0 0,-1-1 0 0 0,-1 5 0 0 0,-5 8-17 0 0,0 1 0 0 0,2-1-1 0 0,-7 20 1 0 0,11-29 7 0 0,-5 21-37 0 0,0 1-1 0 0,2-1 1 0 0,1 1-1 0 0,1 0 1 0 0,2 48-1 0 0,20 142-103 0 0,-19-215 151 0 0,79 405-350 0 0,-24-154 145 0 0,-28-101 208 0 0,-7 2 0 0 0,-6 0 1 0 0,-9 213-1 0 0,-7-314-26 0 0,-27 336 808 0 0,20-321-352 0 0,-4 0-1 0 0,-2-1 1 0 0,-38 104-1 0 0,48-159-273 0 0,-1 0 1 0 0,-1-1-1 0 0,0 0 1 0 0,0 0-1 0 0,-2-1 0 0 0,1 0 1 0 0,-1 0-1 0 0,-1-1 1 0 0,0-1-1 0 0,-14 12 1 0 0,20-18-265 0 0,-1 0 0 0 0,1 0 0 0 0,-1 0 1 0 0,0 0-1 0 0,0-1 0 0 0,0 0 1 0 0,0 0-1 0 0,-1 0 0 0 0,1-1 1 0 0,0 0-1 0 0,-1 0 0 0 0,1 0 0 0 0,-1-1 1 0 0,1 1-1 0 0,-9-2 0 0 0,10 0-437 0 0,-1 0-1 0 0,0 0 0 0 0,1 0 0 0 0,-1-1 1 0 0,0 0-1 0 0,1 0 0 0 0,0 0 0 0 0,-1-1 0 0 0,1 1 1 0 0,0-1-1 0 0,1 0 0 0 0,-6-5 0 0 0,-1-4-3606 0 0,1-1-3533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6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42 9818 0 0,'6'-10'1754'0'0,"0"-2"3278"0"0,-6 12-4980 0 0,0-1 0 0 0,-1 0-1 0 0,1 0 1 0 0,-1 0 0 0 0,1 0-1 0 0,-1 1 1 0 0,1-1 0 0 0,-1 0 0 0 0,1 0-1 0 0,-1 1 1 0 0,0-1 0 0 0,0 0 0 0 0,1 1-1 0 0,-1-1 1 0 0,0 1 0 0 0,0-1 0 0 0,0 1-1 0 0,1-1 1 0 0,-1 1 0 0 0,-2-1-1 0 0,0 0-31 0 0,0 0-1 0 0,0 0 0 0 0,-1 0 0 0 0,1 0 0 0 0,-1 1 0 0 0,1-1 0 0 0,0 1 0 0 0,-1 0 0 0 0,1 0 0 0 0,-1 0 0 0 0,1 1 0 0 0,0-1 0 0 0,-1 1 0 0 0,1 0 0 0 0,0 0 0 0 0,-1 0 0 0 0,1 0 0 0 0,0 0 1 0 0,0 1-1 0 0,0-1 0 0 0,0 1 0 0 0,0 0 0 0 0,0 0 0 0 0,1 0 0 0 0,-6 5 0 0 0,4-3-65 0 0,0 0 0 0 0,1-1 0 0 0,-1 1 0 0 0,1 1 0 0 0,0-1 0 0 0,0 0 0 0 0,0 1 0 0 0,1 0-1 0 0,-1 0 1 0 0,1-1 0 0 0,0 1 0 0 0,1 0 0 0 0,-1 1 0 0 0,1-1 0 0 0,-1 11 0 0 0,3-6-2 0 0,0 1-1 0 0,1-1 1 0 0,0 1-1 0 0,1-1 1 0 0,1 1-1 0 0,-1-1 1 0 0,1 0-1 0 0,1-1 0 0 0,0 1 1 0 0,0-1-1 0 0,1 0 1 0 0,0 0-1 0 0,11 11 1 0 0,8 8 59 0 0,1-1-1 0 0,42 34 1 0 0,-56-52 26 0 0,-1 0 1 0 0,-1 1-1 0 0,0 1 0 0 0,0 0 0 0 0,14 21 1 0 0,-22-29 19 0 0,0 0 0 0 0,-1 0 0 0 0,1 0 1 0 0,-1 0-1 0 0,0 0 0 0 0,0 0 0 0 0,0 0 1 0 0,0 0-1 0 0,0 1 0 0 0,-1-1 0 0 0,1 0 1 0 0,-1 1-1 0 0,0-1 0 0 0,0 0 0 0 0,-1 0 0 0 0,1 1 1 0 0,0-1-1 0 0,-1 0 0 0 0,0 0 0 0 0,0 1 1 0 0,0-1-1 0 0,0 0 0 0 0,0 0 0 0 0,-1 0 1 0 0,0 0-1 0 0,1-1 0 0 0,-1 1 0 0 0,0 0 1 0 0,0-1-1 0 0,0 1 0 0 0,-4 2 0 0 0,-6 6 76 0 0,-2 0 0 0 0,1 0-1 0 0,-1-2 1 0 0,-1 0-1 0 0,0 0 1 0 0,-25 10 0 0 0,12-9 131 0 0,-1 0 0 0 0,-56 11 0 0 0,72-18-276 0 0,-44 5-188 0 0,54-8 180 0 0,0 0 0 0 0,0 0 1 0 0,0 0-1 0 0,0 0 0 0 0,0-1 0 0 0,0 1 1 0 0,0-1-1 0 0,0 0 0 0 0,1 0 0 0 0,-1 0 0 0 0,0 0 1 0 0,0 0-1 0 0,1-1 0 0 0,-1 1 0 0 0,1-1 0 0 0,-4-2 1 0 0,6 3-412 0 0,-1-1 0 0 0,0 0 1 0 0,1 1-1 0 0,-1-1 1 0 0,1 0-1 0 0,-1 1 1 0 0,1-1-1 0 0,0 0 0 0 0,0 1 1 0 0,-1-1-1 0 0,1 0 1 0 0,0 0-1 0 0,1 1 1 0 0,-1-1-1 0 0,0 0 0 0 0,1 0 1 0 0,-1 1-1 0 0,0-1 1 0 0,1 0-1 0 0,0 1 1 0 0,1-3-1 0 0,3-8-5541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6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13379 0 0,'1'64'2456'0'0,"11"93"1"0"0,-11-151-2253 0 0,0-1 0 0 0,-1 0 0 0 0,1 1 1 0 0,-1-1-1 0 0,0 0 0 0 0,-1 0 0 0 0,1 1 0 0 0,-3 9 1 0 0,3-15-191 0 0,0 0 1 0 0,0 0-1 0 0,0 0 1 0 0,0 0-1 0 0,-1 0 1 0 0,1 0-1 0 0,0 1 1 0 0,0-1-1 0 0,0 0 1 0 0,0 0-1 0 0,0 0 1 0 0,0 0-1 0 0,0 0 1 0 0,0 0-1 0 0,0 0 1 0 0,-1 0-1 0 0,1 0 1 0 0,0 0-1 0 0,0 0 1 0 0,0 0-1 0 0,0 0 1 0 0,0 0-1 0 0,0 0 1 0 0,-1 0-1 0 0,1 0 1 0 0,0 1-1 0 0,0-1 1 0 0,0 0 0 0 0,0-1-1 0 0,0 1 1 0 0,0 0-1 0 0,-1 0 1 0 0,1 0-1 0 0,0 0 1 0 0,0 0-1 0 0,0 0 1 0 0,0 0-1 0 0,0 0 1 0 0,0 0-1 0 0,0 0 1 0 0,-1 0-1 0 0,1 0 1 0 0,0 0-1 0 0,0 0 1 0 0,0 0-1 0 0,0 0 1 0 0,0-1-1 0 0,0 1 1 0 0,0 0-1 0 0,0 0 1 0 0,0 0-1 0 0,0 0 1 0 0,-7-11-469 0 0,-2-11-3796 0 0,5 4-723 0 0,2 6-1336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10386 0 0,'11'1'-112'0'0,"-1"1"0"0"0,0 0 0 0 0,1 0-1 0 0,-1 1 1 0 0,0 1 0 0 0,13 6 0 0 0,-19-9-4856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7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27 500 10362 0 0,'0'1'141'0'0,"0"-1"0"0"0,0 1 0 0 0,0 0-1 0 0,0-1 1 0 0,0 1 0 0 0,-1-1 0 0 0,1 1-1 0 0,0-1 1 0 0,0 1 0 0 0,0-1 0 0 0,-1 1-1 0 0,1-1 1 0 0,0 1 0 0 0,-1-1 0 0 0,1 1-1 0 0,0-1 1 0 0,-1 1 0 0 0,1-1 0 0 0,-1 0 0 0 0,1 1-1 0 0,-1-1 1 0 0,1 0 0 0 0,-1 1 0 0 0,1-1-1 0 0,-1 0 1 0 0,1 0 0 0 0,-1 1 0 0 0,-8-12 3084 0 0,1-27-55 0 0,9-26-1996 0 0,2 1 0 0 0,24-122 0 0 0,-25 172-1106 0 0,-2 12-63 0 0,4-20 126 0 0,10-34 0 0 0,-13 51-115 0 0,1 0 0 0 0,-1 0-1 0 0,1 0 1 0 0,0 0 0 0 0,0 0 0 0 0,0 0 0 0 0,1 0 0 0 0,-1 0-1 0 0,1 1 1 0 0,0 0 0 0 0,0-1 0 0 0,0 1 0 0 0,0 0 0 0 0,1 0-1 0 0,3-2 1 0 0,-5 5-25 0 0,0-1-1 0 0,0 1 0 0 0,0 0 0 0 0,0-1 1 0 0,-1 1-1 0 0,1 0 0 0 0,0 0 1 0 0,0 1-1 0 0,0-1 0 0 0,0 0 0 0 0,0 1 1 0 0,0-1-1 0 0,0 1 0 0 0,-1-1 1 0 0,1 1-1 0 0,0 0 0 0 0,0 0 0 0 0,-1 0 1 0 0,1 0-1 0 0,-1 0 0 0 0,1 0 1 0 0,-1 0-1 0 0,1 1 0 0 0,-1-1 0 0 0,1 1 1 0 0,-1-1-1 0 0,0 1 0 0 0,1 1 1 0 0,4 4-13 0 0,-1 0 1 0 0,0 1 0 0 0,0-1-1 0 0,6 15 1 0 0,10 30-1 0 0,-3 1-1 0 0,-3 0 1 0 0,-1 1-1 0 0,-3 1 1 0 0,4 66 0 0 0,-12-99-184 0 0,0-38-5731 0 0,2-13-1285 0 0,-3 16 1085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7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20 134 11354 0 0,'-7'-28'877'0'0,"4"20"-274"0"0,1 0 1 0 0,0 0 0 0 0,0 0 0 0 0,0-1-1 0 0,1 1 1 0 0,0-12 0 0 0,2 19-534 0 0,-1-1 1 0 0,0 0 0 0 0,1 1 0 0 0,-1-1-1 0 0,1 0 1 0 0,-1 1 0 0 0,1-1-1 0 0,0 0 1 0 0,-1 1 0 0 0,1-1-1 0 0,0 1 1 0 0,0 0 0 0 0,0-1-1 0 0,0 1 1 0 0,1 0 0 0 0,-1-1-1 0 0,0 1 1 0 0,1 0 0 0 0,-1 0-1 0 0,0 0 1 0 0,1 0 0 0 0,-1 0 0 0 0,1 1-1 0 0,-1-1 1 0 0,1 0 0 0 0,0 1-1 0 0,-1-1 1 0 0,1 1 0 0 0,0-1-1 0 0,-1 1 1 0 0,1 0 0 0 0,0 0-1 0 0,0 0 1 0 0,-1 0 0 0 0,1 0-1 0 0,0 0 1 0 0,1 1 0 0 0,0-1-58 0 0,0 0 1 0 0,0 0-1 0 0,0 1 1 0 0,0-1-1 0 0,0 1 1 0 0,0 0 0 0 0,0 0-1 0 0,0 0 1 0 0,0 0-1 0 0,0 0 1 0 0,-1 1-1 0 0,1-1 1 0 0,0 1-1 0 0,-1 0 1 0 0,0-1-1 0 0,1 1 1 0 0,-1 0-1 0 0,0 1 1 0 0,0-1 0 0 0,0 0-1 0 0,0 1 1 0 0,0-1-1 0 0,-1 1 1 0 0,1-1-1 0 0,-1 1 1 0 0,1 0-1 0 0,-1 0 1 0 0,0 0-1 0 0,0 0 1 0 0,-1 0-1 0 0,1 0 1 0 0,0 5 0 0 0,1 2 40 0 0,-2 1 0 0 0,1-1 0 0 0,-1 0 0 0 0,-1 0 0 0 0,1 0 0 0 0,-2 0 0 0 0,1 0 0 0 0,-7 18 0 0 0,-23 40 129 0 0,24-54-112 0 0,0-1 0 0 0,1 1 1 0 0,0 0-1 0 0,1 1 1 0 0,-4 20-1 0 0,9-35-27 0 0,0 1 0 0 0,0-1 0 0 0,-1 0 1 0 0,1 1-1 0 0,0-1 0 0 0,1 1 0 0 0,-1-1 0 0 0,0 1 0 0 0,0-1 0 0 0,0 1 0 0 0,0-1 1 0 0,0 0-1 0 0,0 1 0 0 0,0-1 0 0 0,1 1 0 0 0,-1-1 0 0 0,0 0 0 0 0,0 1 0 0 0,1-1 1 0 0,-1 0-1 0 0,0 1 0 0 0,0-1 0 0 0,1 0 0 0 0,-1 1 0 0 0,0-1 0 0 0,1 0 0 0 0,-1 0 1 0 0,0 1-1 0 0,1-1 0 0 0,-1 0 0 0 0,1 0 0 0 0,-1 0 0 0 0,1 1 0 0 0,-1-1 0 0 0,0 0 0 0 0,1 0 1 0 0,-1 0-1 0 0,1 0 0 0 0,-1 0 0 0 0,1 0 0 0 0,-1 0 0 0 0,0 0 0 0 0,1 0 0 0 0,-1 0 1 0 0,1 0-1 0 0,-1 0 0 0 0,1 0 0 0 0,-1-1 0 0 0,0 1 0 0 0,1 0 0 0 0,-1 0 0 0 0,1 0 1 0 0,-1-1-1 0 0,0 1 0 0 0,1 0 0 0 0,-1 0 0 0 0,1-1 0 0 0,29-14 1351 0 0,-27 13-1264 0 0,21-13 389 0 0,-10 6-482 0 0,0 1 0 0 0,0 1 0 0 0,1 0 0 0 0,0 0 0 0 0,0 1 1 0 0,23-5-1 0 0,-24 11-3232 0 0,3-1-7396 0 0,-11-1 3824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5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1 198 10578 0 0,'-1'-8'675'0'0,"1"-1"0"0"0,0 0 0 0 0,1 1 0 0 0,0-1-1 0 0,1 1 1 0 0,-1-1 0 0 0,2 1 0 0 0,-1 0 0 0 0,1 0-1 0 0,7-15 1 0 0,-7 16-394 0 0,1 0 0 0 0,0 1-1 0 0,0-1 1 0 0,0 1 0 0 0,0 0-1 0 0,1 1 1 0 0,0-1 0 0 0,0 1-1 0 0,1 0 1 0 0,0 0 0 0 0,0 0-1 0 0,12-6 1 0 0,-16 9-267 0 0,0 1 0 0 0,1 0 1 0 0,-1 0-1 0 0,1 0 0 0 0,-1 0 0 0 0,1 0 0 0 0,-1 1 1 0 0,1-1-1 0 0,0 1 0 0 0,-1 0 0 0 0,1 0 1 0 0,-1 0-1 0 0,1 0 0 0 0,0 0 0 0 0,-1 0 0 0 0,1 1 1 0 0,0-1-1 0 0,-1 1 0 0 0,1 0 0 0 0,-1-1 0 0 0,1 1 1 0 0,-1 0-1 0 0,0 1 0 0 0,1-1 0 0 0,-1 0 0 0 0,0 1 1 0 0,0-1-1 0 0,0 1 0 0 0,0 0 0 0 0,0 0 1 0 0,2 2-1 0 0,-1 0 21 0 0,-1 0 0 0 0,0 0 0 0 0,0 0 0 0 0,0 1 0 0 0,-1-1 0 0 0,1 0 0 0 0,-1 1 0 0 0,0-1-1 0 0,0 1 1 0 0,-1-1 0 0 0,1 1 0 0 0,-1-1 0 0 0,0 1 0 0 0,0 0 0 0 0,0-1 0 0 0,-1 1 0 0 0,-1 5 0 0 0,-6 19 114 0 0,-2-1 0 0 0,-24 51 0 0 0,20-50-182 0 0,1 0-1 0 0,-9 36 1 0 0,21-63 33 0 0,0 0 0 0 0,1 0 0 0 0,0 0 0 0 0,-1 0 0 0 0,1 0 0 0 0,0 0 0 0 0,0 1 1 0 0,0-1-1 0 0,0 0 0 0 0,0 0 0 0 0,1 0 0 0 0,-1 0 0 0 0,1 3 0 0 0,0-4 13 0 0,-1 0 0 0 0,1 0 0 0 0,0-1 0 0 0,-1 1 0 0 0,1 0 0 0 0,-1 0 0 0 0,1 0 0 0 0,0-1 0 0 0,0 1 0 0 0,0 0 0 0 0,-1-1 0 0 0,1 1 0 0 0,0-1 0 0 0,0 1 0 0 0,0-1 0 0 0,0 1 0 0 0,0-1 0 0 0,0 0 0 0 0,2 1 0 0 0,2 0 84 0 0,1-1 1 0 0,0 0-1 0 0,-1 0 1 0 0,1-1 0 0 0,0 0-1 0 0,-1 1 1 0 0,1-2-1 0 0,6-1 1 0 0,83-29 854 0 0,-64 20-660 0 0,0 2-1 0 0,58-12 1 0 0,-69 24-1151 0 0,-9 3-7335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2 182 10922 0 0,'-1'-10'7016'0'0,"1"-11"-4071"0"0,2 11-2745 0 0,1-1 0 0 0,0 1-1 0 0,1 0 1 0 0,0 0 0 0 0,1 0 0 0 0,0 1 0 0 0,0 0-1 0 0,10-13 1 0 0,-13 18-196 0 0,1 1 0 0 0,-1 0-1 0 0,1-1 1 0 0,0 1 0 0 0,0 0 0 0 0,0 0 0 0 0,0 1-1 0 0,0-1 1 0 0,1 1 0 0 0,-1-1 0 0 0,1 1-1 0 0,-1 0 1 0 0,1 1 0 0 0,0-1 0 0 0,0 1 0 0 0,0-1-1 0 0,0 1 1 0 0,0 0 0 0 0,0 1 0 0 0,1-1-1 0 0,-1 1 1 0 0,0-1 0 0 0,0 1 0 0 0,5 1 0 0 0,-4 1-8 0 0,-1-1 1 0 0,1 1 0 0 0,-1 0 0 0 0,0 1 0 0 0,0-1 0 0 0,0 1-1 0 0,0 0 1 0 0,0 0 0 0 0,-1 0 0 0 0,1 1 0 0 0,-1-1 0 0 0,0 1-1 0 0,0-1 1 0 0,0 1 0 0 0,0 0 0 0 0,3 7 0 0 0,0 0-11 0 0,-1 1 1 0 0,1 0-1 0 0,-2 0 1 0 0,6 24-1 0 0,-5-13 51 0 0,-2-1-1 0 0,-1 0 1 0 0,0 1-1 0 0,-2 0 0 0 0,-1-1 1 0 0,0 1-1 0 0,-2-1 1 0 0,-7 33-1 0 0,4-46 883 0 0,3-19-55 0 0,1-20-265 0 0,5 10-529 0 0,0 0 0 0 0,2 0 0 0 0,1 1 0 0 0,15-38 0 0 0,7-23-44 0 0,-23 63-29 0 0,1 0-1 0 0,10-22 1 0 0,-14 34 0 0 0,0 1 0 0 0,0 0-1 0 0,1-1 1 0 0,-1 1 0 0 0,1 0 0 0 0,0 1 0 0 0,0-1 0 0 0,1 0 0 0 0,-1 1 0 0 0,1 0 0 0 0,0 0 0 0 0,0 0 0 0 0,7-4 0 0 0,-10 6-15 0 0,1 1 1 0 0,-1-1-1 0 0,0 1 1 0 0,1 0-1 0 0,-1 0 1 0 0,1 0-1 0 0,-1-1 0 0 0,1 1 1 0 0,-1 1-1 0 0,1-1 1 0 0,-1 0-1 0 0,1 0 1 0 0,-1 0-1 0 0,0 1 1 0 0,1-1-1 0 0,-1 1 1 0 0,1-1-1 0 0,-1 1 1 0 0,0-1-1 0 0,1 1 0 0 0,-1 0 1 0 0,0 0-1 0 0,0 0 1 0 0,0 0-1 0 0,0 0 1 0 0,0 0-1 0 0,0 0 1 0 0,0 0-1 0 0,0 0 1 0 0,0 0-1 0 0,0 0 0 0 0,0 1 1 0 0,-1-1-1 0 0,2 3 1 0 0,3 6-17 0 0,-1-1 0 0 0,0 2 0 0 0,5 17 0 0 0,-6-16 24 0 0,52 228-93 0 0,-50-215 144 0 0,0 21 97 0 0,-5-43-107 0 0,0-1 0 0 0,0 1 0 0 0,0-1 0 0 0,-1 1-1 0 0,1-1 1 0 0,-1 1 0 0 0,1-1 0 0 0,-1 1 0 0 0,0-1-1 0 0,0 0 1 0 0,0 1 0 0 0,0-1 0 0 0,0 0 0 0 0,-1 0-1 0 0,-2 3 1 0 0,4-5-53 0 0,-1 0 0 0 0,1 0-1 0 0,0 0 1 0 0,-1 0 0 0 0,1 0-1 0 0,0 0 1 0 0,-1 0 0 0 0,1-1 0 0 0,0 1-1 0 0,-1 0 1 0 0,1 0 0 0 0,0 0 0 0 0,-1-1-1 0 0,1 1 1 0 0,0 0 0 0 0,0 0-1 0 0,-1-1 1 0 0,1 1 0 0 0,0 0 0 0 0,0-1-1 0 0,0 1 1 0 0,-1 0 0 0 0,1-1 0 0 0,0 1-1 0 0,0 0 1 0 0,0-1 0 0 0,0 1-1 0 0,0 0 1 0 0,0-1 0 0 0,0 1 0 0 0,0 0-1 0 0,0-1 1 0 0,0 1 0 0 0,0-1 0 0 0,0 1-1 0 0,0 0 1 0 0,0-1 0 0 0,0 1-1 0 0,0 0 1 0 0,0-1 0 0 0,-2-18-4882 0 0,6 1-1752 0 0,0 7-790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9882 0 0,'4'24'4331'0'0,"1"6"-1646"0"0,-6 1-1870 0 0,1-1 0 0 0,2 1-1 0 0,10 57 1 0 0,0 1 59 0 0,-13-63-476 0 0,2-25-390 0 0,-1 0 1 0 0,0 0 0 0 0,0 0-1 0 0,0-1 1 0 0,0 1 0 0 0,-1 0 0 0 0,1 0-1 0 0,0 0 1 0 0,0 0 0 0 0,-1 0 0 0 0,1 0-1 0 0,0 0 1 0 0,-1-1 0 0 0,1 1-1 0 0,-1 0 1 0 0,1 0 0 0 0,-1-1 0 0 0,1 1-1 0 0,-1 0 1 0 0,1 0 0 0 0,-1-1 0 0 0,0 1-1 0 0,0 0 1 0 0,0-3-944 0 0,1-1 0 0 0,0 1 0 0 0,0 0 0 0 0,0 0 0 0 0,0-1 0 0 0,0 1 0 0 0,0 0 0 0 0,0-1 0 0 0,1 1 0 0 0,1-4 0 0 0,1-2-4681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9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12307 0 0,'1'3'419'0'0,"1"1"0"0"0,-1-1 0 0 0,0 1-1 0 0,0 0 1 0 0,0 0 0 0 0,-1-1 0 0 0,1 1 0 0 0,-1 6 0 0 0,0-9-301 0 0,6 91 2819 0 0,-3-41-2381 0 0,12 73 0 0 0,-11-106-499 0 0,-2-13 3 0 0,0 0 1 0 0,0 0-1 0 0,-1 0 1 0 0,0 1 0 0 0,0-1-1 0 0,-1 0 1 0 0,0 0-1 0 0,0 1 1 0 0,0-1 0 0 0,-1 6-1 0 0,1-10-38 0 0,0-1 1 0 0,0 0-1 0 0,0 0 1 0 0,-1 1-1 0 0,1-1 0 0 0,0 0 1 0 0,0 0-1 0 0,0 1 0 0 0,-1-1 1 0 0,1 0-1 0 0,0 0 0 0 0,-1 1 1 0 0,1-1-1 0 0,0 0 0 0 0,0 0 1 0 0,-1 0-1 0 0,1 0 0 0 0,0 1 1 0 0,-1-1-1 0 0,1 0 0 0 0,0 0 1 0 0,-1 0-1 0 0,1 0 0 0 0,0 0 1 0 0,-1 0-1 0 0,1 0 0 0 0,0 0 1 0 0,-1 0-1 0 0,1 0 0 0 0,0 0 1 0 0,-1 0-1 0 0,1 0 0 0 0,0 0 1 0 0,-1-1-1 0 0,-14-8-692 0 0,-9-16-4327 0 0,23 24 4505 0 0,-11-19-4478 0 0,5 8-1073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39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11498 0 0,'4'-2'273'0'0,"1"0"-1"0"0,0 0 1 0 0,0 0-1 0 0,0 1 0 0 0,0 0 1 0 0,0 0-1 0 0,0 0 1 0 0,0 1-1 0 0,0-1 0 0 0,0 1 1 0 0,10 2-1 0 0,3-3 590 0 0,185-17 1233 0 0,-161 11-5299 0 0,48-15 0 0 0,-72 17-3167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0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7 132 10098 0 0,'0'0'131'0'0,"-1"0"1"0"0,1 0-1 0 0,0-1 0 0 0,-1 1 0 0 0,1 0 0 0 0,-1 0 0 0 0,1-1 1 0 0,0 1-1 0 0,-1 0 0 0 0,1-1 0 0 0,0 1 0 0 0,-1-1 1 0 0,1 1-1 0 0,0 0 0 0 0,0-1 0 0 0,-1 1 0 0 0,1-1 1 0 0,0 1-1 0 0,0 0 0 0 0,0-1 0 0 0,-1 1 0 0 0,1-1 1 0 0,0 1-1 0 0,0-1 0 0 0,0 1 0 0 0,0-1 0 0 0,0 1 0 0 0,0-1 1 0 0,0 1-1 0 0,0-1 0 0 0,9-15 1589 0 0,20-8-863 0 0,-25 21-791 0 0,0 1-1 0 0,0 0 1 0 0,0 0 0 0 0,0 1-1 0 0,0-1 1 0 0,1 1-1 0 0,-1 0 1 0 0,0 0-1 0 0,1 0 1 0 0,-1 1 0 0 0,1-1-1 0 0,-1 1 1 0 0,1 0-1 0 0,-1 0 1 0 0,0 1-1 0 0,1-1 1 0 0,-1 1 0 0 0,1 0-1 0 0,-1 1 1 0 0,0-1-1 0 0,0 1 1 0 0,1-1-1 0 0,-1 1 1 0 0,0 0 0 0 0,-1 1-1 0 0,1-1 1 0 0,0 1-1 0 0,-1 0 1 0 0,1-1-1 0 0,-1 2 1 0 0,0-1-1 0 0,0 0 1 0 0,0 1 0 0 0,0-1-1 0 0,-1 1 1 0 0,0 0-1 0 0,1 0 1 0 0,-1 0-1 0 0,-1 0 1 0 0,1 0 0 0 0,1 6-1 0 0,0-1-2 0 0,0 0-1 0 0,-1 0 0 0 0,-1 0 1 0 0,1 0-1 0 0,-2 1 1 0 0,1-1-1 0 0,-1 0 1 0 0,-1 0-1 0 0,1 1 1 0 0,-1-1-1 0 0,-1 0 0 0 0,0 0 1 0 0,0 0-1 0 0,-1 0 1 0 0,0 0-1 0 0,-1-1 1 0 0,0 1-1 0 0,0-1 0 0 0,-1 0 1 0 0,0 0-1 0 0,-10 12 1 0 0,15-20-24 0 0,0 0 1 0 0,0 0-1 0 0,0 0 1 0 0,0 0-1 0 0,0 0 1 0 0,0 0-1 0 0,0-1 1 0 0,0 1-1 0 0,0 0 1 0 0,0 0 0 0 0,0 0-1 0 0,0 0 1 0 0,0 0-1 0 0,0 0 1 0 0,0 0-1 0 0,0 0 1 0 0,0 0-1 0 0,0 0 1 0 0,0-1-1 0 0,0 1 1 0 0,0 0-1 0 0,0 0 1 0 0,0 0-1 0 0,0 0 1 0 0,0 0-1 0 0,0 0 1 0 0,0 0-1 0 0,0 0 1 0 0,0 0-1 0 0,0 0 1 0 0,0 0-1 0 0,0 0 1 0 0,-1 0-1 0 0,1-1 1 0 0,0 1 0 0 0,0 0-1 0 0,0 0 1 0 0,0 0-1 0 0,0 0 1 0 0,0 0-1 0 0,0 0 1 0 0,0 0-1 0 0,0 0 1 0 0,0 0-1 0 0,-1 0 1 0 0,1 0-1 0 0,0 0 1 0 0,0 0-1 0 0,6-18 621 0 0,13-22-449 0 0,150-219 154 0 0,-168 259-362 0 0,17-26 111 0 0,-18 26-115 0 0,0 0 0 0 0,0 0 0 0 0,0 0 0 0 0,0 0 0 0 0,0 0 0 0 0,0 0 0 0 0,0 0 0 0 0,0 0 0 0 0,0 0 0 0 0,0 0 0 0 0,1 0 0 0 0,-1 0 0 0 0,0 0 0 0 0,0 0 0 0 0,0 0-1 0 0,0 0 1 0 0,0 0 0 0 0,0 0 0 0 0,0 0 0 0 0,0 0 0 0 0,0 0 0 0 0,1 0 0 0 0,-1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0,1 0 0 0 0,-1 1 0 0 0,0-1 0 0 0,0 0 0 0 0,0 0 0 0 0,0 0 0 0 0,0 0 0 0 0,0 0 0 0 0,0 0 0 0 0,0 0 0 0 0,-1 0-1 0 0,0 18-41 0 0,-16 61 11 0 0,11-60 24 0 0,1 0 0 0 0,1 1-1 0 0,1-1 1 0 0,1 1 0 0 0,0 0 0 0 0,2 0 0 0 0,0 0 0 0 0,3 23-1 0 0,-2-40 26 0 0,0-1-1 0 0,0 1 1 0 0,0 0-1 0 0,0-1 1 0 0,0 1-1 0 0,0 0 1 0 0,1-1-1 0 0,-1 0 1 0 0,1 1-1 0 0,-1-1 1 0 0,1 0-1 0 0,0 0 1 0 0,0 0-1 0 0,0 0 1 0 0,1 0-1 0 0,3 3 1 0 0,-1-3 62 0 0,0 1 1 0 0,0-1-1 0 0,0 0 0 0 0,0 0 1 0 0,1 0-1 0 0,-1-1 0 0 0,0 0 1 0 0,8 1-1 0 0,0-1 85 0 0,0-1 0 0 0,0 0 0 0 0,0-1 0 0 0,0 0-1 0 0,0-1 1 0 0,22-6 0 0 0,-27 5-191 0 0,1-1 0 0 0,-1 1 0 0 0,0-1-1 0 0,-1-1 1 0 0,1 1 0 0 0,9-9 0 0 0,-5 3-4517 0 0,0-1-4581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0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10562 0 0,'25'18'3193'0'0,"-3"-15"-2470"0"0,0-1-1 0 0,0-1 1 0 0,0-1 0 0 0,0-1-1 0 0,0 0 1 0 0,32-8 0 0 0,4 2 82 0 0,133-14 725 0 0,429-32-133 0 0,-352 32-1371 0 0,-90 5-645 0 0,-170 16-2128 0 0,-9 3 598 0 0,-15 7-767 0 0,-30 10-216 0 0,23-12 1302 0 0,1 2-3292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1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60 14155 0 0,'-2'-5'590'0'0,"0"0"-1"0"0,0 0 1 0 0,-1 0 0 0 0,1 0 0 0 0,-1 0-1 0 0,0 1 1 0 0,-1-1 0 0 0,-7-7 0 0 0,10 11-552 0 0,-1 0-1 0 0,1 0 1 0 0,-1 0 0 0 0,0 0 0 0 0,1 0 0 0 0,-1 1 0 0 0,0-1 0 0 0,0 0 0 0 0,0 1 0 0 0,0 0 0 0 0,1-1 0 0 0,-1 1-1 0 0,0 0 1 0 0,0 0 0 0 0,0 0 0 0 0,0 0 0 0 0,0 0 0 0 0,0 1 0 0 0,1-1 0 0 0,-1 1 0 0 0,0-1 0 0 0,0 1-1 0 0,0-1 1 0 0,1 1 0 0 0,-1 0 0 0 0,0 0 0 0 0,1 0 0 0 0,-1 0 0 0 0,1 0 0 0 0,-2 2 0 0 0,-13 9-55 0 0,0 1 0 0 0,2 1 1 0 0,0 1-1 0 0,0 0 0 0 0,1 0 0 0 0,1 2 1 0 0,1-1-1 0 0,0 1 0 0 0,1 1 1 0 0,1 0-1 0 0,1 0 0 0 0,1 1 1 0 0,0 0-1 0 0,1 0 0 0 0,1 1 0 0 0,-4 34 1 0 0,9-53 46 0 0,-1-1 1 0 0,1 1 0 0 0,0-1-1 0 0,0 1 1 0 0,0-1-1 0 0,0 1 1 0 0,0-1 0 0 0,0 1-1 0 0,0-1 1 0 0,0 1-1 0 0,0-1 1 0 0,0 1 0 0 0,0-1-1 0 0,0 1 1 0 0,0-1-1 0 0,0 1 1 0 0,0-1 0 0 0,0 1-1 0 0,1-1 1 0 0,-1 1-1 0 0,0-1 1 0 0,0 1 0 0 0,1-1-1 0 0,-1 1 1 0 0,0-1 0 0 0,1 1-1 0 0,-1-1 1 0 0,0 0-1 0 0,1 1 1 0 0,-1-1 0 0 0,1 0-1 0 0,-1 1 1 0 0,1-1-1 0 0,-1 0 1 0 0,1 1 0 0 0,-1-1-1 0 0,1 0 1 0 0,-1 0-1 0 0,1 1 1 0 0,1-2 99 0 0,0 1-1 0 0,0-1 1 0 0,0 0-1 0 0,0 1 1 0 0,0-1 0 0 0,0 0-1 0 0,0 0 1 0 0,0 0-1 0 0,-1 0 1 0 0,4-3 0 0 0,39-36 1090 0 0,-44 40-1228 0 0,36-45 446 0 0,-30 35-368 0 0,2 0-1 0 0,-1 1 1 0 0,1 0-1 0 0,1 0 0 0 0,0 1 1 0 0,18-14-1 0 0,-26 21-61 0 0,0 1 0 0 0,0 0 0 0 0,1-1 0 0 0,-1 1-1 0 0,0 0 1 0 0,0 0 0 0 0,0 0 0 0 0,1 0 0 0 0,-1 0 0 0 0,0 0 0 0 0,0 0 0 0 0,0 1 0 0 0,0-1-1 0 0,1 0 1 0 0,-1 0 0 0 0,0 1 0 0 0,0-1 0 0 0,0 1 0 0 0,0-1 0 0 0,0 1 0 0 0,0 0 0 0 0,0-1-1 0 0,0 1 1 0 0,0 0 0 0 0,0 0 0 0 0,0-1 0 0 0,-1 1 0 0 0,1 0 0 0 0,0 0 0 0 0,0 0 0 0 0,-1 0-1 0 0,2 2 1 0 0,22 40 95 0 0,-20-35-129 0 0,1 3 27 0 0,2 4-4 0 0,0-1 0 0 0,1 0 0 0 0,1-1 0 0 0,15 20 0 0 0,-22-30 7 0 0,1 0-1 0 0,0-1 0 0 0,0 1 0 0 0,0 0 1 0 0,0-1-1 0 0,0 0 0 0 0,1 0 1 0 0,-1 0-1 0 0,1 0 0 0 0,-1-1 0 0 0,1 1 1 0 0,0-1-1 0 0,-1 0 0 0 0,1 0 1 0 0,0 0-1 0 0,0 0 0 0 0,0-1 0 0 0,0 1 1 0 0,0-1-1 0 0,0 0 0 0 0,-1-1 1 0 0,1 1-1 0 0,0-1 0 0 0,5 0 0 0 0,2-3-124 0 0,0 0 0 0 0,0-1-1 0 0,0 0 1 0 0,0 0 0 0 0,-1-1 0 0 0,0-1-1 0 0,0 0 1 0 0,0 0 0 0 0,-1-1-1 0 0,15-16 1 0 0,26-37-3813 0 0,-9-4-3960 0 0,-26 37 752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2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294 562 8722 0 0,'8'-6'1290'0'0,"-1"0"1"0"0,0 0 0 0 0,10-12-1 0 0,-15 16-955 0 0,-1 0-1 0 0,1 0 1 0 0,-1 0 0 0 0,0 1-1 0 0,1-1 1 0 0,-1-1-1 0 0,0 1 1 0 0,0 0 0 0 0,0 0-1 0 0,-1 0 1 0 0,1 0 0 0 0,0-1-1 0 0,-1 1 1 0 0,0 0-1 0 0,1 0 1 0 0,-1-1 0 0 0,0 1-1 0 0,0 0 1 0 0,0-1 0 0 0,-1-2-1 0 0,-2-1-128 0 0,1 0 0 0 0,-2 1 1 0 0,1 0-1 0 0,0-1 0 0 0,-1 1 0 0 0,0 0 0 0 0,-1 1 0 0 0,1-1 1 0 0,-1 1-1 0 0,1 0 0 0 0,-1 0 0 0 0,0 0 0 0 0,-9-4 0 0 0,0 0-131 0 0,0 1-1 0 0,0 0 0 0 0,0 1 0 0 0,-22-5 0 0 0,32 10-89 0 0,-1 0 0 0 0,0 0 1 0 0,1 0-1 0 0,-1 1 0 0 0,1 0 1 0 0,-1 0-1 0 0,0 0 0 0 0,1 0 1 0 0,-1 1-1 0 0,0 0 0 0 0,1 0 0 0 0,-1 0 1 0 0,1 0-1 0 0,-1 1 0 0 0,-6 3 1 0 0,5-2-13 0 0,1 1 1 0 0,-1 0-1 0 0,1 1 1 0 0,-1-1-1 0 0,1 1 1 0 0,0 0-1 0 0,1 0 0 0 0,-1 0 1 0 0,-5 10-1 0 0,2-1-25 0 0,1 0 0 0 0,0 0-1 0 0,1 0 1 0 0,1 1-1 0 0,0 0 1 0 0,1 0-1 0 0,0 0 1 0 0,-2 26 0 0 0,6-35 42 0 0,-1 0 1 0 0,1 1 0 0 0,0-1 0 0 0,0 0-1 0 0,1 1 1 0 0,0-1 0 0 0,0 0 0 0 0,0 0 0 0 0,1 0-1 0 0,4 11 1 0 0,-5-15 49 0 0,1 1-1 0 0,0-1 0 0 0,0 0 1 0 0,0 0-1 0 0,0 0 1 0 0,0 0-1 0 0,0 0 0 0 0,0 0 1 0 0,1 0-1 0 0,-1-1 1 0 0,1 1-1 0 0,-1-1 0 0 0,1 0 1 0 0,0 1-1 0 0,-1-1 1 0 0,1-1-1 0 0,0 1 0 0 0,0 0 1 0 0,0-1-1 0 0,0 1 1 0 0,-1-1-1 0 0,1 0 0 0 0,0 0 1 0 0,0 0-1 0 0,5-1 0 0 0,0 0 62 0 0,0-1 0 0 0,-1 0 0 0 0,1 0 0 0 0,-1-1-1 0 0,1 0 1 0 0,-1 0 0 0 0,0 0 0 0 0,0-1 0 0 0,0-1-1 0 0,-1 1 1 0 0,1-1 0 0 0,-1 0 0 0 0,0 0-1 0 0,8-10 1 0 0,0 0 30 0 0,0-1 0 0 0,-2-1 0 0 0,1 0-1 0 0,12-25 1 0 0,-18 27-63 0 0,0 0 1 0 0,0-1-1 0 0,-2 1 0 0 0,0-1 0 0 0,0 0 1 0 0,-2-1-1 0 0,0 1 0 0 0,1-29 0 0 0,-4 17-4 0 0,-2 0-1 0 0,0-1 0 0 0,-2 1 1 0 0,-10-35-1 0 0,8 40-58 0 0,3 5 64 0 0,-1 0-1 0 0,-1 0 1 0 0,-1 1-1 0 0,0-1 0 0 0,-1 2 1 0 0,-17-29-1 0 0,24 44-73 0 0,0 1-1 0 0,-1-1 0 0 0,1 1 1 0 0,0-1-1 0 0,-1 1 1 0 0,1 0-1 0 0,0-1 0 0 0,-1 1 1 0 0,1-1-1 0 0,0 1 1 0 0,-1 0-1 0 0,1-1 0 0 0,-1 1 1 0 0,1 0-1 0 0,0-1 0 0 0,-1 1 1 0 0,1 0-1 0 0,-1 0 1 0 0,1-1-1 0 0,-1 1 0 0 0,0 0 1 0 0,1 0-1 0 0,-1 0 1 0 0,1 0-1 0 0,-1 0 0 0 0,1 0 1 0 0,-1 0-1 0 0,1 0 1 0 0,-1 0-1 0 0,1 0 0 0 0,-1 0 1 0 0,1 0-1 0 0,-2 0 0 0 0,1 1-20 0 0,0 0-1 0 0,0 0 0 0 0,0 0 0 0 0,0 0 0 0 0,0 0 0 0 0,0 1 0 0 0,0-1 0 0 0,0 0 0 0 0,1 0 0 0 0,-1 1 0 0 0,0-1 0 0 0,0 2 0 0 0,-10 40-347 0 0,11-22 342 0 0,0 0 1 0 0,1-1-1 0 0,1 1 0 0 0,1-1 0 0 0,8 30 0 0 0,38 101-86 0 0,-37-116 75 0 0,5 17 58 0 0,-6-15-114 0 0,2-1 0 0 0,26 51 1 0 0,-35-78 109 0 0,1-1 1 0 0,0 0-1 0 0,0 0 1 0 0,1 0-1 0 0,0-1 1 0 0,1 1-1 0 0,0-1 1 0 0,0-1-1 0 0,0 0 1 0 0,0 0-1 0 0,1 0 1 0 0,0-1-1 0 0,1 0 1 0 0,-1 0-1 0 0,10 3 1 0 0,-13-7 13 0 0,1 1 0 0 0,-1-1 1 0 0,1 0-1 0 0,-1 0 0 0 0,1-1 0 0 0,-1 0 0 0 0,1 1 0 0 0,7-2 1 0 0,-6 0-492 0 0,0-1 1 0 0,0 1 0 0 0,-1-1 0 0 0,1 0 0 0 0,-1-1-1 0 0,9-4 1 0 0,-8 3-578 0 0,0 0 0 0 0,-1 0 0 0 0,1-1 0 0 0,-1 0 0 0 0,0 0 0 0 0,-1 0-1 0 0,1-1 1 0 0,-1 0 0 0 0,0 0 0 0 0,0-1 0 0 0,-1 1 0 0 0,7-13 0 0 0,-5 3-4477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2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12763 0 0,'3'-10'868'0'0,"0"1"-1"0"0,1-1 1 0 0,0 0 0 0 0,0 1 0 0 0,1 0 0 0 0,10-15 0 0 0,0 3 457 0 0,26-28 1 0 0,-36 44-1184 0 0,-1 1 1 0 0,1-1-1 0 0,0 1 1 0 0,0 0 0 0 0,0 1-1 0 0,1-1 1 0 0,-1 1-1 0 0,1 0 1 0 0,0 0 0 0 0,8-2-1 0 0,-12 5-127 0 0,0-1 0 0 0,0 1 0 0 0,0-1 0 0 0,0 1-1 0 0,0 0 1 0 0,0 0 0 0 0,0 0 0 0 0,0 0 0 0 0,1 0-1 0 0,-1 1 1 0 0,0-1 0 0 0,0 1 0 0 0,0-1 0 0 0,0 1 0 0 0,0 0-1 0 0,0-1 1 0 0,0 1 0 0 0,0 0 0 0 0,-1 0 0 0 0,1 1-1 0 0,0-1 1 0 0,0 0 0 0 0,-1 1 0 0 0,1-1 0 0 0,-1 1 0 0 0,1-1-1 0 0,-1 1 1 0 0,0 0 0 0 0,0-1 0 0 0,0 1 0 0 0,0 0-1 0 0,0 0 1 0 0,2 4 0 0 0,-1 2-8 0 0,1 0 0 0 0,-1 0 1 0 0,-1 1-1 0 0,1-1 0 0 0,-1 1 0 0 0,-1-1 1 0 0,0 1-1 0 0,0-1 0 0 0,0 1 0 0 0,-1-1 0 0 0,-3 13 1 0 0,1-7-2 0 0,-1 0 1 0 0,0 0 0 0 0,-1 0-1 0 0,0 0 1 0 0,-14 23 0 0 0,17-32 9 0 0,0-1-11 0 0,-1-1 0 0 0,1 1 0 0 0,0 0 0 0 0,-1-1 0 0 0,0 0 0 0 0,0 0 0 0 0,-6 6 0 0 0,20-49 303 0 0,27-54-498 0 0,-21 56 207 0 0,22-77 0 0 0,-35 97 44 0 0,0 0 1 0 0,-2-1 0 0 0,1-28-1 0 0,-23 112-661 0 0,17-50 593 0 0,1 1-1 0 0,0-1 0 0 0,1 0 0 0 0,3 31 0 0 0,-2-42 27 0 0,1-1 0 0 0,0 1-1 0 0,0-1 1 0 0,0 1 0 0 0,0-1 0 0 0,0 0-1 0 0,1 1 1 0 0,-1-1 0 0 0,1 0 0 0 0,0 0-1 0 0,0 0 1 0 0,0 0 0 0 0,0 0-1 0 0,1-1 1 0 0,-1 1 0 0 0,1-1 0 0 0,-1 1-1 0 0,1-1 1 0 0,0 0 0 0 0,0 0 0 0 0,0 0-1 0 0,0-1 1 0 0,1 1 0 0 0,-1-1 0 0 0,0 1-1 0 0,7 0 1 0 0,1 1 131 0 0,0-2-1 0 0,1 0 1 0 0,-1 0 0 0 0,0-1-1 0 0,0 0 1 0 0,1 0-1 0 0,-1-2 1 0 0,0 1 0 0 0,0-2-1 0 0,0 1 1 0 0,0-1 0 0 0,-1-1-1 0 0,12-5 1 0 0,-9 3-488 0 0,-1 0-1 0 0,0-1 1 0 0,0-1 0 0 0,13-10 0 0 0,-16 10-1357 0 0,-1 1 1 0 0,1-1-1 0 0,-2-1 1 0 0,1 0-1 0 0,7-11 1 0 0,-4 2-6703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4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59 10770 0 0,'11'-16'2223'0'0,"0"0"2968"0"0,-11 15-5088 0 0,0 1 0 0 0,0-1 0 0 0,0 1 0 0 0,0-1 1 0 0,0 1-1 0 0,-1-1 0 0 0,1 1 0 0 0,0-1 0 0 0,0 1 0 0 0,0-1 0 0 0,-1 1 1 0 0,1-1-1 0 0,0 1 0 0 0,-1 0 0 0 0,1-1 0 0 0,0 1 0 0 0,-1-1 0 0 0,1 1 1 0 0,-1 0-1 0 0,1-1 0 0 0,0 1 0 0 0,-1 0 0 0 0,1 0 0 0 0,-1-1 0 0 0,1 1 1 0 0,-1 0-1 0 0,1 0 0 0 0,-1 0 0 0 0,1-1 0 0 0,-1 1 0 0 0,1 0 0 0 0,-1 0 1 0 0,1 0-1 0 0,-1 0 0 0 0,1 0 0 0 0,-1 0 0 0 0,0 0 0 0 0,-5-1-13 0 0,1 1-1 0 0,0-1 0 0 0,0 1 0 0 0,0 0 0 0 0,-1 0 0 0 0,1 1 0 0 0,0 0 0 0 0,0 0 1 0 0,0 0-1 0 0,0 0 0 0 0,0 1 0 0 0,-9 4 0 0 0,6-2-120 0 0,0 1 1 0 0,0 0-1 0 0,0 0 0 0 0,1 1 1 0 0,0 0-1 0 0,-12 13 0 0 0,8-6-32 0 0,1 0-1 0 0,0 1 1 0 0,1 1-1 0 0,0 0 1 0 0,1 0-1 0 0,1 0 1 0 0,-9 27-1 0 0,15-38 53 0 0,-1 1-1 0 0,1 0 1 0 0,0-1-1 0 0,1 1 1 0 0,-1 0-1 0 0,1 0 0 0 0,0-1 1 0 0,0 1-1 0 0,1 0 1 0 0,-1 0-1 0 0,1 0 1 0 0,3 7-1 0 0,-4-10 24 0 0,1 0 1 0 0,0 0-1 0 0,0 0 1 0 0,1 0-1 0 0,-1-1 1 0 0,0 1-1 0 0,1 0 1 0 0,-1-1-1 0 0,1 1 1 0 0,-1-1-1 0 0,1 1 1 0 0,0-1-1 0 0,-1 0 1 0 0,1 0-1 0 0,0 0 1 0 0,0 0-1 0 0,0 0 0 0 0,0 0 1 0 0,0 0-1 0 0,0-1 1 0 0,0 1-1 0 0,0-1 1 0 0,0 0-1 0 0,0 1 1 0 0,1-1-1 0 0,-1 0 1 0 0,0 0-1 0 0,0 0 1 0 0,0-1-1 0 0,4 0 1 0 0,4 0 160 0 0,-1-2 1 0 0,1 1-1 0 0,-1-1 1 0 0,1-1-1 0 0,-1 0 1 0 0,0 0-1 0 0,0 0 1 0 0,-1-2-1 0 0,13-7 1 0 0,3-6 277 0 0,37-38 0 0 0,-56 52-378 0 0,0 0 0 0 0,-1 0-1 0 0,0 0 1 0 0,0-1 0 0 0,0 0-1 0 0,-1 0 1 0 0,1 0 0 0 0,-1 0-1 0 0,-1 0 1 0 0,0-1 0 0 0,1 1-1 0 0,-2-1 1 0 0,3-11 0 0 0,-4 14-43 0 0,0 1 0 0 0,0-1 0 0 0,0 1-1 0 0,-1-1 1 0 0,1 1 0 0 0,-1-1 0 0 0,0 1 0 0 0,0-1 0 0 0,0 1 0 0 0,0 0 0 0 0,0-1 0 0 0,-1 1 0 0 0,0 0 0 0 0,1 0 0 0 0,-1 0 0 0 0,-1 0 0 0 0,1 0 0 0 0,0 1 0 0 0,-1-1 0 0 0,1 1 0 0 0,-1-1 0 0 0,0 1 0 0 0,1 0 0 0 0,-1 0 0 0 0,0 0 0 0 0,-1 0 0 0 0,-4-2 0 0 0,1 1-339 0 0,-1 0-1 0 0,0 0 1 0 0,0 1 0 0 0,0 0 0 0 0,0 1-1 0 0,0-1 1 0 0,-1 1 0 0 0,1 1 0 0 0,0 0-1 0 0,-1 0 1 0 0,-14 2 0 0 0,11 0-1742 0 0,1 1 0 0 0,0 0 0 0 0,0 0 0 0 0,-17 9 0 0 0,12-4-5476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6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23 157 8082 0 0,'-2'-1'439'0'0,"1"0"0"0"0,0 1 1 0 0,-1-1-1 0 0,1 0 1 0 0,0 1-1 0 0,-1-1 0 0 0,1 0 1 0 0,0 0-1 0 0,0 0 0 0 0,0 0 1 0 0,-1 0-1 0 0,1 0 1 0 0,0-1-1 0 0,1 1 0 0 0,-1 0 1 0 0,0 0-1 0 0,-1-4 0 0 0,2 5-262 0 0,0-1 0 0 0,0 0-1 0 0,0 0 1 0 0,0 0-1 0 0,0 1 1 0 0,1-1 0 0 0,-1 0-1 0 0,0 0 1 0 0,0 1-1 0 0,1-1 1 0 0,-1 0 0 0 0,0 0-1 0 0,1 1 1 0 0,-1-1-1 0 0,1 1 1 0 0,-1-1 0 0 0,1 0-1 0 0,-1 1 1 0 0,1-1-1 0 0,0 1 1 0 0,-1-1 0 0 0,1 1-1 0 0,1-2 1 0 0,6-2 95 0 0,0 0 1 0 0,1 0-1 0 0,-1 0 1 0 0,14-3-1 0 0,78-18 51 0 0,1 4-1 0 0,1 4 0 0 0,135-4 1 0 0,-190 18-346 0 0,141-5 97 0 0,-172 9 142 0 0,-10 0-2234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0:4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220 180 9922 0 0,'6'-5'976'0'0,"-5"4"-720"0"0,-1 1 1 0 0,1 0-1 0 0,-1-1 1 0 0,1 1-1 0 0,-1 0 1 0 0,1-1-1 0 0,-1 1 1 0 0,0-1-1 0 0,1 1 0 0 0,-1-1 1 0 0,0 1-1 0 0,1-1 1 0 0,-1 1-1 0 0,0-1 1 0 0,0 1-1 0 0,1-1 1 0 0,-1 0-1 0 0,0 1 0 0 0,0-1 1 0 0,0 1-1 0 0,0-1 1 0 0,0 0-1 0 0,0 1 1 0 0,0-1-1 0 0,0 0 1 0 0,-2-12-175 0 0,0-24 1120 0 0,3 33-1105 0 0,-1-1-1 0 0,0 1 1 0 0,0-1 0 0 0,0 1-1 0 0,-1-1 1 0 0,0 1-1 0 0,1 0 1 0 0,-2-1-1 0 0,1 1 1 0 0,-2-5-1 0 0,1 6-1 0 0,-21-34 521 0 0,22 35-602 0 0,-1 1 0 0 0,0-1 0 0 0,1 1-1 0 0,-1-1 1 0 0,0 1 0 0 0,0 0 0 0 0,0 0 0 0 0,0 0 0 0 0,0 0 0 0 0,0 0 0 0 0,0 1 0 0 0,0-1 0 0 0,0 0 0 0 0,0 1 0 0 0,0 0 0 0 0,-1-1 0 0 0,-3 1 0 0 0,0 0 1 0 0,1 0 0 0 0,-1 0 0 0 0,0 1 0 0 0,0 0 1 0 0,1 0-1 0 0,-1 0 0 0 0,1 0 0 0 0,-1 1 0 0 0,-9 4 1 0 0,11-3-64 0 0,1-1 1 0 0,-1 1 0 0 0,1 0 0 0 0,0 0 0 0 0,0 0 0 0 0,0 0 0 0 0,0 0-1 0 0,1 1 1 0 0,-1-1 0 0 0,1 1 0 0 0,0 0 0 0 0,0 0 0 0 0,-2 6 0 0 0,-10 23 0 0 0,-10 45 0 0 0,20-66 55 0 0,1 2 1 0 0,1-1 0 0 0,1 0 0 0 0,-1 0 0 0 0,2 1 0 0 0,1 21 0 0 0,-1-34 10 0 0,0-1 0 0 0,0 1 0 0 0,0 0 0 0 0,1-1 0 0 0,-1 1 1 0 0,0 0-1 0 0,0-1 0 0 0,0 1 0 0 0,0-1 0 0 0,1 1 0 0 0,-1 0 1 0 0,0-1-1 0 0,0 1 0 0 0,1-1 0 0 0,-1 1 0 0 0,0-1 0 0 0,1 1 1 0 0,-1-1-1 0 0,1 1 0 0 0,-1-1 0 0 0,1 0 0 0 0,-1 1 0 0 0,1-1 1 0 0,-1 0-1 0 0,1 1 0 0 0,-1-1 0 0 0,1 0 0 0 0,-1 1 0 0 0,1-1 0 0 0,1 0 1 0 0,-1 0 53 0 0,1 0 1 0 0,-1 0 0 0 0,0 0-1 0 0,1-1 1 0 0,-1 1 0 0 0,1-1-1 0 0,-1 1 1 0 0,0-1-1 0 0,1 1 1 0 0,-1-1 0 0 0,0 0-1 0 0,2-1 1 0 0,30-28 1226 0 0,-27 25-1203 0 0,3-4 32 0 0,0 0 0 0 0,-1-1 0 0 0,0 1 1 0 0,0-2-1 0 0,-1 1 0 0 0,-1-1 0 0 0,1 0 0 0 0,-2 0 0 0 0,1-1 0 0 0,6-22 1 0 0,-10 33-264 0 0,3 8 75 0 0,7 27 89 0 0,12 42 59 0 0,-23-72-80 0 0,0-1 0 0 0,0 1 0 0 0,0 0 1 0 0,1-1-1 0 0,0 1 0 0 0,0-1 0 0 0,0 1 0 0 0,0-1 0 0 0,0 0 0 0 0,1 0 0 0 0,-1 0 0 0 0,1 0 0 0 0,0-1 0 0 0,0 1 0 0 0,0-1 0 0 0,0 1 0 0 0,0-1 0 0 0,1 0 0 0 0,-1 0 0 0 0,4 1 1 0 0,-2-2 43 0 0,-1 1 0 0 0,1-1 1 0 0,0-1-1 0 0,-1 1 1 0 0,1-1-1 0 0,0 1 1 0 0,0-1-1 0 0,-1-1 1 0 0,1 1-1 0 0,0-1 0 0 0,-1 0 1 0 0,1 0-1 0 0,0 0 1 0 0,-1 0-1 0 0,1-1 1 0 0,6-3-1 0 0,3-2 18 0 0,-1 0-1 0 0,1-1 1 0 0,-1-1-1 0 0,0 0 1 0 0,20-19-1 0 0,-16 8-3468 0 0,-3-1-3533 0 0,-8 11-1994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2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103 134 10426 0 0,'-3'-5'424'0'0,"0"-1"0"0"0,0 1 0 0 0,-1 0 0 0 0,0 0 0 0 0,0 0 0 0 0,0 1-1 0 0,0-1 1 0 0,-8-4 0 0 0,10 7-270 0 0,0 0-1 0 0,-1 0 1 0 0,1 1-1 0 0,-1 0 1 0 0,0-1-1 0 0,1 1 1 0 0,-1 0-1 0 0,0 0 1 0 0,0 0-1 0 0,1 1 1 0 0,-1-1-1 0 0,0 1 1 0 0,0-1-1 0 0,0 1 1 0 0,0 0-1 0 0,0 0 1 0 0,0 0 0 0 0,0 1-1 0 0,1-1 1 0 0,-5 2-1 0 0,21 1 1506 0 0,15-4-1279 0 0,100-30 41 0 0,40-8-1333 0 0,-137 36-1073 0 0,-14 8-4490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2:0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9818 0 0,'0'2'70'0'0,"0"0"1"0"0,0 0-1 0 0,0 1 0 0 0,0-1 1 0 0,1 0-1 0 0,-1 0 0 0 0,1 0 0 0 0,-1 0 1 0 0,1 0-1 0 0,0 0 0 0 0,0 0 1 0 0,0 0-1 0 0,0 0 0 0 0,0 0 0 0 0,1 0 1 0 0,-1 0-1 0 0,0-1 0 0 0,1 1 1 0 0,0 0-1 0 0,-1-1 0 0 0,1 1 0 0 0,0-1 1 0 0,-1 0-1 0 0,1 0 0 0 0,0 0 1 0 0,0 1-1 0 0,0-2 0 0 0,0 1 0 0 0,0 0 1 0 0,0 0-1 0 0,1-1 0 0 0,-1 1 1 0 0,0-1-1 0 0,0 0 0 0 0,0 1 0 0 0,4-1 1 0 0,33 2 194 0 0,0-1 1 0 0,-1-2 0 0 0,1-1-1 0 0,57-11 1 0 0,-70 9-610 0 0,12-3-2527 0 0,-20 3-2812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2:04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 11514 0 0,'0'-8'697'0'0,"0"0"3239"0"0,-3 20-2363 0 0,-1 28-1475 0 0,2 0 1 0 0,2 0 0 0 0,7 66-1 0 0,0-7-41 0 0,1 13 673 0 0,5-1 0 0 0,46 193 1 0 0,-55-284 180 0 0,5 15 1158 0 0,-16-46-1533 0 0,-8-15-9956 0 0,11 16 915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5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26 237 10562 0 0,'-6'6'568'0'0,"-9"5"4571"0"0,11-13-2623 0 0,4-11-1241 0 0,3-2-1104 0 0,1 1-1 0 0,0 0 1 0 0,1 0-1 0 0,1 0 1 0 0,0 0 0 0 0,1 1-1 0 0,0 0 1 0 0,12-15-1 0 0,-13 19-172 0 0,1 0 0 0 0,0 1 0 0 0,1 0 0 0 0,0 0 0 0 0,0 0 0 0 0,0 1-1 0 0,1 1 1 0 0,0-1 0 0 0,1 1 0 0 0,-1 1 0 0 0,20-8 0 0 0,-26 12 1 0 0,1 0-1 0 0,-1 0 1 0 0,0 0 0 0 0,1 1-1 0 0,-1-1 1 0 0,1 1 0 0 0,-1 0-1 0 0,1 0 1 0 0,-1 0 0 0 0,0 0-1 0 0,1 1 1 0 0,-1 0 0 0 0,1-1-1 0 0,-1 1 1 0 0,0 1 0 0 0,0-1-1 0 0,6 3 1 0 0,-4-1-5 0 0,0 1 0 0 0,0-1 1 0 0,0 1-1 0 0,-1 1 0 0 0,1-1 0 0 0,-1 1 0 0 0,0-1 1 0 0,0 1-1 0 0,3 7 0 0 0,4 7-11 0 0,-1 1 0 0 0,-1 0-1 0 0,-1 1 1 0 0,8 31 0 0 0,-10-30 70 0 0,0 1 0 0 0,-2 0 0 0 0,-1 0 0 0 0,-1 1 0 0 0,0-1 1 0 0,-2 0-1 0 0,-1 1 0 0 0,-1-1 0 0 0,-1 0 0 0 0,-7 29 0 0 0,13-126 3940 0 0,-1 59-3992 0 0,5-46 63 0 0,4 1-1 0 0,26-91 1 0 0,-34 143-68 0 0,0 0 1 0 0,0 0-1 0 0,1 0 1 0 0,0 0-1 0 0,1 1 0 0 0,0 0 1 0 0,8-11-1 0 0,-11 17-11 0 0,-1-1 0 0 0,1 1 0 0 0,-1-1 0 0 0,1 1 0 0 0,0 0-1 0 0,0-1 1 0 0,-1 1 0 0 0,1 0 0 0 0,0 0 0 0 0,0 1 0 0 0,0-1 0 0 0,0 0 0 0 0,0 1-1 0 0,0-1 1 0 0,0 1 0 0 0,1-1 0 0 0,-1 1 0 0 0,0 0 0 0 0,0 0 0 0 0,0 0 0 0 0,0 0 0 0 0,0 0-1 0 0,0 1 1 0 0,1-1 0 0 0,-1 1 0 0 0,0-1 0 0 0,0 1 0 0 0,0 0 0 0 0,0 0 0 0 0,-1 0-1 0 0,1 0 1 0 0,0 0 0 0 0,0 0 0 0 0,0 0 0 0 0,-1 1 0 0 0,2 1 0 0 0,5 4-20 0 0,-1 0 0 0 0,0 1 0 0 0,0 0 0 0 0,-1 0 0 0 0,0 0 0 0 0,-1 1 0 0 0,0 0 0 0 0,0 0 0 0 0,-1 1 0 0 0,0 0 0 0 0,3 10 0 0 0,3 15-32 0 0,9 64 0 0 0,-13-62 126 0 0,-3-1-1 0 0,-1 1 1 0 0,-2 0-1 0 0,-5 48 0 0 0,4-77-10 0 0,1-5-2 0 0,0 0 0 0 0,0 1 0 0 0,0-1 0 0 0,-1 0 0 0 0,0 0 0 0 0,1 0 0 0 0,-1 0 1 0 0,0 0-1 0 0,0 0 0 0 0,-1 0 0 0 0,1 0 0 0 0,-4 5 0 0 0,4-8-126 0 0,1 0-1 0 0,-1 1 1 0 0,0-1 0 0 0,1 0-1 0 0,-1 0 1 0 0,0 0-1 0 0,1 0 1 0 0,-1 0 0 0 0,0 0-1 0 0,1 0 1 0 0,-1 0-1 0 0,0 0 1 0 0,1 0 0 0 0,-1 0-1 0 0,0-1 1 0 0,1 1-1 0 0,-1 0 1 0 0,0 0 0 0 0,1-1-1 0 0,-1 1 1 0 0,1 0-1 0 0,-1-1 1 0 0,0 1 0 0 0,1-1-1 0 0,-1 1 1 0 0,1 0-1 0 0,-1-1 1 0 0,1 1 0 0 0,-1-1-1 0 0,1 0 1 0 0,0 1-1 0 0,-1-1 1 0 0,0-1 0 0 0,-7-18-10879 0 0,8 13 3956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6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12451 0 0,'0'0'49'0'0,"0"0"1"0"0,0-1 0 0 0,0 1-1 0 0,0 0 1 0 0,0 0-1 0 0,0 0 1 0 0,0-1 0 0 0,0 1-1 0 0,0 0 1 0 0,0 0 0 0 0,0 0-1 0 0,0-1 1 0 0,0 1-1 0 0,0 0 1 0 0,0 0 0 0 0,0 0-1 0 0,0 0 1 0 0,0-1 0 0 0,0 1-1 0 0,0 0 1 0 0,0 0-1 0 0,0 0 1 0 0,1-1 0 0 0,-1 1-1 0 0,0 0 1 0 0,0 0 0 0 0,0 0-1 0 0,0 0 1 0 0,0 0 0 0 0,1 0-1 0 0,-1-1 1 0 0,0 1-1 0 0,0 0 1 0 0,0 0 0 0 0,0 0-1 0 0,1 0 1 0 0,-1 0 0 0 0,0 0-1 0 0,0 0 1 0 0,0 0-1 0 0,1 0 1 0 0,-1 0 0 0 0,0 0-1 0 0,10 6 1865 0 0,5 12 162 0 0,-5 11-1768 0 0,-3 1-1 0 0,0 0 1 0 0,-2 0 0 0 0,-1 0 0 0 0,0 46-1 0 0,-2-40-182 0 0,-1-25-126 0 0,0 9 92 0 0,0-1 0 0 0,-2 20 0 0 0,1-35-35 0 0,-1 0 0 0 0,1-1-1 0 0,-1 1 1 0 0,1 0-1 0 0,-1-1 1 0 0,0 1 0 0 0,0-1-1 0 0,-1 1 1 0 0,1-1 0 0 0,-1 0-1 0 0,0 0 1 0 0,0 0 0 0 0,0 1-1 0 0,0-2 1 0 0,0 1-1 0 0,-1 0 1 0 0,-4 4 0 0 0,7-7-95 0 0,0 1 0 0 0,-1-1 0 0 0,1 0 0 0 0,-1 1 0 0 0,1-1 0 0 0,0 0 0 0 0,-1 0 1 0 0,1 1-1 0 0,-1-1 0 0 0,1 0 0 0 0,-1 0 0 0 0,1 0 0 0 0,-1 0 0 0 0,1 1 0 0 0,-1-1 1 0 0,1 0-1 0 0,-1 0 0 0 0,1 0 0 0 0,-1 0 0 0 0,1 0 0 0 0,-1 0 0 0 0,1 0 0 0 0,-1-1 0 0 0,1 1 1 0 0,-1 0-1 0 0,1 0 0 0 0,-1 0 0 0 0,1 0 0 0 0,0-1 0 0 0,-1 1 0 0 0,1 0 0 0 0,-1 0 1 0 0,1-1-1 0 0,-1 1 0 0 0,1 0 0 0 0,0-1 0 0 0,-1 1 0 0 0,0-1 0 0 0,-5-24-4620 0 0,9-30-1595 0 0,0 37 1376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6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9394 0 0,'1'-1'71'0'0,"0"1"-1"0"0,0 0 1 0 0,0 0-1 0 0,0-1 1 0 0,0 1 0 0 0,0 0-1 0 0,0 0 1 0 0,0 0 0 0 0,-1 0-1 0 0,1 0 1 0 0,0 1-1 0 0,0-1 1 0 0,0 0 0 0 0,0 0-1 0 0,0 1 1 0 0,0-1-1 0 0,-1 0 1 0 0,1 1 0 0 0,0-1-1 0 0,0 1 1 0 0,0-1-1 0 0,-1 1 1 0 0,1-1 0 0 0,0 1-1 0 0,-1-1 1 0 0,1 1 0 0 0,0 0-1 0 0,-1-1 1 0 0,1 1-1 0 0,-1 0 1 0 0,1 0 0 0 0,-1 0-1 0 0,1-1 1 0 0,-1 1-1 0 0,0 0 1 0 0,1 0 0 0 0,-1 0-1 0 0,0 1 1 0 0,12 38 768 0 0,-11-36-671 0 0,23 156 1946 0 0,-18-107-1482 0 0,2 0 1 0 0,25 84-1 0 0,-40-161 6 0 0,3 3-3337 0 0,-2 1-1 0 0,-14-36 1 0 0,11 37-2478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6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13227 0 0,'6'-2'147'0'0,"-1"1"-1"0"0,1 0 1 0 0,0 0 0 0 0,-1 0-1 0 0,1 1 1 0 0,0 0 0 0 0,-1 0-1 0 0,1 0 1 0 0,7 2 0 0 0,12 0 286 0 0,25-3-93 0 0,-1-3-1 0 0,1-1 0 0 0,75-20 1 0 0,-68 10-3727 0 0,61-27 0 0 0,-97 34-1707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7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 10290 0 0,'14'-14'5483'0'0,"-1"1"-3816"0"0,-8 6-1246 0 0,1 1 0 0 0,0 0 1 0 0,1 0-1 0 0,-1 1 0 0 0,1 0 1 0 0,0 0-1 0 0,0 1 0 0 0,1 0 1 0 0,-1 0-1 0 0,16-5 0 0 0,-20 7-355 0 0,0 1 0 0 0,0 0 0 0 0,0 0 0 0 0,1 0-1 0 0,-1 0 1 0 0,0 1 0 0 0,1 0 0 0 0,-1-1-1 0 0,1 1 1 0 0,-1 0 0 0 0,0 0 0 0 0,1 1 0 0 0,-1-1-1 0 0,0 1 1 0 0,1 0 0 0 0,-1 0 0 0 0,0 0-1 0 0,0 0 1 0 0,1 0 0 0 0,-1 1 0 0 0,0-1 0 0 0,0 1-1 0 0,-1 0 1 0 0,1 0 0 0 0,0 0 0 0 0,-1 0-1 0 0,1 1 1 0 0,-1-1 0 0 0,3 4 0 0 0,-3-2-42 0 0,0 0 0 0 0,-1-1 0 0 0,1 1 0 0 0,-1 0-1 0 0,0 0 1 0 0,0 0 0 0 0,-1 0 0 0 0,1 0 0 0 0,-1 0 0 0 0,0 0 0 0 0,0 0 0 0 0,0 0 0 0 0,-1 0 0 0 0,1 0 0 0 0,-1 0 0 0 0,0 0 0 0 0,0 0-1 0 0,-2 4 1 0 0,-4 11 17 0 0,-1 0 0 0 0,-13 22 0 0 0,16-31-9 0 0,-28 50 332 0 0,46-77-14 0 0,2 0 1 0 0,-1 1-1 0 0,19-14 0 0 0,11-12-362 0 0,-29 25 23 0 0,0 0 0 0 0,-1-1 0 0 0,-1-1 1 0 0,-1 0-1 0 0,-1 0 0 0 0,-1-1 0 0 0,0-1 1 0 0,12-40-1 0 0,-16 143-63 0 0,-8-47 17 0 0,0-15 19 0 0,1-1 0 0 0,1 1 0 0 0,1 0 0 0 0,4 24 1 0 0,-4-39 33 0 0,0 0-1 0 0,0 0 1 0 0,1 0 0 0 0,0 0 0 0 0,0 0 0 0 0,0 0 0 0 0,1-1 0 0 0,0 1 0 0 0,-1-1 0 0 0,1 0-1 0 0,1 0 1 0 0,-1 0 0 0 0,1 0 0 0 0,-1 0 0 0 0,1-1 0 0 0,0 0 0 0 0,1 0 0 0 0,-1 0 0 0 0,0 0-1 0 0,10 4 1 0 0,-5-4 20 0 0,0 0 0 0 0,0-1 0 0 0,0 0 0 0 0,0 0-1 0 0,1-1 1 0 0,-1 0 0 0 0,0-1 0 0 0,1 0-1 0 0,-1-1 1 0 0,0 0 0 0 0,1 0 0 0 0,-1-1 0 0 0,0 0-1 0 0,16-6 1 0 0,-11 3-214 0 0,0-1 0 0 0,-1 0 1 0 0,0-1-1 0 0,0 0 0 0 0,0-1 0 0 0,-1-1 0 0 0,-1 0 0 0 0,19-18 0 0 0,-14 7-3328 0 0,-4-2-3463 0 0,-6 7-1817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8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85 165 15131 0 0,'-9'-1'727'0'0,"-32"-3"124"0"0,40 4-775 0 0,-1 0 0 0 0,0 0 0 0 0,0 0 0 0 0,0 0 0 0 0,0 1 0 0 0,1-1 0 0 0,-1 1 0 0 0,0-1 0 0 0,0 1 0 0 0,1 0 0 0 0,-1 0 0 0 0,1 0 0 0 0,-1 0 0 0 0,0 0 0 0 0,1 0 0 0 0,0 0 0 0 0,-1 0 0 0 0,-1 3 0 0 0,3-4-53 0 0,-1 1 0 0 0,1-1 0 0 0,0 0 0 0 0,0 0 0 0 0,0 0 0 0 0,0 0-1 0 0,0 1 1 0 0,0-1 0 0 0,0 0 0 0 0,0 0 0 0 0,0 0 0 0 0,0 0 0 0 0,0 1 0 0 0,0-1 0 0 0,-1 0 0 0 0,1 0-1 0 0,0 0 1 0 0,1 1 0 0 0,-1-1 0 0 0,0 0 0 0 0,0 0 0 0 0,0 0 0 0 0,0 1 0 0 0,0-1 0 0 0,0 0-1 0 0,0 0 1 0 0,0 0 0 0 0,0 1 0 0 0,0-1 0 0 0,0 0 0 0 0,0 0 0 0 0,1 0 0 0 0,-1 0 0 0 0,0 0-1 0 0,0 1 1 0 0,0-1 0 0 0,0 0 0 0 0,0 0 0 0 0,1 0 0 0 0,-1 0 0 0 0,12 5 537 0 0,13-2 116 0 0,14-4-118 0 0,0-2-1 0 0,0-1 1 0 0,62-16-1 0 0,-9 2-255 0 0,141-19-249 0 0,710-66 60 0 0,-922 102-180 0 0,-14 0-34 0 0,1 0 1 0 0,0 0 0 0 0,-1 1 0 0 0,1 0 0 0 0,0 1 0 0 0,-1 0 0 0 0,15 3 0 0 0,-22-4-16 0 0,0 1 0 0 0,0-1 0 0 0,1 0 0 0 0,-1 1-1 0 0,0-1 1 0 0,0 0 0 0 0,0 1 0 0 0,0-1 0 0 0,0 0 0 0 0,0 1 0 0 0,1-1 0 0 0,-1 0-1 0 0,0 1 1 0 0,0-1 0 0 0,0 1 0 0 0,0-1 0 0 0,0 0 0 0 0,0 1 0 0 0,0-1-1 0 0,-1 0 1 0 0,1 1 0 0 0,0-1 0 0 0,0 0 0 0 0,0 1 0 0 0,0-1 0 0 0,0 1 0 0 0,0-1-1 0 0,-1 0 1 0 0,1 0 0 0 0,0 1 0 0 0,0-1 0 0 0,-1 0 0 0 0,1 1 0 0 0,0-1-1 0 0,0 0 1 0 0,-1 0 0 0 0,1 1 0 0 0,0-1 0 0 0,-1 0 0 0 0,1 0 0 0 0,0 0 0 0 0,-1 1-1 0 0,1-1 1 0 0,0 0 0 0 0,-1 0 0 0 0,0 0 0 0 0,-18 14-3367 0 0,19-14 3319 0 0,-15 9-2295 0 0,-2 2-3374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325 466 10698 0 0,'-1'-4'629'0'0,"-1"1"0"0"0,-1 0-1 0 0,1 0 1 0 0,0 0 0 0 0,-1 0-1 0 0,1 0 1 0 0,-1 1 0 0 0,0-1-1 0 0,0 1 1 0 0,0 0 0 0 0,0 0 0 0 0,-4-2-1 0 0,3 2-406 0 0,0 1 0 0 0,-1 0-1 0 0,1 0 1 0 0,0 1-1 0 0,-1-1 1 0 0,1 1 0 0 0,-5 0-1 0 0,3 0-186 0 0,-1 0-1 0 0,0 1 0 0 0,1 0 1 0 0,0 1-1 0 0,-1-1 0 0 0,1 1 0 0 0,0 0 1 0 0,0 1-1 0 0,0-1 0 0 0,0 1 1 0 0,-9 6-1 0 0,6-2-31 0 0,0 0 1 0 0,0 1-1 0 0,0 0 1 0 0,1 1-1 0 0,0-1 1 0 0,-6 11-1 0 0,-1 4-42 0 0,1 0 0 0 0,0 1 1 0 0,2 1-1 0 0,-16 48 0 0 0,14-15 23 0 0,13-55 18 0 0,1 0 1 0 0,0-1-1 0 0,-1 1 0 0 0,1 0 0 0 0,0 0 0 0 0,1 0 0 0 0,-1 0 0 0 0,0 0 0 0 0,1-1 0 0 0,0 1 0 0 0,0 0 0 0 0,-1 0 0 0 0,2-1 0 0 0,-1 1 0 0 0,0-1 1 0 0,0 1-1 0 0,1-1 0 0 0,2 4 0 0 0,-2-5 49 0 0,-1 0-1 0 0,1 0 1 0 0,0 0 0 0 0,0 0 0 0 0,0 0 0 0 0,0 0-1 0 0,0-1 1 0 0,1 1 0 0 0,-1-1 0 0 0,0 0-1 0 0,0 1 1 0 0,0-1 0 0 0,0 0 0 0 0,0 0 0 0 0,1 0-1 0 0,-1 0 1 0 0,0-1 0 0 0,0 1 0 0 0,0-1 0 0 0,0 1-1 0 0,0-1 1 0 0,0 0 0 0 0,0 0 0 0 0,0 0 0 0 0,2-1-1 0 0,9-4 359 0 0,0-1-1 0 0,16-12 0 0 0,-24 16-342 0 0,23-16 290 0 0,0-2 0 0 0,-2 0 0 0 0,-1-2 1 0 0,0-1-1 0 0,35-43 0 0 0,-50 52-271 0 0,1 0 0 0 0,-2-1 0 0 0,0 0 0 0 0,-1 0 0 0 0,-1 0 1 0 0,0-1-1 0 0,-1-1 0 0 0,-1 1 0 0 0,-1-1 0 0 0,0 1 0 0 0,-1-1 0 0 0,0-24 0 0 0,-2 2 176 0 0,-2 1 0 0 0,-8-46 0 0 0,6 66-116 0 0,-1-1 0 0 0,-1 1 0 0 0,-1 0 0 0 0,0 0 0 0 0,-1 1 0 0 0,-13-22 0 0 0,20 38-135 0 0,-1 0 1 0 0,0 1-1 0 0,0-1 0 0 0,0 1 0 0 0,0-1 1 0 0,0 1-1 0 0,-1-1 0 0 0,1 1 0 0 0,0-1 1 0 0,-1 1-1 0 0,1 0 0 0 0,0 0 0 0 0,-1 0 1 0 0,0 0-1 0 0,1 0 0 0 0,-1 0 0 0 0,0 0 1 0 0,1 1-1 0 0,-1-1 0 0 0,0 0 0 0 0,0 1 1 0 0,0-1-1 0 0,1 1 0 0 0,-1 0 0 0 0,0 0 1 0 0,0 0-1 0 0,-3 0 0 0 0,3 1-21 0 0,0-1 0 0 0,0 1 0 0 0,0 0 0 0 0,0 0 0 0 0,0 1 0 0 0,0-1-1 0 0,0 0 1 0 0,0 1 0 0 0,0-1 0 0 0,1 1 0 0 0,-1-1 0 0 0,1 1 0 0 0,-1 0 0 0 0,1 0 0 0 0,-1 0 0 0 0,1 0 0 0 0,0 0 0 0 0,0 0-1 0 0,0 0 1 0 0,0 0 0 0 0,0 0 0 0 0,0 3 0 0 0,-4 14-53 0 0,1 0 0 0 0,0 0 0 0 0,2 1-1 0 0,0-1 1 0 0,1 1 0 0 0,3 37 0 0 0,24 117-206 0 0,-19-140 270 0 0,1-1 0 0 0,2 0 0 0 0,16 38 0 0 0,-20-58-46 0 0,1 0-1 0 0,0 0 0 0 0,0-1 1 0 0,1 1-1 0 0,1-2 0 0 0,0 1 1 0 0,1-1-1 0 0,0-1 0 0 0,0 0 1 0 0,15 11-1 0 0,5-5-2172 0 0,-9-12-5126 0 0,-9-5-2219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8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40 12435 0 0,'-1'-3'439'0'0,"0"0"1"0"0,0 1-1 0 0,0-1 0 0 0,0 1 1 0 0,0-1-1 0 0,-1 1 1 0 0,1-1-1 0 0,-1 1 0 0 0,0 0 1 0 0,0-1-1 0 0,0 1 1 0 0,0 0-1 0 0,-4-3 1 0 0,4 4-382 0 0,-1 1 1 0 0,1-1-1 0 0,-1 1 1 0 0,1 0 0 0 0,-1 0-1 0 0,1 0 1 0 0,0 0-1 0 0,-1 0 1 0 0,1 0 0 0 0,-1 0-1 0 0,1 1 1 0 0,-1 0-1 0 0,1-1 1 0 0,0 1 0 0 0,-1 0-1 0 0,-3 2 1 0 0,-5 2-57 0 0,0 1 1 0 0,0 1-1 0 0,1-1 1 0 0,0 2-1 0 0,0-1 1 0 0,1 1-1 0 0,0 1 1 0 0,0 0-1 0 0,1 0 1 0 0,-11 15-1 0 0,5-4-13 0 0,1 1 0 0 0,1 0 1 0 0,0 0-1 0 0,-11 32 0 0 0,19-41 7 0 0,0 1 1 0 0,1-1-1 0 0,-2 13 0 0 0,4-20 25 0 0,1-1 0 0 0,0 1 0 0 0,-1-1-1 0 0,1 1 1 0 0,1-1 0 0 0,-1 0 0 0 0,1 1 0 0 0,0-1 0 0 0,0 1 0 0 0,0-1 0 0 0,0 0-1 0 0,3 5 1 0 0,-4-8 31 0 0,0-1 1 0 0,1 1-1 0 0,-1-1 0 0 0,0 1 0 0 0,1-1 1 0 0,-1 1-1 0 0,1-1 0 0 0,-1 1 0 0 0,1-1 1 0 0,-1 1-1 0 0,1-1 0 0 0,0 1 0 0 0,-1-1 1 0 0,1 0-1 0 0,-1 1 0 0 0,1-1 0 0 0,0 0 1 0 0,-1 0-1 0 0,1 1 0 0 0,0-1 0 0 0,-1 0 1 0 0,1 0-1 0 0,0 0 0 0 0,-1 0 0 0 0,1 0 1 0 0,1 0-1 0 0,20-9 1158 0 0,16-25 249 0 0,-35 32-1394 0 0,14-16 253 0 0,-1-1 0 0 0,0 0-1 0 0,-1-1 1 0 0,-2-1 0 0 0,0 0 0 0 0,-1-1-1 0 0,18-45 1 0 0,-30 67-312 0 0,0-1 1 0 0,0 1-1 0 0,0 0 0 0 0,0-1 1 0 0,0 1-1 0 0,0-1 0 0 0,0 1 1 0 0,1-1-1 0 0,-1 1 0 0 0,0-1 1 0 0,0 1-1 0 0,0 0 0 0 0,1-1 1 0 0,-1 1-1 0 0,0 0 0 0 0,1-1 1 0 0,-1 1-1 0 0,0 0 0 0 0,1-1 1 0 0,-1 1-1 0 0,1 0 0 0 0,-1 0 1 0 0,0-1-1 0 0,1 1 0 0 0,-1 0 1 0 0,1 0-1 0 0,-1 0 0 0 0,1-1 1 0 0,0 1-1 0 0,9 11 29 0 0,7 32-115 0 0,-13-31 110 0 0,9 18-157 0 0,0-1 1 0 0,3 0-1 0 0,0-1 1 0 0,2-1-1 0 0,0 0 1 0 0,39 41-1 0 0,-51-63-188 0 0,-1-1 0 0 0,0 1 0 0 0,1-1 0 0 0,0 0 0 0 0,0-1 0 0 0,7 4 0 0 0,-7-5-408 0 0,0 0 0 0 0,0 0 0 0 0,0-1-1 0 0,0 1 1 0 0,1-1 0 0 0,-1-1 0 0 0,0 1 0 0 0,0-1-1 0 0,1 0 1 0 0,-1-1 0 0 0,0 0 0 0 0,1 1-1 0 0,-1-2 1 0 0,0 1 0 0 0,0-1 0 0 0,0 0 0 0 0,0 0-1 0 0,6-4 1 0 0,17-10-4654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8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15 420 16283 0 0,'-2'1'206'0'0,"1"0"0"0"0,0 1 0 0 0,0-1 0 0 0,0 0-1 0 0,0 1 1 0 0,0-1 0 0 0,0 1 0 0 0,0-1 0 0 0,1 1-1 0 0,-1 0 1 0 0,0 2 0 0 0,-1 7 1452 0 0,6-8 1313 0 0,16-11-2410 0 0,0-1 0 0 0,24-15-1 0 0,23-9-132 0 0,32-3-170 0 0,3 4 0 0 0,131-22 0 0 0,-174 41-208 0 0,397-64 103 0 0,-318 56-118 0 0,-128 19-35 0 0,33-6 6 0 0,0 3 0 0 0,0 1 0 0 0,1 1 0 0 0,65 7 0 0 0,-104-3 28 0 0,0 0 0 0 0,0 1 0 0 0,0 0 0 0 0,0 0 0 0 0,0 0 1 0 0,6 5-1 0 0,-10-7-30 0 0,-1 1 0 0 0,1-1 0 0 0,0 0 1 0 0,-1 0-1 0 0,1 1 0 0 0,0-1 0 0 0,-1 0 0 0 0,1 1 1 0 0,-1-1-1 0 0,1 1 0 0 0,-1-1 0 0 0,1 1 1 0 0,-1-1-1 0 0,1 1 0 0 0,-1-1 0 0 0,1 1 0 0 0,-1-1 1 0 0,0 1-1 0 0,1-1 0 0 0,-1 1 0 0 0,0 0 0 0 0,0-1 1 0 0,1 1-1 0 0,-1 0 0 0 0,0-1 0 0 0,0 1 1 0 0,0 0-1 0 0,0-1 0 0 0,0 1 0 0 0,0 0 0 0 0,0-1 1 0 0,0 1-1 0 0,0 0 0 0 0,0-1 0 0 0,0 1 1 0 0,0 0-1 0 0,-1-1 0 0 0,1 1 0 0 0,0 0 0 0 0,0-1 1 0 0,-1 1-1 0 0,1 0 0 0 0,0-1 0 0 0,-1 1 0 0 0,1-1 1 0 0,-1 1-1 0 0,1-1 0 0 0,-1 1 0 0 0,1-1 1 0 0,-1 1-1 0 0,1-1 0 0 0,-1 1 0 0 0,1-1 0 0 0,-1 0 1 0 0,1 1-1 0 0,-1-1 0 0 0,0 0 0 0 0,1 0 1 0 0,-2 1-1 0 0,1-1-28 0 0,0 0 1 0 0,1 0 0 0 0,-1 1-1 0 0,0-1 1 0 0,0 0 0 0 0,1 0-1 0 0,-1 0 1 0 0,0 0 0 0 0,0-1-1 0 0,1 1 1 0 0,-1 0 0 0 0,0 0-1 0 0,1 0 1 0 0,-1-1 0 0 0,0 1-1 0 0,0 0 1 0 0,1 0 0 0 0,-1-1-1 0 0,1 1 1 0 0,-1-1 0 0 0,0 1-1 0 0,1-1 1 0 0,-1 1 0 0 0,1-1-1 0 0,-1 1 1 0 0,1-1 0 0 0,-1 1-1 0 0,1-1 1 0 0,0 0 0 0 0,-1 1-1 0 0,1-1 1 0 0,-1 0 0 0 0,1 1-1 0 0,0-1 1 0 0,0 0 0 0 0,0 1-1 0 0,-1-1 1 0 0,1 0 0 0 0,0 0-1 0 0,0 0 1 0 0,-8-37-3921 0 0,7 32 2873 0 0,-1-4-91 0 0,0 1 0 0 0,-1 0 0 0 0,0 0 0 0 0,0-1 1 0 0,-1 2-1 0 0,0-1 0 0 0,0 0 0 0 0,-1 1 0 0 0,-11-15 0 0 0,4 11-3720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9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11226 0 0,'-15'0'1070'0'0,"12"0"-815"0"0,1 0 1 0 0,-1 0-1 0 0,0 0 0 0 0,0 0 0 0 0,0 0 0 0 0,0 0 1 0 0,0 1-1 0 0,0 0 0 0 0,0-1 0 0 0,1 1 0 0 0,-1 0 1 0 0,0 0-1 0 0,1 1 0 0 0,-1-1 0 0 0,-2 2 1 0 0,5-2-200 0 0,0-1 1 0 0,0 1 0 0 0,-1 0 0 0 0,1-1-1 0 0,0 1 1 0 0,1 0 0 0 0,-1-1 0 0 0,0 1 0 0 0,0 0-1 0 0,0-1 1 0 0,0 1 0 0 0,0-1 0 0 0,1 1 0 0 0,-1 0-1 0 0,0-1 1 0 0,0 1 0 0 0,1-1 0 0 0,-1 1 0 0 0,0-1-1 0 0,1 1 1 0 0,-1-1 0 0 0,1 1 0 0 0,-1-1-1 0 0,1 1 1 0 0,-1-1 0 0 0,1 0 0 0 0,-1 1 0 0 0,1-1-1 0 0,0 1 1 0 0,20 14 664 0 0,-19-14-546 0 0,22 13 580 0 0,1-2 1 0 0,0 0 0 0 0,51 15 0 0 0,-21-8-233 0 0,315 139 1928 0 0,-367-157-2361 0 0,0 1-1 0 0,-1-1 1 0 0,1 1 0 0 0,-1-1 0 0 0,1 1-1 0 0,-1 0 1 0 0,0 0 0 0 0,1 0 0 0 0,-1 0-1 0 0,0 0 1 0 0,0 1 0 0 0,-1-1 0 0 0,4 6-1 0 0,-5-7-34 0 0,1 1-1 0 0,-1-1 1 0 0,0 1-1 0 0,0 0 1 0 0,0-1 0 0 0,0 1-1 0 0,0 0 1 0 0,0-1-1 0 0,-1 1 1 0 0,1-1-1 0 0,-1 1 1 0 0,1 0-1 0 0,-1-1 1 0 0,1 1-1 0 0,-1-1 1 0 0,0 1-1 0 0,0-1 1 0 0,1 0-1 0 0,-1 1 1 0 0,0-1 0 0 0,0 0-1 0 0,-1 0 1 0 0,1 0-1 0 0,0 1 1 0 0,0-1-1 0 0,-1 0 1 0 0,0 0-1 0 0,-20 16 54 0 0,0-2-1 0 0,-1 0 1 0 0,-1-2 0 0 0,-38 16-1 0 0,-41 24-223 0 0,87-44-60 0 0,10-5-198 0 0,-1-1 1 0 0,1 1 0 0 0,0 0 0 0 0,0 1-1 0 0,0-1 1 0 0,1 1 0 0 0,0 0 0 0 0,-7 8-1 0 0,12-13 248 0 0,0 1 0 0 0,0-1 0 0 0,0 0 0 0 0,0 0 0 0 0,0 0-1 0 0,-1 0 1 0 0,1 0 0 0 0,0 1 0 0 0,0-1 0 0 0,0 0 0 0 0,0 0 0 0 0,0 0-1 0 0,0 0 1 0 0,0 1 0 0 0,0-1 0 0 0,0 0 0 0 0,0 0 0 0 0,0 0 0 0 0,0 0-1 0 0,0 1 1 0 0,0-1 0 0 0,0 0 0 0 0,0 0 0 0 0,0 0 0 0 0,1 0 0 0 0,-1 1 0 0 0,0-1-1 0 0,0 0 1 0 0,0 0 0 0 0,0 0 0 0 0,0 0 0 0 0,0 0 0 0 0,0 1 0 0 0,0-1-1 0 0,1 0 1 0 0,-1 0 0 0 0,0 0 0 0 0,0 0 0 0 0,0 0 0 0 0,0 0 0 0 0,0 0-1 0 0,1 1 1 0 0,10 1-3391 0 0,12-3-1102 0 0,-4-3-1417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9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12323 0 0,'0'0'175'0'0,"0"-1"0"0"0,0 1 0 0 0,1-1 0 0 0,-1 0 1 0 0,0 1-1 0 0,0-1 0 0 0,0 1 0 0 0,1-1 0 0 0,-1 1 0 0 0,0-1 1 0 0,0 1-1 0 0,1-1 0 0 0,-1 1 0 0 0,0-1 0 0 0,1 1 0 0 0,-1-1 1 0 0,1 1-1 0 0,-1 0 0 0 0,1-1 0 0 0,-1 1 0 0 0,1 0 1 0 0,-1-1-1 0 0,1 1 0 0 0,-1 0 0 0 0,1-1 0 0 0,0 1 0 0 0,22-14 1442 0 0,-17 10-998 0 0,15-9-247 0 0,0 2-1 0 0,1 0 1 0 0,0 2-1 0 0,0 0 1 0 0,1 1 0 0 0,1 2-1 0 0,-1 0 1 0 0,29-3-1 0 0,-24 6-106 0 0,0 1-1 0 0,0 1 0 0 0,1 1 1 0 0,-1 2-1 0 0,0 1 0 0 0,47 10 1 0 0,-72-12-237 0 0,0-1 1 0 0,0 1-1 0 0,0 0 1 0 0,0 0-1 0 0,0 0 1 0 0,0 0-1 0 0,-1 0 1 0 0,1 1 0 0 0,0-1-1 0 0,-1 1 1 0 0,0 0-1 0 0,1 0 1 0 0,-1 0-1 0 0,0 0 1 0 0,0 0-1 0 0,0 0 1 0 0,0 0 0 0 0,0 1-1 0 0,0-1 1 0 0,-1 1-1 0 0,1-1 1 0 0,-1 1-1 0 0,0 0 1 0 0,0 0 0 0 0,0-1-1 0 0,0 1 1 0 0,0 0-1 0 0,0 0 1 0 0,-1 0-1 0 0,1 0 1 0 0,-1 0-1 0 0,0 0 1 0 0,0 0 0 0 0,0 0-1 0 0,-1 0 1 0 0,1 0-1 0 0,-2 4 1 0 0,-2 10 45 0 0,-1 0 1 0 0,-1-1-1 0 0,-1 0 0 0 0,-1 0 1 0 0,-11 18-1 0 0,7-10-122 0 0,-27 47 38 0 0,20-38-3 0 0,1 1 0 0 0,1 0 0 0 0,2 2 0 0 0,-13 46 0 0 0,27-80 24 0 0,1 1 0 0 0,-1-1 1 0 0,1 1-1 0 0,-1 0 0 0 0,1-1 0 0 0,0 1 0 0 0,0 0 1 0 0,0-1-1 0 0,0 1 0 0 0,1 0 0 0 0,-1-1 1 0 0,1 1-1 0 0,-1-1 0 0 0,1 1 0 0 0,0-1 0 0 0,0 1 1 0 0,0-1-1 0 0,0 0 0 0 0,1 1 0 0 0,-1-1 1 0 0,3 3-1 0 0,-1-2 31 0 0,0-1 0 0 0,0 0 1 0 0,0 1-1 0 0,0-1 0 0 0,1 0 0 0 0,-1 0 1 0 0,1-1-1 0 0,-1 1 0 0 0,1-1 1 0 0,0 0-1 0 0,0 0 0 0 0,7 1 0 0 0,2 0 66 0 0,-1-1-1 0 0,1-1 0 0 0,0 0 1 0 0,0-1-1 0 0,-1 0 0 0 0,1-1 1 0 0,24-7-1 0 0,-17 2-234 0 0,0-2 0 0 0,0 0-1 0 0,0-1 1 0 0,-2-1 0 0 0,1 0 0 0 0,-1-2 0 0 0,-1 0 0 0 0,-1-1 0 0 0,0-1 0 0 0,0 0-1 0 0,13-18 1 0 0,-8-4-4524 0 0,-19 34 3889 0 0,-1-1 0 0 0,0 1 0 0 0,0 0 0 0 0,0 0 0 0 0,-1-1 0 0 0,1 1 0 0 0,-1 0 0 0 0,0-1 0 0 0,0 1 0 0 0,0 0 0 0 0,0-1 0 0 0,0 1 1 0 0,-1 0-1 0 0,0-1 0 0 0,1 1 0 0 0,-1 0 0 0 0,-2-5 0 0 0,-4-3-3971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39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17 10642 0 0,'-3'1'324'0'0,"-28"10"1042"0"0,30-11-1218 0 0,-1 0 1 0 0,1 1-1 0 0,0-1 0 0 0,0 0 0 0 0,0 1 0 0 0,1-1 1 0 0,-1 1-1 0 0,0-1 0 0 0,0 1 0 0 0,0-1 0 0 0,0 1 0 0 0,0 0 1 0 0,1 0-1 0 0,-1-1 0 0 0,0 1 0 0 0,0 0 0 0 0,1 0 1 0 0,-1 0-1 0 0,1 0 0 0 0,-1-1 0 0 0,1 1 0 0 0,-1 0 1 0 0,0 2-1 0 0,2-2 1 0 0,-1-1 0 0 0,1 1 1 0 0,-1-1-1 0 0,0 1 0 0 0,1 0 0 0 0,0-1 1 0 0,-1 1-1 0 0,1-1 0 0 0,-1 0 0 0 0,1 1 1 0 0,0-1-1 0 0,-1 1 0 0 0,1-1 0 0 0,0 0 1 0 0,-1 0-1 0 0,1 1 0 0 0,0-1 0 0 0,0 0 1 0 0,-1 0-1 0 0,1 0 0 0 0,0 0 1 0 0,1 0-1 0 0,22 2 873 0 0,-20-2-730 0 0,113-2 864 0 0,143-20-1 0 0,-132 8-2585 0 0,-46 6-2874 0 0,2-2-4995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57 10642 0 0,'1'-1'210'0'0,"0"0"-1"0"0,0-1 1 0 0,0 1 0 0 0,0 0-1 0 0,0 0 1 0 0,0-1-1 0 0,0 1 1 0 0,0 0-1 0 0,0 0 1 0 0,1 0-1 0 0,-1 0 1 0 0,0 1 0 0 0,1-1-1 0 0,-1 0 1 0 0,1 0-1 0 0,-1 1 1 0 0,1-1-1 0 0,2 0 1 0 0,16-10 3117 0 0,-20 11-3228 0 0,1 0 1 0 0,-1 0-1 0 0,0 0 1 0 0,0-1-1 0 0,0 1 1 0 0,1 0-1 0 0,-1 0 1 0 0,0-1 0 0 0,0 1-1 0 0,0 0 1 0 0,0 0-1 0 0,0-1 1 0 0,0 1-1 0 0,0 0 1 0 0,1 0 0 0 0,-1-1-1 0 0,0 1 1 0 0,0 0-1 0 0,0-1 1 0 0,0 1-1 0 0,0 0 1 0 0,0 0 0 0 0,0-1-1 0 0,0 1 1 0 0,-1 0-1 0 0,1 0 1 0 0,0-1-1 0 0,0 1 1 0 0,0 0 0 0 0,0-1-1 0 0,0 1 1 0 0,0 0-1 0 0,0 0 1 0 0,-1-1-1 0 0,1 1 1 0 0,0 0-1 0 0,0 0 1 0 0,0 0 0 0 0,-1-1-1 0 0,1 1 1 0 0,0 0-1 0 0,0 0 1 0 0,0 0-1 0 0,-1-1 1 0 0,-18-7 1129 0 0,-25 1-1165 0 0,36 7-84 0 0,0 1 1 0 0,0 0 0 0 0,0 0 0 0 0,0 1-1 0 0,1 1 1 0 0,-1-1 0 0 0,0 1 0 0 0,1 0-1 0 0,0 1 1 0 0,0-1 0 0 0,0 2 0 0 0,0-1-1 0 0,0 1 1 0 0,1 0 0 0 0,0 0 0 0 0,0 0-1 0 0,0 1 1 0 0,1 0 0 0 0,0 1 0 0 0,0-1-1 0 0,-6 12 1 0 0,6-10-11 0 0,1 0-1 0 0,-1 0 0 0 0,2 1 0 0 0,-1-1 1 0 0,1 1-1 0 0,1 0 0 0 0,-1 0 1 0 0,1 1-1 0 0,1-1 0 0 0,0 0 0 0 0,0 1 1 0 0,1-1-1 0 0,0 0 0 0 0,1 1 1 0 0,0-1-1 0 0,0 0 0 0 0,1 1 1 0 0,4 10-1 0 0,-2-10 30 0 0,0-1 1 0 0,1 1-1 0 0,0-1 0 0 0,1 0 1 0 0,0-1-1 0 0,0 1 0 0 0,1-1 1 0 0,0 0-1 0 0,0-1 0 0 0,12 10 1 0 0,8 2 4 0 0,-1-1 0 0 0,32 15 0 0 0,-40-24 70 0 0,0 1 0 0 0,-1 0 0 0 0,0 1 0 0 0,0 1 0 0 0,-2 1 0 0 0,1 0 0 0 0,-2 1 0 0 0,16 18 0 0 0,-29-30-22 0 0,1 0 0 0 0,-1 0 0 0 0,1 0 0 0 0,-1 0 1 0 0,0 1-1 0 0,0-1 0 0 0,0 0 0 0 0,0 1 0 0 0,0-1 1 0 0,-1 1-1 0 0,1-1 0 0 0,-1 1 0 0 0,1 0 0 0 0,-1-1 1 0 0,0 1-1 0 0,0-1 0 0 0,0 1 0 0 0,-1 0 0 0 0,1-1 0 0 0,0 1 1 0 0,-2 3-1 0 0,0-3 15 0 0,0 1 0 0 0,0 0 0 0 0,0 0 0 0 0,-1-1 0 0 0,1 1 0 0 0,-1-1 0 0 0,0 0 0 0 0,0 0 0 0 0,0 0 0 0 0,-1 0 0 0 0,-6 4 0 0 0,-8 3-23 0 0,-1 0-1 0 0,0-1 1 0 0,0-1-1 0 0,-23 7 1 0 0,39-14-81 0 0,-139 40-240 0 0,120-36 68 0 0,1-1-1 0 0,-1-1 1 0 0,-1-1 0 0 0,-35-1-1 0 0,57-2 48 0 0,-1 1 0 0 0,0 0-1 0 0,0 0 1 0 0,0-1 0 0 0,1 1 0 0 0,-1-1-1 0 0,0 1 1 0 0,1-1 0 0 0,-1 0 0 0 0,0 1-1 0 0,-2-3 1 0 0,3 2-296 0 0,1 0-1 0 0,-1 0 1 0 0,0 0-1 0 0,0 0 1 0 0,0 0-1 0 0,1 0 1 0 0,-1 0-1 0 0,1 0 1 0 0,-1 0-1 0 0,1-1 1 0 0,-1 1-1 0 0,1 0 1 0 0,-1 0-1 0 0,1-1 1 0 0,0 1-1 0 0,0 0 1 0 0,0-1-1 0 0,0 1 1 0 0,0 0-1 0 0,0 0 1 0 0,0-1-1 0 0,0 1 1 0 0,1 0-1 0 0,0-3 1 0 0,1-7-5777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3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13923 0 0,'11'34'997'0'0,"-1"1"0"0"0,-2 0 0 0 0,-2 1 0 0 0,4 68 0 0 0,2 117-533 0 0,-12-219-462 0 0,0 3-19 0 0,0 0 0 0 0,0 1 0 0 0,0-1 0 0 0,-1 0 0 0 0,0 0 1 0 0,0 1-1 0 0,-2 5 0 0 0,5-17-920 0 0,-1 0 1 0 0,-1 0-1 0 0,1 0 1 0 0,-1 0-1 0 0,0-1 1 0 0,0 1-1 0 0,-1-7 1 0 0,0-5-1322 0 0,1-1-3070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15291 0 0,'0'-3'3017'0'0,"3"0"-2513"0"0,-1 1-480 0 0,4-1-40 0 0,-1 3-88 0 0,2 0-40 0 0,3 1-96 0 0,-3-1-160 0 0,3 0-424 0 0,-3 2-1025 0 0,0-2-215 0 0,0-2-3889 0 0,0 2 719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4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38 341 9730 0 0,'4'9'380'0'0,"-1"-1"1"0"0,0 1-1 0 0,0 0 1 0 0,1 14-1 0 0,-3-22-232 0 0,-1 1 1 0 0,0 0-1 0 0,1 0 0 0 0,-1-1 1 0 0,0 1-1 0 0,0 0 0 0 0,-1-1 1 0 0,1 1-1 0 0,0 0 0 0 0,0-1 1 0 0,-1 1-1 0 0,1 0 0 0 0,-1-1 1 0 0,0 1-1 0 0,1-1 1 0 0,-1 1-1 0 0,0 0 0 0 0,0-1 1 0 0,0 0-1 0 0,0 1 0 0 0,0-1 1 0 0,0 0-1 0 0,0 1 0 0 0,-1-1 1 0 0,1 0-1 0 0,0 0 0 0 0,-1 0 1 0 0,1 0-1 0 0,-1 0 0 0 0,1-1 1 0 0,-1 1-1 0 0,-2 1 1 0 0,4-2-5 0 0,-1 0 0 0 0,0 0 0 0 0,1 0 1 0 0,-1 1-1 0 0,1-1 0 0 0,-1 0 0 0 0,0 0 0 0 0,0 0 1 0 0,1 0-1 0 0,-1 0 0 0 0,0 0 0 0 0,1 0 1 0 0,-1 0-1 0 0,0-1 0 0 0,1 1 0 0 0,-1 0 1 0 0,1 0-1 0 0,-1-1 0 0 0,0 1 0 0 0,1 0 1 0 0,-1 0-1 0 0,1-1 0 0 0,-1 1 0 0 0,0-1 1 0 0,1 1-1 0 0,-1-1 0 0 0,1 1 0 0 0,-1-1 1 0 0,-7-21 2104 0 0,7 14-1859 0 0,0 1 0 0 0,1-1 0 0 0,0 0-1 0 0,1-8 1 0 0,23-116 1702 0 0,-17 101-1793 0 0,2 0 1 0 0,1 1 0 0 0,1 0 0 0 0,21-38-1 0 0,-31 65-275 0 0,1-1-1 0 0,0 1 0 0 0,0 0 0 0 0,0 0 0 0 0,1 0 0 0 0,-1 0 0 0 0,1 0 0 0 0,-1 0 1 0 0,1 1-1 0 0,0-1 0 0 0,0 1 0 0 0,0 0 0 0 0,0-1 0 0 0,1 2 0 0 0,-1-1 0 0 0,1 0 0 0 0,-1 1 1 0 0,8-3-1 0 0,-8 4-32 0 0,1 0 0 0 0,0 0 0 0 0,-1 0 0 0 0,1 1 0 0 0,0-1 0 0 0,-1 1 0 0 0,1 0 1 0 0,-1 0-1 0 0,1 0 0 0 0,-1 1 0 0 0,1-1 0 0 0,-1 1 0 0 0,0 0 0 0 0,0 0 0 0 0,1 0 0 0 0,-2 0 1 0 0,1 0-1 0 0,0 1 0 0 0,3 3 0 0 0,5 6 3 0 0,0 1-1 0 0,0 0 1 0 0,-2 0 0 0 0,0 1-1 0 0,0 1 1 0 0,-1-1 0 0 0,10 27 0 0 0,-2 4-73 0 0,15 65 0 0 0,-27-86 58 0 0,-4-20 19 0 0,0 1 0 0 0,1 0 0 0 0,0-1 0 0 0,0 1 0 0 0,0-1 0 0 0,0 1 0 0 0,0-1 0 0 0,1 1 0 0 0,0-1 0 0 0,0 0 0 0 0,1 0 0 0 0,3 6 0 0 0,-6-10-67 0 0,1 0 1 0 0,-1 0-1 0 0,1 1 0 0 0,-1-1 0 0 0,0 0 1 0 0,1 0-1 0 0,-1 0 0 0 0,1-1 1 0 0,-1 1-1 0 0,1 0 0 0 0,-1 0 0 0 0,0 0 1 0 0,1 0-1 0 0,-1 0 0 0 0,1 0 1 0 0,-1 0-1 0 0,0-1 0 0 0,1 1 0 0 0,-1 0 1 0 0,0 0-1 0 0,1-1 0 0 0,-1 1 0 0 0,0 0 1 0 0,1 0-1 0 0,-1-1 0 0 0,0 1 1 0 0,0 0-1 0 0,1-1 0 0 0,-1 1 0 0 0,0-1 1 0 0,0 1-1 0 0,0 0 0 0 0,1-1 1 0 0,-1 1-1 0 0,0 0 0 0 0,0-1 0 0 0,0 1 1 0 0,0-1-1 0 0,0 1 0 0 0,0-1 0 0 0,0 1 1 0 0,8-25-3949 0 0,-7 20 2814 0 0,16-66-9631 0 0,-13 50 5421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4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10866 0 0,'8'-14'2177'0'0,"1"-1"-1"0"0,20-23 1 0 0,-25 34-1881 0 0,0 0 1 0 0,0 0-1 0 0,0 0 0 0 0,1 0 1 0 0,-1 1-1 0 0,1 0 0 0 0,0 0 1 0 0,0 0-1 0 0,0 0 0 0 0,0 1 1 0 0,1 0-1 0 0,6-2 1 0 0,-11 3-251 0 0,0 1 1 0 0,1-1-1 0 0,-1 1 1 0 0,1 0-1 0 0,-1 0 1 0 0,0 0-1 0 0,1-1 1 0 0,-1 1-1 0 0,1 0 1 0 0,-1 1-1 0 0,1-1 1 0 0,-1 0-1 0 0,1 0 1 0 0,-1 1-1 0 0,0-1 1 0 0,1 1-1 0 0,-1-1 1 0 0,1 1 0 0 0,-1-1-1 0 0,0 1 1 0 0,0 0-1 0 0,1 0 1 0 0,-1 0-1 0 0,0-1 1 0 0,2 3-1 0 0,-2 0-4 0 0,0-1 1 0 0,0 0-1 0 0,0 0 0 0 0,0 1 0 0 0,-1-1 1 0 0,1 0-1 0 0,-1 1 0 0 0,1-1 1 0 0,-1 0-1 0 0,0 1 0 0 0,0-1 0 0 0,0 1 1 0 0,0-1-1 0 0,-1 3 0 0 0,0 7 47 0 0,-2-1 0 0 0,1 0 0 0 0,-2 1-1 0 0,0-1 1 0 0,-6 13 0 0 0,-22 32 208 0 0,22-40-175 0 0,0 1 0 0 0,1 0-1 0 0,-11 30 1 0 0,19-46-83 0 0,1-1 0 0 0,0 1-1 0 0,0 0 1 0 0,-1 0 0 0 0,1 0 0 0 0,0 0-1 0 0,0 0 1 0 0,0 0 0 0 0,0 0 0 0 0,0 0-1 0 0,0 0 1 0 0,0 0 0 0 0,0-1-1 0 0,0 1 1 0 0,1 0 0 0 0,-1 0 0 0 0,0 0-1 0 0,0 0 1 0 0,1 0 0 0 0,-1 0 0 0 0,1-1-1 0 0,-1 1 1 0 0,1 0 0 0 0,-1 0-1 0 0,1-1 1 0 0,-1 1 0 0 0,2 1 0 0 0,0-1 21 0 0,0 0 0 0 0,0 0 0 0 0,0 0 0 0 0,0 0 1 0 0,0 0-1 0 0,0-1 0 0 0,1 1 0 0 0,-1-1 1 0 0,0 1-1 0 0,0-1 0 0 0,3 0 0 0 0,9 0 162 0 0,0 0 0 0 0,27-6 0 0 0,-34 5-180 0 0,8-1-742 0 0,18-3 1469 0 0,57-16 0 0 0,-51 6-4771 0 0,-2-6-6563 0 0,-29 14 2635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7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9 138 10202 0 0,'-1'-1'333'0'0,"0"0"0"0"0,0 0-1 0 0,1 0 1 0 0,-1 0 0 0 0,0 0 0 0 0,1 0 0 0 0,-1 0-1 0 0,1 0 1 0 0,0 0 0 0 0,-1 0 0 0 0,1 0-1 0 0,0 0 1 0 0,-1 0 0 0 0,1 0 0 0 0,0 0 0 0 0,0 0-1 0 0,0 0 1 0 0,0-1 0 0 0,0 1 0 0 0,0 0-1 0 0,1-2 1 0 0,0 0 89 0 0,0 0 1 0 0,0 0-1 0 0,0 0 0 0 0,0 0 0 0 0,1 0 0 0 0,0 0 1 0 0,3-4-1 0 0,0 0-41 0 0,1 0 0 0 0,1 1 1 0 0,-1 0-1 0 0,14-10 1 0 0,-11 10-259 0 0,0 1 0 0 0,0 0 0 0 0,1 0 1 0 0,0 1-1 0 0,0 0 0 0 0,0 0 1 0 0,0 1-1 0 0,21-3 0 0 0,-28 6-113 0 0,0 0 0 0 0,0-1 0 0 0,-1 1 0 0 0,1 1 0 0 0,0-1 0 0 0,0 0 0 0 0,0 1 0 0 0,-1-1 0 0 0,1 1-1 0 0,0 0 1 0 0,0 0 0 0 0,-1 0 0 0 0,1 0 0 0 0,-1 1 0 0 0,1-1 0 0 0,-1 0 0 0 0,0 1 0 0 0,1 0 0 0 0,-1 0 0 0 0,0 0-1 0 0,0 0 1 0 0,0 0 0 0 0,0 0 0 0 0,-1 0 0 0 0,1 0 0 0 0,0 1 0 0 0,-1-1 0 0 0,0 1 0 0 0,0-1 0 0 0,1 1 0 0 0,-2 0-1 0 0,1-1 1 0 0,0 1 0 0 0,0 0 0 0 0,-1 0 0 0 0,1 0 0 0 0,-1-1 0 0 0,0 5 0 0 0,0 10-1 0 0,0-1 0 0 0,-1 1 0 0 0,-1 0 0 0 0,0-1 0 0 0,-1 1 0 0 0,-1-1 0 0 0,0 0 0 0 0,-2 0 0 0 0,0-1 1 0 0,0 1-1 0 0,-2-1 0 0 0,1 0 0 0 0,-2-1 0 0 0,-11 15 0 0 0,13-22 835 0 0,1-1-3672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5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31 11963 0 0,'-9'-14'4606'0'0,"9"14"-4524"0"0,0 0-1 0 0,0 0 1 0 0,0-1-1 0 0,0 1 1 0 0,0 0-1 0 0,0-1 1 0 0,0 1-1 0 0,0 0 0 0 0,0 0 1 0 0,0-1-1 0 0,0 1 1 0 0,0 0-1 0 0,0 0 1 0 0,0 0-1 0 0,1-1 1 0 0,-1 1-1 0 0,0 0 0 0 0,0 0 1 0 0,0-1-1 0 0,0 1 1 0 0,1 0-1 0 0,-1 0 1 0 0,0 0-1 0 0,0 0 1 0 0,1-1-1 0 0,-1 1 0 0 0,0 0 1 0 0,0 0-1 0 0,1 0 1 0 0,-1 0-1 0 0,0 0 1 0 0,1 0-1 0 0,32-2 1917 0 0,-8 2-1150 0 0,-14-1-571 0 0,64-7 746 0 0,-68 8-977 0 0,0 0 0 0 0,0 1 1 0 0,0-1-1 0 0,0 1 0 0 0,0 1 1 0 0,-1-1-1 0 0,1 1 0 0 0,10 4 1 0 0,-16-5-28 0 0,0 0 1 0 0,0-1-1 0 0,0 1 1 0 0,0 0 0 0 0,0-1-1 0 0,0 1 1 0 0,0 0-1 0 0,0 0 1 0 0,-1 0-1 0 0,1 0 1 0 0,0 0 0 0 0,0 0-1 0 0,-1 0 1 0 0,1 0-1 0 0,-1 0 1 0 0,1 0-1 0 0,-1 0 1 0 0,1 0 0 0 0,-1 0-1 0 0,0 0 1 0 0,1 1-1 0 0,-1 0 1 0 0,0 1 3 0 0,0 0 1 0 0,0 1 0 0 0,0-1-1 0 0,-1 0 1 0 0,1 0 0 0 0,-1 0-1 0 0,0 0 1 0 0,-2 4 0 0 0,-2 5 16 0 0,-1 0 0 0 0,0-1 0 0 0,-8 12 1 0 0,13-22-34 0 0,-13 19 60 0 0,-164 274-113 0 0,176-292 52 0 0,0 1 1 0 0,1 0-1 0 0,0 0 1 0 0,0 0-1 0 0,-1 0 0 0 0,2 0 1 0 0,-1 0-1 0 0,0 0 0 0 0,1 0 1 0 0,-1 0-1 0 0,1 0 1 0 0,0 1-1 0 0,0-1 0 0 0,0 0 1 0 0,0 0-1 0 0,1 0 1 0 0,-1 0-1 0 0,2 4 0 0 0,0-5 14 0 0,-1 0-1 0 0,1 0 0 0 0,-1 0 0 0 0,1 0 0 0 0,0 0 1 0 0,0-1-1 0 0,0 1 0 0 0,0-1 0 0 0,0 1 1 0 0,0-1-1 0 0,0 0 0 0 0,0 0 0 0 0,0 0 1 0 0,1 0-1 0 0,-1 0 0 0 0,0 0 0 0 0,1-1 0 0 0,-1 1 1 0 0,1-1-1 0 0,-1 0 0 0 0,1 1 0 0 0,-1-1 1 0 0,5-1-1 0 0,24 0 151 0 0,0-2 0 0 0,0-1 0 0 0,-1-1 0 0 0,1-2-1 0 0,36-13 1 0 0,30-6-65 0 0,-86 23-284 0 0,45-10 47 0 0,-22-1-2960 0 0,-33 14 2889 0 0,-1 0 0 0 0,0 0 0 0 0,0 0 0 0 0,1 0 0 0 0,-1 0 0 0 0,0 0 0 0 0,0 0 0 0 0,0-1 0 0 0,1 1 1 0 0,-1 0-1 0 0,0 0 0 0 0,0 0 0 0 0,0-1 0 0 0,1 1 0 0 0,-1 0 0 0 0,0 0 0 0 0,0 0 0 0 0,0-1 0 0 0,0 1 0 0 0,0 0 1 0 0,0 0-1 0 0,0-1 0 0 0,1 1 0 0 0,-1 0 0 0 0,0 0 0 0 0,0-1 0 0 0,0 1 0 0 0,0 0 0 0 0,0 0 0 0 0,0-1 1 0 0,0 1-1 0 0,0 0 0 0 0,0 0 0 0 0,0-1 0 0 0,0 1 0 0 0,-1 0 0 0 0,1 0 0 0 0,0-1 0 0 0,0 1 0 0 0,0 0 0 0 0,0 0 1 0 0,0-1-1 0 0,0 1 0 0 0,-1 0 0 0 0,1 0 0 0 0,0 0 0 0 0,0-1 0 0 0,0 1 0 0 0,0 0 0 0 0,-1 0 0 0 0,1 0 1 0 0,0 0-1 0 0,-8-6-3105 0 0,2 5-1573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6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16059 0 0,'6'-4'2833'0'0,"3"-1"-2153"0"0,5-1-424 0 0,7-1 24 0 0,4 1-136 0 0,7 1-40 0 0,4-1-24 0 0,5-1-32 0 0,0 2-8 0 0,1-2-40 0 0,2 0-56 0 0,-1 1-192 0 0,3-1-784 0 0,0-1-1680 0 0,0-2-65 0 0,0-1-5657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308 672 9922 0 0,'1'-2'205'0'0,"0"0"1"0"0,0 0-1 0 0,0-1 0 0 0,0 1 0 0 0,0 0 0 0 0,-1 0 1 0 0,1-1-1 0 0,-1 1 0 0 0,0-1 0 0 0,0 1 1 0 0,0-1-1 0 0,0 1 0 0 0,0 0 0 0 0,0-1 0 0 0,0 1 1 0 0,-1 0-1 0 0,0-1 0 0 0,1 1 0 0 0,-1 0 0 0 0,0-1 1 0 0,0 1-1 0 0,0 0 0 0 0,0 0 0 0 0,-2-2 1 0 0,-2-6 292 0 0,0 1 1 0 0,0 1 0 0 0,-1-1-1 0 0,-1 1 1 0 0,1 0 0 0 0,-1 1-1 0 0,0-1 1 0 0,-1 1 0 0 0,0 1-1 0 0,-16-12 1 0 0,21 16-463 0 0,-1 1 0 0 0,1-1 0 0 0,0 0 0 0 0,-1 1 0 0 0,0 0 1 0 0,1 0-1 0 0,-1 0 0 0 0,0 0 0 0 0,1 0 0 0 0,-1 1 0 0 0,0-1 0 0 0,0 1 0 0 0,0 0 1 0 0,1 0-1 0 0,-1 1 0 0 0,0-1 0 0 0,0 1 0 0 0,1 0 0 0 0,-1 0 0 0 0,0 0 0 0 0,1 0 1 0 0,-1 1-1 0 0,1 0 0 0 0,-1-1 0 0 0,1 1 0 0 0,0 0 0 0 0,0 1 0 0 0,0-1 0 0 0,0 0 1 0 0,0 1-1 0 0,0 0 0 0 0,-2 3 0 0 0,-6 7-50 0 0,1 0 1 0 0,0 1-1 0 0,0 1 0 0 0,2-1 1 0 0,0 1-1 0 0,0 1 0 0 0,1 0 1 0 0,2 0-1 0 0,-1 0 0 0 0,2 0 1 0 0,0 1-1 0 0,1 0 0 0 0,0 0 1 0 0,2 0-1 0 0,0 0 0 0 0,1 0 1 0 0,0 0-1 0 0,1 0 0 0 0,6 24 1 0 0,-7-38 63 0 0,1 1 0 0 0,0-1 1 0 0,0 0-1 0 0,0 1 0 0 0,0-1 1 0 0,0 0-1 0 0,1 0 1 0 0,-1 0-1 0 0,1 0 0 0 0,0 0 1 0 0,0 0-1 0 0,0 0 0 0 0,0-1 1 0 0,1 1-1 0 0,-1-1 0 0 0,1 1 1 0 0,-1-1-1 0 0,1 0 1 0 0,0 0-1 0 0,0 0 0 0 0,0-1 1 0 0,0 1-1 0 0,0-1 0 0 0,0 0 1 0 0,1 1-1 0 0,-1-1 0 0 0,0-1 1 0 0,1 1-1 0 0,-1 0 1 0 0,1-1-1 0 0,-1 0 0 0 0,0 1 1 0 0,1-2-1 0 0,-1 1 0 0 0,6-1 1 0 0,1-1 205 0 0,0 0 0 0 0,0 0 0 0 0,0-2 1 0 0,-1 1-1 0 0,1-1 0 0 0,-1 0 0 0 0,0-1 1 0 0,0 0-1 0 0,0-1 0 0 0,13-11 0 0 0,-9 6-185 0 0,-1-1-1 0 0,0 0 0 0 0,-1 0 0 0 0,-1-1 1 0 0,0-1-1 0 0,0 0 0 0 0,-2 0 1 0 0,1-1-1 0 0,-2 0 0 0 0,9-24 0 0 0,-10 17-34 0 0,0 1-1 0 0,-2-1 1 0 0,-1 0 0 0 0,0 0-1 0 0,-2 0 1 0 0,0 0-1 0 0,-4-33 1 0 0,-2-7-119 0 0,-31-315 469 0 0,35 373-378 0 0,-5-34 228 0 0,6 36-221 0 0,-1 0 0 0 0,1 0-1 0 0,-1 0 1 0 0,0 0 0 0 0,1 1-1 0 0,-1-1 1 0 0,0 0-1 0 0,0 0 1 0 0,0 1 0 0 0,0-1-1 0 0,0 1 1 0 0,-1-1-1 0 0,1 1 1 0 0,0-1 0 0 0,-4-2-1 0 0,4 7-61 0 0,-1-1-1 0 0,1 0 1 0 0,0 0-1 0 0,0 1 1 0 0,0-1-1 0 0,0 1 1 0 0,0-1-1 0 0,0 1 1 0 0,1-1-1 0 0,-1 5 1 0 0,1-4 12 0 0,-6 28 15 0 0,2 1 0 0 0,1 0 0 0 0,2 0 0 0 0,1 0 1 0 0,2 0-1 0 0,8 50 0 0 0,2-18 11 0 0,3-1-1 0 0,29 75 1 0 0,-32-103-22 0 0,2-1-1 0 0,1 0 1 0 0,2 0-1 0 0,1-2 1 0 0,1 0 0 0 0,37 45-1 0 0,-53-74-35 0 0,-2-2 21 0 0,0 1 1 0 0,0-1-1 0 0,1 1 0 0 0,-1-1 1 0 0,0 0-1 0 0,0 0 0 0 0,1 0 1 0 0,-1 0-1 0 0,1 0 1 0 0,-1 0-1 0 0,1 0 0 0 0,0 0 1 0 0,-1 0-1 0 0,1-1 1 0 0,0 1-1 0 0,1 0 0 0 0,1-35-15305 0 0,-3 23 8995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11851 0 0,'1'-6'1129'0'0,"0"0"1"0"0,1 0-1 0 0,0 0 1 0 0,0 0-1 0 0,1 1 1 0 0,6-11 0 0 0,1-5 943 0 0,-7 15-1779 0 0,0-1 0 0 0,0 1 0 0 0,1 0-1 0 0,0 0 1 0 0,0 1 0 0 0,1-1 0 0 0,-1 1-1 0 0,1 0 1 0 0,0 0 0 0 0,0 1 0 0 0,1-1-1 0 0,11-6 1 0 0,-13 9-255 0 0,0 0 1 0 0,0 0-1 0 0,0 0 0 0 0,0 1 0 0 0,0-1 0 0 0,1 1 0 0 0,-1 0 1 0 0,0 1-1 0 0,1-1 0 0 0,-1 1 0 0 0,0 0 0 0 0,1 0 1 0 0,-1 0-1 0 0,0 0 0 0 0,1 1 0 0 0,-1 0 0 0 0,0 0 1 0 0,1 0-1 0 0,-1 0 0 0 0,0 1 0 0 0,7 3 0 0 0,-7-3-41 0 0,-1 1 0 0 0,1 0-1 0 0,-1 0 1 0 0,1 0 0 0 0,-1 0-1 0 0,0 0 1 0 0,-1 1 0 0 0,1 0-1 0 0,0-1 1 0 0,-1 1 0 0 0,0 0-1 0 0,0 0 1 0 0,0 0 0 0 0,-1 0-1 0 0,1 1 1 0 0,-1-1 0 0 0,0 0-1 0 0,0 1 1 0 0,0-1 0 0 0,-1 1-1 0 0,1-1 1 0 0,-1 1 0 0 0,-1 7-1 0 0,-1 11 53 0 0,0 0-1 0 0,-2 0 0 0 0,-9 29 1 0 0,11-41-61 0 0,-17 53-9 0 0,12-43 22 0 0,1 0 1 0 0,0 1-1 0 0,1 0 0 0 0,2 0 0 0 0,0 0 1 0 0,1 43-1 0 0,2-62 13 0 0,1 1 1 0 0,-1-1-1 0 0,1 1 1 0 0,0-1-1 0 0,0 0 1 0 0,1 0-1 0 0,-1 1 0 0 0,0-1 1 0 0,1 0-1 0 0,0 0 1 0 0,0 0-1 0 0,0 0 0 0 0,0-1 1 0 0,0 1-1 0 0,1-1 1 0 0,-1 1-1 0 0,4 2 1 0 0,0-1 23 0 0,-1-1-1 0 0,0 0 1 0 0,1 0 0 0 0,-1-1 0 0 0,1 0 0 0 0,0 0 0 0 0,0 0 0 0 0,0-1 0 0 0,7 2 0 0 0,4-2 18 0 0,0 0 0 0 0,0 0 1 0 0,0-2-1 0 0,0 0 1 0 0,-1-1-1 0 0,22-5 0 0 0,-25 4-271 0 0,1 0-1 0 0,-1-1 1 0 0,0-1-1 0 0,-1 0 1 0 0,25-13-1 0 0,-34 15-354 0 0,0 1 1 0 0,1-1-1 0 0,-1 0 1 0 0,0 0-1 0 0,0 0 0 0 0,0 0 1 0 0,-1 0-1 0 0,1-1 1 0 0,3-6-1 0 0,-4 6-402 0 0,-1 0 0 0 0,0 0 1 0 0,1 0-1 0 0,-1 0 0 0 0,-1 0 0 0 0,1 0 1 0 0,0-1-1 0 0,-1 1 0 0 0,0 0 0 0 0,0 0 0 0 0,-1-7 1 0 0,-1 0-4170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7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15371 0 0,'6'-4'1777'0'0,"3"1"-825"0"0,6-2-96 0 0,6-1 40 0 0,5 2-104 0 0,5-2-79 0 0,4 1-209 0 0,2-2-136 0 0,1 0-128 0 0,2-2-152 0 0,0 3-32 0 0,0 0-128 0 0,2-1-256 0 0,-2 0-736 0 0,1-1-2289 0 0,-1-2-24 0 0,-1-2-5633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223 374 11626 0 0,'-1'-9'6364'0'0,"-2"9"-3966"0"0,3 0-2375 0 0,-1 0 0 0 0,0 0 1 0 0,0 0-1 0 0,1 0 1 0 0,-1 0-1 0 0,0 0 1 0 0,1 0-1 0 0,-1-1 1 0 0,0 1-1 0 0,0 0 1 0 0,1 0-1 0 0,-1 0 0 0 0,0-1 1 0 0,1 1-1 0 0,-1 0 1 0 0,0-1-1 0 0,1 1 1 0 0,-1-1-1 0 0,1 1 1 0 0,-1 0-1 0 0,1-1 0 0 0,-1 1 1 0 0,1-1-1 0 0,-2-1 1 0 0,-16-14 873 0 0,15 13-783 0 0,0 1 0 0 0,0-1 0 0 0,0 1 0 0 0,0-1 0 0 0,1 0 0 0 0,-1 0 0 0 0,1 0 0 0 0,0 0-1 0 0,0 0 1 0 0,0-1 0 0 0,0 1 0 0 0,0-1 0 0 0,1 1 0 0 0,-1-1 0 0 0,1 1 0 0 0,0-1 0 0 0,0 0 0 0 0,0-5 0 0 0,-2-70 575 0 0,4 63-597 0 0,-1 0-1 0 0,-1-1 1 0 0,0 1-1 0 0,-1 0 0 0 0,-1 0 1 0 0,0 0-1 0 0,-2 0 1 0 0,-10-27-1 0 0,15 42-85 0 0,0-1-1 0 0,-1 1 1 0 0,0 0-1 0 0,1-1 0 0 0,-1 1 1 0 0,0 0-1 0 0,0 0 1 0 0,1 0-1 0 0,-1 0 1 0 0,0 0-1 0 0,0 0 1 0 0,0 0-1 0 0,0 0 1 0 0,-1 0-1 0 0,1 0 1 0 0,0 0-1 0 0,0 0 0 0 0,0 1 1 0 0,-1-1-1 0 0,1 1 1 0 0,0-1-1 0 0,-1 1 1 0 0,-1-1-1 0 0,2 1-17 0 0,0 0-1 0 0,-1 1 1 0 0,1-1-1 0 0,-1 1 1 0 0,1-1 0 0 0,0 1-1 0 0,-1-1 1 0 0,1 1-1 0 0,0 0 1 0 0,0 0-1 0 0,0 0 1 0 0,-1 0-1 0 0,1 0 1 0 0,0 0 0 0 0,0 0-1 0 0,0 0 1 0 0,0 0-1 0 0,0 1 1 0 0,-5 7-47 0 0,0 0 0 0 0,1 1 1 0 0,0-1-1 0 0,-5 18 0 0 0,1 1 24 0 0,2 1 0 0 0,1-1 0 0 0,1 1-1 0 0,-1 43 1 0 0,7 120-91 0 0,1-159 82 0 0,-2-28 43 0 0,0 0 1 0 0,0 1 0 0 0,1-1 0 0 0,0 1-1 0 0,0-1 1 0 0,1 0 0 0 0,-1 0-1 0 0,1 0 1 0 0,4 8 0 0 0,-5-12 12 0 0,-1 0 0 0 0,1 0 0 0 0,0 0 0 0 0,0-1 0 0 0,-1 1 0 0 0,1 0 0 0 0,0 0 0 0 0,0 0 1 0 0,0-1-1 0 0,0 1 0 0 0,0 0 0 0 0,0-1 0 0 0,0 1 0 0 0,1-1 0 0 0,-1 1 0 0 0,0-1 0 0 0,0 1 0 0 0,2-1 0 0 0,-1 0 27 0 0,0 0 0 0 0,0 0 0 0 0,1 0 0 0 0,-1-1 0 0 0,0 1-1 0 0,0-1 1 0 0,0 1 0 0 0,0-1 0 0 0,0 0 0 0 0,0 0 0 0 0,-1 0 0 0 0,1 0-1 0 0,0 0 1 0 0,2-2 0 0 0,15-13 196 0 0,0 0 0 0 0,-1-1 1 0 0,-1 0-1 0 0,-1-2 0 0 0,0 0 0 0 0,-1-1 0 0 0,-2 0 0 0 0,16-30 1 0 0,-17 14-39 0 0,-3 10 89 0 0,-6 22-294 0 0,-1 10-194 0 0,5 61 66 0 0,4 0 1 0 0,2-1-1 0 0,36 106 0 0 0,-48-170 140 0 0,-1 1 0 0 0,1-1 1 0 0,0 0-1 0 0,0 0 0 0 0,0 0 0 0 0,0 0 0 0 0,1 0 0 0 0,-1 0 0 0 0,0 0 0 0 0,1 0 1 0 0,-1-1-1 0 0,1 1 0 0 0,0-1 0 0 0,0 1 0 0 0,-1-1 0 0 0,1 1 0 0 0,0-1 0 0 0,0 0 1 0 0,0 0-1 0 0,1 0 0 0 0,-1 0 0 0 0,0 0 0 0 0,0-1 0 0 0,0 1 0 0 0,1 0 0 0 0,-1-1 1 0 0,0 0-1 0 0,1 0 0 0 0,-1 1 0 0 0,0-2 0 0 0,1 1 0 0 0,-1 0 0 0 0,2-1 0 0 0,2 0-40 0 0,0-1 0 0 0,-1 0-1 0 0,0 0 1 0 0,1 0-1 0 0,-1-1 1 0 0,0 0-1 0 0,0 0 1 0 0,-1 0 0 0 0,1 0-1 0 0,-1-1 1 0 0,1 0-1 0 0,5-7 1 0 0,-3-2-2739 0 0,-7 12 2249 0 0,0 0 1 0 0,0 1-1 0 0,0-1 1 0 0,0 0-1 0 0,0 0 1 0 0,0 1 0 0 0,0-1-1 0 0,-1 0 1 0 0,1 1-1 0 0,0-1 1 0 0,0 0-1 0 0,-1 1 1 0 0,1-1-1 0 0,0 0 1 0 0,-1 1-1 0 0,1-1 1 0 0,-1 1 0 0 0,1-1-1 0 0,-1 1 1 0 0,1-1-1 0 0,-1 1 1 0 0,1-1-1 0 0,-1 1 1 0 0,0-1-1 0 0,1 1 1 0 0,-1 0 0 0 0,0-1-1 0 0,0 1 1 0 0,-7-3-5579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49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0 190 19852 0 0,'0'0'105'0'0,"0"0"0"0"0,0-1 0 0 0,0 1 0 0 0,0 0 0 0 0,0 0 0 0 0,0-1 0 0 0,0 1 0 0 0,0 0 0 0 0,1 0 0 0 0,-1-1 0 0 0,0 1 0 0 0,0 0-1 0 0,0-1 1 0 0,0 1 0 0 0,1 0 0 0 0,-1 0 0 0 0,0 0 0 0 0,0-1 0 0 0,0 1 0 0 0,1 0 0 0 0,-1 0 0 0 0,0 0 0 0 0,0-1 0 0 0,1 1 0 0 0,-1 0 0 0 0,0 0 0 0 0,0 0 0 0 0,1 0 0 0 0,-1 0-1 0 0,0 0 1 0 0,0 0 0 0 0,1 0 0 0 0,-1 0 0 0 0,0 0 0 0 0,1-1 0 0 0,-1 1 0 0 0,0 1 0 0 0,0-1 0 0 0,1 0 0 0 0,-1 0 0 0 0,0 0 0 0 0,1 0 0 0 0,-1 0 0 0 0,24-3-340 0 0,-19 2 679 0 0,255-52 1924 0 0,-33 5-2427 0 0,-129 33 115 0 0,87-14-4857 0 0,-63 2-7265 0 0,-91 19 5778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 11210 0 0,'0'0'79'0'0,"-1"1"0"0"0,1-1 0 0 0,-1 1 0 0 0,0-1 0 0 0,1 0 0 0 0,-1 1 0 0 0,1-1 0 0 0,-1 1 0 0 0,1-1 0 0 0,0 1 0 0 0,-1-1 0 0 0,1 1 0 0 0,0-1 0 0 0,-1 1 0 0 0,1 0 0 0 0,0-1 0 0 0,-1 1 0 0 0,1 0 0 0 0,0-1 0 0 0,0 1 0 0 0,0-1 0 0 0,0 1 0 0 0,0 0 0 0 0,0-1 0 0 0,0 1 0 0 0,0 0-1 0 0,0-1 1 0 0,0 1 0 0 0,0 0 0 0 0,0-1 0 0 0,0 1 0 0 0,1 1 0 0 0,4 34 321 0 0,-3-22-82 0 0,34 243 347 0 0,-35-243-571 0 0,-1-1 0 0 0,-3 27 0 0 0,0 5 3153 0 0,2-142 4971 0 0,-8-131-7698 0 0,9 219-514 0 0,0-1 1 0 0,0 1-1 0 0,1-1 1 0 0,0 1-1 0 0,1 0 0 0 0,0 0 1 0 0,6-16-1 0 0,-7 24-14 0 0,-1-1-1 0 0,1 0 0 0 0,0 0 0 0 0,0 1 1 0 0,0-1-1 0 0,0 0 0 0 0,1 1 0 0 0,-1-1 1 0 0,0 1-1 0 0,1 0 0 0 0,-1-1 0 0 0,1 1 1 0 0,-1 0-1 0 0,1 0 0 0 0,0 0 0 0 0,-1 0 1 0 0,4-1-1 0 0,-3 1-13 0 0,0 1 0 0 0,1 0 0 0 0,-1 0 0 0 0,0 0 0 0 0,1 0 0 0 0,-1 0 0 0 0,0 1 0 0 0,1-1 0 0 0,-1 1 0 0 0,0-1 0 0 0,0 1 0 0 0,1 0 0 0 0,-1 0 0 0 0,0 0 0 0 0,0 0 0 0 0,0 0 0 0 0,0 0 0 0 0,3 3 0 0 0,7 6-33 0 0,1 1 1 0 0,-2 0-1 0 0,0 0 1 0 0,0 1-1 0 0,-1 0 1 0 0,0 1-1 0 0,12 22 1 0 0,-8-10 33 0 0,-1 0-1 0 0,-2 1 1 0 0,13 38-1 0 0,-18-46 18 0 0,-1 0-1 0 0,-1 1 1 0 0,0-1-1 0 0,-2 1 0 0 0,0-1 1 0 0,-1 1-1 0 0,-1 0 1 0 0,-3 30-1 0 0,-4-65-2233 0 0,0-15-3295 0 0,10-42-4305 0 0,-2 53 5045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1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10626 0 0,'0'0'946'0'0,"-1"13"5051"0"0,-2 17-4263 0 0,2 7-315 0 0,4 69 1 0 0,33 106-1433 0 0,-31-199-2171 0 0,-2-26-1373 0 0,1-5 2923 0 0,22-91-3990 0 0,-21 81 4250 0 0,2-1 0 0 0,0 1 0 0 0,2 0 1 0 0,19-41-1 0 0,-27 67 407 0 0,0 0 0 0 0,0 0 0 0 0,0 0 1 0 0,0 0-1 0 0,1 1 0 0 0,-1-1 1 0 0,0 0-1 0 0,1 0 0 0 0,0 1 0 0 0,-1-1 1 0 0,1 1-1 0 0,0-1 0 0 0,0 1 0 0 0,-1 0 1 0 0,1 0-1 0 0,0 0 0 0 0,3-1 1 0 0,-3 2 104 0 0,-1 0 1 0 0,0 0 0 0 0,1 0 0 0 0,-1 0 0 0 0,1 1 0 0 0,-1-1-1 0 0,0 1 1 0 0,1-1 0 0 0,-1 1 0 0 0,0-1 0 0 0,1 1 0 0 0,-1 0-1 0 0,0 0 1 0 0,0-1 0 0 0,0 1 0 0 0,0 0 0 0 0,0 0 0 0 0,0 0-1 0 0,0 0 1 0 0,0 1 0 0 0,0-1 0 0 0,0 0 0 0 0,-1 0 0 0 0,1 0-1 0 0,0 1 1 0 0,-1-1 0 0 0,1 2 0 0 0,12 22 1533 0 0,-1 0-1 0 0,13 40 1 0 0,-15-30-1359 0 0,-2-1 0 0 0,0 1 1 0 0,2 47-1 0 0,-10-54-321 0 0,-2-28 67 0 0,-3-17-134 0 0,-20-67-890 0 0,18 64-373 0 0,-2 1 0 0 0,0 0 0 0 0,-1 1 0 0 0,0 0 0 0 0,-2 1 0 0 0,0 0 0 0 0,-27-29 0 0 0,25 32-3079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8770 0 0,'5'2'576'0'0,"0"0"0"0"0,0-1 0 0 0,0 1 0 0 0,0-1 0 0 0,0 0-1 0 0,8 0 1 0 0,23 0-279 0 0,0-2 0 0 0,0-2 0 0 0,59-13 0 0 0,36-19-4137 0 0,-91 22-1868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7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37 11859 0 0,'-1'-3'721'0'0,"-1"0"1"0"0,0 0 0 0 0,-1 0 0 0 0,1 1 0 0 0,0 0 0 0 0,-1-1-1 0 0,1 1 1 0 0,-1 0 0 0 0,0 0 0 0 0,0 0 0 0 0,0 0 0 0 0,0 1-1 0 0,0-1 1 0 0,-4-1 0 0 0,4 3-651 0 0,0-1-1 0 0,0 1 1 0 0,-1 0-1 0 0,1 0 1 0 0,0 0-1 0 0,0 0 1 0 0,0 1-1 0 0,0-1 1 0 0,0 1-1 0 0,0-1 1 0 0,0 1-1 0 0,0 0 1 0 0,0 1-1 0 0,0-1 1 0 0,1 0-1 0 0,-1 1 1 0 0,0-1 0 0 0,1 1-1 0 0,-1 0 1 0 0,1 0-1 0 0,0 0 1 0 0,-1 0-1 0 0,1 1 1 0 0,-2 2-1 0 0,-2 1-72 0 0,1 0-1 0 0,0 1 0 0 0,1 0 0 0 0,-1 0 1 0 0,1 1-1 0 0,1-1 0 0 0,-1 1 1 0 0,1 0-1 0 0,1 0 0 0 0,-1 0 0 0 0,1 0 1 0 0,1 0-1 0 0,-1 0 0 0 0,1 0 1 0 0,1 1-1 0 0,0 12 0 0 0,1-15-3 0 0,-1-1-1 0 0,1 0 0 0 0,1-1 1 0 0,-1 1-1 0 0,1 0 1 0 0,-1 0-1 0 0,1 0 0 0 0,1-1 1 0 0,-1 1-1 0 0,1-1 1 0 0,-1 0-1 0 0,1 0 0 0 0,0 0 1 0 0,1 0-1 0 0,-1 0 1 0 0,1-1-1 0 0,0 1 0 0 0,0-1 1 0 0,0 0-1 0 0,0 0 1 0 0,0 0-1 0 0,1-1 0 0 0,-1 0 1 0 0,1 0-1 0 0,-1 0 1 0 0,1 0-1 0 0,0-1 0 0 0,7 2 1 0 0,4 0 116 0 0,0 0 1 0 0,0-1-1 0 0,0-1 1 0 0,0-1-1 0 0,32-3 1 0 0,-39 1-279 0 0,1 1 1 0 0,-1-2-1 0 0,1 1 0 0 0,15-8 0 0 0,-20 8-365 0 0,0-1 0 0 0,-1 0 0 0 0,1 0-1 0 0,0 0 1 0 0,-1 0 0 0 0,0-1 0 0 0,0 1-1 0 0,0-1 1 0 0,4-6 0 0 0,3-10-6410 0 0,-6 9 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2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367 270 9986 0 0,'0'-24'888'0'0,"0"1"504"0"0,0 0-1 0 0,-7-42 0 0 0,6 58-1088 0 0,-1 0 0 0 0,0-1 1 0 0,-1 1-1 0 0,0 0 0 0 0,0 1 0 0 0,0-1 0 0 0,-1 0 1 0 0,0 1-1 0 0,0 0 0 0 0,0 0 0 0 0,-1 0 0 0 0,-10-9 0 0 0,11 11-184 0 0,0 0-1 0 0,-1 0 0 0 0,1 1 1 0 0,-1 0-1 0 0,0 0 0 0 0,0 0 1 0 0,0 0-1 0 0,0 1 0 0 0,0 0 1 0 0,-1 0-1 0 0,1 1 0 0 0,-1-1 1 0 0,1 1-1 0 0,-1 0 0 0 0,0 0 1 0 0,1 1-1 0 0,-1 0 0 0 0,0 0 1 0 0,1 0-1 0 0,-1 1 0 0 0,0 0 1 0 0,1 0-1 0 0,-1 0 0 0 0,1 1 1 0 0,-1 0-1 0 0,1 0 0 0 0,0 0 1 0 0,-7 4-1 0 0,3-1-101 0 0,0 1 1 0 0,0 1-1 0 0,1 0 1 0 0,0 0-1 0 0,0 0 1 0 0,0 1-1 0 0,1 0 1 0 0,1 0-1 0 0,-1 1 1 0 0,1 0-1 0 0,1 0 1 0 0,0 1-1 0 0,0-1 1 0 0,-4 14 0 0 0,-2 12 5 0 0,3 0 0 0 0,0 0 0 0 0,3 1 0 0 0,1 0 0 0 0,1 0 1 0 0,5 72-1 0 0,8-6 11 0 0,27 119 0 0 0,80 220-34 0 0,-55-231-50 0 0,-45-149 122 0 0,103 425-139 0 0,-105-402 689 0 0,-4 0-1 0 0,-3 0 1 0 0,-7 163 0 0 0,-7-179 1093 0 0,-21 98 0 0 0,19-132-1258 0 0,-2 1 0 0 0,-1-2 1 0 0,-2 1-1 0 0,-26 50 0 0 0,37-81-399 0 0,0 1-1 0 0,0-1 1 0 0,-1 0-1 0 0,1 1 1 0 0,-1-1-1 0 0,1 0 1 0 0,-1 0-1 0 0,0-1 1 0 0,0 1-1 0 0,-1-1 1 0 0,1 0 0 0 0,0 1-1 0 0,-1-1 1 0 0,1-1-1 0 0,-1 1 1 0 0,0 0-1 0 0,-5 1 1 0 0,7-3-193 0 0,-1 0 0 0 0,1 1 1 0 0,0-1-1 0 0,0 0 0 0 0,0-1 0 0 0,0 1 0 0 0,0 0 1 0 0,0 0-1 0 0,0-1 0 0 0,0 1 0 0 0,0-1 1 0 0,0 0-1 0 0,0 0 0 0 0,-2-1 0 0 0,1 1-647 0 0,1-1 0 0 0,-1 0 0 0 0,1 0 1 0 0,-1 0-1 0 0,1-1 0 0 0,0 1 0 0 0,0 0 0 0 0,0-1 0 0 0,1 1 0 0 0,-1-1 0 0 0,-2-4 0 0 0,-5-13-5873 0 0,-1-4-2448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19 9362 0 0,'8'-12'9061'0'0,"-8"5"-4310"0"0,-12 8-3330 0 0,9 0-1402 0 0,0 1 0 0 0,0 0 0 0 0,0-1 0 0 0,0 1 1 0 0,1 0-1 0 0,-1 1 0 0 0,0-1 0 0 0,1 0 1 0 0,0 1-1 0 0,0-1 0 0 0,0 1 0 0 0,0 0 0 0 0,0 0 1 0 0,0 0-1 0 0,-1 3 0 0 0,-20 55-123 0 0,16-41 261 0 0,1-4-170 0 0,1 0 0 0 0,1 0 0 0 0,0 1-1 0 0,1-1 1 0 0,1 1 0 0 0,0 28 0 0 0,2-36-1 0 0,1-1-1 0 0,0 0 0 0 0,0 0 0 0 0,0 1 1 0 0,1-1-1 0 0,1 0 0 0 0,-1 0 1 0 0,1-1-1 0 0,0 1 0 0 0,1 0 0 0 0,0-1 1 0 0,0 0-1 0 0,1 0 0 0 0,0 0 1 0 0,9 9-1 0 0,-12-13 19 0 0,1-1 0 0 0,0 0 0 0 0,-1 1 0 0 0,1-1-1 0 0,0 0 1 0 0,0 0 0 0 0,1-1 0 0 0,-1 1 0 0 0,0-1 0 0 0,1 0 0 0 0,-1 0 0 0 0,1 0 0 0 0,-1 0-1 0 0,1 0 1 0 0,-1-1 0 0 0,6 1 0 0 0,-3-1 74 0 0,0-1-1 0 0,-1 0 0 0 0,1 0 1 0 0,-1 0-1 0 0,1-1 0 0 0,-1 1 1 0 0,1-1-1 0 0,-1-1 1 0 0,9-4-1 0 0,-4 1 159 0 0,0-1 0 0 0,-1 0 0 0 0,0 0 0 0 0,0-1 0 0 0,0 0 0 0 0,-1-1 0 0 0,0 0 0 0 0,-1 0 1 0 0,9-15-1 0 0,-12 18-140 0 0,-1 0 0 0 0,-1 0 0 0 0,1-1 1 0 0,-1 1-1 0 0,0-1 0 0 0,-1 1 0 0 0,0-1 1 0 0,0 0-1 0 0,0 0 0 0 0,-1 0 0 0 0,1 1 1 0 0,-2-1-1 0 0,1 0 0 0 0,-1 0 0 0 0,0 0 1 0 0,0 1-1 0 0,-1-1 0 0 0,0 1 0 0 0,0-1 1 0 0,-1 1-1 0 0,0 0 0 0 0,0-1 0 0 0,0 2 1 0 0,-1-1-1 0 0,-6-8 0 0 0,6 9-173 0 0,0 0 0 0 0,-1 0 0 0 0,0 0 0 0 0,0 1 0 0 0,0 0 0 0 0,-1 0 0 0 0,1 0 0 0 0,-1 1 0 0 0,0 0 0 0 0,0 0 0 0 0,-9-3 0 0 0,9 4-248 0 0,-1 0 0 0 0,1 1 0 0 0,0 0 0 0 0,0 0 0 0 0,-1 1 0 0 0,1 0 0 0 0,0 0 0 0 0,-1 0 0 0 0,1 1 0 0 0,0 0 0 0 0,0 0 0 0 0,-1 1 0 0 0,-7 2 0 0 0,-34 19-10729 0 0,34-13 2804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61 12475 0 0,'0'-1'134'0'0,"-1"1"0"0"0,1-1 0 0 0,0 0 1 0 0,-1 0-1 0 0,1 0 0 0 0,0 0 0 0 0,0 0 0 0 0,-1 0 1 0 0,1 0-1 0 0,0 0 0 0 0,0 1 0 0 0,0-1 1 0 0,0 0-1 0 0,1 0 0 0 0,-1 0 0 0 0,0 0 0 0 0,0 0 1 0 0,1-1-1 0 0,2 2 484 0 0,1 13-192 0 0,19 206 1681 0 0,-22-212-1946 0 0,1 3 134 0 0,-1 0 1 0 0,0 0-1 0 0,0-1 1 0 0,-1 1-1 0 0,0 0 1 0 0,-1 0-1 0 0,0 0 1 0 0,-4 18-1 0 0,2-34 3633 0 0,-8-23-3329 0 0,4-24-601 0 0,2 0 0 0 0,5-105 0 0 0,0 142 87 0 0,2-25-82 0 0,-2 39-3 0 0,0 0-1 0 0,0 0 1 0 0,1 0 0 0 0,-1 1 0 0 0,1-1 0 0 0,-1 0 0 0 0,1 0-1 0 0,0 1 1 0 0,0-1 0 0 0,-1 1 0 0 0,1-1 0 0 0,0 0-1 0 0,1 1 1 0 0,-1 0 0 0 0,0-1 0 0 0,0 1 0 0 0,3-2-1 0 0,-3 2-8 0 0,0 1 0 0 0,1 0-1 0 0,-1 0 1 0 0,1-1 0 0 0,-1 1-1 0 0,0 0 1 0 0,1 0 0 0 0,-1 0-1 0 0,1 1 1 0 0,-1-1 0 0 0,0 0-1 0 0,1 0 1 0 0,-1 1-1 0 0,0-1 1 0 0,1 1 0 0 0,-1-1-1 0 0,0 1 1 0 0,1 0 0 0 0,-1-1-1 0 0,0 1 1 0 0,0 0 0 0 0,0 0-1 0 0,2 2 1 0 0,27 24-70 0 0,-28-24 61 0 0,22 22-10 0 0,0 2 0 0 0,-2 0 0 0 0,-2 1 0 0 0,0 1 0 0 0,-2 1 0 0 0,-1 1 0 0 0,-1 1 0 0 0,-2 0 0 0 0,18 59 0 0 0,-26-73 280 0 0,-3-25-1172 0 0,-2-35-4504 0 0,-2 33 2687 0 0,0-20-2870 0 0,-2 14-372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10314 0 0,'7'51'6828'0'0,"0"-14"-5165"0"0,-7-37-1640 0 0,17 130 1603 0 0,-13-110-1567 0 0,1 1 0 0 0,1-1 0 0 0,1 0 0 0 0,11 23-1 0 0,-18-43-52 0 0,0 0 0 0 0,0 0 1 0 0,0 0-1 0 0,0 1 0 0 0,1-1 0 0 0,-1 0 0 0 0,0 0 0 0 0,0 0 0 0 0,0 1 0 0 0,0-1 0 0 0,0 0 0 0 0,1 0 0 0 0,-1 0 0 0 0,0 0 0 0 0,0 1 0 0 0,0-1 0 0 0,1 0 0 0 0,-1 0 0 0 0,0 0 0 0 0,0 0 0 0 0,0 0 0 0 0,1 0 0 0 0,-1 0 0 0 0,0 0 0 0 0,0 0 0 0 0,0 0 0 0 0,1 0 0 0 0,-1 1 0 0 0,0-1 0 0 0,0 0 0 0 0,1-1 0 0 0,-1 1 0 0 0,0 0 0 0 0,0 0 1 0 0,1 0-1 0 0,-1 0 0 0 0,0 0 0 0 0,0 0 0 0 0,0 0 0 0 0,1 0 0 0 0,-1 0 0 0 0,0 0 0 0 0,0 0 0 0 0,0-1 0 0 0,1 1 0 0 0,-1 0 0 0 0,11-14-111 0 0,5-19-822 0 0,-9 10-870 0 0,-2 1-1 0 0,0-1 1 0 0,-1 0-1 0 0,0-26 1 0 0,-2 27 1550 0 0,0 0 0 0 0,2 0 0 0 0,0 0 0 0 0,12-33 0 0 0,-16 53 369 0 0,1 0 0 0 0,0 0 1 0 0,0 0-1 0 0,0 0 0 0 0,0 0 0 0 0,1 0 0 0 0,-1 0 0 0 0,0 0 1 0 0,1 0-1 0 0,-1 1 0 0 0,1-1 0 0 0,0 0 0 0 0,0 1 0 0 0,-1 0 0 0 0,1-1 1 0 0,0 1-1 0 0,4-2 0 0 0,-5 3 33 0 0,1 0 0 0 0,-1 0 0 0 0,0 0 0 0 0,1 0 0 0 0,-1 0 0 0 0,0 0-1 0 0,1 0 1 0 0,-1 0 0 0 0,0 0 0 0 0,1 1 0 0 0,-1-1 0 0 0,0 1 0 0 0,0-1 0 0 0,1 1 0 0 0,-1-1 0 0 0,0 1 0 0 0,0 0 0 0 0,0-1 0 0 0,0 1 0 0 0,0 0-1 0 0,0 0 1 0 0,0 0 0 0 0,0 0 0 0 0,0 0 0 0 0,0 0 0 0 0,0 0 0 0 0,0 0 0 0 0,-1 0 0 0 0,2 3 0 0 0,7 14 417 0 0,-1 0 0 0 0,0 1 1 0 0,-1 0-1 0 0,-1 0 0 0 0,5 34 0 0 0,-4-24-131 0 0,-5-18-368 0 0,0 0 0 0 0,0 0 0 0 0,-2 0 0 0 0,1 0 0 0 0,-1 0 0 0 0,-3 17 0 0 0,3-51-779 0 0,-15-46-7796 0 0,15 68 8448 0 0,-14-43-3031 0 0,8 30-1521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3:59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1 242 10730 0 0,'0'-1'174'0'0,"0"0"1"0"0,0 0-1 0 0,0 0 0 0 0,0 0 0 0 0,0 0 0 0 0,1 0 0 0 0,-1 1 0 0 0,0-1 1 0 0,1 0-1 0 0,-1 0 0 0 0,1 0 0 0 0,-1 0 0 0 0,1 0 0 0 0,0 0 0 0 0,-1 1 0 0 0,1-1 1 0 0,0 0-1 0 0,-1 0 0 0 0,1 1 0 0 0,0-1 0 0 0,0 1 0 0 0,-1-1 0 0 0,1 1 1 0 0,0-1-1 0 0,0 1 0 0 0,2-1 0 0 0,32-19 1612 0 0,-27 17-1223 0 0,46-22 349 0 0,75-24 0 0 0,-33 14-1029 0 0,16-5-1830 0 0,-31 11-2815 0 0,-30 10-2504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182 300 9962 0 0,'12'-12'2758'0'0,"-9"9"-2406"0"0,1 0 0 0 0,0 0 0 0 0,-1 0 0 0 0,0-1 1 0 0,0 1-1 0 0,0-1 0 0 0,0 0 0 0 0,0 0 0 0 0,-1 0 0 0 0,0 0 0 0 0,0 0 1 0 0,0-1-1 0 0,0 1 0 0 0,-1 0 0 0 0,1-1 0 0 0,-1 0 0 0 0,-1 1 1 0 0,1-1-1 0 0,0 0 0 0 0,-1-5 0 0 0,0-5 95 0 0,-1 0 0 0 0,0 1 0 0 0,-1-1 1 0 0,-1 0-1 0 0,-7-23 0 0 0,8 32-279 0 0,0 1 0 0 0,-1-1 0 0 0,1 1 0 0 0,-1 0-1 0 0,0 0 1 0 0,0 0 0 0 0,0 0 0 0 0,-1 0 0 0 0,0 1 0 0 0,0-1 0 0 0,0 1 0 0 0,0 0 0 0 0,-1 1 0 0 0,0-1-1 0 0,0 1 1 0 0,0 0 0 0 0,-6-3 0 0 0,10 5-178 0 0,-1 1 0 0 0,1-1 0 0 0,-1 1-1 0 0,1 0 1 0 0,-1 0 0 0 0,0 0 0 0 0,1 0 0 0 0,-1 0 0 0 0,1 0-1 0 0,-1 0 1 0 0,1 0 0 0 0,-1 1 0 0 0,1-1 0 0 0,-1 1 0 0 0,1-1-1 0 0,-1 1 1 0 0,1 0 0 0 0,-1-1 0 0 0,1 1 0 0 0,0 0 0 0 0,0 0-1 0 0,-1 0 1 0 0,1 0 0 0 0,0 0 0 0 0,0 0 0 0 0,0 0 0 0 0,0 0-1 0 0,0 1 1 0 0,0-1 0 0 0,0 0 0 0 0,0 2 0 0 0,-5 7-130 0 0,0-1 0 0 0,2 1 0 0 0,-6 13 0 0 0,7-15 70 0 0,-14 35-182 0 0,3 1 1 0 0,1 0-1 0 0,2 1 0 0 0,3 1 0 0 0,1 0 0 0 0,2 0 0 0 0,2 65 0 0 0,4-105 271 0 0,-1 0 0 0 0,1 0 0 0 0,0 0 0 0 0,0 0 0 0 0,1 0 0 0 0,0 0 0 0 0,0 0 0 0 0,5 9 0 0 0,-7-14 4 0 0,1 0-1 0 0,0 0 0 0 0,-1 0 1 0 0,1 0-1 0 0,0 0 0 0 0,0 0 1 0 0,0 0-1 0 0,-1 0 0 0 0,1 0 1 0 0,0-1-1 0 0,0 1 0 0 0,1 0 1 0 0,-1-1-1 0 0,0 1 0 0 0,0-1 1 0 0,0 1-1 0 0,0-1 0 0 0,0 1 1 0 0,2-1-1 0 0,-1 0 36 0 0,0 0 0 0 0,0 0 0 0 0,-1-1 0 0 0,1 1 0 0 0,0 0 0 0 0,-1-1 0 0 0,1 0 0 0 0,0 1 0 0 0,-1-1 0 0 0,1 0 0 0 0,-1 0 0 0 0,1 0 0 0 0,-1 0 0 0 0,1 0 0 0 0,-1 0 0 0 0,0 0 0 0 0,3-3 0 0 0,9-12 83 0 0,-1 0 1 0 0,0 0-1 0 0,-1-1 0 0 0,0 0 1 0 0,-2-1-1 0 0,0 0 0 0 0,-1-1 1 0 0,-1 0-1 0 0,-1 0 1 0 0,0-1-1 0 0,-2 1 0 0 0,4-33 1 0 0,-8 26 75 0 0,0 22-176 0 0,-1 0 0 0 0,1 0 1 0 0,0 0-1 0 0,1 0 0 0 0,-1 0 0 0 0,2-6 0 0 0,-3 14-73 0 0,1 0 1 0 0,0 0-1 0 0,0 1 0 0 0,0-1 0 0 0,1 0 1 0 0,0 0-1 0 0,-1 0 0 0 0,1 1 1 0 0,1-1-1 0 0,1 4 0 0 0,20 53-104 0 0,-17-47 120 0 0,20 58-192 0 0,11 29 54 0 0,-32-89 180 0 0,1-1 1 0 0,0 0 0 0 0,0-1-1 0 0,1 1 1 0 0,1-1-1 0 0,10 11 1 0 0,-14-17 33 0 0,0 0 1 0 0,1-1-1 0 0,-1 1 0 0 0,1-1 1 0 0,0 0-1 0 0,0 0 1 0 0,0 0-1 0 0,1-1 1 0 0,-1 0-1 0 0,1 0 1 0 0,-1 0-1 0 0,1-1 1 0 0,0 0-1 0 0,-1 0 1 0 0,1 0-1 0 0,0-1 0 0 0,0 0 1 0 0,-1 0-1 0 0,1 0 1 0 0,0-1-1 0 0,0 0 1 0 0,-1 0-1 0 0,1 0 1 0 0,0-1-1 0 0,-1 0 1 0 0,1 0-1 0 0,-1 0 1 0 0,7-4-1 0 0,-3 1-230 0 0,1-1 0 0 0,-1 0 0 0 0,0 0 0 0 0,-1-1-1 0 0,0 0 1 0 0,11-11 0 0 0,-12 10-1104 0 0,-1 0-1 0 0,1 0 0 0 0,-1-1 0 0 0,-1 0 1 0 0,0 0-1 0 0,6-14 0 0 0,-5-1-6281 0 0,-6 13 1016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1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5 319 18092 0 0,'0'0'103'0'0,"0"-1"1"0"0,-1 1-1 0 0,1 0 1 0 0,0 0 0 0 0,0 0-1 0 0,-1 0 1 0 0,1 0-1 0 0,0 0 1 0 0,0 0-1 0 0,0-1 1 0 0,0 1-1 0 0,-1 0 1 0 0,1 0-1 0 0,0 0 1 0 0,0 0 0 0 0,0-1-1 0 0,0 1 1 0 0,-1 0-1 0 0,1 0 1 0 0,0 0-1 0 0,0-1 1 0 0,0 1-1 0 0,0 0 1 0 0,0 0-1 0 0,0-1 1 0 0,0 1-1 0 0,0 0 1 0 0,0 0 0 0 0,0 0-1 0 0,0-1 1 0 0,0 1-1 0 0,0 0 1 0 0,0 0-1 0 0,0-1 1 0 0,0 1-1 0 0,0 0 1 0 0,0 0-1 0 0,0-1 1 0 0,0 1-1 0 0,0 0 1 0 0,0 0 0 0 0,0 0-1 0 0,1-1 1 0 0,12-10 1673 0 0,31-10-1689 0 0,-28 14 600 0 0,70-35-331 0 0,2 3 1 0 0,1 4-1 0 0,100-24 0 0 0,-89 33-557 0 0,-17 3-1558 0 0,141-19 0 0 0,-215 41 1257 0 0,54-3-4643 0 0,-60 4 4704 0 0,0 0-1 0 0,0 0 0 0 0,0 1 0 0 0,0-1 1 0 0,0 1-1 0 0,0 0 0 0 0,0-1 0 0 0,0 1 1 0 0,0 0-1 0 0,0 1 0 0 0,0-1 0 0 0,0 0 1 0 0,-1 1-1 0 0,1 0 0 0 0,-1 0 1 0 0,5 3-1 0 0,-6-3 295 0 0,0-1 0 0 0,-1 0 1 0 0,1 1-1 0 0,-1-1 1 0 0,1 1-1 0 0,-1-1 0 0 0,1 1 1 0 0,-1-1-1 0 0,0 1 0 0 0,1-1 1 0 0,-1 1-1 0 0,0 0 1 0 0,0-1-1 0 0,0 1 0 0 0,-1-1 1 0 0,1 1-1 0 0,0-1 0 0 0,-1 1 1 0 0,0 2-1 0 0,-2 6-3757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1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26 243 13123 0 0,'-2'-3'722'0'0,"-1"0"0"0"0,1 0 0 0 0,-1 0 1 0 0,1 0-1 0 0,0-1 0 0 0,1 1 0 0 0,-1-1 1 0 0,0 1-1 0 0,1-1 0 0 0,0 1 0 0 0,0-1 1 0 0,-1-4-1 0 0,1 1-300 0 0,1 1 1 0 0,-1-1-1 0 0,1 1 1 0 0,1-1-1 0 0,-1 1 0 0 0,3-12 1 0 0,0 9-426 0 0,-1-1-1 0 0,1 1 1 0 0,1 0 0 0 0,0 0 0 0 0,0 0 0 0 0,1 0 0 0 0,0 1 0 0 0,0-1 0 0 0,10-10-1 0 0,-12 16 8 0 0,0 0 0 0 0,0-1 0 0 0,1 1 0 0 0,-1 1 1 0 0,1-1-1 0 0,0 0 0 0 0,0 1 0 0 0,-1 0 0 0 0,2 0 0 0 0,-1 0 0 0 0,0 0 0 0 0,0 1 0 0 0,0-1 0 0 0,1 1 0 0 0,-1 0 0 0 0,1 1 0 0 0,-1-1 0 0 0,1 1 0 0 0,-1 0 0 0 0,1 0 0 0 0,-1 0 0 0 0,1 1 0 0 0,-1-1 0 0 0,1 1 0 0 0,-1 0 0 0 0,5 2 0 0 0,-3-1 8 0 0,-1 1 0 0 0,0-1 1 0 0,-1 1-1 0 0,1 0 0 0 0,0 0 1 0 0,-1 1-1 0 0,0-1 0 0 0,1 1 1 0 0,-2 0-1 0 0,1 0 0 0 0,0 1 0 0 0,-1-1 1 0 0,0 1-1 0 0,0 0 0 0 0,0 0 1 0 0,0 0-1 0 0,-1 0 0 0 0,0 0 1 0 0,0 0-1 0 0,2 10 0 0 0,0 8-10 0 0,-1 0-1 0 0,-2 0 0 0 0,0 0 1 0 0,-1 0-1 0 0,-1 0 1 0 0,-1 0-1 0 0,-8 31 0 0 0,-49 158-214 0 0,45-169 68 0 0,-8 18 117 0 0,13-39 144 0 0,1 0 0 0 0,0 1-1 0 0,-5 34 1 0 0,13-56-100 0 0,0 0 0 0 0,0-1-1 0 0,0 1 1 0 0,0 0 0 0 0,0-1-1 0 0,0 1 1 0 0,0 0 0 0 0,0-1-1 0 0,1 1 1 0 0,-1-1 0 0 0,0 1-1 0 0,0 0 1 0 0,1-1 0 0 0,-1 1-1 0 0,0-1 1 0 0,1 1 0 0 0,-1-1-1 0 0,0 1 1 0 0,1-1 0 0 0,-1 1 0 0 0,1-1-1 0 0,-1 1 1 0 0,1-1 0 0 0,-1 1-1 0 0,1-1 1 0 0,-1 0 0 0 0,1 1-1 0 0,-1-1 1 0 0,1 0 0 0 0,0 0-1 0 0,-1 1 1 0 0,1-1 0 0 0,-1 0-1 0 0,1 0 1 0 0,0 0 0 0 0,-1 0-1 0 0,1 0 1 0 0,0 0 0 0 0,-1 0 0 0 0,1 0-1 0 0,0 0 1 0 0,-1 0 0 0 0,1 0-1 0 0,-1 0 1 0 0,1 0 0 0 0,0 0-1 0 0,-1-1 1 0 0,1 1 0 0 0,1-1-1 0 0,36-12 320 0 0,-33 11-248 0 0,275-113-637 0 0,-170 63-3720 0 0,-4-6-9035 0 0,-81 42 7533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2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67 9498 0 0,'0'0'119'0'0,"-1"0"0"0"0,1 0 0 0 0,0-1 0 0 0,-1 1 1 0 0,1 0-1 0 0,-1 0 0 0 0,1 0 0 0 0,-1 0 0 0 0,1-1 0 0 0,0 1 0 0 0,-1 0 0 0 0,1 0 0 0 0,-1 0 0 0 0,1 0 0 0 0,-1 0 1 0 0,1 0-1 0 0,-1 0 0 0 0,1 0 0 0 0,-1 0 0 0 0,1 0 0 0 0,-1 1 0 0 0,1-1 0 0 0,0 0 0 0 0,-1 0 0 0 0,1 0 0 0 0,-1 1 1 0 0,1-1-1 0 0,0 0 0 0 0,-1 0 0 0 0,1 1 0 0 0,0-1 0 0 0,-1 0 0 0 0,1 1 0 0 0,-1-1 0 0 0,1 1-36 0 0,0-1 0 0 0,0 1-1 0 0,0-1 1 0 0,0 1 0 0 0,0-1-1 0 0,0 1 1 0 0,1-1 0 0 0,-1 1-1 0 0,0-1 1 0 0,0 1 0 0 0,0-1-1 0 0,1 0 1 0 0,-1 1 0 0 0,0-1-1 0 0,0 1 1 0 0,1-1 0 0 0,-1 0-1 0 0,0 1 1 0 0,1-1 0 0 0,-1 0-1 0 0,0 1 1 0 0,1-1 0 0 0,-1 0-1 0 0,1 0 1 0 0,-1 1 0 0 0,0-1-1 0 0,1 0 1 0 0,-1 0 0 0 0,1 0-1 0 0,-1 1 1 0 0,1-1 0 0 0,-1 0-1 0 0,1 0 1 0 0,-1 0 0 0 0,1 0-1 0 0,-1 0 1 0 0,1 0 0 0 0,0 0-1 0 0,6 1 442 0 0,1 0 0 0 0,-1-1 0 0 0,1 1-1 0 0,0-2 1 0 0,-1 1 0 0 0,1-1 0 0 0,11-3 0 0 0,58-18 378 0 0,-22 6-619 0 0,-12 4-300 0 0,-20 5-40 0 0,0 1-1 0 0,0 1 0 0 0,0 2 0 0 0,1 0 0 0 0,32 0 0 0 0,-55 3-36 0 0,0 0 0 0 0,1 0 0 0 0,-1 0 0 0 0,0 0 1 0 0,0 1-1 0 0,1-1 0 0 0,-1 0 0 0 0,0 1 0 0 0,1-1 0 0 0,-1 1 0 0 0,0-1 0 0 0,0 1 0 0 0,0-1 1 0 0,0 1-1 0 0,0 0 0 0 0,1 0 0 0 0,0 1 0 0 0,-2-2-93 0 0,0 1-1 0 0,1 0 0 0 0,-1-1 1 0 0,0 1-1 0 0,0 0 1 0 0,1-1-1 0 0,-1 1 1 0 0,0 0-1 0 0,0 0 1 0 0,0-1-1 0 0,0 1 1 0 0,0 0-1 0 0,0-1 1 0 0,0 1-1 0 0,0 0 1 0 0,0 0-1 0 0,-1-1 1 0 0,1 1-1 0 0,0 0 0 0 0,0-1 1 0 0,-1 1-1 0 0,1 1 1 0 0,-3 3-1101 0 0,-1 0 1 0 0,1 1-1 0 0,-1-1 1 0 0,0 0-1 0 0,-8 7 1 0 0,1-1-3358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12139 0 0,'14'-8'2602'0'0,"-1"0"0"0"0,1 1 0 0 0,18-6 0 0 0,90-22-942 0 0,-54 17-1079 0 0,-24 5-998 0 0,55-24 0 0 0,-34 0-4091 0 0,-52 29 1661 0 0,-1-2 1 0 0,-1 0-1 0 0,11-11 0 0 0,-12 10-2043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8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25 312 7370 0 0,'-2'0'162'0'0,"0"0"0"0"0,0-1 0 0 0,0 0 0 0 0,1 1 0 0 0,-1-1 0 0 0,0 0 0 0 0,0 0 0 0 0,0 0 0 0 0,1 0 0 0 0,-1-1 0 0 0,-2-2 0 0 0,4 4-51 0 0,0-1 0 0 0,0 0 0 0 0,0 0 0 0 0,0 0 0 0 0,0 1-1 0 0,0-1 1 0 0,0 0 0 0 0,1 0 0 0 0,-1 0 0 0 0,0 1 0 0 0,1-1 0 0 0,-1 0 0 0 0,0 0 0 0 0,1 1 0 0 0,-1-1 0 0 0,1 0 0 0 0,-1 1 0 0 0,1-1 0 0 0,-1 0 0 0 0,1 1 0 0 0,0-1 0 0 0,-1 1 0 0 0,1-1-1 0 0,0 1 1 0 0,-1-1 0 0 0,1 1 0 0 0,0 0 0 0 0,0-1 0 0 0,-1 1 0 0 0,1 0 0 0 0,1-1 0 0 0,35-19 1252 0 0,1 1 1 0 0,41-15-1 0 0,-45 21-951 0 0,82-29 854 0 0,188-41-1 0 0,-113 34-162 0 0,-189 48-1078 0 0,15-3 287 0 0,-1 0 1 0 0,0 0-1 0 0,30-1 0 0 0,-45 5-299 0 0,-1 0 0 0 0,0 1 0 0 0,0-1 0 0 0,0 1 0 0 0,0-1 0 0 0,0 0 0 0 0,0 1 0 0 0,0-1 0 0 0,-1 1 0 0 0,1-1 0 0 0,0 1 0 0 0,0-1 0 0 0,0 0 0 0 0,0 1 0 0 0,0-1 1 0 0,-1 0-1 0 0,1 1 0 0 0,0-1 0 0 0,0 1 0 0 0,-1-1 0 0 0,1 0 0 0 0,0 0 0 0 0,-1 1 0 0 0,1-1 0 0 0,0 0 0 0 0,-1 1 0 0 0,1-1 0 0 0,0 0 0 0 0,-1 0 0 0 0,1 0 0 0 0,0 1 0 0 0,-1-1 0 0 0,1 0 0 0 0,-1 0 0 0 0,-16 14-180 0 0,-11 5-2289 0 0,5 5-7669 0 0,17-15 3944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7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11642 0 0,'8'-10'1284'0'0,"1"0"-1"0"0,0 1 1 0 0,0 0-1 0 0,14-10 1 0 0,-19 17-1042 0 0,-1-1 0 0 0,1 1 0 0 0,-1 0 0 0 0,1 0 1 0 0,0 0-1 0 0,-1 0 0 0 0,1 1 0 0 0,0 0 0 0 0,0-1 0 0 0,0 1 0 0 0,0 1 0 0 0,0-1 0 0 0,1 1 1 0 0,-1-1-1 0 0,0 1 0 0 0,0 1 0 0 0,7 0 0 0 0,-10-1-199 0 0,0 0 0 0 0,0 1 0 0 0,0-1 0 0 0,1 1 0 0 0,-1-1 0 0 0,0 1 0 0 0,0-1 0 0 0,0 1 0 0 0,0 0 0 0 0,0 0 0 0 0,0-1 0 0 0,0 1 0 0 0,0 0-1 0 0,0 0 1 0 0,0 0 0 0 0,-1 0 0 0 0,1 0 0 0 0,0 0 0 0 0,-1 0 0 0 0,1 0 0 0 0,0 3 0 0 0,0-2 9 0 0,0 1 0 0 0,-1 0 0 0 0,1 0 0 0 0,-1 0 0 0 0,0 0 0 0 0,0 0 0 0 0,0 0 0 0 0,0-1 0 0 0,-1 5 0 0 0,-2 6 60 0 0,-1 0 0 0 0,0 0 0 0 0,-8 15 0 0 0,10-22-59 0 0,-5 9-4 0 0,3-7-34 0 0,0-1-1 0 0,1 1 0 0 0,0 0 1 0 0,0 0-1 0 0,1 0 0 0 0,0 0 0 0 0,0 1 1 0 0,1-1-1 0 0,0 0 0 0 0,1 11 1 0 0,0-18 10 0 0,0 0 0 0 0,1 0 0 0 0,-1 0 0 0 0,1 0 0 0 0,0 0 0 0 0,-1 0 0 0 0,1 0 0 0 0,0 0 0 0 0,-1 0 0 0 0,1 0 0 0 0,0-1 0 0 0,0 1 0 0 0,0 0 0 0 0,0 0 0 0 0,0-1 0 0 0,0 1 0 0 0,0-1 0 0 0,0 1 0 0 0,0-1 0 0 0,0 1 0 0 0,0-1 0 0 0,0 0 0 0 0,0 1 0 0 0,0-1 0 0 0,1 0 0 0 0,-1 0 0 0 0,0 0 0 0 0,0 0 0 0 0,0 0 0 0 0,0 0 0 0 0,0 0 0 0 0,1 0 0 0 0,-1 0 0 0 0,0-1 0 0 0,0 1 0 0 0,1-1 0 0 0,47-14 725 0 0,-42 13-669 0 0,-3 0-216 0 0,140-54 566 0 0,-85 28-8149 0 0,-47 21-2653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2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31 12315 0 0,'-7'-18'11708'0'0,"7"5"-6944"0"0,-3 27-4059 0 0,1 9-694 0 0,1-1 0 0 0,0 1 0 0 0,2 0 0 0 0,0-1 0 0 0,6 28 0 0 0,-1 1 45 0 0,36 305-108 0 0,30-5-2112 0 0,-40-262-5034 0 0,-14-43-2298 0 0,-8-18 1809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16 124 13083 0 0,'0'0'102'0'0,"0"0"0"0"0,-1-1 0 0 0,1 1 0 0 0,0 0 0 0 0,-1 0 0 0 0,1-1 0 0 0,-1 1 0 0 0,1 0-1 0 0,0 0 1 0 0,-1 0 0 0 0,1 0 0 0 0,-1-1 0 0 0,1 1 0 0 0,-1 0 0 0 0,1 0 0 0 0,0 0 0 0 0,-1 0 0 0 0,1 0 0 0 0,-1 0 0 0 0,1 0 0 0 0,-1 0 0 0 0,1 0 0 0 0,-1 1 0 0 0,1-1 0 0 0,0 0 0 0 0,-1 0 0 0 0,1 0 0 0 0,-1 0 0 0 0,1 1 0 0 0,0-1 0 0 0,-1 0 0 0 0,1 0 0 0 0,-1 1 0 0 0,1-1 0 0 0,0 0-1 0 0,-1 1 1 0 0,1-1 0 0 0,0 0 0 0 0,0 1 0 0 0,-1 0 0 0 0,2-1-51 0 0,-1 1 0 0 0,1 0 0 0 0,-1-1 0 0 0,1 1 0 0 0,-1-1-1 0 0,1 1 1 0 0,0 0 0 0 0,0-1 0 0 0,-1 1 0 0 0,1-1 0 0 0,0 0-1 0 0,0 1 1 0 0,-1-1 0 0 0,1 0 0 0 0,0 1 0 0 0,0-1 0 0 0,0 0 0 0 0,-1 0-1 0 0,1 0 1 0 0,0 0 0 0 0,0 0 0 0 0,0 0 0 0 0,0 0 0 0 0,0 0-1 0 0,1 0 1 0 0,21-2 498 0 0,-1-1 0 0 0,1-1-1 0 0,-1-1 1 0 0,31-10 0 0 0,7-2-256 0 0,236-47-367 0 0,-232 54-877 0 0,1 2 0 0 0,108 2 0 0 0,-173 6 918 0 0,51 5-2475 0 0,-49-5 2164 0 0,0 1 0 0 0,0-1 0 0 0,0 0 0 0 0,0 1 0 0 0,0 0 0 0 0,0-1 0 0 0,0 1 0 0 0,0 0 0 0 0,0 0-1 0 0,-1 0 1 0 0,1 0 0 0 0,0 1 0 0 0,-1-1 0 0 0,1 0 0 0 0,0 1 0 0 0,-1-1 0 0 0,0 1 0 0 0,1-1 0 0 0,-1 1 0 0 0,0 0 0 0 0,2 2 0 0 0,-3 3-4616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0 467 18164 0 0,'6'-5'661'0'0,"1"-1"0"0"0,-1 1 0 0 0,1 0-1 0 0,0 1 1 0 0,10-5 0 0 0,10-3-481 0 0,37-11-1 0 0,-17 7 294 0 0,20-9-271 0 0,295-118 85 0 0,-126 35-3965 0 0,-231 106 3145 0 0,0 0-1 0 0,-1 0 0 0 0,1 0 1 0 0,-1 0-1 0 0,0-1 0 0 0,1 0 0 0 0,-1 0 1 0 0,0 0-1 0 0,-1-1 0 0 0,1 1 1 0 0,-1-1-1 0 0,1 0 0 0 0,-1 0 1 0 0,0 0-1 0 0,-1 0 0 0 0,1-1 1 0 0,-1 1-1 0 0,1-1 0 0 0,-1 0 1 0 0,-1 1-1 0 0,1-1 0 0 0,1-9 1 0 0,0 0-3484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6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16748 0 0,'2'-3'318'0'0,"-1"0"0"0"0,1 0 1 0 0,0 0-1 0 0,1 1 0 0 0,-1-1 1 0 0,0 0-1 0 0,1 1 0 0 0,0-1 1 0 0,-1 1-1 0 0,1 0 1 0 0,0 0-1 0 0,0 0 0 0 0,0 0 1 0 0,5-1-1 0 0,-2 0-151 0 0,1 1 0 0 0,-1 1 0 0 0,1-1 0 0 0,-1 1-1 0 0,1 0 1 0 0,0 0 0 0 0,7 1 0 0 0,4 1-23 0 0,0 0 0 0 0,0 2 0 0 0,-1 0 0 0 0,34 10 0 0 0,-31-5-91 0 0,0 0 0 0 0,0 1-1 0 0,0 1 1 0 0,-1 1 0 0 0,-1 0-1 0 0,0 2 1 0 0,-1 0 0 0 0,0 1-1 0 0,-1 1 1 0 0,0 0 0 0 0,-1 1-1 0 0,-1 1 1 0 0,-1 0-1 0 0,14 23 1 0 0,-15-20-20 0 0,-1 1 0 0 0,-1 0 0 0 0,-1 1 1 0 0,-1 0-1 0 0,0 1 0 0 0,-2-1 0 0 0,-1 1 0 0 0,-1 0 0 0 0,0 1 0 0 0,-2-1 0 0 0,-1 1 1 0 0,-4 46-1 0 0,-3-21 42 0 0,-3 0 0 0 0,-3-1 0 0 0,-1 0 1 0 0,-30 71-1 0 0,15-56-20 0 0,-3-2 1 0 0,-66 100-1 0 0,92-154-340 0 0,-21 28 101 0 0,25-34-247 0 0,-1 1-1 0 0,1-1 0 0 0,0 0 1 0 0,-1 0-1 0 0,1 0 1 0 0,-1 0-1 0 0,1 0 1 0 0,-1 0-1 0 0,1 0 1 0 0,-1 0-1 0 0,-2 0 1 0 0,2-5-5002 0 0,2 4 5207 0 0,0 0 0 0 0,0-1-1 0 0,0 1 1 0 0,0 0 0 0 0,0 0-1 0 0,0 0 1 0 0,0-1 0 0 0,0 1-1 0 0,0 0 1 0 0,1 0-1 0 0,-1-1 1 0 0,3-9-7094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6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17380 0 0,'0'0'116'0'0,"0"1"0"0"0,0-1 0 0 0,-1 1 0 0 0,1-1 0 0 0,0 1 0 0 0,0-1-1 0 0,0 0 1 0 0,0 1 0 0 0,0-1 0 0 0,0 1 0 0 0,0-1 0 0 0,0 1 0 0 0,0-1 0 0 0,0 1 0 0 0,0-1 0 0 0,0 1 0 0 0,0-1 0 0 0,0 1 0 0 0,0-1 0 0 0,0 1 0 0 0,0-1 0 0 0,1 1 0 0 0,-1-1 0 0 0,0 0 0 0 0,0 1 0 0 0,1-1 0 0 0,-1 1 0 0 0,1 0 0 0 0,8 20-630 0 0,-7-18 776 0 0,28 68-132 0 0,-3 1 1 0 0,-3 1-1 0 0,-3 2 0 0 0,17 119 1 0 0,-18-26-588 0 0,-1 170 1 0 0,-27-161-6567 0 0,27-271 1411 0 0,-15 65 4534 0 0,0 0-2782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3 186 16283 0 0,'-1'-3'369'0'0,"0"1"-1"0"0,1-1 0 0 0,-1 1 0 0 0,1-1 0 0 0,0 0 0 0 0,0 0 0 0 0,0 1 0 0 0,0-1 0 0 0,1 0 1 0 0,-1 1-1 0 0,1-1 0 0 0,-1 0 0 0 0,1 1 0 0 0,0-1 0 0 0,2-3 0 0 0,-1 2-190 0 0,1 0-1 0 0,0 0 1 0 0,0 0 0 0 0,0 0-1 0 0,0 0 1 0 0,1 1-1 0 0,7-7 1 0 0,4 0-361 0 0,2 0 0 0 0,-1 0 0 0 0,27-10 0 0 0,-33 16 555 0 0,13-6-375 0 0,1 1 1 0 0,-1 1-1 0 0,37-7 0 0 0,-47 13-4 0 0,-1 0 0 0 0,1 1 0 0 0,0 0 0 0 0,0 1 0 0 0,-1 0 1 0 0,1 1-1 0 0,0 1 0 0 0,20 4 0 0 0,-30-5 13 0 0,0 0 1 0 0,-1 0-1 0 0,1 0 1 0 0,0 0-1 0 0,-1 0 1 0 0,1 1-1 0 0,-1-1 1 0 0,1 1 0 0 0,-1 0-1 0 0,0 0 1 0 0,0 0-1 0 0,0 0 1 0 0,0 0-1 0 0,0 0 1 0 0,0 0-1 0 0,0 1 1 0 0,-1-1-1 0 0,3 4 1 0 0,-3-2 5 0 0,0 0 1 0 0,1 0-1 0 0,-1 0 0 0 0,-1 0 1 0 0,1 1-1 0 0,-1-1 1 0 0,1 0-1 0 0,-1 1 1 0 0,-1-1-1 0 0,1 0 1 0 0,-1 5-1 0 0,-4 11-1 0 0,0-1-1 0 0,-1 0 0 0 0,-1 0 0 0 0,-13 22 1 0 0,16-31-48 0 0,-74 136-60 0 0,-6 11 251 0 0,83-154-138 0 0,-1 1 0 0 0,0 0-1 0 0,1 0 1 0 0,0 0 0 0 0,0 0-1 0 0,0 0 1 0 0,0 0 0 0 0,0 0-1 0 0,1 0 1 0 0,0 1 0 0 0,0-1-1 0 0,0 0 1 0 0,1 0 0 0 0,-1 0-1 0 0,1 0 1 0 0,2 7 0 0 0,-1-8-10 0 0,0 1 1 0 0,0-1-1 0 0,0 0 1 0 0,0 1-1 0 0,1-1 1 0 0,-1 0-1 0 0,1-1 0 0 0,0 1 1 0 0,0 0-1 0 0,0-1 1 0 0,0 1-1 0 0,1-1 1 0 0,-1 0-1 0 0,1 0 1 0 0,-1-1-1 0 0,1 1 1 0 0,6 1-1 0 0,22 7-4 0 0,1-3 0 0 0,0 0 0 0 0,51 2 0 0 0,35 7 7 0 0,-110-14-10 0 0,31 6 2 0 0,-1 2 0 0 0,54 20 0 0 0,-84-27 39 0 0,0 0 0 0 0,-1 1 0 0 0,1 1 0 0 0,-1-1-1 0 0,0 2 1 0 0,0-1 0 0 0,0 1 0 0 0,-1 0 0 0 0,0 0 0 0 0,0 1-1 0 0,0 0 1 0 0,-1 0 0 0 0,0 1 0 0 0,-1 0 0 0 0,0 0-1 0 0,6 10 1 0 0,-9-11 47 0 0,0-1 0 0 0,0 0 0 0 0,-1 0 0 0 0,1 0 0 0 0,-1 1-1 0 0,-1-1 1 0 0,1 1 0 0 0,-1-1 0 0 0,-1 1 0 0 0,1-1 0 0 0,-1 1 0 0 0,0-1-1 0 0,-3 11 1 0 0,0-7 10 0 0,0 1 0 0 0,0-1-1 0 0,-1 0 1 0 0,-1-1 0 0 0,0 1-1 0 0,0-1 1 0 0,-10 11 0 0 0,-7 5 178 0 0,-1-2-1 0 0,-1-1 1 0 0,-1-1 0 0 0,-36 22 0 0 0,30-22 89 0 0,-64 31 0 0 0,81-46-414 0 0,1 0 0 0 0,-1-1-1 0 0,0 0 1 0 0,0-1 0 0 0,-1-1 0 0 0,1-1 0 0 0,-23 1-1 0 0,35-3-367 0 0,0 0-1 0 0,-1 0 0 0 0,1 0 0 0 0,-1-1 1 0 0,1 1-1 0 0,0-1 0 0 0,-1 0 0 0 0,1 0 1 0 0,-5-3-1 0 0,7 4-224 0 0,-1-1-1 0 0,1 0 1 0 0,0 0 0 0 0,0 0-1 0 0,-1 0 1 0 0,1-1 0 0 0,0 1-1 0 0,0 0 1 0 0,0 0-1 0 0,0-1 1 0 0,0 1 0 0 0,1 0-1 0 0,-1-1 1 0 0,-1-2 0 0 0,-2-10-8354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7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1 167 8242 0 0,'2'-9'8532'0'0,"11"-1"-5701"0"0,20-5-3542 0 0,-25 12 1688 0 0,51-22-469 0 0,1 3 1 0 0,95-23-1 0 0,-61 25-3809 0 0,0 5-5511 0 0,-76 13 2834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27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1 165 14075 0 0,'9'-3'1592'0'0,"5"-1"-591"0"0,6 0-73 0 0,3-2-184 0 0,2-1-152 0 0,9-1-160 0 0,2 0-264 0 0,5-2-40 0 0,3 0-48 0 0,0 0-64 0 0,-4-2-16 0 0,3-1-272 0 0,-1-1-1000 0 0,0-1-1777 0 0,-1-3-1416 0 0,0-4-2968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33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2096 42 10674 0 0,'1'-2'93'0'0,"-1"1"0"0"0,0-1-1 0 0,0 1 1 0 0,0-1 0 0 0,0 1 0 0 0,0-1-1 0 0,0 1 1 0 0,-1-1 0 0 0,1 1-1 0 0,0-1 1 0 0,-1 1 0 0 0,1 0-1 0 0,-1-1 1 0 0,0 1 0 0 0,1-1 0 0 0,-1 1-1 0 0,0 0 1 0 0,0 0 0 0 0,0-1-1 0 0,0 1 1 0 0,0 0 0 0 0,0 0 0 0 0,0 0-1 0 0,0 0 1 0 0,0 0 0 0 0,0 0-1 0 0,-1 0 1 0 0,1 1 0 0 0,0-1 0 0 0,-1 0-1 0 0,1 1 1 0 0,0-1 0 0 0,-1 1-1 0 0,1-1 1 0 0,-1 1 0 0 0,1 0-1 0 0,-1 0 1 0 0,1-1 0 0 0,-1 1 0 0 0,-1 0-1 0 0,-7 1 173 0 0,0 1 0 0 0,0 0 0 0 0,0 0 0 0 0,0 1 0 0 0,-11 5 0 0 0,-12 2 1459 0 0,-6-4 116 0 0,-1-1-1 0 0,-41-1 1 0 0,13-1-833 0 0,-145 5-508 0 0,-62 6-518 0 0,221-8-33 0 0,1 2 0 0 0,0 3 0 0 0,-57 19 0 0 0,15 7 16 0 0,1 5 0 0 0,-157 96 0 0 0,245-134 42 0 0,0-1 1 0 0,0 1 0 0 0,1 0-1 0 0,-1 0 1 0 0,1 1 0 0 0,-7 7-1 0 0,11-10-6 0 0,0-1-1 0 0,0 0 1 0 0,1 0-1 0 0,-1 0 1 0 0,0 1-1 0 0,1-1 1 0 0,-1 0-1 0 0,1 0 1 0 0,0 1-1 0 0,-1-1 1 0 0,1 0-1 0 0,0 1 1 0 0,0-1-1 0 0,0 1 1 0 0,0-1-1 0 0,0 0 1 0 0,0 1-1 0 0,0-1 1 0 0,0 0-1 0 0,1 1 1 0 0,-1-1-1 0 0,1 0 1 0 0,-1 1-1 0 0,1-1 1 0 0,-1 0-1 0 0,1 0 0 0 0,-1 1 1 0 0,1-1-1 0 0,0 0 1 0 0,0 0-1 0 0,0 0 1 0 0,0 0-1 0 0,0 0 1 0 0,0 0-1 0 0,0 0 1 0 0,0 0-1 0 0,0 0 1 0 0,1 0-1 0 0,3 4 3 0 0,0-1 1 0 0,-1 1-1 0 0,0 0 0 0 0,0 1 0 0 0,-1-1 0 0 0,1 1 1 0 0,-1-1-1 0 0,-1 1 0 0 0,4 10 0 0 0,17 62 100 0 0,-14-44-120 0 0,67 291-346 0 0,8 26 106 0 0,65 193 58 0 0,-37 9 259 0 0,-42 139 175 0 0,-66-558-123 0 0,-13 147-1 0 0,3-220 86 0 0,-2 0 1 0 0,-3 0-1 0 0,-3-1 1 0 0,-37 100-1 0 0,38-127 461 0 0,-33 57-1 0 0,40-81-415 0 0,0 1 0 0 0,0-1 0 0 0,-1 0 0 0 0,0 0 0 0 0,-1-1 0 0 0,0 0 0 0 0,0-1 0 0 0,-1 0 0 0 0,0 0 0 0 0,-10 6 0 0 0,13-11-121 0 0,1 0-1 0 0,-1 0 1 0 0,1 0 0 0 0,-1-1 0 0 0,0 0-1 0 0,1 0 1 0 0,-1 0 0 0 0,0-1 0 0 0,0 0 0 0 0,1 0-1 0 0,-1 0 1 0 0,0-1 0 0 0,0 0 0 0 0,1 0-1 0 0,-1 0 1 0 0,0-1 0 0 0,1 0 0 0 0,0 0-1 0 0,-7-3 1 0 0,-10-7 1 0 0,0 0-1 0 0,1-2 1 0 0,-22-17 0 0 0,20 15-86 0 0,-45-36-116 0 0,2-4 1 0 0,-64-67 0 0 0,-27-52-3615 0 0,132 145 634 0 0,-36-58-1 0 0,51 71-184 0 0,1-1-1 0 0,-13-35 1 0 0,11 19-4381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33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21 310 9922 0 0,'-2'-2'280'0'0,"1"1"1"0"0,-1 0-1 0 0,1-1 0 0 0,-1 0 0 0 0,1 1 0 0 0,-1-1 1 0 0,1 0-1 0 0,0 0 0 0 0,0 0 0 0 0,0 0 1 0 0,0 0-1 0 0,0 0 0 0 0,0 0 0 0 0,0 0 0 0 0,1 0 1 0 0,-1 0-1 0 0,1 0 0 0 0,-1-4 0 0 0,1 1 61 0 0,1 0-1 0 0,-1 0 0 0 0,1-1 1 0 0,0 1-1 0 0,0 0 0 0 0,0 0 0 0 0,4-8 1 0 0,3-4 389 0 0,1 0 1 0 0,0 0 0 0 0,15-19-1 0 0,-14 22-364 0 0,0 2 0 0 0,1-1 0 0 0,1 1 0 0 0,0 1 0 0 0,1 0 0 0 0,25-18 0 0 0,-31 25-326 0 0,-1 0-1 0 0,1 0 1 0 0,0 1 0 0 0,0 0-1 0 0,0 0 1 0 0,1 0-1 0 0,-1 1 1 0 0,1 0 0 0 0,-1 0-1 0 0,1 1 1 0 0,-1 0-1 0 0,1 1 1 0 0,0 0 0 0 0,0 0-1 0 0,-1 0 1 0 0,16 3-1 0 0,-20-2-32 0 0,0 0-1 0 0,0 0 0 0 0,-1 0 1 0 0,1 0-1 0 0,0 1 0 0 0,0-1 0 0 0,-1 1 1 0 0,1 0-1 0 0,-1-1 0 0 0,0 1 0 0 0,1 0 1 0 0,-1 1-1 0 0,0-1 0 0 0,0 0 0 0 0,0 0 1 0 0,0 1-1 0 0,-1-1 0 0 0,1 1 0 0 0,-1 0 1 0 0,1-1-1 0 0,-1 1 0 0 0,0 0 1 0 0,0 0-1 0 0,0 0 0 0 0,-1 0 0 0 0,1 0 1 0 0,-1 0-1 0 0,1 0 0 0 0,-1 0 0 0 0,0 0 1 0 0,0 0-1 0 0,-1 0 0 0 0,1 0 0 0 0,0 0 1 0 0,-2 5-1 0 0,-3 11-2 0 0,0-1 0 0 0,-1 0 0 0 0,-1 0 1 0 0,-13 24-1 0 0,15-30-49 0 0,-131 246 37 0 0,76-150-133 0 0,26-49 82 0 0,19-37 50 0 0,2 0 0 0 0,1 1 0 0 0,-15 41 0 0 0,27-63 11 0 0,-1 0 1 0 0,1-1 0 0 0,0 1-1 0 0,0 0 1 0 0,-1 0 0 0 0,1 0-1 0 0,0-1 1 0 0,0 1 0 0 0,0 0-1 0 0,0 0 1 0 0,0 0 0 0 0,0-1-1 0 0,0 1 1 0 0,0 0 0 0 0,1 0-1 0 0,-1-1 1 0 0,0 1 0 0 0,0 0-1 0 0,1 0 1 0 0,-1-1 0 0 0,0 1-1 0 0,1 0 1 0 0,-1-1 0 0 0,1 1-1 0 0,-1 0 1 0 0,1-1 0 0 0,-1 1-1 0 0,2 1 1 0 0,0-2 5 0 0,-1 1 0 0 0,1 0 0 0 0,0 0 0 0 0,0-1 0 0 0,0 1 0 0 0,0 0 0 0 0,0-1 0 0 0,0 0 0 0 0,0 0 0 0 0,0 1 0 0 0,3-2 0 0 0,9 1 55 0 0,-1-2-1 0 0,24-5 1 0 0,-29 5-36 0 0,165-44 238 0 0,-59 15-279 0 0,19-4 138 0 0,-30 8-574 0 0,-35 9-1497 0 0,-61 17-439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0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10370 0 0,'3'4'1182'0'0,"-1"-2"-913"0"0,1 0-1 0 0,-1 0 1 0 0,-1 0 0 0 0,1 0 0 0 0,0 0 0 0 0,-1 0 0 0 0,1 1 0 0 0,-1-1 0 0 0,1 1 0 0 0,-1-1 0 0 0,1 3 0 0 0,84 321 2095 0 0,-69-252-2051 0 0,-15-64-144 0 0,-1 0 1 0 0,0 1-1 0 0,-1 17 1 0 0,0-16-63 0 0,0-13-1362 0 0,-1-18-6410 0 0,-1 13 2705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34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0 423 18284 0 0,'75'-52'1297'0'0,"2"5"-1"0"0,158-74 1 0 0,-143 77-1084 0 0,-56 26-829 0 0,161-73 1567 0 0,-130 65-3839 0 0,1 5-4218 0 0,-54 19 1836 0 0,-10 3 413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34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272 412 6201 0 0,'3'-6'760'0'0,"-1"-1"0"0"0,0-1 0 0 0,0 1 0 0 0,-1 0 0 0 0,0 0-1 0 0,0 0 1 0 0,-1-1 0 0 0,0 1 0 0 0,0 0 0 0 0,-2-14 0 0 0,-3 0 516 0 0,-1 0 1 0 0,-10-27 0 0 0,14 43-1148 0 0,-13-42 868 0 0,6 18-73 0 0,-17-38 1 0 0,22 60-747 0 0,1 0 0 0 0,-1 1 0 0 0,0-1-1 0 0,0 1 1 0 0,0 0 0 0 0,-1 0 0 0 0,0 1 0 0 0,0-1 0 0 0,-1 1 0 0 0,-10-8 0 0 0,15 12-165 0 0,0 1 1 0 0,-1-1-1 0 0,1 0 0 0 0,-1 0 0 0 0,0 0 0 0 0,1 1 0 0 0,-1-1 0 0 0,1 1 0 0 0,-1 0 1 0 0,0-1-1 0 0,1 1 0 0 0,-1 0 0 0 0,0 0 0 0 0,0 0 0 0 0,1 0 0 0 0,-1 0 0 0 0,0 0 1 0 0,1 1-1 0 0,-1-1 0 0 0,0 0 0 0 0,1 1 0 0 0,-1-1 0 0 0,0 1 0 0 0,1 0 1 0 0,-1 0-1 0 0,1-1 0 0 0,-1 1 0 0 0,1 0 0 0 0,0 0 0 0 0,-1 0 0 0 0,1 1 0 0 0,0-1 1 0 0,0 0-1 0 0,0 0 0 0 0,0 1 0 0 0,0-1 0 0 0,0 1 0 0 0,0-1 0 0 0,-1 3 0 0 0,-4 7-95 0 0,1 1 0 0 0,0-1 0 0 0,0 1 0 0 0,-3 16 0 0 0,5-17 90 0 0,-11 38-84 0 0,-13 85 0 0 0,21-83-63 0 0,3 0 1 0 0,1 1-1 0 0,8 78 0 0 0,13-15-70 0 0,-18-108 177 0 0,1 0-1 0 0,0 0 1 0 0,0-1 0 0 0,1 0-1 0 0,0 1 1 0 0,0-1 0 0 0,0 0-1 0 0,8 11 1 0 0,-10-16 50 0 0,0 0 0 0 0,1 0 1 0 0,-1 1-1 0 0,0-1 0 0 0,1 0 0 0 0,-1 0 0 0 0,0-1 0 0 0,1 1 1 0 0,-1 0-1 0 0,1 0 0 0 0,-1-1 0 0 0,1 1 0 0 0,0-1 1 0 0,-1 1-1 0 0,1-1 0 0 0,3 1 0 0 0,-3-1 52 0 0,1-1 1 0 0,-1 1-1 0 0,1-1 0 0 0,-1 1 1 0 0,0-1-1 0 0,1 0 0 0 0,-1 0 0 0 0,0 0 1 0 0,0 0-1 0 0,0 0 0 0 0,0 0 1 0 0,0-1-1 0 0,0 1 0 0 0,0-1 0 0 0,2-1 1 0 0,8-9 246 0 0,0-1 0 0 0,-1 0 0 0 0,0-1 0 0 0,-1 0 0 0 0,16-30 0 0 0,32-83-187 0 0,-57 125-131 0 0,50-144 647 0 0,-31 84-519 0 0,-20 62-122 0 0,0-1-1 0 0,0 1 1 0 0,0-1-1 0 0,0 1 0 0 0,0-1 1 0 0,1 1-1 0 0,-1-1 1 0 0,0 1-1 0 0,0-1 0 0 0,0 1 1 0 0,1-1-1 0 0,-1 1 1 0 0,0 0-1 0 0,0-1 0 0 0,1 1 1 0 0,-1-1-1 0 0,0 1 1 0 0,1 0-1 0 0,-1-1 1 0 0,1 1-1 0 0,-1 0 0 0 0,0-1 1 0 0,1 1-1 0 0,-1 0 1 0 0,1 0-1 0 0,-1-1 0 0 0,1 1 1 0 0,-1 0-1 0 0,1 0 1 0 0,-1 0-1 0 0,1 0 0 0 0,0 0 1 0 0,12 13 84 0 0,10 40-19 0 0,-18-40-61 0 0,3 7-91 0 0,1 2 119 0 0,1 0-1 0 0,0-1 1 0 0,2-1 0 0 0,0 1 0 0 0,18 20 0 0 0,-27-36-55 0 0,1-1-1 0 0,0-1 1 0 0,0 1 0 0 0,0-1 0 0 0,0 1-1 0 0,0-1 1 0 0,1 0 0 0 0,-1-1-1 0 0,1 1 1 0 0,0-1 0 0 0,-1 0 0 0 0,1 0-1 0 0,0 0 1 0 0,1-1 0 0 0,-1 0-1 0 0,0 0 1 0 0,0 0 0 0 0,0 0-1 0 0,1-1 1 0 0,-1 0 0 0 0,0 0 0 0 0,1-1-1 0 0,-1 1 1 0 0,0-1 0 0 0,0 0-1 0 0,1 0 1 0 0,-1-1 0 0 0,0 0 0 0 0,5-2-1 0 0,1-1-891 0 0,-1 0 0 0 0,0-1-1 0 0,12-9 1 0 0,12-12-5043 0 0,0-3-4184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3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286 147 13275 0 0,'-1'-42'1364'0'0,"2"34"-1025"0"0,-1 0 1 0 0,0-1-1 0 0,0 1 1 0 0,-1 0-1 0 0,0 0 1 0 0,-4-12-1 0 0,4 18-324 0 0,0 0 1 0 0,0-1-1 0 0,0 1 0 0 0,-1 0 0 0 0,1 0 0 0 0,0 0 0 0 0,-1 1 0 0 0,0-1 0 0 0,1 0 0 0 0,-1 0 0 0 0,0 1 0 0 0,0-1 0 0 0,0 1 0 0 0,0 0 1 0 0,0-1-1 0 0,0 1 0 0 0,-1 0 0 0 0,1 0 0 0 0,0 1 0 0 0,0-1 0 0 0,-1 0 0 0 0,1 1 0 0 0,-1-1 0 0 0,1 1 0 0 0,0 0 0 0 0,-5 0 0 0 0,-2 0-38 0 0,1 0-1 0 0,0 0 1 0 0,0 1-1 0 0,0 0 0 0 0,0 0 1 0 0,0 1-1 0 0,1 0 1 0 0,-1 1-1 0 0,0 0 0 0 0,1 0 1 0 0,0 0-1 0 0,0 1 1 0 0,0 0-1 0 0,0 0 0 0 0,0 1 1 0 0,-8 8-1 0 0,11-9 21 0 0,0-1 0 0 0,1 1 0 0 0,0 0 0 0 0,0 0 0 0 0,0 1 0 0 0,0-1 0 0 0,1 1 0 0 0,0-1 1 0 0,0 1-1 0 0,0 0 0 0 0,0 0 0 0 0,1 0 0 0 0,0 0 0 0 0,0 0 0 0 0,0 0 0 0 0,0 0 0 0 0,1 0 0 0 0,0 1 0 0 0,0-1 0 0 0,1 0 0 0 0,-1 0 0 0 0,1 0 0 0 0,0 0 0 0 0,0 0 0 0 0,1 0 0 0 0,3 8 0 0 0,0-2 23 0 0,1 0-1 0 0,0 0 1 0 0,0-1 0 0 0,1 0-1 0 0,1 0 1 0 0,0-1 0 0 0,11 11-1 0 0,70 55 245 0 0,-21-20-132 0 0,-54-42-95 0 0,13 11 51 0 0,25 29 1 0 0,-45-45-11 0 0,-1-1 0 0 0,0 1-1 0 0,-1 1 1 0 0,1-1 0 0 0,-2 1 0 0 0,1 0-1 0 0,-1 0 1 0 0,5 18 0 0 0,-8-25 4 0 0,-1 1 0 0 0,1 0 0 0 0,-1 0 0 0 0,0 0 0 0 0,0 0 0 0 0,0-1-1 0 0,0 1 1 0 0,-1 0 0 0 0,1 0 0 0 0,-1 0 0 0 0,0 0 0 0 0,1-1 0 0 0,-1 1 0 0 0,-1 0 0 0 0,1-1 0 0 0,-2 4 0 0 0,-1-1 35 0 0,1 0 0 0 0,-1-1-1 0 0,0 1 1 0 0,0-1 0 0 0,0 0 0 0 0,-1 0 0 0 0,-7 5 0 0 0,-5 1 23 0 0,0-1 0 0 0,-1-1 0 0 0,-32 12 1 0 0,29-13-161 0 0,-8 3 56 0 0,0 0-1 0 0,-34 5 0 0 0,55-14-50 0 0,-1 0 1 0 0,0 0 0 0 0,1-1-1 0 0,-1 0 1 0 0,1 0 0 0 0,-1-1-1 0 0,1 0 1 0 0,-1 0 0 0 0,1-1-1 0 0,0 0 1 0 0,0-1 0 0 0,-12-5 0 0 0,19 8-107 0 0,0 0 1 0 0,1-1-1 0 0,-1 1 1 0 0,0-1 0 0 0,0 0-1 0 0,0 1 1 0 0,1-1-1 0 0,-1 0 1 0 0,0 1 0 0 0,0-1-1 0 0,1 0 1 0 0,-1 0-1 0 0,1 0 1 0 0,-1 0 0 0 0,1 1-1 0 0,-1-1 1 0 0,1 0 0 0 0,-1 0-1 0 0,1 0 1 0 0,0 0-1 0 0,0 0 1 0 0,-1 0 0 0 0,1 0-1 0 0,0 0 1 0 0,0 0-1 0 0,0 0 1 0 0,0 0 0 0 0,0 0-1 0 0,0 0 1 0 0,1 0-1 0 0,-1-2 1 0 0,15-28-6748 0 0,-6 16 857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10594 0 0,'18'33'1428'0'0,"-8"-14"-743"0"0,-1-1 0 0 0,-1 1 0 0 0,0 1 0 0 0,7 28 0 0 0,17 186 447 0 0,-25-161-830 0 0,-4 23 147 0 0,-3-76 34 0 0,1-85-3535 0 0,0-4-2790 0 0,-1 47 780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3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13 13315 0 0,'-5'-9'919'0'0,"7"5"-328"0"0,18 10-297 0 0,27 22-2584 0 0,-16-7-2093 0 0,-22-16-86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4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5 449 9306 0 0,'3'12'224'0'0,"6"46"427"0"0,-8-55-325 0 0,-1 0 1 0 0,-1 0-1 0 0,1 1 1 0 0,-1-1-1 0 0,1 0 1 0 0,-1 1-1 0 0,0-1 1 0 0,0 0-1 0 0,-1 3 1 0 0,2-6-271 0 0,0 0 1 0 0,0 0 0 0 0,0 0-1 0 0,0 1 1 0 0,0-1 0 0 0,0 0-1 0 0,0 0 1 0 0,0 0 0 0 0,0 0-1 0 0,-1 0 1 0 0,1 0 0 0 0,0 0-1 0 0,0 0 1 0 0,0 0 0 0 0,0 0-1 0 0,0 1 1 0 0,0-1 0 0 0,0 0-1 0 0,0 0 1 0 0,0 0 0 0 0,0 0-1 0 0,0 0 1 0 0,0 0 0 0 0,0 0-1 0 0,0 0 1 0 0,0 0 0 0 0,-1 0-1 0 0,1 0 1 0 0,0 0 0 0 0,0 0-1 0 0,0 0 1 0 0,0 0 0 0 0,0 0-1 0 0,0 0 1 0 0,0 0 0 0 0,0 0-1 0 0,0 0 1 0 0,0 0 0 0 0,-1 0-1 0 0,1 0 1 0 0,0 0 0 0 0,0 0-1 0 0,0 0 1 0 0,0 0 0 0 0,0 0-1 0 0,0 0 1 0 0,0 0 0 0 0,0 0-1 0 0,0 0 1 0 0,0 0 0 0 0,-1 0-1 0 0,1 0 1 0 0,0 0 0 0 0,0 0-1 0 0,0 0 1 0 0,0 0 0 0 0,0 0-1 0 0,0 0 1 0 0,0-1 0 0 0,0 1-1 0 0,0 0 1 0 0,0 0 0 0 0,0 0-1 0 0,0 0 1 0 0,-3-10 1771 0 0,0-10-407 0 0,8-60-84 0 0,3 0 0 0 0,38-153 0 0 0,-45 230-1299 0 0,1-8 69 0 0,1 0 0 0 0,0-1 0 0 0,1 1 0 0 0,1 0 0 0 0,-1 1 0 0 0,2-1 0 0 0,9-15 0 0 0,-13 24-98 0 0,0 0 0 0 0,-1 0 0 0 0,1 0 0 0 0,0 0 0 0 0,0 0 0 0 0,1 1 0 0 0,-1-1 0 0 0,0 1 0 0 0,0-1 0 0 0,1 1 0 0 0,-1 0 0 0 0,1 0 0 0 0,-1 0 0 0 0,1 0 0 0 0,4-1 0 0 0,-4 2 1 0 0,1 0 1 0 0,-1 0-1 0 0,0 0 0 0 0,1 1 1 0 0,-1-1-1 0 0,0 1 1 0 0,0 0-1 0 0,1 0 0 0 0,-1 0 1 0 0,0 0-1 0 0,0 1 1 0 0,0-1-1 0 0,0 1 1 0 0,0 0-1 0 0,4 4 0 0 0,2 2-1 0 0,0 0 0 0 0,-1 0 0 0 0,0 1 0 0 0,0 0 0 0 0,-1 0 0 0 0,0 1 0 0 0,-1 0 0 0 0,0 0 0 0 0,6 17 0 0 0,0 1 16 0 0,-2 1 0 0 0,10 45 0 0 0,-14-40-52 0 0,3 66 1 0 0,-7-64 2 0 0,9 56-1 0 0,-10-88-48 0 0,0 0-1 0 0,0 0 0 0 0,0 0 1 0 0,0 0-1 0 0,1-1 0 0 0,4 8 1 0 0,-6-11 55 0 0,0 0 1 0 0,0 1 0 0 0,0-1-1 0 0,0 0 1 0 0,0 0-1 0 0,1 0 1 0 0,-1 1 0 0 0,0-1-1 0 0,0 0 1 0 0,1 0-1 0 0,-1 0 1 0 0,0 0 0 0 0,0 1-1 0 0,0-1 1 0 0,1 0-1 0 0,-1 0 1 0 0,0 0 0 0 0,1 0-1 0 0,-1 0 1 0 0,0 0-1 0 0,0 0 1 0 0,1 0 0 0 0,-1 0-1 0 0,0 0 1 0 0,0 0 0 0 0,1 0-1 0 0,-1 0 1 0 0,0 0-1 0 0,0 0 1 0 0,1 0 0 0 0,-1 0-1 0 0,0 0 1 0 0,1 0-1 0 0,-1 0 1 0 0,0 0 0 0 0,1-1-1 0 0,9-18-882 0 0,-2-21-12778 0 0,-8 21 6608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0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45 9578 0 0,'-3'-4'903'0'0,"-11"-20"2618"0"0,9 8-810 0 0,13 140 1983 0 0,22 71-3757 0 0,-4-27-312 0 0,74 802-241 0 0,-93-889-305 0 0,-2-37 114 0 0,-2-1 0 0 0,-2 1-1 0 0,-2 0 1 0 0,-2-1 0 0 0,-12 64 0 0 0,15-106-133 0 0,0 0 1 0 0,0 0-1 0 0,0 0 0 0 0,0 0 0 0 0,-1 0 0 0 0,1 0 1 0 0,0 0-1 0 0,-1 0 0 0 0,1-1 0 0 0,-1 1 0 0 0,1 0 1 0 0,-1 0-1 0 0,1 0 0 0 0,-1-1 0 0 0,1 1 0 0 0,-1 0 0 0 0,0 0 1 0 0,1-1-1 0 0,-1 1 0 0 0,0-1 0 0 0,0 1 0 0 0,1 0 1 0 0,-1-1-1 0 0,0 0 0 0 0,0 1 0 0 0,0-1 0 0 0,0 1 1 0 0,0-1-1 0 0,0 0 0 0 0,0 0 0 0 0,0 0 0 0 0,-1 1 0 0 0,-2-2 154 0 0,0 0 0 0 0,0 0 0 0 0,1 0 0 0 0,-1 0 0 0 0,1-1-1 0 0,-1 1 1 0 0,-3-3 0 0 0,-7-3-421 0 0,-12-4-64 0 0,-114-55 1149 0 0,74 26-2067 0 0,51 29-1154 0 0,-28-26 1 0 0,22 9-6050 0 0,13 12-179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79 223 10562 0 0,'-8'-6'590'0'0,"1"0"0"0"0,0 0 0 0 0,0-1 0 0 0,0 0 0 0 0,1 0 0 0 0,0-1 0 0 0,0 1 0 0 0,0-1 0 0 0,-6-14 0 0 0,11 18-506 0 0,-1 1 1 0 0,1 0 0 0 0,0 0 0 0 0,1-1 0 0 0,-1 1 0 0 0,1 0 0 0 0,-1-1 0 0 0,1 1 0 0 0,0 0 0 0 0,0-1-1 0 0,0 1 1 0 0,1-1 0 0 0,-1 1 0 0 0,1 0 0 0 0,0-1 0 0 0,0 1 0 0 0,0 0 0 0 0,0 0 0 0 0,1 0 0 0 0,-1 0-1 0 0,1 0 1 0 0,0 0 0 0 0,-1 0 0 0 0,2 0 0 0 0,-1 1 0 0 0,0-1 0 0 0,0 1 0 0 0,1-1 0 0 0,-1 1 0 0 0,5-3-1 0 0,-1 0-18 0 0,0 1 1 0 0,-1 0-1 0 0,2 0 0 0 0,-1 0 0 0 0,0 1 0 0 0,1 0 0 0 0,-1 0 0 0 0,1 1 0 0 0,0 0 0 0 0,0 0 0 0 0,0 0 0 0 0,0 1 0 0 0,0 0 1 0 0,13 0-1 0 0,-12 2-29 0 0,0 0 1 0 0,0 1-1 0 0,0 0 1 0 0,0 0-1 0 0,0 0 1 0 0,-1 1-1 0 0,1 0 1 0 0,-1 1-1 0 0,0 0 1 0 0,0 0-1 0 0,0 0 1 0 0,0 1-1 0 0,6 6 1 0 0,-7-5-6 0 0,0-1 0 0 0,0 2 0 0 0,-1-1 0 0 0,1 0 0 0 0,-1 1 0 0 0,-1 0 0 0 0,1 0 0 0 0,-1 1 0 0 0,-1-1 0 0 0,1 1 0 0 0,-1 0 0 0 0,-1 0 1 0 0,0 0-1 0 0,0 0 0 0 0,0 0 0 0 0,-1 1 0 0 0,0-1 0 0 0,0 0 0 0 0,-1 1 0 0 0,0-1 0 0 0,-1 0 0 0 0,-3 17 0 0 0,-4 10 45 0 0,-1 1 0 0 0,-3-2 0 0 0,0 0 0 0 0,-18 34 0 0 0,11-26-170 0 0,-22 37 73 0 0,26-55 78 0 0,-18 46 0 0 0,33-70-49 0 0,-1 1 0 0 0,1-1 0 0 0,0 0 0 0 0,0 1 0 0 0,0-1 0 0 0,0 1 0 0 0,0-1 0 0 0,0 0 0 0 0,0 1 0 0 0,0-1 0 0 0,0 1 0 0 0,0-1 0 0 0,0 1 0 0 0,0-1 0 0 0,0 0 0 0 0,0 1 0 0 0,0-1 0 0 0,0 1 0 0 0,0-1 0 0 0,0 0 0 0 0,1 1 0 0 0,-1-1 0 0 0,0 0 0 0 0,0 1 0 0 0,0-1 0 0 0,1 0 0 0 0,-1 1 0 0 0,0-1 0 0 0,0 0 0 0 0,1 1 0 0 0,-1-1 0 0 0,0 0 0 0 0,1 0 0 0 0,-1 1-1 0 0,1-1 1 0 0,19 3 310 0 0,18-8 281 0 0,97-43 540 0 0,-85 29-1040 0 0,83-21 0 0 0,-110 35-157 0 0,-10 1-16 0 0,1 1-1 0 0,-1 0 1 0 0,1 1-1 0 0,0 1 1 0 0,0 0 0 0 0,0 1-1 0 0,19 2 1 0 0,-25 0 51 0 0,2 3-4816 0 0,-10-4 4653 0 0,0-1 1 0 0,1 0-1 0 0,-1 0 1 0 0,0 1-1 0 0,0-1 1 0 0,1 0-1 0 0,-1 0 1 0 0,0 1 0 0 0,0-1-1 0 0,0 0 1 0 0,0 1-1 0 0,1-1 1 0 0,-1 0-1 0 0,0 1 1 0 0,0-1-1 0 0,0 0 1 0 0,0 1-1 0 0,0-1 1 0 0,0 0-1 0 0,0 1 1 0 0,0-1-1 0 0,0 0 1 0 0,0 1-1 0 0,0-1 1 0 0,0 0-1 0 0,0 1 1 0 0,0-1-1 0 0,0 0 1 0 0,-1 0-1 0 0,1 1 1 0 0,0-1-1 0 0,0 0 1 0 0,0 1-1 0 0,0-1 1 0 0,0 0-1 0 0,-1 0 1 0 0,1 1 0 0 0,0-1-1 0 0,0 0 1 0 0,-1 0-1 0 0,1 1 1 0 0,0-1-1 0 0,0 0 1 0 0,-1 0-1 0 0,1 0 1 0 0,0 1-1 0 0,-1-1 1 0 0,1 0-1 0 0,0 0 1 0 0,-1 0-1 0 0,1 0 1 0 0,-1 0-1 0 0,-4 3-4865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0 204 11346 0 0,'33'2'1596'0'0,"-22"-1"-1001"0"0,0 0 0 0 0,0-1 0 0 0,13-2 0 0 0,30-8 1212 0 0,1-3 0 0 0,86-33 0 0 0,-6 2-739 0 0,-26 10-853 0 0,-45 13-949 0 0,80-16 0 0 0,-142 37 362 0 0,-1 0-1 0 0,1-1 1 0 0,0 1 0 0 0,0 0 0 0 0,0 0-1 0 0,0 0 1 0 0,0 0 0 0 0,0 0 0 0 0,0 1 0 0 0,0-1-1 0 0,0 1 1 0 0,-1-1 0 0 0,4 2 0 0 0,-5-2 147 0 0,1 1 0 0 0,0-1 0 0 0,-1 1 1 0 0,1 0-1 0 0,0-1 0 0 0,-1 1 0 0 0,1 0 0 0 0,-1 0 1 0 0,1-1-1 0 0,-1 1 0 0 0,1 0 0 0 0,-1 0 1 0 0,0 0-1 0 0,1 0 0 0 0,-1-1 0 0 0,0 1 0 0 0,0 0 1 0 0,0 0-1 0 0,0 0 0 0 0,0 0 0 0 0,0 0 0 0 0,0 0 1 0 0,0 0-1 0 0,0 0 0 0 0,0 0 0 0 0,0-1 1 0 0,0 1-1 0 0,0 0 0 0 0,-1 1 0 0 0,-2 8-4593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2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289 133 10354 0 0,'-11'-25'2839'0'0,"6"13"-1897"0"0,-1-1 0 0 0,0 1 1 0 0,-1 0-1 0 0,0 1 0 0 0,-11-13 0 0 0,16 22-909 0 0,0 0 0 0 0,0 0 0 0 0,1 0-1 0 0,-1 0 1 0 0,-1 1 0 0 0,1-1 0 0 0,0 1 0 0 0,0-1-1 0 0,-1 1 1 0 0,1 0 0 0 0,0 0 0 0 0,-1 0 0 0 0,0 0-1 0 0,1 1 1 0 0,-1-1 0 0 0,1 1 0 0 0,-1-1-1 0 0,0 1 1 0 0,1 0 0 0 0,-1 0 0 0 0,1 0 0 0 0,-1 0-1 0 0,0 1 1 0 0,1-1 0 0 0,-1 1 0 0 0,0-1 0 0 0,1 1-1 0 0,-1 0 1 0 0,1 0 0 0 0,0 0 0 0 0,-1 0-1 0 0,-3 3 1 0 0,1 0-60 0 0,0 0 1 0 0,0 0-1 0 0,0 0 0 0 0,0 1 0 0 0,1-1 0 0 0,0 1 0 0 0,0 0 0 0 0,0 1 1 0 0,1-1-1 0 0,-4 7 0 0 0,-26 65-96 0 0,19-43 33 0 0,4-9 15 0 0,0 0 0 0 0,2 1 0 0 0,-5 32 0 0 0,10-45 52 0 0,1 1-1 0 0,1-1 1 0 0,0 1 0 0 0,1 0-1 0 0,1-1 1 0 0,0 1-1 0 0,0 0 1 0 0,5 15-1 0 0,-6-28 45 0 0,0 0-1 0 0,1 1 0 0 0,-1-1 0 0 0,1 0 1 0 0,-1 0-1 0 0,0 0 0 0 0,1 0 1 0 0,0 0-1 0 0,-1 0 0 0 0,1 0 0 0 0,-1 0 1 0 0,1 0-1 0 0,0 0 0 0 0,0 0 1 0 0,0 0-1 0 0,0-1 0 0 0,0 1 0 0 0,-1 0 1 0 0,1-1-1 0 0,0 1 0 0 0,1 0 1 0 0,-1-1-1 0 0,0 1 0 0 0,0-1 0 0 0,1 1 1 0 0,1-1 64 0 0,-1 0 1 0 0,0 0 0 0 0,0 0 0 0 0,0-1-1 0 0,0 1 1 0 0,0 0 0 0 0,0-1-1 0 0,0 0 1 0 0,0 1 0 0 0,0-1 0 0 0,0 0-1 0 0,0 0 1 0 0,2-1 0 0 0,6-5 388 0 0,0-1 1 0 0,0 0-1 0 0,14-14 1 0 0,-22 20-467 0 0,110-121 2196 0 0,-111 122-2202 0 0,0 0 1 0 0,-1 1 0 0 0,1-1 0 0 0,0 0 0 0 0,0 1 0 0 0,0-1 0 0 0,0 1 0 0 0,0-1-1 0 0,0 1 1 0 0,0-1 0 0 0,0 1 0 0 0,0-1 0 0 0,0 1 0 0 0,0 0 0 0 0,0 0 0 0 0,0-1-1 0 0,0 1 1 0 0,0 0 0 0 0,0 0 0 0 0,0 0 0 0 0,0 0 0 0 0,0 0 0 0 0,0 1 0 0 0,0-1-1 0 0,0 0 1 0 0,0 0 0 0 0,0 1 0 0 0,0-1 0 0 0,0 1 0 0 0,0-1 0 0 0,0 1 0 0 0,0-1-1 0 0,0 1 1 0 0,0-1 0 0 0,0 1 0 0 0,0 0 0 0 0,-1-1 0 0 0,1 1 0 0 0,0 0 0 0 0,0 0-1 0 0,-1 0 1 0 0,1 0 0 0 0,-1 0 0 0 0,1 0 0 0 0,0 1 0 0 0,5 8 35 0 0,0 1 0 0 0,-1-1 1 0 0,6 18-1 0 0,-4-10-17 0 0,-1-6 29 0 0,0 1-1 0 0,1-1 1 0 0,1-1 0 0 0,0 1-1 0 0,1-1 1 0 0,0-1-1 0 0,0 1 1 0 0,14 10-1 0 0,-15-15-7 0 0,0 0 0 0 0,0-1 0 0 0,1 0 0 0 0,0 0 1 0 0,-1-1-1 0 0,2 0 0 0 0,-1-1 0 0 0,0 0 0 0 0,1-1 0 0 0,-1 1 0 0 0,1-2 0 0 0,16 2 0 0 0,-11-3 81 0 0,1-1 1 0 0,0 0 0 0 0,-1-1-1 0 0,1-1 1 0 0,-1-1 0 0 0,0 0-1 0 0,0 0 1 0 0,0-2 0 0 0,0 0-1 0 0,-1-1 1 0 0,0 0 0 0 0,20-15 0 0 0,-16 10-579 0 0,-2 0 1 0 0,0-2 0 0 0,23-24-1 0 0,-27 23-1930 0 0,0 0-1 0 0,0 0 1 0 0,17-33-1 0 0,-15 18-7123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1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10154 0 0,'19'0'6324'0'0,"16"-11"-4063"0"0,38-16-898 0 0,-49 16-1000 0 0,14-5 144 0 0,1 1 0 0 0,72-18 0 0 0,-108 33-413 0 0,0 0-1 0 0,1-1 1 0 0,-1 1-1 0 0,0 1 1 0 0,1-1-1 0 0,-1 1 1 0 0,0-1-1 0 0,5 2 1 0 0,4 1-1984 0 0,-1-2-4498 0 0,-8-1 3038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29 289 10946 0 0,'-29'9'10764'0'0,"43"-17"-10125"0"0,38-20-450 0 0,1 2-1 0 0,1 2 1 0 0,1 2 0 0 0,77-18 0 0 0,238-37 213 0 0,-226 51 11 0 0,90-13 624 0 0,-243 37-624 0 0,-26-3-151 0 0,22 6-3953 0 0,3 4-3513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24 224 7490 0 0,'-2'0'334'0'0,"1"0"1"0"0,0 0 0 0 0,-1 0 0 0 0,1 0-1 0 0,0-1 1 0 0,-1 1 0 0 0,1 0 0 0 0,0 0-1 0 0,-1-1 1 0 0,1 1 0 0 0,0-1 0 0 0,0 1-1 0 0,-2-2 1 0 0,2 2-168 0 0,1-1 0 0 0,0 1 1 0 0,0 0-1 0 0,-1-1 0 0 0,1 1 0 0 0,0-1 1 0 0,0 1-1 0 0,0 0 0 0 0,-1-1 0 0 0,1 1 0 0 0,0-1 1 0 0,0 1-1 0 0,0 0 0 0 0,0-1 0 0 0,0 1 0 0 0,0-1 1 0 0,0 1-1 0 0,0-1 0 0 0,0 1 0 0 0,0-1 1 0 0,0 1-1 0 0,0 0 0 0 0,0-1 0 0 0,0 1 0 0 0,0-1 1 0 0,1 1-1 0 0,-1-1 0 0 0,10-15 2852 0 0,6-3-3324 0 0,-11 14 422 0 0,13-15 67 0 0,0 1-1 0 0,2 0 1 0 0,25-19 0 0 0,-40 35-187 0 0,-1 0 1 0 0,1 0-1 0 0,-1 0 0 0 0,1 0 1 0 0,0 0-1 0 0,0 1 1 0 0,0 0-1 0 0,0 0 0 0 0,1 1 1 0 0,-1-1-1 0 0,1 1 0 0 0,-1 0 1 0 0,0 1-1 0 0,1-1 0 0 0,-1 1 1 0 0,1 0-1 0 0,-1 0 0 0 0,1 1 1 0 0,-1 0-1 0 0,1 0 0 0 0,-1 0 1 0 0,8 3-1 0 0,-7 0 5 0 0,0-1 1 0 0,-1 2-1 0 0,0-1 0 0 0,0 0 0 0 0,0 1 1 0 0,0 0-1 0 0,0 0 0 0 0,-1 1 0 0 0,0-1 1 0 0,0 1-1 0 0,-1 0 0 0 0,1 0 0 0 0,3 11 1 0 0,1 1-2 0 0,-2 0 0 0 0,0 1 0 0 0,6 29 0 0 0,-10-30 61 0 0,0 1-1 0 0,-1-1 1 0 0,-1 0-1 0 0,0 1 1 0 0,-2-1-1 0 0,0 0 1 0 0,-1 0 0 0 0,-1 0-1 0 0,0 0 1 0 0,-1 0-1 0 0,-9 17 1 0 0,14-34-6 0 0,0 0-1 0 0,-1 0 1 0 0,1 0 0 0 0,-1 0 0 0 0,1 0-1 0 0,-1 0 1 0 0,1 0 0 0 0,-1-1 0 0 0,1 1-1 0 0,-1 0 1 0 0,0 0 0 0 0,0 0 0 0 0,1-1-1 0 0,-1 1 1 0 0,0 0 0 0 0,-2 0 0 0 0,3-1-4 0 0,0 0 0 0 0,-1 0 0 0 0,1 0 0 0 0,0 0 0 0 0,-1 0 0 0 0,1-1 0 0 0,0 1 0 0 0,-1 0 0 0 0,1 0 0 0 0,0-1 0 0 0,-1 1 0 0 0,1 0 0 0 0,0 0 0 0 0,0-1 0 0 0,-1 1 0 0 0,1 0 0 0 0,0-1 0 0 0,0 1 0 0 0,0 0 0 0 0,-1-1 0 0 0,1 1 0 0 0,0 0 0 0 0,0-1 0 0 0,0 1 0 0 0,0-1 0 0 0,0 1 0 0 0,0 0 0 0 0,0-1-1 0 0,-3-38 1017 0 0,11 3-1001 0 0,1 1 0 0 0,1 0-1 0 0,20-43 1 0 0,15-53 92 0 0,-43 122-155 0 0,18-55-1 0 0,-19 61-14 0 0,0 0 1 0 0,1-1-1 0 0,-1 1 1 0 0,1 0-1 0 0,-1 0 1 0 0,1 0 0 0 0,0 0-1 0 0,1 1 1 0 0,-1-1-1 0 0,0 0 1 0 0,1 1-1 0 0,-1 0 1 0 0,1-1 0 0 0,0 1-1 0 0,4-2 1 0 0,-5 3-6 0 0,0 1-1 0 0,-1 0 1 0 0,1 0 0 0 0,-1 0 0 0 0,1 0 0 0 0,0 0 0 0 0,-1 0 0 0 0,1 0 0 0 0,-1 1 0 0 0,1-1 0 0 0,0 0 0 0 0,-1 1 0 0 0,1-1-1 0 0,-1 1 1 0 0,1 0 0 0 0,-1 0 0 0 0,0-1 0 0 0,1 1 0 0 0,-1 0 0 0 0,0 0 0 0 0,1 0 0 0 0,-1 1 0 0 0,0-1 0 0 0,0 0 0 0 0,1 2-1 0 0,27 36-89 0 0,-26-34 89 0 0,22 37-22 0 0,-2 0-1 0 0,-2 2 1 0 0,-1 0-1 0 0,-3 1 1 0 0,-1 1-1 0 0,-3 0 1 0 0,12 77-1 0 0,-22-113 82 0 0,-2-8 8 0 0,0 1 1 0 0,-1 0 0 0 0,1 0 0 0 0,0 0-1 0 0,-1 0 1 0 0,1-1 0 0 0,-1 1 0 0 0,0 0 0 0 0,0 0-1 0 0,0 0 1 0 0,-1 6 0 0 0,-17-52 1251 0 0,9 0-3730 0 0,11 15-8050 0 0,1 18 2707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9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14051 0 0,'-2'38'6257'0'0,"-1"-4"-5992"0"0,3 61 1 0 0,6-38 58 0 0,17 71 0 0 0,-18-111-285 0 0,6 29 452 0 0,-10-44-513 0 0,-1 0-1 0 0,0 0 1 0 0,0 0 0 0 0,0 0 0 0 0,0 0 0 0 0,0 0-1 0 0,0 0 1 0 0,0 0 0 0 0,-1 0 0 0 0,1 0 0 0 0,-1 0 0 0 0,1 0-1 0 0,-1 0 1 0 0,0 0 0 0 0,0 0 0 0 0,0-1 0 0 0,0 1-1 0 0,-2 2 1 0 0,3-4-153 0 0,0 1-1 0 0,-1-1 0 0 0,1 0 1 0 0,0 0-1 0 0,0 0 0 0 0,0 0 1 0 0,0 0-1 0 0,-1 0 0 0 0,1 0 1 0 0,0 0-1 0 0,0 0 1 0 0,0 0-1 0 0,-1 0 0 0 0,1 0 1 0 0,0 0-1 0 0,0 0 0 0 0,0-1 1 0 0,-1 1-1 0 0,1 0 0 0 0,0 0 1 0 0,0 0-1 0 0,0 0 0 0 0,0 0 1 0 0,-1 0-1 0 0,1 0 1 0 0,0 0-1 0 0,0-1-351 0 0,0 1 351 0 0,0 0 1 0 0,-1 0-1 0 0,1 0 0 0 0,0-1 1 0 0,0 1-1 0 0,0 0 0 0 0,0 0 1 0 0,0 0-1 0 0,0-1 0 0 0,0 1 1 0 0,0 0-1 0 0,0 0 1 0 0,0 0-1 0 0,0-1 0 0 0,0 1 1 0 0,0 0-1 0 0,0 0 0 0 0,0 0 1 0 0,0 0-1 0 0,0-1 0 0 0,0 1 1 0 0,0 0-1 0 0,0 0 0 0 0,0 0 1 0 0,0-1-1 0 0,0 1 1 0 0,0 0-1 0 0,1 0 0 0 0,-1 0 1 0 0,0-1-1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9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9370 0 0,'2'0'186'0'0,"0"0"1"0"0,0 0-1 0 0,-1 0 0 0 0,1 1 0 0 0,0-1 1 0 0,0 1-1 0 0,0 0 0 0 0,-1-1 0 0 0,1 1 1 0 0,0 0-1 0 0,-1 0 0 0 0,1 0 1 0 0,0 0-1 0 0,-1 0 0 0 0,1 1 0 0 0,-1-1 1 0 0,0 0-1 0 0,1 1 0 0 0,-1-1 1 0 0,0 1-1 0 0,0-1 0 0 0,0 1 0 0 0,0 0 1 0 0,0-1-1 0 0,0 1 0 0 0,-1 0 0 0 0,1 0 1 0 0,-1-1-1 0 0,1 1 0 0 0,0 2 1 0 0,1 8 196 0 0,0 0 0 0 0,0 1 0 0 0,-1 20 0 0 0,0-13 56 0 0,17 350 3196 0 0,-20-378-4275 0 0,-5-46-9103 0 0,6 38 3600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49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11602 0 0,'1'-1'97'0'0,"1"-1"0"0"0,-1 1 0 0 0,1 0-1 0 0,0 0 1 0 0,0 0 0 0 0,0 0-1 0 0,0 1 1 0 0,-1-1 0 0 0,1 0-1 0 0,0 1 1 0 0,0 0 0 0 0,0-1-1 0 0,0 1 1 0 0,0 0 0 0 0,0 0-1 0 0,3 0 1 0 0,-2 0 148 0 0,70-12 2370 0 0,103-32 0 0 0,29-5-3132 0 0,-173 44-5816 0 0,-25 4-569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1 214 10338 0 0,'0'-5'875'0'0,"1"0"0"0"0,-1 0 0 0 0,1 0-1 0 0,0 0 1 0 0,1 0 0 0 0,2-7 0 0 0,20-31 1642 0 0,-18 34-2344 0 0,1 1 0 0 0,-1 0 0 0 0,2 0 0 0 0,-1 1 0 0 0,1 0 0 0 0,15-10 0 0 0,-18 14-169 0 0,-1 0-1 0 0,1 1 1 0 0,-1 0 0 0 0,1 0 0 0 0,0 0 0 0 0,0 0 0 0 0,0 1 0 0 0,0 0-1 0 0,0 0 1 0 0,1 0 0 0 0,-1 1 0 0 0,0 0 0 0 0,0 0 0 0 0,0 0 0 0 0,8 1-1 0 0,-10 0 5 0 0,1 0-1 0 0,-1 0 1 0 0,0 1-1 0 0,0-1 1 0 0,0 1-1 0 0,0-1 1 0 0,0 1-1 0 0,-1 0 1 0 0,1 0-1 0 0,-1 0 1 0 0,1 0-1 0 0,-1 1 1 0 0,1-1-1 0 0,-1 1 0 0 0,0-1 1 0 0,0 1-1 0 0,-1 0 1 0 0,1 0-1 0 0,0 0 1 0 0,-1 0-1 0 0,0 0 1 0 0,0 0-1 0 0,0 0 1 0 0,0 0-1 0 0,1 4 1 0 0,1 12 35 0 0,-1 0 1 0 0,0 0 0 0 0,-2 0 0 0 0,0 1 0 0 0,-1-1-1 0 0,-5 28 1 0 0,-2-2-6 0 0,-23 68 0 0 0,24-95 92 0 0,0 0-1 0 0,-20 30 0 0 0,21-37-27 0 0,20-51 2006 0 0,50-68-2111 0 0,-20 38 147 0 0,-4-3 1 0 0,35-87 0 0 0,-66 139-133 0 0,-6 16-9 0 0,-1 0 0 0 0,1 0 0 0 0,-1 0 0 0 0,-1 0 0 0 0,1-1 0 0 0,-1 1 0 0 0,1-11 0 0 0,-12 61-517 0 0,-1-6 469 0 0,2 17 1 0 0,-1 3-19 0 0,-6 111 0 0 0,16-165 80 0 0,0 0 1 0 0,0 0 0 0 0,1 0-1 0 0,-1-1 1 0 0,1 1 0 0 0,0 0-1 0 0,1 0 1 0 0,-1-1 0 0 0,1 1-1 0 0,0-1 1 0 0,0 1 0 0 0,0-1 0 0 0,1 0-1 0 0,-1 0 1 0 0,1 0 0 0 0,0 0-1 0 0,1-1 1 0 0,3 4 0 0 0,-2-2 53 0 0,0-2 1 0 0,1 1-1 0 0,-1-1 1 0 0,1 0-1 0 0,0 0 1 0 0,0 0-1 0 0,0-1 1 0 0,1 0-1 0 0,-1 0 1 0 0,0 0-1 0 0,1-1 1 0 0,7 0-1 0 0,-2 0 29 0 0,0 0-1 0 0,0-1 0 0 0,0-1 0 0 0,0 0 0 0 0,0-1 1 0 0,0 0-1 0 0,0-1 0 0 0,0 0 0 0 0,-1-1 0 0 0,1 0 1 0 0,-1-1-1 0 0,0 0 0 0 0,-1 0 0 0 0,12-9 1 0 0,-17 10-163 0 0,0 1-2 0 0,0 0 0 0 0,-1-1 0 0 0,1 1 0 0 0,-1-1 0 0 0,0-1 0 0 0,0 1 0 0 0,0 0 0 0 0,-1-1 0 0 0,1 0 0 0 0,-1 0 0 0 0,3-5 0 0 0,-6 9-422 0 0,0 0 1 0 0,-1 1-1 0 0,1-1 0 0 0,0 0 1 0 0,0 0-1 0 0,0 1 1 0 0,-1-1-1 0 0,1 0 0 0 0,0 1 1 0 0,-1-1-1 0 0,1 0 1 0 0,-1 1-1 0 0,1-1 0 0 0,0 1 1 0 0,-1-1-1 0 0,0 0 1 0 0,1 1-1 0 0,-1 0 1 0 0,1-1-1 0 0,-1 1 0 0 0,1-1 1 0 0,-1 1-1 0 0,0-1 1 0 0,1 1-1 0 0,-1 0 0 0 0,0 0 1 0 0,0-1-1 0 0,0 1 1 0 0,-5-3-6117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0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47 382 12083 0 0,'-29'2'2216'0'0,"29"-2"-2197"0"0,-1 0 0 0 0,0 0 0 0 0,1 0-1 0 0,-1 0 1 0 0,0 0 0 0 0,1 0 0 0 0,-1 0-1 0 0,0 0 1 0 0,1 1 0 0 0,-1-1 0 0 0,0 0 0 0 0,1 0-1 0 0,-1 1 1 0 0,0-1 0 0 0,1 0 0 0 0,-1 1-1 0 0,1-1 1 0 0,-1 0 0 0 0,1 1 0 0 0,-1-1 0 0 0,1 1-1 0 0,-1-1 1 0 0,1 1 0 0 0,-1-1 0 0 0,1 1-1 0 0,-1-1 1 0 0,1 1 0 0 0,0 0 0 0 0,-1-1 0 0 0,1 1-1 0 0,0-1 1 0 0,0 1 0 0 0,-1 0 0 0 0,1-1-1 0 0,0 2 1 0 0,4-1 136 0 0,-1-1 0 0 0,1 1 0 0 0,0-1 0 0 0,-1 0 0 0 0,1 0 0 0 0,0 0 0 0 0,-1-1 0 0 0,1 1 0 0 0,5-2 0 0 0,-9 2-115 0 0,46-11 1202 0 0,-1-2 0 0 0,56-24 0 0 0,-19 6-426 0 0,172-51-366 0 0,3 12 1 0 0,450-63-1 0 0,-533 115-2379 0 0,-115 16-2008 0 0,-2 3-4020 0 0,-45 1 2587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0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292 111 12571 0 0,'-11'-20'2369'0'0,"4"7"-1340"0"0,0 1 0 0 0,-17-23 0 0 0,22 32-984 0 0,0 1 0 0 0,0-1 1 0 0,-1 1-1 0 0,1 0 0 0 0,-1 0 1 0 0,1 0-1 0 0,-1 0 0 0 0,0 0 1 0 0,1 0-1 0 0,-1 1 0 0 0,0-1 1 0 0,0 1-1 0 0,0 0 0 0 0,-1 0 1 0 0,1 0-1 0 0,0 1 0 0 0,0-1 1 0 0,-5 0-1 0 0,5 2-35 0 0,-1 0 0 0 0,1-1-1 0 0,-1 1 1 0 0,1 1 0 0 0,0-1 0 0 0,0 0-1 0 0,0 1 1 0 0,0 0 0 0 0,0-1-1 0 0,0 1 1 0 0,0 0 0 0 0,0 1 0 0 0,1-1-1 0 0,-1 0 1 0 0,1 1 0 0 0,0-1 0 0 0,-3 5-1 0 0,-34 51 152 0 0,36-53-150 0 0,-10 17 55 0 0,1 1 1 0 0,0 1-1 0 0,2 0 0 0 0,1 0 1 0 0,1 1-1 0 0,1 0 1 0 0,1 1-1 0 0,2 0 0 0 0,0 0 1 0 0,2 0-1 0 0,0 0 1 0 0,2 0-1 0 0,5 37 0 0 0,-5-59-2 0 0,1 0-1 0 0,0 0 0 0 0,0-1 0 0 0,0 1 0 0 0,1-1 1 0 0,-1 1-1 0 0,1-1 0 0 0,0 0 0 0 0,0 1 1 0 0,0-1-1 0 0,0 0 0 0 0,5 5 0 0 0,-5-7 15 0 0,-1 0 1 0 0,0 0-1 0 0,0 0 0 0 0,1 0 0 0 0,-1 0 0 0 0,1-1 0 0 0,-1 1 1 0 0,1 0-1 0 0,-1-1 0 0 0,1 1 0 0 0,-1-1 0 0 0,1 1 0 0 0,-1-1 1 0 0,1 0-1 0 0,0 0 0 0 0,-1 0 0 0 0,1 0 0 0 0,0 0 1 0 0,-1 0-1 0 0,1 0 0 0 0,-1 0 0 0 0,1-1 0 0 0,0 1 0 0 0,-1 0 1 0 0,1-1-1 0 0,-1 0 0 0 0,1 1 0 0 0,-1-1 0 0 0,0 0 0 0 0,1 0 1 0 0,1-1-1 0 0,8-7 139 0 0,-1 0 1 0 0,0 0 0 0 0,0-1-1 0 0,-1 0 1 0 0,0 0 0 0 0,9-16-1 0 0,38-73-68 0 0,-40 54 56 0 0,-13 36-166 0 0,0 0 0 0 0,0 0-1 0 0,8-16 1 0 0,-11 25-45 0 0,1 0-1 0 0,-1 0 0 0 0,0-1 1 0 0,0 1-1 0 0,0 0 1 0 0,0 0-1 0 0,0 0 1 0 0,1 0-1 0 0,-1 0 1 0 0,0 0-1 0 0,0 0 0 0 0,0 0 1 0 0,1 0-1 0 0,-1 0 1 0 0,0 0-1 0 0,0-1 1 0 0,0 1-1 0 0,0 0 1 0 0,1 0-1 0 0,-1 0 1 0 0,0 0-1 0 0,0 0 0 0 0,0 0 1 0 0,1 1-1 0 0,-1-1 1 0 0,0 0-1 0 0,0 0 1 0 0,0 0-1 0 0,1 0 1 0 0,-1 0-1 0 0,0 0 0 0 0,0 0 1 0 0,0 0-1 0 0,0 0 1 0 0,0 0-1 0 0,1 1 1 0 0,-1-1-1 0 0,0 0 1 0 0,0 0-1 0 0,0 0 0 0 0,0 0 1 0 0,0 0-1 0 0,0 1 1 0 0,1-1-1 0 0,-1 0 1 0 0,0 0-1 0 0,0 1 1 0 0,10 14-97 0 0,4 18 80 0 0,-9-19 39 0 0,0 0-1 0 0,1 0 1 0 0,1-1-1 0 0,0 0 1 0 0,1 0-1 0 0,0 0 1 0 0,1-1 0 0 0,0 0-1 0 0,1-1 1 0 0,0 0-1 0 0,1-1 1 0 0,0 0-1 0 0,21 14 1 0 0,-24-18-207 0 0,1-1-1 0 0,0 0 1 0 0,0 0-1 0 0,1-1 1 0 0,-1 0 0 0 0,1-1-1 0 0,0 0 1 0 0,0-1 0 0 0,0 0-1 0 0,0 0 1 0 0,0-1 0 0 0,1 0-1 0 0,-1-1 1 0 0,0 0-1 0 0,0-1 1 0 0,1 0 0 0 0,-1-1-1 0 0,0 0 1 0 0,0 0 0 0 0,16-7-1 0 0,24-18-7552 0 0,-26 9-422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3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1037 10290 0 0,'-21'-7'1989'0'0,"16"6"-1047"0"0,14 5-1 0 0,3-2-456 0 0,0-1 0 0 0,0 0 0 0 0,0 0 0 0 0,0-2-1 0 0,0 1 1 0 0,0-1 0 0 0,0-1 0 0 0,0 0 0 0 0,17-6 0 0 0,8 0-77 0 0,981-217 570 0 0,-281 54-916 0 0,1163-172-481 0 0,20 129 317 0 0,-365 152 154 0 0,1 112 806 0 0,-1247-25-149 0 0,400 86 0 0 0,-682-105-673 0 0,0 0 0 0 0,-1 3 0 0 0,0 0 0 0 0,0 1 0 0 0,28 17 0 0 0,-45-22-34 0 0,-1 0-1 0 0,1 1 0 0 0,-2 0 1 0 0,1 0-1 0 0,-1 1 1 0 0,1 0-1 0 0,-2 0 1 0 0,1 0-1 0 0,-1 1 1 0 0,0 0-1 0 0,-1 1 1 0 0,0-1-1 0 0,0 1 1 0 0,-1 0-1 0 0,0 0 1 0 0,-1 0-1 0 0,5 18 1 0 0,36 165 38 0 0,6 27-71 0 0,-32-124 46 0 0,148 907-154 0 0,-53-224 211 0 0,-6-68 780 0 0,-84-554-652 0 0,24 202 376 0 0,-39-265-208 0 0,-9 174 1 0 0,-2-233-240 0 0,-1-1 0 0 0,-2 0 0 0 0,-1 0 0 0 0,-1 0 0 0 0,-14 33 0 0 0,20-62-83 0 0,-1 1 0 0 0,0-1 0 0 0,0 0 0 0 0,0 0 0 0 0,0 0 0 0 0,0 0 0 0 0,-1-1 0 0 0,0 1 0 0 0,1-1 0 0 0,-1 0 0 0 0,0 0 0 0 0,-1 0-1 0 0,1-1 1 0 0,-1 1 0 0 0,-4 1 0 0 0,-12 5 25 0 0,-1-2 1 0 0,-25 6-1 0 0,2 0-123 0 0,-256 94-238 0 0,-43 14-147 0 0,-1064 289 560 0 0,1336-390-102 0 0,-947 236 240 0 0,630-162-121 0 0,-737 163 68 0 0,71-17 172 0 0,-202 34-231 0 0,999-220-154 0 0,-1017 181 846 0 0,649-124-341 0 0,-265 12 452 0 0,853-121-838 0 0,-50-3-1 0 0,26-8-2732 0 0,50 6 151 0 0,1 0 0 0 0,-1-1 0 0 0,-11-6 0 0 0,3-1-7796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6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47 12211 0 0,'-8'-19'1065'0'0,"7"17"-778"0"0,1 0-1 0 0,-1-1 1 0 0,0 1 0 0 0,0 0 0 0 0,0 0-1 0 0,0-1 1 0 0,0 1 0 0 0,0 0 0 0 0,0 0-1 0 0,-1 0 1 0 0,-2-2 389 0 0,3 10-366 0 0,1 0 0 0 0,-1 0 0 0 0,1 1 0 0 0,0-1-1 0 0,0 0 1 0 0,1 0 0 0 0,2 11 0 0 0,0 6 87 0 0,12 120 439 0 0,48 201 0 0 0,-51-291-750 0 0,3-1-1 0 0,37 88 1 0 0,-45-123-13 0 0,1-1 1 0 0,1 0-1 0 0,1 0 0 0 0,0-1 1 0 0,1 0-1 0 0,0-1 1 0 0,1 0-1 0 0,1-1 0 0 0,0-1 1 0 0,1 0-1 0 0,0 0 1 0 0,16 9-1 0 0,-23-18 84 0 0,0 0 0 0 0,0 0 0 0 0,0 0-1 0 0,0-1 1 0 0,0 0 0 0 0,0-1 0 0 0,1 0 0 0 0,-1 0 0 0 0,1 0 0 0 0,-1-1-1 0 0,0 0 1 0 0,1 0 0 0 0,-1-1 0 0 0,1 0 0 0 0,-1-1 0 0 0,0 1 0 0 0,0-1 0 0 0,0-1-1 0 0,0 1 1 0 0,0-1 0 0 0,11-6 0 0 0,9-7 270 0 0,0-1-1 0 0,-1-2 1 0 0,39-35 0 0 0,-61 50-439 0 0,25-21 106 0 0,-1-3-1 0 0,-1 0 1 0 0,-2-2-1 0 0,-1 0 1 0 0,25-41-1 0 0,-36 47-56 0 0,0 0 1 0 0,-1-1-1 0 0,-1 0 0 0 0,-2-1 0 0 0,0 0 1 0 0,-2-1-1 0 0,-1 0 0 0 0,3-31 1 0 0,-5 25-242 0 0,3-65 389 0 0,-6 86-660 0 0,-2 0 0 0 0,0 0 0 0 0,0 0-1 0 0,-1 0 1 0 0,0 0 0 0 0,-5-11 0 0 0,-3 5-3528 0 0,-8 6-4506 0 0,9 8 1011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39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56 9706 0 0,'-24'3'780'0'0,"19"1"1005"0"0,15 0 998 0 0,4-3-2151 0 0,0 0 1 0 0,0-2-1 0 0,0 1 1 0 0,0-2-1 0 0,-1 0 1 0 0,24-6-1 0 0,12-1 63 0 0,362-36 1328 0 0,-410 44-1983 0 0,0 1 0 0 0,0 0 0 0 0,0 0 0 0 0,1 0 0 0 0,-1 0 0 0 0,0 0 0 0 0,0 0 0 0 0,0 0 0 0 0,1 0 0 0 0,-1 1 0 0 0,0-1 0 0 0,0 0 0 0 0,0 1 0 0 0,0-1 0 0 0,0 1 0 0 0,2 0 0 0 0,-3 0-12 0 0,0-1 0 0 0,0 1 0 0 0,0 0-1 0 0,0-1 1 0 0,0 1 0 0 0,0-1 0 0 0,0 1 0 0 0,-1-1 0 0 0,1 1 0 0 0,0 0 0 0 0,-1-1 0 0 0,1 1 0 0 0,0-1 0 0 0,-1 1 0 0 0,1-1 0 0 0,0 0 0 0 0,-1 1 0 0 0,1-1 0 0 0,-1 1 0 0 0,1-1 0 0 0,-1 0 0 0 0,1 1 0 0 0,-1-1 0 0 0,1 0-1 0 0,-1 1 1 0 0,1-1 0 0 0,-1 0 0 0 0,1 0 0 0 0,-1 0 0 0 0,0 1 0 0 0,1-1 0 0 0,-2 0 0 0 0,-18 12-364 0 0,32-16-8685 0 0,-3 0 5695 0 0,0 0-3151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6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14531 0 0,'1'24'451'0'0,"2"-1"-1"0"0,1 0 1 0 0,11 40-1 0 0,2 10 877 0 0,95 599 3582 0 0,-86-438-4347 0 0,-4-25-329 0 0,-21-206-182 0 0,2 18 184 0 0,-3-21-229 0 0,0 1 0 0 0,1-1 0 0 0,-1 1 0 0 0,0 0-1 0 0,0-1 1 0 0,0 1 0 0 0,1-1 0 0 0,-1 1 0 0 0,0-1 0 0 0,0 1-1 0 0,1-1 1 0 0,-1 1 0 0 0,1-1 0 0 0,-1 1 0 0 0,0-1 0 0 0,1 1-1 0 0,-1-1 1 0 0,1 0 0 0 0,-1 1 0 0 0,1-1 0 0 0,-1 0 0 0 0,1 1-1 0 0,-1-1 1 0 0,1 0 0 0 0,-1 0 0 0 0,2 1 0 0 0,-1-5-1355 0 0,1-1-1 0 0,-1 1 1 0 0,0-1 0 0 0,-1 1 0 0 0,1-1 0 0 0,-1 1-1 0 0,0-1 1 0 0,0-5 0 0 0,0 9 1070 0 0,0-10-2026 0 0,0-3-2959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7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13555 0 0,'7'21'415'0'0,"4"8"1474"0"0,14 52 0 0 0,-16-50-460 0 0,16 43 0 0 0,-24-74-1405 0 0,1 4 159 0 0,-1-1 0 0 0,1 1 0 0 0,0 0 0 0 0,-1 0 0 0 0,0 0 0 0 0,0 0 0 0 0,0 0 0 0 0,0 0 0 0 0,-1 0-1 0 0,1 0 1 0 0,-1 0 0 0 0,0 0 0 0 0,0 0 0 0 0,-1 5 0 0 0,1-14 190 0 0,1 1-1 0 0,-1 0 1 0 0,0-1-1 0 0,-1 1 0 0 0,1 0 1 0 0,-1 0-1 0 0,-1-7 1 0 0,-2-11-305 0 0,4-13-32 0 0,1 0 1 0 0,2 0-1 0 0,1 0 0 0 0,2 0 1 0 0,14-47-1 0 0,-20 80-49 0 0,0 1 0 0 0,0 0 0 0 0,1-1 0 0 0,-1 1 0 0 0,1 0 0 0 0,-1 0 0 0 0,1-1 0 0 0,-1 1 0 0 0,1 0 0 0 0,0 0 0 0 0,-1 0 0 0 0,1 0 0 0 0,0 0 0 0 0,0 0 0 0 0,0 0 0 0 0,0 0 0 0 0,0 0 0 0 0,0 0 0 0 0,0 0 0 0 0,0 1 0 0 0,1-1 0 0 0,-1 0 0 0 0,0 1 0 0 0,0-1 0 0 0,0 1 0 0 0,1-1 0 0 0,-1 1 0 0 0,3-1 0 0 0,-2 2-1 0 0,0-1-1 0 0,0 1 1 0 0,0 0 0 0 0,0-1 0 0 0,0 1 0 0 0,-1 0 0 0 0,1 0-1 0 0,0 0 1 0 0,0 0 0 0 0,0 0 0 0 0,-1 1 0 0 0,1-1 0 0 0,-1 0-1 0 0,1 1 1 0 0,-1-1 0 0 0,0 1 0 0 0,1 0 0 0 0,1 3 0 0 0,21 33 39 0 0,19 43 0 0 0,9 15-147 0 0,-25-52 197 0 0,-3 1 1 0 0,-1 1 0 0 0,20 60-1 0 0,-40-120-8012 0 0,-2-12 1079 0 0,-3 11 14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7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42 17468 0 0,'-7'-16'706'0'0,"6"14"-442"0"0,0-1 1 0 0,0 1-1 0 0,0 0 1 0 0,0 0-1 0 0,0 0 1 0 0,0-1-1 0 0,-1 1 1 0 0,1 0-1 0 0,-1 1 1 0 0,-1-3-1 0 0,-8 4 1001 0 0,-4 16-741 0 0,7-2-527 0 0,0 1 1 0 0,0-1 0 0 0,2 1 0 0 0,0 0 0 0 0,1 1-1 0 0,-5 22 1 0 0,2 2 5 0 0,-4 55-1 0 0,9-45-7 0 0,2-1 0 0 0,2 0 0 0 0,13 85 1 0 0,-7-97-20 0 0,1 0 0 0 0,2-1 1 0 0,2 0-1 0 0,1-1 0 0 0,27 51 1 0 0,-37-79 24 0 0,1-1 0 0 0,0 1 1 0 0,1-1-1 0 0,-1 0 0 0 0,1 0 1 0 0,0 0-1 0 0,1 0 1 0 0,-1-1-1 0 0,1 0 0 0 0,0-1 1 0 0,10 7-1 0 0,-13-10 1 0 0,0 0 0 0 0,0 0 0 0 0,0 0 0 0 0,0 0 0 0 0,0 0 0 0 0,0-1-1 0 0,1 1 1 0 0,-1-1 0 0 0,0 0 0 0 0,0 0 0 0 0,1 0 0 0 0,-1 0 0 0 0,0-1 0 0 0,0 1 0 0 0,1-1-1 0 0,-1 0 1 0 0,0 0 0 0 0,0 0 0 0 0,0 0 0 0 0,0 0 0 0 0,0-1 0 0 0,0 0 0 0 0,-1 1 0 0 0,1-1-1 0 0,0 0 1 0 0,-1 0 0 0 0,1 0 0 0 0,-1-1 0 0 0,3-2 0 0 0,0-1-377 0 0,1-1 1 0 0,-1 1-1 0 0,0-1 1 0 0,-1 0-1 0 0,1 0 1 0 0,-1-1-1 0 0,3-9 1 0 0,-2 4-2014 0 0,-1 0 1 0 0,0 0 0 0 0,2-23 0 0 0,-4 14-3600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7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14419 0 0,'4'-5'368'0'0,"0"1"0"0"0,0 0 1 0 0,0 0-1 0 0,0 0 0 0 0,1 1 0 0 0,0-1 0 0 0,0 1 0 0 0,0 0 0 0 0,0 1 1 0 0,0-1-1 0 0,1 1 0 0 0,-1 0 0 0 0,1 0 0 0 0,-1 1 0 0 0,1-1 1 0 0,0 1-1 0 0,7 0 0 0 0,-12 2-346 0 0,1-1 1 0 0,-1 1-1 0 0,1 0 1 0 0,-1 0-1 0 0,0 0 1 0 0,1 0-1 0 0,-1 0 1 0 0,0 0-1 0 0,0 0 1 0 0,0 1-1 0 0,0-1 1 0 0,0 0-1 0 0,0 1 1 0 0,0-1-1 0 0,0 0 1 0 0,-1 1-1 0 0,1-1 1 0 0,0 1-1 0 0,-1-1 1 0 0,1 1-1 0 0,-1 0 1 0 0,1 2-1 0 0,5 39 218 0 0,-6-20-147 0 0,-1 0-1 0 0,-1-1 1 0 0,-1 1-1 0 0,-6 24 1 0 0,-30 88-236 0 0,37-130 113 0 0,2-1 12 0 0,-1 0 1 0 0,-1-1-1 0 0,1 1 0 0 0,0 0 1 0 0,-1 0-1 0 0,0-1 0 0 0,0 1 1 0 0,0 0-1 0 0,0-1 0 0 0,-1 0 1 0 0,1 0-1 0 0,-6 6 0 0 0,15-55-2185 0 0,55-215-3095 0 0,-61 258 5293 0 0,15-46 43 0 0,-15 46 5 0 0,0-1-1 0 0,1 1 1 0 0,-1 0-1 0 0,1 1 1 0 0,0-1 0 0 0,-1 0-1 0 0,1 0 1 0 0,1 1-1 0 0,-1-1 1 0 0,0 1-1 0 0,0 0 1 0 0,6-4 0 0 0,-7 6 0 0 0,-1 0 1 0 0,1 0 0 0 0,0 0-1 0 0,0 0 1 0 0,0 0 0 0 0,0 0 0 0 0,-1 0-1 0 0,1 0 1 0 0,0 0 0 0 0,0 1-1 0 0,0-1 1 0 0,-1 0 0 0 0,1 1-1 0 0,0-1 1 0 0,0 0 0 0 0,-1 1 0 0 0,1-1-1 0 0,0 1 1 0 0,-1-1 0 0 0,1 1-1 0 0,-1 0 1 0 0,1-1 0 0 0,0 1 0 0 0,-1-1-1 0 0,0 1 1 0 0,1 0 0 0 0,-1 0-1 0 0,1-1 1 0 0,-1 1 0 0 0,0 0 0 0 0,1 0-1 0 0,-1-1 1 0 0,0 1 0 0 0,0 0-1 0 0,0 0 1 0 0,1 0 0 0 0,-1 1 0 0 0,8 33 606 0 0,-6 0-151 0 0,-2 40 0 0 0,-1-50-320 0 0,1 0 0 0 0,0 0 0 0 0,3 1 0 0 0,5 27 0 0 0,-7-48-146 0 0,0 0 0 0 0,1 0 0 0 0,0 0 0 0 0,0-1-1 0 0,1 1 1 0 0,-1-1 0 0 0,1 1 0 0 0,0-1-1 0 0,5 6 1 0 0,-7-9-9 0 0,0 0 1 0 0,0 0-1 0 0,0-1 1 0 0,0 1-1 0 0,0 0 0 0 0,0-1 1 0 0,0 1-1 0 0,0-1 0 0 0,0 1 1 0 0,0-1-1 0 0,0 1 0 0 0,0-1 1 0 0,0 0-1 0 0,0 1 0 0 0,0-1 1 0 0,1 0-1 0 0,-1 0 0 0 0,0 0 1 0 0,0 0-1 0 0,0 0 1 0 0,0 0-1 0 0,1 0 0 0 0,-1 0 1 0 0,0-1-1 0 0,0 1 0 0 0,0 0 1 0 0,0-1-1 0 0,0 1 0 0 0,0-1 1 0 0,0 1-1 0 0,0-1 0 0 0,0 0 1 0 0,0 1-1 0 0,0-1 1 0 0,0 0-1 0 0,0 1 0 0 0,0-1 1 0 0,-1 0-1 0 0,1 0 0 0 0,0 0 1 0 0,0 0-1 0 0,-1 0 0 0 0,1 0 1 0 0,-1 0-1 0 0,1 0 0 0 0,0-2 1 0 0,8-12-139 0 0,-1-1 0 0 0,0 0 1 0 0,-1 0-1 0 0,-1-1 0 0 0,-1 0 1 0 0,0 0-1 0 0,-1-1 0 0 0,3-27 1 0 0,-5 19-2988 0 0,-1 1 0 0 0,-5-50 0 0 0,2 49-2862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8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8770 0 0,'14'9'5994'0'0,"7"18"-5629"0"0,-17-21 501 0 0,11 16-54 0 0,0 1 0 0 0,-2 0-1 0 0,0 1 1 0 0,10 30-1 0 0,27 106 1093 0 0,-43-126-1855 0 0,-2 0 1 0 0,-1 1-1 0 0,-1 0 1 0 0,-2 0-1 0 0,-2 0 1 0 0,-1 0-1 0 0,-2-1 1 0 0,-10 42-1 0 0,3-26-121 0 0,-3 0 0 0 0,-2-1 0 0 0,-3-1 0 0 0,-46 88 0 0 0,58-123-290 0 0,0 0 554 0 0,0-1 0 0 0,-17 21 0 0 0,23-30-406 0 0,-1-1-1 0 0,1-1 0 0 0,-1 1 1 0 0,0 0-1 0 0,0 0 0 0 0,0-1 1 0 0,0 1-1 0 0,0-1 1 0 0,0 1-1 0 0,0-1 0 0 0,0 0 1 0 0,0 0-1 0 0,-1 0 0 0 0,1 0 1 0 0,-1 0-1 0 0,1 0 0 0 0,0-1 1 0 0,-1 1-1 0 0,1-1 1 0 0,-1 0-1 0 0,1 0 0 0 0,-5 0 1 0 0,6 0-41 0 0,0 0 0 0 0,0-1 0 0 0,1 1 0 0 0,-1 0 0 0 0,1 0 0 0 0,-1-1 0 0 0,0 1 0 0 0,1 0 0 0 0,-1-1 0 0 0,1 1 0 0 0,-1-1 0 0 0,1 1 0 0 0,-1-1 0 0 0,1 1 0 0 0,-1-1 0 0 0,1 1 0 0 0,-1-1 0 0 0,1 1 0 0 0,0-1 1 0 0,-1 0-1 0 0,1 1 0 0 0,0-1 0 0 0,-1 1 0 0 0,1-1 0 0 0,0 0 0 0 0,0 1 0 0 0,0-2 0 0 0,-3-8-5701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8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75 11835 0 0,'-24'-26'9631'0'0,"65"11"-8270"0"0,-27 9-1325 0 0,0 0 0 0 0,0 1 1 0 0,1 1-1 0 0,0 0 0 0 0,0 1 0 0 0,0 1 1 0 0,28-1-1 0 0,-42 3-168 0 0,0-1 1 0 0,0 1-1 0 0,0 0 0 0 0,-1 0 0 0 0,1 1 1 0 0,0-1-1 0 0,0 0 0 0 0,0 0 1 0 0,-1 0-1 0 0,1 0 0 0 0,0 1 1 0 0,0-1-1 0 0,0 0 0 0 0,-1 1 1 0 0,1-1-1 0 0,0 1 0 0 0,-1-1 1 0 0,1 1-1 0 0,0-1 0 0 0,-1 1 0 0 0,1-1 1 0 0,-1 1-1 0 0,1 0 0 0 0,-1-1 1 0 0,1 1-1 0 0,-1 0 0 0 0,1-1 1 0 0,-1 1-1 0 0,0 0 0 0 0,1-1 1 0 0,-1 1-1 0 0,0 0 0 0 0,0 0 1 0 0,1 0-1 0 0,-1-1 0 0 0,0 1 1 0 0,0 1-1 0 0,-1 1-679 0 0,1-1 1 0 0,-1 1-1 0 0,1-1 1 0 0,-1 1-1 0 0,0-1 0 0 0,0 0 1 0 0,0 1-1 0 0,0-1 1 0 0,-1 0-1 0 0,-2 4 1 0 0,0 0-4330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4:5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38 9258 0 0,'-1'0'121'0'0,"1"1"0"0"0,-1-1 0 0 0,1 1-1 0 0,-1-1 1 0 0,1 1 0 0 0,0 0 0 0 0,-1-1 0 0 0,1 1 0 0 0,0-1 0 0 0,-1 1-1 0 0,1 0 1 0 0,0-1 0 0 0,0 1 0 0 0,0-1 0 0 0,-1 1 0 0 0,1 0 0 0 0,0-1-1 0 0,0 1 1 0 0,0 0 0 0 0,0-1 0 0 0,0 1 0 0 0,0 0 0 0 0,0-1 0 0 0,1 1-1 0 0,-1 0 1 0 0,0-1 0 0 0,0 1 0 0 0,0 0 0 0 0,1-1 0 0 0,-1 2 0 0 0,2-1 63 0 0,-1-1 0 0 0,0 1 0 0 0,0-1 0 0 0,0 1 0 0 0,1-1 1 0 0,-1 0-1 0 0,0 1 0 0 0,0-1 0 0 0,1 0 0 0 0,-1 0 0 0 0,0 0 0 0 0,1 0 1 0 0,-1 0-1 0 0,3 0 0 0 0,55-12 2250 0 0,-52 10-2459 0 0,36-7 422 0 0,47-4 0 0 0,-30 5-1679 0 0,0-3-3693 0 0,-33 5-2433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1T10:05:0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2558 37 8858 0 0,'-14'-19'640'0'0,"14"18"-612"0"0,0 0-1 0 0,-1 0 1 0 0,1 0 0 0 0,-1 0-1 0 0,1 0 1 0 0,-1 0-1 0 0,0 0 1 0 0,1 0 0 0 0,-1 0-1 0 0,0 1 1 0 0,0-1 0 0 0,1 0-1 0 0,-1 1 1 0 0,0-1-1 0 0,0 0 1 0 0,0 1 0 0 0,0-1-1 0 0,0 1 1 0 0,0-1-1 0 0,0 1 1 0 0,0 0 0 0 0,0-1-1 0 0,0 1 1 0 0,0 0 0 0 0,0 0-1 0 0,0 0 1 0 0,-1-1-1 0 0,1 1 1 0 0,0 0 0 0 0,0 1-1 0 0,0-1 1 0 0,0 0-1 0 0,0 0 1 0 0,0 0 0 0 0,0 1-1 0 0,0-1 1 0 0,-2 1 0 0 0,-57 21 5966 0 0,44-16-4553 0 0,0 0 1 0 0,-25 6-1 0 0,13-4-1127 0 0,0 1 0 0 0,0 2 1 0 0,-46 24-1 0 0,28-13-200 0 0,-230 82 89 0 0,228-88-146 0 0,-938 275 443 0 0,896-262-544 0 0,1 4 1 0 0,-162 85-1 0 0,201-91 19 0 0,-75 53 1 0 0,101-61 15 0 0,0 1 1 0 0,0 1-1 0 0,2 1 1 0 0,-30 38-1 0 0,36-35 228 0 0,1 1-1 0 0,2 0 1 0 0,0 1-1 0 0,2 1 1 0 0,-14 53-1 0 0,20-59 35 0 0,0 1 1 0 0,2-1-1 0 0,0 1 0 0 0,2 0 1 0 0,0 0-1 0 0,2 0 0 0 0,0 0 0 0 0,9 39 1 0 0,2-9-197 0 0,2-1 1 0 0,34 79 0 0 0,-11-43-78 0 0,40 108-48 0 0,278 776 694 0 0,-131-357-588 0 0,-95-240 18 0 0,50 134-90 0 0,-46-97 273 0 0,-50-150-165 0 0,-60-201-40 0 0,3-2 0 0 0,59 99 0 0 0,-55-105 76 0 0,0-12-57 0 0,3 6 384 0 0,-29-41-435 0 0,1 0-1 0 0,0 1 1 0 0,0-2-1 0 0,0 1 1 0 0,1 0-1 0 0,9 6 1 0 0,19 21-17 0 0,-30-28 109 0 0,0 0 0 0 0,0 0 0 0 0,-1 0 0 0 0,1 1 0 0 0,-1-1 0 0 0,2 7 0 0 0,-1-7-46 0 0,0-1 1 0 0,0 0-1 0 0,1 0 0 0 0,0-1 1 0 0,0 1-1 0 0,0-1 1 0 0,0 0-1 0 0,0 0 0 0 0,11 3 1 0 0,13 10 98 0 0,-25-14-140 0 0,-1 0 1 0 0,1-1 0 0 0,-1 1 0 0 0,1-1 0 0 0,0 0 0 0 0,-1 0 0 0 0,1 0 0 0 0,0 0-1 0 0,0-1 1 0 0,0 1 0 0 0,0-1 0 0 0,0 0 0 0 0,0 0 0 0 0,0-1 0 0 0,0 1-1 0 0,-1-1 1 0 0,6-1 0 0 0,8-3 72 0 0,0-1-1 0 0,27-13 0 0 0,3-2-5 0 0,43-7-793 0 0,2 4 0 0 0,182-23-1 0 0,-119 34-4409 0 0,0 7-5228 0 0,-87 6 2625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2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25 5969 0 0,'45'9'8637'0'0,"-94"62"-5642"0"0,41-63-2807 0 0,-5 3 915 0 0,10-14-568 0 0,3-11-264 0 0,2 8-233 0 0,0 0 0 0 0,0 0 1 0 0,0 0-1 0 0,0 1 0 0 0,1-1 1 0 0,0 1-1 0 0,0-1 1 0 0,1 1-1 0 0,0 0 0 0 0,0 0 1 0 0,0 0-1 0 0,0 1 0 0 0,1 0 1 0 0,-1 0-1 0 0,1 0 0 0 0,0 0 1 0 0,0 0-1 0 0,1 1 1 0 0,-1 0-1 0 0,1 0 0 0 0,10-3 1 0 0,-15 6-29 0 0,0 0 1 0 0,-1-1 0 0 0,1 1-1 0 0,0 0 1 0 0,0 0-1 0 0,-1 0 1 0 0,1 0 0 0 0,0 0-1 0 0,-1 0 1 0 0,1 0 0 0 0,0 0-1 0 0,0 0 1 0 0,-1 0-1 0 0,1 1 1 0 0,0-1 0 0 0,0 0-1 0 0,-1 0 1 0 0,1 1 0 0 0,0-1-1 0 0,-1 1 1 0 0,1-1-1 0 0,-1 0 1 0 0,1 1 0 0 0,0-1-1 0 0,-1 1 1 0 0,1-1-1 0 0,-1 1 1 0 0,1-1 0 0 0,-1 1-1 0 0,1 0 1 0 0,-1-1 0 0 0,0 1-1 0 0,1 0 1 0 0,-1 2 23 0 0,1-1 0 0 0,-1 0 1 0 0,0 0-1 0 0,0 1 1 0 0,0-1-1 0 0,0 0 0 0 0,-1 0 1 0 0,1 1-1 0 0,0-1 0 0 0,-1 0 1 0 0,-1 3-1 0 0,-2 8 81 0 0,-2-1-1 0 0,-10 20 1 0 0,8-17-105 0 0,1-3 25 0 0,1-1 1 0 0,-2 1-1 0 0,1-1 1 0 0,-15 15-1 0 0,39-62-1321 0 0,27-22-8616 0 0,-30 44 3677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3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23 9402 0 0,'0'0'97'0'0,"1"-1"0"0"0,0 1 0 0 0,-1 0-1 0 0,1 0 1 0 0,-1 0 0 0 0,1 0 0 0 0,0 0 0 0 0,-1 0 0 0 0,1 0-1 0 0,0 0 1 0 0,-1 0 0 0 0,1 0 0 0 0,0 0 0 0 0,-1 0 0 0 0,1 0-1 0 0,0 1 1 0 0,-1-1 0 0 0,1 0 0 0 0,-1 0 0 0 0,1 1 0 0 0,-1-1-1 0 0,1 0 1 0 0,0 1 0 0 0,-1-1 0 0 0,1 1 0 0 0,-1-1 0 0 0,0 1-1 0 0,1-1 1 0 0,-1 1 0 0 0,1-1 0 0 0,-1 1 0 0 0,0-1 0 0 0,1 1-1 0 0,-1-1 1 0 0,1 2 0 0 0,-2-1 139 0 0,1 0 0 0 0,-1 0 0 0 0,0 0-1 0 0,1 0 1 0 0,-1 0 0 0 0,0 0 0 0 0,0 0 0 0 0,1 0 0 0 0,-1 0-1 0 0,0-1 1 0 0,0 1 0 0 0,0 0 0 0 0,0 0 0 0 0,0-1 0 0 0,0 1-1 0 0,0-1 1 0 0,-3 2 0 0 0,1 0-150 0 0,-1 1 0 0 0,1 0 0 0 0,0 0 0 0 0,-1 0-1 0 0,1 0 1 0 0,0 0 0 0 0,-3 6 0 0 0,5-7-25 0 0,-1 1 1 0 0,1-1-1 0 0,-1 0 1 0 0,0 1-1 0 0,0-1 1 0 0,0 0-1 0 0,0 0 1 0 0,0 0-1 0 0,-1-1 1 0 0,1 1-1 0 0,-1 0 1 0 0,1-1-1 0 0,-1 1 1 0 0,1-1-1 0 0,-1 0 1 0 0,0 0-1 0 0,0 0 1 0 0,-2 0-1 0 0,4-1 1 0 0,1-1-1 0 0,0 1 1 0 0,-1-1-1 0 0,1 1 1 0 0,0-1-1 0 0,0 1 0 0 0,0-1 1 0 0,-1 1-1 0 0,1-1 1 0 0,0 1-1 0 0,0-1 1 0 0,0 0-1 0 0,0 1 1 0 0,0-1-1 0 0,0 1 1 0 0,0-1-1 0 0,0 1 1 0 0,0-1-1 0 0,0 0 1 0 0,1 1-1 0 0,-1-1 1 0 0,0 1-1 0 0,0-1 1 0 0,0 1-1 0 0,1-1 1 0 0,-1 1-1 0 0,0-1 1 0 0,1 1-1 0 0,-1-1 1 0 0,0 1-1 0 0,1-1 1 0 0,-1 1-1 0 0,1-1 1 0 0,12-21 364 0 0,-6 13-251 0 0,0-1 1 0 0,0 1-1 0 0,13-11 1 0 0,-18 18-168 0 0,0 0-1 0 0,0 0 1 0 0,1 0 0 0 0,-1 1 0 0 0,0-1-1 0 0,1 1 1 0 0,-1-1 0 0 0,1 1 0 0 0,-1 0 0 0 0,1 0-1 0 0,0 0 1 0 0,-1 0 0 0 0,1 1 0 0 0,0-1-1 0 0,0 1 1 0 0,0 0 0 0 0,0-1 0 0 0,-1 1 0 0 0,1 1-1 0 0,3-1 1 0 0,-4 0 7 0 0,-1 1 0 0 0,0-1 0 0 0,0 1 0 0 0,0-1 0 0 0,0 0 1 0 0,0 1-1 0 0,0 0 0 0 0,0-1 0 0 0,0 1 0 0 0,0 0 0 0 0,0-1 0 0 0,0 1 0 0 0,0 0 0 0 0,0 0 0 0 0,-1 0 0 0 0,1 0 0 0 0,0 0 0 0 0,-1 0 0 0 0,1 0 0 0 0,0 0 0 0 0,-1 0 1 0 0,1 0-1 0 0,-1 1 0 0 0,1 1 27 0 0,-1 0 0 0 0,1-1 0 0 0,-1 1 0 0 0,0 0 0 0 0,0 0 0 0 0,0-1 0 0 0,0 1 0 0 0,-1 0 0 0 0,-1 5 0 0 0,0 0 45 0 0,-1-1 0 0 0,0 1 1 0 0,0 0-1 0 0,-1-1 0 0 0,-8 13 1 0 0,-35 31 528 0 0,55-61-293 0 0,0 1 1 0 0,-2-1-1 0 0,12-22 1 0 0,9-12-1077 0 0,-16 29-152 0 0,8-10-2821 0 0,-12 8-5144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39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43 10330 0 0,'-2'-12'1145'0'0,"2"9"-396"0"0,-1 1 0 0 0,1-1-1 0 0,-1 0 1 0 0,1 1 0 0 0,-1-1-1 0 0,0 1 1 0 0,0-1 0 0 0,0 1-1 0 0,-1-1 1 0 0,-1-2 609 0 0,9 35-1011 0 0,18 100-224 0 0,11 236 0 0 0,-25-218 50 0 0,-2-76-163 0 0,-3-37 463 0 0,0 38 0 0 0,-1-96 125 0 0,1 0 1 0 0,1 0-1 0 0,16-40 0 0 0,-14 41-397 0 0,-6 14-191 0 0,4-11 6 0 0,0 1 0 0 0,2-1 0 0 0,0 1 0 0 0,1 1 0 0 0,0 0 0 0 0,17-23 1 0 0,-25 39-22 0 0,0 0-1 0 0,1-1 1 0 0,-1 1 0 0 0,0 0 0 0 0,0 0 0 0 0,1 0 0 0 0,-1 0 0 0 0,1 0 0 0 0,-1 0 0 0 0,1 0 0 0 0,-1 0 0 0 0,1 1 0 0 0,0-1-1 0 0,-1 1 1 0 0,1-1 0 0 0,0 1 0 0 0,-1 0 0 0 0,1-1 0 0 0,0 1 0 0 0,0 0 0 0 0,-1 0 0 0 0,1 0 0 0 0,3 1 0 0 0,-2 0-7 0 0,1 0 1 0 0,-1 1-1 0 0,0-1 1 0 0,0 1-1 0 0,0 0 1 0 0,0 0-1 0 0,0 0 1 0 0,-1 0 0 0 0,1 0-1 0 0,-1 0 1 0 0,4 5-1 0 0,4 5 1 0 0,-1 1 0 0 0,0 0-1 0 0,-1 1 1 0 0,8 16 0 0 0,8 26-13 0 0,21 74 0 0 0,-25-67 22 0 0,-16-55-6 0 0,-3-6 24 0 0,0 0 0 0 0,0 0 0 0 0,0 0 0 0 0,0 0 0 0 0,-1 0 0 0 0,1 0 0 0 0,0 0 0 0 0,-1 1 0 0 0,1-1 0 0 0,-1 0 0 0 0,0 0 0 0 0,0 0 0 0 0,0 0 0 0 0,0 4 0 0 0,-8-58-1257 0 0,1 17-8305 0 0,4 22 1733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4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235 67 9066 0 0,'-41'-12'2326'0'0,"31"9"-1154"0"0,-1 1 0 0 0,0 0 0 0 0,-20 0 0 0 0,26 2-1045 0 0,1 0 1 0 0,-1 0-1 0 0,1 0 1 0 0,0 1 0 0 0,-1 0-1 0 0,1 0 1 0 0,0 0-1 0 0,0 1 1 0 0,0-1 0 0 0,0 1-1 0 0,0 0 1 0 0,0 0-1 0 0,0 0 1 0 0,0 1 0 0 0,1-1-1 0 0,-1 1 1 0 0,1 0-1 0 0,0 0 1 0 0,0 0 0 0 0,0 0-1 0 0,-4 6 1 0 0,1 2-216 0 0,0-1-1 0 0,1 0 1 0 0,1 1 0 0 0,-1 0 0 0 0,2 0 0 0 0,0 0 0 0 0,0 1 0 0 0,1-1-1 0 0,-1 15 1 0 0,2-20 22 0 0,1 0-1 0 0,-1 1 0 0 0,1-1 0 0 0,1 0 1 0 0,-1 0-1 0 0,1 1 0 0 0,0-1 0 0 0,1 0 0 0 0,-1 0 1 0 0,1 0-1 0 0,1 0 0 0 0,-1 0 0 0 0,1 0 1 0 0,0-1-1 0 0,0 1 0 0 0,0-1 0 0 0,1 0 1 0 0,6 7-1 0 0,-7-10 55 0 0,-1 0 0 0 0,1 0-1 0 0,0 0 1 0 0,0 0 0 0 0,0-1 0 0 0,0 1 0 0 0,0-1-1 0 0,0 1 1 0 0,0-1 0 0 0,1 0 0 0 0,-1-1 0 0 0,0 1-1 0 0,1 0 1 0 0,-1-1 0 0 0,4 0 0 0 0,0 0 57 0 0,0-1 0 0 0,-1 1 1 0 0,1-2-1 0 0,0 1 0 0 0,-1-1 0 0 0,1 0 1 0 0,7-3-1 0 0,0-2 283 0 0,1-1-1 0 0,-2 0 1 0 0,1-1 0 0 0,-1 0 0 0 0,21-19 0 0 0,-27 21 30 0 0,0 0 1 0 0,0 0 0 0 0,-1-1 0 0 0,0 0-1 0 0,0 0 1 0 0,0 0 0 0 0,-1-1 0 0 0,-1 1-1 0 0,1-1 1 0 0,3-13 0 0 0,-7 17-262 0 0,0-1 1 0 0,0 1-1 0 0,0-1 0 0 0,-1 1 1 0 0,0-1-1 0 0,0 1 0 0 0,-1-1 1 0 0,1 1-1 0 0,-1 0 0 0 0,0-1 1 0 0,-1 1-1 0 0,1 0 1 0 0,-1-1-1 0 0,0 1 0 0 0,0 0 1 0 0,-1 0-1 0 0,1 1 0 0 0,-1-1 1 0 0,0 1-1 0 0,-5-6 0 0 0,4 5-147 0 0,1 1 0 0 0,-1-1-1 0 0,0 1 1 0 0,-1 0 0 0 0,1 0 0 0 0,-1 1-1 0 0,1 0 1 0 0,-1-1 0 0 0,0 1-1 0 0,-1 1 1 0 0,1-1 0 0 0,0 1-1 0 0,-1 0 1 0 0,1 0 0 0 0,-1 1 0 0 0,0-1-1 0 0,1 1 1 0 0,-1 1 0 0 0,0-1-1 0 0,0 1 1 0 0,1 0 0 0 0,-1 0-1 0 0,-8 1 1 0 0,6 1-563 0 0,0 0 0 0 0,0 0 0 0 0,0 0 0 0 0,0 1 0 0 0,1 1 0 0 0,-14 7 0 0 0,12-6-806 0 0,1 1 0 0 0,0 0 1 0 0,0 0-1 0 0,0 1 0 0 0,-10 12 0 0 0,4 0-4854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5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11 10514 0 0,'-2'-1'278'0'0,"-1"0"-1"0"0,1-1 0 0 0,0 1 0 0 0,-1 0 1 0 0,1 0-1 0 0,-1 0 0 0 0,1 0 0 0 0,-1 1 1 0 0,0-1-1 0 0,1 1 0 0 0,-1 0 0 0 0,1-1 1 0 0,-1 1-1 0 0,0 0 0 0 0,1 1 0 0 0,-1-1 1 0 0,0 0-1 0 0,1 1 0 0 0,-1-1 1 0 0,1 1-1 0 0,-6 2 0 0 0,-4 1-208 0 0,0 1 1 0 0,-24 13-1 0 0,26-12-116 0 0,1 0 0 0 0,0 1 0 0 0,0 0 0 0 0,1 1 0 0 0,0 0 0 0 0,0 0-1 0 0,1 1 1 0 0,-7 10 0 0 0,6-7-93 0 0,0 0 0 0 0,1 1 0 0 0,0 0 0 0 0,1 1-1 0 0,1 0 1 0 0,0 0 0 0 0,1 0 0 0 0,0 0 0 0 0,-3 27 0 0 0,7-39 128 0 0,0 0 0 0 0,0 0 0 0 0,0 0 0 0 0,0 0 1 0 0,0 0-1 0 0,0-1 0 0 0,1 1 0 0 0,-1 0 0 0 0,0 0 1 0 0,1 0-1 0 0,0 0 0 0 0,-1-1 0 0 0,1 1 1 0 0,1 2-1 0 0,-1-3 43 0 0,0-1 0 0 0,-1 1 0 0 0,1 0 0 0 0,0-1 1 0 0,0 1-1 0 0,-1 0 0 0 0,1-1 0 0 0,0 1 0 0 0,0-1 0 0 0,0 1 1 0 0,0-1-1 0 0,0 0 0 0 0,0 1 0 0 0,0-1 0 0 0,0 0 0 0 0,0 0 0 0 0,0 0 1 0 0,0 1-1 0 0,1-1 0 0 0,2-1 124 0 0,-1 1 0 0 0,0-1 0 0 0,0 0 0 0 0,0 0 0 0 0,1 0 0 0 0,-1 0 0 0 0,0 0 0 0 0,0-1 0 0 0,-1 1 0 0 0,1-1 0 0 0,0 0 0 0 0,0 0 0 0 0,-1 0 0 0 0,5-4 0 0 0,19-23 529 0 0,-1-3 0 0 0,-1 0-1 0 0,-1-1 1 0 0,17-36 0 0 0,-40 69-671 0 0,1-1 0 0 0,-1 1 0 0 0,0-1-1 0 0,0 1 1 0 0,0-1 0 0 0,0 1 0 0 0,1-1 0 0 0,-1 1-1 0 0,0 0 1 0 0,1-1 0 0 0,-1 1 0 0 0,0-1-1 0 0,0 1 1 0 0,1 0 0 0 0,-1-1 0 0 0,1 1 0 0 0,-1 0-1 0 0,0-1 1 0 0,1 1 0 0 0,-1 0 0 0 0,1 0 0 0 0,-1-1-1 0 0,1 1 1 0 0,-1 0 0 0 0,1 0 0 0 0,-1 0 0 0 0,1 0-1 0 0,-1-1 1 0 0,1 1 0 0 0,-1 0 0 0 0,1 0-1 0 0,0 0 1 0 0,6 16 209 0 0,-3 32-194 0 0,-4-43-65 0 0,1 7 3 0 0,0 1 0 0 0,1 0 0 0 0,0 0 0 0 0,0-1 0 0 0,2 1-1 0 0,0-1 1 0 0,10 22 0 0 0,-13-30 43 0 0,1-1-1 0 0,0 0 0 0 0,1 1 0 0 0,-1-1 1 0 0,0 0-1 0 0,1-1 0 0 0,0 1 1 0 0,0 0-1 0 0,0-1 0 0 0,0 0 0 0 0,0 1 1 0 0,0-1-1 0 0,0 0 0 0 0,1-1 0 0 0,-1 1 1 0 0,1-1-1 0 0,-1 1 0 0 0,1-1 1 0 0,0 0-1 0 0,0 0 0 0 0,-1-1 0 0 0,1 1 1 0 0,0-1-1 0 0,0 0 0 0 0,0 0 1 0 0,0 0-1 0 0,-1 0 0 0 0,1-1 0 0 0,0 1 1 0 0,5-3-1 0 0,-3 2-96 0 0,1-2 1 0 0,0 1-1 0 0,-1-1 0 0 0,0 0 0 0 0,1 0 1 0 0,-1-1-1 0 0,-1 0 0 0 0,1 0 0 0 0,0 0 1 0 0,-1 0-1 0 0,0-1 0 0 0,7-8 0 0 0,8-15-4060 0 0,-5-2-4122 0 0,-9 14 2560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8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2090 9314 0 0,'-4'31'6080'0'0,"3"-16"-4037"0"0,3 10-464 0 0,-2-24-1544 0 0,1 0 0 0 0,-1 0 0 0 0,1-1 0 0 0,-1 1 0 0 0,1 0 0 0 0,0 0 0 0 0,0 0 0 0 0,-1 0 1 0 0,1-1-1 0 0,0 1 0 0 0,0 0 0 0 0,0-1 0 0 0,0 1 0 0 0,0-1 0 0 0,0 1 0 0 0,0-1 0 0 0,0 1 0 0 0,0-1 1 0 0,0 0-1 0 0,0 0 0 0 0,0 1 0 0 0,2-1 0 0 0,-3 0-32 0 0,25 5 265 0 0,39 3 1 0 0,-55-8-162 0 0,0 0 0 0 0,0 0 0 0 0,1-1 0 0 0,-1-1 0 0 0,0 1 0 0 0,0-1 0 0 0,16-7 0 0 0,-1-1 159 0 0,-1-2 0 0 0,0-1 0 0 0,-1-1 0 0 0,-1-1 0 0 0,0 0 0 0 0,-1-2-1 0 0,28-28 1 0 0,-30 25-68 0 0,-1 0-1 0 0,0-1 1 0 0,-2-1-1 0 0,19-33 0 0 0,38-102 557 0 0,-54 108-481 0 0,-2-1 0 0 0,-2 0 1 0 0,14-102-1 0 0,-1-2-34 0 0,31-73-167 0 0,-47 195-19 0 0,2-1 0 0 0,28-50 1 0 0,-26 57 2 0 0,-2-1 1 0 0,-1-1-1 0 0,-1 0 1 0 0,9-37 0 0 0,-8-25 289 0 0,-4 25-268 0 0,-5 49-71 0 0,1 1 1 0 0,0-1-1 0 0,2 1 1 0 0,0 1-1 0 0,0-1 1 0 0,1 1-1 0 0,13-19 1 0 0,-5 11 7 0 0,0 1 0 0 0,2 1 0 0 0,34-32 0 0 0,41-38-103 0 0,-45 42 9 0 0,53-41-1 0 0,-83 77 110 0 0,1 1 0 0 0,0 0 1 0 0,1 2-1 0 0,38-14 0 0 0,-33 15-36 0 0,1 1 0 0 0,0 2 0 0 0,0 0 0 0 0,1 2 0 0 0,-1 1 0 0 0,1 1 0 0 0,-1 1 0 0 0,32 4 1 0 0,-41-1-29 0 0,0 1 1 0 0,0 1-1 0 0,0 1 1 0 0,-1 0 0 0 0,27 14-1 0 0,68 50-91 0 0,-65-35 343 0 0,47 48 1 0 0,12 11-273 0 0,-68-64 67 0 0,45 51-1 0 0,-68-64-28 0 0,0 0 1 0 0,16 30-1 0 0,-3-5-4 0 0,-8-11 46 0 0,-1 0-1 0 0,17 45 0 0 0,-19-39-37 0 0,30 50-1 0 0,8-3-15 0 0,44 74-53 0 0,-79-124 101 0 0,76 127 239 0 0,-84-145-252 0 0,0 2 0 0 0,9 22 1 0 0,-2-3 32 0 0,28 37 31 0 0,-20-36-48 0 0,48 89 142 0 0,-56-94-122 0 0,-13-25-30 0 0,-1-1 0 0 0,1 1 0 0 0,1-1 0 0 0,-1 1 0 0 0,1-1 0 0 0,0-1 1 0 0,1 1-1 0 0,0-1 0 0 0,0 0 0 0 0,0 0 0 0 0,1 0 0 0 0,11 6 0 0 0,78 53 107 0 0,-10-7-418 0 0,-56-38 494 0 0,-1 2 0 0 0,52 49 0 0 0,18 16 191 0 0,-76-70-21 0 0,1-1 0 0 0,1-1 1 0 0,37 16-1 0 0,-60-30-338 0 0,1 0-1 0 0,-1 0 1 0 0,1 0-1 0 0,-1 0 1 0 0,1 0-1 0 0,0-1 1 0 0,-1 1-1 0 0,1-1 1 0 0,-1 0-1 0 0,1 0 1 0 0,0 0-1 0 0,4 0 1 0 0,-6-1-37 0 0,0 1 0 0 0,0-1-1 0 0,1 0 1 0 0,-1 0 0 0 0,0 1 0 0 0,0-1 0 0 0,0 0 0 0 0,0 0 0 0 0,0 0 0 0 0,0 0 0 0 0,0-1 0 0 0,0 1 0 0 0,-1 0 0 0 0,1 0 0 0 0,0 0 0 0 0,-1-1 0 0 0,1 1 0 0 0,0 0 0 0 0,-1-1 0 0 0,0 1 0 0 0,1 0 0 0 0,-1-1 0 0 0,0 1 0 0 0,0-2 0 0 0,2-8-720 0 0,4-16-4123 0 0,0-15-7052 0 0,-3 23 3961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9.0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9698 0 0,'0'0'114'0'0,"0"0"0"0"0,0 0-1 0 0,0 0 1 0 0,0 0 0 0 0,1 0 0 0 0,-1 0-1 0 0,0 0 1 0 0,0 0 0 0 0,0 1-1 0 0,0-1 1 0 0,0 0 0 0 0,1 0 0 0 0,-1 0-1 0 0,0 0 1 0 0,0 0 0 0 0,0 0 0 0 0,0 0-1 0 0,0 0 1 0 0,0 0 0 0 0,1 0 0 0 0,-1 0-1 0 0,0 1 1 0 0,0-1 0 0 0,0 0 0 0 0,0 0-1 0 0,0 0 1 0 0,0 0 0 0 0,0 0 0 0 0,0 0-1 0 0,0 1 1 0 0,0-1 0 0 0,0 0 0 0 0,0 0-1 0 0,0 0 1 0 0,0 0 0 0 0,0 0 0 0 0,1 1-1 0 0,-1-1 1 0 0,0 0 0 0 0,0 0-1 0 0,-1 0 1 0 0,1 0 0 0 0,0 0 0 0 0,0 1-1 0 0,0-1 1 0 0,0 0 0 0 0,-5 11 3678 0 0,-11 11 64 0 0,14-19-3530 0 0,2-2-361 0 0,-1 0 0 0 0,0 0 0 0 0,1 1 0 0 0,-1-1 1 0 0,1 0-1 0 0,-1 1 0 0 0,1-1 0 0 0,-1 1 0 0 0,1-1 0 0 0,0 0 0 0 0,0 1 0 0 0,0-1 0 0 0,0 1 0 0 0,0-1 0 0 0,0 1 0 0 0,0-1 0 0 0,0 1 0 0 0,1-1 0 0 0,-1 0 0 0 0,0 1 0 0 0,1-1 1 0 0,-1 0-1 0 0,1 1 0 0 0,0-1 0 0 0,1 3 0 0 0,26 31-7075 0 0,-18-23 2407 0 0,-3-3-1297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49.2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10066 0 0,'4'6'234'0'0,"-1"1"0"0"0,0-1 0 0 0,0 1 0 0 0,2 11 0 0 0,-5-15-147 0 0,1 0-1 0 0,-1 0 0 0 0,0 0 0 0 0,0 0 1 0 0,0 0-1 0 0,-1 0 0 0 0,1 0 0 0 0,-1 0 1 0 0,0 0-1 0 0,1 0 0 0 0,-1 0 0 0 0,-1 0 1 0 0,-1 4-1 0 0,-1 19-3664 0 0,4-20-1343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50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338 116 9402 0 0,'-2'-6'1041'0'0,"0"1"0"0"0,-1-1 0 0 0,0 1 0 0 0,0 0 1 0 0,0 0-1 0 0,-8-7 0 0 0,4 4-237 0 0,0 1 1 0 0,-1-1 0 0 0,-16-10 0 0 0,19 15-669 0 0,0-1 0 0 0,0 1 1 0 0,-1 0-1 0 0,1 0 0 0 0,-1 0 1 0 0,0 1-1 0 0,0 0 0 0 0,0 0 1 0 0,0 0-1 0 0,0 1 0 0 0,0 0 0 0 0,-1 0 1 0 0,1 1-1 0 0,0 0 0 0 0,0 0 1 0 0,-8 1-1 0 0,7 1-137 0 0,1 1-1 0 0,0 0 1 0 0,0 0-1 0 0,0 1 1 0 0,1 0 0 0 0,-1 0-1 0 0,1 0 1 0 0,0 0-1 0 0,0 1 1 0 0,0 0 0 0 0,1 0-1 0 0,0 0 1 0 0,-4 7-1 0 0,-2 2-64 0 0,0 2 0 0 0,1-1 0 0 0,-12 31 0 0 0,16-32-7 0 0,-14 38-298 0 0,18-48 333 0 0,0 0 0 0 0,0 0 0 0 0,0 0 0 0 0,0 0 1 0 0,1 1-1 0 0,0-1 0 0 0,0 0 0 0 0,0 0 0 0 0,1 8 0 0 0,-1-12 46 0 0,0 1 1 0 0,0-1-1 0 0,0 0 0 0 0,1 0 0 0 0,-1 1 0 0 0,0-1 0 0 0,0 0 1 0 0,0 1-1 0 0,0-1 0 0 0,0 0 0 0 0,0 1 0 0 0,1-1 1 0 0,-1 0-1 0 0,0 0 0 0 0,0 1 0 0 0,1-1 0 0 0,-1 0 0 0 0,0 0 1 0 0,0 0-1 0 0,1 1 0 0 0,-1-1 0 0 0,0 0 0 0 0,0 0 1 0 0,1 0-1 0 0,-1 0 0 0 0,0 0 0 0 0,1 1 0 0 0,-1-1 0 0 0,0 0 1 0 0,1 0-1 0 0,-1 0 0 0 0,0 0 0 0 0,0 0 0 0 0,1 0 1 0 0,-1 0-1 0 0,0 0 0 0 0,1 0 0 0 0,-1 0 0 0 0,1 0 1 0 0,14-10 581 0 0,9-19 446 0 0,-14 12-656 0 0,0-1 0 0 0,-1 0 0 0 0,-1 0 0 0 0,-1 0 0 0 0,0-1 0 0 0,-2 0 0 0 0,0-1 0 0 0,-1 1 0 0 0,-1-1 0 0 0,1-20-1 0 0,2 104-661 0 0,16 65-1 0 0,-20-124 207 0 0,-1 0-1 0 0,1 1 1 0 0,0-1 0 0 0,0 0 0 0 0,1 0-1 0 0,-1 0 1 0 0,1 0 0 0 0,0-1-1 0 0,1 1 1 0 0,-1-1 0 0 0,1 1-1 0 0,0-1 1 0 0,0 0 0 0 0,0-1 0 0 0,0 1-1 0 0,7 3 1 0 0,-8-5-208 0 0,0-1 1 0 0,0 1-1 0 0,0-1 1 0 0,1 0-1 0 0,-1 0 1 0 0,1 0-1 0 0,-1 0 1 0 0,1-1-1 0 0,-1 1 1 0 0,1-1-1 0 0,-1 0 0 0 0,1 0 1 0 0,-1 0-1 0 0,1-1 1 0 0,-1 1-1 0 0,1-1 1 0 0,-1 0-1 0 0,1 0 1 0 0,-1 0-1 0 0,0 0 1 0 0,0-1-1 0 0,1 1 1 0 0,-1-1-1 0 0,0 0 1 0 0,0 0-1 0 0,3-3 0 0 0,33-27-8327 0 0,-31 21 3193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50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187 8 11154 0 0,'-1'-1'359'0'0,"0"0"-1"0"0,0 1 0 0 0,1-1 0 0 0,-1 0 0 0 0,0 1 0 0 0,0-1 1 0 0,0 1-1 0 0,0-1 0 0 0,0 1 0 0 0,0 0 0 0 0,0-1 1 0 0,0 1-1 0 0,0 0 0 0 0,0 0 0 0 0,0 0 0 0 0,0 0 0 0 0,0-1 1 0 0,0 1-1 0 0,0 1 0 0 0,0-1 0 0 0,0 0 0 0 0,-2 0 1 0 0,1 1 50 0 0,-1 0 1 0 0,0 1 0 0 0,0-1 0 0 0,1 0 0 0 0,-1 1-1 0 0,0-1 1 0 0,-4 5 0 0 0,-2 3-102 0 0,-1 0 0 0 0,-13 18 1 0 0,22-25-168 0 0,-9 12-120 0 0,1 0 0 0 0,1 0 0 0 0,0 0 0 0 0,1 1 1 0 0,1 0-1 0 0,0 1 0 0 0,1-1 0 0 0,-5 31 0 0 0,2 1-530 0 0,-1 85 0 0 0,6-67-360 0 0,-1 33-3387 0 0,4-77 1191 0 0,1 1 0 0 0,6 30 0 0 0,-4-42-1819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49:50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3 11122 0 0,'13'-1'1701'0'0,"-11"0"-1322"0"0,-1 1-1 0 0,1 0 1 0 0,0-1 0 0 0,0 1 0 0 0,-1 0 0 0 0,1 0 0 0 0,0 0 0 0 0,0 0 0 0 0,-1 1 0 0 0,1-1-1 0 0,0 0 1 0 0,0 1 0 0 0,-1-1 0 0 0,1 1 0 0 0,0-1 0 0 0,-1 1 0 0 0,1 0 0 0 0,1 1 0 0 0,-2-1-232 0 0,-1 1 0 0 0,1-1 0 0 0,-1 1 0 0 0,0-1 0 0 0,1 0 0 0 0,-1 1 0 0 0,0-1 0 0 0,0 1 0 0 0,0-1 0 0 0,0 1 0 0 0,0-1 0 0 0,0 1 0 0 0,-1-1 0 0 0,1 1 0 0 0,0-1 0 0 0,-1 1 0 0 0,0 2 0 0 0,-14 38-181 0 0,6-17 197 0 0,-12 41-148 0 0,12-43-18 0 0,1 1 0 0 0,2 0 0 0 0,-5 30 0 0 0,11-51 18 0 0,-1 0 0 0 0,1-1 1 0 0,0 1-1 0 0,0 0 1 0 0,0-1-1 0 0,0 1 0 0 0,0 0 1 0 0,1-1-1 0 0,-1 1 1 0 0,1-1-1 0 0,0 1 0 0 0,-1-1 1 0 0,1 1-1 0 0,0-1 1 0 0,1 1-1 0 0,-1-1 1 0 0,0 0-1 0 0,1 1 0 0 0,-1-1 1 0 0,1 0-1 0 0,3 3 1 0 0,-2-3 62 0 0,0 0 0 0 0,0-1 0 0 0,0 1 0 0 0,1-1 0 0 0,-1 1 1 0 0,0-1-1 0 0,1 0 0 0 0,-1 0 0 0 0,1-1 0 0 0,0 1 1 0 0,-1-1-1 0 0,1 1 0 0 0,6-2 0 0 0,5 0 200 0 0,-1-1-1 0 0,0 0 0 0 0,0-1 1 0 0,0-1-1 0 0,0 0 1 0 0,23-11-1 0 0,-25 9-196 0 0,-1 0 1 0 0,-1 0-1 0 0,1-1 1 0 0,-1 0-1 0 0,0-1 1 0 0,-1 0-1 0 0,0-1 0 0 0,15-18 1 0 0,-14 13-1617 0 0,-1 0-1 0 0,0 0 1 0 0,10-24 0 0 0,0-5-6781 0 0,-9 19 570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01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13 8218 0 0,'-2'1'5470'0'0,"1"-1"-5322"0"0,0 1 0 0 0,0-1 0 0 0,0 0 0 0 0,0 1-1 0 0,0-1 1 0 0,0 1 0 0 0,0-1 0 0 0,0 1 0 0 0,0 0 0 0 0,0-1 0 0 0,0 1 0 0 0,0 0 0 0 0,0 0 0 0 0,1-1 0 0 0,-1 1 0 0 0,0 0 0 0 0,0 0 0 0 0,1 0 0 0 0,-1 0 0 0 0,1 0-1 0 0,-1 0 1 0 0,0 2 0 0 0,0 1-172 0 0,1 0 1 0 0,-1-1-1 0 0,0 1 0 0 0,-1-1 0 0 0,1 1 0 0 0,0 0 0 0 0,-1-1 0 0 0,0 0 1 0 0,0 0-1 0 0,0 1 0 0 0,0-1 0 0 0,0 0 0 0 0,-6 5 0 0 0,1-1 44 0 0,0 0 0 0 0,0-1 0 0 0,-1 0 0 0 0,-10 7 0 0 0,18-13-6 0 0,-1 0 0 0 0,1 1 0 0 0,0-1 0 0 0,-1 0 1 0 0,1 1-1 0 0,0-1 0 0 0,-1 0 0 0 0,1 0 1 0 0,0 1-1 0 0,-1-1 0 0 0,1 0 0 0 0,-1 0 0 0 0,1 0 1 0 0,0 0-1 0 0,-1 0 0 0 0,1 0 0 0 0,-1 1 0 0 0,1-1 1 0 0,-1 0-1 0 0,1 0 0 0 0,0 0 0 0 0,-1 0 0 0 0,1-1 1 0 0,-1 1-1 0 0,1 0 0 0 0,-1 0 0 0 0,1 0 1 0 0,0 0-1 0 0,-1 0 0 0 0,1 0 0 0 0,-1-1 0 0 0,1 1 1 0 0,0 0-1 0 0,-1 0 0 0 0,1-1 0 0 0,0 1 0 0 0,-1 0 1 0 0,1-1-1 0 0,-1-18 905 0 0,14-23 111 0 0,-10 36-969 0 0,23-33 167 0 0,-25 37-233 0 0,0 1 0 0 0,0 0 0 0 0,0-1 0 0 0,0 1 0 0 0,1 0 0 0 0,-1 0 0 0 0,1 0 0 0 0,-1 0 0 0 0,1 0 0 0 0,-1 0 0 0 0,1 0 0 0 0,-1 1 0 0 0,1-1 0 0 0,0 0 0 0 0,-1 1 0 0 0,1-1-1 0 0,0 1 1 0 0,0 0 0 0 0,-1 0 0 0 0,1-1 0 0 0,0 1 0 0 0,3 1 0 0 0,-4-1-3 0 0,0 0 0 0 0,0 0 0 0 0,0 0 1 0 0,0 1-1 0 0,0-1 0 0 0,0 0 0 0 0,0 1 0 0 0,0-1 0 0 0,0 1 0 0 0,0-1 0 0 0,0 1 0 0 0,0 0 1 0 0,0-1-1 0 0,0 1 0 0 0,-1 0 0 0 0,1 0 0 0 0,0-1 0 0 0,0 1 0 0 0,-1 0 0 0 0,1 0 0 0 0,0 0 0 0 0,-1 0 1 0 0,1 0-1 0 0,-1 0 0 0 0,1 2 0 0 0,-1-1 1 0 0,1 1 1 0 0,-1-1-1 0 0,0 0 0 0 0,0 1 0 0 0,-1-1 1 0 0,1 0-1 0 0,0 1 0 0 0,-1-1 1 0 0,1 0-1 0 0,-1 0 0 0 0,-1 4 1 0 0,-3 4-25 0 0,0-1 0 0 0,0 1 0 0 0,-13 16 0 0 0,12-19-70 0 0,-26 32 51 0 0,30-36-39 0 0,-1-1 1 0 0,1 1-1 0 0,-1-1 1 0 0,1 0-1 0 0,-1 0 1 0 0,0 0 0 0 0,0 0-1 0 0,0 0 1 0 0,0-1-1 0 0,0 1 1 0 0,-6 1-1 0 0,9-3-41 0 0,-1 0 0 0 0,1-1 0 0 0,-1 1-1 0 0,1 0 1 0 0,-1 0 0 0 0,1 0-1 0 0,0 0 1 0 0,-1 0 0 0 0,1-1-1 0 0,-1 1 1 0 0,1 0 0 0 0,-1 0-1 0 0,1-1 1 0 0,0 1 0 0 0,-1 0 0 0 0,1 0-1 0 0,-1-1 1 0 0,1 1 0 0 0,0-1-1 0 0,-1 1 1 0 0,1 0 0 0 0,0-1-1 0 0,0 1 1 0 0,-1-1 0 0 0,1 1-1 0 0,0-1 1 0 0,0 1 0 0 0,0 0 0 0 0,0-1-1 0 0,-1 1 1 0 0,1-1 0 0 0,0 1-1 0 0,0-1 1 0 0,0 1 0 0 0,0-1-1 0 0,0 1 1 0 0,0-1 0 0 0,0 1-1 0 0,0-1 1 0 0,1 0 0 0 0,1-23-4235 0 0,1 13-525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02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57 7914 0 0,'1'-1'494'0'0,"1"-1"1"0"0,-1 0 0 0 0,1 0-1 0 0,-1 1 1 0 0,1-1 0 0 0,-1 1 0 0 0,1 0-1 0 0,0-1 1 0 0,0 1 0 0 0,0 0-1 0 0,0 0 1 0 0,0 0 0 0 0,0 0-1 0 0,0 1 1 0 0,0-1 0 0 0,0 0 0 0 0,0 1-1 0 0,0-1 1 0 0,1 1 0 0 0,1 0-1 0 0,16-1 367 0 0,-19 1-847 0 0,0-1 0 0 0,0 1-1 0 0,0 0 1 0 0,0 0 0 0 0,0 0 0 0 0,0 0 0 0 0,0 1 0 0 0,0-1 0 0 0,-1 0 0 0 0,1 0 0 0 0,0 1-1 0 0,0-1 1 0 0,0 0 0 0 0,0 1 0 0 0,0-1 0 0 0,0 1 0 0 0,-1-1 0 0 0,1 1 0 0 0,0-1 0 0 0,0 1 0 0 0,-1 0-1 0 0,1-1 1 0 0,0 1 0 0 0,-1 0 0 0 0,1-1 0 0 0,-1 1 0 0 0,1 0 0 0 0,0 2 0 0 0,0-2 1 0 0,-1 1 0 0 0,0 0 1 0 0,0 0-1 0 0,0 0 0 0 0,0 0 0 0 0,0 0 1 0 0,-1-1-1 0 0,1 1 0 0 0,0 0 1 0 0,-1 0-1 0 0,1 0 0 0 0,-1-1 0 0 0,0 1 1 0 0,-1 2-1 0 0,0 0-7 0 0,0 1 0 0 0,-1-1 0 0 0,1 0 0 0 0,-1 0 1 0 0,0 0-1 0 0,-1 0 0 0 0,1 0 0 0 0,-1-1 0 0 0,1 1 0 0 0,-1-1 0 0 0,-6 4 0 0 0,9-7 8 0 0,-1 1-1 0 0,0 0 0 0 0,1 0 0 0 0,-1-1 1 0 0,0 1-1 0 0,1-1 0 0 0,-1 0 1 0 0,0 1-1 0 0,0-1 0 0 0,1 0 1 0 0,-1 0-1 0 0,0 0 0 0 0,0 0 1 0 0,0 0-1 0 0,1-1 0 0 0,-1 1 0 0 0,0-1 1 0 0,-2 0-1 0 0,4 1-5 0 0,-1 0 0 0 0,1-1 0 0 0,0 1 0 0 0,-1 0 0 0 0,1-1 0 0 0,0 1 0 0 0,-1-1 0 0 0,1 1 0 0 0,0-1 0 0 0,-1 1 0 0 0,1 0 0 0 0,0-1 0 0 0,0 1 0 0 0,0-1-1 0 0,-1 1 1 0 0,1-1 0 0 0,0 1 0 0 0,0-1 0 0 0,0 1 0 0 0,0-1 0 0 0,0 1 0 0 0,0-1 0 0 0,0 0 0 0 0,9-20 156 0 0,-1 8-88 0 0,2 1 0 0 0,0 0 0 0 0,15-15 0 0 0,-22 24-75 0 0,0 0 1 0 0,0 1-1 0 0,0-1 0 0 0,0 0 0 0 0,1 1 0 0 0,-1 0 0 0 0,1 0 0 0 0,0 0 0 0 0,0 0 1 0 0,0 1-1 0 0,-1-1 0 0 0,1 1 0 0 0,0 0 0 0 0,1 0 0 0 0,-1 1 0 0 0,0-1 0 0 0,7 1 0 0 0,-10 0-12 0 0,0 0-1 0 0,1 0 1 0 0,-1 0-1 0 0,0 0 1 0 0,0 1-1 0 0,1-1 1 0 0,-1 1-1 0 0,0-1 1 0 0,0 1-1 0 0,0-1 1 0 0,0 1-1 0 0,1 0 1 0 0,-1-1-1 0 0,0 1 1 0 0,0 0-1 0 0,0 0 1 0 0,0 0-1 0 0,-1 0 1 0 0,1 0-1 0 0,0 0 1 0 0,0 0-1 0 0,-1 0 1 0 0,1 0-1 0 0,1 2 1 0 0,-2-1 0 0 0,1 0 0 0 0,-1 1 0 0 0,0-1 1 0 0,0 0-1 0 0,0 1 0 0 0,0-1 0 0 0,0 0 1 0 0,0 0-1 0 0,-1 1 0 0 0,1-1 0 0 0,-1 0 1 0 0,-1 4-1 0 0,-2 3-54 0 0,1-1-1 0 0,-2 1 1 0 0,0-1-1 0 0,0 0 1 0 0,-8 11-1 0 0,-30 22-759 0 0,40-39 127 0 0,0 1 1 0 0,0-1 0 0 0,0 0 0 0 0,-1-1 0 0 0,1 1-1 0 0,-1 0 1 0 0,-6 1 0 0 0,0-7-4860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0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56 10362 0 0,'-5'-8'667'0'0,"3"3"203"0"0,-1 0 0 0 0,0 0 0 0 0,0 0 0 0 0,-1 1 0 0 0,1-1 0 0 0,-1 1 0 0 0,-5-4 0 0 0,7 7-784 0 0,1 0 0 0 0,-1 0 0 0 0,1 0 0 0 0,-1 1 0 0 0,0-1 0 0 0,1 1 0 0 0,-1-1 0 0 0,0 1 0 0 0,0-1 0 0 0,0 1 0 0 0,1 0 0 0 0,-1 0 0 0 0,0 0 0 0 0,0 0 0 0 0,0 0 0 0 0,1 1 0 0 0,-1-1 0 0 0,0 0 0 0 0,0 1 0 0 0,1-1 0 0 0,-1 1 0 0 0,0 0 0 0 0,1-1 0 0 0,-1 1-1 0 0,0 0 1 0 0,1 0 0 0 0,-3 2 0 0 0,-9 8-74 0 0,1 0-1 0 0,0 1 1 0 0,1 0-1 0 0,0 1 1 0 0,1 0 0 0 0,0 1-1 0 0,1 0 1 0 0,-8 18-1 0 0,-15 19-48 0 0,7-13 178 0 0,-2-1 1 0 0,-1-2-1 0 0,-61 60 0 0 0,89-95-118 0 0,-1 1 0 0 0,1-1-1 0 0,-1 1 1 0 0,1 0-1 0 0,-1-1 1 0 0,0 1-1 0 0,1-1 1 0 0,-1 1-1 0 0,0-1 1 0 0,1 1 0 0 0,-1-1-1 0 0,0 0 1 0 0,1 1-1 0 0,-1-1 1 0 0,0 0-1 0 0,0 0 1 0 0,0 1-1 0 0,1-1 1 0 0,-1 0-1 0 0,0 0 1 0 0,0 0 0 0 0,0 0-1 0 0,0 0 1 0 0,0-1 3 0 0,1 1 0 0 0,0-1 1 0 0,0 0-1 0 0,-1 1 1 0 0,1-1-1 0 0,0 0 0 0 0,0 1 1 0 0,0-1-1 0 0,0 0 1 0 0,0 1-1 0 0,0-1 0 0 0,0 0 1 0 0,0 1-1 0 0,0-1 1 0 0,0 0-1 0 0,0 1 0 0 0,0-1 1 0 0,1 0-1 0 0,-1-1 0 0 0,17-37-125 0 0,7 3-2286 0 0,14-18-6519 0 0,-23 34 2644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13.3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1736 8322 0 0,'-22'-1'3060'0'0,"13"1"-1171"0"0,12-1 1594 0 0,-1 2-3367 0 0,0-1 0 0 0,0 0 0 0 0,-1 1 0 0 0,1-1 0 0 0,0 1 0 0 0,-1-1 0 0 0,1 1 0 0 0,0 0 0 0 0,-1-1 0 0 0,1 1 0 0 0,-1 0 0 0 0,1 0 0 0 0,-1 0 0 0 0,0 1 0 0 0,2 0 0 0 0,-2-1-61 0 0,0 1 0 0 0,1-1 1 0 0,-1 0-1 0 0,0 0 0 0 0,1 0 0 0 0,-1-1 0 0 0,1 1 0 0 0,-1 0 1 0 0,1 0-1 0 0,-1-1 0 0 0,1 1 0 0 0,-1-1 0 0 0,1 1 0 0 0,3-1 0 0 0,4 1 117 0 0,0-1-1 0 0,0-1 1 0 0,1 1-1 0 0,-1-2 1 0 0,0 1-1 0 0,0-1 1 0 0,0-1-1 0 0,-1 0 0 0 0,1 0 1 0 0,-1 0-1 0 0,1-1 1 0 0,-1 0-1 0 0,0-1 1 0 0,0 0-1 0 0,-1 0 1 0 0,0-1-1 0 0,12-10 0 0 0,-7 4 74 0 0,-1-1 1 0 0,0 1-1 0 0,0-2 0 0 0,-1 0 0 0 0,-1 0 0 0 0,0 0 0 0 0,-1-1 0 0 0,-1-1 0 0 0,0 1 0 0 0,5-20 0 0 0,-4 2 380 0 0,-2 0 0 0 0,5-60 0 0 0,0-7-70 0 0,11-120-455 0 0,-18 187 81 0 0,12-48 0 0 0,-9 48-116 0 0,5-45 0 0 0,-8 48 39 0 0,10-39 0 0 0,2-25 184 0 0,-13 61-235 0 0,2 0-1 0 0,1 0 1 0 0,1 0 0 0 0,16-41 0 0 0,-15 53-60 0 0,1 1 1 0 0,1-1-1 0 0,13-18 0 0 0,-17 30 4 0 0,1 1 0 0 0,0 0 0 0 0,0 0 0 0 0,0 0 0 0 0,1 1 0 0 0,1 0 0 0 0,-1 1 0 0 0,16-9 1 0 0,6-5-141 0 0,-25 16 93 0 0,1 0 0 0 0,0 0 0 0 0,1 0 0 0 0,-1 1 0 0 0,1 0-1 0 0,-1 0 1 0 0,1 0 0 0 0,8-1 0 0 0,-11 3 50 0 0,1 0 1 0 0,-1 0-1 0 0,1 1 1 0 0,-1-1-1 0 0,1 1 0 0 0,0 0 1 0 0,-1 1-1 0 0,1-1 0 0 0,-1 1 1 0 0,6 1-1 0 0,9 2 215 0 0,-15-3-211 0 0,0-1-1 0 0,0 1 1 0 0,0 0-1 0 0,0 0 1 0 0,-1 0-1 0 0,1 0 1 0 0,0 1-1 0 0,-1-1 1 0 0,1 1-1 0 0,-1 0 1 0 0,1 0-1 0 0,-1 0 1 0 0,0 1-1 0 0,0-1 1 0 0,0 1-1 0 0,0-1 1 0 0,-1 1-1 0 0,1 0 1 0 0,3 6-1 0 0,13 17-85 0 0,-11-6 117 0 0,-1-1 0 0 0,-1 1 1 0 0,5 28-1 0 0,1 9-28 0 0,29 84-1 0 0,-38-129-3 0 0,-1 0 0 0 0,0 0 0 0 0,-1 0 0 0 0,0 0 0 0 0,-2 13-1 0 0,3 27-29 0 0,1-34 39 0 0,1 0 1 0 0,9 26 0 0 0,-9-30-10 0 0,1 0 1 0 0,-2 0-1 0 0,0 0 0 0 0,0 1 1 0 0,0 16-1 0 0,-3 3-99 0 0,7 51-1 0 0,-4-64 198 0 0,13 37-1 0 0,-8-37-78 0 0,1-1-1 0 0,15 26 0 0 0,-12-27-7 0 0,-2 2-1 0 0,10 26 1 0 0,-14-30-19 0 0,6 22-46 0 0,22 43 0 0 0,-18-43 61 0 0,-12-29-6 0 0,0 0 0 0 0,1 0 0 0 0,-1 0 0 0 0,11 14 0 0 0,4 5-35 0 0,-15-23 36 0 0,0 1 0 0 0,0-1 1 0 0,1 1-1 0 0,0-1 0 0 0,0-1 1 0 0,12 11-1 0 0,9 5 69 0 0,-14-11-60 0 0,0 0-1 0 0,27 15 1 0 0,-22-15-12 0 0,1-1 0 0 0,1-1 0 0 0,0-1 0 0 0,0-1 0 0 0,26 5 0 0 0,-37-10 50 0 0,-1 0 1 0 0,1-1 0 0 0,0 0 0 0 0,0-1 0 0 0,0 0 0 0 0,0 0 0 0 0,0-1 0 0 0,-1 0 0 0 0,1 0-1 0 0,-1-1 1 0 0,1 0 0 0 0,-1 0 0 0 0,8-5 0 0 0,10-7 221 0 0,-1-1-1 0 0,26-22 0 0 0,-45 33-266 0 0,17-12 44 0 0,-12 11-3 0 0,-1-1-1 0 0,0-1 0 0 0,0 0 0 0 0,-1 0 1 0 0,0 0-1 0 0,11-16 0 0 0,-9 6 5 0 0,-1-1 1 0 0,-1 1-1 0 0,0-2 0 0 0,-2 1 0 0 0,0-1 0 0 0,5-35 1 0 0,24-207 352 0 0,-28 194-546 0 0,5 6 474 0 0,-8 44-335 0 0,0-1 1 0 0,1-20-1 0 0,16-113 23 0 0,-19 115-8 0 0,2-11 34 0 0,-3-55 0 0 0,-2 90-81 0 0,-2-31 44 0 0,4-53 0 0 0,3 71-13 0 0,0 0 0 0 0,14-40 0 0 0,2-10 10 0 0,-15 59 20 0 0,0 1 0 0 0,2 0 0 0 0,0 0 0 0 0,19-30 0 0 0,-18 32 33 0 0,-4 8-72 0 0,-1 1 0 0 0,1 0 0 0 0,0 0 0 0 0,0 0 1 0 0,1 0-1 0 0,-1 1 0 0 0,1-1 0 0 0,0 1 0 0 0,10-5 1 0 0,-13 7 6 0 0,1 1 0 0 0,-1-1 0 0 0,1 1 1 0 0,0 0-1 0 0,0 0 0 0 0,-1 0 0 0 0,1 0 1 0 0,0 1-1 0 0,0-1 0 0 0,0 1 0 0 0,0 0 1 0 0,0-1-1 0 0,0 1 0 0 0,0 1 0 0 0,0-1 1 0 0,0 0-1 0 0,0 1 0 0 0,0-1 0 0 0,0 1 1 0 0,-1 0-1 0 0,1 0 0 0 0,0 0 0 0 0,3 2 0 0 0,15 10-6 0 0,-11-8-1 0 0,-1 0-1 0 0,1 1 1 0 0,-1 0-1 0 0,-1 1 1 0 0,1 0-1 0 0,10 12 1 0 0,22 18-141 0 0,-32-30 103 0 0,-1 1 0 0 0,1-1 1 0 0,12 16-1 0 0,27 38 84 0 0,-25-34 2 0 0,-1 2-1 0 0,25 43 1 0 0,11 49 25 0 0,-49-98-80 0 0,-1 0-1 0 0,9 45 0 0 0,-2-4 13 0 0,2 9 57 0 0,10 87 1 0 0,18 64-32 0 0,-31-158-27 0 0,-11-44 2 0 0,2-1 1 0 0,0 1 0 0 0,1-1-1 0 0,13 30 1 0 0,36 57-51 0 0,-42-80 101 0 0,32 56-34 0 0,-32-65-19 0 0,0 0 0 0 0,1-2 0 0 0,1 1 0 0 0,1-2 0 0 0,0 0 0 0 0,19 14 0 0 0,-32-28 9 0 0,-1-1-1 0 0,0 1 0 0 0,0-1 1 0 0,1 0-1 0 0,-1 1 1 0 0,1-1-1 0 0,-1 0 1 0 0,1-1-1 0 0,-1 1 0 0 0,1 0 1 0 0,0-1-1 0 0,-1 1 1 0 0,1-1-1 0 0,0 0 1 0 0,0 0-1 0 0,-1 0 1 0 0,1 0-1 0 0,0-1 0 0 0,3 0 1 0 0,2-1 72 0 0,-1-1 0 0 0,1 0 0 0 0,0-1 0 0 0,12-8 0 0 0,-13 8-1027 0 0,0 0 0 0 0,0 0 0 0 0,0 0 1 0 0,0 1-1 0 0,12-3 0 0 0,-1 9-14284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14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0 8346 0 0,'-1'2'992'0'0,"0"1"0"0"0,0-1 0 0 0,-1 0 0 0 0,1 0 0 0 0,-1 0 0 0 0,0 0 0 0 0,0 0 1 0 0,1 0-1 0 0,-1-1 0 0 0,0 1 0 0 0,-3 1 0 0 0,3-2-825 0 0,1 1 0 0 0,-1-1-1 0 0,0 0 1 0 0,1 1 0 0 0,-1-1 0 0 0,1 1-1 0 0,-1 0 1 0 0,1-1 0 0 0,0 1 0 0 0,0 0-1 0 0,0 0 1 0 0,0 0 0 0 0,0 0 0 0 0,0 0 0 0 0,0 0-1 0 0,1 0 1 0 0,-1 0 0 0 0,1 0 0 0 0,-1 0-1 0 0,1 1 1 0 0,0-1 0 0 0,0 0 0 0 0,0 0 0 0 0,0 3-1 0 0,1 9-17 0 0,1 0-1 0 0,5 24 1 0 0,-2-15 161 0 0,14 36-248 0 0,0-1 108 0 0,-18-54-744 0 0,0 0-1 0 0,0 1 1 0 0,-1-1-1 0 0,0 1 1 0 0,0-1-1 0 0,0 1 0 0 0,0-1 1 0 0,0 1-1 0 0,-1-1 1 0 0,-2 7-1 0 0,-3-3-8287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14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23 10002 0 0,'3'-2'638'0'0,"14"-9"5789"0"0,-18 6-3170 0 0,-11 1-1366 0 0,8 3-1808 0 0,0 1-1 0 0,0 0 0 0 0,0 1 0 0 0,0-1 0 0 0,0 1 0 0 0,0 0 0 0 0,0 0 0 0 0,1 0 1 0 0,-1 0-1 0 0,0 0 0 0 0,1 1 0 0 0,-1 0 0 0 0,1 0 0 0 0,-1 0 0 0 0,-4 4 1 0 0,1-1-144 0 0,-1 1 0 0 0,1 0 1 0 0,1 0-1 0 0,-1 1 1 0 0,-8 12-1 0 0,11-13-31 0 0,0 1 0 0 0,1-1 0 0 0,0 1 0 0 0,0 0 0 0 0,1 0 0 0 0,-1 0 0 0 0,2 0 0 0 0,-1 0 0 0 0,1 0 0 0 0,0 1 0 0 0,0-1-1 0 0,1 0 1 0 0,0 1 0 0 0,1-1 0 0 0,-1 0 0 0 0,1 1 0 0 0,1-1 0 0 0,-1 0 0 0 0,1 0 0 0 0,0 0 0 0 0,1 0 0 0 0,0 0 0 0 0,0-1 0 0 0,1 1 0 0 0,-1-1 0 0 0,1 0-1 0 0,6 7 1 0 0,-9-12 109 0 0,1 1 0 0 0,0-1 0 0 0,0 0 0 0 0,-1 0 0 0 0,1 0-1 0 0,0 0 1 0 0,0 0 0 0 0,0 0 0 0 0,0 0 0 0 0,1-1 0 0 0,-1 1-1 0 0,0-1 1 0 0,0 1 0 0 0,0-1 0 0 0,0 0 0 0 0,1 0 0 0 0,-1 0-1 0 0,0 0 1 0 0,0 0 0 0 0,0-1 0 0 0,0 1 0 0 0,1-1-1 0 0,-1 1 1 0 0,0-1 0 0 0,0 0 0 0 0,0 0 0 0 0,0 1 0 0 0,0-2-1 0 0,0 1 1 0 0,3-2 0 0 0,2-3 274 0 0,1 1 0 0 0,-1-1 0 0 0,0 0 0 0 0,0-1 0 0 0,10-12 0 0 0,-12 12-74 0 0,-1 0 0 0 0,0 0 0 0 0,0-1 0 0 0,0 1 0 0 0,-1-1 1 0 0,0 0-1 0 0,-1 0 0 0 0,0 0 0 0 0,0 0 0 0 0,-1 0 0 0 0,1 0 1 0 0,-1-13-1 0 0,13 77-179 0 0,-5-25-176 0 0,17 47 0 0 0,-22-68 22 0 0,1 0 1 0 0,0 0-1 0 0,0-1 1 0 0,1 0-1 0 0,0 0 1 0 0,0-1-1 0 0,1 1 1 0 0,13 12-1 0 0,-18-20-104 0 0,-1 0 1 0 0,0 0-1 0 0,1 0 0 0 0,-1 0 0 0 0,1 0 0 0 0,-1 0 0 0 0,1-1 0 0 0,-1 1 1 0 0,1 0-1 0 0,0-1 0 0 0,-1 1 0 0 0,1-1 0 0 0,0 0 0 0 0,-1 1 1 0 0,1-1-1 0 0,0 0 0 0 0,0 0 0 0 0,-1 0 0 0 0,1 0 0 0 0,0 0 1 0 0,0-1-1 0 0,-1 1 0 0 0,1 0 0 0 0,0-1 0 0 0,-1 0 0 0 0,1 1 1 0 0,-1-1-1 0 0,1 0 0 0 0,2-1 0 0 0,-1-1-635 0 0,1 1 0 0 0,-1-1 0 0 0,0 0 0 0 0,0-1 0 0 0,-1 1 0 0 0,1 0 1 0 0,-1-1-1 0 0,1 1 0 0 0,-1-1 0 0 0,0 0 0 0 0,2-5 0 0 0,0-3-3795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14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2 9018 0 0,'7'-2'8870'0'0,"-15"11"-8534"0"0,1 0 1 0 0,0 0-1 0 0,1 1 0 0 0,0 0 1 0 0,1 0-1 0 0,-1 0 1 0 0,-6 22-1 0 0,-18 80 2179 0 0,28-105-2497 0 0,-12 66-2089 0 0,11-49 452 0 0,-2-1 0 0 0,0 1 0 0 0,-2-1 0 0 0,0 0 1 0 0,-17 35-1 0 0,13-39-2147 0 0,5-13-899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0:15.3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 9306 0 0,'27'-6'3604'0'0,"-21"3"-2685"0"0,0 2 1 0 0,0-1 0 0 0,0 1-1 0 0,1 0 1 0 0,-1 0 0 0 0,0 0-1 0 0,0 1 1 0 0,1 0 0 0 0,-1 0 0 0 0,9 2-1 0 0,-14-1-831 0 0,0-1 0 0 0,0 1-1 0 0,0 0 1 0 0,0 0-1 0 0,0 0 1 0 0,0 0 0 0 0,0 0-1 0 0,0 0 1 0 0,0 0 0 0 0,0 0-1 0 0,0 0 1 0 0,-1 1 0 0 0,1-1-1 0 0,0 0 1 0 0,-1 0 0 0 0,1 1-1 0 0,-1-1 1 0 0,0 0-1 0 0,1 1 1 0 0,-1-1 0 0 0,0 1-1 0 0,0-1 1 0 0,0 0 0 0 0,0 1-1 0 0,0-1 1 0 0,0 1 0 0 0,0-1-1 0 0,-1 3 1 0 0,-10 45-64 0 0,7-36 63 0 0,-59 163-607 0 0,63-175 517 0 0,-1 0 0 0 0,1 0 0 0 0,0 0 1 0 0,-1 0-1 0 0,1 0 0 0 0,0 0 0 0 0,0 0 1 0 0,-1 0-1 0 0,1 1 0 0 0,0-1 0 0 0,0 0 1 0 0,1 0-1 0 0,-1 0 0 0 0,0 0 0 0 0,0 0 1 0 0,0 0-1 0 0,1 0 0 0 0,-1 0 0 0 0,0 0 1 0 0,1 0-1 0 0,-1 0 0 0 0,1 0 0 0 0,-1 0 1 0 0,1 0-1 0 0,0 0 0 0 0,-1 0 0 0 0,1 0 1 0 0,1 1-1 0 0,0-1 30 0 0,0 0 1 0 0,0-1-1 0 0,1 1 1 0 0,-1 0-1 0 0,0-1 1 0 0,0 0-1 0 0,0 1 1 0 0,0-1-1 0 0,1 0 1 0 0,-1 0-1 0 0,0 0 1 0 0,0 0-1 0 0,3-1 1 0 0,9-2 164 0 0,-1 0 0 0 0,0 0 0 0 0,18-9 0 0 0,-15 5-295 0 0,-1 0-1 0 0,1-1 1 0 0,-2-1-1 0 0,1 0 1 0 0,-1-1 0 0 0,23-21-1 0 0,-16 6-3664 0 0,-3-1-3365 0 0,-8 7-2041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2:57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933 3550 12219 0 0,'-21'20'4823'0'0,"14"0"-3677"0"0,7-15-1104 0 0,1 0 0 0 0,0 0 0 0 0,0 0 0 0 0,0 0-1 0 0,0 0 1 0 0,1-1 0 0 0,0 1 0 0 0,4 6 0 0 0,-2-3-11 0 0,0-1-1 0 0,1 0 0 0 0,1 0 0 0 0,-1 0 1 0 0,1-1-1 0 0,0 0 0 0 0,0 0 0 0 0,1-1 1 0 0,0 1-1 0 0,0-1 0 0 0,0-1 0 0 0,1 0 1 0 0,13 7-1 0 0,13 3-190 0 0,65 18-1 0 0,-88-29 141 0 0,665 187-1566 0 0,-527-151 1264 0 0,1-6 0 0 0,262 22 0 0 0,-172-43 80 0 0,244-18-1 0 0,482-111-427 0 0,-15-95 31 0 0,-133-37 1019 0 0,-386 76 151 0 0,-355 134 24 0 0,-1-3 1 0 0,-3-3-1 0 0,95-75 0 0 0,-139 96-301 0 0,-1-1-1 0 0,-2-2 0 0 0,0-1 1 0 0,-2 0-1 0 0,-1-2 0 0 0,-1-1 0 0 0,-2-1 1 0 0,-1 0-1 0 0,-1-2 0 0 0,-2 0 1 0 0,-2 0-1 0 0,-1-2 0 0 0,14-59 0 0 0,-19 50-63 0 0,-1-1 0 0 0,-3 0 0 0 0,-2-1 0 0 0,-1 1 0 0 0,-3 0-1 0 0,-2 0 1 0 0,-13-61 0 0 0,2 37-72 0 0,-4 0 0 0 0,-3 1-1 0 0,-62-130 1 0 0,34 106-128 0 0,-4 3 0 0 0,-4 2 0 0 0,-72-83 0 0 0,45 71-177 0 0,-4 4 1 0 0,-151-126-1 0 0,91 104-47 0 0,-180-108 1 0 0,189 143 327 0 0,-3 7 0 0 0,-3 6-1 0 0,-2 6 1 0 0,-4 7-1 0 0,-2 6 1 0 0,-217-41-1 0 0,183 60-101 0 0,0 8-1 0 0,-2 8 0 0 0,0 8 1 0 0,-1 9-1 0 0,-211 28 0 0 0,228-7-170 0 0,2 8-1 0 0,0 8 0 0 0,3 7 1 0 0,1 8-1 0 0,3 7 1 0 0,3 6-1 0 0,3 8 1 0 0,4 7-1 0 0,3 7 1 0 0,-177 133-1 0 0,216-131 112 0 0,4 3-1 0 0,5 6 1 0 0,-144 174-1 0 0,161-161 5 0 0,-127 217-1 0 0,23 60-341 0 0,153-292 319 0 0,4 3-1 0 0,-25 117 0 0 0,45-145 43 0 0,3 1 1 0 0,3 0-1 0 0,3 135 0 0 0,9-149 20 0 0,2-1 0 0 0,3 1 0 0 0,2-2 0 0 0,3 1 0 0 0,29 76-1 0 0,-22-83-163 0 0,3-1-1 0 0,1-1 0 0 0,3-1 0 0 0,1-2 0 0 0,3 0 0 0 0,2-3 1 0 0,43 45-1 0 0,-27-39-1221 0 0,2-2 0 0 0,2-2 0 0 0,1-3 0 0 0,3-2 0 0 0,74 38 0 0 0,-22-20-4397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08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195 183 9082 0 0,'-8'-23'648'0'0,"-1"0"-1"0"0,-19-37 1 0 0,25 54-550 0 0,0 1 1 0 0,0 0-1 0 0,-1 0 0 0 0,0 0 1 0 0,0 0-1 0 0,0 0 1 0 0,0 1-1 0 0,-1 0 0 0 0,0 0 1 0 0,1 0-1 0 0,-2 1 0 0 0,1-1 1 0 0,0 1-1 0 0,-1 0 1 0 0,1 1-1 0 0,-8-3 0 0 0,11 4-110 0 0,0 0 0 0 0,1 1 0 0 0,-1-1 0 0 0,0 1 0 0 0,0-1 0 0 0,1 1 0 0 0,-1 0 0 0 0,0-1 0 0 0,0 1 0 0 0,0 0 0 0 0,0 0 0 0 0,1 1 0 0 0,-1-1 0 0 0,0 0 0 0 0,0 1 0 0 0,0-1 0 0 0,1 1 0 0 0,-1-1 0 0 0,0 1 0 0 0,0 0 0 0 0,1 0 0 0 0,-1-1 0 0 0,1 1 0 0 0,-1 1 0 0 0,1-1 0 0 0,-1 0 0 0 0,1 0 0 0 0,0 0 0 0 0,-1 1 0 0 0,1-1 0 0 0,0 1 0 0 0,-1 1 0 0 0,-1 4-365 0 0,1-1 0 0 0,1 1 0 0 0,-1 0 0 0 0,1-1 0 0 0,0 1 0 0 0,1 0 1 0 0,0 9-1 0 0,-1 2-525 0 0,0-6-3545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09.4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57 10954 0 0,'-2'-4'1117'0'0,"0"-1"0"0"0,1 1 0 0 0,-1 0 0 0 0,1-1 0 0 0,0 1 0 0 0,1-1 0 0 0,-1 1-1 0 0,1-1 1 0 0,0 1 0 0 0,0-7 0 0 0,0 9-185 0 0,6 46 2830 0 0,13 35-4256 0 0,-13-57 797 0 0,95 318-359 0 0,5 18-201 0 0,-81-258 170 0 0,18 166 1 0 0,-41-227 99 0 0,-1-23 20 0 0,0 0-1 0 0,0-1 1 0 0,2 1 0 0 0,0-1-1 0 0,5 17 1 0 0,-8-31-19 0 0,1 0 0 0 0,-1-1 0 0 0,0 1 1 0 0,1 0-1 0 0,-1-1 0 0 0,1 1 0 0 0,-1 0 0 0 0,1-1 0 0 0,-1 1 1 0 0,1-1-1 0 0,-1 1 0 0 0,1-1 0 0 0,-1 1 0 0 0,1-1 0 0 0,0 0 1 0 0,-1 1-1 0 0,1-1 0 0 0,0 0 0 0 0,0 1 0 0 0,-1-1 1 0 0,1 0-1 0 0,0 0 0 0 0,-1 0 0 0 0,1 1 0 0 0,0-1 0 0 0,0 0 1 0 0,0 0-1 0 0,-1 0 0 0 0,1 0 0 0 0,0 0 0 0 0,0-1 0 0 0,-1 1 1 0 0,1 0-1 0 0,0 0 0 0 0,-1 0 0 0 0,1-1 0 0 0,0 1 0 0 0,0 0 1 0 0,-1-1-1 0 0,1 1 0 0 0,0 0 0 0 0,-1-1 0 0 0,1 1 1 0 0,-1-1-1 0 0,1 1 0 0 0,-1-1 0 0 0,2-1 0 0 0,33-32 744 0 0,-28 26-713 0 0,51-53 302 0 0,82-66 0 0 0,-111 105-854 0 0,55-32-1 0 0,-60 41-812 0 0,0 2-1 0 0,0 0 1 0 0,30-8-1 0 0,-24 9-8808 0 0,-21 8 2601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09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299 362 13419 0 0,'6'-23'925'0'0,"-1"-1"0"0"0,-1 0 0 0 0,-2 1 0 0 0,0-1 0 0 0,-1 0 0 0 0,-3-35 0 0 0,1 51-807 0 0,0 1 1 0 0,-1-1-1 0 0,1 1 1 0 0,-1-1-1 0 0,-1 1 1 0 0,1-1-1 0 0,-1 1 1 0 0,-1 0-1 0 0,1 0 0 0 0,-1 1 1 0 0,0-1-1 0 0,-1 1 1 0 0,1 0-1 0 0,-1 0 1 0 0,-1 0-1 0 0,1 1 1 0 0,-1 0-1 0 0,0 0 1 0 0,0 0-1 0 0,0 1 0 0 0,-1-1 1 0 0,1 2-1 0 0,-15-7 1 0 0,17 8-81 0 0,1 1 1 0 0,-1 0-1 0 0,0 0 1 0 0,1 0-1 0 0,-1 0 1 0 0,0 1-1 0 0,0 0 1 0 0,0-1-1 0 0,1 1 0 0 0,-1 0 1 0 0,0 1-1 0 0,0-1 1 0 0,0 1-1 0 0,1 0 1 0 0,-1 0-1 0 0,0 0 1 0 0,1 0-1 0 0,-6 3 1 0 0,4-1-49 0 0,0 0 0 0 0,1 1 1 0 0,-1 0-1 0 0,1 0 1 0 0,-1 0-1 0 0,1 0 1 0 0,0 1-1 0 0,1-1 0 0 0,-1 1 1 0 0,-4 9-1 0 0,-2 6-116 0 0,1 1 0 0 0,1 0 0 0 0,1 0-1 0 0,1 0 1 0 0,-4 26 0 0 0,0 9-327 0 0,2 1 0 0 0,0 76-1 0 0,8-101 144 0 0,1-1 0 0 0,2 0-1 0 0,1 0 1 0 0,2 0-1 0 0,17 56 1 0 0,-22-82 263 0 0,1 0 1 0 0,0 0 0 0 0,1 0-1 0 0,-1-1 1 0 0,1 1-1 0 0,0-1 1 0 0,0 1 0 0 0,0-1-1 0 0,0 0 1 0 0,1 0-1 0 0,0-1 1 0 0,0 1 0 0 0,8 5-1 0 0,-10-8 89 0 0,1 0 0 0 0,0 0 0 0 0,-1 0 0 0 0,1 0-1 0 0,0 0 1 0 0,0 0 0 0 0,0-1 0 0 0,0 0 0 0 0,0 0 0 0 0,0 1 0 0 0,0-2-1 0 0,0 1 1 0 0,0 0 0 0 0,-1 0 0 0 0,1-1 0 0 0,0 0 0 0 0,0 0 0 0 0,0 0 0 0 0,0 0-1 0 0,-1 0 1 0 0,1 0 0 0 0,-1 0 0 0 0,1-1 0 0 0,-1 0 0 0 0,5-3 0 0 0,6-6 437 0 0,0 0 1 0 0,0-1 0 0 0,-1-1-1 0 0,-1 0 1 0 0,0 0 0 0 0,-1-1-1 0 0,-1-1 1 0 0,0 0 0 0 0,-1 0-1 0 0,0 0 1 0 0,8-27 0 0 0,-8 17-121 0 0,-1 0 0 0 0,-1 0 0 0 0,-1-1 0 0 0,-1 1 0 0 0,-2-1 0 0 0,0 0 0 0 0,-3-28 0 0 0,-2 19-46 0 0,-14-53-1 0 0,9 49-141 0 0,22 82-538 0 0,1-1 0 0 0,2 0 0 0 0,33 56 0 0 0,-22-45 108 0 0,-22-40 2 0 0,8 16 110 0 0,1-1-1 0 0,1-1 0 0 0,28 36 0 0 0,-38-56-154 0 0,0 0 1 0 0,0-1-1 0 0,1 0 0 0 0,0 0 0 0 0,1 0 0 0 0,-1-1 1 0 0,10 5-1 0 0,-13-8-176 0 0,1 1 1 0 0,0-2 0 0 0,0 1 0 0 0,0 0 0 0 0,0-1-1 0 0,0 0 1 0 0,1 0 0 0 0,-1-1 0 0 0,0 1 0 0 0,0-1-1 0 0,0 0 1 0 0,1-1 0 0 0,6 0 0 0 0,-8 0-350 0 0,0 0 1 0 0,0 0-1 0 0,-1-1 1 0 0,1 1-1 0 0,-1-1 1 0 0,1 0-1 0 0,-1 0 1 0 0,0 0-1 0 0,1 0 1 0 0,-1 0-1 0 0,4-5 1 0 0,2-3-4183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2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35 109 11194 0 0,'-1'-2'675'0'0,"-1"0"0"0"0,1 1-1 0 0,0-1 1 0 0,-1 1 0 0 0,1 0 0 0 0,-1-1-1 0 0,0 1 1 0 0,1 0 0 0 0,-1 0-1 0 0,0 0 1 0 0,0 0 0 0 0,0 1-1 0 0,0-1 1 0 0,0 0 0 0 0,-2 0 0 0 0,4 1-543 0 0,-1 0 0 0 0,1 0 1 0 0,0 1-1 0 0,-1-1 0 0 0,1 0 1 0 0,0 0-1 0 0,-1 0 0 0 0,1 1 1 0 0,0-1-1 0 0,0 0 0 0 0,-1 0 1 0 0,1 1-1 0 0,0-1 0 0 0,0 0 1 0 0,-1 0-1 0 0,1 1 0 0 0,0-1 1 0 0,0 0-1 0 0,0 1 1 0 0,0-1-1 0 0,-1 0 0 0 0,1 1 1 0 0,0-1-1 0 0,0 0 0 0 0,0 1 1 0 0,0-1-1 0 0,0 1 0 0 0,1 21-220 0 0,9 20 54 0 0,2-1 1 0 0,24 58-1 0 0,-17-51-7 0 0,30 66 35 0 0,-33-82 23 0 0,-2 0 1 0 0,-1 1 0 0 0,-1 0-1 0 0,-2 1 1 0 0,7 41-1 0 0,-15-55 711 0 0,-3-27 869 0 0,-7-41 422 0 0,-12-46-1607 0 0,-10-134 0 0 0,27 198-417 0 0,1 0 1 0 0,2-1 0 0 0,1 1-1 0 0,6-34 1 0 0,-5 53-36 0 0,1 0 1 0 0,0 0 0 0 0,1 0-1 0 0,0 0 1 0 0,0 0 0 0 0,8-11-1 0 0,-9 17-17 0 0,0 0 0 0 0,1 0-1 0 0,0 0 1 0 0,0 0 0 0 0,1 0-1 0 0,-1 1 1 0 0,1 0 0 0 0,0 0-1 0 0,0 0 1 0 0,0 1 0 0 0,1-1-1 0 0,6-2 1 0 0,-5 3-191 0 0,0 1 0 0 0,1 0 0 0 0,0 0-1 0 0,-1 0 1 0 0,1 1 0 0 0,0 0 0 0 0,0 0 0 0 0,0 1 0 0 0,-1 0-1 0 0,14 2 1 0 0,11 7-4283 0 0,-4 7-4203 0 0,-17-8 793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0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2 132 10986 0 0,'-1'-5'515'0'0,"1"1"0"0"0,0 0-1 0 0,0-1 1 0 0,0 1-1 0 0,0-1 1 0 0,1 1 0 0 0,0-1-1 0 0,-1 1 1 0 0,2 0-1 0 0,-1-1 1 0 0,0 1 0 0 0,1 0-1 0 0,0 0 1 0 0,0 0-1 0 0,0 0 1 0 0,4-4 0 0 0,-4 4-456 0 0,1 0 0 0 0,1 0 1 0 0,-1 0-1 0 0,1 0 1 0 0,-1 1-1 0 0,1-1 1 0 0,0 1-1 0 0,0 0 1 0 0,1 0-1 0 0,-1 0 0 0 0,1 1 1 0 0,-1-1-1 0 0,1 1 1 0 0,0 0-1 0 0,0 1 1 0 0,0-1-1 0 0,0 1 1 0 0,0 0-1 0 0,0 0 0 0 0,0 1 1 0 0,0-1-1 0 0,8 1 1 0 0,-12 0-37 0 0,1 0 1 0 0,0 0-1 0 0,0 1 0 0 0,-1-1 1 0 0,1 0-1 0 0,-1 0 0 0 0,1 1 1 0 0,0-1-1 0 0,-1 1 0 0 0,1 0 1 0 0,-1-1-1 0 0,1 1 0 0 0,-1 0 1 0 0,1 0-1 0 0,-1 0 0 0 0,0 0 1 0 0,1 0-1 0 0,-1 0 0 0 0,0 0 1 0 0,0 0-1 0 0,0 1 0 0 0,0-1 1 0 0,0 0-1 0 0,0 1 0 0 0,0-1 1 0 0,0 1-1 0 0,0-1 0 0 0,-1 1 1 0 0,1-1-1 0 0,-1 1 0 0 0,1 0 1 0 0,-1-1-1 0 0,1 1 0 0 0,-1 0 1 0 0,0-1-1 0 0,0 1 0 0 0,0 0 1 0 0,0-1-1 0 0,0 1 0 0 0,0 0 1 0 0,-1-1-1 0 0,1 1 0 0 0,0-1 1 0 0,-1 1-1 0 0,1 0 0 0 0,-2 1 1 0 0,-3 10 134 0 0,0-1 0 0 0,-1 1 0 0 0,-1-1 0 0 0,-12 17 0 0 0,10-15-195 0 0,-14 22 125 0 0,7-12-38 0 0,2 0 1 0 0,-17 36 0 0 0,30-59-47 0 0,1-1 0 0 0,0 1 0 0 0,0-1-1 0 0,0 1 1 0 0,0-1 0 0 0,0 0 0 0 0,1 1 0 0 0,-1-1 0 0 0,0 1 0 0 0,0-1 0 0 0,0 0 0 0 0,0 1 0 0 0,0-1 0 0 0,0 1 0 0 0,1-1 0 0 0,-1 0 0 0 0,0 1 0 0 0,0-1 0 0 0,1 0 0 0 0,-1 1 0 0 0,0-1 0 0 0,1 0 0 0 0,-1 1 0 0 0,0-1 0 0 0,1 0 0 0 0,-1 0 0 0 0,0 1-1 0 0,1-1 1 0 0,-1 0 0 0 0,0 0 0 0 0,1 0 0 0 0,-1 1 0 0 0,1-1 0 0 0,-1 0 0 0 0,0 0 0 0 0,1 0 0 0 0,-1 0 0 0 0,1 0 0 0 0,-1 0 0 0 0,1 0 0 0 0,-1 0 0 0 0,0 0 0 0 0,1 0 0 0 0,-1 0 0 0 0,1 0 0 0 0,-1 0 0 0 0,1-1 0 0 0,0 1 0 0 0,27-3 228 0 0,-23 3-216 0 0,104-17 261 0 0,-74 9-209 0 0,1 3 1 0 0,0 1 0 0 0,0 1 0 0 0,42 3 0 0 0,-77 0-86 0 0,0 0 1 0 0,0 0-1 0 0,1 0 1 0 0,-1 0-1 0 0,0 0 1 0 0,0 0-1 0 0,0 1 1 0 0,1-1-1 0 0,-1 0 1 0 0,0 1-1 0 0,0-1 1 0 0,0 1-1 0 0,0-1 1 0 0,0 1-1 0 0,0 0 1 0 0,0 0-1 0 0,0-1 1 0 0,0 1-1 0 0,0 0 1 0 0,0 0-1 0 0,0 0 1 0 0,-1 0-1 0 0,1 0 1 0 0,0 0-1 0 0,0 1 1 0 0,-2 12-4056 0 0,-8 2-6528 0 0,2-8 4047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2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283 215 13243 0 0,'6'-29'3510'0'0,"-4"22"-2966"0"0,0 0-1 0 0,0-1 1 0 0,-1 1-1 0 0,0 0 1 0 0,0-1-1 0 0,-1 1 1 0 0,0-1-1 0 0,0 1 1 0 0,-1-1-1 0 0,0 1 1 0 0,0 0-1 0 0,-3-8 0 0 0,3 10-508 0 0,-1 0 0 0 0,0 1-1 0 0,0-1 1 0 0,0 1-1 0 0,-1 0 1 0 0,0-1 0 0 0,1 1-1 0 0,-2 0 1 0 0,1 1-1 0 0,0-1 1 0 0,-1 0 0 0 0,1 1-1 0 0,-1 0 1 0 0,0 0-1 0 0,0 0 1 0 0,0 0 0 0 0,-1 1-1 0 0,1 0 1 0 0,-1-1-1 0 0,1 2 1 0 0,-1-1 0 0 0,0 0-1 0 0,0 1 1 0 0,0 0-1 0 0,1 0 1 0 0,-1 1-1 0 0,0-1 1 0 0,0 1 0 0 0,0 0-1 0 0,0 0 1 0 0,0 1-1 0 0,0-1 1 0 0,0 1 0 0 0,0 0-1 0 0,0 1 1 0 0,0-1-1 0 0,1 1 1 0 0,-1 0 0 0 0,1 0-1 0 0,-1 0 1 0 0,1 1-1 0 0,0-1 1 0 0,0 1 0 0 0,0 0-1 0 0,0 1 1 0 0,0-1-1 0 0,1 0 1 0 0,-1 1 0 0 0,1 0-1 0 0,-5 8 1 0 0,-5 12-191 0 0,1 1 1 0 0,2 1 0 0 0,0-1 0 0 0,2 2-1 0 0,0-1 1 0 0,-4 40 0 0 0,7-29-22 0 0,1 1 1 0 0,3 0 0 0 0,1-1 0 0 0,5 46-1 0 0,-4-76 103 0 0,0 0-1 0 0,1 1 0 0 0,-1-1 0 0 0,1 0 1 0 0,1 0-1 0 0,-1 0 0 0 0,1 0 1 0 0,4 6-1 0 0,-6-11 86 0 0,0-1 0 0 0,0 1 0 0 0,0-1 0 0 0,1 0 1 0 0,-1 0-1 0 0,0 1 0 0 0,0-1 0 0 0,1 0 0 0 0,-1 0 0 0 0,1 0 0 0 0,-1 0 1 0 0,1 0-1 0 0,-1-1 0 0 0,1 1 0 0 0,0 0 0 0 0,-1-1 0 0 0,1 1 0 0 0,0-1 1 0 0,0 1-1 0 0,-1-1 0 0 0,1 0 0 0 0,0 0 0 0 0,0 0 0 0 0,0 0 0 0 0,-1 0 1 0 0,1 0-1 0 0,0-1 0 0 0,0 1 0 0 0,-1 0 0 0 0,1-1 0 0 0,0 1 0 0 0,-1-1 1 0 0,1 0-1 0 0,-1 0 0 0 0,1 0 0 0 0,0 1 0 0 0,-1-1 0 0 0,0-1 1 0 0,2 0-1 0 0,5-4 297 0 0,0 1 1 0 0,-1-1 0 0 0,0-1 0 0 0,0 1 0 0 0,-1-1-1 0 0,0 0 1 0 0,0-1 0 0 0,-1 1 0 0 0,10-18 0 0 0,-3-1 1150 0 0,16-53 0 0 0,-21 58-1129 0 0,-6 19-320 0 0,-1 0 1 0 0,1 0 0 0 0,-1 0-1 0 0,1 0 1 0 0,0 0-1 0 0,0 0 1 0 0,0 0 0 0 0,0 0-1 0 0,0 1 1 0 0,0-1 0 0 0,1 0-1 0 0,-1 1 1 0 0,0-1 0 0 0,1 1-1 0 0,-1-1 1 0 0,1 1-1 0 0,2-2 1 0 0,-2 3-20 0 0,-1 0 0 0 0,1 0 0 0 0,-1 0 0 0 0,1 1 0 0 0,-1-1 0 0 0,1 0 0 0 0,-1 1 0 0 0,1-1 0 0 0,-1 1 0 0 0,1 0 0 0 0,-1-1 0 0 0,0 1-1 0 0,1 0 1 0 0,-1 0 0 0 0,0 0 0 0 0,0 0 0 0 0,0 0 0 0 0,0 0 0 0 0,0 0 0 0 0,0 0 0 0 0,0 0 0 0 0,0 1 0 0 0,0-1 0 0 0,1 2 0 0 0,26 35-148 0 0,-2 0 0 0 0,31 61 0 0 0,31 91-452 0 0,-66-138 416 0 0,-3 1 1 0 0,-2 1-1 0 0,-2 0 0 0 0,-3 1 1 0 0,-2 1-1 0 0,3 76 0 0 0,-11-95 144 0 0,-2-1 0 0 0,-2 1-1 0 0,-1-1 1 0 0,-2 0-1 0 0,-1 0 1 0 0,-2 0-1 0 0,-2-1 1 0 0,-1 0-1 0 0,-1-1 1 0 0,-33 61-1 0 0,30-69 226 0 0,-29 38 0 0 0,38-57-126 0 0,0 0 1 0 0,0-1-1 0 0,0 0 1 0 0,0 0-1 0 0,-1 0 1 0 0,0 0-1 0 0,-1-1 1 0 0,1 0-1 0 0,-16 7 1 0 0,20-11-77 0 0,1-1 0 0 0,-1 1 1 0 0,0 0-1 0 0,0-1 0 0 0,1 1 1 0 0,-1-1-1 0 0,0 0 1 0 0,0 0-1 0 0,0 0 0 0 0,0-1 1 0 0,1 1-1 0 0,-1-1 0 0 0,0 1 1 0 0,0-1-1 0 0,1 0 0 0 0,-1 0 1 0 0,0 0-1 0 0,-2-1 1 0 0,0-2-72 0 0,0 1 0 0 0,1 0 0 0 0,-1-1 0 0 0,0 0 0 0 0,1 0 0 0 0,0-1 0 0 0,0 1 0 0 0,-4-7 0 0 0,-2-4-385 0 0,1-1 1 0 0,1 0-1 0 0,0 0 1 0 0,-9-31-1 0 0,7 11-1157 0 0,2 0-1 0 0,2-1 1 0 0,1 0 0 0 0,1 0 0 0 0,3 0-1 0 0,1 0 1 0 0,1 0 0 0 0,11-59-1 0 0,-4 50-3498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3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0 592 10210 0 0,'24'-17'2611'0'0,"31"-18"0"0"0,-24 16-1490 0 0,-21 12-572 0 0,-1 0 0 0 0,-1-1 0 0 0,1 0 0 0 0,-1-1 0 0 0,0 1 0 0 0,-1-1 0 0 0,0-1 0 0 0,-1 0-1 0 0,0 0 1 0 0,0 0 0 0 0,8-21 0 0 0,-1-4-76 0 0,-2-1-1 0 0,10-50 0 0 0,-17 67-287 0 0,-1-1 0 0 0,0 1-1 0 0,-1-39 1 0 0,-3 51-70 0 0,1 1 1 0 0,-1-1-1 0 0,0 0 0 0 0,0 0 1 0 0,-1 1-1 0 0,0-1 1 0 0,0 0-1 0 0,-1 1 1 0 0,1 0-1 0 0,-1 0 0 0 0,-1 0 1 0 0,1 0-1 0 0,-1 0 1 0 0,-8-9-1 0 0,11 14-81 0 0,0-1 0 0 0,-1 1 0 0 0,1 0 0 0 0,-1 0-1 0 0,1-1 1 0 0,-1 1 0 0 0,1 0 0 0 0,-1 0 0 0 0,0 1 0 0 0,1-1-1 0 0,-1 0 1 0 0,0 0 0 0 0,0 1 0 0 0,1-1 0 0 0,-1 1 0 0 0,0 0 0 0 0,0-1-1 0 0,0 1 1 0 0,0 0 0 0 0,0 0 0 0 0,-3 1 0 0 0,3-1-27 0 0,-1 1 0 0 0,1 0 1 0 0,-1 0-1 0 0,1 1 0 0 0,0-1 0 0 0,-1 0 1 0 0,1 1-1 0 0,0 0 0 0 0,0-1 0 0 0,0 1 1 0 0,0 0-1 0 0,0 0 0 0 0,-2 3 0 0 0,-1 3-54 0 0,-1 0-1 0 0,2 0 1 0 0,-1 0-1 0 0,1 1 0 0 0,0-1 1 0 0,1 1-1 0 0,-4 13 1 0 0,2 8-98 0 0,1 0 0 0 0,1 0 1 0 0,2 1-1 0 0,1-1 0 0 0,4 37 1 0 0,2-20-239 0 0,2-2 1 0 0,23 78-1 0 0,-26-108 166 0 0,0 0-1 0 0,1-1 0 0 0,0 0 1 0 0,1 0-1 0 0,1 0 0 0 0,0-1 0 0 0,1-1 1 0 0,13 16-1 0 0,-17-23 111 0 0,0 0 0 0 0,0-1 1 0 0,0 0-1 0 0,0 0 0 0 0,1 0 0 0 0,-1-1 0 0 0,1 0 1 0 0,0 0-1 0 0,0 0 0 0 0,1-1 0 0 0,-1 0 0 0 0,0 0 1 0 0,1 0-1 0 0,-1-1 0 0 0,1 0 0 0 0,0 0 0 0 0,-1-1 1 0 0,1 0-1 0 0,0 0 0 0 0,-1 0 0 0 0,11-3 1 0 0,-3 0 9 0 0,-1-1 1 0 0,1-1 0 0 0,-1 0 0 0 0,0-1 0 0 0,-1-1 0 0 0,0 0-1 0 0,0 0 1 0 0,0-1 0 0 0,-1-1 0 0 0,0 1 0 0 0,18-22-1 0 0,1-3-1716 0 0,-2-1 0 0 0,36-55 0 0 0,-13 3-3044 0 0,-28 39-900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3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19164 0 0,'0'7'255'0'0,"0"0"0"0"0,0 0 0 0 0,1 0 0 0 0,0 1 0 0 0,0-1 0 0 0,0-1 0 0 0,1 1 0 0 0,0 0 1 0 0,5 10-1 0 0,0 3 196 0 0,24 98-339 0 0,-5 2-1 0 0,-5 0 1 0 0,6 130 0 0 0,-25-221-677 0 0,2 40-3467 0 0,-6 0-3953 0 0,-1-52 2027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3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1 358 16588 0 0,'0'-6'248'0'0,"0"1"0"0"0,0 0 0 0 0,1 0 1 0 0,-1 0-1 0 0,1-1 0 0 0,0 1 0 0 0,0 0 1 0 0,1 0-1 0 0,0 0 0 0 0,0 0 1 0 0,0 1-1 0 0,0-1 0 0 0,1 0 0 0 0,0 1 1 0 0,-1 0-1 0 0,2-1 0 0 0,6-6 1 0 0,7-7-60 0 0,1 1 0 0 0,31-23 1 0 0,-19 17 500 0 0,0-1-348 0 0,1 0 0 0 0,1 3 0 0 0,43-23 0 0 0,-58 36-309 0 0,1 0-1 0 0,0 1 1 0 0,0 1-1 0 0,0 0 1 0 0,0 1-1 0 0,1 1 1 0 0,0 1-1 0 0,29-1 1 0 0,-44 4-28 0 0,0 0 0 0 0,0 0 0 0 0,0 0 0 0 0,0 1 0 0 0,0-1 0 0 0,0 1 0 0 0,0 0 0 0 0,0 0 0 0 0,0 1-1 0 0,-1-1 1 0 0,1 1 0 0 0,0 0 0 0 0,-1 0 0 0 0,1 0 0 0 0,-1 0 0 0 0,0 0 0 0 0,0 1 0 0 0,0 0 0 0 0,4 4 0 0 0,-4-2-6 0 0,0-1-1 0 0,0 2 0 0 0,0-1 1 0 0,-1 0-1 0 0,0 0 0 0 0,0 1 1 0 0,-1-1-1 0 0,0 1 0 0 0,0-1 0 0 0,0 1 1 0 0,0 0-1 0 0,-1-1 0 0 0,0 8 1 0 0,-1 18-99 0 0,-2 0 0 0 0,-1-1 1 0 0,-1 0-1 0 0,-2 1 0 0 0,-10 30 1 0 0,-64 146-2269 0 0,13-37 154 0 0,65-162 2174 0 0,-3 6 65 0 0,2 0 0 0 0,0-1 1 0 0,0 1-1 0 0,2 0 0 0 0,-3 21 1 0 0,5-33 1 0 0,0 1 1 0 0,0-1 0 0 0,1 0 0 0 0,-1 1 0 0 0,0-1-1 0 0,1 1 1 0 0,-1-1 0 0 0,1 1 0 0 0,0-1 0 0 0,0 0-1 0 0,0 0 1 0 0,0 1 0 0 0,0-1 0 0 0,0 0 0 0 0,1 0 0 0 0,-1 0-1 0 0,1 0 1 0 0,-1 0 0 0 0,1-1 0 0 0,0 1 0 0 0,0 0-1 0 0,0-1 1 0 0,0 1 0 0 0,0-1 0 0 0,0 0 0 0 0,0 0 0 0 0,0 1-1 0 0,0-1 1 0 0,1-1 0 0 0,-1 1 0 0 0,0 0 0 0 0,1-1-1 0 0,-1 1 1 0 0,1-1 0 0 0,-1 1 0 0 0,0-1 0 0 0,1 0 0 0 0,4-1-1 0 0,9 1 205 0 0,1-1-1 0 0,0 0 0 0 0,-1-2 0 0 0,1 0 0 0 0,21-7 1 0 0,82-34 490 0 0,-43 15-538 0 0,12 0 161 0 0,155-31 0 0 0,-234 58-299 0 0,0 1 0 0 0,0 0 1 0 0,0 1-1 0 0,0 0 0 0 0,0 0 1 0 0,13 2-1 0 0,-21-1-22 0 0,0-1-1 0 0,0 1 1 0 0,0-1 0 0 0,-1 1 0 0 0,1 0-1 0 0,0-1 1 0 0,-1 1 0 0 0,1 0-1 0 0,0 0 1 0 0,-1 0 0 0 0,1 0 0 0 0,-1 0-1 0 0,0 1 1 0 0,1-1 0 0 0,-1 0 0 0 0,2 4-1 0 0,-2-4 0 0 0,0 1 0 0 0,-1 0 0 0 0,1 0-1 0 0,-1 0 1 0 0,0 0 0 0 0,1 0 0 0 0,-1 0-1 0 0,0 0 1 0 0,0 0 0 0 0,0 0 0 0 0,0 0-1 0 0,-1 0 1 0 0,1 0 0 0 0,0 0 0 0 0,-1 0-1 0 0,1-1 1 0 0,-1 1 0 0 0,0 0 0 0 0,-1 3 0 0 0,-10 16 10 0 0,-1 0 1 0 0,0-1 0 0 0,-2-1-1 0 0,0 0 1 0 0,-1-1 0 0 0,-29 26-1 0 0,-3 5-467 0 0,19-19-72 0 0,-267 268-2581 0 0,295-297 3080 0 0,0 0 1 0 0,0 0-1 0 0,0 0 0 0 0,0 0 1 0 0,0-1-1 0 0,0 1 0 0 0,0 0 1 0 0,0 0-1 0 0,0-1 0 0 0,0 1 1 0 0,-1-1-1 0 0,1 1 0 0 0,0-1 0 0 0,0 1 1 0 0,-1-1-1 0 0,1 0 0 0 0,-2 1 1 0 0,2-2-52 0 0,1 1 0 0 0,-1 0 1 0 0,1-1-1 0 0,0 1 0 0 0,-1-1 1 0 0,1 1-1 0 0,0-1 0 0 0,0 0 1 0 0,-1 1-1 0 0,1-1 0 0 0,0 1 1 0 0,0-1-1 0 0,0 1 0 0 0,0-1 0 0 0,0 0 1 0 0,0 1-1 0 0,0-1 0 0 0,0 1 1 0 0,0-1-1 0 0,0 1 0 0 0,0-1 1 0 0,0 0-1 0 0,0 1 0 0 0,0-1 1 0 0,0 1-1 0 0,1-2 0 0 0,18-53-4115 0 0,-16 47 3524 0 0,19-49-3509 0 0,-8 23-1530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4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98 110 16083 0 0,'-2'4'5434'0'0,"-8"16"-3821"0"0,-27 96-22 0 0,24-79-1574 0 0,-17 72 1 0 0,28-95-76 0 0,0 0 0 0 0,1 0 0 0 0,0 1 1 0 0,1-1-1 0 0,1 0 0 0 0,0 1 0 0 0,1-1 1 0 0,7 26-1 0 0,-7-32 2 0 0,1 0 1 0 0,0 0 0 0 0,1-1-1 0 0,-1 1 1 0 0,1-1 0 0 0,1 1-1 0 0,-1-1 1 0 0,1-1-1 0 0,1 1 1 0 0,-1-1 0 0 0,1 0-1 0 0,0 0 1 0 0,1 0-1 0 0,-1-1 1 0 0,1 0 0 0 0,0-1-1 0 0,0 1 1 0 0,0-1-1 0 0,10 3 1 0 0,-6-3 113 0 0,1 0-1 0 0,0-1 1 0 0,-1-1-1 0 0,1 0 1 0 0,0 0-1 0 0,0-1 1 0 0,0-1-1 0 0,0 0 1 0 0,0-1-1 0 0,0 0 1 0 0,0 0-1 0 0,22-7 1 0 0,-20 3 303 0 0,0 1 0 0 0,0-2 0 0 0,0 0 0 0 0,-1 0 1 0 0,0-1-1 0 0,0-1 0 0 0,-1 0 0 0 0,0-1 0 0 0,-1 0 0 0 0,0-1 0 0 0,0 0 1 0 0,-1-1-1 0 0,0 0 0 0 0,13-20 0 0 0,-15 17-199 0 0,0 0-1 0 0,0-1 1 0 0,-1 0 0 0 0,-1-1-1 0 0,-1 1 1 0 0,0-1 0 0 0,-1 0-1 0 0,-1 0 1 0 0,0 0 0 0 0,-1-1-1 0 0,-1 1 1 0 0,-2-32 0 0 0,0 22-110 0 0,-2 0 1 0 0,0 0 0 0 0,-2 0-1 0 0,-14-46 1 0 0,16 64-77 0 0,-1 0 1 0 0,1 0-1 0 0,-1 0 1 0 0,-1 1-1 0 0,1 0 0 0 0,-1 0 1 0 0,0 0-1 0 0,-1 0 0 0 0,0 1 1 0 0,0 0-1 0 0,0 0 1 0 0,-1 1-1 0 0,0-1 0 0 0,0 2 1 0 0,0-1-1 0 0,-1 1 1 0 0,1 0-1 0 0,-14-5 0 0 0,13 6-275 0 0,0 1 0 0 0,1 0 0 0 0,-1 0 0 0 0,0 1 0 0 0,0 0 0 0 0,0 1 0 0 0,0-1 0 0 0,0 1-1 0 0,0 1 1 0 0,0 0 0 0 0,0 0 0 0 0,1 0 0 0 0,-1 1 0 0 0,-11 4 0 0 0,8-1-1335 0 0,0 0 0 0 0,0 1-1 0 0,0 1 1 0 0,1 0 0 0 0,0 0 0 0 0,0 1 0 0 0,0 0 0 0 0,-12 15 0 0 0,2-2-5629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4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1 13027 0 0,'6'24'5269'0'0,"4"16"-1476"0"0,-8-30-3761 0 0,0 0 0 0 0,0 0-1 0 0,-2 0 1 0 0,1 0-1 0 0,-1 0 1 0 0,-1 0 0 0 0,-1 14-1 0 0,-8 23-267 0 0,-2-1 0 0 0,-2 0-1 0 0,-28 62 1 0 0,5-30-3411 0 0,-2-2-4169 0 0,26-52 1723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4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11474 0 0,'1'-2'223'0'0,"0"0"-1"0"0,1 0 0 0 0,-1 0 0 0 0,0 0 0 0 0,1 0 0 0 0,-1 0 0 0 0,1 1 0 0 0,-1-1 0 0 0,1 0 0 0 0,0 1 0 0 0,0 0 0 0 0,0-1 0 0 0,0 1 0 0 0,0 0 0 0 0,0 0 0 0 0,0 0 0 0 0,0 0 0 0 0,0 0 0 0 0,1 1 0 0 0,-1-1 1 0 0,0 1-1 0 0,0-1 0 0 0,1 1 0 0 0,-1 0 0 0 0,0 0 0 0 0,1 0 0 0 0,-1 0 0 0 0,0 0 0 0 0,0 0 0 0 0,1 1 0 0 0,-1-1 0 0 0,3 2 0 0 0,10 2 165 0 0,0 0 0 0 0,-1 1-1 0 0,24 12 1 0 0,-26-12-77 0 0,63 28 126 0 0,171 68-178 0 0,-173-75-531 0 0,5 0-2779 0 0,-26-9-3203 0 0,-27-9-941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5.2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1 486 7850 0 0,'4'1'6794'0'0,"14"-5"-5515"0"0,21-8-1293 0 0,34-22 2290 0 0,99-64 0 0 0,-23 11-675 0 0,379-160-2292 0 0,-508 243-1601 0 0,-15 6-1115 0 0,-11 6-789 0 0,-2-1-2279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5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0 515 14507 0 0,'71'-32'3586'0'0,"215"-103"2587"0"0,-247 113-5998 0 0,0-2 1 0 0,-2-2-1 0 0,0-1 0 0 0,61-60 1 0 0,-95 83-218 0 0,9-8-204 0 0,0 0 0 0 0,18-29 0 0 0,-14 4-3778 0 0,-15 32 2833 0 0,0 1 0 0 0,0-1 1 0 0,-1 1-1 0 0,0-1 0 0 0,0 1 0 0 0,0-1 1 0 0,-1-6-1 0 0,-2-1-5061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5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14987 0 0,'0'0'96'0'0,"0"0"-1"0"0,0 0 1 0 0,0 0-1 0 0,0 0 1 0 0,0 0-1 0 0,0 0 1 0 0,0 0-1 0 0,0 0 1 0 0,0 1-1 0 0,0-1 1 0 0,0 0-1 0 0,0 0 1 0 0,0 0-1 0 0,0 0 1 0 0,0 0-1 0 0,0 0 1 0 0,0 0-1 0 0,0 0 1 0 0,0 1-1 0 0,0-1 1 0 0,0 0-1 0 0,0 0 1 0 0,0 0-1 0 0,0 0 1 0 0,0 0-1 0 0,0 0 1 0 0,0 0-1 0 0,0 0 1 0 0,0 1-1 0 0,0-1 1 0 0,0 0-1 0 0,0 0 1 0 0,0 0-1 0 0,0 0 1 0 0,-1 0-1 0 0,1 0 1 0 0,0 0-1 0 0,0 0 1 0 0,0 0-1 0 0,0 0 1 0 0,0 0-1 0 0,0 0 0 0 0,0 0 1 0 0,0 0-1 0 0,-1 0 1 0 0,1 0-1 0 0,0 1 1 0 0,0-1-1 0 0,0 0 1 0 0,0 0-1 0 0,0 0 1 0 0,0 0-1 0 0,0 0 1 0 0,0-1-1 0 0,-1 1 1 0 0,1 0-1 0 0,0 0 1 0 0,0 0-1 0 0,0 0 1 0 0,0 0-1 0 0,0 0 1 0 0,13 8 1242 0 0,20 7-922 0 0,93 33 1656 0 0,-46-20-1611 0 0,102 52 0 0 0,-158-67-487 0 0,-1 1 0 0 0,0 1 1 0 0,-1 1-1 0 0,-1 0 1 0 0,0 2-1 0 0,-1 1 1 0 0,-1 0-1 0 0,23 30 0 0 0,-34-36 22 0 0,-1 1 0 0 0,0-1 0 0 0,0 1-1 0 0,-1 0 1 0 0,-1 1 0 0 0,-1-1-1 0 0,0 1 1 0 0,-1 0 0 0 0,0 0 0 0 0,-1 0-1 0 0,-1 1 1 0 0,-1 24 0 0 0,-3 18-453 0 0,-21 112 1 0 0,20-150 324 0 0,-54 227-1028 0 0,44-204 754 0 0,-1-2-1 0 0,-3 1 0 0 0,-37 63 0 0 0,55-105 340 0 0,-18 26-2272 0 0,18-25 2083 0 0,-1-1 0 0 0,1 1 0 0 0,0 0 0 0 0,-1-1 0 0 0,1 1 0 0 0,-1 0 0 0 0,1-1 0 0 0,-1 1 0 0 0,0-1 0 0 0,1 1 0 0 0,-1-1 0 0 0,0 1 0 0 0,1-1-1 0 0,-1 1 1 0 0,0-1 0 0 0,1 0 0 0 0,-1 1 0 0 0,0-1 0 0 0,0 0 0 0 0,1 1 0 0 0,-1-1 0 0 0,0 0 0 0 0,0 0 0 0 0,0 0 0 0 0,1 0 0 0 0,-1 0 0 0 0,0 0 0 0 0,0 0 0 0 0,0 0-1 0 0,1 0 1 0 0,-1 0 0 0 0,-1-1 0 0 0,-4-6-6065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1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181 106 9826 0 0,'-70'-5'2265'0'0,"53"5"-543"0"0,0 0-1 0 0,0 1 1 0 0,0 0 0 0 0,-20 5-1 0 0,37-6-1699 0 0,0 0 0 0 0,-1 0 0 0 0,1 0 0 0 0,0 0 0 0 0,0 0 0 0 0,0 0 0 0 0,-1 0 0 0 0,1 0 0 0 0,0 0 0 0 0,0 0 0 0 0,0 0 0 0 0,-1 0 0 0 0,1 0 0 0 0,0 0 0 0 0,0 0 0 0 0,0 0 0 0 0,0 1 0 0 0,-1-1 0 0 0,1 0 1 0 0,0 0-1 0 0,0 0 0 0 0,0 0 0 0 0,0 0 0 0 0,-1 0 0 0 0,1 0 0 0 0,0 1 0 0 0,0-1 0 0 0,0 0 0 0 0,0 0 0 0 0,0 0 0 0 0,0 0 0 0 0,0 1 0 0 0,0-1 0 0 0,-1 0 0 0 0,1 0 0 0 0,0 0 0 0 0,0 0 0 0 0,0 1 0 0 0,0-1 0 0 0,0 0 0 0 0,0 0 0 0 0,0 0 0 0 0,0 1 0 0 0,0-1 0 0 0,0 0 0 0 0,0 0 0 0 0,0 0 0 0 0,0 1 0 0 0,0-1 0 0 0,1 0 0 0 0,10 8 583 0 0,21 1-108 0 0,1-9-165 0 0,0-2 0 0 0,59-10 0 0 0,-25 2-122 0 0,127-13 230 0 0,555-59 1234 0 0,-746 82-1662 0 0,21-2 51 0 0,-24 2-55 0 0,1 0 1 0 0,-1 0-1 0 0,1 0 1 0 0,-1 0 0 0 0,1 0-1 0 0,0 0 1 0 0,-1 0 0 0 0,1 0-1 0 0,-1 0 1 0 0,1 0 0 0 0,-1 0-1 0 0,1 0 1 0 0,0 1-1 0 0,-1-1 1 0 0,1 0 0 0 0,-1 0-1 0 0,1 0 1 0 0,-1 1 0 0 0,1-1-1 0 0,-1 0 1 0 0,1 1 0 0 0,-1-1-1 0 0,1 1 1 0 0,-1-1-1 0 0,0 0 1 0 0,1 1 0 0 0,0 0-1 0 0,-5 3-43 0 0,0 0-1 0 0,0-1 1 0 0,0 0-1 0 0,0 1 1 0 0,-8 3-1 0 0,-8 5-2525 0 0,-8 7-9604 0 0,21-14 5425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6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17524 0 0,'0'1'269'0'0,"-1"0"1"0"0,1 0-1 0 0,0 0 1 0 0,0 0 0 0 0,0 0-1 0 0,1 0 1 0 0,-1 0-1 0 0,0 0 1 0 0,0-1-1 0 0,0 1 1 0 0,1 0-1 0 0,-1 0 1 0 0,0 0 0 0 0,1 0-1 0 0,-1 0 1 0 0,1 0-1 0 0,-1-1 1 0 0,1 1-1 0 0,-1 0 1 0 0,1 0 0 0 0,0-1-1 0 0,1 2 1 0 0,21 20 270 0 0,-14-13 232 0 0,5 7-528 0 0,0 2 0 0 0,-1-1 0 0 0,-1 2-1 0 0,14 26 1 0 0,32 86-567 0 0,-37-80 411 0 0,118 260-616 0 0,-128-286-447 0 0,-1 1 0 0 0,-1 1 0 0 0,9 46 0 0 0,-11-30-4861 0 0,2 72-1 0 0,-9-91 47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6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281 160 16147 0 0,'-19'-51'9793'0'0,"15"41"-9077"0"0,-1 1 0 0 0,0 1 0 0 0,-10-13 0 0 0,11 16-690 0 0,0 0 0 0 0,-1 0 0 0 0,0 0 0 0 0,0 0 0 0 0,-1 1 0 0 0,1 0 0 0 0,-1 0 0 0 0,0 0 1 0 0,0 1-1 0 0,-1 0 0 0 0,1 0 0 0 0,0 0 0 0 0,-14-3 0 0 0,17 6-43 0 0,0-1 0 0 0,1 1 1 0 0,-1 0-1 0 0,0 0 0 0 0,1 0 0 0 0,-1 0 0 0 0,0 0 1 0 0,0 0-1 0 0,1 1 0 0 0,-1-1 0 0 0,0 1 1 0 0,1 0-1 0 0,-1 0 0 0 0,1 0 0 0 0,-1 0 1 0 0,1 0-1 0 0,-5 4 0 0 0,3-2-46 0 0,0 0 0 0 0,0 1 0 0 0,1 0-1 0 0,-1 0 1 0 0,1 0 0 0 0,0 0 0 0 0,0 1 0 0 0,-4 8 0 0 0,-1 6-137 0 0,0 0 1 0 0,2 1-1 0 0,-7 33 1 0 0,11-48 204 0 0,-4 28-214 0 0,1 0 1 0 0,1 0-1 0 0,2 64 1 0 0,2-76 19 0 0,2 0 0 0 0,1 0 0 0 0,0-1 0 0 0,2 0 1 0 0,0 0-1 0 0,1 0 0 0 0,13 28 0 0 0,-18-46 182 0 0,0 0-1 0 0,-1-1 0 0 0,1 1 0 0 0,0 0 0 0 0,0 0 0 0 0,0-1 1 0 0,0 1-1 0 0,1-1 0 0 0,-1 1 0 0 0,0-1 0 0 0,1 1 0 0 0,-1-1 1 0 0,1 0-1 0 0,-1 0 0 0 0,1 0 0 0 0,0 0 0 0 0,-1 0 0 0 0,1 0 0 0 0,0 0 1 0 0,0 0-1 0 0,-1-1 0 0 0,1 1 0 0 0,0-1 0 0 0,0 1 0 0 0,0-1 1 0 0,0 0-1 0 0,0 0 0 0 0,0 0 0 0 0,0 0 0 0 0,3 0 0 0 0,-2-1 102 0 0,1-1 0 0 0,-1 1-1 0 0,0-1 1 0 0,0 1 0 0 0,0-1 0 0 0,0 0-1 0 0,0 0 1 0 0,-1 0 0 0 0,1-1-1 0 0,-1 1 1 0 0,1-1 0 0 0,-1 1-1 0 0,0-1 1 0 0,0 0 0 0 0,0 0-1 0 0,3-5 1 0 0,5-15 292 0 0,-1 0 0 0 0,-1-1 1 0 0,-1 0-1 0 0,-1-1 0 0 0,-1 1 0 0 0,3-37 1 0 0,13-58 504 0 0,-20 116-872 0 0,-1-1-1 0 0,1 0 0 0 0,1 1 0 0 0,-1-1 0 0 0,0 1 0 0 0,1-1 1 0 0,0 1-1 0 0,0 0 0 0 0,0 0 0 0 0,3-5 0 0 0,-4 8-23 0 0,0-1 1 0 0,-1 1-1 0 0,1-1 0 0 0,0 1 0 0 0,-1 0 1 0 0,1-1-1 0 0,0 1 0 0 0,-1 0 0 0 0,1-1 0 0 0,0 1 1 0 0,0 0-1 0 0,-1 0 0 0 0,1 0 0 0 0,0 0 1 0 0,0 0-1 0 0,0 0 0 0 0,-1 0 0 0 0,1 0 1 0 0,0 0-1 0 0,1 0 0 0 0,0 1-16 0 0,0 0-1 0 0,0 0 1 0 0,0 0 0 0 0,0 0 0 0 0,0 0-1 0 0,0 0 1 0 0,0 0 0 0 0,-1 1-1 0 0,4 2 1 0 0,56 53-544 0 0,23 21-893 0 0,-26-28-5417 0 0,-33-28-592 0 0,-14-13 736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6.7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0 369 9426 0 0,'8'13'725'0'0,"1"0"-1"0"0,0 0 1 0 0,1-1 0 0 0,0 0-1 0 0,1 0 1 0 0,17 13 0 0 0,-10-8 739 0 0,25 29-1 0 0,-32-22-69 0 0,-9-9 2280 0 0,-11-24 749 0 0,-6-17-3218 0 0,-8-41-848 0 0,3-2 0 0 0,3 0 0 0 0,-15-129 0 0 0,31 186-1220 0 0,-1-1 0 0 0,2 1 0 0 0,0-1-1 0 0,0 1 1 0 0,4-17 0 0 0,-4 27 713 0 0,0 0-1 0 0,1 0 1 0 0,-1 0 0 0 0,1 0 0 0 0,-1 0-1 0 0,1 0 1 0 0,0 0 0 0 0,0 1-1 0 0,-1-1 1 0 0,1 0 0 0 0,1 1 0 0 0,-1-1-1 0 0,0 1 1 0 0,0-1 0 0 0,0 1 0 0 0,1-1-1 0 0,-1 1 1 0 0,1 0 0 0 0,-1 0-1 0 0,1-1 1 0 0,0 1 0 0 0,-1 0 0 0 0,1 1-1 0 0,0-1 1 0 0,0 0 0 0 0,0 0 0 0 0,-1 1-1 0 0,1-1 1 0 0,0 1 0 0 0,0 0-1 0 0,0-1 1 0 0,0 1 0 0 0,0 0 0 0 0,0 0-1 0 0,0 0 1 0 0,0 1 0 0 0,0-1 0 0 0,0 0-1 0 0,0 1 1 0 0,0-1 0 0 0,-1 1-1 0 0,4 1 1 0 0,33 13-7708 0 0,-24-7 1944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7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285 239 16932 0 0,'-1'-54'7255'0'0,"-6"4"-4427"0"0,5 43-2697 0 0,0 0-1 0 0,0 0 1 0 0,-1 0-1 0 0,1 0 1 0 0,-2 0-1 0 0,1 1 0 0 0,-1-1 1 0 0,0 1-1 0 0,0 0 1 0 0,-1 0-1 0 0,0 1 1 0 0,-6-7-1 0 0,6 7-103 0 0,0 1 0 0 0,-1-1-1 0 0,0 1 1 0 0,0 0 0 0 0,0 0-1 0 0,0 1 1 0 0,-1 0-1 0 0,1 0 1 0 0,-1 0 0 0 0,-11-2-1 0 0,15 4-83 0 0,-1 1-1 0 0,1-1 0 0 0,0 1 1 0 0,0 0-1 0 0,-1 0 0 0 0,1 1 1 0 0,0-1-1 0 0,-1 0 1 0 0,1 1-1 0 0,0 0 0 0 0,0 0 1 0 0,0 0-1 0 0,0 0 0 0 0,0 1 1 0 0,0-1-1 0 0,0 1 1 0 0,0 0-1 0 0,0 0 0 0 0,1 0 1 0 0,-1 0-1 0 0,1 0 0 0 0,-1 0 1 0 0,1 1-1 0 0,0-1 1 0 0,-3 5-1 0 0,-4 7-212 0 0,1 0-1 0 0,0 1 1 0 0,1 0 0 0 0,1 0-1 0 0,0 0 1 0 0,1 1 0 0 0,1 0-1 0 0,0 0 1 0 0,-1 22 0 0 0,1 0-35 0 0,2 0 0 0 0,5 74 0 0 0,-1-101 213 0 0,-1 1 0 0 0,2-1 0 0 0,0 0 0 0 0,0 0 1 0 0,1 0-1 0 0,9 19 0 0 0,-12-28 91 0 0,0 0 0 0 0,1 1 1 0 0,-1-1-1 0 0,1 0 0 0 0,0 0 0 0 0,-1 0 1 0 0,1 0-1 0 0,0 0 0 0 0,0 0 0 0 0,0-1 1 0 0,0 1-1 0 0,1-1 0 0 0,-1 1 0 0 0,0-1 1 0 0,3 1-1 0 0,-3-2 65 0 0,0 1 0 0 0,0-1 0 0 0,0 0 0 0 0,0 0 0 0 0,1 0 0 0 0,-1 0 0 0 0,0-1 0 0 0,0 1 0 0 0,0-1 0 0 0,0 1 0 0 0,0-1 0 0 0,0 1 0 0 0,-1-1 0 0 0,1 0 0 0 0,0 0 0 0 0,0 0 0 0 0,0 0 0 0 0,-1 0 0 0 0,1-1 0 0 0,0 1 0 0 0,-1 0 0 0 0,3-3 0 0 0,3-5 488 0 0,0-1 0 0 0,0 1 0 0 0,0-1 0 0 0,-1 0 0 0 0,8-20 0 0 0,-9 18-347 0 0,1 1 1 0 0,-1 0-1 0 0,2 0 1 0 0,0 0-1 0 0,0 1 1 0 0,12-12-1 0 0,-17 20-192 0 0,1 0 1 0 0,-1 0-1 0 0,1 0 0 0 0,0 1 0 0 0,-1-1 0 0 0,1 1 1 0 0,0-1-1 0 0,0 1 0 0 0,0 0 0 0 0,0 0 1 0 0,0 1-1 0 0,0-1 0 0 0,1 1 0 0 0,-1-1 0 0 0,0 1 1 0 0,0 0-1 0 0,0 0 0 0 0,0 0 0 0 0,1 1 0 0 0,-1-1 1 0 0,0 1-1 0 0,0 0 0 0 0,0 0 0 0 0,0 0 1 0 0,0 0-1 0 0,0 0 0 0 0,0 1 0 0 0,-1-1 0 0 0,5 4 1 0 0,14 8-58 0 0,-1 0 0 0 0,0 2 0 0 0,-1 0 0 0 0,-1 1 0 0 0,19 21-1 0 0,74 100-233 0 0,-91-109 246 0 0,-1 0 1 0 0,-2 1-1 0 0,0 1 1 0 0,-2 0-1 0 0,-1 1 1 0 0,16 56-1 0 0,-24-62-20 0 0,-1-1 0 0 0,-1 1 0 0 0,-1 0 0 0 0,-1 0 0 0 0,-1 0 0 0 0,-2 0 0 0 0,0 0 0 0 0,-2-1-1 0 0,-10 46 1 0 0,5-41 63 0 0,-1 0 0 0 0,-1-1 0 0 0,-2-1 0 0 0,-1 0 0 0 0,-1 0 0 0 0,-31 42 0 0 0,37-57 20 0 0,-1 0 0 0 0,-1-1 0 0 0,0 0 0 0 0,-1 0 0 0 0,0-1-1 0 0,0-1 1 0 0,-1 0 0 0 0,0 0 0 0 0,-1-1 0 0 0,0-1 0 0 0,0 0 0 0 0,-1-1 0 0 0,0 0-1 0 0,0-1 1 0 0,-21 5 0 0 0,28-9-214 0 0,1 0 0 0 0,-1-1 1 0 0,0 0-1 0 0,1 0 0 0 0,-1 0 0 0 0,1-1 0 0 0,-1 0 0 0 0,1 0 0 0 0,-1-1 1 0 0,1 0-1 0 0,0 0 0 0 0,0 0 0 0 0,0-1 0 0 0,0 0 0 0 0,0 0 0 0 0,0 0 1 0 0,1-1-1 0 0,-1 0 0 0 0,1 0 0 0 0,0 0 0 0 0,1-1 0 0 0,-1 1 0 0 0,-5-9 1 0 0,1 1-1186 0 0,0-1 0 0 0,1-1 0 0 0,1 1 1 0 0,0-2-1 0 0,1 1 0 0 0,0 0 0 0 0,1-1 1 0 0,-5-29-1 0 0,2 0-5479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7.6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81 476 16988 0 0,'0'1'77'0'0,"0"0"1"0"0,0 0 0 0 0,0 0 0 0 0,0 0 0 0 0,0 0 0 0 0,0 0-1 0 0,0 0 1 0 0,0 0 0 0 0,0 0 0 0 0,0 0 0 0 0,1 0 0 0 0,-1 0-1 0 0,0 0 1 0 0,1-1 0 0 0,-1 1 0 0 0,1 0 0 0 0,-1 0 0 0 0,1 0-1 0 0,-1 0 1 0 0,1-1 0 0 0,-1 1 0 0 0,1 0 0 0 0,0 0-1 0 0,-1-1 1 0 0,1 1 0 0 0,0 0 0 0 0,0-1 0 0 0,0 1 0 0 0,-1-1-1 0 0,1 1 1 0 0,0-1 0 0 0,0 0 0 0 0,0 1 0 0 0,0-1 0 0 0,0 0-1 0 0,0 0 1 0 0,0 1 0 0 0,0-1 0 0 0,0 0 0 0 0,0 0 0 0 0,0 0-1 0 0,0 0 1 0 0,0 0 0 0 0,0 0 0 0 0,0 0 0 0 0,-1-1 0 0 0,1 1-1 0 0,0 0 1 0 0,0-1 0 0 0,0 1 0 0 0,0 0 0 0 0,0-1-1 0 0,0 1 1 0 0,0-1 0 0 0,1 0 0 0 0,4-3 285 0 0,1 1-1 0 0,-1-1 1 0 0,0 0 0 0 0,0 0 0 0 0,0-1-1 0 0,5-5 1 0 0,-1-2-50 0 0,-1 0 0 0 0,0-1 0 0 0,-1 0 0 0 0,0 0 0 0 0,-1-1 0 0 0,-1 1 0 0 0,0-2 0 0 0,7-26 0 0 0,-6 10-248 0 0,-1 1 0 0 0,-1-1 0 0 0,1-42 0 0 0,-6 63 43 0 0,0 0 0 0 0,0 0 0 0 0,-2 0 0 0 0,1 0 0 0 0,-1 1 0 0 0,0-1 0 0 0,-1 0 0 0 0,0 1 0 0 0,-6-14 0 0 0,7 20-64 0 0,1 1 0 0 0,-1-1 0 0 0,0 0 0 0 0,1 1-1 0 0,-1-1 1 0 0,0 1 0 0 0,0-1 0 0 0,-1 1 0 0 0,1 0 0 0 0,0 0 0 0 0,-1 0 0 0 0,1 0 0 0 0,-1 1-1 0 0,0-1 1 0 0,1 1 0 0 0,-1-1 0 0 0,0 1 0 0 0,0 0 0 0 0,0 0 0 0 0,0 0 0 0 0,0 1 0 0 0,0-1-1 0 0,0 1 1 0 0,-1-1 0 0 0,1 1 0 0 0,0 0 0 0 0,0 0 0 0 0,0 1 0 0 0,0-1 0 0 0,0 0 0 0 0,0 1-1 0 0,0 0 1 0 0,-4 1 0 0 0,0 1-58 0 0,0 1 0 0 0,0-1 0 0 0,0 1 0 0 0,0 1 0 0 0,1-1 0 0 0,0 1 0 0 0,0 0 0 0 0,0 0 0 0 0,0 1 1 0 0,1 0-1 0 0,0 0 0 0 0,0 0 0 0 0,1 1 0 0 0,0-1 0 0 0,0 1 0 0 0,0 0 0 0 0,1 1 0 0 0,0-1 0 0 0,-3 10 0 0 0,-3 13-42 0 0,1 1-1 0 0,2 0 1 0 0,-5 44 0 0 0,6-26-79 0 0,2 1 0 0 0,2-1 1 0 0,3 1-1 0 0,1-1 0 0 0,3 1 0 0 0,17 70 0 0 0,-21-110 107 0 0,2 0 0 0 0,-1 0 0 0 0,1-1 0 0 0,0 1 0 0 0,1-1 0 0 0,0 0 0 0 0,1 0-1 0 0,0-1 1 0 0,0 1 0 0 0,1-1 0 0 0,0-1 0 0 0,13 12 0 0 0,-12-13 17 0 0,0-1 0 0 0,0 0 0 0 0,1 0 0 0 0,0-1 0 0 0,0 0 0 0 0,0 0 0 0 0,0-1 0 0 0,0-1 0 0 0,1 1 0 0 0,-1-1 0 0 0,1-1 0 0 0,0 0 0 0 0,15 0 0 0 0,-9-2 15 0 0,0-1 0 0 0,0 0 0 0 0,0-1 0 0 0,-1-1 1 0 0,1 0-1 0 0,-1-1 0 0 0,0-1 0 0 0,-1 0 0 0 0,1-1 0 0 0,-1 0 0 0 0,0-1 0 0 0,-1-1 0 0 0,0 0 0 0 0,0-1 0 0 0,-1-1 0 0 0,12-13 0 0 0,0 0-1044 0 0,-2-2 0 0 0,27-38-1 0 0,26-58-8592 0 0,-44 63 704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8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360 15 13747 0 0,'1'1'290'0'0,"-1"-1"-1"0"0,0 0 1 0 0,0 1 0 0 0,0-1 0 0 0,0 0-1 0 0,0 1 1 0 0,1-1 0 0 0,-1 0-1 0 0,0 0 1 0 0,0 1 0 0 0,0-1 0 0 0,1 0-1 0 0,-1 0 1 0 0,0 1 0 0 0,0-1-1 0 0,1 0 1 0 0,-1 0 0 0 0,0 0 0 0 0,1 0-1 0 0,-1 1 1 0 0,0-1 0 0 0,1 0-1 0 0,-1 0 1 0 0,0 0 0 0 0,1 0 0 0 0,-1 0-1 0 0,0 0 1 0 0,1 0 0 0 0,-1 0-1 0 0,1 0 1 0 0,0-2 2155 0 0,-10-4-1318 0 0,3 3-1017 0 0,-1 1 0 0 0,1 0-1 0 0,-1 0 1 0 0,0 1 0 0 0,0 0 0 0 0,0 0-1 0 0,0 1 1 0 0,0 0 0 0 0,0 0 0 0 0,0 0-1 0 0,0 1 1 0 0,0 0 0 0 0,0 0 0 0 0,1 1-1 0 0,-1 0 1 0 0,0 0 0 0 0,1 0 0 0 0,-7 4-1 0 0,0 0-164 0 0,1 1 0 0 0,0 0 0 0 0,0 0 0 0 0,1 1-1 0 0,0 1 1 0 0,0 0 0 0 0,1 0 0 0 0,-11 13 0 0 0,14-13-13 0 0,0 0 0 0 0,1 0 1 0 0,0 1-1 0 0,1 0 0 0 0,0 0 0 0 0,0 0 1 0 0,1 1-1 0 0,0-1 0 0 0,1 1 1 0 0,-3 22-1 0 0,5-27 10 0 0,0-1 1 0 0,1 1-1 0 0,0 0 1 0 0,0 0-1 0 0,1 0 0 0 0,0 0 1 0 0,0 0-1 0 0,0-1 0 0 0,0 1 1 0 0,1 0-1 0 0,0-1 1 0 0,0 1-1 0 0,1-1 0 0 0,-1 0 1 0 0,1 0-1 0 0,1 0 1 0 0,-1 0-1 0 0,0 0 0 0 0,1-1 1 0 0,0 0-1 0 0,0 1 0 0 0,7 4 1 0 0,2 0 10 0 0,0 0 1 0 0,1-1 0 0 0,0-1-1 0 0,0 0 1 0 0,27 8 0 0 0,81 16-42 0 0,-4-1 122 0 0,-103-25 9 0 0,1-1 68 0 0,-1 1-1 0 0,0 1 0 0 0,0 1 1 0 0,0 0-1 0 0,18 13 0 0 0,-32-20-67 0 0,0 1 0 0 0,0-1-1 0 0,-1 1 1 0 0,1 0-1 0 0,0-1 1 0 0,0 1 0 0 0,-1 0-1 0 0,1 0 1 0 0,-1 0 0 0 0,1-1-1 0 0,-1 1 1 0 0,1 0 0 0 0,-1 0-1 0 0,1 0 1 0 0,-1 0 0 0 0,0 0-1 0 0,1 0 1 0 0,-1 0 0 0 0,0 0-1 0 0,0 0 1 0 0,0 0-1 0 0,0 0 1 0 0,0 0 0 0 0,0 0-1 0 0,0 1 1 0 0,-1 1 25 0 0,0-1 0 0 0,1 0-1 0 0,-1 0 1 0 0,0 1 0 0 0,-1-1 0 0 0,1 0-1 0 0,0 0 1 0 0,-1 0 0 0 0,1 0 0 0 0,-4 2 0 0 0,-4 5 115 0 0,-2 0 1 0 0,1-1 0 0 0,-14 7-1 0 0,18-11-123 0 0,-241 137 206 0 0,147-87-537 0 0,75-40-33 0 0,15-7 102 0 0,0-1 0 0 0,-1 0 0 0 0,0 0 0 0 0,0-1 0 0 0,0-1 0 0 0,-1 0 0 0 0,1 0 0 0 0,-1-1 0 0 0,-12 1 0 0 0,23-4-29 0 0,1 0-1 0 0,-1 0 1 0 0,0 0 0 0 0,0 0-1 0 0,1 0 1 0 0,-1 0-1 0 0,0-1 1 0 0,1 1 0 0 0,-1 0-1 0 0,0 0 1 0 0,0-1-1 0 0,1 1 1 0 0,-1 0-1 0 0,1-1 1 0 0,-1 1 0 0 0,0-1-1 0 0,1 1 1 0 0,-1-1-1 0 0,1 1 1 0 0,-1-1-1 0 0,1 1 1 0 0,-1-1 0 0 0,1 0-1 0 0,-1 1 1 0 0,1-1-1 0 0,0 0 1 0 0,-1 1 0 0 0,1-1-1 0 0,0 0 1 0 0,0 1-1 0 0,0-1 1 0 0,-1 0-1 0 0,1-1 1 0 0,1-25-7843 0 0,3 8 1545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8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19100 0 0,'0'8'618'0'0,"1"1"1"0"0,0-1-1 0 0,1 0 0 0 0,0 0 1 0 0,0 0-1 0 0,1 0 0 0 0,3 8 1 0 0,32 56 602 0 0,-11-21-367 0 0,125 338-524 0 0,-108-243-893 0 0,-14 4-3894 0 0,-26-112 2832 0 0,0-1 0 0 0,-3 1-1 0 0,-1 0 1 0 0,-2 0-1 0 0,-1 0 1 0 0,-9 38-1 0 0,-4-24 128 0 0,15-49 1410 0 0,0 0-1 0 0,-1 0 0 0 0,1 0 1 0 0,-1-1-1 0 0,1 1 0 0 0,-1-1 1 0 0,0 1-1 0 0,0-1 0 0 0,0 0 1 0 0,0 1-1 0 0,0-1 0 0 0,-1 0 1 0 0,1-1-1 0 0,-1 1 0 0 0,-3 2 1 0 0,-1-2-3929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8.7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1 125 15307 0 0,'0'-4'447'0'0,"0"0"0"0"0,1 0 0 0 0,-1-1 0 0 0,1 1 0 0 0,0 0-1 0 0,0 0 1 0 0,1 0 0 0 0,-1 0 0 0 0,1 0 0 0 0,0 1 0 0 0,0-1-1 0 0,0 0 1 0 0,0 1 0 0 0,1-1 0 0 0,4-3 0 0 0,-2 2-193 0 0,0 0 0 0 0,1 0 1 0 0,0 0-1 0 0,0 1 0 0 0,0 0 0 0 0,0 1 0 0 0,1-1 1 0 0,10-3-1 0 0,-7 4-214 0 0,0-1 1 0 0,0 2-1 0 0,0-1 0 0 0,0 1 1 0 0,0 1-1 0 0,1 0 0 0 0,-1 0 1 0 0,0 1-1 0 0,1 1 0 0 0,-1 0 1 0 0,0 0-1 0 0,19 5 0 0 0,-21-3-32 0 0,1 0-1 0 0,-1 1 1 0 0,0 0-1 0 0,0 0 1 0 0,-1 1-1 0 0,1 0 1 0 0,-1 0-1 0 0,0 1 1 0 0,6 6 0 0 0,-10-8-6 0 0,0 0 0 0 0,0-1 0 0 0,0 1 0 0 0,0 0 0 0 0,-1 0 0 0 0,0 0 0 0 0,0 1 0 0 0,0-1 0 0 0,0 1 0 0 0,-1-1 0 0 0,1 1 0 0 0,-1-1 0 0 0,0 1 0 0 0,-1 0 0 0 0,1-1 0 0 0,-1 1 0 0 0,0 0 0 0 0,-1 8 0 0 0,-2 5-103 0 0,-1 0 0 0 0,-1 0 0 0 0,-1-1 0 0 0,-12 28 1 0 0,-39 67-812 0 0,54-109 865 0 0,-50 101-1601 0 0,-26 44-1564 0 0,60-118 508 0 0,-25 30-1 0 0,47-65-2615 0 0,2-4 334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9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0 206 15659 0 0,'33'38'5861'0'0,"1"1"-4878"0"0,-12-6-743 0 0,-2-4-89 0 0,-1 0-1 0 0,-2 1 1 0 0,15 36-1 0 0,-29-57-158 0 0,1 0-1 0 0,-1 0 0 0 0,-1 0 0 0 0,0 1 1 0 0,0-1-1 0 0,-1 1 0 0 0,0 0 0 0 0,-1-1 0 0 0,0 1 1 0 0,0 0-1 0 0,-1-1 0 0 0,0 1 0 0 0,-1 0 1 0 0,0-1-1 0 0,-7 18 0 0 0,8-24 87 0 0,0 0 1 0 0,0-1-1 0 0,0 1 1 0 0,-1-1-1 0 0,1 1 1 0 0,-1-1-1 0 0,0 1 1 0 0,0-1-1 0 0,0 0 0 0 0,0 0 1 0 0,0 0-1 0 0,0 0 1 0 0,-4 2-1 0 0,5-3 11 0 0,0-1 0 0 0,0 0-1 0 0,0 0 1 0 0,0 1 0 0 0,-1-1-1 0 0,1 0 1 0 0,0 0 0 0 0,0 0 0 0 0,0 0-1 0 0,0 0 1 0 0,0 0 0 0 0,0-1-1 0 0,0 1 1 0 0,0 0 0 0 0,0 0-1 0 0,0-1 1 0 0,0 1 0 0 0,0-1 0 0 0,0 1-1 0 0,0-1 1 0 0,0 1 0 0 0,0-1-1 0 0,0 0 1 0 0,0 1 0 0 0,0-1 0 0 0,0 0-1 0 0,1 0 1 0 0,-1 0 0 0 0,0 0-1 0 0,1 1 1 0 0,-1-1 0 0 0,1 0-1 0 0,-1 0 1 0 0,1 0 0 0 0,-1 0 0 0 0,1 0-1 0 0,-1-2 1 0 0,-9-17 201 0 0,1-2 0 0 0,1 1 0 0 0,1-1 0 0 0,1 0 0 0 0,1 0 0 0 0,1-1 0 0 0,-3-42 0 0 0,6 35-356 0 0,1 0-1 0 0,2 1 1 0 0,1-1-1 0 0,1 1 1 0 0,13-49 0 0 0,-11 61-549 0 0,0-1 0 0 0,2 1 1 0 0,0 1-1 0 0,1-1 1 0 0,0 1-1 0 0,14-16 0 0 0,10-6-4978 0 0,3 6-3707 0 0,-23 23 2797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19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44 551 13163 0 0,'6'-2'704'0'0,"0"-1"-1"0"0,0 1 1 0 0,-1-1 0 0 0,1-1-1 0 0,-1 1 1 0 0,0-1 0 0 0,0 0 0 0 0,0 0-1 0 0,0-1 1 0 0,6-7 0 0 0,-3 2-184 0 0,-1 0 0 0 0,0 0-1 0 0,-1-1 1 0 0,0 0 0 0 0,4-12 0 0 0,-1-1-154 0 0,-2 0 0 0 0,0 0 0 0 0,-2-1 0 0 0,5-46 1 0 0,-8 50-172 0 0,-2 0 0 0 0,-3-35 0 0 0,3 48-81 0 0,-1 1 0 0 0,-1 0 0 0 0,0 0 1 0 0,0-1-1 0 0,0 1 0 0 0,-1 0 1 0 0,0 1-1 0 0,0-1 0 0 0,-1 1 0 0 0,1-1 1 0 0,-7-6-1 0 0,9 12-102 0 0,0 0 1 0 0,0 0 0 0 0,0 0-1 0 0,-1 0 1 0 0,1 0-1 0 0,0 1 1 0 0,0-1-1 0 0,-1 1 1 0 0,1-1-1 0 0,0 1 1 0 0,-1-1-1 0 0,1 1 1 0 0,0 0-1 0 0,-1-1 1 0 0,1 1-1 0 0,-1 0 1 0 0,1 0 0 0 0,-1 0-1 0 0,1 0 1 0 0,0 0-1 0 0,-1 1 1 0 0,1-1-1 0 0,-1 0 1 0 0,1 1-1 0 0,0-1 1 0 0,-1 1-1 0 0,1-1 1 0 0,0 1-1 0 0,0 0 1 0 0,-1-1 0 0 0,1 1-1 0 0,0 0 1 0 0,0 0-1 0 0,0 0 1 0 0,0 0-1 0 0,0 0 1 0 0,-1 1-1 0 0,-4 4-79 0 0,0-1 0 0 0,0 1 0 0 0,1 1 0 0 0,0-1-1 0 0,-4 8 1 0 0,-2 6-83 0 0,1 0 0 0 0,2 1-1 0 0,0 0 1 0 0,1 1-1 0 0,1 0 1 0 0,1 0 0 0 0,-5 42-1 0 0,8-30-180 0 0,1-1 0 0 0,1 1 0 0 0,2-1-1 0 0,10 56 1 0 0,-10-79 41 0 0,0-1 0 0 0,0 0 0 0 0,1 0 0 0 0,0 0 0 0 0,1 0 0 0 0,0 0 0 0 0,1-1 1 0 0,0 0-1 0 0,0 0 0 0 0,0 0 0 0 0,1-1 0 0 0,10 11 0 0 0,-9-12 135 0 0,0-1 0 0 0,0 0 0 0 0,0-1-1 0 0,0 1 1 0 0,0-1 0 0 0,1-1 0 0 0,0 0 0 0 0,0 0 0 0 0,0 0 0 0 0,0-1 0 0 0,0 0-1 0 0,1-1 1 0 0,-1 1 0 0 0,12-1 0 0 0,-3-1 142 0 0,0-1 1 0 0,0-1-1 0 0,0-1 0 0 0,0 0 0 0 0,-1-1 0 0 0,1 0 1 0 0,-1-1-1 0 0,0-2 0 0 0,0 1 0 0 0,19-13 1 0 0,3-3 159 0 0,-2-1 0 0 0,64-55 0 0 0,-78 58 59 0 0,0-1-1 0 0,-1-1 0 0 0,-1-1 0 0 0,-1-1 1 0 0,-2-1-1 0 0,27-47 0 0 0,-35 54-63 0 0,-1 0-1 0 0,0-1 1 0 0,-1 0-1 0 0,-1 0 1 0 0,-1 0-1 0 0,-1-1 1 0 0,-1 1 0 0 0,0-1-1 0 0,-1 0 1 0 0,-2 0-1 0 0,-1-26 1 0 0,0 42-20 0 0,1 0 1 0 0,-1-1-1 0 0,0 1 0 0 0,0 0 1 0 0,0 0-1 0 0,-1 0 0 0 0,1 1 1 0 0,-1-1-1 0 0,0 0 1 0 0,0 0-1 0 0,0 1 0 0 0,-1-1 1 0 0,1 1-1 0 0,-1 0 0 0 0,0 0 1 0 0,0 0-1 0 0,0 0 1 0 0,0 0-1 0 0,0 1 0 0 0,-5-3 1 0 0,5 3-98 0 0,0 1 0 0 0,-1 0 1 0 0,1-1-1 0 0,0 2 0 0 0,-1-1 0 0 0,1 0 1 0 0,-1 1-1 0 0,1-1 0 0 0,-1 1 1 0 0,1 0-1 0 0,0 0 0 0 0,-1 1 0 0 0,1-1 1 0 0,-1 1-1 0 0,1-1 0 0 0,-1 1 1 0 0,1 0-1 0 0,0 0 0 0 0,0 1 0 0 0,0-1 1 0 0,-1 1-1 0 0,1 0 0 0 0,1-1 1 0 0,-7 6-1 0 0,0 1-130 0 0,-1 1 0 0 0,1 1 1 0 0,1 0-1 0 0,0 0 0 0 0,0 0 0 0 0,1 1 1 0 0,0 0-1 0 0,1 1 0 0 0,0-1 0 0 0,1 1 0 0 0,0 0 1 0 0,-5 25-1 0 0,2-5-118 0 0,2 0 1 0 0,1 1-1 0 0,0 64 0 0 0,5-85 120 0 0,1 0 0 0 0,0-1-1 0 0,1 1 1 0 0,0-1-1 0 0,6 16 1 0 0,-8-25 95 0 0,1 0 0 0 0,0 0-1 0 0,-1-1 1 0 0,1 1 0 0 0,0 0 0 0 0,1 0-1 0 0,-1 0 1 0 0,0-1 0 0 0,0 1 0 0 0,1 0-1 0 0,-1-1 1 0 0,1 0 0 0 0,-1 1 0 0 0,1-1-1 0 0,0 0 1 0 0,1 2 0 0 0,-1-3 33 0 0,0 0 1 0 0,-1 0-1 0 0,1 1 1 0 0,0-1-1 0 0,-1 0 1 0 0,1 0-1 0 0,0 0 1 0 0,-1-1-1 0 0,1 1 1 0 0,0 0-1 0 0,-1-1 0 0 0,1 1 1 0 0,-1-1-1 0 0,1 1 1 0 0,-1-1-1 0 0,1 0 1 0 0,-1 1-1 0 0,1-1 1 0 0,-1 0-1 0 0,1 0 1 0 0,-1 0-1 0 0,0 0 0 0 0,2-3 1 0 0,5-3 184 0 0,-1 0 1 0 0,0-1-1 0 0,0 0 1 0 0,-1 0-1 0 0,0 0 0 0 0,9-19 1 0 0,22-59 570 0 0,-29 64-597 0 0,0 0 0 0 0,2 1 0 0 0,16-26 0 0 0,-25 45-182 0 0,0 0-1 0 0,0 0 1 0 0,0-1 0 0 0,1 2-1 0 0,-1-1 1 0 0,1 0 0 0 0,0 0-1 0 0,0 0 1 0 0,-1 1 0 0 0,1-1 0 0 0,0 1-1 0 0,0-1 1 0 0,1 1 0 0 0,-1 0-1 0 0,0 0 1 0 0,0 0 0 0 0,0 0-1 0 0,1 0 1 0 0,-1 1 0 0 0,5-2-1 0 0,-4 3-57 0 0,1-1-1 0 0,-1 1 0 0 0,0 0 0 0 0,0 0 0 0 0,1 0 0 0 0,-1 1 0 0 0,0-1 0 0 0,0 1 0 0 0,0 0 0 0 0,0-1 0 0 0,0 1 0 0 0,-1 0 0 0 0,1 1 0 0 0,2 2 0 0 0,14 11-39 0 0,7 7-2072 0 0,47 32 1 0 0,-64-49 963 0 0,1 0 0 0 0,-1-1 0 0 0,1-1 0 0 0,0 0 0 0 0,0 0 0 0 0,1-1 1 0 0,-1 0-1 0 0,1-1 0 0 0,17 2 0 0 0,-5-3-4309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1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60 200 9914 0 0,'-6'-1'882'0'0,"1"0"-1"0"0,-1-1 1 0 0,1 0-1 0 0,0 0 1 0 0,-1 0-1 0 0,-7-6 1 0 0,12 8-721 0 0,0-1 1 0 0,0 0 0 0 0,0 0 0 0 0,0 0 0 0 0,0 0 0 0 0,0-1 0 0 0,0 1-1 0 0,0 0 1 0 0,1 0 0 0 0,-1 0 0 0 0,1-1 0 0 0,-1 1 0 0 0,1 0-1 0 0,-1-1 1 0 0,1 1 0 0 0,-1 0 0 0 0,1-1 0 0 0,0 1 0 0 0,0-1-1 0 0,0 1 1 0 0,0 0 0 0 0,0-1 0 0 0,0 1 0 0 0,0-1 0 0 0,1 1 0 0 0,-1 0-1 0 0,0-1 1 0 0,1 1 0 0 0,-1 0 0 0 0,1-1 0 0 0,-1 1 0 0 0,1 0-1 0 0,1-3 1 0 0,3-5-77 0 0,1 0 1 0 0,0 0-1 0 0,1 1 0 0 0,-1 0 0 0 0,1 0 1 0 0,1 0-1 0 0,0 1 0 0 0,0 0 0 0 0,0 1 0 0 0,1 0 1 0 0,0 0-1 0 0,0 1 0 0 0,16-8 0 0 0,-11 8-76 0 0,-1 0-1 0 0,0 1 1 0 0,1 0-1 0 0,0 1 1 0 0,0 0-1 0 0,0 1 1 0 0,0 1-1 0 0,0 0 0 0 0,24 2 1 0 0,-34 0-2 0 0,0-1 0 0 0,0 0-1 0 0,-1 1 1 0 0,1 0 0 0 0,0 0 0 0 0,0 0 0 0 0,-1 1-1 0 0,1-1 1 0 0,-1 1 0 0 0,1 0 0 0 0,-1 0 0 0 0,0 0-1 0 0,0 0 1 0 0,1 0 0 0 0,-2 1 0 0 0,1 0 0 0 0,0-1-1 0 0,0 1 1 0 0,-1 0 0 0 0,3 5 0 0 0,-3-4 11 0 0,0 0 1 0 0,-1 0-1 0 0,0 0 0 0 0,1 0 1 0 0,-1 0-1 0 0,-1 0 0 0 0,1 1 1 0 0,-1-1-1 0 0,1 0 0 0 0,-1 1 1 0 0,-1-1-1 0 0,1 0 1 0 0,-1 1-1 0 0,1-1 0 0 0,-1 0 1 0 0,0 0-1 0 0,-4 8 0 0 0,-7 18 10 0 0,-1 0 1 0 0,-2-1-1 0 0,-26 38 0 0 0,-65 78-114 0 0,45-65 31 0 0,47-63 37 0 0,11-14 21 0 0,-1 0 0 0 0,1 0 0 0 0,0 1 0 0 0,1-1 0 0 0,-1 1 1 0 0,0 0-1 0 0,1 0 0 0 0,0 0 0 0 0,0 0 0 0 0,0 0 0 0 0,-1 6 0 0 0,7-10 26 0 0,0 0 1 0 0,0 0 0 0 0,0 0-1 0 0,0-1 1 0 0,0 0-1 0 0,1 1 1 0 0,4-3-1 0 0,104-36 440 0 0,36-9 358 0 0,-125 45-110 0 0,-38 6-8368 0 0,6-3 936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09:58:20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292 889 9714 0 0,'4'-14'1287'0'0,"0"0"0"0"0,-1 0 0 0 0,0 0 0 0 0,-2 0 0 0 0,1-1 0 0 0,-2 1 0 0 0,0-1 0 0 0,-3-20 0 0 0,3 29-1067 0 0,-1 0 0 0 0,0 1 0 0 0,0-1 0 0 0,-1 1 0 0 0,0-1 0 0 0,0 1 0 0 0,0-1 0 0 0,-1 1 0 0 0,0 0 0 0 0,0 0 0 0 0,0 0 0 0 0,0 0 0 0 0,-1 1 0 0 0,0-1 0 0 0,0 1 0 0 0,0 0 0 0 0,0 0 0 0 0,-1 1 0 0 0,1-1 0 0 0,-1 1 1 0 0,0 0-1 0 0,0 0 0 0 0,-10-3 0 0 0,12 4-219 0 0,-1 1 1 0 0,0 0-1 0 0,0 1 1 0 0,0-1 0 0 0,0 1-1 0 0,1-1 1 0 0,-1 1-1 0 0,0 0 1 0 0,0 1-1 0 0,0-1 1 0 0,0 1 0 0 0,0 0-1 0 0,0-1 1 0 0,1 2-1 0 0,-5 1 1 0 0,1 0-77 0 0,1 0-1 0 0,0 1 1 0 0,0-1 0 0 0,0 1 0 0 0,0 1-1 0 0,1-1 1 0 0,-9 11 0 0 0,3-3-94 0 0,1 1 0 0 0,1 1 0 0 0,0-1 0 0 0,1 1-1 0 0,1 1 1 0 0,-10 24 0 0 0,10-20 36 0 0,1 0-1 0 0,2 0 0 0 0,0 1 0 0 0,0-1 1 0 0,2 1-1 0 0,1 0 0 0 0,0 0 0 0 0,2-1 1 0 0,0 1-1 0 0,4 23 0 0 0,-4-41 141 0 0,-1 0-1 0 0,0 0 1 0 0,1 0-1 0 0,-1 0 1 0 0,1-1-1 0 0,0 1 1 0 0,0 0-1 0 0,0 0 1 0 0,0 0-1 0 0,0-1 1 0 0,0 1-1 0 0,0 0 1 0 0,0-1-1 0 0,1 1 1 0 0,-1-1-1 0 0,1 1 1 0 0,-1-1-1 0 0,1 0 0 0 0,-1 0 1 0 0,1 0-1 0 0,0 0 1 0 0,0 0-1 0 0,-1 0 1 0 0,1 0-1 0 0,0 0 1 0 0,0-1-1 0 0,0 1 1 0 0,0-1-1 0 0,3 1 1 0 0,-2-1 98 0 0,0-1 1 0 0,0 1-1 0 0,0-1 1 0 0,0 0-1 0 0,0 0 0 0 0,-1 0 1 0 0,1 0-1 0 0,0 0 1 0 0,-1-1-1 0 0,1 1 1 0 0,-1-1-1 0 0,1 0 0 0 0,-1 1 1 0 0,0-1-1 0 0,0 0 1 0 0,0 0-1 0 0,0-1 1 0 0,0 1-1 0 0,3-5 0 0 0,5-10 153 0 0,0-1 0 0 0,-1 0 0 0 0,-1 0 0 0 0,0 0-1 0 0,8-38 1 0 0,-8 20-112 0 0,-2 1-1 0 0,3-52 1 0 0,-8 31 135 0 0,-2 0 0 0 0,-2 0 1 0 0,-20-96-1 0 0,4 69 810 0 0,-53-142 0 0 0,60 198-884 0 0,8 19-120 0 0,0 0-1 0 0,1-1 1 0 0,0 0-1 0 0,0 1 0 0 0,1-1 1 0 0,-2-18-1 0 0,5 34-132 0 0,1 0-1 0 0,0-1 1 0 0,0 0 0 0 0,1 1-1 0 0,0-1 1 0 0,0 0 0 0 0,6 8-1 0 0,-1 1 13 0 0,46 86-261 0 0,5-3-1 0 0,131 169 1 0 0,-155-226-14 0 0,0-3-1 0 0,3-1 1 0 0,1-2-1 0 0,64 45 0 0 0,-72-60-1263 0 0,1-1 0 0 0,55 24 0 0 0,-61-33-1436 0 0,1 0 0 0 0,0-2 0 0 0,55 9 1 0 0,-33-12-4894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47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13923 0 0,'17'-22'7550'0'0,"-14"13"-3407"0"0,-13 11-734 0 0,9-1-3357 0 0,0 0-1 0 0,0 1 1 0 0,0-1 0 0 0,0 0 0 0 0,0 1-1 0 0,0-1 1 0 0,1 1 0 0 0,-1-1-1 0 0,1 1 1 0 0,-1-1 0 0 0,1 1 0 0 0,0 0-1 0 0,0-1 1 0 0,-1 1 0 0 0,1-1 0 0 0,0 3-1 0 0,0 27 14 0 0,38 333 219 0 0,-4-69-209 0 0,-21-94 63 0 0,-16 225 0 0 0,-3-388-49 0 0,6-36-104 0 0,0 0 1 0 0,0-1-1 0 0,-1 1 0 0 0,1 0 1 0 0,-1 0-1 0 0,0-1 0 0 0,1 1 1 0 0,-1-1-1 0 0,0 1 0 0 0,0-1 1 0 0,0 1-1 0 0,0-1 0 0 0,0 1 1 0 0,0-1-1 0 0,0 0 0 0 0,-1 1 1 0 0,1-1-1 0 0,-3 2 0 0 0,3-3-28 0 0,0-1 0 0 0,0 1-1 0 0,0 0 1 0 0,0-1 0 0 0,1 1-1 0 0,-1-1 1 0 0,0 1-1 0 0,0-1 1 0 0,0 1 0 0 0,1-1-1 0 0,-1 0 1 0 0,0 1-1 0 0,1-1 1 0 0,-1 0 0 0 0,0 1-1 0 0,1-1 1 0 0,-1 0-1 0 0,1 0 1 0 0,-1 0 0 0 0,1 1-1 0 0,0-1 1 0 0,-1 0-1 0 0,1-2 1 0 0,-10-21-2554 0 0,7 11 939 0 0,2 1-1 0 0,-1 0 0 0 0,1-1 0 0 0,1 0 0 0 0,1 1 0 0 0,0-1 0 0 0,0 1 0 0 0,4-16 1 0 0,-1 7-5076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47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155 171 12467 0 0,'-2'-2'724'0'0,"0"0"-1"0"0,0-1 1 0 0,0 1 0 0 0,0 0 0 0 0,0-1 0 0 0,1 1 0 0 0,-1-1 0 0 0,1 0-1 0 0,0 1 1 0 0,-2-6 0 0 0,2 5-500 0 0,1 1 0 0 0,0-1 0 0 0,0 1-1 0 0,0-1 1 0 0,0 1 0 0 0,0-1 0 0 0,1 1 0 0 0,-1-1-1 0 0,1 1 1 0 0,-1 0 0 0 0,1-1 0 0 0,0 1 0 0 0,0 0 0 0 0,2-4-1 0 0,0 0-55 0 0,1-1 0 0 0,0 1 0 0 0,0-1 1 0 0,0 1-1 0 0,1 1 0 0 0,0-1 0 0 0,0 0 0 0 0,1 1 0 0 0,-1 0 0 0 0,1 1 0 0 0,0-1 0 0 0,1 1 0 0 0,-1 0 0 0 0,1 1 0 0 0,-1-1 0 0 0,1 1 0 0 0,0 1 0 0 0,0-1 0 0 0,1 1 0 0 0,-1 0 0 0 0,0 1 0 0 0,9-1 0 0 0,-2 1-155 0 0,1 1-1 0 0,-1 1 1 0 0,0 0-1 0 0,0 1 1 0 0,0 0 0 0 0,0 2-1 0 0,0-1 1 0 0,-1 1 0 0 0,1 1-1 0 0,24 13 1 0 0,-25-11-8 0 0,1 1 1 0 0,-2 0-1 0 0,1 1 0 0 0,-1 0 0 0 0,-1 1 1 0 0,0 0-1 0 0,0 1 0 0 0,15 20 1 0 0,-21-25 22 0 0,-1 0 0 0 0,0 1 0 0 0,-1 0 0 0 0,1-1 0 0 0,-1 1 0 0 0,0 1 0 0 0,-1-1 0 0 0,0 0 0 0 0,0 1 1 0 0,0-1-1 0 0,-1 1 0 0 0,0-1 0 0 0,-1 1 0 0 0,0 0 0 0 0,0-1 0 0 0,-1 1 0 0 0,1 0 0 0 0,-5 14 0 0 0,-2 0 9 0 0,-2 0-1 0 0,0-1 0 0 0,-1 0 0 0 0,-2 0 0 0 0,0-1 0 0 0,-1 0 0 0 0,-1-1 0 0 0,-26 28 0 0 0,-1-5-83 0 0,-3-1 0 0 0,-58 43-1 0 0,65-56-282 0 0,-2 0 1 0 0,-1-3-1 0 0,-83 40 0 0 0,119-64-60 0 0,-31 10-2419 0 0,33-10 2164 0 0,0-1 1 0 0,1 0 0 0 0,-1 0 0 0 0,0 0-1 0 0,0 0 1 0 0,0 0 0 0 0,1 0 0 0 0,-1-1 0 0 0,0 1-1 0 0,0-1 1 0 0,-1 0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48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1 577 13147 0 0,'6'-11'7676'0'0,"2"-7"-3522"0"0,17-57-2889 0 0,-11 34-228 0 0,14-35-539 0 0,4 1 1 0 0,70-118-1 0 0,-65 141-170 0 0,-34 49-320 0 0,0-1-1 0 0,0 1 1 0 0,0 0-1 0 0,0 0 0 0 0,0 0 1 0 0,1 1-1 0 0,-1-1 0 0 0,1 1 1 0 0,0 0-1 0 0,0 0 1 0 0,0 0-1 0 0,5-2 0 0 0,-7 5-8 0 0,-1-1-1 0 0,0 0 0 0 0,0 0 1 0 0,0 1-1 0 0,0-1 0 0 0,0 0 1 0 0,0 1-1 0 0,0-1 1 0 0,0 1-1 0 0,0-1 0 0 0,0 1 1 0 0,0 0-1 0 0,0 0 0 0 0,0-1 1 0 0,0 1-1 0 0,-1 0 0 0 0,1 0 1 0 0,0 0-1 0 0,-1 0 1 0 0,1-1-1 0 0,0 1 0 0 0,-1 0 1 0 0,1 2-1 0 0,15 29-64 0 0,-13-25 51 0 0,47 100-177 0 0,-17-39 24 0 0,29 84-1 0 0,-15 21-2655 0 0,-39-156-1764 0 0,0-8-4192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49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32 176 11891 0 0,'-2'0'259'0'0,"1"0"1"0"0,0 0 0 0 0,-1 0-1 0 0,1-1 1 0 0,0 1 0 0 0,0 0-1 0 0,-1-1 1 0 0,1 1 0 0 0,0-1 0 0 0,0 1-1 0 0,0-1 1 0 0,-1 1 0 0 0,1-1-1 0 0,0 0 1 0 0,0 0 0 0 0,0 1-1 0 0,0-1 1 0 0,0 0 0 0 0,0 0 0 0 0,1 0-1 0 0,-1 0 1 0 0,0 0 0 0 0,0 0-1 0 0,1 0 1 0 0,-1-1 0 0 0,1 1-1 0 0,-1 0 1 0 0,1 0 0 0 0,-1 0 0 0 0,1-1-1 0 0,0 1 1 0 0,-1 0 0 0 0,1 0-1 0 0,0-1 1 0 0,0 1 0 0 0,0 0-1 0 0,0-1 1 0 0,0 1 0 0 0,0 0 0 0 0,0-1-1 0 0,1 1 1 0 0,0-2 0 0 0,0-3 101 0 0,0 1 1 0 0,0-1-1 0 0,1 1 1 0 0,-1 0 0 0 0,2 0-1 0 0,-1 0 1 0 0,0 0-1 0 0,1 0 1 0 0,3-4 0 0 0,0 2-287 0 0,0 0 0 0 0,1 0 0 0 0,0 1 0 0 0,0 0 0 0 0,0 0 0 0 0,1 1 0 0 0,0 0 0 0 0,0 0 0 0 0,0 1 0 0 0,1 0 0 0 0,-1 1 0 0 0,1-1 0 0 0,0 2 0 0 0,0-1 0 0 0,0 1 0 0 0,0 1 0 0 0,1 0 0 0 0,-1 0 0 0 0,0 0 0 0 0,1 1 1 0 0,-1 1-1 0 0,0 0 0 0 0,0 0 0 0 0,1 1 0 0 0,-1 0 0 0 0,0 0 0 0 0,0 1 0 0 0,-1 0 0 0 0,13 7 0 0 0,-17-8-71 0 0,1 0 1 0 0,-1 0-1 0 0,0 1 1 0 0,0 0 0 0 0,0 0-1 0 0,-1 0 1 0 0,1 0-1 0 0,-1 1 1 0 0,0-1-1 0 0,1 1 1 0 0,-1 0-1 0 0,-1 0 1 0 0,1 0-1 0 0,-1 0 1 0 0,0 0-1 0 0,3 7 1 0 0,-3-4 6 0 0,-1-1 1 0 0,1 1-1 0 0,-1 0 1 0 0,-1 0 0 0 0,1 0-1 0 0,-1 0 1 0 0,-1-1-1 0 0,1 1 1 0 0,-1 0-1 0 0,-2 9 1 0 0,-5 12-35 0 0,-2-1 1 0 0,0 0 0 0 0,-2 0 0 0 0,-21 34 0 0 0,23-43-79 0 0,-37 62-83 0 0,28-52 137 0 0,2 2 0 0 0,1 0 1 0 0,-12 34-1 0 0,27-62 58 0 0,0-1 1 0 0,0 1-1 0 0,0 0 0 0 0,1 0 1 0 0,-1 0-1 0 0,1 0 0 0 0,-1 0 1 0 0,1-1-1 0 0,0 1 0 0 0,0 0 1 0 0,0 0-1 0 0,0 0 0 0 0,0 0 1 0 0,0 0-1 0 0,0 0 0 0 0,1 0 1 0 0,-1 0-1 0 0,1 0 0 0 0,-1 0 1 0 0,1-1-1 0 0,0 1 0 0 0,0 0 1 0 0,-1 0-1 0 0,1-1 0 0 0,1 1 1 0 0,-1-1-1 0 0,0 1 0 0 0,0-1 1 0 0,1 1-1 0 0,-1-1 0 0 0,0 0 1 0 0,1 1-1 0 0,-1-1 0 0 0,1 0 1 0 0,2 1-1 0 0,2 0 63 0 0,0 0-1 0 0,0 0 1 0 0,0-1-1 0 0,0 0 1 0 0,1 0-1 0 0,-1 0 1 0 0,0-1-1 0 0,1 0 1 0 0,10-1-1 0 0,36-6 179 0 0,0-3 0 0 0,89-29 0 0 0,-45 12-448 0 0,38-12-2228 0 0,-46 11-6461 0 0,-46 14-1877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0.2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10 130 14955 0 0,'-10'0'6860'0'0,"14"-1"-2661"0"0,24-9-1850 0 0,-1-5-2178 0 0,1 1 1 0 0,0 1-1 0 0,1 2 0 0 0,39-11 0 0 0,125-16-4326 0 0,-128 33-1567 0 0,-22 8-1097 0 0,-26 0-327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0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1 198 19868 0 0,'5'-3'968'0'0,"8"0"-439"0"0,6-1-49 0 0,5 0-8 0 0,5-3-88 0 0,6-1-88 0 0,0-4-104 0 0,3-1-112 0 0,0-1-72 0 0,2-2-48 0 0,0 1-80 0 0,1-2-160 0 0,0-1-368 0 0,2-1-985 0 0,1-2-1223 0 0,0-3-7402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1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61 171 16388 0 0,'-3'0'290'0'0,"0"0"0"0"0,0 0 0 0 0,1 0 1 0 0,-1 1-1 0 0,0-1 0 0 0,0 1 0 0 0,1 0 0 0 0,-1 0 1 0 0,1 0-1 0 0,-1 0 0 0 0,1 0 0 0 0,-1 1 1 0 0,1-1-1 0 0,-1 1 0 0 0,1-1 0 0 0,0 1 1 0 0,0 0-1 0 0,0 0 0 0 0,0 0 0 0 0,0 0 1 0 0,0 0-1 0 0,1 1 0 0 0,-1-1 0 0 0,-1 3 1 0 0,3-4-242 0 0,0-1 0 0 0,0 0 0 0 0,0 0 0 0 0,0 1 1 0 0,0-1-1 0 0,0 0 0 0 0,0 0 0 0 0,0 0 0 0 0,0 1 0 0 0,0-1 0 0 0,0 0 1 0 0,0 0-1 0 0,0 1 0 0 0,0-1 0 0 0,0 0 0 0 0,0 0 0 0 0,0 1 1 0 0,0-1-1 0 0,1 0 0 0 0,-1 0 0 0 0,0 0 0 0 0,0 1 0 0 0,0-1 0 0 0,0 0 1 0 0,0 0-1 0 0,0 0 0 0 0,1 0 0 0 0,-1 1 0 0 0,0-1 0 0 0,0 0 1 0 0,0 0-1 0 0,1 0 0 0 0,-1 0 0 0 0,0 0 0 0 0,0 0 0 0 0,0 1 1 0 0,1-1-1 0 0,-1 0 0 0 0,0 0 0 0 0,15 1 1034 0 0,11-5-122 0 0,264-81 306 0 0,-97 26-1331 0 0,-144 44 42 0 0,-2 1-91 0 0,1 1 0 0 0,94-11-1 0 0,-140 24-159 0 0,21-1-644 0 0,-17 4-3809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1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13 18260 0 0,'0'-13'6720'0'0,"-4"21"-6305"0"0,0 4-386 0 0,0 0 0 0 0,1 1 1 0 0,0 0-1 0 0,1-1 0 0 0,1 1 1 0 0,0 0-1 0 0,0 0 0 0 0,2 17 1 0 0,18 107-123 0 0,-13-98 52 0 0,42 195-55 0 0,-2-8 44 0 0,-36-166 24 0 0,1 111 0 0 0,-12-146 114 0 0,0-17 47 0 0,1 0-1 0 0,-1 0 1 0 0,1-1 0 0 0,1 1 0 0 0,0 0-1 0 0,0-1 1 0 0,0 1 0 0 0,3 8 0 0 0,1-74 2915 0 0,2 17-2933 0 0,2 1-1 0 0,1 1 0 0 0,20-50 0 0 0,-5 17-117 0 0,-23 67-2 0 0,0-1-1 0 0,0 0 1 0 0,1 1 0 0 0,-1-1-1 0 0,1 1 1 0 0,1-1 0 0 0,-1 1 0 0 0,1 1-1 0 0,0-1 1 0 0,0 0 0 0 0,8-6-1 0 0,-10 10-2 0 0,0-1 0 0 0,0 1-1 0 0,1-1 1 0 0,-1 1-1 0 0,0 0 1 0 0,1 0-1 0 0,-1 0 1 0 0,1 1 0 0 0,-1-1-1 0 0,1 0 1 0 0,0 1-1 0 0,-1 0 1 0 0,1 0-1 0 0,0-1 1 0 0,-1 1-1 0 0,1 1 1 0 0,0-1 0 0 0,-1 0-1 0 0,1 1 1 0 0,-1-1-1 0 0,1 1 1 0 0,-1 0-1 0 0,1 0 1 0 0,-1 0-1 0 0,1 0 1 0 0,-1 0 0 0 0,0 1-1 0 0,5 2 1 0 0,8 8-25 0 0,-1 0 0 0 0,0 1 1 0 0,-1 1-1 0 0,0 0 0 0 0,-1 0 0 0 0,15 23 1 0 0,-2 4-10 0 0,27 56 1 0 0,-33-57 10 0 0,-3 1 1 0 0,-2 1-1 0 0,-1 0 1 0 0,-2 1-1 0 0,-2 0 1 0 0,5 77-1 0 0,-13-93 109 0 0,-4-26-592 0 0,-2-15-1429 0 0,-22-72-12611 0 0,21 65 7266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1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576 1 15075 0 0,'-7'-1'335'0'0,"0"1"1"0"0,0 0-1 0 0,0 1 0 0 0,-1-1 1 0 0,1 2-1 0 0,0-1 0 0 0,0 1 0 0 0,0 0 1 0 0,0 0-1 0 0,1 1 0 0 0,-12 5 0 0 0,-7 5 269 0 0,-36 26 0 0 0,31-14-197 0 0,0 1 1 0 0,-46 52 0 0 0,54-56-334 0 0,-71 81 67 0 0,-51 51-2580 0 0,158-185-6090 0 0,-3 18 2434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42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10834 0 0,'0'-20'4801'0'0,"2"19"-1869"0"0,1 13-2584 0 0,-1 4-231 0 0,2 17 147 0 0,-1 1 0 0 0,-1-1 0 0 0,-5 51 0 0 0,-1-70 1444 0 0,-1-22-46 0 0,2-26-645 0 0,5 19-973 0 0,2 0 1 0 0,0 0 0 0 0,1 0-1 0 0,0 0 1 0 0,1 1 0 0 0,1 0-1 0 0,0 0 1 0 0,1 1 0 0 0,15-21-1 0 0,-21 31-58 0 0,1 0-1 0 0,-1 0 1 0 0,1-1-1 0 0,0 2 0 0 0,0-1 1 0 0,0 0-1 0 0,0 1 1 0 0,0-1-1 0 0,1 1 1 0 0,-1 0-1 0 0,1 0 0 0 0,0 0 1 0 0,-1 1-1 0 0,1-1 1 0 0,0 1-1 0 0,0 0 0 0 0,0 0 1 0 0,0 0-1 0 0,0 0 1 0 0,0 1-1 0 0,6 0 1 0 0,-6 0-3 0 0,0 1 1 0 0,0 0 0 0 0,0 1 0 0 0,0-1 0 0 0,0 1-1 0 0,-1-1 1 0 0,1 1 0 0 0,0 0 0 0 0,-1 1-1 0 0,0-1 1 0 0,0 1 0 0 0,1-1 0 0 0,-1 1 0 0 0,-1 0-1 0 0,1 0 1 0 0,0 0 0 0 0,-1 0 0 0 0,0 1 0 0 0,1-1-1 0 0,-1 1 1 0 0,2 5 0 0 0,-1-1 16 0 0,1 0 0 0 0,-2 0 0 0 0,1 1 0 0 0,-1-1 0 0 0,-1 1 0 0 0,1-1 0 0 0,-1 1 0 0 0,-1 0 0 0 0,0 0 0 0 0,0-1 0 0 0,-1 1 0 0 0,0 0 0 0 0,0-1 0 0 0,-4 12 0 0 0,16-43 578 0 0,0-1 0 0 0,25-35 0 0 0,-27 46-605 0 0,0 0 0 0 0,1 1 0 0 0,0 0 0 0 0,1 1 0 0 0,0 0 0 0 0,21-15 1 0 0,-30 24 21 0 0,1 1 0 0 0,-1-1 0 0 0,0 1 1 0 0,1 0-1 0 0,-1-1 0 0 0,1 1 1 0 0,-1 0-1 0 0,1 0 0 0 0,0 1 1 0 0,-1-1-1 0 0,1 0 0 0 0,0 1 1 0 0,0 0-1 0 0,-1-1 0 0 0,1 1 1 0 0,0 0-1 0 0,0 1 0 0 0,-1-1 1 0 0,1 0-1 0 0,0 1 0 0 0,0 0 1 0 0,-1-1-1 0 0,1 1 0 0 0,0 0 1 0 0,3 3-1 0 0,-1-1-8 0 0,-1 1 0 0 0,0 0 0 0 0,0 0 0 0 0,0 0 0 0 0,0 1 0 0 0,-1 0 0 0 0,1-1 0 0 0,-1 1 0 0 0,-1 0 0 0 0,1 0 0 0 0,3 9 0 0 0,1 6 6 0 0,-1 1 1 0 0,0-1-1 0 0,2 26 0 0 0,-3-20-2 0 0,10 35 0 0 0,-15-61-25 0 0,0 0 0 0 0,0 0 1 0 0,0 0-1 0 0,0 0 0 0 0,0 0 0 0 0,0 0 0 0 0,0 0 1 0 0,0 0-1 0 0,0 0 0 0 0,1 0 0 0 0,-1 0 1 0 0,0 0-1 0 0,0-1 0 0 0,0 1 0 0 0,0 0 1 0 0,0 0-1 0 0,0 0 0 0 0,0 0 0 0 0,0 0 1 0 0,0 0-1 0 0,0 0 0 0 0,0 0 0 0 0,0 0 1 0 0,0 0-1 0 0,0 0 0 0 0,0 0 0 0 0,1 0 1 0 0,-1 0-1 0 0,0 0 0 0 0,0 0 0 0 0,0 0 1 0 0,0-7-6794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2.3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59 15371 0 0,'37'-39'4860'0'0,"-35"37"-4668"0"0,0 0 1 0 0,1 1-1 0 0,-1-1 0 0 0,0 0 0 0 0,1 1 1 0 0,-1-1-1 0 0,1 1 0 0 0,-1 0 1 0 0,1 0-1 0 0,0 0 0 0 0,-1 0 0 0 0,1 1 1 0 0,0-1-1 0 0,0 0 0 0 0,0 1 0 0 0,3 0 1 0 0,-5 0-155 0 0,0 1-1 0 0,0 0 1 0 0,0-1 0 0 0,0 1 0 0 0,-1 0 0 0 0,1-1 0 0 0,0 1-1 0 0,-1 0 1 0 0,1 0 0 0 0,0-1 0 0 0,-1 1 0 0 0,1 0 0 0 0,-1 0-1 0 0,1 0 1 0 0,-1 0 0 0 0,0 0 0 0 0,1 0 0 0 0,-1 0 0 0 0,0 0 0 0 0,0 0-1 0 0,1 0 1 0 0,-1 0 0 0 0,0 0 0 0 0,0 0 0 0 0,0 0 0 0 0,0 0-1 0 0,-1 0 1 0 0,1 0 0 0 0,0 0 0 0 0,0 0 0 0 0,-1 0 0 0 0,1 0-1 0 0,-1 2 1 0 0,-11 34 159 0 0,-52 142-164 0 0,63-177 4 0 0,1 0 0 0 0,-1-1 0 0 0,0 1 0 0 0,1 0 0 0 0,-1 0 0 0 0,1 0 0 0 0,0 0 0 0 0,-1 0 0 0 0,1 1 0 0 0,0-1 0 0 0,0 0-1 0 0,1 0 1 0 0,-1 0 0 0 0,0 0 0 0 0,1 0 0 0 0,-1 0 0 0 0,1 0 0 0 0,-1 0 0 0 0,1-1 0 0 0,0 1 0 0 0,0 0 0 0 0,0 0 0 0 0,0 0 0 0 0,0-1 0 0 0,0 1 0 0 0,1 0 0 0 0,-1-1 0 0 0,1 1 0 0 0,-1-1 0 0 0,1 0 0 0 0,-1 1 0 0 0,1-1 0 0 0,0 0 0 0 0,-1 0-1 0 0,1 0 1 0 0,0 0 0 0 0,0 0 0 0 0,0-1 0 0 0,0 1 0 0 0,0-1 0 0 0,0 1 0 0 0,0-1 0 0 0,0 1 0 0 0,2-1 0 0 0,11 1 396 0 0,1-1-1 0 0,-1 0 1 0 0,1-1 0 0 0,27-5-1 0 0,-22 3-532 0 0,50-7 274 0 0,-23 1-203 0 0,0 3-1 0 0,1 2 1 0 0,95 5-1 0 0,-138 0-471 0 0,-1-1 1 0 0,0 2-1 0 0,0-1 0 0 0,1 1 0 0 0,7 3 1 0 0,8 10-10385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5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418 782 11514 0 0,'-11'-36'9413'0'0,"1"0"-5279"0"0,8 30-3931 0 0,0-1 0 0 0,-1 1 0 0 0,0-1 0 0 0,0 1 0 0 0,-1 0 0 0 0,1 0 0 0 0,-1 0 0 0 0,-1 0 0 0 0,1 1 0 0 0,-7-7 0 0 0,6 8-207 0 0,0-1 1 0 0,0 1-1 0 0,-1 0 1 0 0,1 0-1 0 0,-1 1 0 0 0,0 0 1 0 0,0 0-1 0 0,0 0 1 0 0,0 1-1 0 0,-1-1 1 0 0,1 1-1 0 0,0 1 0 0 0,-1 0 1 0 0,0 0-1 0 0,1 0 1 0 0,-1 0-1 0 0,0 1 1 0 0,1 0-1 0 0,-1 1 0 0 0,0-1 1 0 0,1 1-1 0 0,-1 1 1 0 0,1-1-1 0 0,-1 1 1 0 0,1 0-1 0 0,0 1 1 0 0,0-1-1 0 0,0 1 0 0 0,0 1 1 0 0,0-1-1 0 0,1 1 1 0 0,-1 0-1 0 0,1 0 1 0 0,0 0-1 0 0,0 1 0 0 0,-6 7 1 0 0,-2 3-63 0 0,0 1 0 0 0,2 1 0 0 0,-1 0 1 0 0,2 0-1 0 0,1 1 0 0 0,0 0 0 0 0,1 1 0 0 0,1 0 1 0 0,-8 29-1 0 0,10-26-59 0 0,1 0-1 0 0,0 1 1 0 0,2 0 0 0 0,0 0 0 0 0,2-1 0 0 0,0 1 0 0 0,2 0 0 0 0,5 26-1 0 0,-6-44 104 0 0,0 1 0 0 0,0-1-1 0 0,1 0 1 0 0,0 0-1 0 0,0 0 1 0 0,0 0 0 0 0,0-1-1 0 0,1 1 1 0 0,0-1 0 0 0,0 1-1 0 0,0-1 1 0 0,1 0-1 0 0,-1 0 1 0 0,1 0 0 0 0,0-1-1 0 0,0 1 1 0 0,0-1-1 0 0,1 0 1 0 0,-1 0 0 0 0,9 4-1 0 0,-7-5 61 0 0,1 0 0 0 0,-1 0 0 0 0,1-1 0 0 0,0 0 0 0 0,0 0 0 0 0,-1 0 0 0 0,1-1 0 0 0,0 0 0 0 0,0 0 0 0 0,0-1 0 0 0,-1 0 0 0 0,1 0 0 0 0,0 0 0 0 0,-1-1 0 0 0,12-4 0 0 0,-2-2 88 0 0,-1 1 1 0 0,0-2 0 0 0,0 0-1 0 0,-1-1 1 0 0,0 0 0 0 0,-1-1-1 0 0,0 0 1 0 0,-1-1-1 0 0,0-1 1 0 0,-1 0 0 0 0,0 0-1 0 0,-1-1 1 0 0,-1-1 0 0 0,0 0-1 0 0,13-31 1 0 0,-7 10 25 0 0,-2-1 1 0 0,-2 0-1 0 0,-1-1 1 0 0,-2 0-1 0 0,6-76 0 0 0,-9 43 9 0 0,-4 0 0 0 0,-10-82 0 0 0,5 113 41 0 0,-3 0 0 0 0,-1 0 0 0 0,-2 1 0 0 0,-1 0-1 0 0,-22-48 1 0 0,8 42 225 0 0,23 42-400 0 0,1 0 0 0 0,-1 1 0 0 0,0-1 1 0 0,0 1-1 0 0,0 0 0 0 0,0 0 0 0 0,0 0 0 0 0,0 0 0 0 0,-1 0 0 0 0,1 0 0 0 0,-1 0 0 0 0,1 1 0 0 0,-1-1 1 0 0,-4-1-1 0 0,6 3-33 0 0,0 0 0 0 0,0 0 0 0 0,0 1 0 0 0,0-1 0 0 0,1 0 0 0 0,-1 0 0 0 0,0 1 0 0 0,0-1 0 0 0,0 0 0 0 0,1 1 0 0 0,-1-1 0 0 0,0 1 0 0 0,1-1 0 0 0,-1 1 0 0 0,0-1 0 0 0,1 1 0 0 0,-1 0 1 0 0,1-1-1 0 0,-1 1 0 0 0,1 0 0 0 0,-1-1 0 0 0,1 1 0 0 0,-1 0 0 0 0,1 0 0 0 0,0-1 0 0 0,-1 1 0 0 0,1 0 0 0 0,0 0 0 0 0,0 0 0 0 0,0-1 0 0 0,-1 1 0 0 0,1 1 0 0 0,-5 33-106 0 0,5-30 95 0 0,-2 35-78 0 0,2 1 0 0 0,1-1 0 0 0,12 69-1 0 0,36 118 7 0 0,-49-226 90 0 0,129 476-435 0 0,-125-465 275 0 0,4 15 186 0 0,14 34 0 0 0,-19-55-295 0 0,-1-1 1 0 0,1 1 0 0 0,1 0-1 0 0,-1-1 1 0 0,1 1 0 0 0,0-1-1 0 0,0 0 1 0 0,0 0-1 0 0,1 0 1 0 0,0-1 0 0 0,7 6-1 0 0,5-6-5087 0 0,-5-8-1156 0 0,-4-2-1902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6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0 139 17828 0 0,'2'-8'380'0'0,"0"-1"1"0"0,1 1 0 0 0,-1-1-1 0 0,2 1 1 0 0,-1 0-1 0 0,1 0 1 0 0,0 1 0 0 0,1-1-1 0 0,0 1 1 0 0,0 0-1 0 0,1 0 1 0 0,-1 1 0 0 0,2-1-1 0 0,-1 1 1 0 0,1 1-1 0 0,-1-1 1 0 0,10-4 0 0 0,-16 9-379 0 0,1 1 1 0 0,0-1 0 0 0,0 1 0 0 0,-1-1 0 0 0,1 1-1 0 0,0 0 1 0 0,0-1 0 0 0,0 1 0 0 0,0 0 0 0 0,0 0 0 0 0,0-1-1 0 0,0 1 1 0 0,-1 0 0 0 0,1 0 0 0 0,0 0 0 0 0,0 0-1 0 0,0 0 1 0 0,0 0 0 0 0,0 1 0 0 0,0-1 0 0 0,0 0-1 0 0,0 0 1 0 0,0 1 0 0 0,-1-1 0 0 0,1 0 0 0 0,0 1-1 0 0,1 0 1 0 0,-1 1-5 0 0,1-1 0 0 0,-1 1 1 0 0,1-1-1 0 0,-1 1 0 0 0,0 0 0 0 0,0 0 0 0 0,1 0 0 0 0,-1 0 0 0 0,-1 0 0 0 0,1 0 1 0 0,1 2-1 0 0,0 5-11 0 0,0 0 1 0 0,0 1 0 0 0,-1-1 0 0 0,0 12-1 0 0,-3 13 2 0 0,-2 0 0 0 0,-1 0 0 0 0,-2-1 0 0 0,-14 46 0 0 0,-6 22 14 0 0,26-98 26 0 0,0 1 0 0 0,1-1 0 0 0,-1 0 0 0 0,1 0 0 0 0,0 1 0 0 0,0-1 0 0 0,0 0 0 0 0,0 1 0 0 0,0-1 0 0 0,1 0 0 0 0,-1 0 0 0 0,1 1 0 0 0,0-1 0 0 0,0 0 0 0 0,0 0 0 0 0,0 0-1 0 0,1 0 1 0 0,-1 0 0 0 0,1 0 0 0 0,0 0 0 0 0,3 3 0 0 0,-2-3 69 0 0,0-1 0 0 0,1 0 0 0 0,-1 1 0 0 0,1-1 0 0 0,0-1-1 0 0,-1 1 1 0 0,1 0 0 0 0,0-1 0 0 0,0 0 0 0 0,0 0 0 0 0,0 0-1 0 0,0 0 1 0 0,1-1 0 0 0,-1 1 0 0 0,0-1 0 0 0,8-1 0 0 0,30-3 511 0 0,0-2-1 0 0,48-12 1 0 0,25-5-3620 0 0,-38 17-7919 0 0,-69 6 2524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6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1 172 19124 0 0,'0'0'93'0'0,"1"-1"1"0"0,-1 1-1 0 0,1-1 1 0 0,-1 1-1 0 0,0 0 0 0 0,1-1 1 0 0,-1 1-1 0 0,1-1 0 0 0,0 1 1 0 0,-1 0-1 0 0,1-1 0 0 0,-1 1 1 0 0,1 0-1 0 0,-1 0 1 0 0,1 0-1 0 0,0-1 0 0 0,-1 1 1 0 0,1 0-1 0 0,0 0 0 0 0,-1 0 1 0 0,1 0-1 0 0,-1 0 0 0 0,1 0 1 0 0,0 0-1 0 0,-1 0 1 0 0,2 1-1 0 0,25 0 591 0 0,-20-1-151 0 0,50-3 581 0 0,0-4 0 0 0,0-1 0 0 0,75-22 0 0 0,13-3-870 0 0,273-34-663 0 0,-238 50-3984 0 0,-72 14-5304 0 0,-87 5 2427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7.4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424 410 14171 0 0,'-7'-13'5635'0'0,"6"13"-5514"0"0,1-1 0 0 0,0 0-1 0 0,-1 0 1 0 0,1 0 0 0 0,0 1 0 0 0,-1-1 0 0 0,1 0-1 0 0,-1 1 1 0 0,1-1 0 0 0,-1 0 0 0 0,0 1 0 0 0,1-1-1 0 0,-1 1 1 0 0,0-1 0 0 0,1 1 0 0 0,-1-1-1 0 0,0 1 1 0 0,0-1 0 0 0,1 1 0 0 0,-1 0 0 0 0,0-1-1 0 0,0 1 1 0 0,0 0 0 0 0,1 0 0 0 0,-1-1 0 0 0,0 1-1 0 0,0 0 1 0 0,-1 0 0 0 0,-5-1 0 0 0,0 0-1 0 0,1 1 1 0 0,-1-1-1 0 0,0 1 1 0 0,0 1 0 0 0,0-1-1 0 0,0 1 1 0 0,0 1 0 0 0,1-1-1 0 0,-1 1 1 0 0,-10 4-1 0 0,6-1-84 0 0,1 1-1 0 0,-1 0 1 0 0,1 0 0 0 0,0 1-1 0 0,0 0 1 0 0,-9 9-1 0 0,-3 7-152 0 0,0 1 1 0 0,1 1-1 0 0,-34 54 1 0 0,37-48 18 0 0,0 0 1 0 0,2 1 0 0 0,-13 36-1 0 0,24-56-3 0 0,1 1-1 0 0,0 1 0 0 0,1-1 0 0 0,1 0 1 0 0,0 1-1 0 0,0-1 0 0 0,2 1 1 0 0,0 0-1 0 0,0-1 0 0 0,1 1 1 0 0,3 16-1 0 0,-3-27 70 0 0,0 1 0 0 0,0 0 1 0 0,1-1-1 0 0,-1 1 0 0 0,1-1 1 0 0,-1 1-1 0 0,1-1 0 0 0,0 0 0 0 0,0 0 1 0 0,1 0-1 0 0,-1 0 0 0 0,1 0 1 0 0,-1 0-1 0 0,1-1 0 0 0,0 1 0 0 0,0-1 1 0 0,0 0-1 0 0,1 0 0 0 0,-1 0 1 0 0,0 0-1 0 0,1 0 0 0 0,4 1 0 0 0,-2-2 85 0 0,0 0-1 0 0,-1 0 0 0 0,1 0 1 0 0,0-1-1 0 0,0 0 1 0 0,0 0-1 0 0,-1 0 0 0 0,1-1 1 0 0,0 0-1 0 0,-1 0 0 0 0,1 0 1 0 0,0-1-1 0 0,-1 0 1 0 0,9-3-1 0 0,1-3 223 0 0,1 0-1 0 0,-1-1 1 0 0,-1-1 0 0 0,1 0 0 0 0,-2-1-1 0 0,1 0 1 0 0,-2-1 0 0 0,1 0 0 0 0,-2-1 0 0 0,17-23-1 0 0,-15 14-143 0 0,0 1 0 0 0,-2-2-1 0 0,0 0 1 0 0,-2 0 0 0 0,0-1-1 0 0,9-41 1 0 0,-9 12-74 0 0,-2 1 0 0 0,-3-1-1 0 0,-2-1 1 0 0,-2 1 0 0 0,-2 0-1 0 0,-13-71 1 0 0,12 107 7 0 0,1-6 71 0 0,-2-1 0 0 0,-1 1 1 0 0,-1 0-1 0 0,0 0 0 0 0,-19-40 0 0 0,25 62-122 0 0,-1 0-1 0 0,1 1 1 0 0,0-1-1 0 0,-1 0 1 0 0,1 0-1 0 0,-1 1 1 0 0,1-1-1 0 0,-1 0 1 0 0,1 0-1 0 0,-1 1 1 0 0,0-1-1 0 0,1 1 1 0 0,-1-1-1 0 0,0 1 1 0 0,1-1-1 0 0,-1 1 1 0 0,0-1-1 0 0,0 1 1 0 0,1-1-1 0 0,-1 1 1 0 0,-2-1-1 0 0,3 2-11 0 0,-1-1 0 0 0,0 0-1 0 0,1 0 1 0 0,-1 1-1 0 0,0-1 1 0 0,1 0 0 0 0,-1 0-1 0 0,1 1 1 0 0,-1-1 0 0 0,1 1-1 0 0,-1-1 1 0 0,1 1 0 0 0,-1-1-1 0 0,1 1 1 0 0,-1-1 0 0 0,1 1-1 0 0,0-1 1 0 0,-1 1-1 0 0,1-1 1 0 0,0 1 0 0 0,-1 0-1 0 0,-9 38-158 0 0,8-15 127 0 0,2 1 0 0 0,0-1 0 0 0,2 1 0 0 0,9 46 0 0 0,33 94-110 0 0,-38-145 133 0 0,29 82-212 0 0,4-1 1 0 0,75 138 0 0 0,-90-196-1129 0 0,48 65-1 0 0,-35-61-2899 0 0,3-3-3675 0 0,-26-30 573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7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1 155 14211 0 0,'0'-6'573'0'0,"2"0"0"0"0,-1 0 0 0 0,1 0 0 0 0,-1 0 0 0 0,2 0 0 0 0,-1 1 0 0 0,1-1-1 0 0,-1 1 1 0 0,2 0 0 0 0,-1 0 0 0 0,0 0 0 0 0,1 0 0 0 0,0 1 0 0 0,0-1 0 0 0,6-3 0 0 0,-2 0-296 0 0,0 0 0 0 0,1 1 1 0 0,0 0-1 0 0,1 1 0 0 0,-1 0 1 0 0,1 0-1 0 0,13-4 0 0 0,-19 8-273 0 0,0 1-1 0 0,-1 0 1 0 0,1 0-1 0 0,0 0 1 0 0,0 0-1 0 0,0 1 1 0 0,-1 0-1 0 0,1-1 1 0 0,0 2-1 0 0,0-1 0 0 0,0 0 1 0 0,0 1-1 0 0,0-1 1 0 0,0 1-1 0 0,-1 0 1 0 0,1 1-1 0 0,0-1 1 0 0,-1 1-1 0 0,1-1 1 0 0,-1 1-1 0 0,0 0 1 0 0,1 0-1 0 0,-1 1 1 0 0,0-1-1 0 0,0 0 1 0 0,0 1-1 0 0,-1 0 1 0 0,1 0-1 0 0,0 0 1 0 0,-1 0-1 0 0,4 6 1 0 0,-1 1-14 0 0,0 0 0 0 0,-1 0 0 0 0,1 0 0 0 0,-2 1 0 0 0,0-1 0 0 0,0 1 0 0 0,-1 0 0 0 0,0 0 0 0 0,-1-1-1 0 0,0 16 1 0 0,-1 1-57 0 0,-1 0-1 0 0,-2 0 1 0 0,-1-1-1 0 0,-9 32 1 0 0,8-41-420 0 0,0-1 0 0 0,-16 30 1 0 0,15-36-590 0 0,0 1 1 0 0,-1-1-1 0 0,0 0 1 0 0,-15 15 0 0 0,21-24 954 0 0,1-1 0 0 0,0 1 0 0 0,0-1 1 0 0,-1 1-1 0 0,1 0 0 0 0,0-1 1 0 0,-1 0-1 0 0,1 1 0 0 0,-1-1 0 0 0,1 1 1 0 0,-1-1-1 0 0,1 1 0 0 0,-1-1 0 0 0,1 0 1 0 0,-1 1-1 0 0,1-1 0 0 0,-1 0 1 0 0,1 1-1 0 0,-1-1 0 0 0,0 0 0 0 0,1 0 1 0 0,-1 0-1 0 0,1 0 0 0 0,-1 0 1 0 0,0 1-1 0 0,1-1 0 0 0,-1 0 0 0 0,1 0 1 0 0,-1 0-1 0 0,0-1 0 0 0,1 1 0 0 0,-1 0 1 0 0,0 0-1 0 0,0-2-243 0 0,1 1 0 0 0,0-1 1 0 0,-1 1-1 0 0,1-1 0 0 0,0 0 0 0 0,0 1 0 0 0,0-1 1 0 0,0 1-1 0 0,0-1 0 0 0,0 1 0 0 0,1-1 1 0 0,0-2-1 0 0,1-9-4952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8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244 1 13771 0 0,'-5'0'478'0'0,"1"1"-1"0"0,-1 0 1 0 0,1 0 0 0 0,-1 0 0 0 0,1 1-1 0 0,0 0 1 0 0,0-1 0 0 0,0 2 0 0 0,0-1-1 0 0,0 0 1 0 0,-4 4 0 0 0,-41 35-292 0 0,40-33 192 0 0,-4 4-320 0 0,0 0 0 0 0,0 2 0 0 0,1-1 0 0 0,1 2 0 0 0,0 0-1 0 0,1 0 1 0 0,-9 19 0 0 0,13-22-60 0 0,2 0 0 0 0,-1 0 0 0 0,2 1 0 0 0,-1-1 0 0 0,2 1 0 0 0,0 0 1 0 0,0 0-1 0 0,1 0 0 0 0,1 0 0 0 0,2 24 0 0 0,-1-29-2 0 0,0 0 1 0 0,0 1-1 0 0,1-1 1 0 0,0 0-1 0 0,0 0 1 0 0,1 0-1 0 0,0 0 0 0 0,1-1 1 0 0,0 1-1 0 0,0-1 1 0 0,7 10-1 0 0,-7-12 58 0 0,0-1-1 0 0,1 0 1 0 0,-1 0-1 0 0,1 0 1 0 0,0-1-1 0 0,0 0 1 0 0,0 0-1 0 0,0 0 1 0 0,0 0-1 0 0,1-1 1 0 0,-1 0-1 0 0,1 0 1 0 0,-1 0-1 0 0,1-1 0 0 0,0 0 1 0 0,0 0-1 0 0,6 0 1 0 0,2-1-25 0 0,-1-1 0 0 0,1-1-1 0 0,-1 0 1 0 0,0 0 0 0 0,0-1 0 0 0,0-1 0 0 0,0 0 0 0 0,0-1-1 0 0,-1 0 1 0 0,0-1 0 0 0,0-1 0 0 0,0 0 0 0 0,-1 0 0 0 0,0-1-1 0 0,0 0 1 0 0,-1-1 0 0 0,0-1 0 0 0,-1 1 0 0 0,0-1 0 0 0,11-17-1 0 0,4-25-3665 0 0,-7-3-3412 0 0,-11 32 325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4:58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16428 0 0,'8'-4'534'0'0,"0"0"0"0"0,0 1 1 0 0,0-1-1 0 0,0 2 0 0 0,0-1 1 0 0,1 1-1 0 0,0 0 0 0 0,-1 1 1 0 0,1 0-1 0 0,0 0 1 0 0,-1 1-1 0 0,11 1 0 0 0,-16 0-524 0 0,-1-1 1 0 0,0 1-1 0 0,0 0 0 0 0,0 0 0 0 0,0 0 0 0 0,0 0 0 0 0,-1 0 0 0 0,1 1 1 0 0,0-1-1 0 0,0 1 0 0 0,-1-1 0 0 0,1 1 0 0 0,-1-1 0 0 0,1 1 0 0 0,-1 0 0 0 0,0 0 1 0 0,0 0-1 0 0,0 0 0 0 0,0 0 0 0 0,0 0 0 0 0,0 0 0 0 0,0 0 0 0 0,-1 0 0 0 0,1 0 1 0 0,-1 0-1 0 0,1 0 0 0 0,-1 1 0 0 0,0-1 0 0 0,0 0 0 0 0,0 4 0 0 0,-1 8 81 0 0,0 1 1 0 0,0-1-1 0 0,-7 24 0 0 0,4-17-54 0 0,-10 34-34 0 0,10-45 0 0 0,1 0 0 0 0,0 0 0 0 0,1 1 0 0 0,0 0 0 0 0,1-1 0 0 0,0 1 0 0 0,1 13 0 0 0,0-22 18 0 0,0 0 1 0 0,1-1-1 0 0,-1 1 0 0 0,0 0 0 0 0,1-1 0 0 0,0 1 0 0 0,-1-1 1 0 0,1 1-1 0 0,0-1 0 0 0,0 1 0 0 0,0-1 0 0 0,0 0 1 0 0,0 1-1 0 0,0-1 0 0 0,0 0 0 0 0,0 0 0 0 0,0 0 1 0 0,1 0-1 0 0,-1 0 0 0 0,2 1 0 0 0,1 0 50 0 0,-1 0-1 0 0,1-1 1 0 0,-1 0-1 0 0,1 0 1 0 0,0 0 0 0 0,0 0-1 0 0,-1 0 1 0 0,7 0-1 0 0,4-1 115 0 0,-1-1 0 0 0,1 0 0 0 0,25-5 1 0 0,-7-2-396 0 0,0-1 1 0 0,-1-2 0 0 0,34-16-1 0 0,-14 0-3069 0 0,-5-2-3736 0 0,-22 10-1774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3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25 148 11578 0 0,'-3'-1'333'0'0,"-18"-7"8805"0"0,35 7-7921 0 0,242-41 1166 0 0,-105 13-2164 0 0,210-21-110 0 0,2 34-187 0 0,-352 16 25 0 0,0-1-70 0 0,0 1 1 0 0,0 1-1 0 0,0 0 1 0 0,0 1 0 0 0,-1 0-1 0 0,1 0 1 0 0,13 6-1 0 0,-23-8 23 0 0,-1 0-1 0 0,1 0 0 0 0,-1 0 0 0 0,1 1 0 0 0,-1-1 0 0 0,1 0 0 0 0,-1 1 0 0 0,1-1 0 0 0,-1 0 0 0 0,1 1 0 0 0,-1-1 0 0 0,1 1 0 0 0,-1-1 0 0 0,1 1 0 0 0,-1-1 1 0 0,0 1-1 0 0,1-1 0 0 0,-1 1 0 0 0,0-1 0 0 0,0 1 0 0 0,1 0 0 0 0,-1-1 0 0 0,0 1 0 0 0,0-1 0 0 0,0 1 0 0 0,0 0 0 0 0,0-1 0 0 0,0 1 0 0 0,0 0 0 0 0,0-1 1 0 0,0 1-1 0 0,0 0 0 0 0,-1 1-200 0 0,1 0 0 0 0,-1 0 0 0 0,0-1 0 0 0,0 1 0 0 0,0 0 0 0 0,-1-1 0 0 0,1 1 0 0 0,0-1 0 0 0,-1 0 0 0 0,-2 3 0 0 0,-38 23-6480 0 0,25-18 810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4.1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0 216 9074 0 0,'11'-4'8376'0'0,"19"-1"-8707"0"0,-23 4 1197 0 0,185-40 3323 0 0,-61 10-3039 0 0,581-98-338 0 0,-700 129-1356 0 0,10-2 1518 0 0,-17 0-3938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8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81 113 8914 0 0,'0'2'149'0'0,"-1"-1"0"0"0,0 0 0 0 0,1 1 0 0 0,-1-1 0 0 0,0 0 0 0 0,0 0 0 0 0,0 1 0 0 0,0-1 0 0 0,0 0 0 0 0,0 0 0 0 0,0 0 0 0 0,-1 0 0 0 0,1 0 1 0 0,0-1-1 0 0,-1 1 0 0 0,1 0 0 0 0,0-1 0 0 0,-1 1 0 0 0,1-1 0 0 0,-3 1 0 0 0,-29 10 2149 0 0,32-11-2200 0 0,0 0 0 0 0,1 0 0 0 0,-1 0 0 0 0,0 1 0 0 0,0-1 0 0 0,1 0 0 0 0,-1 0 0 0 0,0 0 0 0 0,0 0 0 0 0,1 0 0 0 0,-1-1 0 0 0,0 1 0 0 0,0 0 0 0 0,1 0 0 0 0,-1 0 0 0 0,0-1 0 0 0,0 1 0 0 0,1 0 0 0 0,-1-1 0 0 0,0 1 0 0 0,1 0 0 0 0,-1-1 0 0 0,0 1 0 0 0,1-1 0 0 0,-1 1 0 0 0,1-1 0 0 0,-1 0 0 0 0,1 1 0 0 0,-1-2 0 0 0,0 0 12 0 0,1 1 0 0 0,-1-1 0 0 0,1 1 0 0 0,0-1 0 0 0,0 0 0 0 0,0 1 0 0 0,0-1 0 0 0,0 0 1 0 0,1 1-1 0 0,-1-1 0 0 0,0 0 0 0 0,1 1 0 0 0,0-3 0 0 0,2-4 101 0 0,0 1 1 0 0,1-1-1 0 0,0 0 1 0 0,6-9-1 0 0,-4 10-118 0 0,0-1 0 0 0,1 1 0 0 0,0 0 0 0 0,11-10 0 0 0,-15 16-92 0 0,-1-1 0 0 0,0 0 0 0 0,1 0 0 0 0,-1 1-1 0 0,1-1 1 0 0,-1 1 0 0 0,1 0 0 0 0,0 0 0 0 0,-1 0 0 0 0,1 0-1 0 0,0 0 1 0 0,0 1 0 0 0,-1-1 0 0 0,1 1 0 0 0,0 0-1 0 0,0 0 1 0 0,0 0 0 0 0,0 0 0 0 0,5 1 0 0 0,-7 0-1 0 0,0-1 1 0 0,0 0 0 0 0,0 1-1 0 0,0-1 1 0 0,0 1 0 0 0,0 0-1 0 0,0-1 1 0 0,0 1 0 0 0,0 0-1 0 0,0-1 1 0 0,0 1 0 0 0,0 0-1 0 0,-1 0 1 0 0,1 0-1 0 0,0 0 1 0 0,0 0 0 0 0,-1 0-1 0 0,1 0 1 0 0,-1 0 0 0 0,1 0-1 0 0,-1 0 1 0 0,1 2 0 0 0,-1 0 13 0 0,1 0 0 0 0,-1-1 1 0 0,0 1-1 0 0,0 0 1 0 0,0 0-1 0 0,-1-1 0 0 0,1 1 1 0 0,-1 0-1 0 0,0 3 1 0 0,-4 6 54 0 0,1-1 0 0 0,-1 0 1 0 0,-9 14-1 0 0,12-21-65 0 0,-27 38 2 0 0,27-40 27 0 0,1-1 0 0 0,0 1-1 0 0,0-1 1 0 0,-1 1-1 0 0,1-1 1 0 0,-1 1 0 0 0,0-1-1 0 0,1 0 1 0 0,-1 0 0 0 0,0 0-1 0 0,0 0 1 0 0,1 0-1 0 0,-1 0 1 0 0,0 0 0 0 0,0-1-1 0 0,0 1 1 0 0,0-1-1 0 0,0 1 1 0 0,0-1 0 0 0,0 0-1 0 0,-3 0 1 0 0,4 0-36 0 0,1 0 1 0 0,-1-1-1 0 0,1 1 0 0 0,-1-1 1 0 0,1 0-1 0 0,-1 1 0 0 0,1-1 1 0 0,0 1-1 0 0,-1-1 0 0 0,1 1 1 0 0,0-1-1 0 0,-1 0 0 0 0,1 1 0 0 0,0-1 1 0 0,0 0-1 0 0,0 1 0 0 0,0-1 1 0 0,-1 0-1 0 0,1 0 0 0 0,0 1 1 0 0,0-1-1 0 0,0 0 0 0 0,0 1 1 0 0,1-1-1 0 0,-1 0 0 0 0,0 0 1 0 0,0 1-1 0 0,0-1 0 0 0,0 0 1 0 0,1 1-1 0 0,-1-1 0 0 0,0 1 1 0 0,1-1-1 0 0,0-1 0 0 0,13-28-4549 0 0,-12 26 2284 0 0,2-5-1342 0 0,2-1-3119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799 42 10210 0 0,'-14'-24'2829'0'0,"14"23"-2481"0"0,-1 0 0 0 0,1-1 0 0 0,-1 1 0 0 0,1 0 0 0 0,-1 0 0 0 0,1 0 0 0 0,-1 0 0 0 0,0 0 0 0 0,1 0 0 0 0,-1 1 0 0 0,0-1 0 0 0,0 0 0 0 0,1 0 0 0 0,-2-1 0 0 0,0 2-293 0 0,1 0 1 0 0,-1-1-1 0 0,1 1 1 0 0,-1 0 0 0 0,1 0-1 0 0,-1 0 1 0 0,1 0 0 0 0,-1 0-1 0 0,1 0 1 0 0,-1 1-1 0 0,1-1 1 0 0,-1 0 0 0 0,1 1-1 0 0,-1-1 1 0 0,1 1-1 0 0,-3 0 1 0 0,-41 17 101 0 0,21-7-105 0 0,-1-2 0 0 0,-1-1 0 0 0,0 0-1 0 0,-38 4 1 0 0,-5-4 91 0 0,-260 17 304 0 0,291-26-358 0 0,28-1 13 0 0,-1 2 0 0 0,1-1 0 0 0,-1 2 0 0 0,1-1 1 0 0,-1 1-1 0 0,-16 5 0 0 0,26-6-102 0 0,0 1 1 0 0,1-1-1 0 0,-1 1 1 0 0,0-1-1 0 0,1 1 1 0 0,-1-1-1 0 0,0 1 1 0 0,1 0-1 0 0,-1-1 1 0 0,1 1-1 0 0,-1 0 1 0 0,1 0-1 0 0,0-1 1 0 0,-1 1 0 0 0,1 0-1 0 0,0 0 1 0 0,-1 0-1 0 0,1 0 1 0 0,0-1-1 0 0,0 1 1 0 0,0 0-1 0 0,0 0 1 0 0,0 0-1 0 0,0 0 1 0 0,0 0-1 0 0,0 0 1 0 0,0 1-1 0 0,6 30 17 0 0,-4-22-20 0 0,28 143 57 0 0,38 75 21 0 0,-30-107-9 0 0,10 59-115 0 0,-7 1 0 0 0,-9 1 0 0 0,-8 2 0 0 0,1 278 0 0 0,-24-292 3 0 0,9 311 320 0 0,-1-351-154 0 0,43 216 1 0 0,-49-330-62 0 0,1-1 0 0 0,1 1 0 0 0,0-1 0 0 0,1-1 0 0 0,0 1 0 0 0,9 14 0 0 0,-12-25 4 0 0,0 0 0 0 0,0 0 0 0 0,0 0 0 0 0,0 0 0 0 0,1 0 0 0 0,-1-1-1 0 0,1 0 1 0 0,0 0 0 0 0,0 0 0 0 0,0 0 0 0 0,0 0 0 0 0,1-1 0 0 0,-1 0 0 0 0,1 0 0 0 0,-1 0 0 0 0,1 0-1 0 0,0-1 1 0 0,0 0 0 0 0,-1 0 0 0 0,1 0 0 0 0,0-1 0 0 0,0 1 0 0 0,6-1 0 0 0,8-2 196 0 0,-1 0 0 0 0,1-2 0 0 0,-1 0 0 0 0,0 0 0 0 0,20-10 0 0 0,88-42 406 0 0,-55 23-675 0 0,-19 8 111 0 0,-25 12 32 0 0,34-13 0 0 0,-58 25 153 0 0,3-1-4739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4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16820 0 0,'14'0'1464'0'0,"29"9"419"0"0,55 18-1 0 0,-27-6-650 0 0,117 40 239 0 0,-154-48-1384 0 0,-1 2 0 0 0,-1 2 1 0 0,44 29-1 0 0,-65-39-73 0 0,-1 1-1 0 0,1 1 1 0 0,-1 0-1 0 0,-1 0 1 0 0,1 1 0 0 0,-2 1-1 0 0,1-1 1 0 0,-2 1-1 0 0,1 1 1 0 0,5 11-1 0 0,-10-15-4 0 0,1 1-1 0 0,-2-1 1 0 0,1 0 0 0 0,-1 1-1 0 0,-1 0 1 0 0,1-1 0 0 0,-2 1-1 0 0,1 0 1 0 0,-1 0 0 0 0,0-1-1 0 0,-1 1 1 0 0,0 0 0 0 0,0 0-1 0 0,-1-1 1 0 0,0 1 0 0 0,-5 10-1 0 0,-6 14-29 0 0,-2-1 0 0 0,-1 0-1 0 0,-2-2 1 0 0,-1 0 0 0 0,-1-1-1 0 0,-27 30 1 0 0,-156 150-222 0 0,142-150 95 0 0,-42 33-2716 0 0,28-39-6378 0 0,58-43 1804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6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15139 0 0,'0'0'73'0'0,"0"0"0"0"0,0 0 0 0 0,0-1-1 0 0,1 1 1 0 0,-1 0 0 0 0,0 0 0 0 0,0-1 0 0 0,0 1 0 0 0,0 0-1 0 0,0 0 1 0 0,0 0 0 0 0,0-1 0 0 0,0 1 0 0 0,0 0-1 0 0,1 0 1 0 0,-1-1 0 0 0,0 1 0 0 0,0 0 0 0 0,0 0-1 0 0,0 0 1 0 0,1 0 0 0 0,-1-1 0 0 0,0 1 0 0 0,0 0-1 0 0,0 0 1 0 0,1 0 0 0 0,-1 0 0 0 0,0 0 0 0 0,0 0 0 0 0,1-1-1 0 0,-1 1 1 0 0,0 0 0 0 0,0 0 0 0 0,1 0 0 0 0,-1 0-1 0 0,0 0 1 0 0,0 0 0 0 0,1 0 0 0 0,-1 0 0 0 0,0 0-1 0 0,0 0 1 0 0,1 0 0 0 0,-1 0 0 0 0,0 0 0 0 0,0 1-1 0 0,0-1 1 0 0,1 0 0 0 0,-1 0 0 0 0,0 0 0 0 0,0 0-1 0 0,1 0 1 0 0,-1 0 0 0 0,0 1 0 0 0,0-1 0 0 0,0 0 0 0 0,1 0-1 0 0,-1 0 1 0 0,11 13 2712 0 0,-7 13-2083 0 0,-2 0 0 0 0,-1 52 0 0 0,-1 6-499 0 0,101 821-331 0 0,-90-839 117 0 0,-3-26-2 0 0,-1 0 1 0 0,-3 0 0 0 0,0 55 0 0 0,-4-93-20 0 0,0 0 0 0 0,0 0 0 0 0,0 0 0 0 0,0 0 1 0 0,-1 0-1 0 0,1 0 0 0 0,-1 0 0 0 0,0 0 0 0 0,1 0 0 0 0,-1 0 0 0 0,0-1 1 0 0,0 1-1 0 0,0 0 0 0 0,0 0 0 0 0,0-1 0 0 0,-1 1 0 0 0,1-1 0 0 0,0 1 1 0 0,-3 1-1 0 0,4-3-67 0 0,-1 0-1 0 0,1 1 1 0 0,-1-1 0 0 0,1 0 0 0 0,-1 0 0 0 0,0 0 0 0 0,1 0 0 0 0,-1 0 0 0 0,1 0 0 0 0,-1 1-1 0 0,0-1 1 0 0,1-1 0 0 0,-1 1 0 0 0,1 0 0 0 0,-1 0 0 0 0,0 0 0 0 0,1 0 0 0 0,-1 0-1 0 0,1 0 1 0 0,-1-1 0 0 0,1 1 0 0 0,-1 0 0 0 0,1 0 0 0 0,-1-1 0 0 0,-1-1-300 0 0,0 1 0 0 0,1 0 0 0 0,-1-1 0 0 0,1 0 0 0 0,0 1 0 0 0,-1-1 1 0 0,1 0-1 0 0,0 0 0 0 0,0 0 0 0 0,-1-2 0 0 0,-16-42-8099 0 0,13 24 2928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7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85 114 13819 0 0,'1'-6'440'0'0,"0"0"0"0"0,1 0 1 0 0,0 0-1 0 0,0 0 0 0 0,0 0 0 0 0,1 0 0 0 0,0 0 1 0 0,0 1-1 0 0,1-1 0 0 0,-1 1 0 0 0,1 0 1 0 0,0 0-1 0 0,0 0 0 0 0,1 1 0 0 0,5-5 0 0 0,-5 6-322 0 0,-1 0 0 0 0,1 0 0 0 0,0 1 0 0 0,0 0 0 0 0,0 0 0 0 0,1 0 0 0 0,-1 1 0 0 0,0 0 0 0 0,1 0 0 0 0,-1 0 0 0 0,1 1-1 0 0,-1-1 1 0 0,0 1 0 0 0,1 1 0 0 0,-1-1 0 0 0,1 1 0 0 0,10 2 0 0 0,1 2-90 0 0,-1 0-1 0 0,1 1 1 0 0,-1 1 0 0 0,0 0-1 0 0,0 1 1 0 0,27 19 0 0 0,-33-20-20 0 0,-1 0 0 0 0,0 1 0 0 0,0 0 1 0 0,0 0-1 0 0,-1 1 0 0 0,-1 0 1 0 0,1 1-1 0 0,-1-1 0 0 0,-1 2 1 0 0,0-1-1 0 0,5 12 0 0 0,-9-15 18 0 0,0-1 0 0 0,0 1 0 0 0,-1 0-1 0 0,0 0 1 0 0,0 0 0 0 0,0-1 0 0 0,-1 1-1 0 0,0 0 1 0 0,-1 0 0 0 0,1 0 0 0 0,-3 11-1 0 0,-1-7 5 0 0,1 1-1 0 0,-1-1 1 0 0,-1 0 0 0 0,0 0-1 0 0,-1-1 1 0 0,-7 13-1 0 0,-3-1 12 0 0,-1-1 1 0 0,-1-1-1 0 0,-1 0 0 0 0,0-1 0 0 0,-27 19 0 0 0,5-7-174 0 0,-56 33 1 0 0,21-27-2871 0 0,61-32 794 0 0,-1 1 1 0 0,1-2-1 0 0,-17 3 1 0 0,10-5-4914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7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24 343 11338 0 0,'-2'-1'770'0'0,"1"1"0"0"0,-1-1 0 0 0,0 0 0 0 0,1 0-1 0 0,-1 0 1 0 0,1 0 0 0 0,0 0 0 0 0,-1 0 0 0 0,1 0-1 0 0,0-1 1 0 0,0 1 0 0 0,0 0 0 0 0,-2-4 0 0 0,0-20 2371 0 0,3 17-3025 0 0,2-25 639 0 0,8-48-1 0 0,-1 22-278 0 0,-7 37-412 0 0,3-29 38 0 0,-4 47-110 0 0,-1 1 1 0 0,1-1-1 0 0,0 1 1 0 0,0 0-1 0 0,1-1 1 0 0,-1 1 0 0 0,1 0-1 0 0,-1 0 1 0 0,1 0-1 0 0,4-5 1 0 0,-5 7-6 0 0,0 0 0 0 0,0 1 1 0 0,0-1-1 0 0,1 1 0 0 0,-1 0 0 0 0,0-1 0 0 0,0 1 1 0 0,0 0-1 0 0,1-1 0 0 0,-1 1 0 0 0,0 0 1 0 0,0 0-1 0 0,1 0 0 0 0,-1 0 0 0 0,0 1 0 0 0,0-1 1 0 0,1 0-1 0 0,-1 0 0 0 0,0 1 0 0 0,0-1 1 0 0,0 1-1 0 0,0-1 0 0 0,1 1 0 0 0,0 0 1 0 0,29 16-171 0 0,-29-15 162 0 0,27 20-83 0 0,0 2 0 0 0,-2 1 1 0 0,-1 1-1 0 0,23 29 0 0 0,-14-15-244 0 0,-15-13-142 0 0,11 13-1120 0 0,-14-26-2286 0 0,2-9-3631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8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0 141 15555 0 0,'38'-111'7071'0'0,"-38"109"-7067"0"0,1 1 0 0 0,-1-1 0 0 0,0 1 0 0 0,1-1 0 0 0,0 1 0 0 0,-1-1-1 0 0,1 1 1 0 0,0 0 0 0 0,0-1 0 0 0,-1 1 0 0 0,1 0 0 0 0,0 0 0 0 0,0 0 0 0 0,1 0 0 0 0,-1 0 0 0 0,0 0 0 0 0,0 0-1 0 0,0 0 1 0 0,1 0 0 0 0,-1 0 0 0 0,0 1 0 0 0,1-1 0 0 0,-1 0 0 0 0,1 1 0 0 0,-1 0 0 0 0,1-1 0 0 0,-1 1-1 0 0,1 0 1 0 0,-1-1 0 0 0,1 1 0 0 0,-1 0 0 0 0,1 0 0 0 0,-1 0 0 0 0,1 0 0 0 0,-1 1 0 0 0,1-1 0 0 0,-1 0 0 0 0,1 1-1 0 0,-1-1 1 0 0,1 1 0 0 0,-1-1 0 0 0,0 1 0 0 0,1 0 0 0 0,-1-1 0 0 0,0 1 0 0 0,1 0 0 0 0,0 2 0 0 0,4 1 7 0 0,-1 0 0 0 0,1 1 0 0 0,-1 0 0 0 0,0 0 0 0 0,-1 1 0 0 0,0-1 0 0 0,1 1 1 0 0,-2 0-1 0 0,4 7 0 0 0,-3-4-15 0 0,0 0-1 0 0,-1 1 1 0 0,-1-1 0 0 0,1 1-1 0 0,-2 0 1 0 0,1 0 0 0 0,-1 0-1 0 0,-1 17 1 0 0,-2 5-31 0 0,-9 44-1 0 0,6-48 20 0 0,-3 55-1 0 0,8-81 33 0 0,-1 1 1 0 0,1-1-1 0 0,0 0 0 0 0,0 1 0 0 0,1-1 0 0 0,-1 1 1 0 0,1-1-1 0 0,-1 0 0 0 0,1 0 0 0 0,-1 1 0 0 0,1-1 1 0 0,0 0-1 0 0,0 0 0 0 0,0 0 0 0 0,1 1 0 0 0,-1-1 1 0 0,0-1-1 0 0,1 1 0 0 0,-1 0 0 0 0,1 0 0 0 0,0 0 1 0 0,0-1-1 0 0,-1 1 0 0 0,1-1 0 0 0,0 0 0 0 0,0 1 1 0 0,0-1-1 0 0,1 0 0 0 0,-1 0 0 0 0,0 0 0 0 0,0 0 1 0 0,1-1-1 0 0,-1 1 0 0 0,0-1 0 0 0,1 1 1 0 0,-1-1-1 0 0,0 0 0 0 0,1 0 0 0 0,-1 0 0 0 0,5-1 1 0 0,7 0 58 0 0,-1-1 0 0 0,0-1 0 0 0,0 0 1 0 0,0-1-1 0 0,23-9 0 0 0,52-23-1507 0 0,-29 13-6578 0 0,-42 17 828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8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0 147 14915 0 0,'18'-2'797'0'0,"17"-3"978"0"0,51-13 1 0 0,-74 14-1739 0 0,-1 0 0 0 0,1-1 1 0 0,-1 0-1 0 0,0 0 0 0 0,0-1 1 0 0,-1-1-1 0 0,0 0 1 0 0,11-9-1 0 0,-6 3-517 0 0,12-11-1756 0 0,-13 6-5441 0 0,-10 10 1440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8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14275 0 0,'22'0'1304'0'0,"7"0"-1184"0"0,10-1 16 0 0,0-3 40 0 0,-3-2 16 0 0,-4-1-56 0 0,-1-1-79 0 0,-2-3-146 0 0,-3-1-191 0 0,-1 0-440 0 0,0-5-808 0 0,-1-1-488 0 0,-1-3-5266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8.9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16724 0 0,'30'162'3839'0'0,"0"0"-2863"0"0,52 87-953 0 0,-56-184-97 0 0,-4 1-1 0 0,-2 1 1 0 0,17 103 0 0 0,-31-126-110 0 0,3 30 147 0 0,-12-25-4015 0 0,3-49 3939 0 0,0 0 0 0 0,0 0 0 0 0,0 1 0 0 0,0-1 0 0 0,0 0 0 0 0,0 0 0 0 0,0 0 0 0 0,0 0 0 0 0,0 0 0 0 0,0 0 0 0 0,0 0 0 0 0,0 1 0 0 0,0-1 0 0 0,0 0 0 0 0,0 0 0 0 0,0 0 0 0 0,0 0-1 0 0,0 0 1 0 0,0 0 0 0 0,0 0 0 0 0,0 0 0 0 0,0 1 0 0 0,0-1 0 0 0,-2 1-2034 0 0,2-1 2034 0 0,0 0 0 0 0,0 0 0 0 0,0 0 0 0 0,0 0 0 0 0,0 0 0 0 0,0 0 0 0 0,-1 0 0 0 0,1 0 0 0 0,0 0 0 0 0,0 0 0 0 0,0 0 0 0 0,0 0 0 0 0,0-1 0 0 0,0 1 0 0 0,0 0 0 0 0,0 0 0 0 0,-1 0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9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0 231 16804 0 0,'16'-31'1418'0'0,"0"2"1"0"0,30-38 0 0 0,-39 57-1222 0 0,1 0 0 0 0,0 1 0 0 0,1 0 1 0 0,0 0-1 0 0,0 1 0 0 0,1 1 0 0 0,0-1 0 0 0,0 2 1 0 0,1-1-1 0 0,11-4 0 0 0,-14 8-193 0 0,0 1 1 0 0,0 1-1 0 0,1-1 1 0 0,-1 1-1 0 0,1 1 1 0 0,-1 0-1 0 0,1 0 0 0 0,-1 0 1 0 0,1 1-1 0 0,-1 0 1 0 0,1 1-1 0 0,-1 0 1 0 0,0 0-1 0 0,0 1 1 0 0,0 0-1 0 0,0 0 0 0 0,-1 1 1 0 0,1 0-1 0 0,-1 1 1 0 0,0-1-1 0 0,9 8 1 0 0,-10-8-13 0 0,0 1 1 0 0,-1 0 0 0 0,1 0 0 0 0,-1 0 0 0 0,0 1 0 0 0,0-1 0 0 0,0 1-1 0 0,-1 1 1 0 0,0-1 0 0 0,0 0 0 0 0,-1 1 0 0 0,0 0 0 0 0,0 0-1 0 0,0 0 1 0 0,-1 0 0 0 0,0 0 0 0 0,-1 1 0 0 0,1-1 0 0 0,-2 1-1 0 0,1-1 1 0 0,-1 1 0 0 0,0-1 0 0 0,0 1 0 0 0,-2 7 0 0 0,-2-1-28 0 0,0-1 0 0 0,-2 0 0 0 0,1 0 0 0 0,-2 0 0 0 0,1-1 1 0 0,-2 0-1 0 0,0 0 0 0 0,0-1 0 0 0,-12 12 0 0 0,3-4-619 0 0,-2-1 0 0 0,0-1 0 0 0,-1-1-1 0 0,-24 16 1 0 0,32-24-656 0 0,0-1 1 0 0,-22 8-1 0 0,-7-4-4188 0 0,24-11-434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9.5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62 411 15659 0 0,'-9'-13'1122'0'0,"2"-1"0"0"0,-1 0 0 0 0,2 0 0 0 0,0-1 0 0 0,-5-19-1 0 0,6 16-812 0 0,2 0 0 0 0,0 0-1 0 0,1 1 1 0 0,1-1 0 0 0,0 0 0 0 0,1-1-1 0 0,5-29 1 0 0,-4 41-309 0 0,1 0 1 0 0,0 0-1 0 0,0 0 1 0 0,0 1-1 0 0,1-1 1 0 0,0 1-1 0 0,0-1 1 0 0,1 1-1 0 0,0 0 1 0 0,0 0-1 0 0,0 0 1 0 0,1 1-1 0 0,-1 0 1 0 0,1 0-1 0 0,1 0 1 0 0,-1 0-1 0 0,9-5 1 0 0,-9 7-6 0 0,0 0 0 0 0,0 1 1 0 0,0 0-1 0 0,0 0 1 0 0,0 0-1 0 0,0 1 1 0 0,0-1-1 0 0,1 1 0 0 0,-1 0 1 0 0,0 1-1 0 0,1-1 1 0 0,-1 1-1 0 0,1 0 0 0 0,-1 1 1 0 0,1-1-1 0 0,-1 1 1 0 0,0 0-1 0 0,1 0 1 0 0,-1 1-1 0 0,0 0 0 0 0,0 0 1 0 0,0 0-1 0 0,6 4 1 0 0,0 0-41 0 0,0 2 0 0 0,0-1 1 0 0,-1 1-1 0 0,0 1 0 0 0,-1 0 1 0 0,0 0-1 0 0,0 1 0 0 0,-1 0 1 0 0,0 0-1 0 0,-1 1 0 0 0,0 0 1 0 0,0 0-1 0 0,8 24 0 0 0,1-1-393 0 0,9 20-3096 0 0,2 0-4608 0 0,-16-35 980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1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41 11202 0 0,'-1'-2'202'0'0,"0"1"0"0"0,1 0 0 0 0,-1 0-1 0 0,1-1 1 0 0,-1 1 0 0 0,1 0 0 0 0,-1-1-1 0 0,1 1 1 0 0,0 0 0 0 0,0-1 0 0 0,-1 1-1 0 0,1-1 1 0 0,0 1 0 0 0,0 0 0 0 0,0-1-1 0 0,1 1 1 0 0,-1 0 0 0 0,0-1 0 0 0,1 1-1 0 0,-1 0 1 0 0,0-1 0 0 0,1 1 0 0 0,-1 0-1 0 0,1-1 1 0 0,0 1 0 0 0,0 0-1 0 0,-1 0 1 0 0,3-2 0 0 0,-1 4-122 0 0,1-1 0 0 0,-1 1 0 0 0,1 1 0 0 0,-1-1 0 0 0,1 0 0 0 0,-1 1 0 0 0,0-1 0 0 0,0 1 0 0 0,0 0 0 0 0,0-1 0 0 0,0 1 0 0 0,2 3 0 0 0,7 8 161 0 0,-1 1 0 0 0,-1 0 0 0 0,0 1 0 0 0,-1 0 0 0 0,12 29 0 0 0,22 85 278 0 0,-34-100-478 0 0,22 87 47 0 0,25 72 20 0 0,-53-183-45 0 0,0 0 1 0 0,0 0-1 0 0,0-1 0 0 0,0 1 0 0 0,1-1 1 0 0,0 0-1 0 0,0 0 0 0 0,0 0 0 0 0,1 0 1 0 0,4 4-1 0 0,-7-7 15 0 0,1 0 1 0 0,-1 0-1 0 0,0-1 0 0 0,1 1 1 0 0,-1 0-1 0 0,1-1 0 0 0,-1 1 1 0 0,1-1-1 0 0,0 0 0 0 0,-1 1 1 0 0,1-1-1 0 0,-1 0 0 0 0,1 0 1 0 0,0 0-1 0 0,-1 0 0 0 0,1 0 1 0 0,-1 0-1 0 0,1 0 0 0 0,0-1 1 0 0,-1 1-1 0 0,1-1 1 0 0,-1 1-1 0 0,1-1 0 0 0,-1 1 1 0 0,1-1-1 0 0,-1 0 0 0 0,0 0 1 0 0,1 0-1 0 0,-1 0 0 0 0,0 0 1 0 0,0 0-1 0 0,0 0 0 0 0,1 0 1 0 0,0-2-1 0 0,16-15 222 0 0,-2 0-1 0 0,0-1 1 0 0,-1 0 0 0 0,0-1 0 0 0,-2-1-1 0 0,-1 0 1 0 0,0-1 0 0 0,-2 0-1 0 0,0-1 1 0 0,10-39 0 0 0,-9 22-226 0 0,-2-1 0 0 0,-1 0 0 0 0,-2 0 0 0 0,-3 0 0 0 0,-1-1 0 0 0,-4-56 1 0 0,0 85-377 0 0,1 21-476 0 0,5 24-3228 0 0,7-7-6728 0 0,-8-16 3686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19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84 14947 0 0,'-21'-3'8643'0'0,"4"0"-6167"0"0,16 2-2470 0 0,1 0 0 0 0,-1 0 1 0 0,1 0-1 0 0,0 0 0 0 0,-1 0 1 0 0,1 0-1 0 0,0 0 0 0 0,0 0 1 0 0,0 0-1 0 0,0 0 0 0 0,0 0 1 0 0,0 0-1 0 0,0 0 0 0 0,0-1 1 0 0,0 1-1 0 0,1 0 0 0 0,-1 0 1 0 0,1-1-1 0 0,5-22-2579 0 0,1 4-5025 0 0,-2 8-1696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23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12059 0 0,'-4'6'4388'0'0,"-9"27"-3558"0"0,9-15-672 0 0,2 0-1 0 0,1 0 1 0 0,0 1-1 0 0,1-1 1 0 0,1 0-1 0 0,4 24 1 0 0,27 110-93 0 0,-25-124-51 0 0,44 161 87 0 0,11 44-10 0 0,-53-194-181 0 0,-2-10-183 0 0,-1 0-1 0 0,-1 0 1 0 0,2 41 0 0 0,-7-70 217 0 0,0 0 0 0 0,0 1 0 0 0,0-1 0 0 0,0 0 0 0 0,-1 0 0 0 0,1 0 1 0 0,0 0-1 0 0,0 0 0 0 0,0 0 0 0 0,0 0 0 0 0,0 1 0 0 0,0-1 0 0 0,0 0 0 0 0,0 0 0 0 0,0 0 1 0 0,0 0-1 0 0,0 0 0 0 0,0 0 0 0 0,0 0 0 0 0,-1 0 0 0 0,1 0 0 0 0,0 0 0 0 0,0 0 0 0 0,0 0 1 0 0,0 1-1 0 0,0-1 0 0 0,0 0 0 0 0,0 0 0 0 0,0 0 0 0 0,-1 0 0 0 0,1 0 0 0 0,0 0 0 0 0,0 0 1 0 0,0 0-1 0 0,0 0 0 0 0,0 0 0 0 0,0 0 0 0 0,-1 0 0 0 0,1 0 0 0 0,0 0 0 0 0,0 0 1 0 0,0-1-1 0 0,0 1 0 0 0,0 0 0 0 0,0 0 0 0 0,0 0 0 0 0,0 0 0 0 0,-1 0 0 0 0,1 0 0 0 0,0 0 1 0 0,0 0-1 0 0,0 0 0 0 0,0 0 0 0 0,0 0 0 0 0,0 0 0 0 0,0 0 0 0 0,0-1 0 0 0,0 1 0 0 0,0 0 1 0 0,0 0-1 0 0,0 0 0 0 0,0 0 0 0 0,0 0 0 0 0,-1 0 0 0 0,1 0 0 0 0,0-1 0 0 0,-5-5-4085 0 0,2 0-1488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23.3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15 304 10642 0 0,'-2'-19'803'0'0,"1"0"0"0"0,1 0 0 0 0,0-1 0 0 0,2 1 0 0 0,6-33-1 0 0,-5 43-663 0 0,0-1 0 0 0,0 0-1 0 0,1 1 1 0 0,0 0-1 0 0,1-1 1 0 0,0 2-1 0 0,1-1 1 0 0,-1 1 0 0 0,2 0-1 0 0,-1 0 1 0 0,1 0-1 0 0,11-9 1 0 0,-13 13-97 0 0,1 0-1 0 0,-1 1 1 0 0,1 0 0 0 0,0 0-1 0 0,0 0 1 0 0,0 1 0 0 0,0-1-1 0 0,0 1 1 0 0,0 1-1 0 0,1-1 1 0 0,-1 1 0 0 0,1 1-1 0 0,-1-1 1 0 0,1 1 0 0 0,-1 0-1 0 0,1 0 1 0 0,-1 1 0 0 0,1 0-1 0 0,-1 0 1 0 0,1 0 0 0 0,-1 1-1 0 0,0 0 1 0 0,6 3 0 0 0,1 0 29 0 0,0 1 0 0 0,-1 0 0 0 0,0 1 0 0 0,0 0 1 0 0,-1 1-1 0 0,0 0 0 0 0,0 1 0 0 0,-1 0 1 0 0,0 1-1 0 0,10 12 0 0 0,-17-18-15 0 0,0 0 0 0 0,0 0-1 0 0,0 1 1 0 0,-1-1 0 0 0,1 1 0 0 0,-1-1 0 0 0,0 1-1 0 0,-1 0 1 0 0,1 0 0 0 0,-1 0 0 0 0,0 0-1 0 0,0 0 1 0 0,0 0 0 0 0,-1 0 0 0 0,0 0 0 0 0,0 0-1 0 0,-1 8 1 0 0,0-6 0 0 0,-1 1 1 0 0,0-1-1 0 0,-1 0 0 0 0,0 0 0 0 0,0 0 1 0 0,-1 0-1 0 0,0 0 0 0 0,0 0 0 0 0,0-1 0 0 0,-8 9 1 0 0,-8 6-31 0 0,-2-1 0 0 0,0-1 0 0 0,-1-1 1 0 0,-49 30-1 0 0,49-33-401 0 0,-49 22 0 0 0,62-34-233 0 0,1 0-1 0 0,0 0 1 0 0,-16 2-1 0 0,19-4-189 0 0,0-1-1 0 0,1 1 0 0 0,-1-1 1 0 0,0-1-1 0 0,1 1 0 0 0,-1-1 1 0 0,-7-2-1 0 0,2-2-5641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6:23.7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0 309 13443 0 0,'1'-11'1141'0'0,"0"0"1"0"0,1 1-1 0 0,0-1 0 0 0,5-13 1 0 0,5-30 111 0 0,-5-109 1234 0 0,-6 139-2278 0 0,3 26-316 0 0,2 12-41 0 0,6 14 112 0 0,0-1 0 0 0,22 36 0 0 0,-25-50 23 0 0,0-1 0 0 0,1 0 0 0 0,0 0-1 0 0,0-1 1 0 0,2 0 0 0 0,17 14 0 0 0,-17-16-342 0 0,26 17 715 0 0,-10-17-7295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1.4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70 11594 0 0,'6'-16'4999'0'0,"-3"9"-3499"0"0,0 1 1 0 0,-1-1-1 0 0,0 0 1 0 0,-1 1 0 0 0,2-14 926 0 0,-4 20-2368 0 0,0 1-1 0 0,0 0 1 0 0,0-1 0 0 0,0 1-1 0 0,0 0 1 0 0,0 0-1 0 0,1-1 1 0 0,-1 1 0 0 0,0 0-1 0 0,1 0 1 0 0,-1 0 0 0 0,0 0-1 0 0,1 0 1 0 0,-1 0 0 0 0,1 0-1 0 0,-1 0 1 0 0,1 0-1 0 0,0 1 1 0 0,-1 0 0 0 0,-7 26-160 0 0,8-27 133 0 0,-7 33-86 0 0,1 0-1 0 0,2 1 0 0 0,2-1 0 0 0,1 1 1 0 0,2 0-1 0 0,6 42 0 0 0,4 1-35 0 0,37 123-1 0 0,-38-166 22 0 0,1 0 0 0 0,2-1 1 0 0,2 0-1 0 0,1-1 0 0 0,28 43 0 0 0,-34-63 58 0 0,0 0 0 0 0,0 0 0 0 0,1-1 1 0 0,1-1-1 0 0,0 0 0 0 0,17 12 0 0 0,-20-17 24 0 0,0-1 1 0 0,1 1-1 0 0,0-2 0 0 0,0 1 1 0 0,0-1-1 0 0,0-1 0 0 0,1 0 0 0 0,-1 0 1 0 0,1-1-1 0 0,13 1 0 0 0,-16-3 50 0 0,0 0-1 0 0,-1 0 0 0 0,1-1 0 0 0,0 1 0 0 0,-1-2 1 0 0,1 1-1 0 0,-1-1 0 0 0,1-1 0 0 0,-1 1 1 0 0,0-1-1 0 0,13-7 0 0 0,-10 3 63 0 0,0 0-1 0 0,0 0 1 0 0,-1-1-1 0 0,0-1 1 0 0,0 1-1 0 0,14-20 1 0 0,-10 11-30 0 0,-2-1 1 0 0,0-1 0 0 0,-1 0 0 0 0,-1 0 0 0 0,0-1-1 0 0,-2 0 1 0 0,0 0 0 0 0,4-27 0 0 0,-4 0-938 0 0,-2-1 1 0 0,-2-85-1 0 0,-7 57-5139 0 0,-1 0-5572 0 0,4 59 6140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1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0 10978 0 0,'-1'1'522'0'0,"-1"0"0"0"0,0 0-1 0 0,0-1 1 0 0,1 1-1 0 0,-1 1 1 0 0,1-1 0 0 0,-1 0-1 0 0,1 0 1 0 0,-1 0 0 0 0,1 1-1 0 0,-1-1 1 0 0,1 1-1 0 0,-1 1 1 0 0,-11 28 2656 0 0,10-15-2840 0 0,0 1 0 0 0,0 21-1 0 0,2-17 424 0 0,-1 224 1015 0 0,5-118-1528 0 0,-2 87-214 0 0,-11 468-110 0 0,9-661-278 0 0,1-1 1 0 0,6 40-1 0 0,5-78-14743 0 0,-10 8 9729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2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0 107 12187 0 0,'1'0'3561'0'0,"14"-2"2081"0"0,41-10-3759 0 0,111-42-729 0 0,-56 21-3215 0 0,-88 28-1890 0 0,0 5-4938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2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1 239 18004 0 0,'68'-6'6608'0'0,"2"-12"-4257"0"0,61-32-1424 0 0,-85 29-1418 0 0,54-34-1 0 0,-55 24-3289 0 0,-3-3-4390 0 0,-16 10-1127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3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26 578 9906 0 0,'0'0'127'0'0,"1"1"0"0"0,-1 0 1 0 0,0 0-1 0 0,1 0 0 0 0,-1 0 0 0 0,1 0 0 0 0,-1 0 0 0 0,1 0 0 0 0,-1-1 0 0 0,1 1 1 0 0,0 0-1 0 0,-1 0 0 0 0,1-1 0 0 0,0 1 0 0 0,0 0 0 0 0,-1-1 0 0 0,1 1 1 0 0,0-1-1 0 0,0 1 0 0 0,0-1 0 0 0,0 1 0 0 0,0-1 0 0 0,0 0 0 0 0,0 0 1 0 0,0 1-1 0 0,0-1 0 0 0,0 0 0 0 0,0 0 0 0 0,0 0 0 0 0,0 0 0 0 0,1 0 1 0 0,1 0 276 0 0,0 0 1 0 0,0 1 0 0 0,0-2 0 0 0,-1 1 0 0 0,1 0 0 0 0,0 0 0 0 0,0-1-1 0 0,-1 0 1 0 0,1 1 0 0 0,4-3 0 0 0,5-6 393 0 0,0-1 0 0 0,-1 0 1 0 0,0 0-1 0 0,-1-1 0 0 0,0-1 1 0 0,10-14-1 0 0,47-82 94 0 0,-47 73-425 0 0,-9 16-297 0 0,0-1 1 0 0,-2-1-1 0 0,0 0 1 0 0,8-34 0 0 0,-14 45-75 0 0,-1 0 0 0 0,0-1 0 0 0,0 1 1 0 0,-2-1-1 0 0,1 0 0 0 0,-1 1 1 0 0,-1-1-1 0 0,0 1 0 0 0,0-1 1 0 0,-1 1-1 0 0,-6-20 0 0 0,6 25-28 0 0,0 0 0 0 0,0 0 0 0 0,0 0 0 0 0,-1 1 1 0 0,0-1-1 0 0,0 1 0 0 0,0 0 0 0 0,0 0 0 0 0,-1 0 0 0 0,0 0 0 0 0,0 0 0 0 0,0 1 0 0 0,0 0 0 0 0,0-1 0 0 0,-1 2 0 0 0,1-1 0 0 0,-8-3 0 0 0,9 5-69 0 0,-1 0-1 0 0,0 1 0 0 0,1-1 1 0 0,-1 1-1 0 0,0-1 1 0 0,1 1-1 0 0,-1 0 0 0 0,1 1 1 0 0,-1-1-1 0 0,0 0 0 0 0,1 1 1 0 0,-1 0-1 0 0,1 0 1 0 0,-1 0-1 0 0,1 0 0 0 0,-1 1 1 0 0,1-1-1 0 0,0 1 0 0 0,0 0 1 0 0,0 0-1 0 0,0 0 1 0 0,0 1-1 0 0,0-1 0 0 0,0 0 1 0 0,-3 6-1 0 0,-7 7-73 0 0,2 0-1 0 0,0 1 1 0 0,1 0-1 0 0,1 1 1 0 0,0 0 0 0 0,1 0-1 0 0,1 1 1 0 0,-8 30-1 0 0,-26 153-321 0 0,40-199 388 0 0,-7 58-287 0 0,-2 71 0 0 0,10-102 132 0 0,1 0 0 0 0,1-1 0 0 0,1 1 0 0 0,12 46 1 0 0,-13-68 141 0 0,0-1 1 0 0,0 0 0 0 0,1 0-1 0 0,0 0 1 0 0,0 0 0 0 0,0 0-1 0 0,1 0 1 0 0,0-1 0 0 0,0 0-1 0 0,0 0 1 0 0,1 0 0 0 0,0 0-1 0 0,0 0 1 0 0,0-1 0 0 0,0 0-1 0 0,1 0 1 0 0,-1-1 0 0 0,1 0-1 0 0,0 0 1 0 0,8 3 0 0 0,-4-3 55 0 0,0 0-1 0 0,0-1 1 0 0,-1 0 0 0 0,1-1 0 0 0,0 0 0 0 0,1-1 0 0 0,-1 0 0 0 0,0 0 0 0 0,0-1 0 0 0,0-1 0 0 0,0 1 0 0 0,18-7 0 0 0,-9 1-68 0 0,0-1-1 0 0,-1-1 1 0 0,-1 0 0 0 0,1-2-1 0 0,-2 1 1 0 0,1-2 0 0 0,-1-1-1 0 0,-1 0 1 0 0,-1 0 0 0 0,1-2 0 0 0,18-25-1 0 0,0-9-4228 0 0,-9-2-3973 0 0,-16 28 181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4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9858 0 0,'-1'10'8919'0'0,"8"13"-6204"0"0,-2-6-1562 0 0,-4 3-847 0 0,-1 1 1 0 0,-1 0 0 0 0,0-1-1 0 0,-2 1 1 0 0,-6 26-1 0 0,-5 50-399 0 0,13-63 24 0 0,0 0 0 0 0,8 54 0 0 0,-6-76-2 0 0,1 1 1 0 0,1-1-1 0 0,0 0 1 0 0,1 0-1 0 0,0 0 1 0 0,1-1 0 0 0,0 1-1 0 0,1-1 1 0 0,0 0-1 0 0,11 14 1 0 0,-16-24 39 0 0,1 1 0 0 0,-1-1 0 0 0,0 1 0 0 0,1-1 0 0 0,-1 0 0 0 0,0 1 0 0 0,1-1 0 0 0,0 0 0 0 0,-1 0 0 0 0,1 0 0 0 0,0 0 0 0 0,-1-1 0 0 0,1 1 0 0 0,0 0 0 0 0,0-1 0 0 0,0 1 0 0 0,-1-1 0 0 0,1 0 0 0 0,0 1 0 0 0,0-1 0 0 0,3 0 0 0 0,-3-1-168 0 0,1 0 0 0 0,0 1 0 0 0,0-1 0 0 0,0 0-1 0 0,-1 0 1 0 0,1-1 0 0 0,0 1 0 0 0,-1-1 0 0 0,1 1 0 0 0,-1-1 0 0 0,0 0 0 0 0,4-3-1 0 0,1-3-1303 0 0,1 0 1 0 0,-2 0-1 0 0,1-1 0 0 0,-1 0 0 0 0,0-1 0 0 0,6-13 0 0 0,-5 3-4194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2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46 11090 0 0,'-1'-4'1178'0'0,"0"0"0"0"0,0 0 0 0 0,-1 0 0 0 0,0 0 0 0 0,0 0 0 0 0,0 0 0 0 0,0 1 0 0 0,-6-7-1 0 0,8 9-1070 0 0,-1 1 0 0 0,1-1 0 0 0,-1 1 0 0 0,1 0 0 0 0,-1-1 0 0 0,0 1 0 0 0,1 0 0 0 0,-1-1 0 0 0,0 1 0 0 0,0 0 0 0 0,1 0 0 0 0,-1 0 0 0 0,0 0 0 0 0,1-1 0 0 0,-1 1 0 0 0,0 0 0 0 0,0 0 0 0 0,1 0 0 0 0,-1 1 0 0 0,0-1 0 0 0,-1 0 0 0 0,0 1-132 0 0,0 0 1 0 0,0 0-1 0 0,0 0 1 0 0,0 1-1 0 0,0-1 0 0 0,0 0 1 0 0,0 1-1 0 0,0-1 1 0 0,1 1-1 0 0,-3 2 0 0 0,-6 8 15 0 0,1 1-1 0 0,0 0 0 0 0,1 0 1 0 0,0 1-1 0 0,1 0 1 0 0,-7 20-1 0 0,-25 93 175 0 0,34-111-168 0 0,-7 32-50 0 0,-12 96-1 0 0,22-117 33 0 0,1 0-1 0 0,1-1 1 0 0,1 1-1 0 0,1 0 0 0 0,8 34 1 0 0,-9-53 10 0 0,1 0-1 0 0,1-1 1 0 0,0 1 0 0 0,0 0 0 0 0,0-1 0 0 0,1 0 0 0 0,0 0 0 0 0,0 0-1 0 0,1 0 1 0 0,0-1 0 0 0,0 0 0 0 0,0 1 0 0 0,1-2 0 0 0,12 11 0 0 0,-12-12 11 0 0,1-1 1 0 0,0 1-1 0 0,-1-1 1 0 0,1 0-1 0 0,0-1 1 0 0,0 0 0 0 0,0 0-1 0 0,1 0 1 0 0,-1-1-1 0 0,0 0 1 0 0,1-1-1 0 0,-1 1 1 0 0,1-1 0 0 0,-1-1-1 0 0,0 1 1 0 0,12-4-1 0 0,-5 2-306 0 0,0-2 0 0 0,0 0 0 0 0,20-9 0 0 0,-27 9-1423 0 0,1 1 1 0 0,-2-1 0 0 0,1-1-1 0 0,10-7 1 0 0,-7 2-5877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4.6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12 10754 0 0,'-4'-5'3170'0'0,"-3"-1"5593"0"0,0 9-6062 0 0,7-3-2586 0 0,2 9-1455 0 0,3 10-12377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5.3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1 10938 0 0,'0'0'194'0'0,"0"0"-1"0"0,0 0 0 0 0,0 0 0 0 0,-1 0 0 0 0,1 0 0 0 0,0 0 1 0 0,0 0-1 0 0,-1 0 0 0 0,1 0 0 0 0,0 0 0 0 0,0 0 0 0 0,-1 0 1 0 0,1 0-1 0 0,0 0 0 0 0,0 0 0 0 0,0 0 0 0 0,-1 0 0 0 0,1 0 1 0 0,0 0-1 0 0,0 0 0 0 0,0 1 0 0 0,-1-1 0 0 0,1 0 0 0 0,0 0 1 0 0,0 0-1 0 0,0 0 0 0 0,0 0 0 0 0,-1 1 0 0 0,1-1 0 0 0,0 0 1 0 0,0 0-1 0 0,0 0 0 0 0,0 1 0 0 0,0-1 0 0 0,0 0 0 0 0,0 0 1 0 0,-1 1-1 0 0,-3 13 2510 0 0,0 17-2141 0 0,4-30-297 0 0,2 295-269 0 0,2-197-390 0 0,-10 135 1 0 0,3-204 491 0 0,-2 0-1 0 0,-13 49 1 0 0,17-77-30 0 0,-1 1 1 0 0,1-1-1 0 0,-1 1 0 0 0,1-1 0 0 0,-1 1 0 0 0,0-1 0 0 0,1 0 0 0 0,-1 0 1 0 0,0 0-1 0 0,-1 0 0 0 0,1 0 0 0 0,0-1 0 0 0,-3 2 0 0 0,4-2-29 0 0,1-1-1 0 0,-1 1 0 0 0,0-1 1 0 0,1 0-1 0 0,-1 1 1 0 0,1-1-1 0 0,-1 0 0 0 0,0 0 1 0 0,0 0-1 0 0,1 0 0 0 0,-1 1 1 0 0,0-1-1 0 0,1 0 0 0 0,-1 0 1 0 0,0 0-1 0 0,1 0 0 0 0,-1-1 1 0 0,0 1-1 0 0,0 0 0 0 0,1 0 1 0 0,-1 0-1 0 0,0 0 0 0 0,1-1 1 0 0,-1 1-1 0 0,1 0 0 0 0,-1-1 1 0 0,0 1-1 0 0,1-1 1 0 0,-1 1-1 0 0,1 0 0 0 0,-1-1 1 0 0,1 1-1 0 0,-1-1 0 0 0,1 1 1 0 0,-1-1-1 0 0,1 0 0 0 0,-1 1 1 0 0,1-1-1 0 0,0 1 0 0 0,-1-1 1 0 0,1 0-1 0 0,0 1 0 0 0,0-1 1 0 0,0 0-1 0 0,-1 1 0 0 0,1-1 1 0 0,0 0-1 0 0,0 0 0 0 0,0 1 1 0 0,0-1-1 0 0,0 0 1 0 0,0 1-1 0 0,0-1 0 0 0,1-1 1 0 0,-2-18 212 0 0,1 0 0 0 0,1 0 1 0 0,1 0-1 0 0,1 0 1 0 0,1 0-1 0 0,0 1 0 0 0,13-33 1 0 0,-4 17-315 0 0,2 2 0 0 0,1 0 0 0 0,28-41 0 0 0,-35 59 78 0 0,1 1 0 0 0,1 0 0 0 0,0 1 0 0 0,1 0 1 0 0,0 1-1 0 0,1 1 0 0 0,1 0 0 0 0,20-14 0 0 0,-29 22-21 0 0,1 0-1 0 0,0 0 0 0 0,0 1 0 0 0,-1-1 1 0 0,1 1-1 0 0,0 0 0 0 0,1 1 0 0 0,-1 0 1 0 0,0 0-1 0 0,0 0 0 0 0,1 0 0 0 0,-1 1 1 0 0,0 0-1 0 0,1 1 0 0 0,-1-1 0 0 0,0 1 1 0 0,1 0-1 0 0,-1 1 0 0 0,0 0 0 0 0,0 0 1 0 0,0 0-1 0 0,0 0 0 0 0,-1 1 0 0 0,1 0 1 0 0,10 8-1 0 0,-14-10-11 0 0,1 1 0 0 0,-1 0 1 0 0,0 0-1 0 0,1 0 0 0 0,-1 0 1 0 0,0 1-1 0 0,0-1 0 0 0,0 0 0 0 0,-1 1 1 0 0,1 0-1 0 0,0-1 0 0 0,-1 1 0 0 0,0 0 1 0 0,0 0-1 0 0,0 0 0 0 0,0 0 1 0 0,0 0-1 0 0,0 0 0 0 0,-1 0 0 0 0,1 0 1 0 0,-1 0-1 0 0,0 0 0 0 0,0 0 0 0 0,0 0 1 0 0,-1 0-1 0 0,1 0 0 0 0,-1 0 1 0 0,1 0-1 0 0,-1 0 0 0 0,0 0 0 0 0,0 0 1 0 0,0 0-1 0 0,-1 0 0 0 0,1-1 0 0 0,-1 1 1 0 0,-3 4-1 0 0,-6 9-302 0 0,0-1 0 0 0,-2 0 0 0 0,0-1 0 0 0,-23 20 0 0 0,25-24 78 0 0,-19 18-701 0 0,-96 83-815 0 0,102-100 1912 0 0,13-8 159 0 0,11-2-299 0 0,0-1-1 0 0,0 0 0 0 0,0 0 1 0 0,0 0-1 0 0,0 0 0 0 0,0 0 1 0 0,-1 0-1 0 0,1 0 1 0 0,0 0-1 0 0,0 0 0 0 0,0 0 1 0 0,0 0-1 0 0,0 0 0 0 0,0 0 1 0 0,0 0-1 0 0,0 0 1 0 0,0 0-1 0 0,0 0 0 0 0,-1 0 1 0 0,1 0-1 0 0,0 0 0 0 0,0-1 1 0 0,0 1-1 0 0,0 0 1 0 0,0 0-1 0 0,0 0 0 0 0,0 0 1 0 0,0 0-1 0 0,0 0 0 0 0,0 0 1 0 0,0 0-1 0 0,0 0 1 0 0,0 0-1 0 0,0 0 0 0 0,0 0 1 0 0,-1 0-1 0 0,1 0 0 0 0,0 0 1 0 0,0-1-1 0 0,0 1 1 0 0,0 0-1 0 0,0 0 0 0 0,0 0 1 0 0,0 0-1 0 0,0 0 0 0 0,0 0 1 0 0,0 0-1 0 0,0 0 1 0 0,0 0-1 0 0,0 0 0 0 0,0-1 1 0 0,0 1-1 0 0,0 0 0 0 0,0 0 1 0 0,0 0-1 0 0,0 0 1 0 0,0 0-1 0 0,0 0 0 0 0,1 0 1 0 0,-1 0-1 0 0,0 0 0 0 0,0 0 1 0 0,0 0-1 0 0,0 0 1 0 0,0-1-1 0 0,0 1 0 0 0,0 0 1 0 0,0 0-1 0 0,0 0 0 0 0,1-1 2 0 0,1 0-1 0 0,-1 0 0 0 0,0 0 0 0 0,1 1 0 0 0,-1-1 0 0 0,0 0 0 0 0,1 1 1 0 0,-1-1-1 0 0,1 1 0 0 0,-1-1 0 0 0,1 1 0 0 0,0 0 0 0 0,-1-1 0 0 0,1 1 1 0 0,-1 0-1 0 0,1 0 0 0 0,2 0 0 0 0,27 3-35 0 0,-18 0 17 0 0,0 0 0 0 0,0 1 0 0 0,0 0 0 0 0,-1 1 0 0 0,0 1 0 0 0,0 0 0 0 0,0 0 1 0 0,-1 1-1 0 0,0 1 0 0 0,0 0 0 0 0,11 11 0 0 0,-10-8-416 0 0,-2 0 0 0 0,1 1 0 0 0,12 20 0 0 0,-13-16-2065 0 0,-1 1 1 0 0,12 29-1 0 0,-6-21-2836 0 0,-10-18 835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5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6 136 10530 0 0,'0'-1'428'0'0,"-1"0"0"0"0,1 0-1 0 0,-1 1 1 0 0,1-1 0 0 0,-1 0-1 0 0,1 0 1 0 0,-1 0 0 0 0,1 0-1 0 0,0 0 1 0 0,-1 1-1 0 0,1-1 1 0 0,0 0 0 0 0,0 0-1 0 0,0 0 1 0 0,0 0 0 0 0,0 0-1 0 0,0 0 1 0 0,0-1 0 0 0,7-20 3425 0 0,-5 17-3499 0 0,1 0 0 0 0,0 0 0 0 0,0 1 0 0 0,0 0 1 0 0,0-1-1 0 0,5-3 0 0 0,-6 6-337 0 0,0 1-1 0 0,1-1 1 0 0,-1 0-1 0 0,1 1 1 0 0,0-1-1 0 0,-1 1 1 0 0,1 0-1 0 0,0 0 1 0 0,0 0 0 0 0,0 0-1 0 0,0 0 1 0 0,0 1-1 0 0,0 0 1 0 0,0-1-1 0 0,0 1 1 0 0,0 0-1 0 0,0 0 1 0 0,0 1 0 0 0,0-1-1 0 0,0 0 1 0 0,0 1-1 0 0,0 0 1 0 0,-1 0-1 0 0,1 0 1 0 0,0 0-1 0 0,0 0 1 0 0,-1 1 0 0 0,5 1-1 0 0,-3 0-15 0 0,1 0 0 0 0,-1 1 0 0 0,0-1 0 0 0,1 1 0 0 0,-2 0-1 0 0,1 0 1 0 0,0 0 0 0 0,-1 0 0 0 0,0 1 0 0 0,0 0 0 0 0,0-1 0 0 0,0 1 0 0 0,-1 0 0 0 0,3 9-1 0 0,-2-3 5 0 0,-1 1-1 0 0,0-1 0 0 0,0 1 1 0 0,-2-1-1 0 0,1 1 0 0 0,-1 0 0 0 0,-1-1 1 0 0,0 1-1 0 0,-1 0 0 0 0,0-1 1 0 0,-6 18-1 0 0,-5 4-331 0 0,0-2 1 0 0,-28 48-1 0 0,31-60 155 0 0,5-9 74 0 0,13-19 233 0 0,10-17 130 0 0,85-153 35 0 0,-70 112-302 0 0,-19 35-9 0 0,2 0 0 0 0,1 2-1 0 0,27-37 1 0 0,-44 67 11 0 0,0-1 0 0 0,1 0 0 0 0,-1 0 1 0 0,1 1-1 0 0,-1-1 0 0 0,1 0 0 0 0,-1 1 0 0 0,1-1 0 0 0,-1 0 1 0 0,1 1-1 0 0,-1-1 0 0 0,1 1 0 0 0,0-1 0 0 0,-1 1 0 0 0,1-1 1 0 0,0 1-1 0 0,0 0 0 0 0,-1-1 0 0 0,1 1 0 0 0,0 0 0 0 0,0 0 0 0 0,0-1 1 0 0,1 1-1 0 0,-1 17 5 0 0,-13 31-26 0 0,-5-1-15 0 0,-27 83 146 0 0,41-116-108 0 0,0 0-1 0 0,0 0 1 0 0,2 0-1 0 0,0 0 1 0 0,0 0 0 0 0,1 0-1 0 0,3 19 1 0 0,-3-30 9 0 0,1 0-1 0 0,-1 0 1 0 0,1 0 0 0 0,0 0 0 0 0,0 0 0 0 0,0 0-1 0 0,1-1 1 0 0,-1 1 0 0 0,1 0 0 0 0,-1 0 0 0 0,1-1 0 0 0,0 1-1 0 0,0-1 1 0 0,0 0 0 0 0,0 0 0 0 0,1 1 0 0 0,-1-1 0 0 0,5 3-1 0 0,-3-3 46 0 0,0 0-1 0 0,1-1 0 0 0,-1 1 0 0 0,0-1 0 0 0,0 0 1 0 0,1 0-1 0 0,-1 0 0 0 0,1-1 0 0 0,-1 0 1 0 0,1 1-1 0 0,7-2 0 0 0,0-1 58 0 0,0 0 0 0 0,-1 0 0 0 0,0-1 0 0 0,1 0 0 0 0,-1-1 0 0 0,-1-1 1 0 0,1 0-1 0 0,0 0 0 0 0,11-9 0 0 0,-10 6-66 0 0,-1-1 0 0 0,-1 0 0 0 0,1-1 0 0 0,11-14 0 0 0,2-14-2925 0 0,-22 33 1200 0 0,0-1-1 0 0,0 1 1 0 0,0-1-1 0 0,-1 1 1 0 0,2-10-1 0 0,-2-4-7288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9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215 241 10818 0 0,'0'-1'245'0'0,"0"1"-1"0"0,0-1 0 0 0,0 1 1 0 0,0-1-1 0 0,-1 0 1 0 0,1 1-1 0 0,0-1 0 0 0,0 1 1 0 0,0-1-1 0 0,0 1 1 0 0,-1-1-1 0 0,1 1 0 0 0,0-1 1 0 0,0 1-1 0 0,-1-1 1 0 0,1 1-1 0 0,0 0 0 0 0,-1-1 1 0 0,1 1-1 0 0,-1-1 1 0 0,1 1-1 0 0,0 0 0 0 0,-1-1 1 0 0,1 1-1 0 0,-1 0 1 0 0,1 0-1 0 0,-1-1 0 0 0,1 1 1 0 0,-1 0-1 0 0,1 0 1 0 0,-2-1-1 0 0,-22 2 2428 0 0,-21 15-1896 0 0,37-11-767 0 0,1 0 0 0 0,-1 1 0 0 0,1 0 0 0 0,0 0 0 0 0,0 1 0 0 0,1 0 0 0 0,-1 0 0 0 0,2 0 0 0 0,-1 1 0 0 0,1 0 0 0 0,0 0 0 0 0,-4 9 0 0 0,1 1-109 0 0,0 0 0 0 0,2 0-1 0 0,0 0 1 0 0,-7 38 0 0 0,9-34-111 0 0,2 1 0 0 0,1-1 0 0 0,2 31 0 0 0,0-45 141 0 0,-1 0 0 0 0,1-1 0 0 0,1 1 0 0 0,-1-1 0 0 0,1 1 0 0 0,1-1 1 0 0,-1 0-1 0 0,1 0 0 0 0,0 0 0 0 0,1 0 0 0 0,0 0 0 0 0,0-1 0 0 0,8 10 0 0 0,-11-14 114 0 0,1 0-1 0 0,0-1 0 0 0,0 1 1 0 0,0 0-1 0 0,0-1 1 0 0,0 1-1 0 0,0-1 0 0 0,1 0 1 0 0,-1 0-1 0 0,0 0 1 0 0,1 0-1 0 0,-1 0 0 0 0,0 0 1 0 0,1-1-1 0 0,-1 1 1 0 0,1-1-1 0 0,0 1 0 0 0,-1-1 1 0 0,1 0-1 0 0,3 0 1 0 0,-3-1 87 0 0,1 0 1 0 0,-1 0 0 0 0,1-1 0 0 0,-1 1 0 0 0,0-1-1 0 0,0 0 1 0 0,0 1 0 0 0,1-1 0 0 0,-2-1 0 0 0,1 1-1 0 0,0 0 1 0 0,4-5 0 0 0,3-5 212 0 0,-1 1-1 0 0,-1-2 1 0 0,0 1-1 0 0,0-1 1 0 0,9-24 0 0 0,-9 17-245 0 0,-1 0 0 0 0,-2 0 1 0 0,0-1-1 0 0,-1 1 1 0 0,-1-1-1 0 0,0 0 1 0 0,-2 0-1 0 0,-1 0 1 0 0,0 0-1 0 0,-2 0 0 0 0,-4-22 1 0 0,2 23-90 0 0,-1 0 0 0 0,0 0 0 0 0,-2 1 0 0 0,0-1 0 0 0,-1 2 0 0 0,-21-35 0 0 0,29 52-19 0 0,-1 0 0 0 0,0 0 0 0 0,1-1 0 0 0,-1 1 0 0 0,0 0 0 0 0,0 0 0 0 0,0 1 0 0 0,1-1 0 0 0,-1 0 1 0 0,0 0-1 0 0,0 0 0 0 0,0 1 0 0 0,0-1 0 0 0,-1 0 0 0 0,1 1 0 0 0,-2-2 0 0 0,3 2-8 0 0,-1 0 0 0 0,1 1 0 0 0,-1-1-1 0 0,1 0 1 0 0,0 0 0 0 0,-1 0 0 0 0,1 0-1 0 0,-1 0 1 0 0,1 0 0 0 0,-1 1 0 0 0,1-1-1 0 0,-1 0 1 0 0,1 0 0 0 0,0 1 0 0 0,-1-1-1 0 0,1 0 1 0 0,0 1 0 0 0,-1-1 0 0 0,1 0-1 0 0,0 1 1 0 0,-1-1 0 0 0,1 0 0 0 0,0 1-1 0 0,0-1 1 0 0,-1 1 0 0 0,1-1 0 0 0,0 1-1 0 0,0 0 1 0 0,-1 1-38 0 0,0 1 1 0 0,0 0-1 0 0,1 0 0 0 0,-1 0 0 0 0,1 0 1 0 0,-1 0-1 0 0,1 0 0 0 0,0 0 1 0 0,1 0-1 0 0,-1 0 0 0 0,0 0 0 0 0,2 3 1 0 0,-1-2 46 0 0,0-1 1 0 0,1 0 0 0 0,0 0-1 0 0,0 1 1 0 0,0-1 0 0 0,0 0 0 0 0,0-1-1 0 0,0 1 1 0 0,1 0 0 0 0,-1-1 0 0 0,1 1-1 0 0,0-1 1 0 0,0 0 0 0 0,0 1-1 0 0,0-2 1 0 0,0 1 0 0 0,0 0 0 0 0,1-1-1 0 0,-1 1 1 0 0,1-1 0 0 0,-1 0 0 0 0,6 1-1 0 0,10 1 40 0 0,-1 0-1 0 0,1-1 1 0 0,25-1 0 0 0,7 1-6 0 0,-25 0 4 0 0,-1 2 0 0 0,1 1 0 0 0,-1 2 0 0 0,0 0 1 0 0,-1 1-1 0 0,0 1 0 0 0,0 2 0 0 0,-1 0 0 0 0,32 22 0 0 0,-53-31 23 0 0,1 0-1 0 0,0 0 0 0 0,-1 0 1 0 0,1 0-1 0 0,-1 1 0 0 0,0-1 1 0 0,0 1-1 0 0,0-1 0 0 0,0 1 1 0 0,0 0-1 0 0,-1 0 0 0 0,1 0 1 0 0,-1 0-1 0 0,0 0 0 0 0,0 0 1 0 0,0 1-1 0 0,0-1 0 0 0,0 0 1 0 0,-1 0-1 0 0,1 1 1 0 0,-1-1-1 0 0,0 0 0 0 0,0 1 1 0 0,0-1-1 0 0,-1 0 0 0 0,1 1 1 0 0,-1-1-1 0 0,0 0 0 0 0,0 0 1 0 0,0 1-1 0 0,0-1 0 0 0,0 0 1 0 0,-1 0-1 0 0,1 0 0 0 0,-1-1 1 0 0,0 1-1 0 0,0 0 0 0 0,0 0 1 0 0,0-1-1 0 0,-1 0 0 0 0,1 1 1 0 0,-1-1-1 0 0,1 0 0 0 0,-1 0 1 0 0,0 0-1 0 0,0 0 0 0 0,-3 1 1 0 0,6-3 12 0 0,-1 1 1 0 0,1-1-1 0 0,-1 0 1 0 0,0 1-1 0 0,1-1 1 0 0,-1 0-1 0 0,1 0 1 0 0,-1 1-1 0 0,0-1 1 0 0,1 0-1 0 0,-1 0 1 0 0,1 0-1 0 0,-1 0 1 0 0,0 0-1 0 0,1 0 1 0 0,-1 0-1 0 0,1 0 1 0 0,-1 0-1 0 0,0 0 1 0 0,1 0-1 0 0,-1 0 1 0 0,0 0-1 0 0,1-1 1 0 0,-1 1-1 0 0,1 0 1 0 0,-1 0-1 0 0,1-1 1 0 0,-1 1-1 0 0,1 0 1 0 0,-1-1-1 0 0,1 1 1 0 0,-1-1-1 0 0,1 1 1 0 0,-2-1-1 0 0,1-1 71 0 0,1 0 0 0 0,-1 0 0 0 0,0 0 0 0 0,1 0 0 0 0,-1 0 0 0 0,1-1 0 0 0,-1 1 0 0 0,1 0 0 0 0,0 0 0 0 0,0-4 0 0 0,8-51 916 0 0,-1 32-916 0 0,1-1 0 0 0,1 1 1 0 0,1 1-1 0 0,2 0 1 0 0,0 0-1 0 0,1 1 0 0 0,17-21 1 0 0,-9 17-1957 0 0,36-37 0 0 0,-13 23-3919 0 0,2 2-3709 0 0,-27 25 575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49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0 141 12355 0 0,'2'11'5307'0'0,"2"1"-3521"0"0,2 11-744 0 0,2 94-405 0 0,12 101-654 0 0,-16-196 28 0 0,1 0-1 0 0,0 0 1 0 0,2 0 0 0 0,1-1 0 0 0,1 0 0 0 0,0-1 0 0 0,18 29 0 0 0,-22-42 59 0 0,0 0 0 0 0,0-1 0 0 0,0 0 1 0 0,1 0-1 0 0,-1 0 0 0 0,1-1 1 0 0,1 0-1 0 0,-1 0 0 0 0,1 0 0 0 0,0-1 1 0 0,0 0-1 0 0,0 0 0 0 0,1-1 0 0 0,-1 0 1 0 0,10 2-1 0 0,-6-3 141 0 0,0 0-1 0 0,0 0 0 0 0,0-2 1 0 0,1 1-1 0 0,-1-1 1 0 0,0-1-1 0 0,0 0 1 0 0,0-1-1 0 0,21-5 1 0 0,-6-2 167 0 0,-1 0 0 0 0,-1-2 0 0 0,1-1 0 0 0,-2 0 0 0 0,0-2-1 0 0,0-1 1 0 0,-1-1 0 0 0,27-25 0 0 0,-31 24-304 0 0,-1-1 0 0 0,-1 0 0 0 0,0-1 0 0 0,-1-1-1 0 0,-2 0 1 0 0,0-1 0 0 0,-1-1 0 0 0,-1 0 0 0 0,0 0-1 0 0,-2-1 1 0 0,12-47 0 0 0,-16 43-454 0 0,-1 0 1 0 0,-1 1-1 0 0,-2-1 0 0 0,0 0 0 0 0,-2 0 1 0 0,-6-43-1 0 0,5 58-176 0 0,-11-51-4552 0 0,12 58 4208 0 0,-1 1-1 0 0,0 0 0 0 0,0-1 1 0 0,0 1-1 0 0,0 0 0 0 0,-1 0 1 0 0,0 0-1 0 0,0 0 0 0 0,0 1 1 0 0,0-1-1 0 0,-5-4 0 0 0,-3 1-4945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0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16307 0 0,'3'9'1458'0'0,"0"0"0"0"0,1 0-1 0 0,9 15 1 0 0,7 18-152 0 0,-10-4-882 0 0,-1 0 1 0 0,-3 0-1 0 0,0 1 1 0 0,-1 51-1 0 0,2 9-274 0 0,4 216-244 0 0,-7-101-804 0 0,-3-201 763 0 0,0 0 1 0 0,1 0-1 0 0,0 0 0 0 0,1 0 1 0 0,1-1-1 0 0,6 17 0 0 0,-8-24-224 0 0,1-1-1 0 0,-1 1 0 0 0,1-1 0 0 0,0 0 1 0 0,0 0-1 0 0,0 0 0 0 0,0 0 0 0 0,7 5 1 0 0,-8-7-365 0 0,1 0 1 0 0,0 0-1 0 0,0-1 0 0 0,0 1 1 0 0,0-1-1 0 0,0 1 1 0 0,0-1-1 0 0,0 0 1 0 0,1 0-1 0 0,-1-1 1 0 0,0 1-1 0 0,1 0 1 0 0,6-1-1 0 0,7-1-5873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0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81 12763 0 0,'24'0'3901'0'0,"41"-6"1"0"0,-48 2-3872 0 0,1 0 0 0 0,0-1 0 0 0,-1-1 0 0 0,0 0 0 0 0,19-10 0 0 0,9-4-5229 0 0,-21 11-1019 0 0,-16 4 402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0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1 161 7602 0 0,'16'0'2941'0'0,"0"-1"0"0"0,0-1 0 0 0,26-6 1 0 0,-23 2-2014 0 0,0 0 1 0 0,28-13 0 0 0,32-27-4732 0 0,-6-8-4199 0 0,-49 35 1471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1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129 399 5865 0 0,'-1'2'672'0'0,"0"1"1"0"0,0 0-1 0 0,0 0 0 0 0,1 0 0 0 0,-1 0 0 0 0,1 1 0 0 0,0-1 0 0 0,0 0 1 0 0,0 0-1 0 0,0 0 0 0 0,0 0 0 0 0,1 0 0 0 0,0 4 0 0 0,0-6-517 0 0,-1 0 0 0 0,0-1 0 0 0,1 1 0 0 0,-1-1-1 0 0,0 1 1 0 0,1-1 0 0 0,-1 1 0 0 0,1-1 0 0 0,-1 1 0 0 0,1-1-1 0 0,-1 1 1 0 0,1-1 0 0 0,-1 1 0 0 0,1-1 0 0 0,-1 0-1 0 0,1 0 1 0 0,0 1 0 0 0,-1-1 0 0 0,1 0 0 0 0,0 0 0 0 0,-1 1-1 0 0,1-1 1 0 0,0 0 0 0 0,2 0 87 0 0,-1 0 0 0 0,0-1 0 0 0,0 1 0 0 0,0 0 0 0 0,0-1 0 0 0,0 1-1 0 0,0-1 1 0 0,0 0 0 0 0,0 0 0 0 0,0 0 0 0 0,2-1 0 0 0,11-7 69 0 0,-1 0 0 0 0,0-2 0 0 0,0 1 0 0 0,-1-2-1 0 0,0 0 1 0 0,-1 0 0 0 0,-1-1 0 0 0,0-1 0 0 0,0 0 0 0 0,-1 0 0 0 0,8-18 0 0 0,-12 21-229 0 0,-1 0 1 0 0,0 0 0 0 0,0-1 0 0 0,-1 0 0 0 0,-1 1 0 0 0,0-1 0 0 0,-1 0 0 0 0,0-1 0 0 0,-1 1-1 0 0,0 0 1 0 0,0 0 0 0 0,-2-1 0 0 0,0 1 0 0 0,0 0 0 0 0,-1 0 0 0 0,-5-17 0 0 0,6 25-43 0 0,0 1 1 0 0,0-1-1 0 0,0 1 0 0 0,0 0 1 0 0,-1-1-1 0 0,0 1 0 0 0,0 0 1 0 0,0 0-1 0 0,0 0 1 0 0,0 0-1 0 0,0 1 0 0 0,-1-1 1 0 0,1 1-1 0 0,-1-1 0 0 0,0 1 1 0 0,0 0-1 0 0,0 0 1 0 0,0 0-1 0 0,0 0 0 0 0,0 0 1 0 0,-1 1-1 0 0,1 0 0 0 0,0 0 1 0 0,-1-1-1 0 0,1 2 0 0 0,-1-1 1 0 0,1 0-1 0 0,-1 1 1 0 0,0 0-1 0 0,1 0 0 0 0,-1 0 1 0 0,-6 1-1 0 0,3 0-85 0 0,0 1 1 0 0,0 0-1 0 0,0 0 1 0 0,0 1-1 0 0,0 0 0 0 0,0 0 1 0 0,1 1-1 0 0,-1 0 0 0 0,1 0 1 0 0,0 0-1 0 0,0 1 0 0 0,1 0 1 0 0,-1 0-1 0 0,-8 11 1 0 0,-6 14-84 0 0,2 0 1 0 0,1 0 0 0 0,1 2-1 0 0,2 0 1 0 0,1 0 0 0 0,1 2-1 0 0,2-1 1 0 0,2 1 0 0 0,1 1 0 0 0,-5 64-1 0 0,11-86 45 0 0,1 0-1 0 0,0 0 0 0 0,1 0 0 0 0,0 1 1 0 0,1-1-1 0 0,0 0 0 0 0,1-1 1 0 0,7 20-1 0 0,-7-25 70 0 0,0-1 0 0 0,1 1 0 0 0,0-1 1 0 0,0 0-1 0 0,1 0 0 0 0,-1 0 0 0 0,1 0 0 0 0,1-1 1 0 0,-1 0-1 0 0,1 0 0 0 0,-1 0 0 0 0,1-1 0 0 0,1 0 1 0 0,-1 0-1 0 0,1 0 0 0 0,9 3 0 0 0,2-1 79 0 0,0 0 0 0 0,1-2 0 0 0,-1 0 0 0 0,1-1 0 0 0,0 0 0 0 0,0-2 0 0 0,0 0 0 0 0,1-1 0 0 0,-1-1 0 0 0,0-1 0 0 0,0-1 0 0 0,-1 0 0 0 0,1-2 0 0 0,-1 0 0 0 0,21-8 0 0 0,-6 0-582 0 0,-1-1 1 0 0,54-33-1 0 0,-49 23-4014 0 0,56-47-1 0 0,-58 40-121 0 0,1-2-2588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9:27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97 9098 0 0,'-40'-2'587'0'0,"23"2"1464"0"0,-1 1 0 0 0,-30 6 0 0 0,13 5-111 0 0,33-12-440 0 0,5-2-483 0 0,10-7-40 0 0,21-9-490 0 0,-3 6-397 0 0,1 1-1 0 0,0 1 1 0 0,35-5 0 0 0,101-10 149 0 0,-74 13 104 0 0,-62 12 139 0 0,-31 0-442 0 0,0-1-1 0 0,-1 1 1 0 0,1 0 0 0 0,0 0 0 0 0,0 0 0 0 0,0 0 0 0 0,0 1-1 0 0,0-1 1 0 0,0 0 0 0 0,0 0 0 0 0,0 0 0 0 0,0 1 0 0 0,0-1-1 0 0,0 1 1 0 0,0-1 0 0 0,-1 0 0 0 0,1 1 0 0 0,0-1 0 0 0,0 1-1 0 0,-1 0 1 0 0,1-1 0 0 0,0 1 0 0 0,0 0 0 0 0,-1-1 0 0 0,1 1 0 0 0,-1 0-1 0 0,2 1 1 0 0,-3 0-8 0 0,1 0-1 0 0,0 0 0 0 0,-1 0 1 0 0,0 0-1 0 0,1 0 0 0 0,-1 0 1 0 0,0 0-1 0 0,0-1 0 0 0,0 1 1 0 0,0 0-1 0 0,0-1 0 0 0,0 1 1 0 0,-1-1-1 0 0,1 1 0 0 0,-1-1 1 0 0,1 1-1 0 0,-1-1 0 0 0,1 0 1 0 0,-1 0-1 0 0,1 0 0 0 0,-1 0 1 0 0,0 0-1 0 0,0 0 0 0 0,0 0 1 0 0,0-1-1 0 0,1 1 0 0 0,-1-1 1 0 0,-4 1-1 0 0,-5 2-72 0 0,1-1 0 0 0,-1-1-1 0 0,-21 1 1 0 0,-8-1-360 0 0,-1 1-1 0 0,1 3 1 0 0,0 1-1 0 0,1 2 0 0 0,0 1 1 0 0,-70 28-1 0 0,97-32 280 0 0,3-1 52 0 0,0 0 0 0 0,-1-1 0 0 0,1 0 0 0 0,-1 0 0 0 0,-14 1 1 0 0,51-16-1003 0 0,-11 4 807 0 0,37-15-4249 0 0,1 1-4024 0 0,-36 15 3863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2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11354 0 0,'1'-6'356'0'0,"1"1"0"0"0,0 0 0 0 0,0 0 0 0 0,0 0 0 0 0,1 0 0 0 0,-1 0 0 0 0,1 0 0 0 0,1 0 0 0 0,-1 1 0 0 0,0 0-1 0 0,1 0 1 0 0,0 0 0 0 0,0 0 0 0 0,0 0 0 0 0,1 1 0 0 0,-1 0 0 0 0,1-1 0 0 0,5-1 0 0 0,-6 2-263 0 0,0 1 0 0 0,0 0 0 0 0,0 0 0 0 0,0 1 0 0 0,0-1 0 0 0,1 1 0 0 0,-1 0 0 0 0,0 0 0 0 0,1 1 1 0 0,-1-1-1 0 0,1 1 0 0 0,-1 0 0 0 0,0 0 0 0 0,1 0 0 0 0,-1 1 0 0 0,1 0 0 0 0,-1 0 0 0 0,0 0 0 0 0,1 0 0 0 0,-1 0 0 0 0,0 1 1 0 0,7 3-1 0 0,-8-3-44 0 0,-1 0 0 0 0,1 0 0 0 0,0 0 1 0 0,-1 1-1 0 0,1-1 0 0 0,-1 0 0 0 0,0 1 1 0 0,0 0-1 0 0,0-1 0 0 0,0 1 0 0 0,0 0 1 0 0,-1 0-1 0 0,1 0 0 0 0,-1 0 0 0 0,0 1 1 0 0,0-1-1 0 0,2 6 0 0 0,-3-4 11 0 0,0 0 0 0 0,0 0 0 0 0,0 1 0 0 0,-1-1 1 0 0,1 0-1 0 0,-1 0 0 0 0,0 0 0 0 0,-1 0 0 0 0,1 0 0 0 0,-4 7 0 0 0,-6 8 16 0 0,0 0 0 0 0,-1-1 0 0 0,-1-1 0 0 0,-19 22 1 0 0,28-35-106 0 0,-36 41-439 0 0,50-57-5529 0 0,22-22 260 0 0,-17 20 439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4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19124 0 0,'1'5'117'0'0,"1"0"0"0"0,-1 0 0 0 0,1 0 1 0 0,0 0-1 0 0,5 9 0 0 0,-1 0-25 0 0,8 28 592 0 0,-2 1 0 0 0,-2 1 0 0 0,6 64 0 0 0,-4-27-307 0 0,-3-29-74 0 0,64 350 965 0 0,-46-276-1235 0 0,71 432-196 0 0,-65-247 378 0 0,-25-288-1685 0 0,-10-36-6370 0 0,-7-12 2331 0 0,3 10-511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5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29 214 11018 0 0,'-4'-2'726'0'0,"2"2"-151"0"0,0-1 0 0 0,0 1-1 0 0,0-1 1 0 0,0 1 0 0 0,1-1-1 0 0,-1 0 1 0 0,0 0 0 0 0,1 0 0 0 0,-1 0-1 0 0,1 0 1 0 0,-3-2 0 0 0,4 2-454 0 0,-1 0 0 0 0,1 0 0 0 0,0-1 1 0 0,0 1-1 0 0,0 0 0 0 0,0 0 0 0 0,0 0 0 0 0,0 0 1 0 0,0 0-1 0 0,0 0 0 0 0,1 0 0 0 0,-1 0 1 0 0,0 0-1 0 0,0 0 0 0 0,1 0 0 0 0,-1 0 1 0 0,1 0-1 0 0,-1 0 0 0 0,1 0 0 0 0,0 0 0 0 0,-1 0 1 0 0,1 0-1 0 0,0 0 0 0 0,0 0 0 0 0,9-12-9 0 0,-1 0 0 0 0,2 1 0 0 0,0 1 0 0 0,0-1-1 0 0,1 2 1 0 0,0 0 0 0 0,1 0 0 0 0,0 1 0 0 0,19-9 0 0 0,-13 8-89 0 0,1 2 0 0 0,0 0 0 0 0,0 1 0 0 0,1 1 1 0 0,0 1-1 0 0,36-5 0 0 0,-35 8-67 0 0,-1 1 0 0 0,1 1 0 0 0,0 1 0 0 0,-1 1 0 0 0,0 1 0 0 0,36 9 0 0 0,-41-7 14 0 0,-1 0 1 0 0,0 1 0 0 0,0 0-1 0 0,0 2 1 0 0,-1-1 0 0 0,0 2-1 0 0,-1 0 1 0 0,0 1-1 0 0,14 12 1 0 0,-21-17 38 0 0,-1 1 0 0 0,-1-1-1 0 0,1 1 1 0 0,-1-1 0 0 0,0 1-1 0 0,0 0 1 0 0,0 1 0 0 0,-1-1 0 0 0,0 1-1 0 0,-1-1 1 0 0,1 1 0 0 0,-1 0-1 0 0,0 0 1 0 0,-1 0 0 0 0,0 0 0 0 0,0 0-1 0 0,0 1 1 0 0,-1-1 0 0 0,-1 7-1 0 0,0-2 13 0 0,-1-1-1 0 0,-1 0 0 0 0,0 0 1 0 0,0-1-1 0 0,-1 1 0 0 0,0-1 0 0 0,-1 1 1 0 0,0-1-1 0 0,-1-1 0 0 0,0 1 0 0 0,-11 12 1 0 0,-12 13 94 0 0,-2-1 0 0 0,-1-1 1 0 0,-1-2-1 0 0,-2-1 1 0 0,-39 25-1 0 0,47-38-325 0 0,0-1 0 0 0,-1-1 0 0 0,0-2 0 0 0,-36 12 0 0 0,42-18-830 0 0,0-2 0 0 0,0 0 0 0 0,-35 3 1 0 0,20-8-5055 0 0,21-3-998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6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14 685 13051 0 0,'-1'0'313'0'0,"0"-1"0"0"0,1 1 0 0 0,-1-1 0 0 0,0 0 1 0 0,1 1-1 0 0,-1-1 0 0 0,1 0 0 0 0,-1 1 0 0 0,1-1 0 0 0,-1 0 1 0 0,1 0-1 0 0,-1 0 0 0 0,1 0 0 0 0,0 0 0 0 0,-1 1 0 0 0,1-1 1 0 0,0 0-1 0 0,0 0 0 0 0,0 0 0 0 0,0 0 0 0 0,0 0 0 0 0,0-1 1 0 0,-3-28 1541 0 0,3 27-1613 0 0,-1-67 1092 0 0,15-126-1 0 0,-9 145-1432 0 0,0 9 115 0 0,16-72-1 0 0,-18 101 7 0 0,1 0-1 0 0,0 1 1 0 0,1 0-1 0 0,0 0 1 0 0,1 0-1 0 0,1 0 1 0 0,0 1-1 0 0,0 0 1 0 0,17-19-1 0 0,-22 28-21 0 0,0 0-1 0 0,0 1 1 0 0,-1-1-1 0 0,1 0 1 0 0,0 1-1 0 0,0-1 1 0 0,1 1-1 0 0,-1 0 1 0 0,0-1-1 0 0,0 1 1 0 0,1 0-1 0 0,-1 1 1 0 0,1-1-1 0 0,-1 0 1 0 0,0 1-1 0 0,1-1 1 0 0,-1 1-1 0 0,1 0 1 0 0,0 0 0 0 0,-1 0-1 0 0,1 0 1 0 0,-1 0-1 0 0,1 0 1 0 0,-1 1-1 0 0,1-1 1 0 0,-1 1-1 0 0,1 0 1 0 0,-1 0-1 0 0,0-1 1 0 0,1 2-1 0 0,-1-1 1 0 0,0 0-1 0 0,0 0 1 0 0,0 1-1 0 0,0-1 1 0 0,2 3-1 0 0,7 7-7 0 0,0 0 0 0 0,-1 0-1 0 0,0 1 1 0 0,-1 0 0 0 0,7 14-1 0 0,-2-5 5 0 0,24 38-41 0 0,35 78 0 0 0,8 12-64 0 0,-65-123 96 0 0,2 0 0 0 0,0-2 1 0 0,32 33-1 0 0,-23-38 530 0 0,-14-17-2720 0 0,-13-2 1888 0 0,1 0 1 0 0,-1-1 0 0 0,0 1-1 0 0,1 0 1 0 0,-1-1 0 0 0,0 1-1 0 0,1 0 1 0 0,-1-1 0 0 0,0 1-1 0 0,0-1 1 0 0,1 1 0 0 0,-1 0-1 0 0,0-1 1 0 0,0 1 0 0 0,0-1 0 0 0,0 1-1 0 0,0-1 1 0 0,0 1 0 0 0,0-1-1 0 0,0 1 1 0 0,0-1 0 0 0,0 1-1 0 0,0 0 1 0 0,0-1 0 0 0,0 1-1 0 0,0-1 1 0 0,0 1 0 0 0,0-1-1 0 0,-1 0 1 0 0,0-8-7860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7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0 166 15379 0 0,'18'-3'8050'0'0,"36"-16"-7028"0"0,-27 9-385 0 0,290-75 649 0 0,-103 41-6017 0 0,-210 43 4522 0 0,25-3-3233 0 0,-16 6-5301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07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1 213 14667 0 0,'3'0'3130'0'0,"14"2"-1859"0"0,13-5 264 0 0,1 0 0 0 0,-1-2 0 0 0,40-11 0 0 0,-3 1-752 0 0,-58 13-776 0 0,263-58 796 0 0,-98 4-3535 0 0,-101 22-5226 0 0,-39 14-1560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1.6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10882 0 0,'0'-1'423'0'0,"0"0"-1"0"0,0 0 1 0 0,1 0-1 0 0,-1 0 0 0 0,0 0 1 0 0,1 0-1 0 0,-1 0 1 0 0,0 0-1 0 0,1 0 1 0 0,-1 0-1 0 0,1 0 0 0 0,0 0 1 0 0,-1 0-1 0 0,1 0 1 0 0,0 1-1 0 0,0-1 0 0 0,-1 0 1 0 0,1 0-1 0 0,2 0 1 0 0,-3 0-312 0 0,0 1 0 0 0,1 0 0 0 0,-1 0 1 0 0,0 0-1 0 0,1 0 0 0 0,-1 0 0 0 0,0-1 1 0 0,1 1-1 0 0,-1 0 0 0 0,0 0 0 0 0,1 0 0 0 0,-1 0 1 0 0,0 0-1 0 0,1 0 0 0 0,-1 0 0 0 0,0 0 1 0 0,1 0-1 0 0,-1 0 0 0 0,0 0 0 0 0,1 1 1 0 0,-1-1-1 0 0,0 0 0 0 0,1 0 0 0 0,-1 0 1 0 0,0 0-1 0 0,1 0 0 0 0,-1 1 0 0 0,0-1 0 0 0,0 0 1 0 0,1 0-1 0 0,-1 0 0 0 0,0 1 0 0 0,0-1 1 0 0,1 0-1 0 0,-1 0 0 0 0,0 1 0 0 0,0-1 1 0 0,0 0-1 0 0,1 1 0 0 0,-1-1 0 0 0,0 0 1 0 0,0 1-1 0 0,0-1 0 0 0,0 0 0 0 0,0 1 0 0 0,0-1 1 0 0,0 0-1 0 0,0 1 0 0 0,0-1 0 0 0,0 0 1 0 0,0 1-1 0 0,0-1 0 0 0,0 0 0 0 0,0 1 1 0 0,0-1-1 0 0,0 0 0 0 0,0 1 0 0 0,-1 0 1 0 0,14 73 889 0 0,-3 30-992 0 0,24 158 82 0 0,-28-236-88 0 0,0 0 0 0 0,15 38 0 0 0,-19-58-1 0 0,0 0-1 0 0,0 0 1 0 0,1-1-1 0 0,0 0 1 0 0,0 1-1 0 0,1-1 1 0 0,-1 0-1 0 0,1 0 1 0 0,0-1-1 0 0,1 1 1 0 0,-1-1-1 0 0,1 0 1 0 0,0 0-1 0 0,-1-1 1 0 0,2 1-1 0 0,-1-1 1 0 0,8 4-1 0 0,-11-7 11 0 0,0 1-1 0 0,0 0 1 0 0,0-1 0 0 0,0 1-1 0 0,0-1 1 0 0,0 0-1 0 0,0 1 1 0 0,0-1 0 0 0,0 0-1 0 0,0 0 1 0 0,1-1-1 0 0,-1 1 1 0 0,0 0 0 0 0,0-1-1 0 0,0 1 1 0 0,0-1 0 0 0,0 0-1 0 0,0 1 1 0 0,0-1-1 0 0,-1 0 1 0 0,1 0 0 0 0,0 0-1 0 0,0-1 1 0 0,-1 1-1 0 0,1 0 1 0 0,0-1 0 0 0,-1 1-1 0 0,0-1 1 0 0,1 1-1 0 0,-1-1 1 0 0,0 0 0 0 0,0 1-1 0 0,1-1 1 0 0,-2 0 0 0 0,1 0-1 0 0,0 0 1 0 0,0 0-1 0 0,0 0 1 0 0,0-2 0 0 0,1-5-189 0 0,0-1 1 0 0,0 1-1 0 0,-1 0 1 0 0,0-1-1 0 0,0 1 1 0 0,-1 0 0 0 0,-2-12-1 0 0,-1-44-5383 0 0,0 12-3359 0 0,2 35 2019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1.9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47 20916 0 0,'0'-1'131'0'0,"0"0"-1"0"0,1 0 0 0 0,-1 0 0 0 0,0 1 0 0 0,1-1 0 0 0,-1 0 0 0 0,1 0 0 0 0,-1 1 0 0 0,1-1 0 0 0,-1 0 0 0 0,1 1 0 0 0,-1-1 0 0 0,1 0 1 0 0,0 1-1 0 0,-1-1 0 0 0,1 1 0 0 0,0-1 0 0 0,-1 1 0 0 0,1 0 0 0 0,0-1 0 0 0,0 1 0 0 0,0 0 0 0 0,-1-1 0 0 0,1 1 0 0 0,0 0 0 0 0,0 0 0 0 0,0 0 1 0 0,0 0-1 0 0,1 0 0 0 0,13-7 1774 0 0,-14 6-1906 0 0,-1 1 0 0 0,0-1 0 0 0,0 0 0 0 0,1 1 0 0 0,-1-1 0 0 0,0 1 0 0 0,0-1 0 0 0,0 0 0 0 0,0 1-1 0 0,0-1 1 0 0,0 0 0 0 0,0 1 0 0 0,0-1 0 0 0,0 0 0 0 0,0 1 0 0 0,0-1 0 0 0,-1 0 0 0 0,1 1 0 0 0,0-1 0 0 0,0 1 0 0 0,-1-1 0 0 0,1 0-1 0 0,0 1 1 0 0,-1-1 0 0 0,1 1 0 0 0,0-1 0 0 0,-1 1 0 0 0,0-1 0 0 0,1-5-2429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2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13971 0 0,'2'-3'3061'0'0,"5"8"-1077"0"0,3 9 186 0 0,12 101-564 0 0,10 42-1081 0 0,57 139-305 0 0,38 167-155 0 0,-124-445 35 0 0,0-1 325 0 0,0-1 0 0 0,9 24 0 0 0,-9-39 1326 0 0,-3-11-893 0 0,-2-15-257 0 0,-4-15-500 0 0,1 0 0 0 0,2-1 0 0 0,2 1 0 0 0,2-1 0 0 0,1 0 0 0 0,13-61 0 0 0,-14 97-102 0 0,0 0-1 0 0,0 1 1 0 0,1-1 0 0 0,0 0-1 0 0,0 1 1 0 0,0-1 0 0 0,1 1-1 0 0,-1 0 1 0 0,1 0 0 0 0,0 0-1 0 0,0 0 1 0 0,1 0 0 0 0,3-4-1 0 0,-5 7-7 0 0,0 0-1 0 0,0 0 0 0 0,0 0 0 0 0,0 0 1 0 0,0 0-1 0 0,0 0 0 0 0,0 0 0 0 0,0 1 0 0 0,1-1 1 0 0,-1 1-1 0 0,0-1 0 0 0,0 1 0 0 0,1 0 1 0 0,-1 0-1 0 0,0 0 0 0 0,0 0 0 0 0,1 1 1 0 0,-1-1-1 0 0,0 0 0 0 0,0 1 0 0 0,0 0 1 0 0,1-1-1 0 0,-1 1 0 0 0,0 0 0 0 0,0 0 1 0 0,0 0-1 0 0,0 0 0 0 0,-1 1 0 0 0,1-1 1 0 0,3 3-1 0 0,14 12-31 0 0,-1 1 0 0 0,0 1 0 0 0,-2 0 1 0 0,0 2-1 0 0,-1-1 0 0 0,23 40 0 0 0,-14-15 56 0 0,-2 2-1 0 0,22 64 0 0 0,-35-81-44 0 0,-1 0 1 0 0,-1 1-1 0 0,-2 0 1 0 0,-1 1-1 0 0,0 37 1 0 0,-5-67-242 0 0,-4-9-756 0 0,-10-28-2718 0 0,-15-46-6430 0 0,21 56 2585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3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503 12 13035 0 0,'0'-1'345'0'0,"-1"1"1"0"0,1-1 0 0 0,-1 0-1 0 0,1 0 1 0 0,-1 1-1 0 0,0-1 1 0 0,1 0 0 0 0,-1 1-1 0 0,0-1 1 0 0,1 1 0 0 0,-1-1-1 0 0,0 1 1 0 0,0-1-1 0 0,1 1 1 0 0,-1-1 0 0 0,0 1-1 0 0,0 0 1 0 0,0-1-1 0 0,0 1 1 0 0,1 0 0 0 0,-1 0-1 0 0,0 0 1 0 0,0-1-1 0 0,0 1 1 0 0,0 0 0 0 0,-1 0-1 0 0,-2 1 22 0 0,1 0-1 0 0,0-1 1 0 0,-1 1-1 0 0,1 0 1 0 0,0 0-1 0 0,0 1 1 0 0,-5 2-1 0 0,-46 33 101 0 0,54-37-458 0 0,-30 27 44 0 0,1 2 1 0 0,2 2-1 0 0,-26 35 1 0 0,13-16-31 0 0,-168 243-1884 0 0,199-273-518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3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263 725 7178 0 0,'3'-4'1091'0'0,"-1"1"0"0"0,-1 0 0 0 0,1 0 0 0 0,0-1 0 0 0,-1 1 0 0 0,0-1 0 0 0,0 1 0 0 0,1-6 0 0 0,-2 8-969 0 0,1 0-1 0 0,-1 0 1 0 0,0 0 0 0 0,0 1-1 0 0,-1-1 1 0 0,1 0-1 0 0,0 0 1 0 0,0 0 0 0 0,0 0-1 0 0,-1 0 1 0 0,1 0-1 0 0,0 0 1 0 0,-1 0 0 0 0,1 1-1 0 0,0-1 1 0 0,-1 0-1 0 0,0 0 1 0 0,1 1 0 0 0,-1-1-1 0 0,1 0 1 0 0,-1 0-1 0 0,0 1 1 0 0,1-1-1 0 0,-1 1 1 0 0,0-1 0 0 0,0 1-1 0 0,1-1 1 0 0,-1 1-1 0 0,0-1 1 0 0,0 1 0 0 0,0 0-1 0 0,0-1 1 0 0,0 1-1 0 0,0 0 1 0 0,0 0 0 0 0,1 0-1 0 0,-1 0 1 0 0,-2 0-1 0 0,-3-1 6 0 0,-1 0-1 0 0,1 0 0 0 0,-1 1 1 0 0,1 0-1 0 0,-1 1 1 0 0,1-1-1 0 0,-1 1 0 0 0,1 0 1 0 0,0 1-1 0 0,0 0 0 0 0,-1 0 1 0 0,1 0-1 0 0,0 1 1 0 0,0-1-1 0 0,1 2 0 0 0,-1-1 1 0 0,1 0-1 0 0,-1 1 0 0 0,1 0 1 0 0,0 0-1 0 0,1 1 1 0 0,-1 0-1 0 0,1-1 0 0 0,-4 7 1 0 0,-5 5-173 0 0,0 0 1 0 0,2 1 0 0 0,0 0 0 0 0,1 1 0 0 0,1 0-1 0 0,-11 29 1 0 0,16-34 29 0 0,-1 1 1 0 0,2 0-1 0 0,0 0 0 0 0,1 1 0 0 0,0-1 0 0 0,1 0 0 0 0,1 1 1 0 0,0-1-1 0 0,4 29 0 0 0,-4-41 33 0 0,1 1 0 0 0,-1 0 0 0 0,1 0 0 0 0,-1-1 0 0 0,1 1 0 0 0,0-1 0 0 0,0 1 1 0 0,0-1-1 0 0,0 1 0 0 0,1-1 0 0 0,-1 0 0 0 0,1 1 0 0 0,-1-1 0 0 0,1 0 0 0 0,0 0 0 0 0,0 0 0 0 0,0 0 0 0 0,0-1 0 0 0,0 1 1 0 0,0 0-1 0 0,1-1 0 0 0,-1 0 0 0 0,0 1 0 0 0,1-1 0 0 0,-1 0 0 0 0,1 0 0 0 0,-1 0 0 0 0,1-1 0 0 0,0 1 0 0 0,-1 0 0 0 0,1-1 1 0 0,0 0-1 0 0,-1 0 0 0 0,1 0 0 0 0,0 0 0 0 0,0 0 0 0 0,-1 0 0 0 0,1-1 0 0 0,0 1 0 0 0,-1-1 0 0 0,6-2 0 0 0,4-1 145 0 0,0 0 0 0 0,0-1 0 0 0,0-1 1 0 0,-1 0-1 0 0,0-1 0 0 0,0 0 0 0 0,15-13 0 0 0,-13 8-68 0 0,-1-1 0 0 0,-1 0 1 0 0,0-1-1 0 0,-1 0 0 0 0,0 0 0 0 0,-1-1 1 0 0,-1 0-1 0 0,0-1 0 0 0,-2 0 1 0 0,7-19-1 0 0,-3 1 46 0 0,-1-1 1 0 0,-1-1-1 0 0,4-66 1 0 0,-4-7 631 0 0,-6 1 1 0 0,-18-174-1 0 0,13 263-541 0 0,0-1 0 0 0,-8-19 0 0 0,9 33-160 0 0,0-1 0 0 0,-1 1 1 0 0,1 0-1 0 0,-1 0 0 0 0,-1 0 1 0 0,1 0-1 0 0,-1 0 0 0 0,0 1 1 0 0,-8-9-1 0 0,11 14-68 0 0,1-1-1 0 0,-1 0 1 0 0,0 0 0 0 0,0 1-1 0 0,0-1 1 0 0,0 0-1 0 0,1 1 1 0 0,-1-1 0 0 0,0 1-1 0 0,0-1 1 0 0,0 1 0 0 0,0 0-1 0 0,0-1 1 0 0,0 1-1 0 0,0 0 1 0 0,-1 0 0 0 0,1-1-1 0 0,0 1 1 0 0,0 0-1 0 0,0 0 1 0 0,0 0 0 0 0,0 0-1 0 0,0 1 1 0 0,0-1 0 0 0,0 0-1 0 0,0 0 1 0 0,0 1-1 0 0,0-1 1 0 0,0 0 0 0 0,-2 2-1 0 0,1 0-8 0 0,-1 0 0 0 0,1 0-1 0 0,0 0 1 0 0,0 1 0 0 0,1-1 0 0 0,-1 1-1 0 0,0-1 1 0 0,1 1 0 0 0,0 0 0 0 0,-1-1-1 0 0,0 5 1 0 0,-3 7-30 0 0,1 1-1 0 0,1 0 1 0 0,-3 25-1 0 0,3 16-14 0 0,2 1 1 0 0,2 0-1 0 0,12 69 1 0 0,2-36-84 0 0,33 110 1 0 0,-35-159 118 0 0,1 0 0 0 0,3-2 0 0 0,0 0 0 0 0,3-1 0 0 0,1-1 1 0 0,2 0-1 0 0,41 49 0 0 0,-42-53 20 0 0,6 6-4546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2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11090 0 0,'-3'0'270'0'0,"1"1"-1"0"0,-1-1 0 0 0,1 1 0 0 0,-1 0 0 0 0,1 0 1 0 0,0 0-1 0 0,0 0 0 0 0,-1 0 0 0 0,1 0 1 0 0,0 1-1 0 0,0-1 0 0 0,0 1 0 0 0,0 0 0 0 0,0-1 1 0 0,1 1-1 0 0,-1 0 0 0 0,0 0 0 0 0,1 0 1 0 0,-1 0-1 0 0,-1 4 0 0 0,-25 54 166 0 0,21-43-21 0 0,4-13-370 0 0,1 1-1 0 0,1-1 1 0 0,-1 1-1 0 0,1 0 1 0 0,0 0-1 0 0,0-1 1 0 0,0 1-1 0 0,0 0 1 0 0,1 0-1 0 0,0 0 1 0 0,0 0-1 0 0,1 0 1 0 0,-1 0-1 0 0,1 0 1 0 0,0 0-1 0 0,0-1 1 0 0,1 1-1 0 0,-1 0 1 0 0,1-1-1 0 0,0 1 1 0 0,0-1-1 0 0,1 1 1 0 0,-1-1-1 0 0,1 0 1 0 0,0 0-1 0 0,0 0 1 0 0,0-1-1 0 0,1 1 1 0 0,-1-1-1 0 0,1 1 1 0 0,0-1-1 0 0,0 0 1 0 0,0-1 0 0 0,0 1-1 0 0,1-1 1 0 0,-1 0-1 0 0,1 0 1 0 0,-1 0-1 0 0,1 0 1 0 0,0-1-1 0 0,0 0 1 0 0,8 1-1 0 0,-3-1-19 0 0,0-1 0 0 0,0 0-1 0 0,0 0 1 0 0,0-1 0 0 0,0-1 0 0 0,0 1-1 0 0,0-2 1 0 0,0 1 0 0 0,0-2 0 0 0,13-5-1 0 0,14-12-2571 0 0,-6-6-3516 0 0,-19 15-168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4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2 119 15611 0 0,'0'0'81'0'0,"-1"0"0"0"0,1 1 0 0 0,0-1-1 0 0,0 0 1 0 0,0 1 0 0 0,0-1 0 0 0,0 0 0 0 0,0 1-1 0 0,0-1 1 0 0,0 0 0 0 0,0 1 0 0 0,0-1-1 0 0,0 0 1 0 0,0 1 0 0 0,0-1 0 0 0,0 0 0 0 0,0 1-1 0 0,1-1 1 0 0,-1 0 0 0 0,0 1 0 0 0,0-1-1 0 0,0 0 1 0 0,0 1 0 0 0,1-1 0 0 0,-1 0 0 0 0,0 0-1 0 0,0 1 1 0 0,1-1 0 0 0,-1 0 0 0 0,0 0-1 0 0,0 0 1 0 0,1 1 0 0 0,-1-1 0 0 0,0 0 0 0 0,1 0-1 0 0,-1 0 1 0 0,0 0 0 0 0,1 1 0 0 0,-1-1-1 0 0,16 12 1744 0 0,-5-8-1225 0 0,1-1 1 0 0,0-1 0 0 0,0 1-1 0 0,0-2 1 0 0,0 0 0 0 0,1 0-1 0 0,-1-1 1 0 0,12-2 0 0 0,102-19 509 0 0,-76 11-631 0 0,113-21-29 0 0,387-57-830 0 0,-543 88 247 0 0,73-4-1314 0 0,-73 4 181 0 0,0 1 1 0 0,0 0-1 0 0,0 0 0 0 0,0 1 1 0 0,8 2-1 0 0,-14-4 916 0 0,-1 0 0 0 0,1 1 0 0 0,0-1 0 0 0,-1 0 1 0 0,1 0-1 0 0,-1 1 0 0 0,1-1 0 0 0,0 0 0 0 0,-1 1 0 0 0,1-1 0 0 0,-1 0 1 0 0,1 1-1 0 0,-1-1 0 0 0,1 1 0 0 0,-1-1 0 0 0,0 1 0 0 0,1-1 0 0 0,-1 1 0 0 0,0-1 1 0 0,1 2-1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4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293 474 13587 0 0,'0'-20'4151'0'0,"0"19"-4014"0"0,1 0-1 0 0,-1 1 0 0 0,0-1 0 0 0,0 0 0 0 0,0 0 1 0 0,1 0-1 0 0,-1 1 0 0 0,0-1 0 0 0,0 0 1 0 0,0 0-1 0 0,0 0 0 0 0,-1 0 0 0 0,1 1 0 0 0,0-1 1 0 0,0 0-1 0 0,0 0 0 0 0,-1 1 0 0 0,1-1 1 0 0,0 0-1 0 0,-1 0 0 0 0,1 1 0 0 0,-1-1 0 0 0,1 0 1 0 0,-1 1-1 0 0,1-1 0 0 0,-1 0 0 0 0,1 1 1 0 0,-1-1-1 0 0,1 1 0 0 0,-1-1 0 0 0,0 1 0 0 0,1-1 1 0 0,-1 1-1 0 0,0 0 0 0 0,0-1 0 0 0,1 1 1 0 0,-1 0-1 0 0,0-1 0 0 0,0 1 0 0 0,0 0 0 0 0,-1 0 1 0 0,-2-2-30 0 0,-1 1 0 0 0,1 0 0 0 0,-1 1 0 0 0,0-1 0 0 0,1 1 0 0 0,-1 0 0 0 0,0 0 0 0 0,1 0 0 0 0,-1 1 0 0 0,0-1 0 0 0,1 1 0 0 0,-1 1 1 0 0,1-1-1 0 0,-1 0 0 0 0,1 1 0 0 0,0 0 0 0 0,-1 0 0 0 0,1 0 0 0 0,0 1 0 0 0,-6 4 0 0 0,-8 6-180 0 0,0 2 0 0 0,-28 28-1 0 0,45-43 79 0 0,-8 11-24 0 0,-1-1-1 0 0,2 1 0 0 0,-1 1 0 0 0,2-1 0 0 0,-1 1 1 0 0,2 1-1 0 0,-1-1 0 0 0,2 1 0 0 0,0 0 0 0 0,0 1 1 0 0,1-1-1 0 0,1 1 0 0 0,0 0 0 0 0,1 0 0 0 0,1 0 0 0 0,0 0 1 0 0,1 0-1 0 0,0 0 0 0 0,1 0 0 0 0,5 25 0 0 0,-5-37 17 0 0,-1 1 0 0 0,1-1 0 0 0,-1 0 0 0 0,1 0 0 0 0,0 1 0 0 0,0-1 0 0 0,0 0 0 0 0,0 0 0 0 0,0 0 0 0 0,1 0 0 0 0,-1 0 0 0 0,1 0 0 0 0,-1 0 0 0 0,1-1 0 0 0,-1 1 0 0 0,1 0 0 0 0,0-1 0 0 0,0 1 0 0 0,0-1 0 0 0,0 0 0 0 0,0 0 0 0 0,4 2 0 0 0,-3-2 35 0 0,1-1 1 0 0,-1 0 0 0 0,1 0 0 0 0,-1 0-1 0 0,0 0 1 0 0,1 0 0 0 0,-1-1-1 0 0,0 1 1 0 0,1-1 0 0 0,-1 0 0 0 0,0 0-1 0 0,0 0 1 0 0,0 0 0 0 0,4-3 0 0 0,7-4 128 0 0,-1 0 1 0 0,0-1-1 0 0,-1 0 1 0 0,1-1 0 0 0,17-20-1 0 0,-13 11-18 0 0,-1 0 0 0 0,-1-1-1 0 0,-1-1 1 0 0,-1 0 0 0 0,-1-1-1 0 0,-1 0 1 0 0,0-1 0 0 0,8-28-1 0 0,-11 21 34 0 0,-1 0 0 0 0,-1 0 0 0 0,-2-1-1 0 0,-1 1 1 0 0,-1-1 0 0 0,-3-38-1 0 0,-1 22 66 0 0,-3-1-1 0 0,-1 1 0 0 0,-21-75 1 0 0,25 119-166 0 0,1-1 0 0 0,-1 1 0 0 0,1-1 0 0 0,-1 1 0 0 0,0 0 0 0 0,-1 0 0 0 0,1 0 0 0 0,0 0 0 0 0,-5-4 0 0 0,7 7-63 0 0,-1-1 0 0 0,1 0 0 0 0,-1 1 0 0 0,0 0 0 0 0,1-1 0 0 0,-1 1 0 0 0,0-1 1 0 0,1 1-1 0 0,-1 0 0 0 0,0 0 0 0 0,1-1 0 0 0,-1 1 0 0 0,0 0 0 0 0,0 0 1 0 0,0 0-1 0 0,1 0 0 0 0,-1 0 0 0 0,0 0 0 0 0,0 0 0 0 0,0 0 0 0 0,0 0-23 0 0,0 1 0 0 0,0 0 0 0 0,0-1 0 0 0,0 1 0 0 0,0-1 0 0 0,0 1 0 0 0,1 0 0 0 0,-1 0 0 0 0,0-1 0 0 0,1 1 0 0 0,-1 0 0 0 0,0 0 0 0 0,1 0 0 0 0,-1 0 0 0 0,1 0 0 0 0,0 0 0 0 0,-1 0 0 0 0,1 0 0 0 0,-1 2 0 0 0,-4 16 10 0 0,0 1-1 0 0,2 0 1 0 0,0 1 0 0 0,1-1 0 0 0,2 0 0 0 0,0 1-1 0 0,4 34 1 0 0,34 145-194 0 0,-33-177 173 0 0,-4-23 10 0 0,51 201-13 0 0,-14-104-1473 0 0,-27-75-493 0 0,1 0 0 0 0,16 22 0 0 0,-3-16-8171 0 0,-17-21 2388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5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0 159 14931 0 0,'0'-9'792'0'0,"1"-1"0"0"0,1 1 0 0 0,-1 0 0 0 0,1-1 0 0 0,1 1 0 0 0,0 0 0 0 0,0 0 0 0 0,1 0 0 0 0,0 1 0 0 0,7-12 0 0 0,-9 16-737 0 0,0 1 0 0 0,0 0 0 0 0,0 0 0 0 0,0 0 0 0 0,1 0 1 0 0,-1 0-1 0 0,1 1 0 0 0,0-1 0 0 0,0 1 0 0 0,0-1 1 0 0,0 1-1 0 0,0 0 0 0 0,1 0 0 0 0,-1 1 0 0 0,1-1 0 0 0,-1 1 1 0 0,1 0-1 0 0,-1-1 0 0 0,1 2 0 0 0,0-1 0 0 0,0 0 0 0 0,-1 1 1 0 0,1 0-1 0 0,0-1 0 0 0,0 2 0 0 0,0-1 0 0 0,-1 0 1 0 0,7 2-1 0 0,-3 0-56 0 0,0 1 1 0 0,0 0 0 0 0,0 0-1 0 0,-1 1 1 0 0,1 0 0 0 0,-1 0 0 0 0,0 1-1 0 0,0-1 1 0 0,0 1 0 0 0,0 0-1 0 0,-1 1 1 0 0,0 0 0 0 0,0 0-1 0 0,-1 0 1 0 0,0 0 0 0 0,0 0-1 0 0,0 1 1 0 0,-1 0 0 0 0,0 0-1 0 0,0 0 1 0 0,0 0 0 0 0,1 11-1 0 0,0-2-3 0 0,-1 0 1 0 0,0 0-1 0 0,-1 0 0 0 0,-1 0 0 0 0,-1 1 0 0 0,0-1 0 0 0,-1 1 0 0 0,-1-1 0 0 0,-5 22 0 0 0,4-26-163 0 0,-1 1 0 0 0,-1-1 0 0 0,0 0 0 0 0,-9 17 1 0 0,11-24-464 0 0,0 0 0 0 0,-1-1 0 0 0,1 1 0 0 0,-1 0 0 0 0,0-1 0 0 0,-1 0 1 0 0,-5 5-1 0 0,10-9 517 0 0,0 0 1 0 0,-1 1-1 0 0,1-1 1 0 0,0 0 0 0 0,0 0-1 0 0,0 0 1 0 0,0 1-1 0 0,-1-1 1 0 0,1 0-1 0 0,0 0 1 0 0,0 0 0 0 0,-1 0-1 0 0,1 0 1 0 0,0 0-1 0 0,0 1 1 0 0,-1-1-1 0 0,1 0 1 0 0,0 0-1 0 0,0 0 1 0 0,-1 0 0 0 0,1 0-1 0 0,0 0 1 0 0,0 0-1 0 0,-1 0 1 0 0,1 0-1 0 0,0 0 1 0 0,-1 0 0 0 0,1 0-1 0 0,0 0 1 0 0,0 0-1 0 0,-1-1 1 0 0,1 1-1 0 0,0 0 1 0 0,0 0-1 0 0,-1 0 1 0 0,1 0 0 0 0,0 0-1 0 0,0 0 1 0 0,0-1-1 0 0,-1 1 1 0 0,1 0-1 0 0,0 0 1 0 0,0 0 0 0 0,0-1-1 0 0,0 1 1 0 0,-1 0-1 0 0,1-14-4915 0 0,3 5-333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5:25.6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168 7 11610 0 0,'0'0'214'0'0,"0"0"0"0"0,0 0 0 0 0,0-1 0 0 0,0 1-1 0 0,0 0 1 0 0,0-1 0 0 0,-1 1 0 0 0,1 0 0 0 0,0 0-1 0 0,0-1 1 0 0,0 1 0 0 0,0 0 0 0 0,0 0-1 0 0,0-1 1 0 0,0 1 0 0 0,0 0 0 0 0,-1 0 0 0 0,1 0-1 0 0,0-1 1 0 0,0 1 0 0 0,0 0 0 0 0,-1 0-1 0 0,1 0 1 0 0,0 0 0 0 0,0-1 0 0 0,0 1 0 0 0,-1 0-1 0 0,1 0 1 0 0,0 0 0 0 0,0 0 0 0 0,-1 0 0 0 0,1 0-1 0 0,0 0 1 0 0,0-1 0 0 0,-1 1 0 0 0,1 0-1 0 0,0 0 1 0 0,0 0 0 0 0,-1 0 0 0 0,1 0 0 0 0,0 0-1 0 0,-1 0 1 0 0,1 0 0 0 0,0 1 0 0 0,-19 6 2555 0 0,-14 16-1852 0 0,22-12-818 0 0,0 1 0 0 0,2 0 0 0 0,-1 0 0 0 0,2 0 0 0 0,-1 1 1 0 0,2 1-1 0 0,0-1 0 0 0,0 1 0 0 0,-7 24 0 0 0,11-28-84 0 0,0 1 0 0 0,0-1 0 0 0,1 1 0 0 0,1 0 0 0 0,0-1-1 0 0,0 1 1 0 0,1 0 0 0 0,0 0 0 0 0,1 0 0 0 0,0 0 0 0 0,1-1 0 0 0,0 1 0 0 0,1 0 0 0 0,5 13 0 0 0,-4-18 34 0 0,0 0-1 0 0,0 0 0 0 0,0 0 1 0 0,1 0-1 0 0,0-1 1 0 0,0 1-1 0 0,1-1 0 0 0,-1-1 1 0 0,1 1-1 0 0,0-1 1 0 0,0 0-1 0 0,1 0 0 0 0,-1-1 1 0 0,1 0-1 0 0,0 0 0 0 0,0 0 1 0 0,0-1-1 0 0,0 0 1 0 0,11 1-1 0 0,-2 0 129 0 0,1 0 0 0 0,0-2 0 0 0,-1 0 0 0 0,1-1 0 0 0,0 0 0 0 0,0-1 0 0 0,25-6-1 0 0,-16 1 75 0 0,-1-2 0 0 0,-1 0 0 0 0,41-20-1 0 0,-55 23-488 0 0,-1 0 0 0 0,0 0 0 0 0,0-1 0 0 0,0-1 0 0 0,-1 1 0 0 0,0-1 0 0 0,0-1 0 0 0,-1 1 0 0 0,0-1 0 0 0,0-1 0 0 0,9-15 0 0 0,-13 19-900 0 0,-1 0 1 0 0,0 0 0 0 0,-1 0-1 0 0,1 0 1 0 0,-1 0-1 0 0,1-6 1 0 0,0-11-9177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1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70 11570 0 0,'-1'0'676'0'0,"-1"-1"-1"0"0,0 1 1 0 0,0 0-1 0 0,0 0 1 0 0,0 0-1 0 0,0 0 1 0 0,0 0-1 0 0,1 0 1 0 0,-1 0-1 0 0,0 0 1 0 0,0 1-1 0 0,0-1 1 0 0,0 1-1 0 0,-1 1 1 0 0,3-2-610 0 0,0 0 0 0 0,0-1 0 0 0,0 1 0 0 0,0 0 0 0 0,0 0 0 0 0,0 0 0 0 0,0 1 0 0 0,0-1 0 0 0,0 0 0 0 0,0 0 0 0 0,0 0 0 0 0,0 0 0 0 0,1 0 0 0 0,-1 0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1 0 0 0,0-1 0 0 0,0 0 0 0 0,0 0 0 0 0,0 0 0 0 0,0 0 1 0 0,-1 0-1 0 0,1 0 0 0 0,0 0 0 0 0,0 0 0 0 0,0 0 0 0 0,0 0 0 0 0,0 0 0 0 0,0 0 0 0 0,0 0 0 0 0,0 1 0 0 0,0-1 0 0 0,0 0 0 0 0,0 0 0 0 0,0 0 0 0 0,0 0 0 0 0,0 0 0 0 0,0 0 0 0 0,19-2 926 0 0,51-10-991 0 0,74-15-1630 0 0,-97 15-3243 0 0,0-2-3923 0 0,-25 6 1519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2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9930 0 0,'0'1'405'0'0,"1"-1"-1"0"0,0 0 0 0 0,-1 0 1 0 0,1 0-1 0 0,0 0 1 0 0,0 1-1 0 0,-1-1 1 0 0,1 0-1 0 0,0 0 1 0 0,-1 1-1 0 0,1-1 1 0 0,-1 1-1 0 0,1-1 0 0 0,0 1 1 0 0,-1-1-1 0 0,1 1 1 0 0,-1-1-1 0 0,1 1 1 0 0,-1-1-1 0 0,1 2 1 0 0,8 19 3362 0 0,0 29-2730 0 0,-8-41-683 0 0,2 24-331 0 0,-2 0 0 0 0,-5 58-1 0 0,1-50-112 0 0,3 45 0 0 0,2-57-6 0 0,1 0 0 0 0,2 0-1 0 0,1 0 1 0 0,14 41 0 0 0,-17-61 74 0 0,0 0 0 0 0,1 0 0 0 0,0 0 0 0 0,1 0 0 0 0,-1-1 0 0 0,2 0 0 0 0,-1 0 0 0 0,1 0 0 0 0,1-1 0 0 0,-1 0 0 0 0,1 0 0 0 0,1 0 0 0 0,-1-1 0 0 0,1 0 0 0 0,0-1 0 0 0,0 1 0 0 0,12 4 0 0 0,-17-8-68 0 0,1-1 1 0 0,-1 0 0 0 0,0 0-1 0 0,0 0 1 0 0,1 0-1 0 0,-1 0 1 0 0,1-1-1 0 0,-1 0 1 0 0,0 1 0 0 0,1-1-1 0 0,-1-1 1 0 0,1 1-1 0 0,-1 0 1 0 0,0-1 0 0 0,1 0-1 0 0,-1 1 1 0 0,0-1-1 0 0,1-1 1 0 0,-1 1-1 0 0,0 0 1 0 0,0-1 0 0 0,0 0-1 0 0,0 1 1 0 0,0-1-1 0 0,0 0 1 0 0,-1-1 0 0 0,1 1-1 0 0,-1 0 1 0 0,0-1-1 0 0,1 1 1 0 0,-1-1-1 0 0,0 0 1 0 0,2-5 0 0 0,2-2-1144 0 0,-1-1 1 0 0,0 0 0 0 0,-1-1 0 0 0,0 1 0 0 0,-1-1 0 0 0,0 0-1 0 0,-1 0 1 0 0,1-15 0 0 0,-1 2-3806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2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14211 0 0,'1'-13'5329'0'0,"-1"2"-1743"0"0,2-2-6400 0 0,6 2-4083 0 0,-5 8 3835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2.8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9994 0 0,'16'30'1178'0'0,"0"1"-1"0"0,-2 1 1 0 0,-2 0-1 0 0,16 64 1 0 0,14 141-660 0 0,-33-179-627 0 0,-5-33 456 0 0,-1 0 0 0 0,-1 0 0 0 0,-1 0-1 0 0,-4 45 1 0 0,3-70-273 0 0,0 0 0 0 0,0-1 0 0 0,0 1 1 0 0,0 0-1 0 0,-1 0 0 0 0,1 0 0 0 0,0 0 0 0 0,0 0 0 0 0,0 0 0 0 0,0 0 0 0 0,0 0 0 0 0,0 0 0 0 0,0 0 1 0 0,-1 0-1 0 0,1 0 0 0 0,0 0 0 0 0,0 0 0 0 0,0 0 0 0 0,0 0 0 0 0,0 0 0 0 0,0 0 0 0 0,0 0 0 0 0,-1 0 0 0 0,1 0 1 0 0,0 0-1 0 0,0 0 0 0 0,0 0 0 0 0,0 0 0 0 0,0 0 0 0 0,0 0 0 0 0,-1 0 0 0 0,1 0 0 0 0,0 0 0 0 0,0 0 1 0 0,0 0-1 0 0,0 0 0 0 0,0 0 0 0 0,0 0 0 0 0,0 0 0 0 0,0 1 0 0 0,0-1 0 0 0,-1 0 0 0 0,1 0 0 0 0,0 0 0 0 0,0 0 1 0 0,0 0-1 0 0,0 0 0 0 0,0 0 0 0 0,0 0 0 0 0,0 1 0 0 0,0-1 0 0 0,0 0 0 0 0,0 0 0 0 0,0 0 0 0 0,0 0 1 0 0,0 0-1 0 0,0 0 0 0 0,0 1 0 0 0,0-1 0 0 0,0 0 0 0 0,0 0 0 0 0,0 0 0 0 0,0 0 0 0 0,0 0 0 0 0,0 0 0 0 0,0 1 1 0 0,-7-16 1794 0 0,-3-22-888 0 0,8 15-931 0 0,2 1 0 0 0,0-1 1 0 0,2 1-1 0 0,0 0 0 0 0,1-1 0 0 0,2 1 0 0 0,0 0 0 0 0,1 1 0 0 0,0-1 1 0 0,2 1-1 0 0,1 1 0 0 0,0 0 0 0 0,2 0 0 0 0,18-26 0 0 0,-24 40-73 0 0,0 0-1 0 0,0 0 0 0 0,0 1 1 0 0,1-1-1 0 0,0 2 0 0 0,-1-1 1 0 0,1 0-1 0 0,1 1 0 0 0,-1 0 1 0 0,0 1-1 0 0,1-1 0 0 0,0 1 1 0 0,-1 1-1 0 0,1-1 0 0 0,0 1 1 0 0,0 0-1 0 0,0 1 0 0 0,0 0 1 0 0,0 0-1 0 0,0 0 0 0 0,0 1 1 0 0,0 0-1 0 0,-1 0 0 0 0,1 1 1 0 0,0-1-1 0 0,-1 2 0 0 0,1-1 1 0 0,-1 1-1 0 0,1 0 0 0 0,-1 0 1 0 0,0 1-1 0 0,0-1 0 0 0,-1 1 1 0 0,1 1-1 0 0,5 4 0 0 0,-10-7 11 0 0,0-1-1 0 0,0 0 1 0 0,0 0-1 0 0,0 1 0 0 0,0-1 1 0 0,0 1-1 0 0,0-1 1 0 0,0 1-1 0 0,-1-1 1 0 0,1 1-1 0 0,-1-1 1 0 0,1 1-1 0 0,-1 0 1 0 0,1-1-1 0 0,-1 1 0 0 0,0 0 1 0 0,0-1-1 0 0,0 1 1 0 0,0 0-1 0 0,0-1 1 0 0,-1 4-1 0 0,0-1-14 0 0,0 0-1 0 0,0-1 1 0 0,-1 1-1 0 0,0-1 1 0 0,1 1-1 0 0,-1-1 1 0 0,-1 1-1 0 0,1-1 1 0 0,-3 3-1 0 0,-7 7-134 0 0,-1-1 0 0 0,0 0 0 0 0,-19 12 0 0 0,28-21 103 0 0,-84 59-779 0 0,-47 36 798 0 0,135-98 54 0 0,0 0 1 0 0,0 0-1 0 0,-1 1 1 0 0,1-1-1 0 0,0 0 1 0 0,0 0-1 0 0,0 1 0 0 0,-1-1 1 0 0,1 0-1 0 0,0 0 1 0 0,0 1-1 0 0,0-1 0 0 0,0 0 1 0 0,-1 0-1 0 0,1 1 1 0 0,0-1-1 0 0,0 0 0 0 0,0 1 1 0 0,0-1-1 0 0,0 0 1 0 0,0 1-1 0 0,0-1 1 0 0,0 0-1 0 0,0 1 0 0 0,0-1 1 0 0,0 0-1 0 0,0 0 1 0 0,0 1-1 0 0,0-1 0 0 0,0 0 1 0 0,1 1-1 0 0,-1-1 1 0 0,0 0-1 0 0,0 1 0 0 0,0-1 1 0 0,12 10 243 0 0,21 5-64 0 0,-30-14-160 0 0,209 70 133 0 0,-161-51 56 0 0,-18-7-2462 0 0,-11-5-4063 0 0,-11-5-1895 0 0,-5-4 3181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07:53.4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1 177 12803 0 0,'1'-4'545'0'0,"0"0"0"0"0,1 0 0 0 0,-1-1 1 0 0,1 1-1 0 0,0 0 0 0 0,0 0 0 0 0,1 1 0 0 0,-1-1 1 0 0,1 0-1 0 0,0 1 0 0 0,0-1 0 0 0,0 1 1 0 0,0 0-1 0 0,0 0 0 0 0,1 0 0 0 0,-1 1 0 0 0,6-3 1 0 0,-4 2-353 0 0,0 1 0 0 0,0-1 0 0 0,1 2 0 0 0,-1-1 1 0 0,1 0-1 0 0,0 1 0 0 0,-1 0 0 0 0,1 1 0 0 0,0-1 1 0 0,0 1-1 0 0,-1 0 0 0 0,8 1 0 0 0,-7 0-190 0 0,0 0 0 0 0,0 0 0 0 0,-1 0-1 0 0,1 0 1 0 0,-1 1 0 0 0,1 0 0 0 0,-1 0 0 0 0,0 1-1 0 0,0-1 1 0 0,0 1 0 0 0,0 0 0 0 0,0 1 0 0 0,0-1-1 0 0,-1 1 1 0 0,0 0 0 0 0,0 0 0 0 0,0 0 0 0 0,0 0-1 0 0,-1 1 1 0 0,1 0 0 0 0,-1 0 0 0 0,0 0 0 0 0,-1 0-1 0 0,1 0 1 0 0,-1 0 0 0 0,0 1 0 0 0,2 6 0 0 0,-3-4-13 0 0,-1-1 1 0 0,0 1-1 0 0,0-1 1 0 0,0 1-1 0 0,-1-1 1 0 0,0 1-1 0 0,-1-1 1 0 0,0 1-1 0 0,0-1 1 0 0,0 0-1 0 0,-1 0 1 0 0,0 0-1 0 0,0 0 0 0 0,-1-1 1 0 0,-6 10-1 0 0,-6 6-256 0 0,-2 0-1 0 0,-36 35 0 0 0,42-45 154 0 0,46-47-202 0 0,-2-1 0 0 0,-2-2 0 0 0,-1-1 0 0 0,-2-1 0 0 0,28-54 0 0 0,-43 69 320 0 0,0-3 0 0 0,2 1 0 0 0,27-40 0 0 0,-36 61 813 0 0,-8 8-272 0 0,-15 20-50 0 0,-27 37-338 0 0,33-40-86 0 0,-5 7-37 0 0,0 2 0 0 0,-15 36-1 0 0,29-57 6 0 0,0 1 0 0 0,0-1-1 0 0,1 1 1 0 0,0-1 0 0 0,0 1-1 0 0,1 0 1 0 0,0 0 0 0 0,0-1-1 0 0,1 1 1 0 0,0 0-1 0 0,1 0 1 0 0,0 0 0 0 0,0 0-1 0 0,3 12 1 0 0,-2-16 55 0 0,0 0 0 0 0,1 0 0 0 0,-1 0 0 0 0,1 0 0 0 0,0 0 0 0 0,0-1 0 0 0,0 1 0 0 0,0-1 0 0 0,1 0 0 0 0,-1 0 0 0 0,1 0-1 0 0,0-1 1 0 0,0 1 0 0 0,0-1 0 0 0,0 0 0 0 0,0 0 0 0 0,1 0 0 0 0,-1-1 0 0 0,0 1 0 0 0,1-1 0 0 0,-1 0 0 0 0,1-1 0 0 0,0 1 0 0 0,5-1 0 0 0,5 2 64 0 0,1-2-1 0 0,0 0 1 0 0,-1-1 0 0 0,1 0-1 0 0,29-8 1 0 0,-30 5-181 0 0,0-1 0 0 0,1 0 0 0 0,-1-1 1 0 0,-1-1-1 0 0,1 0 0 0 0,20-15 0 0 0,0-8-3665 0 0,-5-5-5441 0 0,-16 15-441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0:40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15547 0 0,'-1'0'116'0'0,"1"0"0"0"0,-1 0 0 0 0,1-1 0 0 0,-1 1 0 0 0,0 0 0 0 0,1 0 0 0 0,-1 0 0 0 0,1 0-1 0 0,-1 0 1 0 0,1 0 0 0 0,-1 0 0 0 0,1 0 0 0 0,-1 0 0 0 0,0 1 0 0 0,1-1 0 0 0,-1 0 0 0 0,1 0 0 0 0,-1 0 0 0 0,1 1-1 0 0,-1-1 1 0 0,1 0 0 0 0,-1 1 0 0 0,1-1 0 0 0,0 0 0 0 0,-1 1 0 0 0,1-1 0 0 0,-1 0 0 0 0,1 1 0 0 0,-2 18 886 0 0,19 31-1549 0 0,-10-32 1201 0 0,150 530-294 0 0,14 184-511 0 0,-20 523 243 0 0,-119-541 1743 0 0,-5-92 1120 0 0,-18-501-2369 0 0,2 86 185 0 0,-16-188-183 0 0,5-19-787 0 0,0 0 1 0 0,-1 1 0 0 0,1-1-1 0 0,0 0 1 0 0,-1 1 0 0 0,1-1-1 0 0,0 0 1 0 0,-1 0 0 0 0,1 1-1 0 0,-1-1 1 0 0,1 0-1 0 0,-1 0 1 0 0,1 0 0 0 0,0 0-1 0 0,-1 0 1 0 0,1 0 0 0 0,-1 1-1 0 0,1-1 1 0 0,-1 0 0 0 0,1 0-1 0 0,-1 0 1 0 0,1 0 0 0 0,-1-1-1 0 0,0 1 1 0 0,0 0-559 0 0,-1-1 1 0 0,0 0-1 0 0,1 0 0 0 0,-1 0 1 0 0,0 0-1 0 0,1 0 1 0 0,0 0-1 0 0,-1 0 0 0 0,1 0 1 0 0,0-1-1 0 0,-1 1 1 0 0,1 0-1 0 0,0-1 0 0 0,0 1 1 0 0,0-1-1 0 0,-1-2 1 0 0,-5-12-5268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3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12315 0 0,'0'0'119'0'0,"0"-1"1"0"0,0 0-1 0 0,0 1 1 0 0,0-1 0 0 0,0 0-1 0 0,0 1 1 0 0,0-1-1 0 0,0 0 1 0 0,0 1 0 0 0,0-1-1 0 0,0 1 1 0 0,1-1-1 0 0,-1 0 1 0 0,0 1 0 0 0,0-1-1 0 0,1 1 1 0 0,-1-1-1 0 0,1 1 1 0 0,-1-1 0 0 0,0 1-1 0 0,1-1 1 0 0,-1 1-1 0 0,1-1 1 0 0,-1 1 0 0 0,1-1-1 0 0,-1 1 1 0 0,1 0-1 0 0,0-1 1 0 0,1 1 60 0 0,-1-1-1 0 0,1 1 0 0 0,-1 0 1 0 0,0 0-1 0 0,1 0 1 0 0,-1 0-1 0 0,0 1 1 0 0,1-1-1 0 0,-1 0 1 0 0,0 0-1 0 0,1 1 1 0 0,1 0-1 0 0,35 21 1563 0 0,-21-9-1576 0 0,0 1 1 0 0,-1 1-1 0 0,-1 1 1 0 0,0 0-1 0 0,-1 1 1 0 0,0 0 0 0 0,-2 1-1 0 0,0 1 1 0 0,-1 0-1 0 0,-1 0 1 0 0,-1 1-1 0 0,-1 1 1 0 0,0-1 0 0 0,-2 1-1 0 0,0 1 1 0 0,-1-1-1 0 0,-1 1 1 0 0,-2 0 0 0 0,0-1-1 0 0,-1 24 1 0 0,-2-18-136 0 0,-2 0-1 0 0,0-1 1 0 0,-2 1 0 0 0,-1-1 0 0 0,-1 0 0 0 0,-1 0 0 0 0,-1-1 0 0 0,-19 36 0 0 0,19-44-1729 0 0,-1 0 0 0 0,-1-1-1 0 0,-1-1 1 0 0,-15 17 0 0 0,15-19-5643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0:42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0 303 17300 0 0,'9'0'2264'0'0,"14"10"-3315"0"0,-20-9 1291 0 0,26 10-265 0 0,-1-2 0 0 0,1-1 0 0 0,1-1 0 0 0,0-1 0 0 0,-1-2 0 0 0,2-1 0 0 0,30-1 0 0 0,459-26 169 0 0,-196 4-152 0 0,1519-53 128 0 0,-805 16 43 0 0,191-9-107 0 0,16 31-59 0 0,-243 9 46 0 0,-366 0 27 0 0,361-11 45 0 0,-485 37 49 0 0,-4 41-39 0 0,-493-39-131 0 0,142 25 208 0 0,-133-21-44 0 0,-1 0 1 0 0,0 2 0 0 0,0 1-1 0 0,32 16 1 0 0,-43-17-100 0 0,0 1 0 0 0,0 0 0 0 0,-1 1 0 0 0,0 0 0 0 0,-1 0 0 0 0,0 1 0 0 0,-1 1 0 0 0,0-1 0 0 0,9 19 0 0 0,5 10-102 0 0,29 71-1 0 0,70 200-158 0 0,43 163 69 0 0,45 325-177 0 0,-74-250 391 0 0,170 670 2026 0 0,-243-859-928 0 0,-26-139-19 0 0,-13-45-92 0 0,-24-173-1196 0 0,0 0 0 0 0,0 0 0 0 0,1 0 0 0 0,-1 0 0 0 0,1 0 0 0 0,0 0 0 0 0,0 0-1 0 0,2 3 1 0 0,-3-6 50 0 0,0 0-1 0 0,0 0 1 0 0,0 0-1 0 0,0 0 0 0 0,0-1 1 0 0,0 1-1 0 0,0 0 0 0 0,0 0 1 0 0,0 0-1 0 0,0 0 1 0 0,0 0-1 0 0,0 0 0 0 0,0 0 1 0 0,0 0-1 0 0,0 0 1 0 0,0 0-1 0 0,0 0 0 0 0,0 0 1 0 0,0-1-1 0 0,0 1 1 0 0,0 0-1 0 0,0 0 0 0 0,0 0 1 0 0,1-1-1652 0 0,0 1 1652 0 0,-1 0-1 0 0,0 0 1 0 0,0 0-1 0 0,0 0 0 0 0,0 0 1 0 0,0 0-1 0 0,0 1 0 0 0,0-1 1 0 0,0 0-1 0 0,0 0 1 0 0,0 0-1 0 0,0 0 0 0 0,0 0 1 0 0,1 0-158 0 0,-3-20-7727 0 0,-1 2 80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0:43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3 274 11883 0 0,'-1'-1'125'0'0,"1"0"1"0"0,-1 0 0 0 0,1 0 0 0 0,0 0 0 0 0,0 0 0 0 0,-1 0 0 0 0,1 0 0 0 0,0 0 0 0 0,0 0 0 0 0,0 0 0 0 0,0 0 0 0 0,0 0 0 0 0,0 0 0 0 0,1 0-1 0 0,-1 0 1 0 0,0 0 0 0 0,0 0 0 0 0,1 0 0 0 0,-1 0 0 0 0,1 0 0 0 0,-1 0 0 0 0,1 0 0 0 0,-1 0 0 0 0,1 0 0 0 0,2-2-1 0 0,-1 0 0 0 0,0 1 0 0 0,1 0 0 0 0,-1-1 0 0 0,1 1 0 0 0,0 0 0 0 0,5-3 1 0 0,-2 2-98 0 0,0 0 0 0 0,0 0 0 0 0,0 1 0 0 0,1 0-1 0 0,-1 0 1 0 0,1 0 0 0 0,-1 1 0 0 0,8-1 0 0 0,251 18-728 0 0,365-51 520 0 0,-327 11 111 0 0,172-9-28 0 0,712-32 143 0 0,-232 54-263 0 0,-506 7 381 0 0,438-14 161 0 0,495 0-99 0 0,-923 23-163 0 0,460 5 814 0 0,-855-10-718 0 0,453 9 1722 0 0,-172 1-1048 0 0,1093 6-47 0 0,-1048-17-532 0 0,289-28 851 0 0,-664 28-1346 0 0,33-7-796 0 0,-45 7 117 0 0,0 0-1 0 0,0 0 1 0 0,0 0 0 0 0,-1-1-1 0 0,1 1 1 0 0,0-1-1 0 0,-1 0 1 0 0,4-2-1 0 0,3-6-6567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17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642 371 9466 0 0,'17'-74'1402'0'0,"-13"50"1815"0"0,0 0 1 0 0,0-40-1 0 0,-4 51-2078 0 0,-2-64 3833 0 0,1 69-4607 0 0,0 0 1 0 0,0 1 0 0 0,-1-1-1 0 0,0 0 1 0 0,0 1-1 0 0,-1-1 1 0 0,-4-8 0 0 0,6 14-324 0 0,1 1 0 0 0,-1-1 1 0 0,0 1-1 0 0,0-1 1 0 0,0 1-1 0 0,0 0 1 0 0,0-1-1 0 0,0 1 0 0 0,0 0 1 0 0,-1 0-1 0 0,1 0 1 0 0,0 0-1 0 0,-1 0 1 0 0,1 0-1 0 0,-1 0 0 0 0,1 0 1 0 0,-1 0-1 0 0,1 1 1 0 0,-1-1-1 0 0,0 0 1 0 0,1 1-1 0 0,-1 0 0 0 0,0-1 1 0 0,-1 1-1 0 0,0 0-27 0 0,1 1 0 0 0,-1 0 0 0 0,1-1 1 0 0,-1 1-1 0 0,1 0 0 0 0,0 0 0 0 0,-1 0 0 0 0,1 0 0 0 0,0 1 0 0 0,0-1 0 0 0,0 1 0 0 0,0-1 0 0 0,0 1 0 0 0,-2 3 1 0 0,-4 4-43 0 0,0 0 1 0 0,1 1-1 0 0,0 0 1 0 0,1 0-1 0 0,-10 21 1 0 0,7-6-12 0 0,1 1 0 0 0,1 0 0 0 0,1 0-1 0 0,1 1 1 0 0,1 0 0 0 0,1 53 0 0 0,19 164-113 0 0,-10-187 176 0 0,71 743-288 0 0,-20 467 465 0 0,-78-878 437 0 0,14-335-394 0 0,-3 1 0 0 0,-2-1 0 0 0,-3-1 1 0 0,-1-1-1 0 0,-26 53 0 0 0,33-86-193 0 0,-1 0 0 0 0,0-1-1 0 0,-2 0 1 0 0,0-1 0 0 0,-1 0-1 0 0,0-1 1 0 0,-2 0 0 0 0,0-1-1 0 0,-28 21 1 0 0,36-31-91 0 0,-1 0-1 0 0,0 0 1 0 0,0 0-1 0 0,0-1 1 0 0,0-1 0 0 0,-1 0-1 0 0,0 0 1 0 0,1 0-1 0 0,-1-1 1 0 0,0 0 0 0 0,0-1-1 0 0,0 0 1 0 0,-1-1 0 0 0,1 1-1 0 0,0-2 1 0 0,0 1-1 0 0,0-1 1 0 0,0-1 0 0 0,0 0-1 0 0,0 0 1 0 0,0 0-1 0 0,1-1 1 0 0,-1-1 0 0 0,-12-6-1 0 0,12 5-685 0 0,0-1 0 0 0,1 0 0 0 0,0 0 0 0 0,0-1 0 0 0,0 1 0 0 0,-9-14 0 0 0,5 6-2841 0 0,1-1 0 0 0,-16-28 0 0 0,6 2-6092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19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32 9538 0 0,'-8'-22'2586'0'0,"1"13"846"0"0,6 9-3338 0 0,1 0 0 0 0,0 0 0 0 0,0 0 0 0 0,0 0 0 0 0,0 0 0 0 0,-1 0 0 0 0,1 0-1 0 0,0 0 1 0 0,0 0 0 0 0,0 0 0 0 0,0-1 0 0 0,-1 1 0 0 0,1 0 0 0 0,0 1 0 0 0,0-1 0 0 0,0 0 0 0 0,-1 0 0 0 0,1 0 0 0 0,0 0 0 0 0,0 0-1 0 0,0 0 1 0 0,0 0 0 0 0,-1 0 0 0 0,1 0 0 0 0,0 0 0 0 0,0 0 0 0 0,0 0 0 0 0,0 0 0 0 0,0 1 0 0 0,-1-1 0 0 0,1 0 0 0 0,0 0 0 0 0,0 0 0 0 0,0 0-1 0 0,0 0 1 0 0,0 1 0 0 0,0-1 0 0 0,0 0 0 0 0,-1 0 0 0 0,1 0 0 0 0,0 0 0 0 0,0 1 0 0 0,-1 4 300 0 0,0 1-1 0 0,0 0 1 0 0,0-1 0 0 0,0 1-1 0 0,1 0 1 0 0,0 0 0 0 0,1-1-1 0 0,1 12 1 0 0,0 10 46 0 0,-3 99 567 0 0,1 107-721 0 0,12-77-566 0 0,-6-101 281 0 0,3-1 1 0 0,2 0 0 0 0,18 54-1 0 0,-23-91-3 0 0,1 0-1 0 0,1 0 1 0 0,1 0-1 0 0,0-1 1 0 0,17 21 0 0 0,-19-28 32 0 0,0 0 0 0 0,1-1 0 0 0,1 0 0 0 0,-1-1 0 0 0,1 0 0 0 0,1 0 0 0 0,-1-1 0 0 0,1 0 0 0 0,20 8 0 0 0,-22-10 118 0 0,1-1 1 0 0,0-1 0 0 0,0 1 0 0 0,0-2 0 0 0,1 1 0 0 0,-1-1-1 0 0,0-1 1 0 0,1 1 0 0 0,-1-2 0 0 0,0 1 0 0 0,19-5 0 0 0,-15 2 116 0 0,0-1 1 0 0,0-1 0 0 0,0 0-1 0 0,-1-1 1 0 0,0 0-1 0 0,0-1 1 0 0,17-12 0 0 0,-8 2 68 0 0,0-1 1 0 0,-1-2-1 0 0,0 0 1 0 0,-2-1-1 0 0,-1 0 0 0 0,0-2 1 0 0,20-35-1 0 0,-26 34-240 0 0,0-1 0 0 0,-1 0 0 0 0,-2 0-1 0 0,0-1 1 0 0,-2 0 0 0 0,0 0 0 0 0,1-36-1 0 0,-1-66-1015 0 0,-11 6-3808 0 0,5 116 3397 0 0,-5-24-11289 0 0,2 23 4947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19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17732 0 0,'2'0'245'0'0,"-1"1"1"0"0,1 0-1 0 0,-1 0 1 0 0,0-1-1 0 0,1 1 0 0 0,-1 0 1 0 0,0 0-1 0 0,0 0 1 0 0,0 0-1 0 0,0 1 1 0 0,0-1-1 0 0,0 0 1 0 0,0 0-1 0 0,0 1 0 0 0,1 2 1 0 0,13 21 136 0 0,-9-10 217 0 0,-1 0 0 0 0,0 1 0 0 0,0-1 0 0 0,-2 1 0 0 0,4 30 0 0 0,-4 85 653 0 0,-2-53-857 0 0,4 91-27 0 0,28 440 101 0 0,-26-547-341 0 0,20 86-1 0 0,-31-162-2708 0 0,0-1-2423 0 0,0-1 1 0 0,-2-25-1 0 0,4 17-1609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19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239 27 19260 0 0,'28'-26'2819'0'0,"-43"51"478"0"0,4-4-3133 0 0,-13 19-131 0 0,1 2-1 0 0,3 0 1 0 0,-21 61 0 0 0,-12 64-178 0 0,10-29-237 0 0,11-16-57 0 0,29-103-4049 0 0,2-7-4605 0 0,1-20 6896 0 0,0-2-2841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19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8794 0 0,'28'28'5729'0'0,"-16"-11"-4789"0"0,-1 1-1 0 0,-1 0 1 0 0,-1 0-1 0 0,-1 1 1 0 0,10 32-1 0 0,11 23-104 0 0,-4-25-668 0 0,-13-28-115 0 0,-2 1-1 0 0,13 34 1 0 0,-21-37-2160 0 0,-2-18 1772 0 0,0-1 1 0 0,0 1-1 0 0,-1-1 1 0 0,1 1-1 0 0,0-1 1 0 0,0 1-1 0 0,0-1 1 0 0,0 0-1 0 0,-1 1 1 0 0,1-1-1 0 0,0 1 1 0 0,0-1-1 0 0,-1 0 0 0 0,1 1 1 0 0,0-1-1 0 0,-1 1 1 0 0,1-1-1 0 0,0 0 1 0 0,-1 0-1 0 0,1 1 1 0 0,-1-1-1 0 0,1 0 1 0 0,0 0-1 0 0,-1 1 1 0 0,1-1-1 0 0,-1 0 1 0 0,1 0-1 0 0,-1 0 1 0 0,1 0-1 0 0,-1 0 1 0 0,1 1-1 0 0,-1-1 1 0 0,1 0-1 0 0,-1 0 1 0 0,-5 0-4194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0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1 333 13835 0 0,'1'-1'390'0'0,"0"-1"0"0"0,0 1 0 0 0,0 0 0 0 0,0-1 0 0 0,1 1 0 0 0,-1 0 0 0 0,0 0 0 0 0,1 0 0 0 0,-1 0 0 0 0,1 0 0 0 0,-1 0 0 0 0,1 0 0 0 0,0 0 0 0 0,3-1 0 0 0,31-10 1347 0 0,-25 9-904 0 0,383-148 2731 0 0,-267 91-6284 0 0,-3-7-4704 0 0,-85 45-1674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0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15787 0 0,'3'1'274'0'0,"0"-1"0"0"0,-1 0 0 0 0,1 1 0 0 0,0-1-1 0 0,0 1 1 0 0,-1 0 0 0 0,1 0 0 0 0,-1 0 0 0 0,1 0-1 0 0,-1 0 1 0 0,1 1 0 0 0,-1-1 0 0 0,0 1 0 0 0,1 0 0 0 0,-1-1-1 0 0,0 1 1 0 0,0 0 0 0 0,0 0 0 0 0,-1 0 0 0 0,1 1-1 0 0,0-1 1 0 0,-1 0 0 0 0,0 1 0 0 0,1-1 0 0 0,-1 1-1 0 0,0-1 1 0 0,0 1 0 0 0,0 0 0 0 0,-1-1 0 0 0,2 6 0 0 0,1 10 30 0 0,0 0 1 0 0,-2 0 0 0 0,0 32 0 0 0,-1-25-92 0 0,15 299 141 0 0,-5-219-418 0 0,26 111 1 0 0,89 297-188 0 0,-123-502-191 0 0,9 49 1142 0 0,-11-31-2593 0 0,-8-3-4560 0 0,8-26 6205 0 0,0 1 0 0 0,0-1 1 0 0,-1 0-1 0 0,1 1 0 0 0,0-1 1 0 0,-1 1-1 0 0,1-1 0 0 0,0 0 1 0 0,-1 1-1 0 0,1-1 0 0 0,0 0 1 0 0,-1 1-1 0 0,1-1 0 0 0,-1 0 1 0 0,1 0-1 0 0,-1 1 0 0 0,1-1 1 0 0,-1 0-1 0 0,1 0 0 0 0,-1 0 1 0 0,1 0-1 0 0,-1 1 0 0 0,1-1 1 0 0,-1 0-1 0 0,1 0 0 0 0,-1 0 1 0 0,1 0-1 0 0,-1 0 0 0 0,1 0 1 0 0,-1 0-1 0 0,1-1 0 0 0,-1 1 1 0 0,1 0-1 0 0,0 0 0 0 0,-1 0 1 0 0,1 0-1 0 0,-1-1 0 0 0,-5-3-4327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1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72 367 11987 0 0,'4'-135'7524'0'0,"-4"122"-6993"0"0,0-5 99 0 0,0-1 1 0 0,1 0-1 0 0,1 1 0 0 0,0-1 1 0 0,7-21-1 0 0,-8 35-612 0 0,1 0 1 0 0,0 1-1 0 0,0-1 0 0 0,0 1 1 0 0,1-1-1 0 0,0 1 0 0 0,0 0 1 0 0,0 0-1 0 0,0 0 0 0 0,0 0 1 0 0,1 1-1 0 0,0-1 1 0 0,0 1-1 0 0,0 0 0 0 0,0 0 1 0 0,0 1-1 0 0,0-1 0 0 0,1 1 1 0 0,0 0-1 0 0,-1 0 0 0 0,1 0 1 0 0,0 1-1 0 0,0-1 0 0 0,6 0 1 0 0,2 0-11 0 0,0 1 0 0 0,0 1 1 0 0,0 0-1 0 0,0 1 0 0 0,0 0 1 0 0,0 0-1 0 0,0 2 0 0 0,-1 0 1 0 0,1 0-1 0 0,19 9 1 0 0,-17-6 9 0 0,0 0 1 0 0,-1 2 0 0 0,0 0 0 0 0,-1 0 0 0 0,1 1-1 0 0,-2 1 1 0 0,1 0 0 0 0,12 15 0 0 0,-20-20 4 0 0,0 1 0 0 0,-1 0 0 0 0,0 0 0 0 0,0 0 0 0 0,0 0 0 0 0,-1 0 0 0 0,0 1 0 0 0,0 0 0 0 0,-1-1 0 0 0,0 1 0 0 0,0 0 0 0 0,0 0 0 0 0,-1 0 0 0 0,0 1 0 0 0,-1-1 0 0 0,1 0 0 0 0,-1 0 0 0 0,-1 0 1 0 0,1 1-1 0 0,-1-1 0 0 0,-1 0 0 0 0,1 0 0 0 0,-1 0 0 0 0,0 0 0 0 0,-1-1 0 0 0,0 1 0 0 0,-6 10 0 0 0,-3 5-31 0 0,-2 0 0 0 0,-1-1-1 0 0,-1-1 1 0 0,0-1 0 0 0,-2 0 0 0 0,-29 24 0 0 0,-108 87-2033 0 0,72-72-1877 0 0,56-43-131 0 0,-35 16 1 0 0,42-24 1793 0 0,2-2-2765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6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14 167 11755 0 0,'-4'-11'51'0'0,"2"8"726"0"0,1 0-1 0 0,0 0 1 0 0,-1 0 0 0 0,1 0 0 0 0,1 0-1 0 0,-1 0 1 0 0,0-7 0 0 0,1 9-667 0 0,0 0 1 0 0,0 0-1 0 0,1 0 1 0 0,-1 0 0 0 0,0 0-1 0 0,1 0 1 0 0,-1 0-1 0 0,1 0 1 0 0,-1 0-1 0 0,1 0 1 0 0,0 0-1 0 0,-1 0 1 0 0,1 0 0 0 0,0 0-1 0 0,0 1 1 0 0,0-1-1 0 0,-1 0 1 0 0,1 1-1 0 0,0-1 1 0 0,0 0-1 0 0,0 1 1 0 0,0-1 0 0 0,0 1-1 0 0,0 0 1 0 0,0-1-1 0 0,0 1 1 0 0,0 0-1 0 0,2-1 1 0 0,103-25 1026 0 0,125-16 0 0 0,-108 22-182 0 0,-96 14-648 0 0,-18 4-159 0 0,1 0-1 0 0,-1 0 1 0 0,0 1 0 0 0,1 0 0 0 0,0 0 0 0 0,-1 1-1 0 0,17 2 1 0 0,-24-1-131 0 0,-1 0-1 0 0,0 0 1 0 0,0 0-1 0 0,0 0 1 0 0,0 0-1 0 0,0 0 1 0 0,0 0-1 0 0,0 0 0 0 0,-1 1 1 0 0,1-1-1 0 0,0 0 1 0 0,-1 1-1 0 0,1-1 1 0 0,0 0-1 0 0,-1 1 1 0 0,0-1-1 0 0,1 0 1 0 0,-1 1-1 0 0,0 1 1 0 0,6 36 84 0 0,-5-32-82 0 0,67 377-154 0 0,-12-80 83 0 0,-21-27-12 0 0,-12 1 1 0 0,-16 340-1 0 0,-12-528 198 0 0,-29 157 0 0 0,33-243-25 0 0,1 1 0 0 0,-1-1 0 0 0,0 0 0 0 0,-1 0 0 0 0,1 0 0 0 0,-1 0-1 0 0,-2 5 1 0 0,3-9-62 0 0,1 1-1 0 0,0-1 1 0 0,-1 0 0 0 0,1 1-1 0 0,0-1 1 0 0,-1 0-1 0 0,1 1 1 0 0,-1-1-1 0 0,1 0 1 0 0,0 0-1 0 0,-1 1 1 0 0,1-1 0 0 0,-1 0-1 0 0,1 0 1 0 0,-1 0-1 0 0,1 0 1 0 0,-1 1-1 0 0,1-1 1 0 0,-1 0-1 0 0,1 0 1 0 0,-1 0 0 0 0,1 0-1 0 0,-1 0 1 0 0,0 0-1 0 0,-17-12 1025 0 0,8 2-1215 0 0,-1 0 0 0 0,0 1 0 0 0,-1 1 0 0 0,0 0-1 0 0,0 0 1 0 0,-16-6 0 0 0,-9 0-4516 0 0,-2 3-5126 0 0,17 7 1340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1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16 425 9482 0 0,'-2'3'502'0'0,"-11"17"2125"0"0,13-19-2292 0 0,0-1-1 0 0,0 1 1 0 0,0-1 0 0 0,-1 1 0 0 0,1-1 0 0 0,0 0 0 0 0,0 1 0 0 0,0-1 0 0 0,0 1 0 0 0,0-1 0 0 0,0 1-1 0 0,0-1 1 0 0,0 1 0 0 0,0-1 0 0 0,0 1 0 0 0,0-1 0 0 0,1 1 0 0 0,-1-1 0 0 0,0 1 0 0 0,0-1 0 0 0,0 1-1 0 0,1-1 1 0 0,-1 0 0 0 0,0 1 0 0 0,3-6 4525 0 0,3-24-3158 0 0,3-53-1167 0 0,4 0 0 0 0,30-101 0 0 0,-42 178-540 0 0,1 0 0 0 0,-1 0 0 0 0,1 0 0 0 0,0 0 0 0 0,1 1-1 0 0,-1-1 1 0 0,1 1 0 0 0,0-1 0 0 0,0 1 0 0 0,1 0 0 0 0,-1 0 0 0 0,1 0 0 0 0,7-6-1 0 0,-9 9-5 0 0,1 0-1 0 0,-1 0 0 0 0,0-1 0 0 0,1 1 1 0 0,-1 1-1 0 0,1-1 0 0 0,-1 0 0 0 0,1 1 0 0 0,0-1 1 0 0,-1 1-1 0 0,1 0 0 0 0,0 0 0 0 0,-1 0 0 0 0,1 0 1 0 0,0 0-1 0 0,-1 0 0 0 0,1 1 0 0 0,-1 0 1 0 0,1-1-1 0 0,0 1 0 0 0,-1 0 0 0 0,0 0 0 0 0,1 0 1 0 0,-1 0-1 0 0,0 1 0 0 0,1-1 0 0 0,-1 1 1 0 0,3 3-1 0 0,16 14-49 0 0,-1 1 0 0 0,-1 1 0 0 0,-1 0-1 0 0,-1 2 1 0 0,-1 0 0 0 0,16 32 0 0 0,17 22-134 0 0,-39-63-212 0 0,14 22 949 0 0,56 62 1 0 0,-69-87-979 0 0,0 0 0 0 0,1-1 0 0 0,19 12 0 0 0,-22-17-703 0 0,0 0 1 0 0,0 0-1 0 0,0-1 1 0 0,1 0 0 0 0,-1-1-1 0 0,13 3 1 0 0,-9-4-4078 0 0,-2-3-3358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2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13355 0 0,'0'0'46'0'0,"0"1"1"0"0,0-1-1 0 0,0 0 1 0 0,0 0-1 0 0,0 0 1 0 0,1 0 0 0 0,-1 0-1 0 0,0 1 1 0 0,0-1-1 0 0,0 0 1 0 0,0 0-1 0 0,0 0 1 0 0,0 0-1 0 0,0 0 1 0 0,0 1-1 0 0,1-1 1 0 0,-1 0-1 0 0,0 0 1 0 0,0 0-1 0 0,0 0 1 0 0,0 0-1 0 0,0 0 1 0 0,1 0 0 0 0,-1 0-1 0 0,0 0 1 0 0,0 0-1 0 0,0 0 1 0 0,0 0-1 0 0,1 0 1 0 0,-1 0-1 0 0,0 0 1 0 0,0 0-1 0 0,0 0 1 0 0,0 0-1 0 0,1 0 1 0 0,-1 0-1 0 0,0 0 1 0 0,0 0-1 0 0,0 0 1 0 0,0 0-1 0 0,1 0 1 0 0,-1 0 0 0 0,0 0-1 0 0,0 0 1 0 0,0 0-1 0 0,0 0 1 0 0,0 0-1 0 0,1 0 1 0 0,-1-1-1 0 0,0 1 1 0 0,0 0-1 0 0,0 0 1 0 0,0 0-1 0 0,0 0 1 0 0,0 0-1 0 0,0-1 1 0 0,0 1-1 0 0,1 0 1 0 0,-1 0 0 0 0,0 0-1 0 0,0 0 1 0 0,0 0-1 0 0,0-1 1 0 0,0 1-1 0 0,0 0 1 0 0,0 0-1 0 0,0 0 1 0 0,0-1-1 0 0,7 16 3960 0 0,5 196-2484 0 0,22 43-1640 0 0,-27-217 69 0 0,3 1 0 0 0,1-1 1 0 0,2-1-1 0 0,27 56 0 0 0,-33-79 176 0 0,1-1-1 0 0,0 0 1 0 0,0-1-1 0 0,1 0 1 0 0,1 0-1 0 0,0-1 1 0 0,0 0-1 0 0,1-1 1 0 0,0 0-1 0 0,1 0 0 0 0,0-1 1 0 0,0-1-1 0 0,1 0 1 0 0,0-1-1 0 0,0 0 1 0 0,0-1-1 0 0,1-1 1 0 0,0 0-1 0 0,25 4 1 0 0,-18-6 212 0 0,0 0 1 0 0,0-1-1 0 0,1-2 1 0 0,-1 0-1 0 0,0-1 1 0 0,0-1-1 0 0,0-1 1 0 0,-1-1-1 0 0,1-1 1 0 0,-1 0-1 0 0,0-2 1 0 0,33-17-1 0 0,-36 15-168 0 0,0 0-1 0 0,0-1 0 0 0,-1 0 1 0 0,-1-1-1 0 0,0-1 0 0 0,-1-1 1 0 0,21-25-1 0 0,-28 30-126 0 0,0-1-1 0 0,-1 0 1 0 0,0-1-1 0 0,-1 0 1 0 0,0 0-1 0 0,-1 0 1 0 0,0 0-1 0 0,-1-1 1 0 0,0 1-1 0 0,0-1 1 0 0,-2 0-1 0 0,1 0 1 0 0,-2-22 0 0 0,-1 15-508 0 0,0 0 1 0 0,-2 0-1 0 0,0 0 1 0 0,-2 1-1 0 0,0 0 1 0 0,-11-28-1 0 0,-9-2-5359 0 0,-6 4-5091 0 0,19 31 4322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3.1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17676 0 0,'10'10'431'0'0,"0"0"1"0"0,-1 0 0 0 0,0 1-1 0 0,-1 0 1 0 0,0 0 0 0 0,-1 1-1 0 0,0 0 1 0 0,0 1-1 0 0,-2-1 1 0 0,0 1 0 0 0,5 16-1 0 0,4 22 775 0 0,11 80 0 0 0,-24-128-1170 0 0,38 411 644 0 0,-19-145-753 0 0,-15-238 4 0 0,0 0 0 0 0,2 0 0 0 0,1 0 0 0 0,1-1 0 0 0,17 35 1 0 0,-5-20-4619 0 0,2-1-4715 0 0,-17-33 2267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4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169 620 12163 0 0,'10'0'1766'0'0,"-8"-1"-1636"0"0,1 1 0 0 0,-1-1 0 0 0,1 1 0 0 0,-1 0 0 0 0,1 0 0 0 0,-1 0 0 0 0,0 0 0 0 0,1 0 0 0 0,-1 0 0 0 0,1 1 0 0 0,-1-1 0 0 0,1 1 0 0 0,-1 0 0 0 0,0-1 0 0 0,1 1 0 0 0,-1 0 0 0 0,2 2 0 0 0,-42 18 1889 0 0,26-13-2098 0 0,0 0 0 0 0,1 0 0 0 0,0 1 0 0 0,0 1-1 0 0,1 0 1 0 0,1 0 0 0 0,-1 1 0 0 0,2 0 0 0 0,-1 1 0 0 0,-12 24 0 0 0,10-14-13 0 0,1 0 0 0 0,1 1-1 0 0,0 0 1 0 0,2 1 0 0 0,-7 35 0 0 0,13-54 111 0 0,1-1-1 0 0,-1 1 1 0 0,1 0 0 0 0,0-1 0 0 0,0 1-1 0 0,1-1 1 0 0,-1 1 0 0 0,1-1-1 0 0,0 1 1 0 0,0-1 0 0 0,1 1 0 0 0,-1-1-1 0 0,1 0 1 0 0,0 0 0 0 0,0 0 0 0 0,3 6-1 0 0,-3-8 84 0 0,0 0 1 0 0,0-1-1 0 0,0 1 0 0 0,0 0 0 0 0,0-1 1 0 0,0 0-1 0 0,0 1 0 0 0,0-1 0 0 0,0 0 1 0 0,1 0-1 0 0,-1 0 0 0 0,0 0 0 0 0,1 0 1 0 0,-1-1-1 0 0,1 1 0 0 0,-1-1 0 0 0,1 0 1 0 0,-1 1-1 0 0,1-1 0 0 0,-1 0 0 0 0,1-1 1 0 0,-1 1-1 0 0,1 0 0 0 0,-1-1 0 0 0,1 1 1 0 0,-1-1-1 0 0,1 0 0 0 0,-1 0 0 0 0,0 0 1 0 0,0 0-1 0 0,3-2 0 0 0,2 0 161 0 0,0-1 0 0 0,0 0-1 0 0,-1-1 1 0 0,1 1 0 0 0,-1-1 0 0 0,0-1 0 0 0,0 1 0 0 0,-1-1-1 0 0,0 0 1 0 0,6-9 0 0 0,-3 3-72 0 0,-1 0 0 0 0,0-1 0 0 0,-1 0 0 0 0,-1 0 0 0 0,5-17 0 0 0,0-14 15 0 0,-1 0 1 0 0,4-73 0 0 0,-12 105-108 0 0,1-78 479 0 0,-3 0 1 0 0,-19-132-1 0 0,2 51 579 0 0,6 73 28 0 0,12 98-1135 0 0,4 20-291 0 0,39 139-155 0 0,-26-89 336 0 0,39 197-211 0 0,-4-17-116 0 0,-34-183-568 0 0,42 108 1 0 0,-58-170 690 0 0,2 4-753 0 0,0 0 0 0 0,0 0 0 0 0,9 12 0 0 0,-12-19 54 0 0,1 0-1 0 0,0 0 1 0 0,0 0 0 0 0,0-1-1 0 0,0 1 1 0 0,0 0-1 0 0,0-1 1 0 0,0 1 0 0 0,0-1-1 0 0,5 3 1 0 0,2-1-5805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25.1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0 307 16980 0 0,'6'-8'419'0'0,"-1"1"0"0"0,1 0 0 0 0,1 0 0 0 0,-1 0 0 0 0,1 1 0 0 0,0 0 0 0 0,9-5 0 0 0,56-33 2059 0 0,-63 39-2306 0 0,0 1 1 0 0,0 0-1 0 0,0 0 0 0 0,0 1 1 0 0,1 0-1 0 0,-1 0 0 0 0,1 1 0 0 0,0 1 1 0 0,16-2-1 0 0,-22 3-144 0 0,0 1-1 0 0,0-1 1 0 0,0 1 0 0 0,-1-1-1 0 0,1 1 1 0 0,0 0 0 0 0,0 1-1 0 0,-1-1 1 0 0,1 1 0 0 0,-1-1-1 0 0,1 1 1 0 0,-1 0 0 0 0,0 0-1 0 0,0 0 1 0 0,0 1 0 0 0,0-1 0 0 0,0 1-1 0 0,0 0 1 0 0,-1 0 0 0 0,1 0-1 0 0,-1 0 1 0 0,0 0 0 0 0,0 0-1 0 0,0 1 1 0 0,0-1 0 0 0,-1 1-1 0 0,3 6 1 0 0,-1 2-11 0 0,0-1 0 0 0,-1 1-1 0 0,0 0 1 0 0,-1 0 0 0 0,0 0 0 0 0,-1-1 0 0 0,-1 1-1 0 0,0 0 1 0 0,0 0 0 0 0,-1 0 0 0 0,0-1 0 0 0,-8 20-1 0 0,0-1-166 0 0,-2-1 0 0 0,-1-1 0 0 0,-27 43-1 0 0,31-55 33 0 0,16-24-618 0 0,18-28-211 0 0,-17 24 864 0 0,24-36 269 0 0,-2-1 1 0 0,-2-2-1 0 0,36-95 0 0 0,-44 88 583 0 0,20-103 0 0 0,-40 148 109 0 0,-8 29-898 0 0,-9 31-282 0 0,10-23 239 0 0,-5 16-3 0 0,-11 59 0 0 0,22-89 68 0 0,-1 0-1 0 0,1 0 0 0 0,1 1 0 0 0,0-1 0 0 0,0 0 0 0 0,1 1 0 0 0,1-1 0 0 0,0 0 0 0 0,0 0 1 0 0,0 0-1 0 0,7 13 0 0 0,-5-16 30 0 0,0 0 0 0 0,1 0 0 0 0,0-1 0 0 0,0 1 0 0 0,1-1 0 0 0,-1 0 0 0 0,1-1 0 0 0,1 1 0 0 0,-1-1 0 0 0,1-1 0 0 0,0 1 0 0 0,0-1 0 0 0,0 0 1 0 0,1-1-1 0 0,-1 1 0 0 0,1-1 0 0 0,0-1 0 0 0,0 0 0 0 0,12 2 0 0 0,-7-2-78 0 0,-1 0 0 0 0,1-1 0 0 0,0 0 0 0 0,-1-1 1 0 0,1-1-1 0 0,0 0 0 0 0,-1-1 0 0 0,1 0 0 0 0,-1-1 0 0 0,0 0 1 0 0,0-1-1 0 0,13-5 0 0 0,14-12-3156 0 0,-4-6-5382 0 0,-17 10 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39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551 62 11010 0 0,'7'-15'3590'0'0,"-7"14"-3290"0"0,1 0 1 0 0,-1 0-1 0 0,1 0 1 0 0,-1 0-1 0 0,1 0 1 0 0,-1 0-1 0 0,1 0 0 0 0,-1-1 1 0 0,0 1-1 0 0,0 0 1 0 0,0 0-1 0 0,1 0 1 0 0,-1 0-1 0 0,-1-2 1 0 0,1 2-218 0 0,-1 0 1 0 0,0 0 0 0 0,1 0 0 0 0,-1 0 0 0 0,0 0 0 0 0,0 0 0 0 0,0 1 0 0 0,0-1 0 0 0,0 0 0 0 0,0 0 0 0 0,0 1 0 0 0,0-1 0 0 0,0 0 0 0 0,-1 1 0 0 0,1-1 0 0 0,0 1 0 0 0,0 0 0 0 0,-2-1 0 0 0,-10-3-21 0 0,1 1 0 0 0,-1 0 1 0 0,0 1-1 0 0,0 1 0 0 0,0 0 1 0 0,-1 0-1 0 0,-15 3 0 0 0,2 0-46 0 0,0 2 0 0 0,-39 10 0 0 0,52-8-43 0 0,1 0-1 0 0,0 0 1 0 0,0 2-1 0 0,0 0 1 0 0,1 0-1 0 0,0 1 0 0 0,0 0 1 0 0,1 1-1 0 0,-16 18 1 0 0,24-25 25 0 0,1 0 0 0 0,-1 0 1 0 0,1 0-1 0 0,-1 1 0 0 0,1-1 1 0 0,0 1-1 0 0,0-1 1 0 0,1 1-1 0 0,-1-1 0 0 0,1 1 1 0 0,0 0-1 0 0,0 0 0 0 0,0 0 1 0 0,0 0-1 0 0,1 0 0 0 0,-1 0 1 0 0,1 0-1 0 0,0 5 0 0 0,1-4 2 0 0,1 1-1 0 0,-1-1 0 0 0,1 0 1 0 0,0 0-1 0 0,0 0 1 0 0,1 0-1 0 0,-1 0 1 0 0,1 0-1 0 0,0-1 0 0 0,0 1 1 0 0,7 7-1 0 0,8 5 15 0 0,1-1 0 0 0,0 0 0 0 0,1-2 0 0 0,35 20 0 0 0,-51-31-10 0 0,2 0 5 0 0,42 26 207 0 0,63 49 0 0 0,-105-73-161 0 0,0 0 0 0 0,-1 1 0 0 0,0 0 0 0 0,0 0 0 0 0,0 0 0 0 0,-1 0 0 0 0,0 1 1 0 0,0 0-1 0 0,-1 0 0 0 0,1 0 0 0 0,-2 0 0 0 0,5 13 0 0 0,-6-16 51 0 0,-1 1 0 0 0,1-1 0 0 0,-1 0 0 0 0,1 0 0 0 0,-1 0 0 0 0,0 0 0 0 0,-1 1 1 0 0,1-1-1 0 0,-1 0 0 0 0,0 0 0 0 0,0 0 0 0 0,0 0 0 0 0,0 0 0 0 0,-1 0 0 0 0,0 0 0 0 0,0 0 0 0 0,0-1 0 0 0,0 1 0 0 0,0-1 1 0 0,-1 1-1 0 0,1-1 0 0 0,-1 0 0 0 0,0 0 0 0 0,-6 5 0 0 0,-3 0 62 0 0,-2 0-1 0 0,1 0 1 0 0,-1-1-1 0 0,0-1 1 0 0,-1 0-1 0 0,0-1 1 0 0,1 0-1 0 0,-2-2 1 0 0,1 1-1 0 0,0-2 1 0 0,-1 0-1 0 0,1-1 1 0 0,-1-1-1 0 0,1 0 1 0 0,-1-1-1 0 0,-18-3 1 0 0,20 2-185 0 0,1-1 0 0 0,-1-1 0 0 0,1 0 0 0 0,0 0 0 0 0,0-2 0 0 0,1 1 0 0 0,0-2 1 0 0,-16-9-1 0 0,20 10-210 0 0,1 0 0 0 0,0 0 0 0 0,0 0 0 0 0,0-1 0 0 0,1 0 0 0 0,0 0 1 0 0,0-1-1 0 0,1 0 0 0 0,0 0 0 0 0,0 0 0 0 0,1 0 0 0 0,-6-17 0 0 0,8 18-1364 0 0,0-1 1 0 0,0 0-1 0 0,1 1 0 0 0,0-1 0 0 0,1 0 0 0 0,-1 0 1 0 0,2 0-1 0 0,0-12 0 0 0,3 1-4858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39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10722 0 0,'4'15'2098'0'0,"0"0"0"0"0,-1 0 0 0 0,2 28-1 0 0,-4 46 1612 0 0,-2-64-3231 0 0,2 1 1 0 0,0-1-1 0 0,1 1 0 0 0,8 34 0 0 0,-2-15 95 0 0,-4-20-985 0 0,-2-22-1688 0 0,-2-8-1986 0 0,1-24-3096 0 0,-1 1 3244 0 0,0 11-769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39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49 10378 0 0,'-3'-22'5034'0'0,"7"8"-3483"0"0,9 6-3716 0 0,8 4-3944 0 0,-14 3 1077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0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1 346 9442 0 0,'34'38'2839'0'0,"0"-1"3947"0"0,-40-49-2668 0 0,2-15-2987 0 0,2 15-574 0 0,-4-21-394 0 0,2-1 0 0 0,1 0 0 0 0,1 0 0 0 0,2 0 0 0 0,1 0 1 0 0,2 0-1 0 0,8-39 0 0 0,-10 70-169 0 0,-1 0 0 0 0,1 0 0 0 0,0 0 0 0 0,-1 0 0 0 0,1 0 0 0 0,1 1 0 0 0,-1-1 0 0 0,0 0 0 0 0,1 1 1 0 0,-1-1-1 0 0,1 1 0 0 0,0 0 0 0 0,-1-1 0 0 0,1 1 0 0 0,0 0 0 0 0,1 0 0 0 0,-1 0 0 0 0,0 0 0 0 0,1 0 0 0 0,-1 1 1 0 0,1-1-1 0 0,-1 1 0 0 0,1 0 0 0 0,0 0 0 0 0,4-2 0 0 0,-3 3 7 0 0,0-1 0 0 0,0 1 0 0 0,0 0 0 0 0,0 1 0 0 0,1-1-1 0 0,-1 1 1 0 0,0 0 0 0 0,0 0 0 0 0,0 0 0 0 0,0 0 0 0 0,0 1 0 0 0,-1-1 0 0 0,1 1 0 0 0,0 0 0 0 0,-1 0-1 0 0,1 1 1 0 0,5 4 0 0 0,8 8 20 0 0,0 0 0 0 0,-1 2 0 0 0,0 0 0 0 0,25 38 0 0 0,42 83-31 0 0,-57-81-61 0 0,-20-42-75 0 0,0 0 1 0 0,1-1-1 0 0,1 0 1 0 0,14 20-1 0 0,-14-30-2685 0 0,-8-4 2454 0 0,1 0 0 0 0,-1 0 0 0 0,1 0 0 0 0,-1-1 0 0 0,0 1-1 0 0,1 0 1 0 0,-1 0 0 0 0,1 0 0 0 0,-1-1 0 0 0,0 1 0 0 0,1 0 0 0 0,-1-1 0 0 0,0 1-1 0 0,1 0 1 0 0,-1-1 0 0 0,0 1 0 0 0,1 0 0 0 0,-1-1 0 0 0,0 1 0 0 0,0-1 0 0 0,1 1 0 0 0,-1 0-1 0 0,0-1 1 0 0,0 1 0 0 0,0-1 0 0 0,2-7-7514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1.0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98 194 8258 0 0,'-33'5'3787'0'0,"29"-4"-2863"0"0,0 0-1 0 0,-1 0 1 0 0,1 0-1 0 0,0-1 1 0 0,0 1-1 0 0,0-1 1 0 0,0 0-1 0 0,0 0 1 0 0,-1-1-1 0 0,-5 0 0 0 0,9 0-803 0 0,0 0 0 0 0,0 1 0 0 0,0-1 0 0 0,0 0-1 0 0,1 0 1 0 0,-1 0 0 0 0,0 0 0 0 0,0 0-1 0 0,1 0 1 0 0,-1 0 0 0 0,0 0 0 0 0,1 0 0 0 0,-1 0-1 0 0,1 0 1 0 0,-1 0 0 0 0,1 0 0 0 0,0-1 0 0 0,0 1-1 0 0,-1 0 1 0 0,1 0 0 0 0,0 0 0 0 0,0-1-1 0 0,0 1 1 0 0,0 0 0 0 0,0 0 0 0 0,0 0 0 0 0,1 0-1 0 0,-1-1 1 0 0,0 1 0 0 0,1-2 0 0 0,11-36 381 0 0,-7 28-491 0 0,0 0 0 0 0,1 0 0 0 0,0 1 0 0 0,0-1 0 0 0,1 1 0 0 0,1 1 0 0 0,-1 0 0 0 0,11-10 0 0 0,-16 17-20 0 0,1-1 0 0 0,0 1 0 0 0,0 0 0 0 0,0-1 0 0 0,0 1 0 0 0,0 1 0 0 0,0-1 0 0 0,0 0 1 0 0,1 1-1 0 0,-1-1 0 0 0,1 1 0 0 0,-1 0 0 0 0,1 0 0 0 0,0 1 0 0 0,-1-1 0 0 0,1 1 0 0 0,0 0 0 0 0,-1-1 0 0 0,1 2 0 0 0,0-1 0 0 0,-1 0 1 0 0,1 1-1 0 0,0 0 0 0 0,-1 0 0 0 0,1 0 0 0 0,-1 0 0 0 0,1 0 0 0 0,-1 1 0 0 0,0-1 0 0 0,6 5 0 0 0,-2-1 11 0 0,0 1-1 0 0,-1 0 1 0 0,0 1-1 0 0,0 0 1 0 0,0-1-1 0 0,-1 2 1 0 0,0-1-1 0 0,0 1 0 0 0,-1 0 1 0 0,0 0-1 0 0,4 10 1 0 0,4 16-51 0 0,11 49-1 0 0,-20-73 34 0 0,1 13-25 0 0,0 0-1 0 0,-1 0 1 0 0,-2 0-1 0 0,0 1 1 0 0,-2-1-1 0 0,-5 43 1 0 0,6-66 56 0 0,0 0 0 0 0,0 0 1 0 0,0 0-1 0 0,0 0 0 0 0,0 0 1 0 0,1 0-1 0 0,-1 0 0 0 0,0 0 1 0 0,0 0-1 0 0,0 0 0 0 0,0 0 1 0 0,0 0-1 0 0,0 0 0 0 0,0 0 1 0 0,0 0-1 0 0,1 0 0 0 0,-1 0 1 0 0,0 0-1 0 0,0 0 0 0 0,0 0 1 0 0,0 0-1 0 0,0 0 0 0 0,0 0 0 0 0,0 0 1 0 0,0 0-1 0 0,0 0 0 0 0,0 0 1 0 0,1 1-1 0 0,-1-1 0 0 0,0 0 1 0 0,0 0-1 0 0,0 0 0 0 0,0 0 1 0 0,0 0-1 0 0,0 0 0 0 0,0 0 1 0 0,0 1-1 0 0,10-23 440 0 0,10-32-37 0 0,45-203 338 0 0,-44 208-761 0 0,-20 47 3 0 0,0 0-1 0 0,0 0 0 0 0,0 0 0 0 0,0 0 0 0 0,0 1 0 0 0,1-1 0 0 0,-1 0 0 0 0,1 1 1 0 0,-1-1-1 0 0,1 1 0 0 0,0-1 0 0 0,0 1 0 0 0,-1 0 0 0 0,1-1 0 0 0,0 1 0 0 0,0 0 0 0 0,0 0 1 0 0,0 1-1 0 0,0-1 0 0 0,4-1 0 0 0,-4 3-8 0 0,0-1 0 0 0,-1 1 1 0 0,1 0-1 0 0,0-1 0 0 0,-1 1 0 0 0,1 0 1 0 0,-1 0-1 0 0,1 0 0 0 0,-1 0 0 0 0,1 0 1 0 0,-1 1-1 0 0,0-1 0 0 0,0 0 0 0 0,1 0 1 0 0,-1 1-1 0 0,0-1 0 0 0,0 1 0 0 0,0-1 1 0 0,-1 1-1 0 0,2 2 0 0 0,16 38-11 0 0,-16-36-3 0 0,17 53-29 0 0,15 76 0 0 0,-21-75 0 0 0,26 73 0 0 0,-13-86 61 0 0,-7-15 21 0 0,-18-80-6780 0 0,-3 3-3725 0 0,3 29 4063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13 10970 0 0,'-10'-13'3620'0'0,"3"14"-9"0"0,-5 25-937 0 0,10-23-3082 0 0,-13 42 806 0 0,2 0 0 0 0,-13 89 0 0 0,23-103-370 0 0,0 0 1 0 0,2 0-1 0 0,2 0 1 0 0,0 0-1 0 0,9 43 0 0 0,-8-64 0 0 0,0 0 0 0 0,1-1-1 0 0,0 1 1 0 0,1-1-1 0 0,-1 1 1 0 0,2-1 0 0 0,0-1-1 0 0,0 1 1 0 0,0-1 0 0 0,10 11-1 0 0,-11-14 77 0 0,1-1-1 0 0,0 1 1 0 0,0-1-1 0 0,0-1 1 0 0,1 1 0 0 0,-1-1-1 0 0,1 0 1 0 0,0 0-1 0 0,0 0 1 0 0,0-1-1 0 0,0 0 1 0 0,0 0 0 0 0,1-1-1 0 0,-1 1 1 0 0,1-1-1 0 0,12 0 1 0 0,1-2 157 0 0,1 0 0 0 0,-1-2 0 0 0,1 0 0 0 0,-1-1 0 0 0,0-1 0 0 0,-1-1 0 0 0,1 0 0 0 0,29-16-1 0 0,-9 1 235 0 0,0-1-1 0 0,65-50 0 0 0,-93 62-416 0 0,0-1-1 0 0,0 0 1 0 0,-1 0-1 0 0,-1-1 1 0 0,0-1-1 0 0,-1 0 1 0 0,0 0-1 0 0,-1-1 0 0 0,0 0 1 0 0,-1 0-1 0 0,5-17 1 0 0,-5 10-67 0 0,-1-1 1 0 0,0 1-1 0 0,-2-1 0 0 0,-1 0 0 0 0,0-1 1 0 0,-2 1-1 0 0,-2-31 0 0 0,1 50-63 0 0,0 0-1 0 0,-1-1 0 0 0,1 1 0 0 0,-1 0 0 0 0,0 0 1 0 0,0 0-1 0 0,0-1 0 0 0,-2-2 0 0 0,-7-2-3918 0 0,9 8 3335 0 0,0 0-1 0 0,0 0 0 0 0,0 0 1 0 0,0 0-1 0 0,0 0 1 0 0,0 0-1 0 0,0 0 0 0 0,0 1 1 0 0,1-1-1 0 0,-1 0 1 0 0,0 1-1 0 0,0-1 0 0 0,0 0 1 0 0,0 1-1 0 0,0-1 1 0 0,0 2-1 0 0,-6 3-7033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1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0 11282 0 0,'-1'23'7439'0'0,"-1"1"-4056"0"0,0-9-3219 0 0,1-1 1 0 0,1 1 0 0 0,0-1 0 0 0,3 20 0 0 0,-2-25-134 0 0,7 35-8 0 0,1 0 0 0 0,26 75 0 0 0,-23-96 491 0 0,-6-14-2750 0 0,-2-28-11331 0 0,-2 12 9173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1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10082 0 0,'1'0'363'0'0,"0"0"0"0"0,0 0-1 0 0,1 0 1 0 0,-1 1 0 0 0,0-1-1 0 0,0 0 1 0 0,0 1 0 0 0,0-1-1 0 0,0 1 1 0 0,0-1 0 0 0,0 1-1 0 0,0-1 1 0 0,0 1 0 0 0,0-1-1 0 0,-1 1 1 0 0,1 0 0 0 0,1 1-1 0 0,11 20 2883 0 0,-1 34-1510 0 0,-10-41-1126 0 0,8 27 218 0 0,26 68 0 0 0,4 12-772 0 0,-37-106 1362 0 0,-4-2-6798 0 0,-7-13-1623 0 0,-7-13 1939 0 0,8 5 399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1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1 125 12571 0 0,'22'-4'1835'0'0,"130"-27"4954"0"0,72-27-5170 0 0,-179 47-1339 0 0,-6 2-1338 0 0,-13 0-5019 0 0,-15 6-55 0 0,-5 3 114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2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3 243 10410 0 0,'0'-1'629'0'0,"-1"-1"1"0"0,1 1-1 0 0,0-1 0 0 0,-1 1 0 0 0,1 0 0 0 0,0-1 0 0 0,0 1 1 0 0,0-1-1 0 0,0 1 0 0 0,0-1 0 0 0,0 1 0 0 0,0-3 0 0 0,9-20 3387 0 0,-6 19-3671 0 0,0-1-1 0 0,0 1 0 0 0,1 0 0 0 0,-1 0 0 0 0,9-7 1 0 0,-9 10-332 0 0,0 0 1 0 0,0 0-1 0 0,0 1 1 0 0,0-1 0 0 0,0 1-1 0 0,0-1 1 0 0,1 1-1 0 0,-1 0 1 0 0,0 1 0 0 0,1-1-1 0 0,-1 1 1 0 0,1-1-1 0 0,-1 1 1 0 0,1 0 0 0 0,-1 0-1 0 0,0 0 1 0 0,1 1-1 0 0,-1-1 1 0 0,1 1-1 0 0,-1 0 1 0 0,0 0 0 0 0,1 0-1 0 0,-1 0 1 0 0,0 1-1 0 0,0-1 1 0 0,5 4 0 0 0,0 0-28 0 0,-1-1 1 0 0,1 2-1 0 0,-1-1 1 0 0,0 1-1 0 0,-1 0 1 0 0,1 0-1 0 0,-1 0 1 0 0,-1 1-1 0 0,8 10 1 0 0,-7-6-27 0 0,-1 0-1 0 0,0 0 1 0 0,-1 0 0 0 0,0 1 0 0 0,0-1 0 0 0,-1 1 0 0 0,-1 0 0 0 0,0 0 0 0 0,0 0-1 0 0,-2 0 1 0 0,1 0 0 0 0,-1 0 0 0 0,-1 1 0 0 0,-1-1 0 0 0,1 0 0 0 0,-2 0 0 0 0,1-1 0 0 0,-2 1-1 0 0,0 0 1 0 0,0-1 0 0 0,-1 0 0 0 0,0 0 0 0 0,-1 0 0 0 0,-7 10 0 0 0,6-6-208 0 0,18-23 101 0 0,18-20 96 0 0,-3-1 134 0 0,-1-2 0 0 0,-1 0-1 0 0,-2-2 1 0 0,29-55-1 0 0,-39 62 52 0 0,-1 0-1 0 0,-1 0 1 0 0,-1-1 0 0 0,-1 0-1 0 0,-1-1 1 0 0,-2 0-1 0 0,2-32 1 0 0,-6 55-24 0 0,-1 0 0 0 0,0 1 0 0 0,0-1 0 0 0,0 0 0 0 0,-1 1 0 0 0,-1-7 0 0 0,2 11-98 0 0,0 0 0 0 0,0 0-1 0 0,0-1 1 0 0,0 1 0 0 0,0 0 0 0 0,-1-1-1 0 0,1 1 1 0 0,0 0 0 0 0,0 0-1 0 0,0-1 1 0 0,0 1 0 0 0,-1 0-1 0 0,1 0 1 0 0,0-1 0 0 0,0 1 0 0 0,-1 0-1 0 0,1 0 1 0 0,0 0 0 0 0,0 0-1 0 0,-1-1 1 0 0,1 1 0 0 0,0 0 0 0 0,0 0-1 0 0,-1 0 1 0 0,1 0 0 0 0,0 0-1 0 0,-1 0 1 0 0,1 0 0 0 0,0 0 0 0 0,-1 0-1 0 0,1 0 1 0 0,0 0 0 0 0,0 0-1 0 0,-1 0 1 0 0,-16 14 30 0 0,7 0-73 0 0,0 0 0 0 0,1 1 0 0 0,1 0 1 0 0,0 0-1 0 0,1 1 0 0 0,-6 21 1 0 0,3-3-15 0 0,2 1 1 0 0,-5 35 0 0 0,12-64 62 0 0,0 1 0 0 0,0-1 0 0 0,1 1 0 0 0,-1-1 0 0 0,1 1 0 0 0,1-1 0 0 0,-1 1 0 0 0,1-1 0 0 0,0 1 0 0 0,1-1 1 0 0,0 0-1 0 0,0 0 0 0 0,0 0 0 0 0,0 0 0 0 0,1 0 0 0 0,0 0 0 0 0,0 0 0 0 0,1-1 0 0 0,0 0 0 0 0,0 1 1 0 0,0-1-1 0 0,0-1 0 0 0,1 1 0 0 0,0-1 0 0 0,0 0 0 0 0,0 0 0 0 0,0 0 0 0 0,1-1 0 0 0,0 1 0 0 0,-1-1 1 0 0,1-1-1 0 0,0 1 0 0 0,1-1 0 0 0,11 3 0 0 0,-4-2 107 0 0,0 0-1 0 0,1-1 1 0 0,-1 0 0 0 0,0-1-1 0 0,1-1 1 0 0,-1 0-1 0 0,1-1 1 0 0,-1 0 0 0 0,15-4-1 0 0,-20 3-109 0 0,-1 0-1 0 0,0 0 0 0 0,0-1 0 0 0,0 0 0 0 0,0 0 1 0 0,-1-1-1 0 0,1 0 0 0 0,-1 0 0 0 0,0-1 1 0 0,0 0-1 0 0,0 0 0 0 0,-1-1 0 0 0,0 1 1 0 0,0-1-1 0 0,0-1 0 0 0,8-12 0 0 0,-12 15-447 0 0,1 0-1 0 0,-1 0 1 0 0,-1 0-1 0 0,1-1 1 0 0,-1 1-1 0 0,0-1 1 0 0,0 1-1 0 0,1-7 1 0 0,-2 8-758 0 0,0 1 0 0 0,0-1 0 0 0,0 1 0 0 0,0 0 0 0 0,-1-1 1 0 0,1 1-1 0 0,-1-1 0 0 0,1 1 0 0 0,-1 0 0 0 0,-2-5 0 0 0,-1 0-5738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2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4 167 12307 0 0,'-4'0'9568'0'0,"14"7"-8094"0"0,-6-5-1355 0 0,0-1 0 0 0,0 0-1 0 0,1 0 1 0 0,-1 0 0 0 0,1 0 0 0 0,-1-1 0 0 0,0 0-1 0 0,1 0 1 0 0,-1 0 0 0 0,1 0 0 0 0,4-1 0 0 0,-6 0-23 0 0,105-12 857 0 0,114-30 1 0 0,-22 4-852 0 0,37 2-629 0 0,2 11-1 0 0,284 6 0 0 0,-507 20-190 0 0,33 1-2541 0 0,-47 0 2660 0 0,0-1-1 0 0,-1 0 1 0 0,1 1-1 0 0,0-1 1 0 0,0 1 0 0 0,0 0-1 0 0,0-1 1 0 0,-1 1-1 0 0,1 0 1 0 0,0 0-1 0 0,2 2 1 0 0,-4-3 429 0 0,0 0 0 0 0,0 1 0 0 0,1-1 0 0 0,-1 0-1 0 0,0 1 1 0 0,0-1 0 0 0,0 0 0 0 0,0 1 0 0 0,0-1 0 0 0,1 0 0 0 0,-1 1 0 0 0,0-1-1 0 0,0 0 1 0 0,0 1 0 0 0,0-1 0 0 0,0 0 0 0 0,0 1 0 0 0,0-1 0 0 0,0 1 0 0 0,0-1-1 0 0,0 0 1 0 0,0 1 0 0 0,-1-1 0 0 0,1 0 0 0 0,0 1 0 0 0,0-1 0 0 0,0 0 0 0 0,0 1 0 0 0,0-1-1 0 0,-1 0 1 0 0,1 1 0 0 0,-6 4-5160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3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317 82 14019 0 0,'2'-2'409'0'0,"-1"0"0"0"0,0 0 0 0 0,0-1 0 0 0,-1 1 0 0 0,1 0 0 0 0,0 0 0 0 0,-1-1 0 0 0,1 1-1 0 0,-1 0 1 0 0,0-1 0 0 0,1 1 0 0 0,-1 0 0 0 0,-1-1 0 0 0,1 1 0 0 0,0 0 0 0 0,0-1 0 0 0,-1 1 0 0 0,1 0 0 0 0,-2-3 0 0 0,1 3-242 0 0,-1-1 1 0 0,1 2-1 0 0,0-1 1 0 0,-1 0-1 0 0,0 0 1 0 0,1 0-1 0 0,-1 1 1 0 0,0-1-1 0 0,0 1 1 0 0,0-1-1 0 0,0 1 1 0 0,0 0-1 0 0,0 0 0 0 0,0 0 1 0 0,-5-2-1 0 0,2 1-135 0 0,-1 1 0 0 0,0 0-1 0 0,1 0 1 0 0,-1 0-1 0 0,0 1 1 0 0,0-1-1 0 0,0 1 1 0 0,0 1-1 0 0,1-1 1 0 0,-1 1 0 0 0,0 0-1 0 0,0 0 1 0 0,1 1-1 0 0,-10 3 1 0 0,3 2-74 0 0,0 1 1 0 0,1 0-1 0 0,0 0 0 0 0,0 1 1 0 0,1 1-1 0 0,0 0 1 0 0,0 0-1 0 0,1 1 1 0 0,1 0-1 0 0,-14 24 0 0 0,11-15-27 0 0,1 0-1 0 0,0 1 0 0 0,2 0 0 0 0,0 1 0 0 0,-8 43 1 0 0,14-57 30 0 0,1 1-1 0 0,0 0 1 0 0,1-1 0 0 0,0 1 0 0 0,0 0 0 0 0,1-1 0 0 0,0 1 0 0 0,0-1 0 0 0,1 1 0 0 0,3 8 0 0 0,-4-14 74 0 0,0 0 0 0 0,1-1 1 0 0,-1 1-1 0 0,0-1 0 0 0,1 1 0 0 0,0-1 0 0 0,0 1 0 0 0,-1-1 0 0 0,2 0 0 0 0,-1 0 0 0 0,0 0 1 0 0,0 0-1 0 0,0 0 0 0 0,1-1 0 0 0,-1 1 0 0 0,1-1 0 0 0,0 1 0 0 0,-1-1 0 0 0,1 0 1 0 0,0 0-1 0 0,0 0 0 0 0,-1-1 0 0 0,1 1 0 0 0,0 0 0 0 0,0-1 0 0 0,0 0 0 0 0,0 0 0 0 0,0 0 1 0 0,0 0-1 0 0,0 0 0 0 0,0-1 0 0 0,5-1 0 0 0,1 0 186 0 0,1 0 1 0 0,-1-1-1 0 0,0 0 0 0 0,-1-1 1 0 0,1 0-1 0 0,0-1 0 0 0,-1 1 1 0 0,0-1-1 0 0,0-1 0 0 0,7-7 1 0 0,9-9 694 0 0,35-41 0 0 0,-10 8 185 0 0,-48 55-1100 0 0,-1-1 0 0 0,0 1 1 0 0,1 0-1 0 0,-1 0 0 0 0,0-1 0 0 0,1 1 1 0 0,-1 0-1 0 0,1 0 0 0 0,-1-1 0 0 0,0 1 1 0 0,1 0-1 0 0,-1 0 0 0 0,1 0 0 0 0,-1 0 1 0 0,1 0-1 0 0,-1 0 0 0 0,0 0 0 0 0,1 0 1 0 0,-1 0-1 0 0,1 0 0 0 0,-1 0 0 0 0,1 0 1 0 0,-1 0-1 0 0,1 0 0 0 0,-1 0 0 0 0,0 0 1 0 0,1 0-1 0 0,-1 1 0 0 0,1-1 0 0 0,0 0 1 0 0,13 15 29 0 0,10 28-17 0 0,-18-32-34 0 0,1 3 58 0 0,2 0 0 0 0,0-1 0 0 0,0 0-1 0 0,1 0 1 0 0,1-1 0 0 0,0-1 0 0 0,19 17 0 0 0,-25-25-313 0 0,1 1 0 0 0,-1-1 0 0 0,1 0 1 0 0,-1 0-1 0 0,1 0 0 0 0,0-1 0 0 0,0 0 0 0 0,0 0 0 0 0,10 1 0 0 0,-11-3-553 0 0,0 1 0 0 0,0-1 0 0 0,0 0 0 0 0,0-1 0 0 0,0 1 0 0 0,0-1 0 0 0,0 0-1 0 0,0-1 1 0 0,0 1 0 0 0,0-1 0 0 0,0 0 0 0 0,0 0 0 0 0,4-3 0 0 0,12-8-4716 0 0,0-2-1996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4.2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169 44 14579 0 0,'0'-16'4844'0'0,"-3"-9"1318"0"0,-3 23-4329 0 0,-7 12-1486 0 0,6 1-291 0 0,1 0 1 0 0,0 0 0 0 0,0 1 0 0 0,1 0 0 0 0,0 0 0 0 0,-4 18 0 0 0,1-6 19 0 0,-15 53-91 0 0,3 1-1 0 0,3 2 1 0 0,4-1 0 0 0,-4 88-1 0 0,13-33-71 0 0,20 222-1 0 0,0-217 61 0 0,6-2-1 0 0,6 0 0 0 0,6-2 0 0 0,73 187 1 0 0,-86-271-25 0 0,3-2-1 0 0,42 67 1 0 0,-50-91-20 0 0,2 0 0 0 0,0-2 0 0 0,2 0 0 0 0,0-2 0 0 0,1 0 0 0 0,27 20 0 0 0,-29-28-1018 0 0,1 0-1 0 0,0-2 0 0 0,38 17 0 0 0,-42-22-1517 0 0,0 0 1 0 0,1-2-1 0 0,20 4 1 0 0,-4-5-5155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5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10306 0 0,'27'11'5675'0'0,"-13"-9"-4677"0"0,1 0 1 0 0,-1-1 0 0 0,1 0-1 0 0,-1-1 1 0 0,1-1-1 0 0,25-4 1 0 0,89-26 1059 0 0,-20 3-1345 0 0,-51 16-715 0 0,-32 6-108 0 0,0 0-1 0 0,0 2 0 0 0,0 1 1 0 0,1 1-1 0 0,32 2 0 0 0,-52 2-723 0 0,-5 3-6082 0 0,-2-4 6669 0 0,0-1 0 0 0,0 0 0 0 0,-1 0 0 0 0,1 0 0 0 0,0 1 0 0 0,-5 1-6422 0 0,0 0 967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5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9634 0 0,'1'2'9627'0'0,"-1"5"-5296"0"0,2 12-2580 0 0,17 140-1111 0 0,-8-61-980 0 0,32 137 0 0 0,-41-224 335 0 0,2 0 0 0 0,0 0 1 0 0,0-1-1 0 0,1 1 1 0 0,0-1-1 0 0,1 0 0 0 0,0 0 1 0 0,12 13-1 0 0,-16-20 13 0 0,0-1-1 0 0,0 0 1 0 0,0 0 0 0 0,1 1 0 0 0,-1-2-1 0 0,1 1 1 0 0,-1 0 0 0 0,1 0-1 0 0,0-1 1 0 0,0 0 0 0 0,0 1 0 0 0,0-1-1 0 0,0 0 1 0 0,0-1 0 0 0,0 1-1 0 0,0 0 1 0 0,0-1 0 0 0,0 0 0 0 0,0 1-1 0 0,0-1 1 0 0,0-1 0 0 0,1 1-1 0 0,-1 0 1 0 0,0-1 0 0 0,0 1 0 0 0,0-1-1 0 0,0 0 1 0 0,0 0 0 0 0,0 0-1 0 0,0-1 1 0 0,-1 1 0 0 0,1-1 0 0 0,0 1-1 0 0,-1-1 1 0 0,5-4 0 0 0,-1 1-167 0 0,0 0 0 0 0,-1 0 1 0 0,0-1-1 0 0,0 0 0 0 0,0 0 0 0 0,0 0 0 0 0,-1-1 1 0 0,0 0-1 0 0,-1 1 0 0 0,1-2 0 0 0,-1 1 1 0 0,0 0-1 0 0,-1 0 0 0 0,3-14 0 0 0,-3 8-1582 0 0,0-1-1 0 0,1-25 0 0 0,-8-24-7260 0 0,1 42 3553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5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40 15627 0 0,'0'-1'496'0'0,"-1"0"-1"0"0,1 0 0 0 0,-1 0 0 0 0,1 0 1 0 0,0 0-1 0 0,-1 0 0 0 0,1 0 0 0 0,0 0 0 0 0,0 0 1 0 0,0 0-1 0 0,0-1 0 0 0,0 1 0 0 0,0 0 1 0 0,0 0-1 0 0,0 0 0 0 0,0 0 0 0 0,1 0 1 0 0,-1 0-1 0 0,1-2 0 0 0,1-7 873 0 0,-5 3-4276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7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11138 0 0,'-1'0'107'0'0,"1"1"0"0"0,-1-1 0 0 0,1 1 0 0 0,-1-1 0 0 0,0 1 0 0 0,1-1 0 0 0,-1 1 0 0 0,1-1 0 0 0,-1 1 0 0 0,1 0 0 0 0,0-1 0 0 0,-1 1 0 0 0,1 0 0 0 0,-1-1-1 0 0,1 1 1 0 0,0 0 0 0 0,0-1 0 0 0,-1 1 0 0 0,1 0 0 0 0,0 0 0 0 0,0-1 0 0 0,0 2 0 0 0,-4 25 880 0 0,3-20-421 0 0,-27 177 4026 0 0,7 95-3588 0 0,20-254-997 0 0,2 96 47 0 0,0-105-32 0 0,1-1-1 0 0,0 0 0 0 0,1 0 1 0 0,1 0-1 0 0,9 25 0 0 0,-11-35-39 0 0,1 1-1 0 0,0-1 0 0 0,0 0 0 0 0,0 0 0 0 0,1 0 0 0 0,7 8 0 0 0,2-3-2336 0 0,3-4-3438 0 0,-7-6-1334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6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0 10962 0 0,'-2'4'8083'0'0,"-3"6"-4458"0"0,-8 20-3014 0 0,10-1-515 0 0,1 0-1 0 0,1 0 1 0 0,6 54 0 0 0,23 89-80 0 0,-21-129-20 0 0,33 140 58 0 0,-22-113-48 0 0,-3 1 0 0 0,-3 0 0 0 0,3 100 0 0 0,-13-156 131 0 0,-1-13-57 0 0,0 1 1 0 0,-1 0 0 0 0,1-1-1 0 0,-1 1 1 0 0,0 0-1 0 0,0-1 1 0 0,0 1-1 0 0,0 0 1 0 0,0-1-1 0 0,-1 1 1 0 0,0 3-1 0 0,-2-36 2381 0 0,4-9-2254 0 0,2-1 1 0 0,1 1 0 0 0,3 0-1 0 0,0 0 1 0 0,23-64-1 0 0,-26 91-222 0 0,1 1-1 0 0,0 0 1 0 0,0 0-1 0 0,1 0 1 0 0,15-19-1 0 0,-20 28 14 0 0,1 0-1 0 0,0 0 0 0 0,-1 1 0 0 0,1-1 0 0 0,0 0 1 0 0,0 1-1 0 0,0-1 0 0 0,0 1 0 0 0,0 0 1 0 0,0 0-1 0 0,0 0 0 0 0,0 0 0 0 0,1 0 0 0 0,-1 0 1 0 0,0 0-1 0 0,1 1 0 0 0,-1-1 0 0 0,1 1 0 0 0,-1 0 1 0 0,0 0-1 0 0,1 0 0 0 0,-1 0 0 0 0,1 0 1 0 0,-1 0-1 0 0,1 1 0 0 0,-1-1 0 0 0,0 1 0 0 0,1-1 1 0 0,-1 1-1 0 0,0 0 0 0 0,0 0 0 0 0,1 0 1 0 0,-1 1-1 0 0,0-1 0 0 0,0 0 0 0 0,3 3 0 0 0,18 16-46 0 0,-1 1-1 0 0,-2 1 0 0 0,0 1 0 0 0,-1 0 1 0 0,-1 1-1 0 0,27 50 0 0 0,-35-57 53 0 0,-1 1 0 0 0,11 31-1 0 0,-17-41-39 0 0,-1 1 1 0 0,1-1-1 0 0,-2 1 0 0 0,1-1 0 0 0,-1 1 0 0 0,-1 0 0 0 0,1 0 0 0 0,-2 12 0 0 0,1-21 29 0 0,0 0-1 0 0,0 0 1 0 0,0 1-1 0 0,0-1 1 0 0,0 0-1 0 0,0 0 1 0 0,0 1-1 0 0,0-1 1 0 0,-1 0-1 0 0,1 0 1 0 0,0 1-1 0 0,0-1 1 0 0,0 0-1 0 0,0 0 1 0 0,0 1-1 0 0,0-1 1 0 0,-1 0-1 0 0,1 0 1 0 0,0 1-1 0 0,0-1 1 0 0,0 0-1 0 0,0 0 1 0 0,-1 0-1 0 0,1 0 1 0 0,0 1-1 0 0,0-1 1 0 0,-1 0-1 0 0,1 0 1 0 0,0 0-1 0 0,0 0 1 0 0,-1 0-1 0 0,1 0 1 0 0,0 0-1 0 0,0 0 1 0 0,-1 1-1 0 0,1-1 1 0 0,0 0-1 0 0,0 0 1 0 0,-1 0-1 0 0,1 0 1 0 0,-1-1-1 0 0,-13-7-1852 0 0,-15-24-4927 0 0,26 28 4948 0 0,-24-30-6602 0 0,19 21 3300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6.7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430 0 7370 0 0,'-2'0'1038'0'0,"-1"1"1"0"0,1-1-1 0 0,0 0 1 0 0,0 1-1 0 0,-1 0 1 0 0,1-1 0 0 0,0 1-1 0 0,0 0 1 0 0,0 0-1 0 0,-2 2 1 0 0,-23 18 2026 0 0,-16 27-2933 0 0,-1 5-140 0 0,-3-2-1 0 0,-67 56 1 0 0,15-29-9757 0 0,77-64 5684 0 0,15-9-630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7.6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419 620 12163 0 0,'-7'-15'4180'0'0,"7"14"-3959"0"0,-1-1 0 0 0,1 1 0 0 0,-1-1 0 0 0,1 1 0 0 0,-1-1 0 0 0,0 1 0 0 0,1 0 0 0 0,-1-1 0 0 0,0 1 0 0 0,0 0 1 0 0,0 0-1 0 0,0-1 0 0 0,0 1 0 0 0,-1 0 0 0 0,1 0 0 0 0,0 0 0 0 0,0 0 0 0 0,-1 1 0 0 0,1-1 0 0 0,-1 0 0 0 0,1 1 1 0 0,0-1-1 0 0,-1 0 0 0 0,1 1 0 0 0,-1 0 0 0 0,0-1 0 0 0,1 1 0 0 0,-3 0 0 0 0,-7-2-143 0 0,0 0 0 0 0,0 1-1 0 0,0 0 1 0 0,-1 1 0 0 0,1 0 0 0 0,0 1-1 0 0,0 0 1 0 0,0 1 0 0 0,0 0-1 0 0,0 0 1 0 0,0 1 0 0 0,0 1 0 0 0,1 0-1 0 0,-1 1 1 0 0,1 0 0 0 0,0 0-1 0 0,1 1 1 0 0,-1 0 0 0 0,1 1 0 0 0,1 0-1 0 0,-1 0 1 0 0,1 1 0 0 0,0 0 0 0 0,-11 15-1 0 0,-1 4-194 0 0,0 1-1 0 0,-21 41 0 0 0,36-60 54 0 0,0 0 1 0 0,1 1-1 0 0,0 0 1 0 0,1 0-1 0 0,0 1 0 0 0,0-1 1 0 0,1 0-1 0 0,1 1 1 0 0,0 0-1 0 0,0-1 1 0 0,2 20-1 0 0,-1-27 39 0 0,0 1 0 0 0,1-1 1 0 0,0 0-1 0 0,0 1 0 0 0,0-1 0 0 0,0 0 0 0 0,0 1 0 0 0,1-1 0 0 0,-1 0 1 0 0,1 0-1 0 0,0 0 0 0 0,0 0 0 0 0,0-1 0 0 0,0 1 0 0 0,0 0 1 0 0,1-1-1 0 0,-1 0 0 0 0,1 1 0 0 0,3 1 0 0 0,-3-2 65 0 0,1-1 0 0 0,0 1 0 0 0,0-1 0 0 0,0 1 0 0 0,1-1-1 0 0,-1 0 1 0 0,0-1 0 0 0,0 1 0 0 0,0-1 0 0 0,1 0 0 0 0,-1 0 0 0 0,0 0 0 0 0,7-2 0 0 0,1 0 166 0 0,0-1 1 0 0,0-1-1 0 0,0 0 1 0 0,0 0-1 0 0,0-1 1 0 0,-1-1-1 0 0,0 0 1 0 0,0-1 0 0 0,12-9-1 0 0,-8 3-80 0 0,-1 0 1 0 0,-1 0-1 0 0,-1-1 0 0 0,0-1 0 0 0,0 0 0 0 0,-2 0 1 0 0,0-1-1 0 0,-1-1 0 0 0,0 1 0 0 0,-1-1 1 0 0,-1-1-1 0 0,-1 0 0 0 0,0 0 0 0 0,-2 0 0 0 0,0 0 1 0 0,2-28-1 0 0,-3 8 29 0 0,-1 0 0 0 0,-2 1 1 0 0,-2-1-1 0 0,-8-43 0 0 0,-1 22 328 0 0,-33-107 0 0 0,35 140-302 0 0,-1 0-1 0 0,-16-28 1 0 0,20 44-96 0 0,0 0 0 0 0,0 1 0 0 0,-1-1 0 0 0,0 1 0 0 0,0 1 0 0 0,-1-1 0 0 0,-1 2 0 0 0,-8-8 0 0 0,17 14-85 0 0,-1 1 0 0 0,1 0 1 0 0,0-1-1 0 0,-1 1 0 0 0,1 0 1 0 0,-1-1-1 0 0,1 1 0 0 0,0 0 1 0 0,-1 0-1 0 0,1-1 0 0 0,-1 1 1 0 0,1 0-1 0 0,-1 0 0 0 0,1 0 1 0 0,-1 0-1 0 0,1 0 0 0 0,-1 0 1 0 0,1 0-1 0 0,-1 0 0 0 0,1 0 1 0 0,0 0-1 0 0,-1 0 0 0 0,1 0 1 0 0,-1 0-1 0 0,1 0 0 0 0,-1 0 0 0 0,1 0 1 0 0,-1 0-1 0 0,1 0 0 0 0,-1 1 1 0 0,1-1-1 0 0,-1 0 0 0 0,1 0 1 0 0,0 1-1 0 0,-1-1 0 0 0,1 0 1 0 0,-1 1-1 0 0,-5 20-96 0 0,9 25-20 0 0,11 23 7 0 0,2-1 0 0 0,49 124 0 0 0,-3-11-182 0 0,-37-95-40 0 0,56 180-1722 0 0,-12-94-5874 0 0,-34-109-3246 0 0,-30-54 5813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7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0 240 16235 0 0,'7'-1'6427'0'0,"12"1"-6195"0"0,-13 0 544 0 0,38-3 306 0 0,-1-2 0 0 0,0-1 0 0 0,55-17 0 0 0,-17 4-794 0 0,245-69 357 0 0,-166 41-3305 0 0,1 6-8937 0 0,-121 36 5596 0 0,-26 3 585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8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320 386 11899 0 0,'-14'-10'5214'0'0,"-10"-6"4"0"0,21 15-5063 0 0,-1-1-1 0 0,1 0 1 0 0,-1 1 0 0 0,0-1-1 0 0,1 1 1 0 0,-1 0-1 0 0,0 0 1 0 0,0 1 0 0 0,0-1-1 0 0,1 1 1 0 0,-1 0 0 0 0,0 0-1 0 0,0 0 1 0 0,0 0 0 0 0,0 1-1 0 0,-3 0 1 0 0,-2 2-120 0 0,1 0-1 0 0,-1 0 1 0 0,1 1-1 0 0,0 0 1 0 0,0 0 0 0 0,0 0-1 0 0,1 1 1 0 0,0 1 0 0 0,0-1-1 0 0,0 1 1 0 0,0 1-1 0 0,1-1 1 0 0,0 1 0 0 0,-8 12-1 0 0,-2 4-110 0 0,2 0 0 0 0,1 1 0 0 0,-17 40 0 0 0,25-50-27 0 0,1 0 1 0 0,0 0-1 0 0,1 1 1 0 0,1 0-1 0 0,0-1 0 0 0,0 1 1 0 0,2 0-1 0 0,0 0 1 0 0,4 25-1 0 0,-3-32 43 0 0,0 0-1 0 0,1 0 0 0 0,1 0 0 0 0,0 0 1 0 0,0 0-1 0 0,0 0 0 0 0,1-1 0 0 0,6 10 1 0 0,-7-13 75 0 0,0 0 1 0 0,0 0 0 0 0,0 0 0 0 0,1-1 0 0 0,0 0-1 0 0,0 1 1 0 0,0-1 0 0 0,0 0 0 0 0,0-1 0 0 0,0 1 0 0 0,1-1-1 0 0,0 0 1 0 0,-1 0 0 0 0,9 2 0 0 0,-7-3 70 0 0,-1 0 0 0 0,0 0 0 0 0,1-1 0 0 0,-1 1 0 0 0,1-1 0 0 0,-1-1 0 0 0,1 1 0 0 0,-1-1 0 0 0,1 0 0 0 0,-1 0 0 0 0,0 0 0 0 0,0-1 0 0 0,10-3 0 0 0,-7 0 28 0 0,0 1 0 0 0,0-1 0 0 0,-1 0 0 0 0,1-1 0 0 0,-1 0 1 0 0,-1 0-1 0 0,11-12 0 0 0,-5 3 55 0 0,0-1 0 0 0,-1 0 0 0 0,-1-1 0 0 0,-1 0 0 0 0,0-1 1 0 0,-1 0-1 0 0,6-20 0 0 0,-7 10 29 0 0,-1 0 1 0 0,-1-1-1 0 0,-1 1 1 0 0,-2-1-1 0 0,0 0 1 0 0,-3 0-1 0 0,0 1 1 0 0,-6-35-1 0 0,-1 19 45 0 0,-2 0 1 0 0,-2 1-1 0 0,-1 0 0 0 0,-30-62 0 0 0,16 57 74 0 0,25 46-300 0 0,0-1 0 0 0,0 1 0 0 0,0-1 0 0 0,0 1 0 0 0,0 0 0 0 0,0-1 0 0 0,0 1 0 0 0,-1 0 0 0 0,1 1 0 0 0,-1-1 0 0 0,0 0 0 0 0,0 1 0 0 0,1 0 0 0 0,-7-3 0 0 0,8 4-26 0 0,1 0 1 0 0,-1 0-1 0 0,0 1 1 0 0,1-1-1 0 0,-1 0 1 0 0,0 0-1 0 0,1 0 0 0 0,-1 1 1 0 0,0-1-1 0 0,1 0 1 0 0,-1 0-1 0 0,1 1 1 0 0,-1-1-1 0 0,1 1 0 0 0,-1-1 1 0 0,1 0-1 0 0,-1 1 1 0 0,1-1-1 0 0,-1 1 1 0 0,1-1-1 0 0,-1 1 0 0 0,1 0 1 0 0,0-1-1 0 0,-1 1 1 0 0,1-1-1 0 0,0 1 1 0 0,0 0-1 0 0,-1-1 0 0 0,1 1 1 0 0,0 0-1 0 0,0-1 1 0 0,0 1-1 0 0,0 0 0 0 0,0-1 1 0 0,0 1-1 0 0,0 1 1 0 0,-1 29-175 0 0,2-27 151 0 0,3 39-71 0 0,3 0 0 0 0,1-1 0 0 0,19 55-1 0 0,1 7-94 0 0,-8-15-80 0 0,29 113-506 0 0,-38-168-1505 0 0,28 59 0 0 0,-14-49-3104 0 0,-22-39 3816 0 0,1 1 1 0 0,0-1-1 0 0,1 0 1 0 0,-1 0-1 0 0,9 7 1 0 0,-1-5-4232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8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56 15259 0 0,'27'-11'3888'0'0,"4"-2"-1613"0"0,34-9 0 0 0,-57 19-2148 0 0,0 1 1 0 0,0 0 0 0 0,0 1 0 0 0,1 0 0 0 0,-1 1-1 0 0,1-1 1 0 0,-1 2 0 0 0,0-1 0 0 0,13 3 0 0 0,-20-3-109 0 0,1 1-1 0 0,-1-1 1 0 0,0 1 0 0 0,1-1 0 0 0,-1 1 0 0 0,0-1 0 0 0,0 1 0 0 0,0 0 0 0 0,1 0 0 0 0,-1 0-1 0 0,0 0 1 0 0,0-1 0 0 0,0 1 0 0 0,0 0 0 0 0,0 1 0 0 0,-1-1 0 0 0,1 0 0 0 0,0 0 0 0 0,0 0 0 0 0,-1 0-1 0 0,1 1 1 0 0,-1-1 0 0 0,1 2 0 0 0,0 1 22 0 0,0-1-1 0 0,-1 1 1 0 0,0 0 0 0 0,1 0-1 0 0,-1-1 1 0 0,-1 1 0 0 0,1 0-1 0 0,-2 6 1 0 0,-1 4-42 0 0,-1 0 0 0 0,-1 0 1 0 0,-9 19-1 0 0,-37 59-1890 0 0,11-35-4404 0 0,29-41 2031 0 0,19-23 228 0 0,28-35 1901 0 0,-24 27-1898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48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109 0 8594 0 0,'-4'14'8472'0'0,"-10"24"-6790"0"0,-8 9-785 0 0,-24 78 0 0 0,40-104-795 0 0,1 1 1 0 0,1 0-1 0 0,0 0 1 0 0,2 0-1 0 0,1 0 1 0 0,1 30-1 0 0,0-49-52 0 0,0 1 0 0 0,0-1 0 0 0,1 1 0 0 0,-1-1 0 0 0,1 0 0 0 0,0 1 0 0 0,0-1 0 0 0,0 0 0 0 0,0 0 0 0 0,1 0-1 0 0,-1 1 1 0 0,1-1 0 0 0,0-1 0 0 0,0 1 0 0 0,0 0 0 0 0,0 0 0 0 0,0-1 0 0 0,0 1 0 0 0,1-1 0 0 0,-1 0 0 0 0,1 1 0 0 0,0-1 0 0 0,0-1 0 0 0,0 1 0 0 0,0 0-1 0 0,0-1 1 0 0,0 1 0 0 0,0-1 0 0 0,0 0 0 0 0,1 0 0 0 0,-1 0 0 0 0,0-1 0 0 0,1 1 0 0 0,-1-1 0 0 0,1 0 0 0 0,-1 1 0 0 0,6-2 0 0 0,4 0 50 0 0,1-1 0 0 0,-1 0 1 0 0,0-1-1 0 0,0-1 0 0 0,0 0 1 0 0,0-1-1 0 0,-1 0 0 0 0,15-9 1 0 0,-11 5-467 0 0,-1-1 1 0 0,1 0 0 0 0,-2-1-1 0 0,0-1 1 0 0,0 0 0 0 0,21-27-1 0 0,-22 23-2581 0 0,0-1 0 0 0,-2-1-1 0 0,11-22 1 0 0,-6 9-3541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0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53 14827 0 0,'-1'-1'684'0'0,"-1"-28"3576"0"0,2 27-4120 0 0,1 1 0 0 0,-1 0 0 0 0,0 0 0 0 0,0 0 0 0 0,0 0 0 0 0,1 0 0 0 0,-1 0 0 0 0,1 0 0 0 0,-1 0 0 0 0,1 1 0 0 0,-1-1 1 0 0,1 0-1 0 0,-1 0 0 0 0,1 0 0 0 0,0 0 0 0 0,-1 1 0 0 0,1-1 0 0 0,0 0 0 0 0,0 0 0 0 0,0 1 0 0 0,-1-1 0 0 0,1 1 0 0 0,0-1 0 0 0,0 1 0 0 0,2-1 0 0 0,0 1-44 0 0,0 1 0 0 0,0 0-1 0 0,1 0 1 0 0,-1 1 0 0 0,0-1 0 0 0,0 1 0 0 0,0-1 0 0 0,-1 1 0 0 0,1 0 0 0 0,0 0 0 0 0,-1 0 0 0 0,1 0 0 0 0,2 4 0 0 0,3 1 42 0 0,26 21-51 0 0,-1 1 0 0 0,45 54 1 0 0,48 75-220 0 0,-75-84 148 0 0,-2 1 0 0 0,-4 2 0 0 0,-4 3 0 0 0,39 104 0 0 0,-39-72-8 0 0,-6 2-1 0 0,35 200 0 0 0,-57-219 43 0 0,-5 1 0 0 0,-3 0-1 0 0,-5 0 1 0 0,-17 135 0 0 0,-2-97-187 0 0,-6-1 1 0 0,-66 201-1 0 0,82-305-198 0 0,-14 39-2958 0 0,-5-5-6499 0 0,17-46 2345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4.4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277 112 9906 0 0,'10'-21'3752'0'0,"-8"17"-2750"0"0,0 1 0 0 0,0-1 0 0 0,0 0-1 0 0,-1 0 1 0 0,1 0 0 0 0,-1 0 0 0 0,1-6 0 0 0,-2 9-842 0 0,0-1 1 0 0,0 1-1 0 0,0-1 1 0 0,-1 1-1 0 0,1 0 1 0 0,0-1-1 0 0,-1 1 1 0 0,1 0-1 0 0,-1-1 1 0 0,0 1-1 0 0,1 0 1 0 0,-1-1 0 0 0,0 1-1 0 0,0 0 1 0 0,0 0-1 0 0,0 0 1 0 0,0 0-1 0 0,0 0 1 0 0,0 0-1 0 0,0 0 1 0 0,0 0-1 0 0,0 1 1 0 0,0-1-1 0 0,-1 0 1 0 0,1 1-1 0 0,-3-2 1 0 0,-2-1-129 0 0,0 0 1 0 0,0 0-1 0 0,0 0 0 0 0,-1 1 1 0 0,1 0-1 0 0,-1 0 1 0 0,1 1-1 0 0,-1 0 0 0 0,0 0 1 0 0,1 0-1 0 0,-1 1 1 0 0,0 0-1 0 0,0 0 0 0 0,0 1 1 0 0,1 0-1 0 0,-1 0 1 0 0,0 1-1 0 0,1-1 0 0 0,-1 1 1 0 0,1 1-1 0 0,0-1 1 0 0,0 1-1 0 0,-10 6 0 0 0,7-3-99 0 0,0 0-1 0 0,0 1 0 0 0,1 0 0 0 0,0 0 1 0 0,0 1-1 0 0,1 0 0 0 0,0 1 0 0 0,0-1 1 0 0,1 1-1 0 0,0 0 0 0 0,1 1 0 0 0,-8 15 1 0 0,11-19 7 0 0,0-1 1 0 0,1 1 0 0 0,-1 0 0 0 0,1-1-1 0 0,0 1 1 0 0,0 0 0 0 0,1 0 0 0 0,0 0-1 0 0,0-1 1 0 0,0 1 0 0 0,1 0 0 0 0,-1 0-1 0 0,1 0 1 0 0,1-1 0 0 0,-1 1 0 0 0,1-1 0 0 0,0 1-1 0 0,0-1 1 0 0,1 1 0 0 0,0-1 0 0 0,0 0-1 0 0,0 0 1 0 0,0-1 0 0 0,8 9 0 0 0,10 7-15 0 0,1-1 1 0 0,1-1 0 0 0,47 28 0 0 0,-44-30 75 0 0,0 1 1 0 0,0 1-1 0 0,25 26 1 0 0,-45-39 23 0 0,-1 1 0 0 0,0 0 0 0 0,0 0 0 0 0,0 0 1 0 0,0 1-1 0 0,-1 0 0 0 0,0 0 0 0 0,-1 0 0 0 0,0 0 0 0 0,4 12 1 0 0,-6-16-9 0 0,-1 1 1 0 0,1-1 0 0 0,-1 1 0 0 0,0-1 0 0 0,0 1 0 0 0,0-1-1 0 0,-1 0 1 0 0,1 1 0 0 0,-1-1 0 0 0,0 1 0 0 0,0-1 0 0 0,0 0-1 0 0,0 1 1 0 0,-1-1 0 0 0,1 0 0 0 0,-1 0 0 0 0,0 0 0 0 0,0 0-1 0 0,0 0 1 0 0,0-1 0 0 0,0 1 0 0 0,0-1 0 0 0,-1 1 0 0 0,0-1-1 0 0,1 0 1 0 0,-4 2 0 0 0,-10 8 52 0 0,-1-1 1 0 0,0-1-1 0 0,0 0 0 0 0,-1-2 0 0 0,-26 10 1 0 0,36-15-216 0 0,-1 0 1 0 0,1-1 0 0 0,-1 0-1 0 0,0-1 1 0 0,1 1 0 0 0,-1-2 0 0 0,0 1-1 0 0,0-1 1 0 0,0 0 0 0 0,0-1-1 0 0,1 0 1 0 0,-1-1 0 0 0,0 0 0 0 0,-10-3-1 0 0,16 3-593 0 0,0 0 0 0 0,1 0 1 0 0,-1 0-1 0 0,1 0 0 0 0,0 0 0 0 0,0 0 0 0 0,-1-1 0 0 0,2 1 0 0 0,-1-1 0 0 0,0 0 0 0 0,0 1 0 0 0,1-1 0 0 0,-1 0 0 0 0,1 0 0 0 0,0 0 0 0 0,0 0 1 0 0,0 0-1 0 0,0-6 0 0 0,-2-6-5155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4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11186 0 0,'6'11'1083'0'0,"4"4"187"0"0,-1 0-1 0 0,0 1 1 0 0,-1-1-1 0 0,-1 2 0 0 0,-1-1 1 0 0,0 1-1 0 0,4 20 1 0 0,35 234 770 0 0,-41-256-1846 0 0,-4-40-14343 0 0,-1 16 12720 0 0,1-6-4339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7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77 12259 0 0,'0'-20'1618'0'0,"0"14"-629"0"0,0 0 0 0 0,0 1 0 0 0,0-1 0 0 0,-1 0-1 0 0,-1-8 1 0 0,1 13-925 0 0,1 0-1 0 0,0 1 0 0 0,-1-1 0 0 0,1 0 1 0 0,0 1-1 0 0,-1-1 0 0 0,1 0 1 0 0,-1 1-1 0 0,1-1 0 0 0,-1 0 1 0 0,0 1-1 0 0,1-1 0 0 0,-1 1 1 0 0,1-1-1 0 0,-1 1 0 0 0,0-1 1 0 0,1 1-1 0 0,-1 0 0 0 0,0-1 1 0 0,0 1-1 0 0,1 0 0 0 0,-1-1 0 0 0,0 1 1 0 0,0 0-1 0 0,1 0 0 0 0,-1 0 1 0 0,0 0-1 0 0,0 0 0 0 0,0 0 1 0 0,1 0-1 0 0,-1 0 0 0 0,0 0 1 0 0,0 0-1 0 0,0 0 0 0 0,1 1 1 0 0,-1-1-1 0 0,0 0 0 0 0,0 0 1 0 0,1 1-1 0 0,-1-1 0 0 0,0 0 1 0 0,0 1-1 0 0,1-1 0 0 0,-2 2 0 0 0,-2 1-60 0 0,0-1 0 0 0,0 1 0 0 0,0 1 0 0 0,1-1 0 0 0,-1 0 0 0 0,1 1-1 0 0,0 0 1 0 0,0 0 0 0 0,0 0 0 0 0,1 0 0 0 0,-3 5 0 0 0,-22 53 25 0 0,24-56-28 0 0,-15 42-61 0 0,-22 96 0 0 0,35-119 39 0 0,2 0 0 0 0,0 0 0 0 0,1 0 0 0 0,2 1 1 0 0,4 47-1 0 0,-2-64 8 0 0,0 0 1 0 0,0 0-1 0 0,0 0 1 0 0,1-1-1 0 0,1 1 1 0 0,-1-1-1 0 0,1 0 1 0 0,1 0-1 0 0,-1 0 0 0 0,1 0 1 0 0,1-1-1 0 0,-1 0 1 0 0,1 0-1 0 0,10 8 1 0 0,-12-11-54 0 0,1-1 1 0 0,0 1-1 0 0,0-1 1 0 0,0 0-1 0 0,0-1 1 0 0,1 1-1 0 0,-1-1 1 0 0,1 0-1 0 0,-1-1 1 0 0,1 1-1 0 0,0-1 1 0 0,-1 0-1 0 0,1-1 1 0 0,0 1-1 0 0,0-1 1 0 0,0 0-1 0 0,0 0 1 0 0,0-1-1 0 0,-1 0 1 0 0,1 0-1 0 0,0 0 1 0 0,-1-1-1 0 0,8-2 1 0 0,-5 0-1303 0 0,0 1-1 0 0,0-1 1 0 0,0 0 0 0 0,0-1 0 0 0,-1 0-1 0 0,8-6 1 0 0,-1-2-4859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4.8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16315 0 0,'3'-2'2761'0'0,"0"-1"-2153"0"0,3 0-472 0 0,0 0-176 0 0,1 2 40 0 0,2 0 0 0 0,-2 1-8 0 0,-2-2-24 0 0,-1 1-64 0 0,-1-1-112 0 0,1 1-176 0 0,-2 0-288 0 0,1-1-456 0 0,-1 1-625 0 0,1-2-511 0 0,0 2 71 0 0,0 1 513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5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1 366 9586 0 0,'27'25'3092'0'0,"-1"-1"4510"0"0,-35-44-2951 0 0,4 1-4196 0 0,1 1 1 0 0,0-1 0 0 0,1 0-1 0 0,1-1 1 0 0,1 1 0 0 0,2-27-1 0 0,2 11-337 0 0,1 0 0 0 0,15-57 0 0 0,-18 88-125 0 0,1-1 0 0 0,-1 1 1 0 0,1-1-1 0 0,0 1 0 0 0,1-1 0 0 0,-1 1 1 0 0,1 0-1 0 0,0 0 0 0 0,0 0 0 0 0,0 0 0 0 0,0 1 1 0 0,0-1-1 0 0,8-5 0 0 0,-9 8 6 0 0,0 0 1 0 0,0 0-1 0 0,0 0 1 0 0,0 0-1 0 0,0 0 0 0 0,0 0 1 0 0,0 1-1 0 0,0-1 1 0 0,0 1-1 0 0,1-1 0 0 0,-1 1 1 0 0,0 0-1 0 0,0 0 1 0 0,0 0-1 0 0,1 0 1 0 0,-1 0-1 0 0,0 1 0 0 0,0-1 1 0 0,0 0-1 0 0,0 1 1 0 0,0 0-1 0 0,1 0 0 0 0,-1-1 1 0 0,0 1-1 0 0,-1 0 1 0 0,1 1-1 0 0,0-1 0 0 0,0 0 1 0 0,0 0-1 0 0,-1 1 1 0 0,1-1-1 0 0,2 3 0 0 0,24 29-65 0 0,-2 1 0 0 0,-1 1 0 0 0,-2 1 0 0 0,34 70 0 0 0,0-2-421 0 0,-46-82-148 0 0,9 15-1582 0 0,-4-20-8018 0 0,-12-15 6052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7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43 221 8186 0 0,'0'-1'346'0'0,"0"0"1"0"0,1 0-1 0 0,-1 0 1 0 0,0 0-1 0 0,0 0 1 0 0,0 0-1 0 0,0 0 1 0 0,0 0-1 0 0,0-1 1 0 0,0 1-1 0 0,0 0 1 0 0,0 0-1 0 0,0 0 1 0 0,-1 0-1 0 0,1 0 1 0 0,0 0-1 0 0,-1 0 1 0 0,1 0-1 0 0,-1 0 1 0 0,1 0-1 0 0,-1 0 1 0 0,0 0-1 0 0,1 0 1 0 0,-1 0-1 0 0,0 1 1 0 0,1-1-1 0 0,-1 0 1 0 0,0 0-1 0 0,0 1 1 0 0,0-1-1 0 0,0 0 1 0 0,0 1-1 0 0,0-1 1 0 0,0 1-1 0 0,0-1 1 0 0,0 1-1 0 0,0 0 1 0 0,0-1-1 0 0,-2 1 1 0 0,-16-12 3123 0 0,18 11-3391 0 0,1 0 1 0 0,-1 0-1 0 0,1 0 0 0 0,0 0 0 0 0,0-1 0 0 0,0 1 1 0 0,0 0-1 0 0,-1 0 0 0 0,2 0 0 0 0,-1-1 1 0 0,0 1-1 0 0,0 0 0 0 0,0 0 0 0 0,0 0 1 0 0,1 0-1 0 0,-1-1 0 0 0,1 1 0 0 0,-1 0 1 0 0,1 0-1 0 0,-1 0 0 0 0,1 0 0 0 0,-1 0 0 0 0,1 0 1 0 0,1-1-1 0 0,18-24 230 0 0,-10 15-297 0 0,2 0 1 0 0,-1 1-1 0 0,2 0 1 0 0,-1 1-1 0 0,1 1 1 0 0,0 0-1 0 0,26-11 1 0 0,-35 18-32 0 0,1-1 1 0 0,-1 1 0 0 0,1-1 0 0 0,-1 2-1 0 0,1-1 1 0 0,-1 0 0 0 0,1 1-1 0 0,0 0 1 0 0,-1 0 0 0 0,1 0 0 0 0,0 1-1 0 0,-1-1 1 0 0,1 1 0 0 0,-1 0 0 0 0,1 0-1 0 0,-1 1 1 0 0,1 0 0 0 0,-1-1 0 0 0,0 1-1 0 0,0 1 1 0 0,0-1 0 0 0,0 1 0 0 0,0-1-1 0 0,0 1 1 0 0,-1 0 0 0 0,1 0 0 0 0,-1 1-1 0 0,0-1 1 0 0,4 7 0 0 0,1 1-4 0 0,-1 1 0 0 0,0 0 0 0 0,-1 1 0 0 0,0 0 0 0 0,-1 0 0 0 0,-1 0 0 0 0,4 15-1 0 0,-2-2 7 0 0,-1 1 0 0 0,1 45-1 0 0,-6-60 10 0 0,0 1 0 0 0,-1-1-1 0 0,-3 17 1 0 0,3-23 30 0 0,-1-1 0 0 0,1 0 0 0 0,-1 0-1 0 0,1 0 1 0 0,-2 0 0 0 0,1 0 0 0 0,0-1 0 0 0,-1 1 0 0 0,0-1 0 0 0,-5 7 0 0 0,8-27 797 0 0,5-10-540 0 0,20-61 1 0 0,54-128 0 0 0,-76 208-303 0 0,0 0 0 0 0,1 0 1 0 0,0 0-1 0 0,0 1 0 0 0,1-1 0 0 0,-1 1 0 0 0,2 0 1 0 0,-1 0-1 0 0,1 1 0 0 0,-1 0 0 0 0,1 0 0 0 0,1 0 1 0 0,-1 1-1 0 0,13-7 0 0 0,-17 11 23 0 0,0-1 0 0 0,1 1 1 0 0,-1 0-1 0 0,0 0 0 0 0,0 1 0 0 0,1-1 0 0 0,-1 0 1 0 0,0 1-1 0 0,0-1 0 0 0,0 1 0 0 0,1 0 0 0 0,-1-1 0 0 0,0 1 1 0 0,0 0-1 0 0,0 1 0 0 0,0-1 0 0 0,-1 0 0 0 0,1 0 1 0 0,0 1-1 0 0,0-1 0 0 0,-1 1 0 0 0,1 0 0 0 0,-1-1 0 0 0,1 1 1 0 0,-1 0-1 0 0,0 0 0 0 0,2 3 0 0 0,4 4 14 0 0,-1 1 0 0 0,-1 1-1 0 0,9 20 1 0 0,7 38-17 0 0,-3 1 0 0 0,-3 1 0 0 0,8 94 1 0 0,-22-154 0 0 0,-1-9 354 0 0,0-5-1409 0 0,-3-16-4071 0 0,3-31-8683 0 0,3 37 7941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7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13243 0 0,'2'5'1026'0'0,"1"-1"1"0"0,-1 0-1 0 0,0 1 1 0 0,-1-1-1 0 0,3 9 0 0 0,10 53 2701 0 0,0 35-2665 0 0,-3-21-925 0 0,-6-27-337 0 0,-1 79 1 0 0,0-120-1230 0 0,4-16-3919 0 0,7-16-3499 0 0,-10 11 3808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7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10426 0 0,'0'0'103'0'0,"0"0"-1"0"0,0 0 1 0 0,0 0-1 0 0,1-1 1 0 0,-1 1-1 0 0,0 0 1 0 0,0 0 0 0 0,0 0-1 0 0,1 0 1 0 0,-1 0-1 0 0,0-1 1 0 0,0 1-1 0 0,0 0 1 0 0,1 0-1 0 0,-1 0 1 0 0,0 0-1 0 0,0 0 1 0 0,1 0-1 0 0,-1 0 1 0 0,0 0 0 0 0,0 0-1 0 0,0 0 1 0 0,1 0-1 0 0,-1 0 1 0 0,0 0-1 0 0,0 0 1 0 0,1 0-1 0 0,-1 0 1 0 0,0 0-1 0 0,0 0 1 0 0,1 0 0 0 0,-1 0-1 0 0,0 0 1 0 0,0 0-1 0 0,1 1 1 0 0,-1-1-1 0 0,0 0 1 0 0,0 0-1 0 0,1 0 1 0 0,4 12 3043 0 0,-1 14-173 0 0,-4-25-2953 0 0,4 67 2498 0 0,-3-35-1929 0 0,2 1-1 0 0,11 57 1 0 0,6-45-557 0 0,-16-40-145 0 0,-1 0-1 0 0,0 0 0 0 0,-1 0 0 0 0,1 1 1 0 0,-1-1-1 0 0,0 1 0 0 0,-1-1 1 0 0,2 12-1 0 0,-3-18-97 0 0,0 1-1 0 0,0-1 1 0 0,0 0 0 0 0,0 1 0 0 0,0-1 0 0 0,0 1-1 0 0,0-1 1 0 0,0 0 0 0 0,0 1 0 0 0,0-1 0 0 0,0 0-1 0 0,0 1 1 0 0,0-1 0 0 0,0 0 0 0 0,-1 1 0 0 0,1-1 0 0 0,0 0-1 0 0,0 1 1 0 0,0-1 0 0 0,-1 0 0 0 0,1 1 0 0 0,0-1-1 0 0,0 0 1 0 0,-1 0 0 0 0,1 1 0 0 0,0-1 0 0 0,-1 0-1 0 0,1 0 1 0 0,0 0 0 0 0,-1 1 0 0 0,1-1 0 0 0,0 0-1 0 0,-1 0 1 0 0,1 0 0 0 0,0 0 0 0 0,-1 0 0 0 0,1 0 0 0 0,0 0-1 0 0,-1 0 1 0 0,0 0 0 0 0,-13-6-7487 0 0,8-1 3096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7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0 162 11795 0 0,'8'-4'680'0'0,"-1"1"0"0"0,1 0 0 0 0,0 0 0 0 0,0 0 0 0 0,0 1 0 0 0,0 0 0 0 0,1 1 0 0 0,7-1 0 0 0,28-6 598 0 0,267-69 263 0 0,-207 54-4436 0 0,0 1-4815 0 0,-86 18 5524 0 0,0 0-2628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8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1 176 9978 0 0,'4'-3'7836'0'0,"7"-12"-4803"0"0,-8 12-2086 0 0,9-11-282 0 0,1 0 0 0 0,23-18 1 0 0,-33 29-565 0 0,1 0 1 0 0,-1 1 0 0 0,1-1-1 0 0,0 1 1 0 0,0 0 0 0 0,0 0-1 0 0,0 0 1 0 0,0 0-1 0 0,1 1 1 0 0,-1-1 0 0 0,0 1-1 0 0,1 0 1 0 0,-1 1 0 0 0,1-1-1 0 0,-1 1 1 0 0,7 0-1 0 0,-7 1-106 0 0,0 0-1 0 0,0 1 0 0 0,-1-1 1 0 0,1 1-1 0 0,-1 0 0 0 0,1 0 1 0 0,-1 1-1 0 0,1-1 0 0 0,-1 1 1 0 0,0-1-1 0 0,0 1 0 0 0,-1 0 1 0 0,1 0-1 0 0,-1 0 0 0 0,1 1 1 0 0,-1-1-1 0 0,0 0 0 0 0,0 1 1 0 0,0 0-1 0 0,1 3 0 0 0,1 4-5 0 0,1 1-1 0 0,-2-1 1 0 0,0 1-1 0 0,0-1 1 0 0,1 19-1 0 0,-3-15 39 0 0,-1 0 0 0 0,-1 0-1 0 0,0 0 1 0 0,-1 0 0 0 0,0 0-1 0 0,-1-1 1 0 0,-1 1 0 0 0,0-1-1 0 0,-1 0 1 0 0,-1 0 0 0 0,-8 15-1 0 0,65-82 652 0 0,65-111-793 0 0,-89 124 22 0 0,0 3 165 0 0,-13 19-3 0 0,-1-1 0 0 0,0-1 0 0 0,14-31 0 0 0,-46 100-178 0 0,-17 74-1 0 0,30-98 74 0 0,2-1-1 0 0,0 2 1 0 0,2-1-1 0 0,0 0 1 0 0,4 41 0 0 0,-1-57 41 0 0,2-1 1 0 0,-1 0 0 0 0,1 1 0 0 0,0-1-1 0 0,1 0 1 0 0,0 0 0 0 0,0-1 0 0 0,1 1 0 0 0,0-1-1 0 0,0 0 1 0 0,0 0 0 0 0,1-1 0 0 0,0 1-1 0 0,1-1 1 0 0,8 6 0 0 0,-6-5 3 0 0,-1 0 0 0 0,2-1 0 0 0,-1-1-1 0 0,1 1 1 0 0,0-1 0 0 0,0-1 0 0 0,0 0 0 0 0,1 0 0 0 0,-1-1 0 0 0,1 0-1 0 0,19 2 1 0 0,-28-5-48 0 0,0 0 0 0 0,0 0 0 0 0,1 0 0 0 0,-1 0 0 0 0,0 0 0 0 0,0 0 0 0 0,0-1 0 0 0,0 1 0 0 0,0-1 0 0 0,0 1 0 0 0,1-1 0 0 0,-1 0 0 0 0,0 0 0 0 0,-1 0 0 0 0,1 0 0 0 0,0 0 0 0 0,0 0 0 0 0,0 0-1 0 0,-1-1 1 0 0,1 1 0 0 0,0-1 0 0 0,-1 1 0 0 0,1-1 0 0 0,-1 0 0 0 0,0 1 0 0 0,0-1 0 0 0,2-3 0 0 0,-3 4-342 0 0,1-1 0 0 0,-1 0-1 0 0,1 1 1 0 0,-1-1 0 0 0,0 0 0 0 0,0 0 0 0 0,0 0-1 0 0,0 1 1 0 0,0-1 0 0 0,0 0 0 0 0,0 0 0 0 0,0 1-1 0 0,-2-4 1 0 0,1 2-614 0 0,0 0-1 0 0,0 1 1 0 0,0-1-1 0 0,-1 1 1 0 0,1 0 0 0 0,-1 0-1 0 0,0-1 1 0 0,0 1-1 0 0,0 0 1 0 0,-3-3 0 0 0,-5-3-4733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8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0 293 14627 0 0,'13'-6'4210'0'0,"19"1"-3781"0"0,-19 4 229 0 0,390-93 5532 0 0,-63 13-5858 0 0,411-17-2709 0 0,-729 95 1370 0 0,43-1-4098 0 0,-58 3 3725 0 0,0 1 1 0 0,0 1 0 0 0,-1-1 0 0 0,1 1-1 0 0,-1 1 1 0 0,13 3 0 0 0,-12-1-3722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1:59.3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321 147 9418 0 0,'4'-3'601'0'0,"-1"0"0"0"0,0-1 0 0 0,0 1 0 0 0,0-1 0 0 0,-1 0 1 0 0,1 0-1 0 0,-1 0 0 0 0,0 0 0 0 0,0 0 0 0 0,0-1 0 0 0,0 1 0 0 0,-1 0 0 0 0,1-5 0 0 0,-2 6-386 0 0,0 0 0 0 0,0 0-1 0 0,0 0 1 0 0,0 1-1 0 0,-1-1 1 0 0,1 0 0 0 0,-1 0-1 0 0,0 1 1 0 0,0-1 0 0 0,0 1-1 0 0,0-1 1 0 0,0 0 0 0 0,0 1-1 0 0,-1 0 1 0 0,1-1 0 0 0,-1 1-1 0 0,0 0 1 0 0,0 0 0 0 0,0 0-1 0 0,0 0 1 0 0,0 0 0 0 0,-3-2-1 0 0,1 1-107 0 0,0 0-1 0 0,0 0 1 0 0,-1 0-1 0 0,1 1 1 0 0,0-1-1 0 0,-1 1 1 0 0,0 0-1 0 0,1 1 0 0 0,-1-1 1 0 0,0 1-1 0 0,0 0 1 0 0,0 0-1 0 0,0 0 1 0 0,0 1-1 0 0,0 0 1 0 0,-8 0-1 0 0,5 2-69 0 0,1-1 0 0 0,0 1 1 0 0,0 0-1 0 0,0 1 0 0 0,0 0 0 0 0,0 0 0 0 0,0 0 0 0 0,1 1 0 0 0,0 0 0 0 0,-8 6 0 0 0,0 2-53 0 0,0 1 0 0 0,1 0 0 0 0,1 1 0 0 0,0 0 0 0 0,1 1 0 0 0,0 0 0 0 0,1 1 0 0 0,-9 20 0 0 0,12-21 2 0 0,0 0 0 0 0,2 0 1 0 0,-1 1-1 0 0,2 0 0 0 0,0 0 0 0 0,1 0 0 0 0,1 1 0 0 0,0-1 1 0 0,1 1-1 0 0,1-1 0 0 0,1 1 0 0 0,0-1 0 0 0,6 31 1 0 0,-6-44 21 0 0,0-1 0 0 0,-1 1 0 0 0,1 0 0 0 0,0-1 1 0 0,1 1-1 0 0,-1-1 0 0 0,0 1 0 0 0,1-1 0 0 0,-1 0 0 0 0,1 1 1 0 0,-1-1-1 0 0,1 0 0 0 0,0 0 0 0 0,0 0 0 0 0,0 0 1 0 0,1-1-1 0 0,-1 1 0 0 0,0 0 0 0 0,0-1 0 0 0,1 0 1 0 0,-1 1-1 0 0,1-1 0 0 0,0 0 0 0 0,-1 0 0 0 0,1-1 1 0 0,0 1-1 0 0,-1-1 0 0 0,1 1 0 0 0,0-1 0 0 0,0 0 0 0 0,-1 0 1 0 0,1 0-1 0 0,0 0 0 0 0,0 0 0 0 0,-1-1 0 0 0,6 0 1 0 0,2-2 61 0 0,0 0 1 0 0,1 0-1 0 0,-1-1 1 0 0,0 0-1 0 0,-1 0 1 0 0,1-1-1 0 0,-1-1 1 0 0,11-7-1 0 0,5-7 151 0 0,-1-1 0 0 0,-1-2-1 0 0,-1 0 1 0 0,-1-1 0 0 0,29-42-1 0 0,17-41 1462 0 0,-66 107-1680 0 0,-1 0 0 0 0,0 0 1 0 0,0 0-1 0 0,0 0 0 0 0,0-1 0 0 0,0 1 0 0 0,0 0 0 0 0,0 0 0 0 0,0 0 1 0 0,1 0-1 0 0,-1 0 0 0 0,0 0 0 0 0,0-1 0 0 0,0 1 0 0 0,0 0 0 0 0,1 0 1 0 0,-1 0-1 0 0,0 0 0 0 0,0 0 0 0 0,0 0 0 0 0,0 0 0 0 0,1 0 0 0 0,-1 0 1 0 0,0 0-1 0 0,0 0 0 0 0,0 0 0 0 0,1 0 0 0 0,-1 0 0 0 0,0 0 0 0 0,0 0 1 0 0,0 0-1 0 0,0 0 0 0 0,1 0 0 0 0,-1 0 0 0 0,0 0 0 0 0,0 0 0 0 0,0 0 1 0 0,1 0-1 0 0,-1 0 0 0 0,0 0 0 0 0,0 0 0 0 0,0 1 0 0 0,0-1 0 0 0,0 0 1 0 0,1 0-1 0 0,-1 0 0 0 0,0 0 0 0 0,0 0 0 0 0,0 1 0 0 0,0-1 0 0 0,7 16 61 0 0,3 26-31 0 0,-9-36-35 0 0,4 19 68 0 0,1-1 0 0 0,1 0-1 0 0,2-1 1 0 0,0 0 0 0 0,1 0-1 0 0,1-1 1 0 0,1 0-1 0 0,18 24 1 0 0,-20-34-568 0 0,-1-1 1 0 0,2 0 0 0 0,-1 0-1 0 0,1-1 1 0 0,1-1-1 0 0,16 11 1 0 0,-18-14-1349 0 0,1 0 0 0 0,24 9 1 0 0,-23-11-441 0 0,0-1 0 0 0,0 0 1 0 0,16 2-1 0 0,2-3-5181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00.4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379 579 6481 0 0,'2'0'566'0'0,"7"0"1188"0"0,0 0-1 0 0,0 0 0 0 0,0 0 1 0 0,-1-1-1 0 0,1-1 0 0 0,0 0 1 0 0,-1 0-1 0 0,15-5 1 0 0,-23 7-1695 0 0,0-1 1 0 0,1 1 0 0 0,-1 0 0 0 0,0 0 0 0 0,1 0 0 0 0,-1-1 0 0 0,1 1 0 0 0,-1 0 0 0 0,0-1 0 0 0,0 1 0 0 0,1 0 0 0 0,-1-1-1 0 0,0 1 1 0 0,0 0 0 0 0,1-1 0 0 0,-1 1 0 0 0,0-1 0 0 0,0 1 0 0 0,0 0 0 0 0,0-1 0 0 0,1 1 0 0 0,-1-1 0 0 0,0 1 0 0 0,0-1 0 0 0,0 1-1 0 0,0 0 1 0 0,0-1 0 0 0,0 1 0 0 0,0-1 0 0 0,0 1 0 0 0,0-1 0 0 0,-1 1 0 0 0,1-1 0 0 0,-12-11 778 0 0,-21-3-418 0 0,22 12-409 0 0,-2 1 0 0 0,1 0 0 0 0,0 1 0 0 0,0 0 0 0 0,0 1 0 0 0,-1 0 0 0 0,1 1 0 0 0,0 1 0 0 0,0 0 0 0 0,0 0 0 0 0,0 1 0 0 0,0 1 0 0 0,1 0 0 0 0,-1 0 0 0 0,1 1 0 0 0,0 1 0 0 0,0 0 0 0 0,-19 15 0 0 0,11-6-99 0 0,0 0-1 0 0,1 2 1 0 0,1 0-1 0 0,0 2 1 0 0,1-1 0 0 0,1 2-1 0 0,1 0 1 0 0,-18 35-1 0 0,28-48 27 0 0,1 0 0 0 0,0 1 0 0 0,0-1 0 0 0,0 1 0 0 0,1 0 0 0 0,0 0 0 0 0,1 0 0 0 0,-1 11 0 0 0,2-17 56 0 0,0 0 0 0 0,0 0 0 0 0,0 0-1 0 0,0 0 1 0 0,1 0 0 0 0,-1 0 0 0 0,1 0-1 0 0,-1 0 1 0 0,1 1 0 0 0,0-2 0 0 0,0 1-1 0 0,0 0 1 0 0,0 0 0 0 0,0 0 0 0 0,0 0-1 0 0,0-1 1 0 0,1 1 0 0 0,-1 0 0 0 0,1-1-1 0 0,-1 1 1 0 0,1-1 0 0 0,-1 0 0 0 0,1 0-1 0 0,0 1 1 0 0,0-1 0 0 0,0 0 0 0 0,0 0-1 0 0,0-1 1 0 0,0 1 0 0 0,0 0 0 0 0,0-1-1 0 0,0 1 1 0 0,0-1 0 0 0,0 0 0 0 0,4 1-1 0 0,3-1 68 0 0,0 0 0 0 0,0-1 0 0 0,0 0 0 0 0,0 0 0 0 0,0-1 0 0 0,-1 0 0 0 0,1-1 0 0 0,-1 0 0 0 0,1 0 0 0 0,-1-1 0 0 0,0 0 0 0 0,13-9 0 0 0,5-4 148 0 0,0-2 0 0 0,28-27-1 0 0,-37 29-125 0 0,0-1 0 0 0,-2-1 0 0 0,0 0 0 0 0,0-2 0 0 0,-2 1 0 0 0,-1-1 1 0 0,0-1-1 0 0,-2-1 0 0 0,-1 1 0 0 0,0-1 0 0 0,8-39 0 0 0,-5 4 66 0 0,-2-1 1 0 0,-3-1 0 0 0,-1-97-1 0 0,-6 145-130 0 0,0-8 83 0 0,-1 1 1 0 0,-3-23-1 0 0,4 38-88 0 0,-1 0-1 0 0,0 0 1 0 0,0 0-1 0 0,0 0 1 0 0,0 0-1 0 0,-1 0 1 0 0,1 1-1 0 0,-1-1 1 0 0,0 0 0 0 0,0 1-1 0 0,0 0 1 0 0,-1-1-1 0 0,1 1 1 0 0,-1 0-1 0 0,0 0 1 0 0,-6-5-1 0 0,9 8-16 0 0,-1-1 0 0 0,0 1 0 0 0,0-1 1 0 0,0 1-1 0 0,0-1 0 0 0,0 1 0 0 0,0 0 0 0 0,0-1 0 0 0,0 1 0 0 0,0 0 0 0 0,0 0 0 0 0,0 0 0 0 0,0 0 0 0 0,0 0 0 0 0,0 0 0 0 0,0 0 0 0 0,0 0 0 0 0,1 0 0 0 0,-1 0 0 0 0,0 0 0 0 0,0 1 0 0 0,0-1 0 0 0,0 0 0 0 0,-2 1 0 0 0,2 1-11 0 0,-1-1 1 0 0,0 0-1 0 0,1 1 1 0 0,0-1-1 0 0,-1 1 0 0 0,1-1 1 0 0,0 1-1 0 0,0 0 0 0 0,-1 0 1 0 0,1-1-1 0 0,-1 4 0 0 0,-1 2-26 0 0,1 1 0 0 0,0 0-1 0 0,0 0 1 0 0,0-1 0 0 0,0 11-1 0 0,0 32-10 0 0,3 1 1 0 0,3 0-1 0 0,1 0 0 0 0,3-1 0 0 0,1 0 0 0 0,3 0 1 0 0,2-1-1 0 0,34 76 0 0 0,-38-103-60 0 0,1-1-1 0 0,1 1 1 0 0,0-2 0 0 0,2 0 0 0 0,1-1 0 0 0,20 22 0 0 0,-21-27-1778 0 0,2 0 0 0 0,18 13 1 0 0,-32-25 1092 0 0,0-1-1 0 0,0 0 1 0 0,1 1 0 0 0,-1-1 0 0 0,0 0 0 0 0,1 0 0 0 0,-1-1-1 0 0,1 1 1 0 0,-1 0 0 0 0,1-1 0 0 0,-1 0 0 0 0,1 1 0 0 0,-1-1-1 0 0,1 0 1 0 0,3-1 0 0 0,6-1-4462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9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10010 0 0,'2'-2'748'0'0,"-1"0"1"0"0,0 0-1 0 0,1 0 0 0 0,0 0 1 0 0,-1 0-1 0 0,1 0 0 0 0,0 1 1 0 0,0-1-1 0 0,0 1 0 0 0,0-1 1 0 0,0 1-1 0 0,1 0 0 0 0,-1 0 1 0 0,0 0-1 0 0,0 0 0 0 0,5-1 1 0 0,-4 5-648 0 0,0 1 1 0 0,-1-1 0 0 0,0 1-1 0 0,0 0 1 0 0,0 0 0 0 0,3 7 0 0 0,18 75 13 0 0,23 152 1 0 0,-42-210-141 0 0,3 12 50 0 0,17 156 166 0 0,-26-157 131 0 0,2-37-300 0 0,0 0 0 0 0,0 0 0 0 0,-1 0 0 0 0,1 0 0 0 0,-1 0 0 0 0,0-1 0 0 0,1 1 0 0 0,-1 0 0 0 0,0 0 0 0 0,0-1 0 0 0,0 1 0 0 0,0 0-1 0 0,0-1 1 0 0,0 1 0 0 0,-1-1 0 0 0,1 0 0 0 0,0 1 0 0 0,-3 0 0 0 0,4-2-156 0 0,-1-1 0 0 0,0 1-1 0 0,0-1 1 0 0,0 0 0 0 0,0 1 0 0 0,0-1-1 0 0,1 0 1 0 0,-1 1 0 0 0,0-1-1 0 0,1 0 1 0 0,-1 0 0 0 0,0 0 0 0 0,1 0-1 0 0,-1 0 1 0 0,1 0 0 0 0,-1 0 0 0 0,1 0-1 0 0,0 0 1 0 0,-1 0 0 0 0,1-1-1 0 0,-10-26-9274 0 0,9 27 9145 0 0,-2-10-6871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7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11723 0 0,'6'-7'576'0'0,"0"1"0"0"0,1-1 0 0 0,-1 1 1 0 0,2 1-1 0 0,-1-1 0 0 0,0 1 1 0 0,1 1-1 0 0,10-5 0 0 0,-2 1 461 0 0,0 1 0 0 0,0 1 0 0 0,23-5-1 0 0,-37 11-981 0 0,-1-1 0 0 0,1 0 0 0 0,0 1 0 0 0,0 0 0 0 0,0 0 0 0 0,0-1 0 0 0,0 1 0 0 0,0 1 0 0 0,0-1 0 0 0,0 0 0 0 0,0 0-1 0 0,0 1 1 0 0,0-1 0 0 0,0 1 0 0 0,0-1 0 0 0,-1 1 0 0 0,1 0 0 0 0,0 0 0 0 0,2 1 0 0 0,-3-1-10 0 0,0 1 0 0 0,1-1 0 0 0,-1 0 0 0 0,0 1 0 0 0,0-1 0 0 0,-1 1 0 0 0,1 0 0 0 0,0-1 0 0 0,0 1 0 0 0,-1-1 0 0 0,1 1 0 0 0,-1 0 0 0 0,1 0 0 0 0,-1-1 0 0 0,0 1 0 0 0,0 0 0 0 0,0 2 0 0 0,0 4 27 0 0,-1 0 0 0 0,0 0 1 0 0,0 0-1 0 0,-1-1 0 0 0,0 1 1 0 0,0 0-1 0 0,-1-1 0 0 0,-3 8 1 0 0,-11 18-31 0 0,-1 0 0 0 0,-2-2 1 0 0,-27 33-1 0 0,-7-3-3807 0 0,62-65-3549 0 0,-3 2 5021 0 0,2-2-3359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00.9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0 247 11707 0 0,'1'-5'1183'0'0,"-1"0"1"0"0,1 0 0 0 0,-1 1 0 0 0,1-1-1 0 0,1 0 1 0 0,-1 0 0 0 0,3-5 0 0 0,20-31 1457 0 0,-14 29-2495 0 0,0 0 0 0 0,1 1 1 0 0,0 0-1 0 0,14-9 0 0 0,-22 17-127 0 0,1 0-1 0 0,0 0 1 0 0,0 0-1 0 0,1 0 1 0 0,-1 1-1 0 0,1 0 1 0 0,-1 0-1 0 0,1 0 1 0 0,0 1-1 0 0,9-3 1 0 0,-12 4-27 0 0,1 1 1 0 0,0-1-1 0 0,-1 0 1 0 0,1 1-1 0 0,-1-1 1 0 0,1 1-1 0 0,-1 0 1 0 0,0-1 0 0 0,1 1-1 0 0,-1 1 1 0 0,0-1-1 0 0,0 0 1 0 0,1 0-1 0 0,-1 1 1 0 0,0-1-1 0 0,0 1 1 0 0,0 0 0 0 0,-1 0-1 0 0,1 0 1 0 0,0-1-1 0 0,-1 1 1 0 0,3 5-1 0 0,1 0 14 0 0,-1 0-1 0 0,1 1 1 0 0,-2-1-1 0 0,1 1 1 0 0,-1 0-1 0 0,0 1 1 0 0,-1-1-1 0 0,0 0 1 0 0,0 1-1 0 0,-1-1 1 0 0,0 1-1 0 0,0-1 1 0 0,-1 1-1 0 0,0 0 1 0 0,-1-1-1 0 0,0 1 1 0 0,0-1-1 0 0,-3 10 1 0 0,1-6-45 0 0,-1 0 1 0 0,-1 0-1 0 0,0 0 0 0 0,0 0 0 0 0,-1-1 1 0 0,-1 0-1 0 0,0 0 0 0 0,0-1 0 0 0,-1 0 1 0 0,-1 0-1 0 0,-13 12 0 0 0,7-11-1717 0 0,20-22-849 0 0,25-29-2084 0 0,-27 36 4237 0 0,59-87-5806 0 0,14-54 5265 0 0,-66 122 1263 0 0,22-40-492 0 0,-30 59 425 0 0,1 1-1 0 0,-1-1 0 0 0,1 1 1 0 0,0-1-1 0 0,0 1 0 0 0,0 0 1 0 0,0 0-1 0 0,1 1 0 0 0,-1-1 1 0 0,1 1-1 0 0,-1-1 0 0 0,1 1 1 0 0,5-2-1 0 0,-9 4-124 0 0,1 0 0 0 0,-1 0 0 0 0,1 1 0 0 0,-1-1 0 0 0,1 0 0 0 0,-1 0 0 0 0,1 0 0 0 0,-1 1 0 0 0,1-1 1 0 0,-1 0-1 0 0,0 0 0 0 0,1 1 0 0 0,-1-1 0 0 0,1 0 0 0 0,-1 1 0 0 0,0-1 0 0 0,1 0 0 0 0,-1 1 0 0 0,0-1 0 0 0,0 1 0 0 0,1-1 0 0 0,-1 0 0 0 0,0 1 1 0 0,0-1-1 0 0,1 1 0 0 0,-1-1 0 0 0,0 1 0 0 0,0-1 0 0 0,0 1 0 0 0,0-1 0 0 0,0 1 0 0 0,0-1 0 0 0,0 1 0 0 0,0-1 0 0 0,0 1 0 0 0,0-1 0 0 0,0 1 0 0 0,0-1 1 0 0,0 1-1 0 0,0-1 0 0 0,-1 1 0 0 0,-1 23 1371 0 0,-34 104 916 0 0,24-94-2090 0 0,2 0 1 0 0,1 1-1 0 0,-4 39 1 0 0,13-71-168 0 0,-1 0-1 0 0,1-1 1 0 0,0 1 0 0 0,0 0 0 0 0,0 0 0 0 0,1-1-1 0 0,-1 1 1 0 0,1 0 0 0 0,-1-1 0 0 0,1 1-1 0 0,0 0 1 0 0,0-1 0 0 0,0 1 0 0 0,0-1-1 0 0,1 1 1 0 0,-1-1 0 0 0,0 0 0 0 0,1 0-1 0 0,0 1 1 0 0,2 1 0 0 0,-1-2 31 0 0,0 0 1 0 0,0 0-1 0 0,0 0 0 0 0,0 0 1 0 0,1-1-1 0 0,-1 0 0 0 0,1 1 1 0 0,-1-1-1 0 0,1 0 0 0 0,-1-1 1 0 0,1 1-1 0 0,-1-1 0 0 0,6 1 1 0 0,3-1 125 0 0,0-1 1 0 0,0 0-1 0 0,0 0 0 0 0,0-2 1 0 0,0 1-1 0 0,0-1 1 0 0,21-9-1 0 0,-22 6-151 0 0,1 0 0 0 0,-1-1 0 0 0,16-12 0 0 0,-19 13-231 0 0,0-1 0 0 0,-1 0 0 0 0,1-1 0 0 0,-1 1 0 0 0,-1-2 0 0 0,0 1 0 0 0,0 0 0 0 0,7-15 0 0 0,-7-1-3023 0 0,-6 21 2258 0 0,0 0-1 0 0,0 0 1 0 0,-1 0 0 0 0,1 0-1 0 0,-1 0 1 0 0,0 0 0 0 0,1 0-1 0 0,-1 0 1 0 0,-1 0 0 0 0,-1-3-1 0 0,-6-9-6594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01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766 295 12355 0 0,'12'-63'5005'0'0,"-8"46"-3789"0"0,0 1-1 0 0,-2-1 1 0 0,0 0 0 0 0,0 0-1 0 0,-2-23 1 0 0,-1 35-1036 0 0,0 1-1 0 0,0-1 1 0 0,0 0-1 0 0,0 0 1 0 0,-1 1-1 0 0,0-1 1 0 0,0 0 0 0 0,0 1-1 0 0,0 0 1 0 0,-1 0-1 0 0,1 0 1 0 0,-1 0-1 0 0,0 0 1 0 0,-1 0-1 0 0,1 1 1 0 0,-1-1 0 0 0,1 1-1 0 0,-1 0 1 0 0,0 0-1 0 0,0 0 1 0 0,-1 1-1 0 0,1-1 1 0 0,-6-1 0 0 0,5 2-145 0 0,0-1 1 0 0,0 1 0 0 0,0 1-1 0 0,0-1 1 0 0,0 1-1 0 0,-1 0 1 0 0,1 0 0 0 0,-1 1-1 0 0,1-1 1 0 0,-1 1 0 0 0,1 0-1 0 0,0 1 1 0 0,-1-1 0 0 0,1 1-1 0 0,-1 0 1 0 0,-7 3 0 0 0,6-1-39 0 0,0 0 0 0 0,0 1 0 0 0,0 0 1 0 0,1 0-1 0 0,-1 1 0 0 0,1 0 0 0 0,0 0 1 0 0,0 0-1 0 0,1 1 0 0 0,-7 8 0 0 0,-1 4-53 0 0,1 0 1 0 0,1 1-1 0 0,1 0 0 0 0,1 0 0 0 0,0 1 0 0 0,2 1 1 0 0,-8 29-1 0 0,5 0 28 0 0,2 1 0 0 0,2 0-1 0 0,3 0 1 0 0,1 0 0 0 0,3 0 0 0 0,9 62 0 0 0,72 306 33 0 0,-27-170-71 0 0,76 529 164 0 0,-114-655 540 0 0,-7 0 0 0 0,-6 177 0 0 0,-8-230-318 0 0,-4 0 0 0 0,-2-1 0 0 0,-3 0 0 0 0,-3-1 0 0 0,-46 120 0 0 0,50-158-326 0 0,-2-1 1 0 0,-1-1-1 0 0,-1 0 0 0 0,-1-1 1 0 0,-2-1-1 0 0,-1-1 0 0 0,-44 44 1 0 0,54-59-53 0 0,0-1 0 0 0,-1 0 0 0 0,-1-1 0 0 0,1 0 1 0 0,-1-1-1 0 0,-1 0 0 0 0,1-1 0 0 0,-1-1 1 0 0,0 0-1 0 0,0 0 0 0 0,-1-2 0 0 0,1 1 0 0 0,-1-2 1 0 0,0 0-1 0 0,0 0 0 0 0,0-1 0 0 0,0-1 0 0 0,0-1 1 0 0,1 0-1 0 0,-24-4 0 0 0,18 0-2920 0 0,1 0 0 0 0,0-2 0 0 0,-30-14 0 0 0,-9-11-9168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19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374 48 8906 0 0,'7'-11'5702'0'0,"-1"-3"2306"0"0,-7 14-7846 0 0,1-1 0 0 0,-1 0 0 0 0,1 0 0 0 0,-1 0 0 0 0,0 0 0 0 0,0 1 0 0 0,1-1 0 0 0,-1 0 0 0 0,0 1 0 0 0,0-1 0 0 0,0 0 0 0 0,0 1 0 0 0,0-1 0 0 0,0 1 0 0 0,0-1 0 0 0,0 1 0 0 0,0 0 0 0 0,-1-1-1 0 0,-11-2 80 0 0,0 0-1 0 0,0 1 1 0 0,-1 1-1 0 0,1 0 1 0 0,-1 0-1 0 0,1 1 1 0 0,0 1-1 0 0,-17 3 1 0 0,-3-1-94 0 0,25-3-128 0 0,1 1 0 0 0,-1 0 0 0 0,1 1 1 0 0,-1 0-1 0 0,1 0 0 0 0,-1 1 0 0 0,1-1 0 0 0,0 2 1 0 0,0-1-1 0 0,1 1 0 0 0,-1 0 0 0 0,1 0 1 0 0,-1 1-1 0 0,-5 6 0 0 0,4-3-36 0 0,1 0-1 0 0,0 1 0 0 0,0 0 1 0 0,1 0-1 0 0,0 0 1 0 0,0 1-1 0 0,2 0 1 0 0,-1 0-1 0 0,-3 11 1 0 0,2 1-134 0 0,0 1 1 0 0,2 0-1 0 0,0-1 1 0 0,1 1-1 0 0,2 0 1 0 0,0 1-1 0 0,2-1 1 0 0,6 44-1 0 0,-6-61 52 0 0,0 1-1 0 0,0-1 0 0 0,1 1 1 0 0,0-1-1 0 0,1 0 1 0 0,-1 0-1 0 0,1 0 1 0 0,0 0-1 0 0,1 0 1 0 0,-1-1-1 0 0,10 10 1 0 0,-11-12 85 0 0,0-1 0 0 0,1-1 1 0 0,-1 1-1 0 0,1 0 0 0 0,0-1 1 0 0,0 1-1 0 0,0-1 0 0 0,-1 0 0 0 0,1 0 1 0 0,0 0-1 0 0,1 0 0 0 0,-1 0 1 0 0,0-1-1 0 0,0 1 0 0 0,0-1 0 0 0,0 0 1 0 0,0 0-1 0 0,0 0 0 0 0,1-1 1 0 0,-1 1-1 0 0,0-1 0 0 0,0 1 1 0 0,0-1-1 0 0,0 0 0 0 0,0 0 0 0 0,5-3 1 0 0,11-5 263 0 0,0-1 1 0 0,-1 0-1 0 0,-1-2 1 0 0,1 0-1 0 0,-2-1 1 0 0,0 0-1 0 0,0-1 1 0 0,-2-1-1 0 0,0-1 1 0 0,0 0-1 0 0,-1 0 1 0 0,20-37-1 0 0,-31 48-147 0 0,1 0 0 0 0,-1 0 0 0 0,0 0 0 0 0,-1 0 0 0 0,1 0 0 0 0,-1 0-1 0 0,0-1 1 0 0,-1 1 0 0 0,1 0 0 0 0,-1-1 0 0 0,0 1 0 0 0,0 0-1 0 0,-1-1 1 0 0,0 1 0 0 0,0 0 0 0 0,0 0 0 0 0,0 0 0 0 0,-1-1 0 0 0,0 1-1 0 0,0 0 1 0 0,0 1 0 0 0,-3-6 0 0 0,2 7-125 0 0,1-1 0 0 0,0 1 0 0 0,-1 0-1 0 0,1 1 1 0 0,-1-1 0 0 0,0 0 0 0 0,0 1 0 0 0,0 0 0 0 0,0 0 0 0 0,-1 0 0 0 0,1 0-1 0 0,0 0 1 0 0,-1 0 0 0 0,1 1 0 0 0,-1 0 0 0 0,0 0 0 0 0,1 0 0 0 0,-1 0 0 0 0,0 0 0 0 0,0 1-1 0 0,0 0 1 0 0,0 0 0 0 0,1 0 0 0 0,-1 0 0 0 0,0 0 0 0 0,0 1 0 0 0,0 0 0 0 0,1-1-1 0 0,-1 1 1 0 0,0 1 0 0 0,-4 1 0 0 0,5-1-566 0 0,-1-1 1 0 0,0 1-1 0 0,1 1 0 0 0,-1-1 1 0 0,1 0-1 0 0,0 1 0 0 0,-4 3 0 0 0,-9 13-12274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21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78 12171 0 0,'0'-7'1906'0'0,"0"4"-854"0"0,0-1-1 0 0,0 1 1 0 0,0-1-1 0 0,0 1 1 0 0,-1-1-1 0 0,1 1 1 0 0,-3-6-1 0 0,2 6-899 0 0,0 2 1 0 0,-1-1-1 0 0,1 0 0 0 0,-1 0 1 0 0,0 0-1 0 0,1 1 0 0 0,-1-1 0 0 0,0 1 1 0 0,0-1-1 0 0,0 1 0 0 0,0 0 1 0 0,0 0-1 0 0,-4-2 0 0 0,2 1-71 0 0,1 0-1 0 0,-1 0 0 0 0,0 1 0 0 0,0-1 0 0 0,0 1 1 0 0,0 0-1 0 0,0 0 0 0 0,0 1 0 0 0,-1-1 1 0 0,1 1-1 0 0,0 0 0 0 0,0 0 0 0 0,0 0 1 0 0,-1 0-1 0 0,1 1 0 0 0,0 0 0 0 0,0 0 1 0 0,0 0-1 0 0,0 0 0 0 0,0 0 0 0 0,0 1 1 0 0,0 0-1 0 0,1 0 0 0 0,-7 4 0 0 0,3 0-99 0 0,0 0-1 0 0,1 1 0 0 0,0 0 1 0 0,0 0-1 0 0,1 0 0 0 0,-1 0 1 0 0,2 1-1 0 0,-1 0 0 0 0,1 0 1 0 0,-5 14-1 0 0,-4 13-238 0 0,1 1-1 0 0,2 0 1 0 0,-11 72-1 0 0,18-82-193 0 0,2 0-1 0 0,0 0 0 0 0,1 0 1 0 0,2 0-1 0 0,1 0 0 0 0,9 39 1 0 0,-12-63 446 0 0,0 1-1 0 0,1-1 1 0 0,-1 0 0 0 0,1 0 0 0 0,0 0 0 0 0,0 0 0 0 0,-1 0-1 0 0,1 0 1 0 0,0 0 0 0 0,1 0 0 0 0,-1 0 0 0 0,0 0 0 0 0,1 0-1 0 0,-1-1 1 0 0,1 1 0 0 0,-1 0 0 0 0,1-1 0 0 0,0 1 0 0 0,0-1-1 0 0,-1 0 1 0 0,1 0 0 0 0,0 0 0 0 0,0 0 0 0 0,0 0 0 0 0,0 0-1 0 0,1 0 1 0 0,-1-1 0 0 0,0 1 0 0 0,0-1 0 0 0,0 1 0 0 0,1-1-1 0 0,-1 0 1 0 0,0 0 0 0 0,0 0 0 0 0,4-1 0 0 0,0 0 127 0 0,-1 0 0 0 0,-1-1 1 0 0,1 0-1 0 0,0 0 0 0 0,0 0 1 0 0,-1-1-1 0 0,1 0 0 0 0,-1 0 1 0 0,0 0-1 0 0,0 0 0 0 0,0-1 0 0 0,0 1 1 0 0,0-1-1 0 0,5-7 0 0 0,6-9 221 0 0,-1-1 0 0 0,-1 0 0 0 0,0-1 0 0 0,-2 0 0 0 0,0-1-1 0 0,-2 0 1 0 0,0-1 0 0 0,-2 0 0 0 0,-1 0 0 0 0,0-1 0 0 0,-2 1-1 0 0,-1-1 1 0 0,-1 0 0 0 0,-1 0 0 0 0,-1-1 0 0 0,-1 1-1 0 0,-2 0 1 0 0,-5-27 0 0 0,7 45-286 0 0,-7-24 98 0 0,8 30-135 0 0,0 0 0 0 0,-1 0-1 0 0,1 0 1 0 0,0 0 0 0 0,-1 0-1 0 0,1 0 1 0 0,0 0-1 0 0,-1 1 1 0 0,1-1 0 0 0,-1 0-1 0 0,0 0 1 0 0,1 0 0 0 0,-1 1-1 0 0,0-1 1 0 0,1 0 0 0 0,-1 0-1 0 0,0 1 1 0 0,0-1-1 0 0,0 1 1 0 0,1-1 0 0 0,-1 1-1 0 0,0-1 1 0 0,0 1 0 0 0,-1-1-1 0 0,1 4-68 0 0,1 0 0 0 0,-1 0-1 0 0,1 0 1 0 0,0 0-1 0 0,-1 0 1 0 0,2-1 0 0 0,-1 1-1 0 0,0 0 1 0 0,2 6 0 0 0,-2-8 32 0 0,6 36-58 0 0,1 0 1 0 0,2 0 0 0 0,1-1-1 0 0,3-1 1 0 0,27 58 0 0 0,-36-85 79 0 0,2 1 0 0 0,-1-1 1 0 0,1 0-1 0 0,0 0 0 0 0,1 0 1 0 0,0-1-1 0 0,0 0 1 0 0,0 0-1 0 0,1-1 0 0 0,14 9 1 0 0,-18-13 4 0 0,0 1 1 0 0,0-1-1 0 0,0 0 1 0 0,1-1-1 0 0,-1 1 1 0 0,1-1-1 0 0,-1 1 1 0 0,1-2 0 0 0,0 1-1 0 0,-1 0 1 0 0,1-1-1 0 0,0 0 1 0 0,-1 0-1 0 0,1 0 1 0 0,0 0-1 0 0,0-1 1 0 0,-1 0 0 0 0,1 0-1 0 0,-1 0 1 0 0,1-1-1 0 0,-1 0 1 0 0,1 1-1 0 0,-1-1 1 0 0,7-5-1 0 0,-7 4-12 0 0,0 0 0 0 0,-1-1-1 0 0,1 1 1 0 0,-1-1 0 0 0,0 0-1 0 0,0 0 1 0 0,0 0 0 0 0,0-1-1 0 0,-1 1 1 0 0,1-1 0 0 0,-1 1-1 0 0,2-7 1 0 0,6-25-3507 0 0,-4 1-7545 0 0,-4 17 1366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40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104 376 10162 0 0,'0'1'315'0'0,"0"-1"0"0"0,0 1 1 0 0,0-1-1 0 0,0 1 0 0 0,0 0 0 0 0,-1-1 0 0 0,1 1 0 0 0,0-1 0 0 0,0 1 0 0 0,0-1 1 0 0,-1 1-1 0 0,1-1 0 0 0,0 1 0 0 0,-1-1 0 0 0,1 1 0 0 0,0-1 0 0 0,-1 1 0 0 0,1-1 1 0 0,0 0-1 0 0,-1 1 0 0 0,1-1 0 0 0,-1 1 0 0 0,1-1 0 0 0,-1 0 0 0 0,1 0 0 0 0,-1 1 1 0 0,1-1-1 0 0,-1 0 0 0 0,1 0 0 0 0,-1 0 0 0 0,0 1 0 0 0,0-1 0 0 0,-27-2 4344 0 0,24 1-4338 0 0,0-1-1 0 0,-1 1 0 0 0,1-1 0 0 0,0 0 0 0 0,0 0 0 0 0,0 0 1 0 0,0 0-1 0 0,0-1 0 0 0,0 1 0 0 0,-4-5 0 0 0,6 3-229 0 0,0 0 0 0 0,0-1 0 0 0,0 1 1 0 0,1 0-1 0 0,0-1 0 0 0,-1 1 0 0 0,2-1 0 0 0,-1 1 0 0 0,0-1 0 0 0,1 0 0 0 0,0 1 1 0 0,0-1-1 0 0,0 0 0 0 0,2-5 0 0 0,1-12-7 0 0,11-35 0 0 0,-10 44-47 0 0,-1 1-24 0 0,1 0 0 0 0,1 0 0 0 0,0 1 0 0 0,1-1 0 0 0,0 1 0 0 0,0 0 0 0 0,1 1 0 0 0,1 0 0 0 0,14-16 0 0 0,-15 19-15 0 0,0 0 0 0 0,0 1 0 0 0,1 0 0 0 0,0 1-1 0 0,0 0 1 0 0,0 0 0 0 0,0 1 0 0 0,1 0 0 0 0,0 0 0 0 0,0 1 0 0 0,0 0 0 0 0,0 0 0 0 0,14-1-1 0 0,-10 2-55 0 0,1 1-1 0 0,-1 0 0 0 0,1 1 1 0 0,0 1-1 0 0,23 3 0 0 0,-34-3 50 0 0,0-1 0 0 0,0 1 0 0 0,-1 0 0 0 0,1 0 0 0 0,0 0 0 0 0,0 0 0 0 0,-1 0-1 0 0,1 1 1 0 0,-1-1 0 0 0,1 1 0 0 0,-1 0 0 0 0,1 0 0 0 0,-1 0 0 0 0,0 0 0 0 0,0 0 0 0 0,0 0 0 0 0,0 0 0 0 0,0 1 0 0 0,-1-1-1 0 0,1 1 1 0 0,-1 0 0 0 0,1-1 0 0 0,-1 1 0 0 0,0 0 0 0 0,0 0 0 0 0,0-1 0 0 0,-1 1 0 0 0,1 0 0 0 0,-1 0 0 0 0,1 0 0 0 0,-1 0-1 0 0,0 3 1 0 0,-1 14-54 0 0,-1 0 0 0 0,-1 0 0 0 0,-1 0 0 0 0,0-1 0 0 0,-1 1 0 0 0,-2-1-1 0 0,-10 24 1 0 0,-72 126-258 0 0,49-100 164 0 0,7-10-15 0 0,10-21 23 0 0,1 2-1 0 0,2 1 1 0 0,2 0 0 0 0,-15 52 0 0 0,32-90 138 0 0,0 1 0 0 0,0-1 0 0 0,1 1 0 0 0,-1-1 0 0 0,1 1 0 0 0,0-1 0 0 0,0 1 0 0 0,0 0 0 0 0,0-1 0 0 0,1 1 0 0 0,-1-1 0 0 0,1 1 0 0 0,0-1 0 0 0,0 1 0 0 0,0-1 0 0 0,0 1 0 0 0,1-1 0 0 0,0 0 0 0 0,3 6 0 0 0,-2-6 26 0 0,0 0 0 0 0,1 0 0 0 0,-1-1 0 0 0,1 1 0 0 0,-1-1 0 0 0,1 1 0 0 0,0-1 0 0 0,0 0 0 0 0,0-1 0 0 0,0 1 0 0 0,0-1 0 0 0,1 0 0 0 0,-1 0 0 0 0,0 0 0 0 0,9 0 0 0 0,29 2 178 0 0,0-3 0 0 0,1-2 1 0 0,43-7-1 0 0,46-2 37 0 0,-102 10-323 0 0,-4-1-90 0 0,0 2 0 0 0,0 1 0 0 0,0 0 0 0 0,30 7 1 0 0,-50-5-1380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40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1 147 19852 0 0,'79'-21'6220'0'0,"46"-1"-4521"0"0,-59 12-1021 0 0,96-21-763 0 0,87-13-812 0 0,-83 25-9668 0 0,-125 19 4161 0 0,-22 2 163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2:41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365 275 9826 0 0,'0'-17'2751'0'0,"-1"0"-1"0"0,-5-24 1 0 0,3 25-1097 0 0,-2 0 1 0 0,-11-29-1 0 0,13 36-1363 0 0,-1 1 0 0 0,0 0 0 0 0,0 0-1 0 0,-1 0 1 0 0,0 0 0 0 0,-1 1 0 0 0,0 0 0 0 0,0 0-1 0 0,0 1 1 0 0,-1-1 0 0 0,0 1 0 0 0,0 1 0 0 0,-1-1-1 0 0,1 1 1 0 0,-10-4 0 0 0,14 8-235 0 0,-1-1 0 0 0,1 1 0 0 0,-1 0-1 0 0,1 0 1 0 0,-1 0 0 0 0,0 0 0 0 0,1 1 0 0 0,-1 0 0 0 0,0-1 0 0 0,0 1 0 0 0,1 1 0 0 0,-1-1-1 0 0,0 0 1 0 0,1 1 0 0 0,-1 0 0 0 0,-6 2 0 0 0,5 0-88 0 0,-1-1 1 0 0,1 1-1 0 0,0 0 1 0 0,1 1-1 0 0,-1-1 1 0 0,1 1-1 0 0,-1 0 0 0 0,1 0 1 0 0,-7 9-1 0 0,0 3-147 0 0,1 0 0 0 0,1 1 0 0 0,0 1 0 0 0,1-1 0 0 0,-9 28 0 0 0,4-5-157 0 0,-13 66 0 0 0,24-93 104 0 0,0 1-1 0 0,1 0 0 0 0,0 0 0 0 0,1 0 1 0 0,1 0-1 0 0,0 0 0 0 0,1-1 1 0 0,6 25-1 0 0,-8-35 182 0 0,1 0 0 0 0,0-1 1 0 0,0 1-1 0 0,0-1 0 0 0,0 1 1 0 0,1-1-1 0 0,-1 0 0 0 0,1 1 1 0 0,-1-1-1 0 0,1 0 0 0 0,0 0 0 0 0,0 0 1 0 0,0 0-1 0 0,0 0 0 0 0,0 0 1 0 0,0-1-1 0 0,1 1 0 0 0,-1-1 0 0 0,0 1 1 0 0,1-1-1 0 0,3 1 0 0 0,-1-1 97 0 0,-1 0 0 0 0,0-1 0 0 0,1 1 0 0 0,-1-1 0 0 0,0 0 0 0 0,1-1 0 0 0,-1 1 0 0 0,1-1 0 0 0,-1 0 0 0 0,0 0 0 0 0,0 0 0 0 0,6-2 0 0 0,5-4 312 0 0,-1 0 0 0 0,1-1 0 0 0,-1 0 0 0 0,-1-1 0 0 0,0-1 0 0 0,15-13 0 0 0,8-14 508 0 0,-2-2 0 0 0,35-50 0 0 0,-4 5 1156 0 0,-64 83-2009 0 0,-1 0 1 0 0,1 0-1 0 0,0 1 1 0 0,0-1-1 0 0,0 0 1 0 0,0 0-1 0 0,0 0 1 0 0,0 1-1 0 0,0-1 1 0 0,0 0-1 0 0,0 1 1 0 0,0-1-1 0 0,0 1 1 0 0,0-1-1 0 0,0 1 1 0 0,0 0-1 0 0,1-1 1 0 0,-1 1-1 0 0,0 0 1 0 0,0 0-1 0 0,0 0 1 0 0,1 0-1 0 0,-1 0 1 0 0,0 0-1 0 0,0 0 1 0 0,1 0-1 0 0,-1 1 1 0 0,0-1-1 0 0,0 0 1 0 0,0 1-1 0 0,0-1 1 0 0,0 1-1 0 0,1-1 1 0 0,-1 1-1 0 0,0-1 1 0 0,0 1-1 0 0,0 0 1 0 0,0 0-1 0 0,-1 0 1 0 0,1-1-1 0 0,0 1 1 0 0,0 0-1 0 0,0 0 1 0 0,-1 0-1 0 0,1 0 1 0 0,0 2-1 0 0,7 7-50 0 0,-1 1-1 0 0,0 0 1 0 0,8 20-1 0 0,-7-15 43 0 0,24 48-103 0 0,27 48-42 0 0,-52-101-91 0 0,0-1-1 0 0,1 0 1 0 0,0 0-1 0 0,0-1 1 0 0,1 1 0 0 0,0-2-1 0 0,18 13 1 0 0,-23-18-254 0 0,1-1 0 0 0,0 1 0 0 0,-1-1 0 0 0,1 0 0 0 0,0 0 0 0 0,0-1 0 0 0,6 2 0 0 0,-6-2-596 0 0,0-1 1 0 0,-1 1 0 0 0,1-1 0 0 0,0 0 0 0 0,0-1 0 0 0,-1 1-1 0 0,1-1 1 0 0,5-1 0 0 0,17-8-8701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0.2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182 416 8226 0 0,'-1'-3'293'0'0,"1"0"0"0"0,0 1-1 0 0,-1-1 1 0 0,1 0 0 0 0,0 0 0 0 0,1 1 0 0 0,-1-1 0 0 0,1 0 0 0 0,-1 1 0 0 0,1-1-1 0 0,0 1 1 0 0,-1-1 0 0 0,1 1 0 0 0,1-1 0 0 0,-1 1 0 0 0,0-1 0 0 0,1 1 0 0 0,-1 0 0 0 0,1 0-1 0 0,0 0 1 0 0,-1 0 0 0 0,1 0 0 0 0,0 0 0 0 0,0 0 0 0 0,3-1 0 0 0,-3 1-130 0 0,0 0 0 0 0,1 0 1 0 0,-1 0-1 0 0,0 0 1 0 0,0 0-1 0 0,0 0 0 0 0,-1-1 1 0 0,1 1-1 0 0,0-1 0 0 0,-1 1 1 0 0,0-1-1 0 0,0 0 0 0 0,1 0 1 0 0,0-4-1 0 0,-1 0 111 0 0,1 0-1 0 0,-2 0 0 0 0,1 0 1 0 0,-1-1-1 0 0,-1-12 1 0 0,-1-2 1123 0 0,-2 1 0 0 0,-13-41-1 0 0,12 47-1013 0 0,0 0 0 0 0,-1 1 0 0 0,-1 0-1 0 0,0 0 1 0 0,-15-20 0 0 0,20 30-351 0 0,0 1-1 0 0,-1 0 1 0 0,1 0 0 0 0,-1 0-1 0 0,0 0 1 0 0,0 0 0 0 0,0 1-1 0 0,0-1 1 0 0,0 1 0 0 0,0 0-1 0 0,-1 0 1 0 0,1 0 0 0 0,-1 0-1 0 0,0 1 1 0 0,1-1 0 0 0,-1 1-1 0 0,0 0 1 0 0,0 0 0 0 0,0 1-1 0 0,0-1 1 0 0,0 1 0 0 0,0-1-1 0 0,0 1 1 0 0,0 1 0 0 0,0-1 0 0 0,0 0-1 0 0,-5 2 1 0 0,6 0-65 0 0,0-1 0 0 0,0 1 1 0 0,0 0-1 0 0,0 0 0 0 0,0 0 0 0 0,1 0 1 0 0,-1 0-1 0 0,1 1 0 0 0,-1-1 0 0 0,1 1 0 0 0,0-1 1 0 0,0 1-1 0 0,0 0 0 0 0,0 0 0 0 0,0 0 1 0 0,1 0-1 0 0,0 0 0 0 0,-1 0 0 0 0,1 1 1 0 0,0-1-1 0 0,-1 6 0 0 0,-1 10-209 0 0,0-1-1 0 0,-1 33 0 0 0,3-36 122 0 0,-1 50-1331 0 0,10 114-1 0 0,16-21-3247 0 0,-21-142 4096 0 0,1-1 1 0 0,0-1-1 0 0,1 1 1 0 0,1-1 0 0 0,12 24-1 0 0,-17-36 648 0 0,0 1 0 0 0,1-1 0 0 0,-1 1 0 0 0,1-1 0 0 0,0 0 0 0 0,0 0 0 0 0,-1 0 0 0 0,1 0 0 0 0,1 0-1 0 0,-1 0 1 0 0,0 0 0 0 0,0 0 0 0 0,1-1 0 0 0,-1 1 0 0 0,1-1 0 0 0,-1 0 0 0 0,1 0 0 0 0,-1 0 0 0 0,1 0 0 0 0,0 0 0 0 0,0-1 0 0 0,-1 1 0 0 0,1-1-1 0 0,0 1 1 0 0,0-1 0 0 0,0 0 0 0 0,0 0 0 0 0,-1-1 0 0 0,1 1 0 0 0,0 0 0 0 0,0-1 0 0 0,0 0 0 0 0,-1 0 0 0 0,1 0 0 0 0,0 0 0 0 0,-1 0 0 0 0,1 0 0 0 0,2-2-1 0 0,3-3 397 0 0,-1 1-1 0 0,0-1 0 0 0,0-1 0 0 0,-1 1 0 0 0,1-1 0 0 0,-1 0 0 0 0,-1 0 0 0 0,0-1 0 0 0,0 0 0 0 0,0 0 0 0 0,-1 0 0 0 0,5-12 0 0 0,3-12 283 0 0,-1 0 0 0 0,6-33 0 0 0,-12 44-447 0 0,-1-1 0 0 0,0 0 0 0 0,-2 0 0 0 0,0 0 0 0 0,-2 0 0 0 0,0 0 0 0 0,-2 0 0 0 0,0 0 0 0 0,-1 0 0 0 0,-1 1 0 0 0,-2-1 0 0 0,0 1 0 0 0,-1 0 0 0 0,-16-33 0 0 0,23 53-253 0 0,0 1 0 0 0,0-1 0 0 0,0 1 0 0 0,-1-1 0 0 0,1 0 0 0 0,0 1 0 0 0,0-1 0 0 0,0 1 0 0 0,-1-1 0 0 0,1 1 0 0 0,0-1 0 0 0,-1 1 0 0 0,1-1 0 0 0,-1 1 0 0 0,1-1 0 0 0,-1 1 0 0 0,1-1 0 0 0,-1 1 0 0 0,1-1 0 0 0,-1 1 0 0 0,1 0 0 0 0,-1 0 0 0 0,1-1 0 0 0,-1 1 0 0 0,1 0 0 0 0,-1 0 0 0 0,0-1 0 0 0,0 1 0 0 0,0 18 174 0 0,8 28-308 0 0,14 37-97 0 0,4-1 0 0 0,3-1 0 0 0,46 92 1 0 0,-71-166 184 0 0,1 0 0 0 0,0 0 0 0 0,1 0 0 0 0,0 0 0 0 0,0-1 0 0 0,0 0 0 0 0,1 0 1 0 0,0-1-1 0 0,8 7 0 0 0,-12-11 22 0 0,0 0 1 0 0,-1 1 0 0 0,1-2-1 0 0,0 1 1 0 0,0 0-1 0 0,0 0 1 0 0,0-1-1 0 0,0 1 1 0 0,0-1-1 0 0,0 1 1 0 0,0-1-1 0 0,0 0 1 0 0,0 0 0 0 0,0 0-1 0 0,1 0 1 0 0,2-1-1 0 0,-3 1 12 0 0,0-1 1 0 0,1 0-1 0 0,-1-1 0 0 0,0 1 0 0 0,0 0 0 0 0,1-1 0 0 0,-1 1 1 0 0,0-1-1 0 0,0 1 0 0 0,-1-1 0 0 0,1 0 0 0 0,0 0 0 0 0,-1 0 1 0 0,1 0-1 0 0,-1 0 0 0 0,3-4 0 0 0,2-6 22 0 0,-1-1 1 0 0,0 1-1 0 0,0-1 0 0 0,-2 0 0 0 0,1 0 1 0 0,-2 0-1 0 0,3-19 0 0 0,-3 7 39 0 0,-1 0 0 0 0,-1 0 0 0 0,-4-26-1 0 0,-2 17 65 0 0,-11-41-1 0 0,9 47-44 0 0,2 0-1 0 0,-5-40 1 0 0,11 66-87 0 0,-1 1 0 0 0,1-1 0 0 0,0 1 0 0 0,0-1 1 0 0,0 0-1 0 0,0 1 0 0 0,0-1 0 0 0,0 1 0 0 0,0-1 0 0 0,0 1 1 0 0,1-1-1 0 0,-1 1 0 0 0,1-1 0 0 0,-1 1 0 0 0,1 0 0 0 0,-1-1 0 0 0,1 1 1 0 0,0 0-1 0 0,0-1 0 0 0,0 1 0 0 0,-1 0 0 0 0,1 0 0 0 0,1 0 0 0 0,-1-1 1 0 0,0 1-1 0 0,0 0 0 0 0,0 1 0 0 0,3-3 0 0 0,-3 3-7 0 0,1 0 0 0 0,0 0-1 0 0,0 0 1 0 0,0 0 0 0 0,0 1 0 0 0,-1-1-1 0 0,1 0 1 0 0,0 1 0 0 0,0-1 0 0 0,-1 1-1 0 0,1 0 1 0 0,0-1 0 0 0,-1 1 0 0 0,1 0-1 0 0,-1 0 1 0 0,1 0 0 0 0,-1 0 0 0 0,1 1-1 0 0,-1-1 1 0 0,0 0 0 0 0,1 0 0 0 0,-1 1-1 0 0,2 2 1 0 0,25 32-91 0 0,-2 1 0 0 0,-2 1 0 0 0,-1 1 1 0 0,-2 1-1 0 0,22 58 0 0 0,-42-96 90 0 0,15 39-76 0 0,2-1-1 0 0,43 69 0 0 0,-61-108 85 0 0,1-1-1 0 0,-1 1 1 0 0,1 0 0 0 0,-1 0-1 0 0,1 0 1 0 0,0 0-1 0 0,-1 0 1 0 0,1-1-1 0 0,0 1 1 0 0,0 0-1 0 0,0-1 1 0 0,-1 1-1 0 0,1 0 1 0 0,0-1-1 0 0,0 1 1 0 0,0-1 0 0 0,0 0-1 0 0,0 1 1 0 0,0-1-1 0 0,0 0 1 0 0,0 1-1 0 0,0-1 1 0 0,2 0-1 0 0,-2 0 14 0 0,0-1 0 0 0,0 1 0 0 0,0-1 0 0 0,0 1 0 0 0,0-1-1 0 0,0 0 1 0 0,0 1 0 0 0,0-1 0 0 0,0 0 0 0 0,0 0 0 0 0,-1 1 0 0 0,1-1-1 0 0,0 0 1 0 0,0 0 0 0 0,-1 0 0 0 0,1 0 0 0 0,-1 0 0 0 0,1-1 0 0 0,3-8 143 0 0,0-1 1 0 0,0 1-1 0 0,2-18 1 0 0,-4 21-120 0 0,3-19 142 0 0,0 0 0 0 0,-2 0 0 0 0,-1-1 1 0 0,-2 1-1 0 0,-2-32 0 0 0,-25-127 152 0 0,19 139-448 0 0,7 39-460 0 0,-4-26-319 0 0,7 18-4106 0 0,6 3-7089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0.4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71 18196 0 0,'2'1'5601'0'0,"-1"-1"-3969"0"0,0 0-543 0 0,1-1-161 0 0,-1-1 376 0 0,1 0-1064 0 0,-2 0-152 0 0,1-2-88 0 0,-2-1-120 0 0,1 0-104 0 0,0-2-464 0 0,-2-1-1144 0 0,-1-2-2393 0 0,2-2-1152 0 0,-3-2-5250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1.1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13531 0 0,'31'28'3717'0'0,"-24"-23"-3581"0"0,-1 1-1 0 0,1 0 1 0 0,-1 0-1 0 0,0 1 0 0 0,0-1 1 0 0,-1 1-1 0 0,0 0 1 0 0,0 1-1 0 0,6 12 1 0 0,-7-8-155 0 0,-1 0 1 0 0,0-1-1 0 0,-1 1 1 0 0,0 0-1 0 0,0 0 1 0 0,-1 0-1 0 0,-1 1 1 0 0,0-1-1 0 0,-3 17 1 0 0,-3 13-310 0 0,-16 54-1 0 0,18-77 386 0 0,2-40 4849 0 0,0-16-3762 0 0,23-198 1602 0 0,-15 183-2529 0 0,-5 44-206 0 0,0 0 0 0 0,0 0 1 0 0,1 0-1 0 0,0 1 0 0 0,1-1 0 0 0,-1 1 0 0 0,1-1 0 0 0,1 1 1 0 0,6-11-1 0 0,-8 15-20 0 0,0 1 1 0 0,0 0-1 0 0,0 0 0 0 0,0 0 1 0 0,0 0-1 0 0,1 0 0 0 0,-1 0 1 0 0,1 1-1 0 0,-1-1 0 0 0,1 1 1 0 0,0 0-1 0 0,-1-1 1 0 0,1 1-1 0 0,0 1 0 0 0,0-1 1 0 0,0 0-1 0 0,-1 1 0 0 0,1-1 1 0 0,0 1-1 0 0,0 0 0 0 0,0 0 1 0 0,0 0-1 0 0,0 0 1 0 0,0 1-1 0 0,0-1 0 0 0,0 1 1 0 0,0-1-1 0 0,4 3 0 0 0,1-1 6 0 0,1 1 0 0 0,-1 1 0 0 0,0 0 0 0 0,0 0 0 0 0,-1 0 0 0 0,1 1 0 0 0,-1 0 0 0 0,0 0 0 0 0,0 1-1 0 0,-1 0 1 0 0,0 0 0 0 0,0 1 0 0 0,0-1 0 0 0,-1 1 0 0 0,1 1 0 0 0,7 14 0 0 0,-7-8-57 0 0,0 1 0 0 0,-1-1-1 0 0,-1 1 1 0 0,0 0 0 0 0,0 0 0 0 0,-2 1 0 0 0,0-1 0 0 0,0 28 0 0 0,-2-41 45 0 0,0 21-131 0 0,0-22 148 0 0,0-1 1 0 0,0 1 0 0 0,0 0 0 0 0,0 0-1 0 0,0-1 1 0 0,0 1 0 0 0,1 0-1 0 0,-1 0 1 0 0,0-1 0 0 0,0 1 0 0 0,0 0-1 0 0,1-1 1 0 0,-1 1 0 0 0,0 0-1 0 0,1-1 1 0 0,-1 1 0 0 0,1 0 0 0 0,-1-1-1 0 0,0 1 1 0 0,1-1 0 0 0,0 1-1 0 0,-1-1 1 0 0,2 2 0 0 0,-1-4 39 0 0,1 0 1 0 0,-1-1 0 0 0,0 1-1 0 0,1 0 1 0 0,-1 0-1 0 0,0-1 1 0 0,0 1 0 0 0,0-1-1 0 0,-1 1 1 0 0,2-6-1 0 0,-1 3 25 0 0,29-104 178 0 0,-22 73-195 0 0,2 0 0 0 0,1 1 0 0 0,17-36 0 0 0,-26 68-47 0 0,-1 0 0 0 0,0 0 0 0 0,1 0 0 0 0,0 0 0 0 0,0 1 0 0 0,0-1 0 0 0,0 1 0 0 0,0-1 0 0 0,0 1 0 0 0,0-1 0 0 0,1 1 0 0 0,-1 0 0 0 0,1 0 0 0 0,0 1 1 0 0,0-1-1 0 0,0 0 0 0 0,-1 1 0 0 0,1 0 0 0 0,1-1 0 0 0,-1 1 0 0 0,0 1 0 0 0,0-1 0 0 0,0 0 0 0 0,0 1 0 0 0,1-1 0 0 0,-1 1 0 0 0,0 0 0 0 0,0 0 0 0 0,1 0 0 0 0,-1 1 0 0 0,0-1 0 0 0,5 2 0 0 0,-2 0 2 0 0,1 1 1 0 0,-1 0-1 0 0,0 0 0 0 0,0 0 1 0 0,0 1-1 0 0,0-1 0 0 0,-1 2 1 0 0,1-1-1 0 0,-1 1 0 0 0,0-1 1 0 0,0 1-1 0 0,-1 1 0 0 0,0-1 1 0 0,6 10-1 0 0,-1-1-47 0 0,-2 0 0 0 0,0 1-1 0 0,-1 0 1 0 0,0 0 0 0 0,-2 0-1 0 0,1 1 1 0 0,-2 0 0 0 0,0 0 0 0 0,1 29-1 0 0,-6 48-3503 0 0,-9 3-6693 0 0,10-83 8105 0 0,-1 11-1399 0 0,3-18-658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8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22 9474 0 0,'1'-1'327'0'0,"-1"0"0"0"0,0 1 0 0 0,0-1 0 0 0,0 0 0 0 0,0 0-1 0 0,0 1 1 0 0,0-1 0 0 0,0 0 0 0 0,0 0 0 0 0,0 0 0 0 0,0 1 0 0 0,0-1 0 0 0,-1 0 0 0 0,1 0 0 0 0,0 1 0 0 0,-1-1-1 0 0,1 0 1 0 0,0 1 0 0 0,-1-1 0 0 0,1 0 0 0 0,-1 1 0 0 0,1-1 0 0 0,-1 1 0 0 0,1-1 0 0 0,-1 0 0 0 0,1 1 0 0 0,-1-1-1 0 0,0 1 1 0 0,1 0 0 0 0,-2-1 0 0 0,1 1-155 0 0,-1 0 1 0 0,1 0-1 0 0,0 0 0 0 0,-1 1 0 0 0,1-1 1 0 0,0 0-1 0 0,-1 1 0 0 0,1-1 1 0 0,0 1-1 0 0,0 0 0 0 0,-1-1 0 0 0,1 1 1 0 0,0 0-1 0 0,0 0 0 0 0,-1 1 0 0 0,-5 3-179 0 0,1 1 0 0 0,0 1-1 0 0,0-1 1 0 0,-6 9-1 0 0,4-2 20 0 0,1 0-1 0 0,0 0 0 0 0,1 0 0 0 0,0 1 1 0 0,1 0-1 0 0,0 1 0 0 0,1-1 1 0 0,-3 24-1 0 0,7-33-6 0 0,0 0 1 0 0,-1-1-1 0 0,2 1 0 0 0,-1 0 1 0 0,0 0-1 0 0,1-1 1 0 0,0 1-1 0 0,0 0 1 0 0,0-1-1 0 0,1 1 0 0 0,0-1 1 0 0,0 1-1 0 0,0-1 1 0 0,0 0-1 0 0,1 0 1 0 0,-1 0-1 0 0,1 0 0 0 0,0 0 1 0 0,0-1-1 0 0,0 1 1 0 0,1-1-1 0 0,-1 0 0 0 0,1 0 1 0 0,0 0-1 0 0,0 0 1 0 0,0-1-1 0 0,0 0 1 0 0,0 1-1 0 0,1-2 0 0 0,6 4 1 0 0,-4-3-39 0 0,-1-1 1 0 0,0 1-1 0 0,1-1 0 0 0,-1 0 1 0 0,0-1-1 0 0,1 1 0 0 0,-1-1 1 0 0,1 0-1 0 0,-1-1 0 0 0,1 0 1 0 0,-1 0-1 0 0,1 0 0 0 0,-1-1 1 0 0,0 0-1 0 0,0 0 0 0 0,0 0 1 0 0,0-1-1 0 0,11-7 0 0 0,-11 7-1397 0 0,0-2 0 0 0,-1 1 0 0 0,0 0 0 0 0,0-1 0 0 0,0 0-1 0 0,6-9 1 0 0,-3 3-5350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1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 90 12691 0 0,'-1'44'7369'0'0,"1"-31"-7067"0"0,-1 0 0 0 0,-1 0 0 0 0,0-1 0 0 0,-1 1-1 0 0,-6 19 1 0 0,2-13-341 0 0,1 1 0 0 0,1-1 0 0 0,-4 27 1 0 0,8-41-77 0 0,0 1 1 0 0,1 0-1 0 0,0 0 1 0 0,0 0-1 0 0,0-1 1 0 0,1 1-1 0 0,0 0 1 0 0,0-1-1 0 0,0 1 1 0 0,0 0-1 0 0,1-1 1 0 0,0 1-1 0 0,1-1 1 0 0,-1 0-1 0 0,1 0 1 0 0,3 6 0 0 0,-4-9 77 0 0,1 0 1 0 0,-1-1 0 0 0,0 1-1 0 0,0 0 1 0 0,1-1 0 0 0,-1 0 0 0 0,1 1-1 0 0,0-1 1 0 0,-1 0 0 0 0,1 0-1 0 0,0-1 1 0 0,-1 1 0 0 0,1 0 0 0 0,0-1-1 0 0,0 0 1 0 0,0 1 0 0 0,-1-1-1 0 0,1 0 1 0 0,0-1 0 0 0,0 1 0 0 0,0 0-1 0 0,-1-1 1 0 0,1 0 0 0 0,0 1-1 0 0,3-3 1 0 0,4 0 315 0 0,1-1 0 0 0,-1 0 0 0 0,0-1 0 0 0,0-1 0 0 0,9-6 0 0 0,-7 4 333 0 0,-1 0 0 0 0,0-1 0 0 0,-1-1 0 0 0,0 0 0 0 0,0-1 0 0 0,-1 1 0 0 0,-1-2 0 0 0,1 1 0 0 0,-2-1 0 0 0,0 0 0 0 0,0-1 0 0 0,6-19 0 0 0,-10 25-497 0 0,-1 0 1 0 0,0-1-1 0 0,-1 1 0 0 0,1-1 0 0 0,-1 1 0 0 0,-1-1 1 0 0,0 1-1 0 0,0-1 0 0 0,0 0 0 0 0,-1 1 0 0 0,0-1 1 0 0,0 1-1 0 0,-1-1 0 0 0,0 1 0 0 0,-1 0 0 0 0,1 0 1 0 0,-1 0-1 0 0,-1 0 0 0 0,1 0 0 0 0,-1 1 0 0 0,0-1 0 0 0,-1 1 1 0 0,1 0-1 0 0,-11-9 0 0 0,8 8-110 0 0,0 0-1 0 0,-1 1 1 0 0,0 0 0 0 0,0 1 0 0 0,-1-1-1 0 0,1 2 1 0 0,-1-1 0 0 0,0 1-1 0 0,0 0 1 0 0,-1 1 0 0 0,1 0 0 0 0,-1 1-1 0 0,0 0 1 0 0,1 0 0 0 0,-20 0-1 0 0,21 2-509 0 0,0 1-1 0 0,0 0 0 0 0,0 0 1 0 0,1 1-1 0 0,-1-1 0 0 0,0 2 0 0 0,1-1 1 0 0,-14 7-1 0 0,-15 17-5496 0 0,5 10-3467 0 0,21-20 2129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2.0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12571 0 0,'2'0'262'0'0,"-1"0"0"0"0,0 0 1 0 0,0 0-1 0 0,1 0 0 0 0,-1 0 1 0 0,0 1-1 0 0,0-1 1 0 0,0 1-1 0 0,1-1 0 0 0,-1 1 1 0 0,0-1-1 0 0,0 1 0 0 0,0 0 1 0 0,0-1-1 0 0,0 1 0 0 0,0 0 1 0 0,0 0-1 0 0,0 0 1 0 0,0 0-1 0 0,1 1 0 0 0,-1 1-48 0 0,1 0 1 0 0,0 0-1 0 0,-1 0 0 0 0,0 0 0 0 0,1 0 0 0 0,-1 1 0 0 0,1 4 0 0 0,-1 4-139 0 0,1 0 0 0 0,-1 0 0 0 0,-2 15-1 0 0,-4 41-607 0 0,-3 0 0 0 0,-20 76 0 0 0,27-121 842 0 0,3-21 1214 0 0,3-14 507 0 0,2-19-1229 0 0,-2 0 1 0 0,0 0-1 0 0,-2 0 0 0 0,-2-35 0 0 0,0 22-748 0 0,8-51 1 0 0,-9 93-71 0 0,0 1-1 0 0,1-1 0 0 0,-1 0 1 0 0,0 0-1 0 0,1 0 0 0 0,-1 0 1 0 0,1 0-1 0 0,-1 0 0 0 0,1 0 1 0 0,0 1-1 0 0,0-1 0 0 0,0 0 1 0 0,0 1-1 0 0,0-1 0 0 0,0 0 1 0 0,1 1-1 0 0,-1-1 0 0 0,1 1 1 0 0,-1 0-1 0 0,1 0 0 0 0,-1-1 1 0 0,1 1-1 0 0,-1 0 0 0 0,1 0 1 0 0,0 0-1 0 0,0 1 0 0 0,-1-1 1 0 0,1 0-1 0 0,0 1 0 0 0,4-2 1 0 0,-3 3 2 0 0,1-1 0 0 0,-1 0 0 0 0,0 1 1 0 0,1 0-1 0 0,-1 0 0 0 0,0 0 1 0 0,0 0-1 0 0,1 0 0 0 0,-1 1 1 0 0,0-1-1 0 0,0 1 0 0 0,-1 0 1 0 0,1 0-1 0 0,0 0 0 0 0,-1 0 1 0 0,1 1-1 0 0,2 3 0 0 0,4 3-3 0 0,0 1 0 0 0,-1 1 1 0 0,-1-1-1 0 0,1 1 0 0 0,-2 1 0 0 0,0-1 0 0 0,0 1 0 0 0,7 24 1 0 0,-8-16-73 0 0,0 1 0 0 0,-2 0-1 0 0,-1 0 1 0 0,0 37 0 0 0,-2-57 98 0 0,0 0 0 0 0,-1 0 0 0 0,1 0 0 0 0,0 1 0 0 0,0-1 1 0 0,0 0-1 0 0,0 0 0 0 0,1 0 0 0 0,-1 1 0 0 0,0-1 0 0 0,0 0 0 0 0,1 0 0 0 0,-1 0 0 0 0,0 0 0 0 0,1 0 0 0 0,0 1 0 0 0,-1-1 0 0 0,1 0 0 0 0,0 1 0 0 0,0-3 14 0 0,0 1-1 0 0,-1 0 1 0 0,1-1 0 0 0,0 1-1 0 0,-1 0 1 0 0,1-1 0 0 0,0 1 0 0 0,-1-1-1 0 0,1 1 1 0 0,-1-1 0 0 0,1 0-1 0 0,0 1 1 0 0,-1-1 0 0 0,0 1 0 0 0,1-1-1 0 0,-1 0 1 0 0,1 0 0 0 0,-1 1-1 0 0,0-1 1 0 0,1-1 0 0 0,19-48 559 0 0,-1-10-103 0 0,-6 15 134 0 0,36-84 1 0 0,-48 127-606 0 0,0 0 0 0 0,-1 1 0 0 0,1-1 0 0 0,0 0 0 0 0,0 1 0 0 0,1-1 0 0 0,-1 0 0 0 0,0 1 0 0 0,0-1 0 0 0,1 1 0 0 0,-1 0 0 0 0,1-1 0 0 0,-1 1 0 0 0,1 0 0 0 0,-1 0 0 0 0,1 0 0 0 0,0 0 0 0 0,0 0 0 0 0,-1 1 0 0 0,1-1 0 0 0,0 0 0 0 0,0 1 0 0 0,0-1 0 0 0,0 1 0 0 0,0 0 0 0 0,0 0 0 0 0,0-1 0 0 0,0 1 0 0 0,0 1 0 0 0,0-1 0 0 0,0 0 0 0 0,0 0 0 0 0,-1 1 0 0 0,1-1 0 0 0,0 1 0 0 0,0-1 0 0 0,0 1 0 0 0,0 0 0 0 0,-1 0 0 0 0,1 0 0 0 0,0 0 0 0 0,-1 0 0 0 0,3 2 0 0 0,3 2 15 0 0,0 0-1 0 0,-1 1 1 0 0,1 0-1 0 0,-1 0 1 0 0,0 1-1 0 0,-1 0 1 0 0,1 0-1 0 0,5 10 0 0 0,-1 3-62 0 0,-1 0-1 0 0,-1 1 0 0 0,0 0 0 0 0,-2 1 0 0 0,0-1 0 0 0,-1 1 1 0 0,-2 0-1 0 0,3 37 0 0 0,-6-8-5233 0 0,-5 0-5292 0 0,4-41 2595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2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19964 0 0,'4'14'5850'0'0,"3"0"-4746"0"0,2 4-256 0 0,3-4-104 0 0,-4-3-128 0 0,2-2-256 0 0,-3-1-192 0 0,-2 0-136 0 0,-1-2-120 0 0,-1-3-216 0 0,-4-3-1176 0 0,-8-7-8682 0 0,1-3-1241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4.5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110 247 13739 0 0,'-2'7'7782'0'0,"0"6"-6140"0"0,-1 11-1696 0 0,-16 16 156 0 0,-1 0-148 0 0,3 1 0 0 0,-16 51 0 0 0,29-78-34 0 0,1-1-1 0 0,1 1 1 0 0,0 0-1 0 0,1 0 1 0 0,0 0-1 0 0,1 0 1 0 0,0 0-1 0 0,2 0 1 0 0,-1 0-1 0 0,2 0 1 0 0,4 17-1 0 0,-5-27 74 0 0,-1-1 1 0 0,0 1-1 0 0,1-1 0 0 0,0 0 0 0 0,0 0 0 0 0,0 0 0 0 0,0 0 0 0 0,0 0 0 0 0,1 0 0 0 0,-1 0 0 0 0,1-1 1 0 0,0 0-1 0 0,-1 1 0 0 0,1-1 0 0 0,0 0 0 0 0,1 0 0 0 0,-1 0 0 0 0,0-1 0 0 0,0 1 0 0 0,1-1 0 0 0,-1 0 1 0 0,1 0-1 0 0,-1 0 0 0 0,1 0 0 0 0,0-1 0 0 0,-1 1 0 0 0,1-1 0 0 0,0 0 0 0 0,-1 0 0 0 0,6-1 0 0 0,-5 1 173 0 0,1-1-1 0 0,-1 0 1 0 0,0 0-1 0 0,0 0 0 0 0,1 0 1 0 0,-1-1-1 0 0,0 1 1 0 0,0-1-1 0 0,0 0 0 0 0,0 0 1 0 0,-1-1-1 0 0,1 1 1 0 0,-1-1-1 0 0,1 0 0 0 0,-1 0 1 0 0,0 0-1 0 0,0 0 0 0 0,0 0 1 0 0,0-1-1 0 0,-1 1 1 0 0,1-1-1 0 0,-1 0 0 0 0,0 0 1 0 0,0 0-1 0 0,1-4 1 0 0,-1-2 30 0 0,0 1 0 0 0,-1 0 0 0 0,0-1 1 0 0,-1 1-1 0 0,0 0 0 0 0,-1-1 1 0 0,1 1-1 0 0,-2 0 0 0 0,1-1 0 0 0,-6-14 1 0 0,-4-11-115 0 0,-22-45 0 0 0,22 56 88 0 0,3 5-171 0 0,-10-20 54 0 0,3-1 0 0 0,-15-55 0 0 0,27 84-41 0 0,1 1 0 0 0,0-1 0 0 0,1 0 0 0 0,0 0 0 0 0,0 0 0 0 0,1 0-1 0 0,1 0 1 0 0,0 0 0 0 0,0 0 0 0 0,1 0 0 0 0,1 0 0 0 0,0 0 0 0 0,0 1 0 0 0,7-14 0 0 0,-9 20-10 0 0,0 1 0 0 0,1 0 0 0 0,0 0 0 0 0,0 0 0 0 0,0 0 0 0 0,0 1 0 0 0,0-1 0 0 0,0 0 0 0 0,1 1 0 0 0,-1 0 0 0 0,1-1 0 0 0,0 1 0 0 0,-1 0 0 0 0,1 0 0 0 0,0 1 0 0 0,1-1 0 0 0,-1 0 0 0 0,0 1 0 0 0,0 0 0 0 0,0 0 1 0 0,1 0-1 0 0,-1 0 0 0 0,1 1 0 0 0,-1-1 0 0 0,1 1 0 0 0,-1 0 0 0 0,0 0 0 0 0,1 0 0 0 0,5 1 0 0 0,-1 1-23 0 0,-1 0 1 0 0,0 1-1 0 0,0 0 1 0 0,0 0-1 0 0,0 1 1 0 0,-1 0-1 0 0,1 0 1 0 0,-1 0-1 0 0,0 1 1 0 0,0 0-1 0 0,-1 0 1 0 0,9 10-1 0 0,1 4-149 0 0,0 1 0 0 0,-2 0 1 0 0,0 1-1 0 0,-2 1 0 0 0,0 0 0 0 0,-1 0 0 0 0,-1 1 0 0 0,-2 0 1 0 0,8 36-1 0 0,0 22-2943 0 0,6 121 0 0 0,-12-86-1918 0 0,-1-33 841 0 0,12 103 288 0 0,-14-148 3824 0 0,2 1 0 0 0,22 62 1 0 0,-23-82 208 0 0,2 0 0 0 0,0-1 0 0 0,1 0 1 0 0,20 28-1 0 0,-22-37 611 0 0,-1-1 0 0 0,1 0 1 0 0,0 0-1 0 0,11 8 0 0 0,-14-12 252 0 0,0-1 0 0 0,0 1 0 0 0,0-2 1 0 0,1 1-1 0 0,-1 0 0 0 0,1-1 0 0 0,0 0 0 0 0,10 2 0 0 0,-15-4-812 0 0,1 1-1 0 0,-1-1 0 0 0,1 0 0 0 0,0 0 1 0 0,-1 0-1 0 0,1 0 0 0 0,-1 0 0 0 0,1 0 0 0 0,-1 0 1 0 0,1 0-1 0 0,0-1 0 0 0,-1 1 0 0 0,1-1 1 0 0,-1 1-1 0 0,0-1 0 0 0,1 1 0 0 0,-1-1 0 0 0,1 0 1 0 0,-1 0-1 0 0,0 0 0 0 0,1 0 0 0 0,-1 0 1 0 0,0 0-1 0 0,0 0 0 0 0,0 0 0 0 0,0 0 0 0 0,0 0 1 0 0,0-1-1 0 0,0 1 0 0 0,0 0 0 0 0,-1-1 0 0 0,1 1 1 0 0,0-1-1 0 0,-1 1 0 0 0,1-1 0 0 0,-1 1 1 0 0,0-1-1 0 0,1 1 0 0 0,-1-1 0 0 0,0 1 0 0 0,0-1 1 0 0,0-2-1 0 0,0-1 46 0 0,0 0 1 0 0,0-1-1 0 0,-1 1 0 0 0,1 0 1 0 0,-1 0-1 0 0,-1 0 1 0 0,1 0-1 0 0,-1 0 0 0 0,0 0 1 0 0,0 0-1 0 0,-4-6 0 0 0,2 5-166 0 0,-1 0 0 0 0,0 1 0 0 0,0 0 0 0 0,-1 0 0 0 0,1 0 0 0 0,-1 1 0 0 0,0-1 0 0 0,-1 1 0 0 0,1 1 0 0 0,0-1 0 0 0,-1 1 1 0 0,0 1-1 0 0,0-1 0 0 0,0 1 0 0 0,0 0 0 0 0,0 1 0 0 0,0-1 0 0 0,-15 1 0 0 0,4 0-1453 0 0,-1 0 1 0 0,-23 4 0 0 0,3 2-4442 0 0,3 1-3474 0 0,25-5 881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4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13571 0 0,'-1'6'942'0'0,"0"0"0"0"0,1 0-1 0 0,-1 0 1 0 0,1 0 0 0 0,1 10 0 0 0,14 58 763 0 0,-5-29-875 0 0,46 229 375 0 0,-7-46-2024 0 0,-48-223 721 0 0,7 47-3766 0 0,-8-48 2728 0 0,0 0-1 0 0,1 1 1 0 0,-1-1 0 0 0,-1 0-1 0 0,1 0 1 0 0,-1 1 0 0 0,0-1-1 0 0,0 0 1 0 0,-2 6-1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5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1 125 9890 0 0,'1'-7'1363'0'0,"0"-1"0"0"0,1 1 0 0 0,0-1 0 0 0,0 1 0 0 0,5-9 0 0 0,-5 11-810 0 0,1 0 0 0 0,0 0 0 0 0,0 0 0 0 0,0 0 0 0 0,1 1 0 0 0,0 0 0 0 0,4-5 0 0 0,-4 6-391 0 0,0 0 1 0 0,1 0 0 0 0,-1 0 0 0 0,1 0 0 0 0,0 1-1 0 0,0-1 1 0 0,-1 1 0 0 0,2 1 0 0 0,-1-1-1 0 0,0 1 1 0 0,0-1 0 0 0,0 2 0 0 0,1-1-1 0 0,-1 0 1 0 0,0 1 0 0 0,1 0 0 0 0,-1 0-1 0 0,7 2 1 0 0,5 1-78 0 0,-1 0-1 0 0,0 1 1 0 0,1 1 0 0 0,-2 1-1 0 0,1 0 1 0 0,-1 1 0 0 0,0 1-1 0 0,0 0 1 0 0,-1 1 0 0 0,0 0-1 0 0,0 1 1 0 0,22 23 0 0 0,-29-27-95 0 0,0 1 1 0 0,-1 1-1 0 0,0-1 1 0 0,0 1-1 0 0,0 1 1 0 0,-1-1-1 0 0,-1 1 1 0 0,1-1-1 0 0,-1 1 0 0 0,-1 1 1 0 0,0-1-1 0 0,0 0 1 0 0,-1 1-1 0 0,0-1 1 0 0,0 1-1 0 0,-1 0 1 0 0,-1 0-1 0 0,1-1 1 0 0,-2 1-1 0 0,1 0 1 0 0,-1 0-1 0 0,-1-1 1 0 0,-3 14-1 0 0,-2-2-743 0 0,-1 0 0 0 0,-1-1-1 0 0,-1 0 1 0 0,-1 0 0 0 0,-19 26-1 0 0,21-34-1450 0 0,-1 0 0 0 0,0-1 0 0 0,0 0 0 0 0,-1-1-1 0 0,-16 12 1 0 0,14-14-3338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5.7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10010 0 0,'10'-14'11823'0'0,"-10"28"-6494"0"0,0-7-5193 0 0,-1 1-1 0 0,2-1 1 0 0,-1 1 0 0 0,1 0-1 0 0,0-1 1 0 0,1 0 0 0 0,0 1 0 0 0,0-1-1 0 0,1 0 1 0 0,4 9 0 0 0,3 12-98 0 0,140 415-2039 0 0,-126-376-1439 0 0,14 34-12177 0 0,-32-90 10919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6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7314 0 0,'0'0'465'0'0,"1"-1"1"0"0,-1 1-1 0 0,1-1 1 0 0,-1 1-1 0 0,1 0 1 0 0,0 0-1 0 0,-1-1 1 0 0,1 1-1 0 0,0 0 1 0 0,-1 0-1 0 0,1 0 1 0 0,0 0 0 0 0,-1-1-1 0 0,1 1 1 0 0,0 0-1 0 0,-1 0 1 0 0,1 0-1 0 0,0 1 1 0 0,-1-1-1 0 0,1 0 1 0 0,0 0-1 0 0,0 0 1 0 0,4 12 3658 0 0,0 4-3092 0 0,-3-8-843 0 0,1-1 1 0 0,-1 1-1 0 0,-1 0 0 0 0,1 0 0 0 0,0 14 1 0 0,2 14-222 0 0,18 70-886 0 0,5-2 0 0 0,5-1 0 0 0,52 118-1 0 0,-63-191-2372 0 0,-9-22-805 0 0,-11-8 3923 0 0,-1 0-1 0 0,1 0 0 0 0,-1 0 1 0 0,0 0-1 0 0,1 0 0 0 0,-1 0 0 0 0,0 0 1 0 0,1 0-1 0 0,-1-1 0 0 0,0 1 0 0 0,1 0 1 0 0,-1 0-1 0 0,0 0 0 0 0,0-1 0 0 0,1 1 1 0 0,-1 0-1 0 0,0 0 0 0 0,0-1 1 0 0,1 1-1 0 0,-1 0 0 0 0,0-1 0 0 0,0 1 1 0 0,0 0-1 0 0,1-1 0 0 0,-1 1 0 0 0,0 0 1 0 0,0-1-1 0 0,0 1 0 0 0,0 0 1 0 0,0-1-1 0 0,0 1 0 0 0,0 0 0 0 0,0-1 1 0 0,0 1-1 0 0,0-1 0 0 0,0 1 0 0 0,1-6-3818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6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95 7546 0 0,'-2'-2'680'0'0,"1"1"1"0"0,-1 0-1 0 0,1-1 1 0 0,0 1-1 0 0,-1-1 1 0 0,1 0-1 0 0,0 1 1 0 0,0-1-1 0 0,0 0 1 0 0,0 0-1 0 0,0 0 1 0 0,1 0 0 0 0,-1 0-1 0 0,0 0 1 0 0,1 0-1 0 0,-1 0 1 0 0,1 0-1 0 0,0 0 1 0 0,0 0-1 0 0,0-3 1 0 0,0 3-402 0 0,1 0 0 0 0,0 0 0 0 0,0 0 0 0 0,0 0 0 0 0,0 0 0 0 0,0 0 0 0 0,0 1 0 0 0,0-1 0 0 0,1 0 0 0 0,-1 1 0 0 0,0-1 0 0 0,1 1 0 0 0,0 0-1 0 0,-1-1 1 0 0,1 1 0 0 0,3-2 0 0 0,2-1-206 0 0,0 1 0 0 0,1 0 0 0 0,0 0 0 0 0,-1 0 0 0 0,1 1 0 0 0,0 0 0 0 0,0 1 0 0 0,0-1 0 0 0,10 1-1 0 0,-9 1-70 0 0,-1 1-1 0 0,0 0 0 0 0,1 0 0 0 0,-1 0 1 0 0,0 1-1 0 0,0 0 0 0 0,0 1 0 0 0,0 0 1 0 0,-1 0-1 0 0,13 7 0 0 0,-17-8-7 0 0,0 0 0 0 0,0 1 0 0 0,0-1 1 0 0,0 1-1 0 0,0-1 0 0 0,0 1 0 0 0,-1 0 0 0 0,1 0 0 0 0,-1 0 0 0 0,0 0 0 0 0,0 1 1 0 0,0-1-1 0 0,0 0 0 0 0,-1 1 0 0 0,1 0 0 0 0,-1-1 0 0 0,0 1 0 0 0,0 0 0 0 0,0 0 1 0 0,-1-1-1 0 0,1 1 0 0 0,-1 0 0 0 0,0 0 0 0 0,0 6 0 0 0,-3 6-132 0 0,-1-1-1 0 0,0 1 0 0 0,-1-1 1 0 0,0 0-1 0 0,-2-1 1 0 0,-12 24-1 0 0,11-24 91 0 0,0 2 1 0 0,1-1-1 0 0,1 1 0 0 0,1-1 1 0 0,-6 24-1 0 0,11-37 47 0 0,0-1 0 0 0,0 1 1 0 0,0 0-1 0 0,1-1 0 0 0,-1 1 1 0 0,0 0-1 0 0,1-1 0 0 0,-1 1 0 0 0,1-1 1 0 0,-1 1-1 0 0,1-1 0 0 0,0 1 1 0 0,0-1-1 0 0,-1 1 0 0 0,1-1 0 0 0,0 1 1 0 0,1-1-1 0 0,-1 0 0 0 0,0 0 1 0 0,0 0-1 0 0,0 0 0 0 0,1 1 0 0 0,-1-1 1 0 0,0-1-1 0 0,1 1 0 0 0,-1 0 1 0 0,1 0-1 0 0,-1-1 0 0 0,1 1 0 0 0,-1 0 1 0 0,3 0-1 0 0,9 2 3 0 0,0 1 1 0 0,0-1-1 0 0,15 1 0 0 0,-4 0 24 0 0,13 4 9 0 0,58 23 0 0 0,-85-28 14 0 0,0 2 1 0 0,0-1-1 0 0,0 2 1 0 0,-1-1-1 0 0,0 1 0 0 0,0 1 1 0 0,0-1-1 0 0,-1 2 1 0 0,0-1-1 0 0,11 13 0 0 0,-17-17 0 0 0,0 0 1 0 0,0 0-1 0 0,-1 0 0 0 0,1 0 0 0 0,0 0 0 0 0,-1 1 0 0 0,0-1 1 0 0,0 0-1 0 0,0 1 0 0 0,0-1 0 0 0,0 0 0 0 0,-1 1 0 0 0,0-1 1 0 0,1 1-1 0 0,-1-1 0 0 0,-1 1 0 0 0,1 0 0 0 0,-1 4 0 0 0,-1-2 31 0 0,0-1 0 0 0,0 0-1 0 0,0 1 1 0 0,-1-1 0 0 0,0 0-1 0 0,0 0 1 0 0,0-1 0 0 0,0 1-1 0 0,-1-1 1 0 0,-6 6 0 0 0,-5 4 14 0 0,-1-1 1 0 0,0-1-1 0 0,-1-1 1 0 0,0 0 0 0 0,-24 10-1 0 0,17-10-753 0 0,0-1-1 0 0,-1-1 1 0 0,-41 9 0 0 0,17-11-4079 0 0,1-4-4013 0 0,22-4 460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7.9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42 116 8090 0 0,'-26'5'10355'0'0,"13"1"-5725"0"0,13-6-4559 0 0,0 0 0 0 0,0 0-1 0 0,-1 0 1 0 0,1 0-1 0 0,0 0 1 0 0,0 0-1 0 0,0 1 1 0 0,0-1-1 0 0,0 0 1 0 0,-1 0 0 0 0,1 0-1 0 0,0 0 1 0 0,0 1-1 0 0,0-1 1 0 0,0 0-1 0 0,0 0 1 0 0,0 0 0 0 0,0 1-1 0 0,0-1 1 0 0,0 0-1 0 0,0 0 1 0 0,0 0-1 0 0,0 0 1 0 0,0 1 0 0 0,0-1-1 0 0,0 0 1 0 0,0 0-1 0 0,0 0 1 0 0,0 1-1 0 0,0-1 1 0 0,0 0-1 0 0,0 0 1 0 0,0 0 0 0 0,0 1-1 0 0,0-1 1 0 0,0 0-1 0 0,0 0 1 0 0,0 0-1 0 0,1 0 1 0 0,-1 1 0 0 0,0-1-1 0 0,0 0 1 0 0,0 0-1 0 0,6-1 186 0 0,-1 0-1 0 0,1 0 1 0 0,-1-1-1 0 0,0 1 1 0 0,0-1 0 0 0,1-1-1 0 0,5-3 1 0 0,96-55-3970 0 0,-72 40-1542 0 0,0-1-3429 0 0,-16 10 1740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27 15171 0 0,'0'-1'160'0'0,"0"0"1"0"0,0 0-1 0 0,1 0 0 0 0,-1 0 0 0 0,0 0 0 0 0,0 0 0 0 0,1 1 0 0 0,-1-1 1 0 0,0 0-1 0 0,1 0 0 0 0,-1 0 0 0 0,1 0 0 0 0,-1 1 0 0 0,1-1 0 0 0,-1 0 1 0 0,1 0-1 0 0,-1 1 0 0 0,1-1 0 0 0,0 0 0 0 0,-1 1 0 0 0,1-1 0 0 0,0 1 1 0 0,0-1-1 0 0,1 0 0 0 0,26-5 1849 0 0,-21 6-1737 0 0,0 0-1 0 0,0 0 1 0 0,0 1 0 0 0,0 0 0 0 0,0 1-1 0 0,8 2 1 0 0,-5 0-194 0 0,-1 0-1 0 0,1 1 0 0 0,-1 1 1 0 0,0-1-1 0 0,-1 1 0 0 0,1 1 1 0 0,-1 0-1 0 0,0 0 0 0 0,-1 0 1 0 0,0 1-1 0 0,11 15 0 0 0,-11-11-25 0 0,0 0 0 0 0,-1 0 0 0 0,0 1 0 0 0,0 0 0 0 0,-2 0 0 0 0,0 0 0 0 0,0 1 0 0 0,2 17 0 0 0,-4-11-7 0 0,0 0-1 0 0,-1 1 0 0 0,-2-1 1 0 0,0 1-1 0 0,-1-1 0 0 0,-1 1 1 0 0,0-1-1 0 0,-2 0 0 0 0,0 0 1 0 0,-2-1-1 0 0,0 0 0 0 0,-11 21 1 0 0,4-16-146 0 0,0-1 0 0 0,-2 0 1 0 0,-1-1-1 0 0,0 0 0 0 0,-35 31 0 0 0,39-41-3237 0 0,-1-1 0 0 0,-30 19-1 0 0,27-23-4939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8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 16059 0 0,'1'-1'383'0'0,"-1"1"-1"0"0,1-1 0 0 0,0 1 0 0 0,0 0 1 0 0,0-1-1 0 0,-1 1 0 0 0,1 0 0 0 0,0-1 1 0 0,0 1-1 0 0,0 0 0 0 0,0 0 0 0 0,-1-1 0 0 0,1 1 1 0 0,0 0-1 0 0,0 0 0 0 0,0 0 0 0 0,0 0 1 0 0,0 0-1 0 0,0 1 0 0 0,-1-1 0 0 0,2 0 0 0 0,0 1-223 0 0,-1-1 0 0 0,0 0 0 0 0,0 1 0 0 0,1-1-1 0 0,-1 1 1 0 0,0-1 0 0 0,0 1 0 0 0,0-1 0 0 0,0 1-1 0 0,0 0 1 0 0,0 0 0 0 0,0 0 0 0 0,0-1 0 0 0,0 1-1 0 0,0 0 1 0 0,0 0 0 0 0,-1 0 0 0 0,1 0 0 0 0,0 0-1 0 0,-1 1 1 0 0,2 1 0 0 0,1 31-44 0 0,-1 44 1 0 0,-2-47-241 0 0,1-1 1 0 0,6 36-1 0 0,5 10-458 0 0,9 41-2304 0 0,-2-42-7544 0 0,-18-71 9331 0 0,0-2 559 0 0,-1 0-1 0 0,1 0 1 0 0,-1 0-1 0 0,1 0 1 0 0,0 0-1 0 0,0 0 1 0 0,0-1-1 0 0,0 1 1 0 0,0 0-1 0 0,3 3 0 0 0,0-4-3470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8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11771 0 0,'16'14'6673'0'0,"-3"8"-4065"0"0,5 24-1057 0 0,-18-46-1477 0 0,17 54 136 0 0,-3 1 0 0 0,12 98 1 0 0,-25-118-3548 0 0,-1-33 2396 0 0,0 0 0 0 0,0 1 0 0 0,-1-1 0 0 0,1 0 0 0 0,-1 0 0 0 0,0 1 0 0 0,1-1 0 0 0,-1 0 0 0 0,0 0 0 0 0,-1 0 0 0 0,1 0 0 0 0,-1 2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8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8818 0 0,'29'-4'1715'0'0,"-1"1"0"0"0,1 2 1 0 0,0 1-1 0 0,0 1 0 0 0,0 1 0 0 0,47 10 1 0 0,-48-5-1356 0 0,0 1 1 0 0,0 1 0 0 0,-1 1-1 0 0,0 1 1 0 0,-1 2 0 0 0,-1 0-1 0 0,0 2 1 0 0,0 1 0 0 0,-1 1-1 0 0,41 39 1 0 0,-60-51-336 0 0,0 0 0 0 0,-1 0 0 0 0,1 1 0 0 0,-1-1 0 0 0,0 1-1 0 0,-1 0 1 0 0,1 1 0 0 0,-1-1 0 0 0,-1 0 0 0 0,1 1 0 0 0,-1 0 0 0 0,0-1 0 0 0,-1 1 0 0 0,1 0 0 0 0,-1 0 0 0 0,-1 0 0 0 0,1 0 0 0 0,-1 0-1 0 0,0 0 1 0 0,-1 0 0 0 0,0 0 0 0 0,0 0 0 0 0,0 0 0 0 0,-1 0 0 0 0,0-1 0 0 0,-1 1 0 0 0,1-1 0 0 0,-1 1 0 0 0,0-1 0 0 0,-1 0-1 0 0,1 0 1 0 0,-1 0 0 0 0,-1-1 0 0 0,-6 8 0 0 0,-16 17-288 0 0,-1-1 0 0 0,-2-1-1 0 0,-1-1 1 0 0,-1-2 0 0 0,-1-2 0 0 0,-1 0 0 0 0,-45 21-1 0 0,70-40-201 0 0,1 0-1 0 0,-1-1 1 0 0,0 0-1 0 0,0-1 1 0 0,-18 3-1 0 0,22-4-157 0 0,1-1-1 0 0,0 0 0 0 0,0 0 1 0 0,-1-1-1 0 0,1 1 0 0 0,-7-3 1 0 0,8 2-46 0 0,1 0 1 0 0,-1 0-1 0 0,1 0 0 0 0,0 0 1 0 0,-1 0-1 0 0,1-1 1 0 0,0 1-1 0 0,0-1 0 0 0,-1 0 1 0 0,1 0-1 0 0,-2-2 0 0 0,-3-6-4586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9.0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85 13659 0 0,'17'3'5754'0'0,"1"2"-3420"0"0,15 3-301 0 0,-1-7-248 0 0,63-4-1 0 0,98-26-545 0 0,-97 12-1202 0 0,1 2-596 0 0,48-8 172 0 0,-97 16-4413 0 0,0 0-4339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9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0 280 14243 0 0,'28'-7'6054'0'0,"19"4"-3692"0"0,-6 0-1215 0 0,147-26 235 0 0,222-64 0 0 0,-213 29-4747 0 0,-66 17-7592 0 0,-96 34 6121 0 0,19-7-1152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13:19.7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390 299 16315 0 0,'-1'-1'606'0'0,"-1"-1"0"0"0,0 1 0 0 0,1 0 0 0 0,-1 0 0 0 0,0 0 0 0 0,0 0 0 0 0,0 0 0 0 0,0 0 0 0 0,0 0 0 0 0,0 1-1 0 0,0-1 1 0 0,0 1 0 0 0,0-1 0 0 0,0 1 0 0 0,0 0 0 0 0,-3 0 0 0 0,0 0-306 0 0,-1 0 0 0 0,1 1 0 0 0,-1 0 1 0 0,1 0-1 0 0,-1 1 0 0 0,-4 1 0 0 0,-6 4-462 0 0,0 0-1 0 0,1 1 1 0 0,-15 10-1 0 0,9-4 106 0 0,2 1 0 0 0,0 1 0 0 0,1 0 0 0 0,0 1 0 0 0,2 1 0 0 0,0 1 0 0 0,1 0 0 0 0,1 1 0 0 0,0 0 0 0 0,-13 30 0 0 0,20-35-21 0 0,1 0 0 0 0,1 0 1 0 0,0 1-1 0 0,1-1 0 0 0,0 1 1 0 0,2 0-1 0 0,-2 20 1 0 0,4-24-5 0 0,0 0 0 0 0,1-1 1 0 0,0 1-1 0 0,1 0 1 0 0,0-1-1 0 0,1 1 1 0 0,0-1-1 0 0,1 0 1 0 0,1 0-1 0 0,9 18 1 0 0,-9-20 76 0 0,2-1 0 0 0,-1 0 1 0 0,1 0-1 0 0,0 0 0 0 0,1-1 1 0 0,0 0-1 0 0,0-1 0 0 0,1 1 1 0 0,-1-2-1 0 0,1 1 0 0 0,0-1 1 0 0,1-1-1 0 0,-1 1 0 0 0,1-2 1 0 0,0 1-1 0 0,0-1 0 0 0,18 2 1 0 0,4 0 182 0 0,-1-1 0 0 0,1-1 1 0 0,0-2-1 0 0,50-5 1 0 0,-46 0 209 0 0,0-2 1 0 0,0-1-1 0 0,-1-1 1 0 0,0-2-1 0 0,0-2 0 0 0,-1-1 1 0 0,48-26-1 0 0,-63 29-192 0 0,-1-1-1 0 0,0-1 0 0 0,-1 0 1 0 0,-1-1-1 0 0,0-1 0 0 0,-1-1 1 0 0,0 0-1 0 0,-1-1 0 0 0,-1 0 0 0 0,0-1 1 0 0,-1-1-1 0 0,-1 0 0 0 0,-1 0 1 0 0,11-27-1 0 0,-18 33-195 0 0,1-1 0 0 0,-2 1 0 0 0,0-1 0 0 0,0 0 0 0 0,-2 1 0 0 0,1-1 0 0 0,-2 0 0 0 0,1 0 0 0 0,-2 0 0 0 0,0 1 0 0 0,0-1 0 0 0,-1 1 0 0 0,-1-1 0 0 0,-8-18 0 0 0,1 5 0 0 0,-1 1 0 0 0,-1 0 0 0 0,-2 1 0 0 0,0 1 0 0 0,-32-37 0 0 0,30 42-682 0 0,0 1 0 0 0,-1 1-1 0 0,-1 0 1 0 0,-1 1 0 0 0,0 2 0 0 0,-39-21 0 0 0,15 13-2500 0 0,-2 2-1 0 0,-65-18 1 0 0,49 21-8165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2.6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342 723 10002 0 0,'6'3'430'0'0,"0"-1"0"0"0,0 1 1 0 0,0-1-1 0 0,0 2 0 0 0,0-1 0 0 0,-1 1 0 0 0,0-1 0 0 0,1 2 1 0 0,-1-1-1 0 0,-1 0 0 0 0,1 1 0 0 0,-1 0 0 0 0,1 0 0 0 0,-1 1 1 0 0,-1-1-1 0 0,1 1 0 0 0,-1-1 0 0 0,0 1 0 0 0,4 12 0 0 0,1 3 87 0 0,-2 1 0 0 0,0-1-1 0 0,-1 2 1 0 0,2 33 0 0 0,-2-9-335 0 0,-3 0 0 0 0,-2 0 1 0 0,-2 0-1 0 0,-2 0 0 0 0,-2-1 0 0 0,-21 83 1 0 0,23-116-32 0 0,-1 0 0 0 0,-1-1 0 0 0,0 1 0 0 0,0-1 0 0 0,-2 0 0 0 0,1 0 0 0 0,-2-1-1 0 0,1 0 1 0 0,-1-1 0 0 0,-1 1 0 0 0,0-2 0 0 0,0 0 0 0 0,-14 9 0 0 0,19-14-17 0 0,0-1-1 0 0,0 0 0 0 0,-1 0 1 0 0,1 0-1 0 0,-1 0 0 0 0,0-1 1 0 0,0 0-1 0 0,0-1 0 0 0,0 1 1 0 0,0-1-1 0 0,0 0 0 0 0,0-1 1 0 0,0 1-1 0 0,0-1 0 0 0,-1 0 1 0 0,1-1-1 0 0,0 0 0 0 0,0 0 1 0 0,0 0-1 0 0,0 0 0 0 0,0-1 1 0 0,0 0-1 0 0,0 0 0 0 0,1-1 1 0 0,-1 0-1 0 0,1 0 0 0 0,-1 0 0 0 0,1-1 1 0 0,0 1-1 0 0,1-1 0 0 0,-8-7 1 0 0,2 0 57 0 0,1 0 1 0 0,-1-1 0 0 0,2-1-1 0 0,0 1 1 0 0,0-1-1 0 0,1-1 1 0 0,1 1-1 0 0,0-1 1 0 0,-4-18 0 0 0,-1-7-31 0 0,1-1 1 0 0,-4-47-1 0 0,7 23-116 0 0,3-1-1 0 0,3 1 1 0 0,2-1-1 0 0,3 0 1 0 0,4 1-1 0 0,2 0 1 0 0,27-97 0 0 0,-24 119-59 0 0,1 1 0 0 0,3 1 0 0 0,0 0 0 0 0,3 2 0 0 0,1 0 0 0 0,2 1 0 0 0,2 1 0 0 0,1 2 0 0 0,1 0 0 0 0,2 2 0 0 0,2 1 0 0 0,41-34 0 0 0,-53 51 2 0 0,0 1 1 0 0,1 1-1 0 0,34-15 0 0 0,-43 22-25 0 0,1 0 0 0 0,0 1 0 0 0,0 1 0 0 0,0 0 0 0 0,0 0 0 0 0,1 1 0 0 0,-1 1 0 0 0,18 0 0 0 0,-28 1-35 0 0,0 0 1 0 0,-1 0-1 0 0,1 0 0 0 0,0 1 1 0 0,-1-1-1 0 0,1 1 0 0 0,0-1 1 0 0,-1 1-1 0 0,1-1 0 0 0,-1 1 1 0 0,1 0-1 0 0,-1 0 1 0 0,1-1-1 0 0,-1 1 0 0 0,0 0 1 0 0,1 1-1 0 0,-1-1 0 0 0,0 0 1 0 0,0 0-1 0 0,0 0 0 0 0,1 1 1 0 0,-1-1-1 0 0,-1 1 0 0 0,1-1 1 0 0,0 1-1 0 0,0-1 0 0 0,-1 1 1 0 0,1-1-1 0 0,0 1 0 0 0,-1-1 1 0 0,0 1-1 0 0,1 0 1 0 0,-1 0-1 0 0,0-1 0 0 0,0 3 1 0 0,0 6-1915 0 0,0 1 0 0 0,-1-1 0 0 0,0 0 0 0 0,-5 18 0 0 0,3-10-2699 0 0,0 2-2688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3.4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0 268 14931 0 0,'3'-5'5623'0'0,"8"-19"-2237"0"0,-5 14-2877 0 0,0 0-1 0 0,0 1 1 0 0,0 0 0 0 0,1 0 0 0 0,1 0-1 0 0,16-14 1 0 0,-22 21-506 0 0,0 0 0 0 0,1 1 1 0 0,0-1-1 0 0,-1 1 0 0 0,1-1 0 0 0,0 1 1 0 0,0 0-1 0 0,0 0 0 0 0,0 0 0 0 0,0 0 0 0 0,0 1 1 0 0,0-1-1 0 0,0 1 0 0 0,0 0 0 0 0,0 0 0 0 0,0 0 1 0 0,0 0-1 0 0,0 0 0 0 0,0 1 0 0 0,0 0 0 0 0,0-1 1 0 0,0 1-1 0 0,0 0 0 0 0,0 0 0 0 0,-1 1 1 0 0,1-1-1 0 0,0 0 0 0 0,-1 1 0 0 0,1 0 0 0 0,4 3 1 0 0,2 3-34 0 0,1 1 1 0 0,-1 1-1 0 0,-1 0 0 0 0,0 0 1 0 0,0 0-1 0 0,-1 1 1 0 0,0 0-1 0 0,-1 0 1 0 0,0 1-1 0 0,-1 0 1 0 0,0 0-1 0 0,4 19 1 0 0,-2-5-188 0 0,-1 0 0 0 0,-2 0 0 0 0,-1 0 0 0 0,-1 1 0 0 0,-1 28 0 0 0,-1-47-128 0 0,-4 49-901 0 0,-7-24-2843 0 0,7-48-3466 0 0,3-11 5439 0 0,18-92 936 0 0,-8 65 1115 0 0,3-65 0 0 0,0-60 550 0 0,2 103 2341 0 0,-8 55 2300 0 0,-5 31-2055 0 0,-5 36-1448 0 0,3-43-1741 0 0,-19 114 606 0 0,-3 21-380 0 0,21-122-87 0 0,2 0 1 0 0,0 0-1 0 0,0 0 1 0 0,2 0-1 0 0,0 0 0 0 0,5 17 1 0 0,-7-30 32 0 0,1 0-1 0 0,0-1 1 0 0,0 1 0 0 0,1-1-1 0 0,-1 1 1 0 0,1-1 0 0 0,-1 0 0 0 0,1 1-1 0 0,0-1 1 0 0,0 0 0 0 0,1 0-1 0 0,-1-1 1 0 0,1 1 0 0 0,-1 0-1 0 0,1-1 1 0 0,0 1 0 0 0,0-1 0 0 0,0 0-1 0 0,0 0 1 0 0,0 0 0 0 0,0-1-1 0 0,1 1 1 0 0,-1-1 0 0 0,1 1 0 0 0,-1-1-1 0 0,1 0 1 0 0,-1-1 0 0 0,1 1-1 0 0,0 0 1 0 0,0-1 0 0 0,-1 0-1 0 0,1 0 1 0 0,0 0 0 0 0,-1-1 0 0 0,1 1-1 0 0,0-1 1 0 0,-1 0 0 0 0,1 1-1 0 0,3-3 1 0 0,4-1 108 0 0,1 0-1 0 0,-1-1 1 0 0,0 0-1 0 0,-1 0 1 0 0,1-1-1 0 0,-1-1 1 0 0,0 0-1 0 0,-1 0 1 0 0,1-1-1 0 0,15-18 1 0 0,-9 6-548 0 0,-2-1 1 0 0,0 0-1 0 0,20-40 1 0 0,-16 15-3814 0 0,-5 0-4131 0 0,-8 17 400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3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64 658 14971 0 0,'1'-1'300'0'0,"1"0"-1"0"0,-1 0 1 0 0,0 0 0 0 0,1 0-1 0 0,-1 0 1 0 0,0 0 0 0 0,1 0-1 0 0,-1 1 1 0 0,1-1 0 0 0,-1 0-1 0 0,1 1 1 0 0,0-1-1 0 0,-1 1 1 0 0,1 0 0 0 0,-1-1-1 0 0,1 1 1 0 0,0 0 0 0 0,-1 0-1 0 0,1 0 1 0 0,0 0 0 0 0,-1 0-1 0 0,1 1 1 0 0,0-1-1 0 0,1 1 1 0 0,42 11 2015 0 0,-39-9-2213 0 0,-1 1 0 0 0,1-1 1 0 0,-1 1-1 0 0,1 0 0 0 0,-1 1 0 0 0,0-1 0 0 0,-1 1 0 0 0,1 0 0 0 0,6 9 0 0 0,33 58 88 0 0,-31-49-215 0 0,-1-1 12 0 0,-1 0 0 0 0,-1 1 0 0 0,0 1 0 0 0,-2 0 0 0 0,-1 0 0 0 0,-2 0 1 0 0,0 1-1 0 0,-1 0 0 0 0,1 44 0 0 0,-5-48 64 0 0,-1 0 1 0 0,0 0 0 0 0,-2 0-1 0 0,0 0 1 0 0,-2 0-1 0 0,0-1 1 0 0,-1 0-1 0 0,-1 0 1 0 0,-1-1 0 0 0,0 1-1 0 0,-2-2 1 0 0,-12 20-1 0 0,18-33 34 0 0,1 0 0 0 0,-1-1-1 0 0,0 1 1 0 0,0-1 0 0 0,0 0 0 0 0,0 0-1 0 0,-1-1 1 0 0,0 1 0 0 0,1-1-1 0 0,-1 0 1 0 0,0 0 0 0 0,-1-1-1 0 0,1 1 1 0 0,0-1 0 0 0,-1 0 0 0 0,-6 1-1 0 0,8-3 11 0 0,0 1 0 0 0,0-1 0 0 0,0 0 0 0 0,1-1 0 0 0,-1 1-1 0 0,0-1 1 0 0,0 1 0 0 0,1-1 0 0 0,-1 0 0 0 0,0-1 0 0 0,1 1 0 0 0,-1 0-1 0 0,1-1 1 0 0,0 0 0 0 0,-1 0 0 0 0,1 0 0 0 0,0 0 0 0 0,0-1 0 0 0,0 1-1 0 0,0-1 1 0 0,1 0 0 0 0,-1 1 0 0 0,1-1 0 0 0,0-1 0 0 0,-4-4 0 0 0,-3-8 57 0 0,0-1 0 0 0,2 0 0 0 0,0 0 1 0 0,0 0-1 0 0,2-1 0 0 0,-4-21 1 0 0,-14-111 35 0 0,23 149-186 0 0,-6-61 21 0 0,2 0 0 0 0,3 0 0 0 0,3 0 0 0 0,2 0 1 0 0,3 0-1 0 0,3 1 0 0 0,3 0 0 0 0,2 1 0 0 0,3 0 0 0 0,37-85 0 0 0,-41 117-4 0 0,0 0 0 0 0,2 1 0 0 0,2 1 0 0 0,0 0-1 0 0,1 1 1 0 0,44-42 0 0 0,-48 54-225 0 0,0 1 0 0 0,0 1 0 0 0,1 0 1 0 0,0 1-1 0 0,24-11 0 0 0,-28 16-374 0 0,1 0-1 0 0,0 1 1 0 0,-1 0 0 0 0,1 1 0 0 0,1 1 0 0 0,-1 0-1 0 0,0 1 1 0 0,19 0 0 0 0,-28 1-445 0 0,0 0 0 0 0,0 1-1 0 0,0-1 1 0 0,0 1 0 0 0,0 0 0 0 0,0 0 0 0 0,0 0-1 0 0,-1 0 1 0 0,1 1 0 0 0,0 0 0 0 0,3 2 0 0 0,4 4-6964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4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13563 0 0,'36'70'3802'0'0,"-25"-51"-2924"0"0,-1 0 1 0 0,9 26-1 0 0,130 351 812 0 0,-141-369-1759 0 0,-2-1 0 0 0,0 1 1 0 0,1 32-1 0 0,5 23-296 0 0,-20-105-5632 0 0,-16-20 1948 0 0,-1-4 1684 0 0,17 27-2241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8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82 11907 0 0,'-10'-10'7576'0'0,"21"6"-2481"0"0,8-1-5500 0 0,-11 2 440 0 0,29-11-41 0 0,0 1 0 0 0,1 1 1 0 0,43-6-1 0 0,-78 18-153 0 0,39-2-1575 0 0,-40 2 992 0 0,0 0 0 0 0,-1 0 0 0 0,1 1 1 0 0,0-1-1 0 0,-1 1 0 0 0,1-1 0 0 0,-1 1 0 0 0,1-1 1 0 0,0 1-1 0 0,-1 0 0 0 0,0 0 0 0 0,1 0 0 0 0,1 1 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4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20 406 8850 0 0,'-2'-9'261'0'0,"-4"-21"1811"0"0,1 0 1 0 0,1 0-1 0 0,1-59 0 0 0,4 80-1670 0 0,0-1 0 0 0,0 1 1 0 0,1 0-1 0 0,0 0 0 0 0,1-1 1 0 0,0 1-1 0 0,1 1 0 0 0,0-1 0 0 0,0 0 1 0 0,0 1-1 0 0,1 0 0 0 0,1 0 1 0 0,-1 1-1 0 0,1-1 0 0 0,1 1 1 0 0,-1 0-1 0 0,8-6 0 0 0,-5 6-155 0 0,1 0 0 0 0,0 1 0 0 0,0 0 0 0 0,0 0-1 0 0,1 1 1 0 0,0 0 0 0 0,0 1 0 0 0,18-5 0 0 0,-23 8-210 0 0,1-1-1 0 0,-1 1 1 0 0,1 0 0 0 0,0 1 0 0 0,0-1 0 0 0,-1 1 0 0 0,1 1 0 0 0,0-1 0 0 0,-1 1 0 0 0,1 1 0 0 0,-1-1-1 0 0,1 1 1 0 0,-1 0 0 0 0,1 0 0 0 0,-1 1 0 0 0,8 4 0 0 0,-11-5-25 0 0,-1 0 1 0 0,0 0-1 0 0,1 0 1 0 0,-1 1-1 0 0,0-1 1 0 0,0 1-1 0 0,-1-1 1 0 0,1 1-1 0 0,0 0 1 0 0,-1-1-1 0 0,1 1 1 0 0,-1 0-1 0 0,0 0 1 0 0,0 0-1 0 0,0 0 1 0 0,-1 0-1 0 0,1 0 1 0 0,-1 0-1 0 0,1 1 1 0 0,-1-1-1 0 0,0 0 1 0 0,0 0 0 0 0,-1 0-1 0 0,1 0 1 0 0,-1 4-1 0 0,-3 9-17 0 0,1 0 0 0 0,-2 0 1 0 0,-9 23-1 0 0,8-25-8 0 0,-23 57-1066 0 0,-45 78-1 0 0,22-59-9522 0 0,47-81 6958 0 0,0-2-3197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5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75 12555 0 0,'-3'-9'8548'0'0,"-3"4"-3298"0"0,3 0-2117 0 0,18-1-3025 0 0,35-7-121 0 0,0 2 0 0 0,83-6 0 0 0,24 8 19 0 0,609 15-163 0 0,-764-6 159 0 0,16 1 11 0 0,0 1 0 0 0,0 0 1 0 0,18 6-1 0 0,-31-6-10 0 0,-1-1 0 0 0,0 1 1 0 0,1 0-1 0 0,-1 0 0 0 0,0 0 0 0 0,0 0 0 0 0,6 6 1 0 0,-9-7-3 0 0,1 0 1 0 0,-1 1-1 0 0,1-1 1 0 0,-1 1 0 0 0,0-1-1 0 0,0 1 1 0 0,0 0-1 0 0,0 0 1 0 0,0-1-1 0 0,0 1 1 0 0,0 0-1 0 0,-1 0 1 0 0,1 0 0 0 0,-1 0-1 0 0,1 0 1 0 0,-1 0-1 0 0,0 0 1 0 0,0 2-1 0 0,0 1 48 0 0,0-1 0 0 0,-1 1-1 0 0,0-1 1 0 0,0 1-1 0 0,-1-1 1 0 0,1 0 0 0 0,-1 1-1 0 0,0-1 1 0 0,0 0 0 0 0,-5 7-1 0 0,-32 39 403 0 0,20-27-407 0 0,-58 77-14 0 0,-72 127 0 0 0,108-158-48 0 0,-140 267-175 0 0,96-161 430 0 0,-18 40-215 0 0,97-192-880 0 0,7-24 521 0 0,0 1 0 0 0,-1-1 0 0 0,1 1 0 0 0,0-1 0 0 0,-1 0 0 0 0,1 0-1 0 0,0 1 1 0 0,-1-1 0 0 0,1 0 0 0 0,-1 0 0 0 0,1 0 0 0 0,-1 0 0 0 0,1 0 0 0 0,-1 0 0 0 0,0 1 0 0 0,1-1 0 0 0,-1 0 0 0 0,0 0 0 0 0,0-2 0 0 0,14-31-8481 0 0,-4 10 280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6.1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18 18124 0 0,'-5'-18'3451'0'0,"8"19"-1917"0"0,3 9-698 0 0,9 25-680 0 0,-1 1 1 0 0,9 40-1 0 0,-7-20-115 0 0,148 397-55 0 0,-52-152 57 0 0,-60-131-136 0 0,1 4 537 0 0,-46-151-230 0 0,-5-16-20 0 0,0 0 0 0 0,0 0 1 0 0,0 0-1 0 0,1 0 0 0 0,0 0 1 0 0,1 0-1 0 0,-1-1 0 0 0,1 1 1 0 0,1-1-1 0 0,-1 0 0 0 0,8 7 1 0 0,-12-14-108 0 0,1 1 0 0 0,-1 0 0 0 0,1-1 1 0 0,-1 1-1 0 0,1-1 0 0 0,-1 1 0 0 0,1 0 1 0 0,-1-1-1 0 0,1 1 0 0 0,-1-1 0 0 0,0 1 1 0 0,1-1-1 0 0,-1 0 0 0 0,0 1 0 0 0,0-1 1 0 0,1 1-1 0 0,-1-1 0 0 0,0 0 0 0 0,0 1 1 0 0,0-1-1 0 0,0 1 0 0 0,1-1 0 0 0,-1 0 1 0 0,0 1-1 0 0,0-1 0 0 0,0 0 0 0 0,0 1 1 0 0,-1-1-1 0 0,1 0 0 0 0,0 1 0 0 0,0-2 1 0 0,1-25 383 0 0,-3-65-243 0 0,0 28 33 0 0,8-74-1 0 0,-6 131-277 0 0,1 1 0 0 0,0 0 0 0 0,0 0-1 0 0,1 0 1 0 0,0 0 0 0 0,0 0 0 0 0,0 0-1 0 0,1 0 1 0 0,4-7 0 0 0,-6 11 10 0 0,1 0 0 0 0,0 0-1 0 0,-1 0 1 0 0,1 1 0 0 0,0-1 0 0 0,0 1-1 0 0,0-1 1 0 0,0 1 0 0 0,0 0 0 0 0,0 0-1 0 0,0 0 1 0 0,1 0 0 0 0,-1 0 0 0 0,0 0 0 0 0,1 1-1 0 0,-1-1 1 0 0,0 1 0 0 0,1-1 0 0 0,-1 1-1 0 0,1 0 1 0 0,-1 0 0 0 0,0 0 0 0 0,1 0 0 0 0,-1 1-1 0 0,1-1 1 0 0,-1 1 0 0 0,3 0 0 0 0,6 2-31 0 0,-1 1 1 0 0,0 0-1 0 0,0 0 1 0 0,-1 1 0 0 0,0 1-1 0 0,1-1 1 0 0,15 14 0 0 0,55 56-130 0 0,-64-58 139 0 0,10 9-14 0 0,-1 2 0 0 0,-2 1 0 0 0,-1 1 0 0 0,-1 0 0 0 0,-1 2 0 0 0,-2 0-1 0 0,-2 1 1 0 0,0 1 0 0 0,-3 1 0 0 0,-1 0 0 0 0,-1 0 0 0 0,-2 1 0 0 0,5 41 0 0 0,-12-61 74 0 0,-5-16-802 0 0,-6-25-1980 0 0,2 8 969 0 0,-50-114-13451 0 0,44 99 9566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6.3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518 10 16876 0 0,'-1'-2'181'0'0,"-1"1"1"0"0,1 1-1 0 0,-1-1 1 0 0,0 0 0 0 0,1 0-1 0 0,-1 0 1 0 0,0 1-1 0 0,1-1 1 0 0,-1 1 0 0 0,0-1-1 0 0,0 1 1 0 0,1 0-1 0 0,-1 0 1 0 0,0 0 0 0 0,0 0-1 0 0,0 0 1 0 0,1 0-1 0 0,-1 0 1 0 0,-2 1 0 0 0,1 1-136 0 0,0-1 1 0 0,1 1 0 0 0,-1 0-1 0 0,1 0 1 0 0,-1 0-1 0 0,1 0 1 0 0,0 0 0 0 0,0 0-1 0 0,0 1 1 0 0,-3 4-1 0 0,-21 31 217 0 0,2 2 0 0 0,2 0 0 0 0,-18 46 0 0 0,-42 136-70 0 0,34-87-144 0 0,3-16-91 0 0,-115 348-3169 0 0,158-459 2670 0 0,1 0 0 0 0,-1 1 0 0 0,1 17 0 0 0,7-1-2606 0 0,-5-24 2956 0 0,-1-1 0 0 0,1 1 1 0 0,-1 0-1 0 0,1-1 0 0 0,-1 1 0 0 0,1 0 0 0 0,-1-1 1 0 0,1 1-1 0 0,0-1 0 0 0,-1 1 0 0 0,1-1 1 0 0,0 1-1 0 0,0-1 0 0 0,-1 0 0 0 0,1 1 1 0 0,0-1-1 0 0,0 0 0 0 0,0 0 0 0 0,-1 1 0 0 0,1-1 1 0 0,0 0-1 0 0,0 0 0 0 0,0 0 0 0 0,0 0 1 0 0,0 0-1 0 0,10-2-4670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6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7 13403 0 0,'1'-1'196'0'0,"0"0"0"0"0,0 1 1 0 0,0-1-1 0 0,0 1 0 0 0,0-1 1 0 0,0 1-1 0 0,0-1 0 0 0,1 1 0 0 0,-1-1 1 0 0,0 1-1 0 0,0 0 0 0 0,0 0 1 0 0,1-1-1 0 0,-1 1 0 0 0,0 0 0 0 0,0 0 1 0 0,0 0-1 0 0,1 1 0 0 0,-1-1 0 0 0,0 0 1 0 0,0 0-1 0 0,0 1 0 0 0,0-1 1 0 0,1 0-1 0 0,-1 1 0 0 0,0-1 0 0 0,0 1 1 0 0,0 0-1 0 0,0-1 0 0 0,0 1 1 0 0,1 1-1 0 0,-1 0 60 0 0,0 0 0 0 0,0 0 0 0 0,-1 0 0 0 0,1 0-1 0 0,0 0 1 0 0,-1 0 0 0 0,0 0 0 0 0,1 0 0 0 0,-1 0 0 0 0,0 0 0 0 0,0 0 0 0 0,0 1 0 0 0,0-1 0 0 0,-1 0 0 0 0,1 0 0 0 0,-1 0 0 0 0,0 3 0 0 0,-33 137 894 0 0,-19 195 0 0 0,-105 895-2317 0 0,149-1184 835 0 0,-26 187-2909 0 0,29-156-1386 0 0,7-2-3355 0 0,0-54 2349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47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1 406 18380 0 0,'0'-2'365'0'0,"1"-1"-1"0"0,0 0 1 0 0,0 0 0 0 0,0 0-1 0 0,1 0 1 0 0,-1 0 0 0 0,1 1-1 0 0,-1-1 1 0 0,1 1 0 0 0,0-1-1 0 0,0 1 1 0 0,0 0 0 0 0,0 0-1 0 0,0 0 1 0 0,4-3 0 0 0,41-30 1749 0 0,-43 32-1879 0 0,7-5-106 0 0,0 2-1 0 0,0-1 1 0 0,0 1-1 0 0,1 1 1 0 0,0 0-1 0 0,0 1 0 0 0,1 0 1 0 0,-1 1-1 0 0,1 0 1 0 0,18-1-1 0 0,-24 4-115 0 0,-1 0 0 0 0,1 0-1 0 0,-1 0 1 0 0,0 1 0 0 0,1 0 0 0 0,-1 1-1 0 0,0-1 1 0 0,1 1 0 0 0,-1 0 0 0 0,0 1-1 0 0,0-1 1 0 0,-1 1 0 0 0,1 1-1 0 0,-1-1 1 0 0,1 1 0 0 0,-1 0 0 0 0,0 0-1 0 0,0 0 1 0 0,-1 1 0 0 0,1-1 0 0 0,-1 1-1 0 0,5 8 1 0 0,0 1-15 0 0,-1 1 0 0 0,0 0 0 0 0,-2 0 1 0 0,1 0-1 0 0,-2 1 0 0 0,0 0 0 0 0,-1 0 0 0 0,4 32 0 0 0,-4 5 13 0 0,-3 78 0 0 0,0 21-212 0 0,0-147 244 0 0,-1 1 0 0 0,1-1-1 0 0,0 0 1 0 0,0 0 0 0 0,1 1 0 0 0,-1-1 0 0 0,1 0 0 0 0,0 0-1 0 0,1 0 1 0 0,-1-1 0 0 0,1 1 0 0 0,0-1 0 0 0,0 1 0 0 0,5 4-1 0 0,-6-7 36 0 0,2 1-1 0 0,-1-1 1 0 0,0 0-1 0 0,0 0 1 0 0,1 0-1 0 0,-1 0 1 0 0,1 0-1 0 0,-1-1 1 0 0,1 0-1 0 0,0 0 1 0 0,0 0-1 0 0,0 0 1 0 0,-1 0-1 0 0,1-1 1 0 0,0 0-1 0 0,0 0 1 0 0,0 0-1 0 0,0 0 1 0 0,8-2-1 0 0,3-1 86 0 0,0-1-1 0 0,0 0 0 0 0,0-2 1 0 0,0 1-1 0 0,-1-2 0 0 0,1 0 1 0 0,19-14-1 0 0,88-72 494 0 0,-109 82-555 0 0,344-314 1280 0 0,-197 142-5102 0 0,-87 86-2565 0 0,-8-4-4215 0 0,-20 26 1011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1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132 4246 14699 0 0,'-33'4'4334'0'0,"22"-2"-3993"0"0,0-1-1 0 0,0 0 1 0 0,0 0 0 0 0,0-1 0 0 0,0-1-1 0 0,-17-2 1 0 0,28 3-333 0 0,0 0 0 0 0,0 0 0 0 0,-1 0 0 0 0,1 0 0 0 0,0 0-1 0 0,0 0 1 0 0,0 0 0 0 0,-1-1 0 0 0,1 1 0 0 0,0 0 0 0 0,0 0 0 0 0,0 0 0 0 0,-1 0 0 0 0,1 0 0 0 0,0 0 0 0 0,0-1 0 0 0,0 1 0 0 0,0 0-1 0 0,0 0 1 0 0,-1 0 0 0 0,1 0 0 0 0,0-1 0 0 0,0 1 0 0 0,0 0 0 0 0,0 0 0 0 0,0 0 0 0 0,0-1 0 0 0,0 1 0 0 0,0 0 0 0 0,0 0-1 0 0,0-1 1 0 0,0 1 0 0 0,0 0 0 0 0,0 0 0 0 0,0 0 0 0 0,0-1 0 0 0,0 1 0 0 0,0 0 0 0 0,0 0 0 0 0,0 0 0 0 0,0-1 0 0 0,0 1 0 0 0,8-13 227 0 0,17-12-13 0 0,-22 23-209 0 0,175-151 353 0 0,-87 77-367 0 0,-68 56-22 0 0,346-303-174 0 0,-91 77 340 0 0,-86 78 46 0 0,248-202 272 0 0,733-471 0 0 0,96 81-783 0 0,-829 505 325 0 0,-139 86-138 0 0,594-238 1 0 0,-506 278 142 0 0,206-22-114 0 0,-345 102 42 0 0,2 11 0 0 0,342-8 0 0 0,-485 44 11 0 0,1 4 0 0 0,168 27 1 0 0,-201-15 17 0 0,-2 4 0 0 0,0 2 1 0 0,-2 4-1 0 0,102 47 0 0 0,-67-18 17 0 0,-3 5 0 0 0,-2 4 0 0 0,97 78 0 0 0,-63-28-106 0 0,217 231 1 0 0,67 178 79 0 0,175 355 336 0 0,-288-352 33 0 0,-135-226-160 0 0,-31-51-171 0 0,55 92 257 0 0,-124-208-28 0 0,73 176 0 0 0,-137-286-166 0 0,-1 0 0 0 0,-1 0 1 0 0,-1 1-1 0 0,-1-1 0 0 0,-1 1 1 0 0,0 1-1 0 0,-2-1 0 0 0,-1 0 1 0 0,-1 1-1 0 0,0-1 0 0 0,-2 1 1 0 0,0-1-1 0 0,-2 0 1 0 0,-1 0-1 0 0,0 0 0 0 0,-1 0 1 0 0,-2-1-1 0 0,0 0 0 0 0,-1-1 1 0 0,-1 0-1 0 0,-1 0 0 0 0,-20 26 1 0 0,-23 23 55 0 0,-3-3 0 0 0,-101 92 0 0 0,-149 98 85 0 0,299-249-189 0 0,-711 535-115 0 0,-19-25-250 0 0,575-404 358 0 0,-1580 1120 87 0 0,61 83 736 0 0,1658-1296-781 0 0,-413 346 826 0 0,142-128 312 0 0,254-206-969 0 0,-166 124 646 0 0,161-124-693 0 0,-2-2 1 0 0,-81 35-1 0 0,107-57-187 0 0,-1 0 0 0 0,0-2 0 0 0,0-1 0 0 0,-1-1 0 0 0,1-1-1 0 0,-1-1 1 0 0,0-1 0 0 0,0-2 0 0 0,0 0 0 0 0,1-1 0 0 0,-31-7 0 0 0,-26-9-125 0 0,-144-52 0 0 0,123 31 180 0 0,2-5 0 0 0,2-4 0 0 0,2-4 0 0 0,2-4 0 0 0,-128-103 0 0 0,10-16 310 0 0,-220-236 0 0 0,-157-234-277 0 0,310 333 109 0 0,258 290-169 0 0,-850-973 128 0 0,684 765 319 0 0,-239-391-1 0 0,347 482-1273 0 0,-76-188 1 0 0,108 209-2191 0 0,6-1 0 0 0,-30-146 0 0 0,56 194-2479 0 0,1 2-3665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3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82 11987 0 0,'-12'-4'7705'0'0,"15"15"-2356"0"0,4 11-4899 0 0,20 211 11 0 0,-11-73-688 0 0,66 276-1 0 0,-64-372 7 0 0,28 67 0 0 0,-37-111 166 0 0,0 0-1 0 0,2-1 0 0 0,0 0 1 0 0,0-1-1 0 0,2 0 1 0 0,1-1-1 0 0,20 21 1 0 0,-30-33 57 0 0,1-1 0 0 0,-1-1 1 0 0,1 1-1 0 0,0-1 1 0 0,0 0-1 0 0,0 0 0 0 0,0 0 1 0 0,1 0-1 0 0,-1-1 1 0 0,1 0-1 0 0,-1 0 1 0 0,1-1-1 0 0,0 0 0 0 0,0 0 1 0 0,-1 0-1 0 0,1 0 1 0 0,0-1-1 0 0,0 0 0 0 0,0-1 1 0 0,0 1-1 0 0,0-1 1 0 0,0 0-1 0 0,5-2 0 0 0,-2 0 77 0 0,0-1 0 0 0,-1 0 0 0 0,0 0 0 0 0,0-1 0 0 0,0 0 0 0 0,0 0 0 0 0,-1-1 0 0 0,0 0 0 0 0,0 0 0 0 0,-1-1 0 0 0,1 1-1 0 0,-1-2 1 0 0,-1 1 0 0 0,6-9 0 0 0,4-10 290 0 0,-1-1-1 0 0,-2 0 1 0 0,0-1 0 0 0,12-46-1 0 0,-11 19 234 0 0,10-86-1 0 0,-19 91-485 0 0,-2-1-1 0 0,-2 1 0 0 0,-3-1 0 0 0,-2 1 1 0 0,-21-92-1 0 0,5 64-62 0 0,-3 0 0 0 0,-64-139 0 0 0,80 200-35 0 0,4 7-21 0 0,0 1 1 0 0,0 0-1 0 0,-1 0 1 0 0,0 1 0 0 0,0 0-1 0 0,-1 0 1 0 0,-13-14 0 0 0,19 22-4 0 0,0 0-1 0 0,0 0 1 0 0,0-1 0 0 0,-1 1 0 0 0,1 0 0 0 0,0 0 0 0 0,0 0 0 0 0,0 0 0 0 0,0 0-1 0 0,0 0 1 0 0,0 0 0 0 0,-1-1 0 0 0,1 1 0 0 0,0 0 0 0 0,0 0 0 0 0,0 0 0 0 0,0 0-1 0 0,-1 0 1 0 0,1 0 0 0 0,0 0 0 0 0,0 0 0 0 0,0 0 0 0 0,0 0 0 0 0,-1 0-1 0 0,1 0 1 0 0,0 0 0 0 0,0 0 0 0 0,0 0 0 0 0,-1 0 0 0 0,1 0 0 0 0,0 0 0 0 0,0 0-1 0 0,0 0 1 0 0,0 0 0 0 0,-1 1 0 0 0,1-1 0 0 0,0 0 0 0 0,0 0 0 0 0,0 0 0 0 0,0 0-1 0 0,0 0 1 0 0,0 0 0 0 0,-1 0 0 0 0,1 1 0 0 0,-1 10-256 0 0,3 12-58 0 0,6 8-358 0 0,1-1 0 0 0,1 0 0 0 0,27 57 0 0 0,-7-31-3567 0 0,3-1-3886 0 0,-15-26-110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4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32 13467 0 0,'-2'2'213'0'0,"1"0"0"0"0,-1 0 0 0 0,1 1 0 0 0,-1-1 1 0 0,1 1-1 0 0,0-1 0 0 0,0 1 0 0 0,0 0 0 0 0,0-1 0 0 0,1 1 0 0 0,-1 0 1 0 0,1 0-1 0 0,-1-1 0 0 0,1 1 0 0 0,0 0 0 0 0,1 5 0 0 0,8 52-1 0 0,-3-28 170 0 0,3 23-286 0 0,3-1 1 0 0,34 99 0 0 0,-14-53-140 0 0,-26-75 75 0 0,-5-19 69 0 0,0-1 0 0 0,0 1-1 0 0,0 0 1 0 0,1-1 0 0 0,0 1 0 0 0,0-1-1 0 0,0 0 1 0 0,1 1 0 0 0,4 5 0 0 0,-3-12 2499 0 0,-1-10-1366 0 0,-2-9-242 0 0,-12-237 3692 0 0,2 72-3664 0 0,8 173-1016 0 0,1-1 1 0 0,0 1-1 0 0,2 0 1 0 0,-1-1-1 0 0,1 1 1 0 0,6-17-1 0 0,-8 27-13 0 0,1-1-1 0 0,0 1 0 0 0,0 0 0 0 0,0-1 0 0 0,0 1 1 0 0,1 0-1 0 0,-1 0 0 0 0,0 0 0 0 0,1 0 0 0 0,-1 0 1 0 0,1 0-1 0 0,0 0 0 0 0,0 1 0 0 0,0-1 0 0 0,0 0 1 0 0,0 1-1 0 0,0 0 0 0 0,0-1 0 0 0,0 1 0 0 0,1 0 1 0 0,-1 0-1 0 0,0 1 0 0 0,1-1 0 0 0,-1 0 0 0 0,1 1 1 0 0,-1-1-1 0 0,1 1 0 0 0,-1 0 0 0 0,1 0 0 0 0,-1 0 1 0 0,1 0-1 0 0,-1 0 0 0 0,1 0 0 0 0,-1 1 0 0 0,1-1 1 0 0,-1 1-1 0 0,0 0 0 0 0,3 1 0 0 0,7 2 42 0 0,-1 2-1 0 0,0-1 0 0 0,-1 1 1 0 0,1 1-1 0 0,-1 0 1 0 0,-1 0-1 0 0,1 1 0 0 0,-1 0 1 0 0,0 1-1 0 0,13 17 0 0 0,-2 0-47 0 0,-1 1-1 0 0,27 54 0 0 0,-30-49-24 0 0,-3 0-1 0 0,0 1 1 0 0,8 40-1 0 0,14 102-5325 0 0,-25-122 584 0 0,-10-52 4614 0 0,0 4-959 0 0,1 0-1 0 0,1 0 1 0 0,-1 1-1 0 0,1-1 1 0 0,-1 0 0 0 0,1-1-1 0 0,4 7 1 0 0,-2-5-4628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4.9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170 399 17668 0 0,'-1'0'246'0'0,"1"-1"0"0"0,-1 1 1 0 0,1 0-1 0 0,0 0 1 0 0,-1 0-1 0 0,1 0 0 0 0,0 0 1 0 0,-1 0-1 0 0,1 0 0 0 0,0 0 1 0 0,-1 0-1 0 0,1 0 0 0 0,0 0 1 0 0,-1 1-1 0 0,1-1 0 0 0,-1 0 1 0 0,1 0-1 0 0,0 0 0 0 0,-1 0 1 0 0,1 0-1 0 0,0 1 0 0 0,0-1 1 0 0,-1 0-1 0 0,1 0 0 0 0,0 1 1 0 0,0-1-1 0 0,-1 0 0 0 0,1 1 1 0 0,-15 14 1350 0 0,-9 16-1726 0 0,7-4 68 0 0,1 1 0 0 0,2 0-1 0 0,0 1 1 0 0,2 1 0 0 0,2 0-1 0 0,0 1 1 0 0,2 0 0 0 0,2 1-1 0 0,0-1 1 0 0,2 1-1 0 0,2 0 1 0 0,1 0 0 0 0,3 41-1 0 0,0-55-106 0 0,1-1-1 0 0,0 1 0 0 0,1-1 1 0 0,0 0-1 0 0,2 0 0 0 0,0-1 1 0 0,16 30-1 0 0,-20-41 130 0 0,1-1 0 0 0,0 0 0 0 0,-1 0 0 0 0,1 0 0 0 0,1 0 0 0 0,-1 0 0 0 0,1-1 0 0 0,-1 1 0 0 0,1-1 0 0 0,0 0 0 0 0,0 0 0 0 0,0 0 0 0 0,1-1 0 0 0,-1 0 0 0 0,1 0 0 0 0,-1 0 1 0 0,1 0-1 0 0,0 0 0 0 0,0-1 0 0 0,-1 0 0 0 0,1 0 0 0 0,0-1 0 0 0,0 1 0 0 0,0-1 0 0 0,0 0 0 0 0,0 0 0 0 0,0-1 0 0 0,0 1 0 0 0,0-1 0 0 0,0 0 0 0 0,0-1 0 0 0,5-1 0 0 0,2-2 73 0 0,-2-1-1 0 0,1 1 1 0 0,-1-2-1 0 0,0 1 1 0 0,0-2-1 0 0,-1 1 0 0 0,0-1 1 0 0,0-1-1 0 0,0 1 1 0 0,-2-2-1 0 0,1 1 1 0 0,10-18-1 0 0,2-6 125 0 0,-2 0 0 0 0,25-62-1 0 0,-33 65-145 0 0,-1-1 0 0 0,-1 0 0 0 0,-1 0-1 0 0,-2-1 1 0 0,-1 1 0 0 0,-2-1 0 0 0,-1 0-1 0 0,-1 0 1 0 0,-2 0 0 0 0,-11-62 0 0 0,11 89 38 0 0,1 1 1 0 0,-1 0 0 0 0,1-1 0 0 0,-1 1-1 0 0,0 0 1 0 0,-1 0 0 0 0,1 0-1 0 0,-6-7 1 0 0,7 11-24 0 0,1-1 0 0 0,-1 1-1 0 0,1-1 1 0 0,-1 0 0 0 0,0 1 0 0 0,1-1-1 0 0,-1 1 1 0 0,0-1 0 0 0,0 1 0 0 0,1 0-1 0 0,-1-1 1 0 0,0 1 0 0 0,0 0 0 0 0,0-1-1 0 0,0 1 1 0 0,1 0 0 0 0,-1 0-1 0 0,0 0 1 0 0,0 0 0 0 0,-1 0 0 0 0,1 0 4 0 0,0 1-1 0 0,0-1 1 0 0,0 1 0 0 0,0-1 0 0 0,0 1 0 0 0,0 0 0 0 0,0-1-1 0 0,0 1 1 0 0,0 0 0 0 0,0 0 0 0 0,0 0 0 0 0,1 0 0 0 0,-1 0 0 0 0,0 0-1 0 0,1 0 1 0 0,-1 0 0 0 0,1 0 0 0 0,-1 0 0 0 0,1 0 0 0 0,-1 1-1 0 0,-5 15 254 0 0,2 0 0 0 0,-1-1 0 0 0,-2 27 0 0 0,1-4-155 0 0,-1-2-72 0 0,1 0 1 0 0,3 1 0 0 0,0-1-1 0 0,5 49 1 0 0,-2-71-161 0 0,2 0 0 0 0,0 0 0 0 0,1 0 1 0 0,0 0-1 0 0,2 0 0 0 0,-1-1 0 0 0,2 0 0 0 0,0 0 0 0 0,0 0 0 0 0,2-1 0 0 0,-1 0 0 0 0,2 0 0 0 0,14 17 0 0 0,-21-27 16 0 0,1-1 0 0 0,0 1-1 0 0,0-1 1 0 0,-1 1-1 0 0,2-1 1 0 0,-1 0-1 0 0,0 0 1 0 0,0 0-1 0 0,1-1 1 0 0,-1 1-1 0 0,1-1 1 0 0,-1 0-1 0 0,1 1 1 0 0,0-2-1 0 0,-1 1 1 0 0,1 0-1 0 0,0-1 1 0 0,4 0-1 0 0,-2 0-93 0 0,0-1 1 0 0,-1 0-1 0 0,1-1 0 0 0,-1 1 0 0 0,1-1 0 0 0,-1 0 0 0 0,0 0 0 0 0,0-1 0 0 0,0 1 0 0 0,0-1 1 0 0,5-4-1 0 0,3-3-483 0 0,0-1 0 0 0,-1-1 0 0 0,-1 1 0 0 0,1-2 1 0 0,-2 0-1 0 0,0 0 0 0 0,12-21 0 0 0,-12 15 192 0 0,-1 0 0 0 0,-1 0-1 0 0,0-1 1 0 0,-1-1 0 0 0,-2 1-1 0 0,0-1 1 0 0,3-28 0 0 0,-4-7-163 0 0,-4-88 0 0 0,-1 132 679 0 0,0 3 137 0 0,1 1 1 0 0,0 0-1 0 0,0 0 0 0 0,1 0 0 0 0,3-14 0 0 0,14 76 4935 0 0,43 122-3295 0 0,-26-77-343 0 0,-30-87-1163 0 0,-1 0 0 0 0,-1 1 0 0 0,0 0-1 0 0,-1-1 1 0 0,1 20 0 0 0,-6-89 4106 0 0,-8-37-3550 0 0,5 51-365 0 0,-4-32-195 0 0,2 21-256 0 0,2 1 0 0 0,2-1-1 0 0,5-85 1 0 0,1 124-303 0 0,1-1 0 0 0,1 1 0 0 0,0 0 0 0 0,1 1 0 0 0,0-1 0 0 0,2 1 0 0 0,13-25 0 0 0,24-23-4822 0 0,6 4-5919 0 0,-34 43 4484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9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0 148 13219 0 0,'15'-13'5668'0'0,"22"-1"-2998"0"0,-23 9-1721 0 0,115-37 1723 0 0,29-13-4680 0 0,-135 44-6072 0 0,-13 4-833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5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15379 0 0,'5'12'6479'0'0,"5"13"-5195"0"0,51 158 698 0 0,-21-57-2195 0 0,58 123 1 0 0,-66-167-4987 0 0,-19-24-6218 0 0,-11-44 5943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5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1 288 12435 0 0,'12'-12'1416'0'0,"6"-2"-416"0"0,7-4 80 0 0,2 1 1 0 0,1 0-225 0 0,-1 1-272 0 0,4-5-296 0 0,1 1-192 0 0,-2 0-88 0 0,2-3-112 0 0,0 1-328 0 0,-2 0-784 0 0,-1 0-1113 0 0,0-1 1 0 0,-1 3-5362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5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307 130 11803 0 0,'-2'-8'1147'0'0,"-1"0"0"0"0,-1 1 0 0 0,1-1 1 0 0,-1 1-1 0 0,-8-11 0 0 0,6 10-555 0 0,0 1-1 0 0,0 0 1 0 0,-1 0-1 0 0,0 0 1 0 0,-10-7-1 0 0,14 12-517 0 0,0-1-1 0 0,-1 1 0 0 0,1-1 1 0 0,-1 1-1 0 0,1 0 1 0 0,-1 1-1 0 0,0-1 0 0 0,0 0 1 0 0,0 1-1 0 0,0 0 1 0 0,0 0-1 0 0,0 0 0 0 0,0 1 1 0 0,0-1-1 0 0,0 1 1 0 0,0 0-1 0 0,0 0 0 0 0,-1 0 1 0 0,1 1-1 0 0,0 0 1 0 0,0-1-1 0 0,0 1 0 0 0,0 1 1 0 0,0-1-1 0 0,0 1 1 0 0,1-1-1 0 0,-1 1 0 0 0,0 0 1 0 0,-4 4-1 0 0,0 1-85 0 0,0 1 0 0 0,1 0 0 0 0,0 0-1 0 0,1 1 1 0 0,0 0 0 0 0,0 0 0 0 0,1 0-1 0 0,0 1 1 0 0,1 0 0 0 0,-7 19 0 0 0,3-1-52 0 0,1-1 0 0 0,-6 56 1 0 0,12-74 42 0 0,-3 33-19 0 0,1 50 0 0 0,3-81 0 0 0,0 0 1 0 0,2 0-1 0 0,-1 0 0 0 0,1 0 1 0 0,1-1-1 0 0,0 1 0 0 0,0-1 0 0 0,1 0 1 0 0,0 0-1 0 0,7 11 0 0 0,-10-20 28 0 0,0 1-1 0 0,0 0 1 0 0,0-1-1 0 0,0 1 1 0 0,0-1-1 0 0,0 0 1 0 0,0 1-1 0 0,1-1 1 0 0,-1 0-1 0 0,1 0 1 0 0,-1 0-1 0 0,1 1 1 0 0,-1-2-1 0 0,1 1 1 0 0,0 0 0 0 0,0 0-1 0 0,-1-1 1 0 0,1 1-1 0 0,0 0 1 0 0,0-1-1 0 0,3 1 1 0 0,-2-2 39 0 0,-1 1 1 0 0,1-1 0 0 0,-1 1 0 0 0,1-1-1 0 0,-1 0 1 0 0,0 0 0 0 0,1 0-1 0 0,-1 0 1 0 0,0 0 0 0 0,0 0 0 0 0,0-1-1 0 0,1 1 1 0 0,-1-1 0 0 0,1-1 0 0 0,6-6 181 0 0,0-1 1 0 0,-1 0 0 0 0,-1 0 0 0 0,0 0 0 0 0,6-13 0 0 0,2-5 462 0 0,16-50 1 0 0,5-10 6 0 0,-36 87-674 0 0,1 0-1 0 0,-1 0 0 0 0,0 1 1 0 0,0-1-1 0 0,1 0 1 0 0,-1 0-1 0 0,0 1 0 0 0,1-1 1 0 0,-1 0-1 0 0,1 1 1 0 0,-1-1-1 0 0,1 0 0 0 0,-1 1 1 0 0,1-1-1 0 0,-1 1 1 0 0,1-1-1 0 0,0 1 1 0 0,-1-1-1 0 0,1 1 0 0 0,0-1 1 0 0,-1 1-1 0 0,1 0 1 0 0,0-1-1 0 0,0 1 0 0 0,-1 0 1 0 0,1 0-1 0 0,0 0 1 0 0,0-1-1 0 0,-1 1 0 0 0,1 0 1 0 0,0 0-1 0 0,0 0 1 0 0,0 0-1 0 0,-1 0 1 0 0,1 0-1 0 0,0 1 0 0 0,0-1 1 0 0,0 0-1 0 0,-1 0 1 0 0,1 1-1 0 0,0-1 0 0 0,0 0 1 0 0,-1 1-1 0 0,1-1 1 0 0,0 0-1 0 0,-1 1 0 0 0,1-1 1 0 0,0 1-1 0 0,-1-1 1 0 0,1 1-1 0 0,-1 0 1 0 0,1-1-1 0 0,-1 1 0 0 0,1-1 1 0 0,-1 1-1 0 0,1 0 1 0 0,-1 0-1 0 0,1 0 0 0 0,5 9 31 0 0,0 0-1 0 0,0 0 1 0 0,6 15-1 0 0,-5-10-46 0 0,4 7-730 0 0,8 13 650 0 0,28 39 1 0 0,-20-42-4989 0 0,3-3-5979 0 0,-23-23 4883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5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11562 0 0,'1'0'520'0'0,"0"0"-1"0"0,1 0 1 0 0,-1 1-1 0 0,0-1 1 0 0,1 1-1 0 0,-1-1 1 0 0,0 1-1 0 0,0-1 0 0 0,1 1 1 0 0,-1-1-1 0 0,0 1 1 0 0,0 0-1 0 0,0 0 1 0 0,1 1-1 0 0,16 19 2551 0 0,9 27-1953 0 0,-25-42-657 0 0,81 151 154 0 0,-79-147 223 0 0,-2 1-3454 0 0,-1-7-2530 0 0,-3-13-1608 0 0,-1 1 223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6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20 13219 0 0,'-6'-5'1712'0'0,"2"1"-968"0"0,1 1-560 0 0,3-1-120 0 0,2 3-72 0 0,1-1-128 0 0,-1 1-176 0 0,2 2-200 0 0,1 2-360 0 0,0 0-488 0 0,1 0 31 0 0,1 0-5448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6.3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1 246 12475 0 0,'33'41'3600'0'0,"-25"-34"-2992"0"0,-1 1 0 0 0,0 1-1 0 0,-1 0 1 0 0,0-1 0 0 0,0 2 0 0 0,0-1-1 0 0,-1 1 1 0 0,4 12 0 0 0,-9-6 285 0 0,0-15-835 0 0,0-1-1 0 0,0 0 1 0 0,0 0 0 0 0,0 1-1 0 0,0-1 1 0 0,-1 0-1 0 0,1 0 1 0 0,0 0-1 0 0,0 0 1 0 0,0 1-1 0 0,0-1 1 0 0,-1 0 0 0 0,1 0-1 0 0,0 0 1 0 0,0 0-1 0 0,-1 0 1 0 0,1 1-1 0 0,0-1 1 0 0,0 0-1 0 0,0 0 1 0 0,-1 0 0 0 0,1 0-1 0 0,0 0 1 0 0,0 0-1 0 0,-1 0 1 0 0,1 0-1 0 0,0 0 1 0 0,0 0-1 0 0,-1 0 1 0 0,1 0 0 0 0,0 0-1 0 0,0 0 1 0 0,-1-1-1 0 0,0 1 86 0 0,-1-1-1 0 0,1 0 0 0 0,-1 0 1 0 0,1 0-1 0 0,0 1 1 0 0,0-2-1 0 0,-1 1 1 0 0,1 0-1 0 0,0 0 0 0 0,0 0 1 0 0,0 0-1 0 0,0-1 1 0 0,1 1-1 0 0,-1 0 1 0 0,0-1-1 0 0,0-1 0 0 0,-12-32 48 0 0,1 0-1 0 0,2 0 1 0 0,2 0 0 0 0,1-2-1 0 0,2 1 1 0 0,1 0-1 0 0,2-53 1 0 0,2 88-194 0 0,0-1 1 0 0,0 1 0 0 0,0-1 0 0 0,0 0-1 0 0,0 1 1 0 0,0-1 0 0 0,1 0 0 0 0,-1 1-1 0 0,1-1 1 0 0,-1 1 0 0 0,1-1-1 0 0,0 1 1 0 0,0-1 0 0 0,-1 1 0 0 0,1-1-1 0 0,0 1 1 0 0,0 0 0 0 0,1-1-1 0 0,-1 1 1 0 0,0 0 0 0 0,0 0 0 0 0,0 0-1 0 0,1 0 1 0 0,-1 0 0 0 0,1 0 0 0 0,-1 0-1 0 0,0 1 1 0 0,4-2 0 0 0,-2 2-5 0 0,0-1 1 0 0,0 1 0 0 0,0 0 0 0 0,0 0 0 0 0,0 0-1 0 0,0 1 1 0 0,0-1 0 0 0,0 1 0 0 0,-1 0-1 0 0,1-1 1 0 0,0 1 0 0 0,0 0 0 0 0,0 1-1 0 0,-1-1 1 0 0,5 3 0 0 0,21 15-67 0 0,-1 1-1 0 0,-1 1 1 0 0,-1 2 0 0 0,29 31-1 0 0,38 36-1389 0 0,-57-59-1470 0 0,-3 1-3977 0 0,-14-13 1676 0 0,-4-5-1642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6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18916 0 0,'22'18'3852'0'0,"7"24"-3211"0"0,-2 1 0 0 0,32 68 0 0 0,-31-55-465 0 0,8 13-161 0 0,-1 1 107 0 0,3-1-1 0 0,59 80 1 0 0,-87-134-655 0 0,0-1 0 0 0,-1 2 0 0 0,0-1 0 0 0,6 17 0 0 0,-3 2-3678 0 0,-4 0-3287 0 0,-5-19 1138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7.3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0 391 10634 0 0,'1'-8'1462'0'0,"-1"1"0"0"0,1 0-1 0 0,0 0 1 0 0,4-12 0 0 0,14-29 2334 0 0,37-42-1361 0 0,-29 49-1104 0 0,-15 23-944 0 0,1-1 0 0 0,17-19 0 0 0,-26 34-334 0 0,0 0 0 0 0,0 0 0 0 0,0 0 0 0 0,0 0-1 0 0,1 0 1 0 0,-1 1 0 0 0,1 0 0 0 0,0 0-1 0 0,0 1 1 0 0,0-1 0 0 0,1 1 0 0 0,-1 0-1 0 0,0 0 1 0 0,7-1 0 0 0,-8 4-36 0 0,-1-1 1 0 0,1 0-1 0 0,0 1 1 0 0,0 0-1 0 0,-1 0 0 0 0,1 0 1 0 0,-1 0-1 0 0,1 1 1 0 0,-1 0-1 0 0,1-1 1 0 0,-1 1-1 0 0,0 0 0 0 0,0 1 1 0 0,0-1-1 0 0,0 0 1 0 0,0 1-1 0 0,-1 0 1 0 0,4 3-1 0 0,7 9 4 0 0,-1 0 0 0 0,12 19 0 0 0,-21-29-46 0 0,120 180 68 0 0,-114-170-37 0 0,0 1-18 0 0,1-1 0 0 0,0-1-1 0 0,14 16 1 0 0,-22-27 16 0 0,1 0 0 0 0,-1 0 0 0 0,1-1 0 0 0,0 1 0 0 0,0-1 0 0 0,1 0 0 0 0,-1 0 0 0 0,0 0 0 0 0,1 0 0 0 0,-1 0 0 0 0,1-1 0 0 0,0 0 0 0 0,-1 1 0 0 0,1-1 0 0 0,0-1 0 0 0,0 1 0 0 0,0 0 0 0 0,-1-1 0 0 0,1 0 0 0 0,5 0 0 0 0,-5-1 43 0 0,-1-1-1 0 0,1 1 0 0 0,-1-1 0 0 0,1 0 1 0 0,-1 0-1 0 0,0 0 0 0 0,1 0 0 0 0,-1 0 0 0 0,0-1 1 0 0,0 0-1 0 0,-1 1 0 0 0,1-1 0 0 0,-1 0 1 0 0,1 0-1 0 0,-1-1 0 0 0,0 1 0 0 0,2-5 1 0 0,5-7 220 0 0,-2 0 0 0 0,10-25 0 0 0,-13 27-112 0 0,0 0 1 0 0,-1-1-1 0 0,-1 0 1 0 0,0 1-1 0 0,-1-1 1 0 0,0-15-1 0 0,-10-81 521 0 0,0 31-972 0 0,9 77 296 0 0,0-1-1 0 0,0 1 1 0 0,0 0-1 0 0,0 0 1 0 0,0 0-1 0 0,0 0 1 0 0,0 0-1 0 0,1 0 1 0 0,-1 0-1 0 0,1 0 0 0 0,-1 0 1 0 0,1 0-1 0 0,0 0 1 0 0,1-2-1 0 0,-2 4-1 0 0,0 0 1 0 0,1 0-1 0 0,-1-1 0 0 0,0 1 0 0 0,1 0 0 0 0,-1 0 0 0 0,0 0 0 0 0,1 0 0 0 0,-1-1 0 0 0,0 1 0 0 0,1 0 0 0 0,-1 0 0 0 0,0 0 1 0 0,1 0-1 0 0,-1 0 0 0 0,1 0 0 0 0,-1 0 0 0 0,0 0 0 0 0,1 0 0 0 0,-1 0 0 0 0,0 0 0 0 0,1 0 0 0 0,-1 0 0 0 0,1 0 0 0 0,-1 0 0 0 0,1 1 1 0 0,14 11-66 0 0,8 16 207 0 0,-2 1 1 0 0,30 51-1 0 0,-30-44-244 0 0,42 70 24 0 0,-4 4 1 0 0,53 137-1 0 0,-91-191 64 0 0,-2 0 0 0 0,-3 1 1 0 0,-3 1-1 0 0,-2 0 0 0 0,-2 1 0 0 0,1 104 1 0 0,-11-145 78 0 0,0 0 1 0 0,-1 0 0 0 0,-1 0 0 0 0,-1 0 0 0 0,0-1-1 0 0,-1 1 1 0 0,-1-1 0 0 0,-1 0 0 0 0,0 0 0 0 0,-1-1-1 0 0,-21 30 1 0 0,22-36-24 0 0,-1 0 1 0 0,-1-1-1 0 0,0 0 0 0 0,0 0 1 0 0,-1-1-1 0 0,0 0 0 0 0,0-1 1 0 0,-1 0-1 0 0,1 0 0 0 0,-2-1 0 0 0,1-1 1 0 0,-1 0-1 0 0,0 0 0 0 0,0-1 1 0 0,0-1-1 0 0,0 0 0 0 0,-24 2 1 0 0,18-3-971 0 0,-1-2 1 0 0,1 0 0 0 0,-26-4 0 0 0,28 1-528 0 0,-1 0 1 0 0,1-1-1 0 0,0-1 0 0 0,1-1 1 0 0,-1 0-1 0 0,1-1 0 0 0,0-1 1 0 0,1 0-1 0 0,0-1 0 0 0,0 0 1 0 0,-20-19-1 0 0,6 2-6131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7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233 440 20916 0 0,'-1'1'58'0'0,"0"0"0"0"0,1-1-1 0 0,-1 1 1 0 0,0 0-1 0 0,0 0 1 0 0,1 0-1 0 0,-1-1 1 0 0,0 1 0 0 0,1 0-1 0 0,-1 0 1 0 0,1 0-1 0 0,-1 0 1 0 0,1 0-1 0 0,-1 0 1 0 0,1 0 0 0 0,0 0-1 0 0,-1 0 1 0 0,1 1-1 0 0,0-1 1 0 0,0 0-1 0 0,0 0 1 0 0,0 0 0 0 0,0 0-1 0 0,0 0 1 0 0,0 0-1 0 0,1 2 1 0 0,4 37 82 0 0,-3-29 166 0 0,13 82 587 0 0,3 0 1 0 0,46 138-1 0 0,34 67-463 0 0,-91-274-413 0 0,-1 0 1 0 0,5 49 0 0 0,-10-64-13 0 0,-1 1 1 0 0,0 0 0 0 0,0-1 0 0 0,-1 1 0 0 0,0 0 0 0 0,-1-1 0 0 0,0 1 0 0 0,0-1-1 0 0,-1 0 1 0 0,-7 16 0 0 0,10-24-1 0 0,-1-1 0 0 0,1 1 0 0 0,-1 0 0 0 0,1 0 0 0 0,0-1 0 0 0,-1 1 0 0 0,1-1 0 0 0,-1 1 0 0 0,1 0 0 0 0,-1-1 0 0 0,0 1 0 0 0,1-1 0 0 0,-1 1 0 0 0,0-1 0 0 0,1 0-1 0 0,-1 1 1 0 0,0-1 0 0 0,1 0 0 0 0,-1 1 0 0 0,0-1 0 0 0,0 0 0 0 0,1 0 0 0 0,-1 1 0 0 0,0-1 0 0 0,0 0 0 0 0,1 0 0 0 0,-1 0 0 0 0,-1 0 0 0 0,0-1 21 0 0,0 1 1 0 0,0-1 0 0 0,0 0-1 0 0,1 0 1 0 0,-1 0-1 0 0,0 0 1 0 0,0 0-1 0 0,1 0 1 0 0,-1 0 0 0 0,1 0-1 0 0,-2-2 1 0 0,-6-6 137 0 0,2 1 0 0 0,-14-20 1 0 0,20 25-165 0 0,-32-52-5 0 0,3-1 0 0 0,-43-113 0 0 0,45 102-49 0 0,-20-54-60 0 0,-56-221 0 0 0,93 294 99 0 0,2 0 1 0 0,3-1-1 0 0,-1-91 0 0 0,7 122-18 0 0,1 0-1 0 0,0 0 1 0 0,2 1-1 0 0,0-1 1 0 0,1 1 0 0 0,1 0-1 0 0,0-1 1 0 0,2 2-1 0 0,-1-1 1 0 0,2 1 0 0 0,1 0-1 0 0,0 1 1 0 0,21-28-1 0 0,-24 37 54 0 0,1-1 0 0 0,0 1 0 0 0,0 1-1 0 0,0-1 1 0 0,1 1 0 0 0,0 1 0 0 0,0-1 0 0 0,0 1-1 0 0,0 1 1 0 0,1-1 0 0 0,0 2 0 0 0,-1-1 0 0 0,1 1-1 0 0,0 0 1 0 0,0 1 0 0 0,0 0 0 0 0,0 0 0 0 0,0 1-1 0 0,0 1 1 0 0,1-1 0 0 0,-1 1 0 0 0,0 1 0 0 0,-1-1-1 0 0,12 5 1 0 0,-9-3-5 0 0,0 1 1 0 0,0 0-1 0 0,0 1 1 0 0,-1 0-1 0 0,0 0 0 0 0,0 2 1 0 0,0-1-1 0 0,-1 1 0 0 0,0 0 1 0 0,0 1-1 0 0,0 0 1 0 0,-1 0-1 0 0,-1 1 0 0 0,1 0 1 0 0,-1 1-1 0 0,-1-1 0 0 0,0 1 1 0 0,8 17-1 0 0,-9-11-11 0 0,-1 0 1 0 0,0 0-1 0 0,-1 0 0 0 0,-1 0 1 0 0,-1 1-1 0 0,0-1 0 0 0,-1 1 1 0 0,-1-1-1 0 0,0 1 1 0 0,-1-1-1 0 0,-1 1 0 0 0,-8 26 1 0 0,-8 16-488 0 0,-54 112 0 0 0,65-153 300 0 0,-40 83-2327 0 0,-18 39-7976 0 0,49-102 2744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8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1 303 14563 0 0,'3'0'437'0'0,"0"-1"-1"0"0,0 0 1 0 0,0 1 0 0 0,0 0-1 0 0,0 0 1 0 0,0 0-1 0 0,0 0 1 0 0,0 0-1 0 0,0 1 1 0 0,0-1 0 0 0,0 1-1 0 0,0 0 1 0 0,0-1-1 0 0,0 1 1 0 0,0 1 0 0 0,-1-1-1 0 0,6 3 1 0 0,-4-1-252 0 0,1 0 1 0 0,-1 0-1 0 0,0 0 1 0 0,0 1 0 0 0,0 0-1 0 0,0 0 1 0 0,-1 0-1 0 0,0 0 1 0 0,4 6-1 0 0,4 8 336 0 0,-1 0-1 0 0,16 39 1 0 0,-24-50-416 0 0,0 1 0 0 0,0-1-1 0 0,0 0 1 0 0,-1 1 0 0 0,-1-1 0 0 0,1 1 0 0 0,-1 0-1 0 0,0-1 1 0 0,-1 1 0 0 0,0-1 0 0 0,-3 14-1 0 0,-5 5 591 0 0,2-19 446 0 0,6-7-1076 0 0,1-1-1 0 0,-1 1 0 0 0,1 0 0 0 0,0 0 0 0 0,-1-1 1 0 0,1 1-1 0 0,0 0 0 0 0,-1-1 0 0 0,1 1 0 0 0,0 0 0 0 0,-1-1 1 0 0,1 1-1 0 0,0 0 0 0 0,0-1 0 0 0,-1 1 0 0 0,1-1 1 0 0,0 1-1 0 0,0-1 0 0 0,0 1 0 0 0,0 0 0 0 0,0-1 0 0 0,-1 1 1 0 0,1-1-1 0 0,0 1 0 0 0,0-2 0 0 0,-7-26 472 0 0,-10-52-320 0 0,11 36-547 0 0,2-1 0 0 0,2-1 0 0 0,5-50 0 0 0,-1 77-761 0 0,1 1-1 0 0,1 0 1 0 0,0 0-1 0 0,9-19 1 0 0,-7 23-1193 0 0,0 0 0 0 0,1 0 1 0 0,1 1-1 0 0,0 0 0 0 0,18-20 0 0 0,-7 12-4100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9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331 148 11666 0 0,'-17'-34'4054'0'0,"15"28"-3551"0"0,-1 0 0 0 0,0-1 0 0 0,-1 1 0 0 0,1 1 0 0 0,-1-1 0 0 0,-1 0 0 0 0,1 1 0 0 0,-8-8 0 0 0,5 7-389 0 0,0-1 0 0 0,-1 1-1 0 0,0 0 1 0 0,0 1 0 0 0,0 0 0 0 0,0 0 0 0 0,-1 1-1 0 0,-13-6 1 0 0,19 10-98 0 0,-1 0 0 0 0,1 1-1 0 0,-1-1 1 0 0,1 0 0 0 0,-1 1 0 0 0,1 0-1 0 0,0 0 1 0 0,-1 0 0 0 0,1 0 0 0 0,0 1-1 0 0,0-1 1 0 0,0 1 0 0 0,0 0 0 0 0,0-1-1 0 0,0 2 1 0 0,-3 2 0 0 0,-42 39 119 0 0,40-33-144 0 0,0-1 0 0 0,1 1 1 0 0,0 1-1 0 0,1-1 0 0 0,0 1 0 0 0,1 0 0 0 0,0 0 1 0 0,1 1-1 0 0,0 0 0 0 0,1-1 0 0 0,-1 14 0 0 0,-3 24-52 0 0,0 75 0 0 0,7-111 60 0 0,-1 46-26 0 0,2 1 0 0 0,11 67 1 0 0,-10-109 21 0 0,2 0 1 0 0,0 0-1 0 0,1 0 1 0 0,1-1 0 0 0,1 0-1 0 0,0 0 1 0 0,1 0 0 0 0,1-1-1 0 0,1-1 1 0 0,22 30 0 0 0,-27-41 92 0 0,0 0 1 0 0,0 0 0 0 0,0 0-1 0 0,1 0 1 0 0,0-1 0 0 0,0 0 0 0 0,0 0-1 0 0,0-1 1 0 0,1 1 0 0 0,-1-1 0 0 0,10 2-1 0 0,-12-4-41 0 0,0 0 0 0 0,0 0 0 0 0,0-1 0 0 0,1 0 0 0 0,-1 1 0 0 0,0-1 0 0 0,0-1 0 0 0,0 1 0 0 0,1-1 0 0 0,-1 0 0 0 0,0 0 0 0 0,0 0 0 0 0,0 0 0 0 0,0-1 0 0 0,0 1 0 0 0,0-1 0 0 0,-1 0 0 0 0,1 0 0 0 0,-1-1 0 0 0,5-3 0 0 0,32-27-1849 0 0,-15 10-5558 0 0,-15 13-597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8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258 476 11010 0 0,'47'148'9554'0'0,"5"10"-4159"0"0,-49-149-5293 0 0,1 0 0 0 0,0 0 1 0 0,0-1-1 0 0,1 0 0 0 0,8 12 0 0 0,-17-71-1562 0 0,-2 29-173 0 0,0 1-1 0 0,-2 0 0 0 0,0 1 1 0 0,-19-33-1 0 0,-55-74-5174 0 0,16 26 6235 0 0,33 47 688 0 0,-48-85 1064 0 0,34 44 3818 0 0,43 85-4318 0 0,0 0 1 0 0,1-1-1 0 0,0 0 0 0 0,-2-15 1 0 0,4 23-534 0 0,1 0 0 0 0,-1-1 1 0 0,1 1-1 0 0,0 0 1 0 0,0-1-1 0 0,0 1 0 0 0,1-1 1 0 0,-1 1-1 0 0,1 0 0 0 0,0-1 1 0 0,-1 1-1 0 0,2 0 0 0 0,-1 0 1 0 0,0-1-1 0 0,1 1 0 0 0,-1 0 1 0 0,1 1-1 0 0,3-5 0 0 0,-4 6-235 0 0,0 0 0 0 0,1 0 0 0 0,-1 1 0 0 0,1-1 0 0 0,0 0 0 0 0,-1 1 0 0 0,1-1 0 0 0,0 1 0 0 0,-1-1 0 0 0,1 1 0 0 0,0 0 0 0 0,-1 0 0 0 0,1 0 0 0 0,0 0-1 0 0,-1 0 1 0 0,1 0 0 0 0,2 1 0 0 0,34 7-2776 0 0,-28-6 2104 0 0,22 7-4644 0 0,-14-6-1191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8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137 490 11739 0 0,'9'13'1111'0'0,"20"28"2180"0"0,-28-39-2974 0 0,0 0 1 0 0,0 0-1 0 0,0 0 1 0 0,0 0-1 0 0,-1 1 1 0 0,1-1-1 0 0,0 0 1 0 0,-1 0-1 0 0,0 1 1 0 0,1-1-1 0 0,-1 0 1 0 0,0 0-1 0 0,0 1 0 0 0,0-1 1 0 0,-1 0-1 0 0,1 1 1 0 0,-1 2-1 0 0,1-4-219 0 0,0-1-1 0 0,-1 0 0 0 0,1 1 0 0 0,0-1 0 0 0,0 0 0 0 0,0 1 0 0 0,0-1 1 0 0,-1 0-1 0 0,1 1 0 0 0,0-1 0 0 0,0 0 0 0 0,0 0 0 0 0,-1 1 1 0 0,1-1-1 0 0,0 0 0 0 0,-1 0 0 0 0,1 1 0 0 0,0-1 0 0 0,-1 0 1 0 0,1 0-1 0 0,0 0 0 0 0,-1 0 0 0 0,1 0 0 0 0,0 1 0 0 0,-1-1 0 0 0,1 0 1 0 0,0 0-1 0 0,-1 0 0 0 0,1 0 0 0 0,0 0 0 0 0,-1 0 0 0 0,1 0 1 0 0,-1 0-1 0 0,1 0 0 0 0,0 0 0 0 0,-1 0 0 0 0,1 0 0 0 0,0-1 1 0 0,-1 1-1 0 0,-15-12 1866 0 0,-8-20-747 0 0,15 15-1046 0 0,1-1 1 0 0,1 1 0 0 0,-6-19-1 0 0,1-1 40 0 0,-1 4-203 0 0,-39-119-12 0 0,48 135-2 0 0,1 1 0 0 0,0-1 0 0 0,1 0 0 0 0,0 1 0 0 0,1-1 0 0 0,2 0-1 0 0,1-22 1 0 0,-1 35-11 0 0,-1 0-1 0 0,1 0 0 0 0,0 0 0 0 0,0 0 1 0 0,1 0-1 0 0,-1 0 0 0 0,1 1 0 0 0,0-1 1 0 0,0 0-1 0 0,0 1 0 0 0,0-1 0 0 0,0 1 0 0 0,1 0 1 0 0,0 0-1 0 0,0 0 0 0 0,0 0 0 0 0,0 0 1 0 0,0 0-1 0 0,0 1 0 0 0,6-4 0 0 0,-5 5-2 0 0,-1 0 0 0 0,1-1 0 0 0,-1 1 0 0 0,1 1-1 0 0,-1-1 1 0 0,1 0 0 0 0,0 1 0 0 0,-1 0 0 0 0,1 0-1 0 0,0 0 1 0 0,-1 0 0 0 0,5 1 0 0 0,-2 0-3 0 0,-1 1 1 0 0,1-1 0 0 0,-1 1-1 0 0,1 0 1 0 0,5 4 0 0 0,10 6-9 0 0,0 1 1 0 0,-1 1-1 0 0,0 1 0 0 0,-1 1 1 0 0,17 19-1 0 0,-5-2-389 0 0,48 67 0 0 0,-74-92-94 0 0,0 0 0 0 0,0 0 0 0 0,5 16 0 0 0,6 26-7061 0 0,-8-21-37 0 0,-5-21 1330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9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250 75 15891 0 0,'6'-15'3703'0'0,"-5"13"-3203"0"0,0 0 0 0 0,0 0 0 0 0,-1 0 0 0 0,1 0 0 0 0,0 0 0 0 0,-1 0 0 0 0,0-1 0 0 0,1 1 0 0 0,-1 0 0 0 0,0 0 0 0 0,0-3 0 0 0,-1 3-372 0 0,0 1 0 0 0,1-1 0 0 0,-1 1 0 0 0,0 0 0 0 0,0 0 0 0 0,0-1 1 0 0,0 1-1 0 0,-1 0 0 0 0,1 0 0 0 0,0 0 0 0 0,0 0 0 0 0,-1 0 0 0 0,1 0 0 0 0,0 1 0 0 0,-1-1 0 0 0,1 0 0 0 0,-1 1 0 0 0,1-1 0 0 0,-1 1 0 0 0,-2-1 0 0 0,-1-1-67 0 0,-1 0 0 0 0,0 0 0 0 0,0 1-1 0 0,0 0 1 0 0,0 0 0 0 0,0 0 0 0 0,0 1-1 0 0,-1 0 1 0 0,1 0 0 0 0,0 0 0 0 0,0 1-1 0 0,0 0 1 0 0,0 0 0 0 0,0 1 0 0 0,0 0-1 0 0,-9 4 1 0 0,7-2-65 0 0,1 0-1 0 0,1 1 1 0 0,-1 0-1 0 0,1 0 1 0 0,-1 0-1 0 0,2 1 1 0 0,-1 0-1 0 0,0 0 1 0 0,1 1-1 0 0,1-1 1 0 0,-7 11-1 0 0,4-4-55 0 0,1 0 0 0 0,0 0 0 0 0,1 0 0 0 0,0 1 1 0 0,1 0-1 0 0,1 0 0 0 0,0 0 0 0 0,1 0 0 0 0,0 1 0 0 0,1-1 0 0 0,1 0 0 0 0,0 1 0 0 0,1-1 0 0 0,3 16 0 0 0,-2-22-11 0 0,0 0 0 0 0,1 0-1 0 0,0 0 1 0 0,1 0 0 0 0,-1 0-1 0 0,2-1 1 0 0,-1 1-1 0 0,1-1 1 0 0,0 0 0 0 0,0 0-1 0 0,1-1 1 0 0,0 0-1 0 0,0 0 1 0 0,0 0 0 0 0,1-1-1 0 0,0 1 1 0 0,0-2 0 0 0,0 1-1 0 0,1-1 1 0 0,-1 0-1 0 0,1-1 1 0 0,0 1 0 0 0,0-2-1 0 0,1 1 1 0 0,12 1 0 0 0,-11-2 11 0 0,0-1 1 0 0,0 0-1 0 0,1-1 0 0 0,-1 0 1 0 0,0 0-1 0 0,1-2 1 0 0,-1 1-1 0 0,0-1 1 0 0,0 0-1 0 0,0-1 1 0 0,0 0-1 0 0,0-1 1 0 0,-1 0-1 0 0,0-1 1 0 0,1 1-1 0 0,-2-2 1 0 0,1 1-1 0 0,0-1 0 0 0,-1-1 1 0 0,14-14-1 0 0,-12 10-10 0 0,-1-1-1 0 0,0-1 0 0 0,-1 0 1 0 0,0 0-1 0 0,-1 0 0 0 0,-1-1 0 0 0,0 0 1 0 0,0 0-1 0 0,3-20 0 0 0,-6 23-36 0 0,0 0-1 0 0,-2-1 1 0 0,1 1-1 0 0,-1-1 0 0 0,-1 1 1 0 0,0-1-1 0 0,-1 0 1 0 0,0 1-1 0 0,-1-1 0 0 0,0 1 1 0 0,-1 0-1 0 0,-7-21 1 0 0,10 32 116 0 0,0-1 1 0 0,0 1 0 0 0,0-1-1 0 0,0 1 1 0 0,-1 0 0 0 0,1-1-1 0 0,0 1 1 0 0,0-1 0 0 0,0 1 0 0 0,0 0-1 0 0,-1-1 1 0 0,1 1 0 0 0,0 0-1 0 0,0-1 1 0 0,-1 1 0 0 0,1 0-1 0 0,0-1 1 0 0,-1 1 0 0 0,1 0-1 0 0,0 0 1 0 0,-1-1 0 0 0,1 1 0 0 0,0 0-1 0 0,-1 0 1 0 0,1 0 0 0 0,-1-1-1 0 0,1 1 1 0 0,-1 0 0 0 0,-3 10 129 0 0,2 20-61 0 0,4-4 20 0 0,1-1 0 0 0,1 1 0 0 0,1-1-1 0 0,14 43 1 0 0,-14-55-85 0 0,0-1 1 0 0,0 0-1 0 0,1 0 1 0 0,1 0-1 0 0,0-1 0 0 0,0 0 1 0 0,1-1-1 0 0,0 0 1 0 0,1 0-1 0 0,0 0 0 0 0,12 8 1 0 0,-21-17-28 0 0,1-1 0 0 0,-1 1 0 0 0,1-1 0 0 0,-1 1 0 0 0,1-1 0 0 0,-1 1 0 0 0,1-1 0 0 0,-1 0 0 0 0,1 1 0 0 0,-1-1 0 0 0,1 0 0 0 0,0 1 0 0 0,-1-1 0 0 0,1 0 0 0 0,-1 0 0 0 0,1 1 0 0 0,0-1 0 0 0,-1 0 0 0 0,1 0 0 0 0,0 0 0 0 0,-1 0 0 0 0,1 0 0 0 0,0 0 0 0 0,-1 0 0 0 0,1 0 0 0 0,-1 0 0 0 0,1 0 0 0 0,0-1 0 0 0,0 1 0 0 0,0-1-167 0 0,-1 0 0 0 0,0 0 0 0 0,1 0 0 0 0,-1 0 0 0 0,0 0 0 0 0,0 0 0 0 0,0 0 0 0 0,1-1 0 0 0,-1 1 0 0 0,0 0 0 0 0,-1 0 0 0 0,1 0 0 0 0,0 0 0 0 0,0 0 0 0 0,-1-2 0 0 0,-17-50-7305 0 0,16 48 6581 0 0,-17-43-4817 0 0,8 23 1228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9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33 142 16500 0 0,'-5'-12'2541'0'0,"-18"-47"2129"0"0,18 29-8219 0 0,9 2-5920 0 0,2 16 3121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0:59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164 616 10130 0 0,'71'155'3671'0'0,"60"142"3093"0"0,-97-208-5271 0 0,33 128 1 0 0,-65-210-1343 0 0,0 0 0 0 0,-1 0 1 0 0,0 0-1 0 0,0 0 1 0 0,-1 0-1 0 0,1 0 0 0 0,-2 0 1 0 0,1 1-1 0 0,-3 11 0 0 0,2-18-112 0 0,1-1 0 0 0,-1 0 1 0 0,0 1-1 0 0,1-1 0 0 0,-1 0 0 0 0,0 0 0 0 0,0 0 0 0 0,1 1 0 0 0,-1-1 0 0 0,0 0 0 0 0,0 0 0 0 0,1 0 0 0 0,-1 0 0 0 0,0 0 0 0 0,0 0 0 0 0,0-1 0 0 0,1 1 0 0 0,-1 0 1 0 0,0 0-1 0 0,1 0 0 0 0,-1-1 0 0 0,0 1 0 0 0,0 0 0 0 0,1-1 0 0 0,-1 1 0 0 0,1-1 0 0 0,-1 1 0 0 0,0-1 0 0 0,0 0 0 0 0,-22-15 259 0 0,-7-14-379 0 0,2-1-1 0 0,1-2 0 0 0,1 0 1 0 0,-40-70-1 0 0,-65-161-401 0 0,122 244 424 0 0,-12-26-112 0 0,3-2-1 0 0,2 0 0 0 0,2 0 0 0 0,2-2 0 0 0,2 1 1 0 0,2-1-1 0 0,3-1 0 0 0,2 1 0 0 0,1-1 1 0 0,8-61-1 0 0,-3 91 147 0 0,2 0 0 0 0,0 0 0 0 0,1 0 0 0 0,1 1 0 0 0,1 0 0 0 0,1 0 0 0 0,1 1 0 0 0,22-33 1 0 0,-25 42 48 0 0,0 0 0 0 0,2 1 1 0 0,-1 0-1 0 0,1 0 0 0 0,0 1 0 0 0,1 0 1 0 0,15-9-1 0 0,-18 13 15 0 0,0 1 0 0 0,0-1 0 0 0,0 1 0 0 0,1 1 0 0 0,-1-1 0 0 0,1 1-1 0 0,-1 1 1 0 0,1-1 0 0 0,0 1 0 0 0,0 1 0 0 0,-1 0 0 0 0,14 0 0 0 0,-13 1 3 0 0,1 1 1 0 0,0 0-1 0 0,0 0 1 0 0,-1 0-1 0 0,0 1 1 0 0,1 1-1 0 0,-1-1 1 0 0,0 1-1 0 0,-1 1 1 0 0,1-1-1 0 0,-1 1 1 0 0,0 1-1 0 0,0-1 1 0 0,0 1-1 0 0,-1 1 1 0 0,0-1-1 0 0,0 1 0 0 0,-1 0 1 0 0,1 0-1 0 0,-2 0 1 0 0,1 1-1 0 0,5 13 1 0 0,-5-9 2 0 0,0 1 0 0 0,0 1 0 0 0,-2-1 1 0 0,0 0-1 0 0,0 1 0 0 0,-1 0 0 0 0,-1 0 0 0 0,0 0 1 0 0,-1 0-1 0 0,0-1 0 0 0,-1 1 0 0 0,-1 0 0 0 0,-6 23 1 0 0,-1-6-169 0 0,-2 0 0 0 0,-2-1 0 0 0,0-1 0 0 0,-2 0 0 0 0,-1-1 0 0 0,-2 0 0 0 0,0-1 0 0 0,-33 35 0 0 0,35-48 14 0 0,15-14-141 0 0,0 1 0 0 0,1-1 0 0 0,-1 1 0 0 0,0-1 0 0 0,0 0-1 0 0,1 1 1 0 0,-1-1 0 0 0,0 0 0 0 0,0 0 0 0 0,1 0 0 0 0,-1 0-1 0 0,0 0 1 0 0,0 0 0 0 0,0 0 0 0 0,0 0 0 0 0,1 0-1 0 0,-1 0 1 0 0,0 0 0 0 0,0 0 0 0 0,0 0 0 0 0,1-1 0 0 0,-2 1-1 0 0,1-1-231 0 0,-1-1 0 0 0,1 1-1 0 0,0-1 1 0 0,-1 1 0 0 0,1-1-1 0 0,0 1 1 0 0,0-1 0 0 0,0 0 0 0 0,0 1-1 0 0,1-1 1 0 0,-1 0 0 0 0,0 0-1 0 0,1 1 1 0 0,-1-1 0 0 0,1 0-1 0 0,0 0 1 0 0,-1 0 0 0 0,1 0-1 0 0,0-2 1 0 0,-1-14-4835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1:00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 19276 0 0,'0'-1'146'0'0,"-1"0"0"0"0,1 1 0 0 0,0-1 0 0 0,0 0 0 0 0,0 0 0 0 0,1 1 0 0 0,-1-1 0 0 0,0 0 0 0 0,0 0 0 0 0,0 1 0 0 0,0-1 0 0 0,1 0 0 0 0,-1 0 0 0 0,0 1 0 0 0,1-1 0 0 0,-1 0 0 0 0,0 1 0 0 0,1-1 0 0 0,0 0 0 0 0,9 3 864 0 0,-8 0-971 0 0,0 0 0 0 0,0 0-1 0 0,0 0 1 0 0,0 1 0 0 0,0-1-1 0 0,-1 1 1 0 0,1-1 0 0 0,1 4-1 0 0,35 75 57 0 0,3-2-1 0 0,89 127 0 0 0,-81-132-122 0 0,8 14-534 0 0,2 4-2646 0 0,2-1-3859 0 0,-48-72 5476 0 0,1-1-1 0 0,28 28 1 0 0,-30-34-2822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8T10:21:00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92 571 9922 0 0,'7'-13'2560'0'0,"0"0"1"0"0,0 0-1 0 0,6-19 0 0 0,19-84 2913 0 0,-26 90-4997 0 0,-2-1 0 0 0,-1 0 0 0 0,-1 0 0 0 0,-1 0 0 0 0,-1-1 0 0 0,-2 1 0 0 0,0 0 0 0 0,-13-50 0 0 0,13 70-335 0 0,-1 0 1 0 0,0 0-1 0 0,0 1 1 0 0,0-1-1 0 0,-1 1 1 0 0,0-1 0 0 0,0 1-1 0 0,-1 1 1 0 0,1-1-1 0 0,-10-7 1 0 0,13 11-139 0 0,0 1 0 0 0,-1 0 0 0 0,1 0 0 0 0,-1 0-1 0 0,1 0 1 0 0,-1 0 0 0 0,1 0 0 0 0,-1 0 0 0 0,0 0 0 0 0,1 1 0 0 0,-1-1 0 0 0,0 1 0 0 0,0-1 0 0 0,1 1 0 0 0,-1 0 0 0 0,0 0 0 0 0,0-1 0 0 0,0 1 0 0 0,1 0 0 0 0,-1 1 0 0 0,0-1-1 0 0,0 0 1 0 0,0 0 0 0 0,1 1 0 0 0,-1-1 0 0 0,0 1 0 0 0,0 0 0 0 0,1-1 0 0 0,-1 1 0 0 0,1 0 0 0 0,-1 0 0 0 0,1 0 0 0 0,-1 0 0 0 0,1 0 0 0 0,-1 1 0 0 0,1-1 0 0 0,0 0 0 0 0,0 1-1 0 0,-1-1 1 0 0,1 1 0 0 0,0-1 0 0 0,0 1 0 0 0,1-1 0 0 0,-1 1 0 0 0,-1 3 0 0 0,-5 10-35 0 0,1 1 0 0 0,1-1 1 0 0,0 1-1 0 0,1 1 0 0 0,1-1 0 0 0,1 0 0 0 0,0 1 1 0 0,1 0-1 0 0,0-1 0 0 0,2 1 0 0 0,0 0 0 0 0,3 16 1 0 0,0-19 69 0 0,0 0 0 0 0,0 0 0 0 0,1 0-1 0 0,1 0 1 0 0,0-1 0 0 0,1 0 0 0 0,1-1 0 0 0,0 1 0 0 0,0-1 0 0 0,1-1 0 0 0,1 0 0 0 0,0 0 0 0 0,0-1 0 0 0,1 0 0 0 0,0 0 0 0 0,1-2 0 0 0,0 1 0 0 0,0-2 0 0 0,1 1 0 0 0,24 9 0 0 0,-21-11-263 0 0,0 0 1 0 0,1-1 0 0 0,-1-1-1 0 0,1 0 1 0 0,0-1 0 0 0,0-1-1 0 0,30 0 1 0 0,-32-3-821 0 0,-1 0 0 0 0,1-1 0 0 0,-1 0-1 0 0,0-1 1 0 0,0-1 0 0 0,0 0 0 0 0,0-1 0 0 0,-1 0 0 0 0,20-11 0 0 0,3-8-10527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59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5 151 13835 0 0,'0'-1'210'0'0,"-1"1"0"0"0,1-1 0 0 0,-1 1-1 0 0,1-1 1 0 0,0 0 0 0 0,-1 1 0 0 0,1-1 0 0 0,0 0 0 0 0,-1 1-1 0 0,1-1 1 0 0,0 0 0 0 0,0 1 0 0 0,0-1 0 0 0,0 0 0 0 0,0 1 0 0 0,0-1-1 0 0,0 0 1 0 0,0 0 0 0 0,0 1 0 0 0,0-1 0 0 0,0 0 0 0 0,0 1 0 0 0,0-1-1 0 0,1 0 1 0 0,-1-1 0 0 0,17-13 1996 0 0,39-5-2047 0 0,-37 14 378 0 0,57-20-824 0 0,84-15-1 0 0,-80 22-7186 0 0,-63 15-501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0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11 10866 0 0,'0'-10'1804'0'0,"1"15"674"0"0,-2 19-746 0 0,-14 40-843 0 0,6-23-389 0 0,-8 59 0 0 0,16-88-413 0 0,0 0-1 0 0,1 1 0 0 0,1-1 1 0 0,0 0-1 0 0,0 0 0 0 0,1 1 0 0 0,1-1 1 0 0,0 0-1 0 0,7 16 0 0 0,-8-24 5 0 0,0 0 1 0 0,0 0-1 0 0,0 0 0 0 0,1 0 0 0 0,0 0 0 0 0,0 0 1 0 0,0 0-1 0 0,0-1 0 0 0,0 0 0 0 0,1 1 1 0 0,0-1-1 0 0,-1-1 0 0 0,1 1 0 0 0,0 0 0 0 0,0-1 1 0 0,5 2-1 0 0,-1-1 89 0 0,-1-1 0 0 0,0 0 0 0 0,1-1 1 0 0,0 1-1 0 0,-1-1 0 0 0,1-1 0 0 0,-1 0 1 0 0,1 0-1 0 0,9-1 0 0 0,5-3 228 0 0,1 0-1 0 0,-1-2 1 0 0,-1 0 0 0 0,1-1-1 0 0,35-18 1 0 0,-37 15-182 0 0,0-1 1 0 0,-1 0 0 0 0,0-1-1 0 0,0-1 1 0 0,-2-1 0 0 0,26-25-1 0 0,-38 34-274 0 0,-1 0 0 0 0,0 0 0 0 0,0-1-1 0 0,-1 1 1 0 0,0-1 0 0 0,0 0 0 0 0,0 0-1 0 0,-1 0 1 0 0,1 0 0 0 0,-1-1 0 0 0,1-8-1 0 0,-2 9-229 0 0,-1 0 0 0 0,0 1 0 0 0,-1-1-1 0 0,1 1 1 0 0,-1-1 0 0 0,0 1 0 0 0,0-1-1 0 0,-1 1 1 0 0,1 0 0 0 0,-1-1-1 0 0,0 1 1 0 0,-1 0 0 0 0,1 0 0 0 0,-1 0-1 0 0,-5-6 1 0 0,-24-22-9553 0 0,20 24 2853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0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12555 0 0,'7'20'1380'0'0,"0"23"65"0"0,-1 1 0 0 0,-2-1-1 0 0,-2 52 1 0 0,0-13-671 0 0,-7 144-261 0 0,-1-104-447 0 0,6-118-291 0 0,-1 11 412 0 0,1 0 1 0 0,1 1 0 0 0,4 22-1 0 0,-4-34-350 0 0,0 0 0 0 0,0 0 0 0 0,0-1-1 0 0,1 1 1 0 0,-1 0 0 0 0,1 0 0 0 0,5 5 0 0 0,-6-7-245 0 0,0 0 1 0 0,1 0 0 0 0,0-1 0 0 0,-1 1 0 0 0,1-1 0 0 0,0 0 0 0 0,0 1-1 0 0,0-1 1 0 0,-1 0 0 0 0,1 0 0 0 0,1 0 0 0 0,-1 0 0 0 0,0 0 0 0 0,0-1-1 0 0,3 1 1 0 0,6 1-6684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 11458 0 0,'-1'0'192'0'0,"0"-1"-1"0"0,0 0 0 0 0,0 1 1 0 0,1-1-1 0 0,-1 1 0 0 0,0-1 0 0 0,0 1 1 0 0,0-1-1 0 0,0 1 0 0 0,0 0 1 0 0,0 0-1 0 0,0-1 0 0 0,0 1 1 0 0,0 0-1 0 0,0 0 0 0 0,0 0 0 0 0,-1 0 1 0 0,1 0-1 0 0,0 0 0 0 0,0 0 1 0 0,0 0-1 0 0,0 1 0 0 0,0-1 0 0 0,0 0 1 0 0,-1 1-1 0 0,-18 22 2345 0 0,15-17-2632 0 0,-13 22 477 0 0,2 0 1 0 0,0 0-1 0 0,2 2 0 0 0,1 0 1 0 0,1 0-1 0 0,2 1 0 0 0,-9 45 1 0 0,14-49-341 0 0,1 1 1 0 0,1 0 0 0 0,1-1-1 0 0,2 1 1 0 0,0 0 0 0 0,2 0-1 0 0,1-1 1 0 0,2 1 0 0 0,7 27-1 0 0,-9-47-22 0 0,0 1-1 0 0,1-1 1 0 0,0 1-1 0 0,0-1 1 0 0,1-1-1 0 0,0 1 1 0 0,0-1-1 0 0,1 0 1 0 0,0 0-1 0 0,0 0 1 0 0,0-1-1 0 0,1 0 0 0 0,0 0 1 0 0,0 0-1 0 0,1-1 1 0 0,-1 0-1 0 0,13 5 1 0 0,-9-5-36 0 0,0-1 0 0 0,1 0 1 0 0,-1-1-1 0 0,1 0 0 0 0,0-1 0 0 0,0 0 1 0 0,-1 0-1 0 0,1-2 0 0 0,0 1 0 0 0,0-2 1 0 0,0 1-1 0 0,22-6 0 0 0,-27 5-417 0 0,0-1 1 0 0,0-1-1 0 0,0 1 0 0 0,10-7 0 0 0,-10 6-1092 0 0,-1-1-1 0 0,0-1 1 0 0,0 1 0 0 0,7-8-1 0 0,-1-1-5669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9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8 165 9538 0 0,'0'0'162'0'0,"-1"0"-1"0"0,1-1 1 0 0,-1 1 0 0 0,0-1 0 0 0,1 1-1 0 0,-1-1 1 0 0,1 1 0 0 0,-1-1-1 0 0,1 0 1 0 0,0 1 0 0 0,-1-1 0 0 0,1 1-1 0 0,0-1 1 0 0,-1 0 0 0 0,1 0 0 0 0,0 1-1 0 0,0-1 1 0 0,-1 0 0 0 0,1 1-1 0 0,0-1 1 0 0,0 0 0 0 0,0 0 0 0 0,0 1-1 0 0,0-1 1 0 0,0 0 0 0 0,0 0-1 0 0,0 1 1 0 0,1-1 0 0 0,-1 0 0 0 0,0 1-1 0 0,0-1 1 0 0,1 0 0 0 0,-1 1-1 0 0,0-1 1 0 0,1 0 0 0 0,-1 1 0 0 0,0-1-1 0 0,1 0 1 0 0,-1 1 0 0 0,1-1-1 0 0,-1 1 1 0 0,1-1 0 0 0,-1 1 0 0 0,1-1-1 0 0,0 1 1 0 0,-1 0 0 0 0,1-1-1 0 0,-1 1 1 0 0,1-1 0 0 0,0 1 0 0 0,0 0-1 0 0,0-1 1 0 0,8-2 350 0 0,0-1 0 0 0,1 2 1 0 0,14-4-1 0 0,-1 0 349 0 0,325-87 3227 0 0,-321 85-3958 0 0,-20 6-98 0 0,0-1 0 0 0,0 1-1 0 0,0 1 1 0 0,0 0 0 0 0,1 0 0 0 0,-1 0 0 0 0,0 1 0 0 0,11 0 0 0 0,-18 1-86 0 0,1-1 0 0 0,-1 1 0 0 0,0 0 0 0 0,1 0 0 0 0,-1-1 0 0 0,1 1 0 0 0,-1 0 0 0 0,0 0 0 0 0,0-1-1 0 0,0 1 1 0 0,1 0 0 0 0,-1 0 0 0 0,0-1 0 0 0,0 1 0 0 0,0 0 0 0 0,0 0 0 0 0,0 0 0 0 0,0-1 0 0 0,0 1 0 0 0,-1 0 0 0 0,1 0 0 0 0,0 0 0 0 0,0-1 0 0 0,-1 1-1 0 0,1 0 1 0 0,0 0 0 0 0,-1-1 0 0 0,1 1 0 0 0,-1 0 0 0 0,1-1 0 0 0,-1 2 0 0 0,-14 27-5522 0 0,15-29 5259 0 0,-16 25-6202 0 0,8-11-78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1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12875 0 0,'4'-7'1139'0'0,"1"-1"0"0"0,0 1 0 0 0,0 0 0 0 0,8-8 0 0 0,32-26 1003 0 0,-37 36-2004 0 0,0-1 0 0 0,0 1 1 0 0,0 0-1 0 0,0 1 1 0 0,1 0-1 0 0,0 1 0 0 0,0-1 1 0 0,0 2-1 0 0,0-1 1 0 0,11-1-1 0 0,-19 4-121 0 0,0 0-1 0 0,0 0 0 0 0,0 0 1 0 0,0 0-1 0 0,1 0 1 0 0,-1 0-1 0 0,0 0 1 0 0,0 1-1 0 0,0-1 1 0 0,0 0-1 0 0,0 0 1 0 0,0 1-1 0 0,0-1 1 0 0,0 1-1 0 0,0-1 0 0 0,0 1 1 0 0,0 0-1 0 0,0-1 1 0 0,0 1-1 0 0,0 0 1 0 0,0-1-1 0 0,0 1 1 0 0,0 0-1 0 0,-1 0 1 0 0,1 0-1 0 0,1 1 1 0 0,-1 1 4 0 0,-1-1 0 0 0,1 1 1 0 0,0-1-1 0 0,0 1 1 0 0,-1 0-1 0 0,0-1 1 0 0,1 1-1 0 0,-1 0 1 0 0,0-1-1 0 0,0 1 0 0 0,-1 3 1 0 0,-1 4 7 0 0,0 1-1 0 0,0 0 1 0 0,-1 0 0 0 0,-8 16 0 0 0,-12 17-224 0 0,-1 0 1 0 0,-47 61 0 0 0,62-95 496 0 0,-3 3-5469 0 0,23-17-2360 0 0,-2-1 2295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1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4 10762 0 0,'0'0'146'0'0,"-1"-1"-1"0"0,1 1 1 0 0,0 0-1 0 0,0 0 0 0 0,0 0 1 0 0,0-1-1 0 0,0 1 1 0 0,0 0-1 0 0,-1 0 0 0 0,1 0 1 0 0,0 0-1 0 0,0-1 1 0 0,0 1-1 0 0,0 0 1 0 0,-1 0-1 0 0,1 0 0 0 0,0 0 1 0 0,0 0-1 0 0,0 0 1 0 0,-1 0-1 0 0,1 0 0 0 0,0 0 1 0 0,0-1-1 0 0,-1 1 1 0 0,1 0-1 0 0,0 0 0 0 0,0 0 1 0 0,0 0-1 0 0,-1 0 1 0 0,1 0-1 0 0,0 1 1 0 0,0-1-1 0 0,-1 0 0 0 0,1 0 1 0 0,0 0-1 0 0,0 0 1 0 0,0 0-1 0 0,-1 0 0 0 0,1 0 1 0 0,-11 9 1658 0 0,-6 16-1875 0 0,15-23 479 0 0,-3 7-293 0 0,-1 0 0 0 0,1 0-1 0 0,1 1 1 0 0,0-1 0 0 0,0 1 0 0 0,1 1 0 0 0,0-1-1 0 0,1 0 1 0 0,0 1 0 0 0,1-1 0 0 0,-1 13 0 0 0,2-19-97 0 0,0 0 0 0 0,1-1 1 0 0,-1 1-1 0 0,0 0 0 0 0,1-1 1 0 0,0 1-1 0 0,0 0 0 0 0,0-1 1 0 0,1 1-1 0 0,-1-1 0 0 0,1 0 1 0 0,0 1-1 0 0,-1-1 0 0 0,2 0 0 0 0,-1 0 1 0 0,0 0-1 0 0,0-1 0 0 0,1 1 1 0 0,0 0-1 0 0,0-1 0 0 0,-1 0 1 0 0,1 1-1 0 0,0-1 0 0 0,1 0 1 0 0,-1-1-1 0 0,0 1 0 0 0,1 0 1 0 0,-1-1-1 0 0,1 0 0 0 0,-1 0 1 0 0,1 0-1 0 0,-1 0 0 0 0,1-1 1 0 0,7 1-1 0 0,-7-1-75 0 0,1 1 0 0 0,-1-2 1 0 0,1 1-1 0 0,0 0 0 0 0,-1-1 0 0 0,1 0 0 0 0,-1 0 0 0 0,1 0 1 0 0,-1 0-1 0 0,0-1 0 0 0,0 0 0 0 0,1 0 0 0 0,-1 0 0 0 0,0 0 0 0 0,-1-1 1 0 0,1 0-1 0 0,0 1 0 0 0,-1-1 0 0 0,1-1 0 0 0,3-4 0 0 0,-2 3-711 0 0,-1-1 0 0 0,0 0-1 0 0,0 0 1 0 0,-1 0 0 0 0,0 0-1 0 0,0 0 1 0 0,-1-1 0 0 0,1 1-1 0 0,-1-1 1 0 0,-1 0-1 0 0,1 1 1 0 0,0-15 0 0 0,-1 7-4340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2:01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11090 0 0,'0'-4'555'0'0,"1"0"0"0"0,0 1-1 0 0,-1-1 1 0 0,1 0-1 0 0,0 1 1 0 0,1-1-1 0 0,-1 1 1 0 0,1 0-1 0 0,-1-1 1 0 0,1 1 0 0 0,0 0-1 0 0,0 0 1 0 0,1 0-1 0 0,3-4 1 0 0,-4 6-429 0 0,0 0 0 0 0,-1 0 1 0 0,1 0-1 0 0,0 0 0 0 0,0 1 0 0 0,0-1 0 0 0,0 1 1 0 0,-1-1-1 0 0,1 1 0 0 0,0 0 0 0 0,0 0 1 0 0,0 0-1 0 0,0 0 0 0 0,0 0 0 0 0,0 0 0 0 0,0 0 1 0 0,0 1-1 0 0,0-1 0 0 0,0 1 0 0 0,-1-1 1 0 0,1 1-1 0 0,0 0 0 0 0,0 0 0 0 0,0 0 1 0 0,-1 0-1 0 0,1 0 0 0 0,-1 0 0 0 0,1 0 0 0 0,2 2 1 0 0,7 7 67 0 0,1 0 0 0 0,-2 0 0 0 0,1 1 0 0 0,-1 0 0 0 0,-1 1 0 0 0,0 0 1 0 0,-1 1-1 0 0,0-1 0 0 0,-1 2 0 0 0,0-1 0 0 0,-1 1 0 0 0,7 25 0 0 0,-5-12-98 0 0,-2-1-1 0 0,-1 1 0 0 0,-1 0 1 0 0,-2 1-1 0 0,0-1 1 0 0,-3 31-1 0 0,-1-36-14 0 0,-1 1 1 0 0,-1-1-1 0 0,-1 0 0 0 0,-1-1 1 0 0,0 1-1 0 0,-2-1 0 0 0,-17 33 1 0 0,11-28-1067 0 0,-29 40 0 0 0,21-38-3383 0 0,-27 27-1 0 0,19-25-5049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214 135 10314 0 0,'3'-7'443'0'0,"0"0"0"0"0,0 0 0 0 0,0 1 1 0 0,1-1-1 0 0,0 1 0 0 0,0 0 0 0 0,0 0 0 0 0,1 0 0 0 0,0 1 0 0 0,0-1 0 0 0,7-5 0 0 0,-5 5 337 0 0,0 0-1 0 0,-1-1 1 0 0,0 0-1 0 0,-1 0 1 0 0,9-14-1 0 0,-23 27 1697 0 0,-37 33-2450 0 0,20-12-49 0 0,2 2 0 0 0,1 0 0 0 0,2 2 1 0 0,0 0-1 0 0,-19 43 0 0 0,19-30-63 0 0,2 1 0 0 0,2 1 0 0 0,-17 73 0 0 0,30-101 98 0 0,1 0 0 0 0,0 0 0 0 0,2 0 0 0 0,0 0 0 0 0,1 0 0 0 0,3 26 0 0 0,-2-38-23 0 0,0-1 0 0 0,0 0 0 0 0,1 1 0 0 0,0-1 0 0 0,0 0 0 0 0,0 0 0 0 0,0 0 0 0 0,1 0-1 0 0,0 0 1 0 0,6 8 0 0 0,-6-10 9 0 0,0 0-1 0 0,0-1 0 0 0,0 1 0 0 0,1-1 1 0 0,-1 0-1 0 0,1 0 0 0 0,-1 0 0 0 0,1 0 1 0 0,-1-1-1 0 0,1 1 0 0 0,0-1 0 0 0,0 0 1 0 0,0 0-1 0 0,0 0 0 0 0,0-1 0 0 0,7 1 1 0 0,5-1 115 0 0,-1-1-1 0 0,1-1 1 0 0,-1-1 0 0 0,1 0 0 0 0,-1 0 0 0 0,0-2 0 0 0,0 0-1 0 0,-1-1 1 0 0,1 0 0 0 0,-1-1 0 0 0,-1 0 0 0 0,18-13 0 0 0,-9 4 20 0 0,-1-1 1 0 0,0 0 0 0 0,-1-2 0 0 0,-2 0-1 0 0,1-1 1 0 0,20-31 0 0 0,-27 33 74 0 0,-2-1 1 0 0,0 0-1 0 0,-1-1 1 0 0,-1 0 0 0 0,-1 0-1 0 0,0 0 1 0 0,6-40-1 0 0,-10 44-95 0 0,-1 1 1 0 0,-1-1-1 0 0,-1 1 1 0 0,0-1-1 0 0,0 0 0 0 0,-2 1 1 0 0,0-1-1 0 0,-1 1 0 0 0,0-1 1 0 0,-2 1-1 0 0,-7-20 1 0 0,9 29-88 0 0,0 0 0 0 0,-1 0 0 0 0,1 0 0 0 0,-1 0 1 0 0,0 1-1 0 0,-1-1 0 0 0,0 1 0 0 0,0 0 0 0 0,0 1 1 0 0,0-1-1 0 0,0 1 0 0 0,-1 0 0 0 0,0 0 1 0 0,0 1-1 0 0,0-1 0 0 0,0 1 0 0 0,-1 1 0 0 0,1-1 1 0 0,-1 1-1 0 0,0 1 0 0 0,1-1 0 0 0,-1 1 0 0 0,-13-1 1 0 0,7 2-64 0 0,1 0 0 0 0,-1 1 1 0 0,1 1-1 0 0,-1 0 1 0 0,1 1-1 0 0,0 0 1 0 0,0 0-1 0 0,0 2 0 0 0,1-1 1 0 0,0 2-1 0 0,-1-1 1 0 0,-14 11-1 0 0,9-3-125 0 0,0-1 0 0 0,1 2 0 0 0,1 0 0 0 0,0 1 1 0 0,1 1-1 0 0,1 0 0 0 0,0 0 0 0 0,1 2 0 0 0,-14 27 0 0 0,18-29-740 0 0,1 1 1 0 0,0-1-1 0 0,2 1 1 0 0,-7 31-1 0 0,10-33-710 0 0,0 0 0 0 0,1 1 0 0 0,1-1 0 0 0,0 0 0 0 0,5 30 0 0 0,0-17-4858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4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8570 0 0,'1'-8'3992'0'0,"-1"3"-3162"0"0,0 0 1 0 0,1 0 0 0 0,0 0 0 0 0,0 0 0 0 0,0 0 0 0 0,0 1-1 0 0,1-1 1 0 0,0 0 0 0 0,0 1 0 0 0,3-6 0 0 0,-7 14-673 0 0,0 1 1 0 0,1-1-1 0 0,0 1 1 0 0,0-1-1 0 0,0 1 0 0 0,0 0 1 0 0,1-1-1 0 0,0 9 1 0 0,-1 1-90 0 0,-5 78-152 0 0,5-1 0 0 0,16 149-1 0 0,-10-182 56 0 0,45 394 189 0 0,-14-154-27 0 0,-34-282-89 0 0,0 1 0 0 0,-1-1 1 0 0,-1 1-1 0 0,0-1 0 0 0,-2 1 0 0 0,1-1 1 0 0,-2 0-1 0 0,0 1 0 0 0,-1-1 0 0 0,-1-1 1 0 0,-8 20-1 0 0,13-35-51 0 0,0 1 0 0 0,0-1 0 0 0,0 0-1 0 0,0 1 1 0 0,0-1 0 0 0,-1 0 0 0 0,1 1 0 0 0,0-1 0 0 0,0 0 0 0 0,0 0 0 0 0,0 1 0 0 0,0-1 0 0 0,-1 0 0 0 0,1 0 0 0 0,0 1 0 0 0,0-1-1 0 0,-1 0 1 0 0,1 0 0 0 0,0 0 0 0 0,0 0 0 0 0,-1 1 0 0 0,1-1 0 0 0,0 0 0 0 0,0 0 0 0 0,-1 0 0 0 0,1 0 0 0 0,0 0 0 0 0,-1 0 0 0 0,1 0-1 0 0,0 0 1 0 0,-1 1 0 0 0,1-1 0 0 0,0 0 0 0 0,0 0 0 0 0,-1 0 0 0 0,1-1 0 0 0,0 1 0 0 0,-1 0 0 0 0,1 0 0 0 0,-9-12-1965 0 0,-2-25-3155 0 0,10 35 4725 0 0,-5-32-4506 0 0,5 14-1168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151 140 12187 0 0,'-2'-6'571'0'0,"0"-1"0"0"0,1 1 0 0 0,-1-1 0 0 0,1 0 0 0 0,1 1 0 0 0,-1-9 0 0 0,1 12-428 0 0,1 0 0 0 0,-1 1 0 0 0,1-1 0 0 0,0 1 0 0 0,0-1 0 0 0,0 1 0 0 0,0 0 0 0 0,0-1 1 0 0,1 1-1 0 0,-1 0 0 0 0,0 0 0 0 0,1 0 0 0 0,0 0 0 0 0,0 0 0 0 0,-1 0 0 0 0,1 0 0 0 0,0 0 0 0 0,1 1 0 0 0,3-3 0 0 0,3-2 131 0 0,1 1 1 0 0,0 0-1 0 0,0 1 0 0 0,1 0 0 0 0,-1 0 0 0 0,1 1 0 0 0,0 1 0 0 0,0 0 0 0 0,21-1 0 0 0,-27 2-207 0 0,1 1 0 0 0,-1 0 0 0 0,1 0 0 0 0,-1 0-1 0 0,1 1 1 0 0,-1 0 0 0 0,1 0 0 0 0,-1 0-1 0 0,1 1 1 0 0,-1 0 0 0 0,0 0 0 0 0,0 0 0 0 0,0 1-1 0 0,0 0 1 0 0,0-1 0 0 0,-1 2 0 0 0,1-1 0 0 0,-1 0-1 0 0,0 1 1 0 0,0 0 0 0 0,6 8 0 0 0,-9-9-22 0 0,1 0-1 0 0,-1 0 1 0 0,0 0 0 0 0,0 0 0 0 0,0 0 0 0 0,-1 1 0 0 0,1-1 0 0 0,-1 0 0 0 0,0 0-1 0 0,0 1 1 0 0,0-1 0 0 0,0 0 0 0 0,0 1 0 0 0,-1-1 0 0 0,1 0 0 0 0,-1 1 0 0 0,0-1-1 0 0,0 0 1 0 0,-1 0 0 0 0,1 0 0 0 0,0 0 0 0 0,-1 0 0 0 0,-3 5 0 0 0,-3 4 76 0 0,0 0 1 0 0,-1-1 0 0 0,-1 0 0 0 0,-11 11-1 0 0,-13 10-98 0 0,-2-1 0 0 0,0-2-1 0 0,-2-2 1 0 0,-2-1 0 0 0,-76 37-1 0 0,113-62-183 0 0,0 0 0 0 0,-1 1 0 0 0,1-1-1 0 0,-1 0 1 0 0,1-1 0 0 0,-1 1 0 0 0,1-1 0 0 0,-1 1-1 0 0,1-1 1 0 0,-6 0 0 0 0,9 0 70 0 0,0-1 1 0 0,-1 1-1 0 0,1 0 0 0 0,0 0 1 0 0,-1 0-1 0 0,1 0 1 0 0,-1 0-1 0 0,1 0 0 0 0,0-1 1 0 0,0 1-1 0 0,-1 0 0 0 0,1 0 1 0 0,0 0-1 0 0,-1-1 0 0 0,1 1 1 0 0,0 0-1 0 0,0 0 1 0 0,-1-1-1 0 0,1 1 0 0 0,0 0 1 0 0,0-1-1 0 0,-1 1 0 0 0,1 0 1 0 0,0-1-1 0 0,0 1 0 0 0,0 0 1 0 0,0-1-1 0 0,0 1 1 0 0,0 0-1 0 0,0-1 0 0 0,0 1 1 0 0,0-1-1 0 0,0 1 0 0 0,0-2-200 0 0,0 0 1 0 0,1 0-1 0 0,0 0 0 0 0,-1 1 0 0 0,1-1 0 0 0,0 0 0 0 0,0 1 0 0 0,0-1 0 0 0,0 1 0 0 0,0-1 0 0 0,3-1 1 0 0,29-34-4982 0 0,-19 22-715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5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11114 0 0,'3'7'615'0'0,"1"1"1"0"0,0-1-1 0 0,0-1 0 0 0,1 1 0 0 0,-1-1 0 0 0,11 10 0 0 0,-12-13-461 0 0,0-1 0 0 0,0 0 0 0 0,0 0 1 0 0,0 0-1 0 0,0-1 0 0 0,1 1 0 0 0,-1-1 0 0 0,1 1 1 0 0,-1-1-1 0 0,1 0 0 0 0,0-1 0 0 0,-1 1 0 0 0,1-1 1 0 0,0 1-1 0 0,0-1 0 0 0,5-1 0 0 0,7 0 368 0 0,-1-1 0 0 0,-1-1 0 0 0,1 0 0 0 0,0-1 0 0 0,20-9 0 0 0,-22 8-278 0 0,0-1 0 0 0,-1 0 0 0 0,1-1 1 0 0,-1 0-1 0 0,-1-1 0 0 0,1-1 1 0 0,-1 0-1 0 0,-1 0 0 0 0,0-1 0 0 0,11-13 1 0 0,-19 20-217 0 0,0 1 0 0 0,0-1-1 0 0,0 0 1 0 0,-1 1 0 0 0,0-1 0 0 0,1 0 0 0 0,-1 0 0 0 0,0 0 0 0 0,0 0 0 0 0,-1 0 0 0 0,1 0-1 0 0,-1 0 1 0 0,1 0 0 0 0,-1 0 0 0 0,0-1 0 0 0,0 1 0 0 0,0 0 0 0 0,-1 0 0 0 0,1 0-1 0 0,-1 0 1 0 0,0 0 0 0 0,1 0 0 0 0,-1 0 0 0 0,-1 0 0 0 0,1 0 0 0 0,0 0 0 0 0,-1 1 0 0 0,1-1-1 0 0,-1 0 1 0 0,0 1 0 0 0,0-1 0 0 0,0 1 0 0 0,0 0 0 0 0,-1 0 0 0 0,1 0 0 0 0,0 0 0 0 0,-1 0-1 0 0,0 0 1 0 0,1 0 0 0 0,-1 1 0 0 0,0 0 0 0 0,0-1 0 0 0,0 1 0 0 0,0 0 0 0 0,0 0 0 0 0,0 1-1 0 0,0-1 1 0 0,0 1 0 0 0,0-1 0 0 0,0 1 0 0 0,0 0 0 0 0,0 0 0 0 0,0 0 0 0 0,-1 1 0 0 0,1-1-1 0 0,0 1 1 0 0,0 0 0 0 0,0-1 0 0 0,0 2 0 0 0,0-1 0 0 0,0 0 0 0 0,1 0 0 0 0,-1 1-1 0 0,0 0 1 0 0,1-1 0 0 0,-4 4 0 0 0,-3 2-46 0 0,0 1-1 0 0,1 1 1 0 0,-1-1 0 0 0,2 1-1 0 0,0 1 1 0 0,0-1 0 0 0,0 1-1 0 0,1 1 1 0 0,1-1-1 0 0,0 1 1 0 0,-5 14 0 0 0,5-12 22 0 0,1 1 1 0 0,0-1 0 0 0,1 1 0 0 0,1 0-1 0 0,0-1 1 0 0,1 1 0 0 0,0 0-1 0 0,1 0 1 0 0,3 18 0 0 0,-3-28-6 0 0,1 0 0 0 0,0 0 1 0 0,0 0-1 0 0,0-1 0 0 0,0 1 0 0 0,1 0 0 0 0,-1-1 1 0 0,1 1-1 0 0,0-1 0 0 0,0 1 0 0 0,1-1 1 0 0,-1 0-1 0 0,0 0 0 0 0,1 0 0 0 0,0 0 1 0 0,0 0-1 0 0,0-1 0 0 0,6 5 0 0 0,-4-4 12 0 0,1-1-1 0 0,-1 0 1 0 0,1 1-1 0 0,0-2 1 0 0,0 1-1 0 0,0-1 0 0 0,0 0 1 0 0,0 0-1 0 0,0 0 1 0 0,1-1-1 0 0,5-1 1 0 0,8-1-71 0 0,1 0 1 0 0,-2-2 0 0 0,1 0 0 0 0,0-2-1 0 0,-1 0 1 0 0,25-12 0 0 0,-40 16-1 0 0,61-30-3816 0 0,-55 27 2118 0 0,-1-1 0 0 0,0-1 0 0 0,0 0 0 0 0,12-12 0 0 0,-6 1-5070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12659 0 0,'4'6'541'0'0,"-1"0"1"0"0,0 0 0 0 0,-1 0 0 0 0,1 0 0 0 0,-1 1-1 0 0,0-1 1 0 0,-1 1 0 0 0,0-1 0 0 0,0 1-1 0 0,0-1 1 0 0,-1 10 0 0 0,3 10 33 0 0,3 32-75 0 0,-5-43-261 0 0,0 0 0 0 0,1-1 0 0 0,0 1 0 0 0,1-1 0 0 0,1 0-1 0 0,7 20 1 0 0,-17-47 202 0 0,1 0 0 0 0,0-1 0 0 0,1 0 0 0 0,0 0 0 0 0,1 0-1 0 0,1 0 1 0 0,0 0 0 0 0,1-21 0 0 0,0 25-460 0 0,2 1 0 0 0,0-1 1 0 0,0 0-1 0 0,0 0 0 0 0,1 1 0 0 0,1-1 1 0 0,0 1-1 0 0,0 0 0 0 0,1 0 0 0 0,0 0 0 0 0,0 0 1 0 0,1 1-1 0 0,11-15 0 0 0,-13 19 53 0 0,0 1 0 0 0,1 0 0 0 0,-1-1 0 0 0,1 2-1 0 0,0-1 1 0 0,0 0 0 0 0,0 1 0 0 0,0 0 0 0 0,0 0 0 0 0,1 0-1 0 0,-1 0 1 0 0,0 1 0 0 0,1 0 0 0 0,0 0 0 0 0,7-1 0 0 0,-10 2-169 0 0,1 0 0 0 0,-1 0 0 0 0,1 0 0 0 0,-1 0 0 0 0,0 0 0 0 0,1 1 0 0 0,-1-1 0 0 0,0 1 0 0 0,0 0 0 0 0,1 0 0 0 0,-1 0 0 0 0,0 0 0 0 0,3 2 0 0 0,-3-1-482 0 0,0-1 0 0 0,0 1 1 0 0,-1 0-1 0 0,1-1 0 0 0,0 1 1 0 0,-1 0-1 0 0,0 0 0 0 0,1 0 0 0 0,-1 1 1 0 0,0-1-1 0 0,0 0 0 0 0,0 0 1 0 0,-1 1-1 0 0,1-1 0 0 0,0 4 0 0 0,1 1-7314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168 139 11418 0 0,'3'-4'388'0'0,"-1"1"0"0"0,0 0-1 0 0,1-1 1 0 0,-1 1 0 0 0,0-1-1 0 0,-1 0 1 0 0,1 0-1 0 0,-1 1 1 0 0,1-1 0 0 0,-1 0-1 0 0,0 0 1 0 0,-1-1 0 0 0,1 1-1 0 0,-1 0 1 0 0,0 0 0 0 0,0 0-1 0 0,-1-6 1 0 0,1 7-235 0 0,0 0 0 0 0,0 0 0 0 0,-1 0 0 0 0,0 0 0 0 0,0 0-1 0 0,1 0 1 0 0,-2 0 0 0 0,1 0 0 0 0,0 1 0 0 0,0-1 0 0 0,-1 0 0 0 0,0 1 0 0 0,1-1 0 0 0,-1 1 0 0 0,0 0 0 0 0,0 0 0 0 0,-1-1 0 0 0,1 1 0 0 0,0 1 0 0 0,-1-1 0 0 0,1 0 0 0 0,-1 0 0 0 0,1 1-1 0 0,-6-2 1 0 0,6 2-128 0 0,-1 1-1 0 0,1 0 1 0 0,-1 0-1 0 0,0 0 0 0 0,1 0 1 0 0,-1 0-1 0 0,0 1 1 0 0,1-1-1 0 0,-1 1 0 0 0,1-1 1 0 0,-1 1-1 0 0,1 0 0 0 0,-1 0 1 0 0,1 0-1 0 0,-1 1 1 0 0,1-1-1 0 0,0 0 0 0 0,0 1 1 0 0,0 0-1 0 0,0-1 1 0 0,0 1-1 0 0,0 0 0 0 0,0 0 1 0 0,0 0-1 0 0,1 0 0 0 0,-2 3 1 0 0,-5 6-49 0 0,0 0 1 0 0,1 0-1 0 0,-9 22 1 0 0,12-26 32 0 0,-5 14-79 0 0,0 0 0 0 0,-7 28 1 0 0,15-44 77 0 0,0-1 0 0 0,0 0 1 0 0,0 1-1 0 0,0-1 0 0 0,1 1 0 0 0,0 0 1 0 0,-1-1-1 0 0,2 1 0 0 0,-1-1 0 0 0,1 1 1 0 0,-1-1-1 0 0,1 1 0 0 0,0-1 1 0 0,1 0-1 0 0,-1 1 0 0 0,1-1 0 0 0,0 0 1 0 0,3 5-1 0 0,-4-7 21 0 0,0-1 0 0 0,1 1 0 0 0,-1-1 1 0 0,0 0-1 0 0,1 1 0 0 0,-1-1 0 0 0,1 0 0 0 0,-1 0 0 0 0,1 0 1 0 0,0 0-1 0 0,0 0 0 0 0,-1-1 0 0 0,1 1 0 0 0,0-1 0 0 0,0 1 1 0 0,0-1-1 0 0,-1 1 0 0 0,1-1 0 0 0,3 0 0 0 0,-1 0 35 0 0,0 0-1 0 0,0-1 0 0 0,0 0 0 0 0,-1 1 1 0 0,1-2-1 0 0,0 1 0 0 0,0 0 0 0 0,-1-1 1 0 0,4-1-1 0 0,7-6 137 0 0,-1 1-1 0 0,0-2 1 0 0,18-16 0 0 0,-30 25-199 0 0,8-8 107 0 0,0-1 0 0 0,-1 0-1 0 0,0-1 1 0 0,0 0 0 0 0,-1 0 0 0 0,-1 0-1 0 0,0-1 1 0 0,0 0 0 0 0,-1 0-1 0 0,-1-1 1 0 0,0 1 0 0 0,4-26 0 0 0,-8 60-114 0 0,1 1 1 0 0,1-1 0 0 0,1 1-1 0 0,1-1 1 0 0,1 0 0 0 0,1 0-1 0 0,14 34 1 0 0,-19-53 11 0 0,0-1-1 0 0,0 1 1 0 0,0-1 0 0 0,0 0 0 0 0,1 1-1 0 0,-1-1 1 0 0,1 0 0 0 0,-1 0-1 0 0,1 0 1 0 0,0 0 0 0 0,0 0 0 0 0,0-1-1 0 0,0 1 1 0 0,0 0 0 0 0,0-1-1 0 0,1 0 1 0 0,-1 1 0 0 0,0-1 0 0 0,1 0-1 0 0,-1 0 1 0 0,3 0 0 0 0,-1 0-6 0 0,-1-1 0 0 0,0 0 0 0 0,1 0 0 0 0,-1-1 0 0 0,0 1 0 0 0,1-1 1 0 0,-1 1-1 0 0,0-1 0 0 0,0 0 0 0 0,1 0 0 0 0,-1-1 0 0 0,0 1 0 0 0,0-1 0 0 0,3-2 0 0 0,4-3-602 0 0,0 0-1 0 0,0-1 0 0 0,-1 0 0 0 0,0-1 1 0 0,-1 0-1 0 0,0 0 0 0 0,12-19 1 0 0,-10 13-2899 0 0,-2 0 1 0 0,14-32 0 0 0,-16 26-2787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14075 0 0,'-3'3'540'0'0,"1"1"1"0"0,0 0-1 0 0,0-1 0 0 0,0 1 0 0 0,1 0 1 0 0,0 0-1 0 0,-1 0 0 0 0,1 0 0 0 0,1 0 1 0 0,-2 8-1 0 0,-3 49 1124 0 0,5-53-1336 0 0,-1 11-234 0 0,1 0 0 0 0,1 0-1 0 0,0 0 1 0 0,1 0 0 0 0,2 0-1 0 0,0-1 1 0 0,0 1 0 0 0,2-1 0 0 0,0 0-1 0 0,2-1 1 0 0,0 1 0 0 0,0-2 0 0 0,18 26-1 0 0,-20-34-412 0 0,16 21 427 0 0,-16-12-5949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1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9522 0 0,'10'0'3136'0'0,"-1"0"1"0"0,1-1-1 0 0,17-3 0 0 0,-1-4-2139 0 0,207-69 1515 0 0,-164 63-2303 0 0,-54 13-3887 0 0,0 0-3986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6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1 187 14483 0 0,'10'-7'756'0'0,"1"-1"1"0"0,0 1-1 0 0,1 1 0 0 0,0 0 0 0 0,0 1 0 0 0,0 0 1 0 0,22-5-1 0 0,-4 0-123 0 0,18-7-444 0 0,1 3 0 0 0,0 2 0 0 0,1 2 0 0 0,0 2-1 0 0,85-3 1 0 0,-135 11-186 0 0,0 0-1 0 0,0 0 0 0 0,0 0 0 0 0,1 0 0 0 0,-1 0 0 0 0,0 0 0 0 0,0 0 1 0 0,0 0-1 0 0,0 1 0 0 0,0-1 0 0 0,0 0 0 0 0,0 0 0 0 0,1 0 1 0 0,-1 0-1 0 0,0 0 0 0 0,0 0 0 0 0,0 0 0 0 0,0 0 0 0 0,0 0 0 0 0,0 0 1 0 0,0 0-1 0 0,0 0 0 0 0,0 0 0 0 0,0 1 0 0 0,1-1 0 0 0,-1 0 1 0 0,0 0-1 0 0,0 0 0 0 0,0 0 0 0 0,0 0 0 0 0,0 0 0 0 0,0 0 0 0 0,0 1 1 0 0,0-1-1 0 0,0 0 0 0 0,0 0 0 0 0,0 0 0 0 0,0 0 0 0 0,0 0 1 0 0,0 0-1 0 0,0 0 0 0 0,0 1 0 0 0,0-1 0 0 0,0 0 0 0 0,0 0 0 0 0,0 0 1 0 0,0 0-1 0 0,0 0 0 0 0,0 0 0 0 0,0 0 0 0 0,-1 1 0 0 0,1-1 1 0 0,0 0-1 0 0,0 0 0 0 0,0 0 0 0 0,0 0 0 0 0,0 0 0 0 0,-8 12 71 0 0,-17 13 3 0 0,22-22-55 0 0,-2 2-23 0 0,1-1 0 0 0,0 1 1 0 0,1 0-1 0 0,-1 1 0 0 0,1-1 0 0 0,0 1 0 0 0,0-1 0 0 0,0 1 0 0 0,1 0 1 0 0,0 0-1 0 0,0 0 0 0 0,1 0 0 0 0,0 0 0 0 0,-1 10 0 0 0,2-13 7 0 0,0 0 0 0 0,0 0 0 0 0,0-1 0 0 0,0 1 0 0 0,1 0 1 0 0,-1 0-1 0 0,1-1 0 0 0,0 1 0 0 0,0 0 0 0 0,0-1 0 0 0,0 1 0 0 0,0-1 0 0 0,1 1 0 0 0,-1-1 0 0 0,1 0 0 0 0,0 0 0 0 0,-1 1 0 0 0,1-1 0 0 0,0 0 0 0 0,0-1 0 0 0,0 1 0 0 0,1 0 0 0 0,-1-1 0 0 0,0 1 0 0 0,1-1 0 0 0,-1 1 0 0 0,1-1 0 0 0,-1 0 0 0 0,1 0 0 0 0,-1 0 0 0 0,1-1 0 0 0,0 1 0 0 0,0 0 0 0 0,3-1 0 0 0,7 2 217 0 0,0-1 0 0 0,0-1 1 0 0,1 0-1 0 0,-1-1 0 0 0,0 0 0 0 0,-1-1 0 0 0,1 0 0 0 0,0-1 0 0 0,18-7 0 0 0,-25 8-6 0 0,1-1-1 0 0,-1 1 1 0 0,0-1-1 0 0,0-1 1 0 0,0 1-1 0 0,0-1 1 0 0,0 0-1 0 0,-1-1 1 0 0,1 1-1 0 0,-1-1 1 0 0,-1 0-1 0 0,1 0 1 0 0,-1-1-1 0 0,0 1 1 0 0,0-1-1 0 0,0 0 1 0 0,-1 0-1 0 0,0 0 0 0 0,3-9 1 0 0,-4 11-144 0 0,-1 0-1 0 0,0 1 1 0 0,-1-1 0 0 0,1 0-1 0 0,-1 0 1 0 0,0 0 0 0 0,0 0 0 0 0,0 1-1 0 0,0-1 1 0 0,-1 0 0 0 0,1 0-1 0 0,-1 0 1 0 0,0 1 0 0 0,0-1 0 0 0,0 0-1 0 0,-1 1 1 0 0,1-1 0 0 0,-3-3-1 0 0,1 3-42 0 0,-1 0-1 0 0,1 0 1 0 0,-1 0-1 0 0,0 0 1 0 0,0 0-1 0 0,0 1 1 0 0,0-1-1 0 0,-1 1 0 0 0,1 0 1 0 0,-1 1-1 0 0,-8-4 1 0 0,2 2-79 0 0,0 0-1 0 0,0 0 1 0 0,-1 1 0 0 0,1 1 0 0 0,-1 0 0 0 0,0 1 0 0 0,0 0 0 0 0,1 1-1 0 0,-1 0 1 0 0,-23 3 0 0 0,21 0-513 0 0,-1 1-1 0 0,-24 9 1 0 0,9 4-3478 0 0,27-14 2746 0 0,0 0-1 0 0,1-1 1 0 0,-1 1 0 0 0,0 0 0 0 0,1 1 0 0 0,-4 5-1 0 0,1 0-6057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6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12931 0 0,'4'2'321'0'0,"0"-1"1"0"0,0 1 0 0 0,-1 1-1 0 0,1-1 1 0 0,-1 0-1 0 0,1 1 1 0 0,-1 0 0 0 0,0 0-1 0 0,0 0 1 0 0,5 5-1 0 0,-2 0 159 0 0,1 0-1 0 0,-2 0 1 0 0,8 13 0 0 0,-2 5 657 0 0,11 35 1 0 0,-6-16 47 0 0,-16-45-1108 0 0,0 0 0 0 0,0 0-1 0 0,0 0 1 0 0,0 0 0 0 0,1 1 0 0 0,-1-1-1 0 0,0 0 1 0 0,0 0 0 0 0,0 1-1 0 0,0-1 1 0 0,0 0 0 0 0,0 0-1 0 0,0 1 1 0 0,0-1 0 0 0,0 0 0 0 0,1 0-1 0 0,-1 1 1 0 0,0-1 0 0 0,0 0-1 0 0,0 0 1 0 0,-1 1 0 0 0,1-1-1 0 0,0 0 1 0 0,0 0 0 0 0,0 1-1 0 0,0-1 1 0 0,0 0 0 0 0,0 0 0 0 0,0 1-1 0 0,0-1 1 0 0,0 0 0 0 0,-1 0-1 0 0,1 1 1 0 0,0-1 0 0 0,0 0-1 0 0,0 0 1 0 0,0 0 0 0 0,-1 1 0 0 0,1-1-1 0 0,-11-4 1178 0 0,-12-14-555 0 0,18 11-643 0 0,0-1-1 0 0,1 0 1 0 0,-1 0-1 0 0,1 0 1 0 0,1 0-1 0 0,0 0 1 0 0,0-1-1 0 0,0 1 0 0 0,1-1 1 0 0,1 0-1 0 0,-1 0 1 0 0,2 0-1 0 0,-1 0 1 0 0,1 0-1 0 0,0 0 1 0 0,1 0-1 0 0,0 0 1 0 0,2-8-1 0 0,-2 11-104 0 0,1 1-1 0 0,-1 0 1 0 0,1 0-1 0 0,0 0 1 0 0,0 0 0 0 0,0 0-1 0 0,1 0 1 0 0,-1 0-1 0 0,1 1 1 0 0,0-1 0 0 0,1 1-1 0 0,-1 0 1 0 0,1 0 0 0 0,0 0-1 0 0,0 1 1 0 0,0-1-1 0 0,0 1 1 0 0,1 0 0 0 0,-1 0-1 0 0,1 0 1 0 0,0 1-1 0 0,0 0 1 0 0,0 0 0 0 0,0 0-1 0 0,0 0 1 0 0,0 1-1 0 0,1 0 1 0 0,-1 0 0 0 0,0 0-1 0 0,10 1 1 0 0,26 3-2983 0 0,-1 4-6036 0 0,-36-6 7924 0 0,7 0-5842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3:47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44 13187 0 0,'14'-7'2159'0'0,"-8"5"-962"0"0,0-1 1 0 0,0 0-1 0 0,-1 0 0 0 0,0 0 0 0 0,9-8 0 0 0,-14 11-1121 0 0,0 0 1 0 0,1 0 0 0 0,-1 0-1 0 0,0 0 1 0 0,0 0-1 0 0,0-1 1 0 0,1 1 0 0 0,-1 0-1 0 0,0 0 1 0 0,0 0-1 0 0,0 0 1 0 0,0-1-1 0 0,1 1 1 0 0,-1 0 0 0 0,0 0-1 0 0,0 0 1 0 0,0-1-1 0 0,0 1 1 0 0,0 0 0 0 0,0 0-1 0 0,0-1 1 0 0,0 1-1 0 0,0 0 1 0 0,0 0 0 0 0,0-1-1 0 0,0 1 1 0 0,0 0-1 0 0,0 0 1 0 0,0 0 0 0 0,0-1-1 0 0,0 1 1 0 0,0 0-1 0 0,0 0 1 0 0,0-1 0 0 0,0 1-1 0 0,0 0 1 0 0,0 0-1 0 0,0-1 1 0 0,0 1-1 0 0,-1 0 1 0 0,-10-3 1098 0 0,-16 6-892 0 0,11 5-272 0 0,0 0 0 0 0,0 1 0 0 0,1 0 0 0 0,-17 16 0 0 0,28-23-17 0 0,1 1 0 0 0,0-1 0 0 0,0 1 0 0 0,0 0 0 0 0,0 0 0 0 0,1 0 0 0 0,-1 0 0 0 0,1 0 0 0 0,0 1 0 0 0,0-1 0 0 0,0 1 0 0 0,0 0 1 0 0,0-1-1 0 0,1 1 0 0 0,0 0 0 0 0,0 0 0 0 0,0 0 0 0 0,0 0 0 0 0,1 0 0 0 0,-1 0 0 0 0,1 0 0 0 0,0 0 0 0 0,0 0 0 0 0,1 0 0 0 0,0 5 0 0 0,1-5 8 0 0,-1-1 0 0 0,1 1 0 0 0,0-1 0 0 0,0 1 1 0 0,1-1-1 0 0,-1 0 0 0 0,1 0 0 0 0,-1 0 0 0 0,1-1 0 0 0,0 1 0 0 0,0 0 0 0 0,0-1 0 0 0,0 0 0 0 0,1 0 0 0 0,3 2 0 0 0,10 5 12 0 0,34 12-1 0 0,-20-10-58 0 0,51 29 12 0 0,-75-35 55 0 0,1-1 0 0 0,-1 1 1 0 0,0 1-1 0 0,0 0 0 0 0,0 0 0 0 0,-1 0 0 0 0,0 0 0 0 0,5 9 0 0 0,-10-15 8 0 0,-1 1 0 0 0,1-1-1 0 0,-1 1 1 0 0,0-1-1 0 0,1 1 1 0 0,-1 0 0 0 0,0-1-1 0 0,0 1 1 0 0,1-1-1 0 0,-1 1 1 0 0,0 0 0 0 0,0-1-1 0 0,0 1 1 0 0,0 0-1 0 0,0-1 1 0 0,0 1 0 0 0,0 0-1 0 0,0-1 1 0 0,0 1-1 0 0,0 0 1 0 0,0-1 0 0 0,0 1-1 0 0,0 0 1 0 0,-1-1-1 0 0,1 1 1 0 0,0-1 0 0 0,-1 1-1 0 0,1 0 1 0 0,-19 11 657 0 0,-35-2 113 0 0,44-9-725 0 0,-20 4-455 0 0,-103 17 1421 0 0,45-1-8219 0 0,67-16-4211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6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81 11674 0 0,'1'-8'1161'0'0,"1"0"0"0"0,0 0-1 0 0,0 0 1 0 0,0 0 0 0 0,6-10-1 0 0,1-4 1050 0 0,-72 81-29 0 0,37-31-2189 0 0,2 1-1 0 0,0 1 1 0 0,2 1-1 0 0,1 2 1 0 0,2 0 0 0 0,-26 60-1 0 0,30-54-23 0 0,2 0-1 0 0,1 1 0 0 0,2 1 1 0 0,-6 54-1 0 0,15-83 20 0 0,1 1 0 0 0,0 0-1 0 0,1 0 1 0 0,0-1 0 0 0,1 1 0 0 0,0 0-1 0 0,1-1 1 0 0,5 13 0 0 0,-5-18 0 0 0,0 1 0 0 0,1-1 1 0 0,0 0-1 0 0,1 0 0 0 0,-1 0 1 0 0,1 0-1 0 0,1-1 0 0 0,-1 0 1 0 0,1 0-1 0 0,0 0 0 0 0,0-1 1 0 0,1 0-1 0 0,11 7 0 0 0,-8-7 42 0 0,1 0 0 0 0,-1-1-1 0 0,1 0 1 0 0,0-1 0 0 0,0 0 0 0 0,0-1 0 0 0,0 0-1 0 0,1-1 1 0 0,-1 0 0 0 0,1-1 0 0 0,-1 0 0 0 0,0-1-1 0 0,1 0 1 0 0,-1 0 0 0 0,0-2 0 0 0,14-3-1 0 0,-3-1-242 0 0,-1 0 0 0 0,0-1-1 0 0,-1-1 1 0 0,1-1 0 0 0,-2-1-1 0 0,1-1 1 0 0,23-19 0 0 0,-3-9-7163 0 0,-29 26-210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6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100 102 8194 0 0,'19'-24'8400'0'0,"-12"14"-7375"0"0,1 0-1 0 0,-2-1 1 0 0,1 0-1 0 0,4-11 1 0 0,-9 8 114 0 0,-10 18-658 0 0,-12 19-406 0 0,-3 23-114 0 0,3 1 1 0 0,1 0 0 0 0,-22 85-1 0 0,32-92 4 0 0,2 0 0 0 0,1 0-1 0 0,2 0 1 0 0,2 1 0 0 0,3 47-1 0 0,0-79 22 0 0,0-1-1 0 0,0 1 1 0 0,1-1-1 0 0,0 0 0 0 0,1 0 1 0 0,-1 0-1 0 0,2 0 1 0 0,-1 0-1 0 0,1-1 1 0 0,0 1-1 0 0,0-1 1 0 0,6 7-1 0 0,-7-11 44 0 0,0 0 0 0 0,0 0-1 0 0,0 0 1 0 0,0-1 0 0 0,1 1 0 0 0,-1-1 0 0 0,1 0 0 0 0,-1 0-1 0 0,1 0 1 0 0,0 0 0 0 0,0-1 0 0 0,0 1 0 0 0,0-1 0 0 0,0 0-1 0 0,0 0 1 0 0,0 0 0 0 0,0-1 0 0 0,0 0 0 0 0,1 1-1 0 0,-1-2 1 0 0,0 1 0 0 0,0 0 0 0 0,0-1 0 0 0,0 0 0 0 0,7-2-1 0 0,2-1 128 0 0,0-1 0 0 0,-1-1 0 0 0,1 0 0 0 0,-2-1 0 0 0,1 0 0 0 0,-1-1 0 0 0,0 0 1 0 0,0-1-1 0 0,-1 0 0 0 0,11-13 0 0 0,-7 7 71 0 0,-1-1-1 0 0,-1 0 1 0 0,-1-1 0 0 0,0-1 0 0 0,-1 0 0 0 0,10-22 0 0 0,-14 22-137 0 0,-1 1 0 0 0,0-1-1 0 0,-1 0 1 0 0,-1-1 0 0 0,-1 1-1 0 0,0 0 1 0 0,-2-1 0 0 0,0 1 0 0 0,-1-1-1 0 0,0 1 1 0 0,-2 0 0 0 0,0 0-1 0 0,-1 0 1 0 0,-1 0 0 0 0,-1 0 0 0 0,0 1-1 0 0,-11-19 1 0 0,15 32-99 0 0,0 0-1 0 0,0 0 1 0 0,0 0 0 0 0,-1 1-1 0 0,1-1 1 0 0,-1 1 0 0 0,0 0 0 0 0,0 0-1 0 0,0 0 1 0 0,-1 0 0 0 0,1 0-1 0 0,-1 1 1 0 0,0-1 0 0 0,1 1-1 0 0,-1 0 1 0 0,0 0 0 0 0,0 1-1 0 0,0-1 1 0 0,-1 1 0 0 0,1 0-1 0 0,0 0 1 0 0,0 0 0 0 0,-1 0-1 0 0,1 1 1 0 0,-1 0 0 0 0,-6 0-1 0 0,4 1-78 0 0,1 1 0 0 0,-1 0 0 0 0,1 0 0 0 0,-1 0 0 0 0,1 0 0 0 0,0 1 0 0 0,0 0-1 0 0,0 1 1 0 0,0-1 0 0 0,0 1 0 0 0,1 0 0 0 0,0 1 0 0 0,0-1 0 0 0,0 1 0 0 0,0 0 0 0 0,-5 8-1 0 0,-25 40-3293 0 0,17-15-3610 0 0,12-21-1664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7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64 9930 0 0,'0'0'3038'0'0,"1"26"-1442"0"0,-1 0-771 0 0,-4 48-1 0 0,1-47-434 0 0,1 44 0 0 0,15 41-46 0 0,-6-67 38 0 0,1 57 0 0 0,-10-89 1108 0 0,-3-23 384 0 0,-1-23-493 0 0,6 1-1214 0 0,2 1-1 0 0,2-1 1 0 0,1 0-1 0 0,16-57 1 0 0,-5 22-116 0 0,-8 29-10 0 0,-5 17-29 0 0,2 0 1 0 0,0 0-1 0 0,1 0 0 0 0,1 0 1 0 0,17-31-1 0 0,-24 50-14 0 0,1 1 0 0 0,-1 0 0 0 0,1 0 0 0 0,-1 0-1 0 0,1 0 1 0 0,0 0 0 0 0,0 0 0 0 0,-1 0 0 0 0,1 0 0 0 0,0 0-1 0 0,0 1 1 0 0,0-1 0 0 0,0 0 0 0 0,0 0 0 0 0,0 1 0 0 0,0-1 0 0 0,0 1-1 0 0,0-1 1 0 0,1 1 0 0 0,-1-1 0 0 0,0 1 0 0 0,0 0 0 0 0,0 0 0 0 0,1-1-1 0 0,-1 1 1 0 0,2 0 0 0 0,-2 1 0 0 0,1-1 0 0 0,0 1 0 0 0,0 0 0 0 0,-1 0 0 0 0,1 0-1 0 0,0 0 1 0 0,-1 0 0 0 0,1 0 0 0 0,-1 0 0 0 0,1 1 0 0 0,-1-1 0 0 0,0 0 0 0 0,1 1-1 0 0,1 2 1 0 0,3 6-3 0 0,0 0-1 0 0,0 0 0 0 0,-1 0 0 0 0,4 15 0 0 0,4 16 38 0 0,-8-21-70 0 0,15 35-1 0 0,-18-50 43 0 0,1 0 0 0 0,-1-1 0 0 0,1 1 0 0 0,0 0 1 0 0,0-1-1 0 0,1 0 0 0 0,-1 0 0 0 0,1 0 0 0 0,0 0 0 0 0,0-1 0 0 0,9 7 0 0 0,-11-9 46 0 0,0 0 0 0 0,0-1 0 0 0,1 1-1 0 0,-1 0 1 0 0,0-1 0 0 0,1 0 0 0 0,-1 1 0 0 0,0-1-1 0 0,1 0 1 0 0,-1 0 0 0 0,0 0 0 0 0,1 0-1 0 0,-1-1 1 0 0,0 1 0 0 0,1-1 0 0 0,-1 1 0 0 0,0-1-1 0 0,0 0 1 0 0,0 0 0 0 0,0 0 0 0 0,1 0-1 0 0,-1 0 1 0 0,0-1 0 0 0,-1 1 0 0 0,1 0-1 0 0,0-1 1 0 0,0 1 0 0 0,-1-1 0 0 0,1 0 0 0 0,1-2-1 0 0,8-9 163 0 0,-1 0 0 0 0,0 0-1 0 0,9-19 1 0 0,-10 18-164 0 0,3-7 39 0 0,-1 0-1 0 0,8-25 0 0 0,16-30 175 0 0,-35 75-262 0 0,0 1 0 0 0,1-1-1 0 0,-1 1 1 0 0,0-1-1 0 0,0 1 1 0 0,0-1-1 0 0,1 1 1 0 0,-1-1 0 0 0,0 1-1 0 0,1 0 1 0 0,-1-1-1 0 0,0 1 1 0 0,1 0-1 0 0,-1-1 1 0 0,0 1 0 0 0,1 0-1 0 0,-1-1 1 0 0,1 1-1 0 0,-1 0 1 0 0,0 0 0 0 0,1-1-1 0 0,-1 1 1 0 0,1 0-1 0 0,-1 0 1 0 0,1 0-1 0 0,-1 0 1 0 0,1-1 0 0 0,-1 1-1 0 0,1 0 1 0 0,-1 0-1 0 0,1 0 1 0 0,0 0 0 0 0,8 15-48 0 0,1 29-4 0 0,-9-40 56 0 0,3 33-17 0 0,-1 0 0 0 0,-3 1 0 0 0,-6 66 0 0 0,2-66-15 0 0,2 0 1 0 0,1 1-1 0 0,8 62 0 0 0,-3-68 63 0 0,-4-31-50 0 0,1-1 1 0 0,-1 0-1 0 0,0 1 0 0 0,0-1 0 0 0,0 1 0 0 0,0-1 1 0 0,0 1-1 0 0,0-1 0 0 0,0 0 0 0 0,-1 1 1 0 0,1-1-1 0 0,0 1 0 0 0,-1-1 0 0 0,1 0 1 0 0,-1 1-1 0 0,0-1 0 0 0,1 0 0 0 0,-1 0 1 0 0,-1 2-1 0 0,1-3-250 0 0,1 0 0 0 0,0 0 0 0 0,-1 0 0 0 0,1 0 0 0 0,0-1-1 0 0,-1 1 1 0 0,1 0 0 0 0,0 0 0 0 0,-1-1 0 0 0,1 1 0 0 0,0 0 0 0 0,-1 0 0 0 0,1-1 0 0 0,0 1 0 0 0,0 0 0 0 0,-1-1 0 0 0,1 1 0 0 0,0-1 0 0 0,0 1 0 0 0,0 0-1 0 0,0-1 1 0 0,-1 1 0 0 0,1 0 0 0 0,0-1 0 0 0,0 1 0 0 0,0-1 0 0 0,0 1 0 0 0,0 0 0 0 0,0-1 0 0 0,0 1 0 0 0,0-1 0 0 0,0 1 0 0 0,0-1 0 0 0,0 1-1 0 0,0 0 1 0 0,0-1 0 0 0,1 0 0 0 0,-1 0-879 0 0,0-6-6857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7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72 169 13635 0 0,'-1'52'4325'0'0,"10"238"-2379"0"0,-8-287-1860 0 0,-1 0 0 0 0,0 0 0 0 0,0 0 1 0 0,0 0-1 0 0,0 1 0 0 0,0-1 0 0 0,-1 0 1 0 0,0 0-1 0 0,1 0 0 0 0,-1 0 0 0 0,-2 3 1 0 0,3-5-46 0 0,0-1 0 0 0,0 0 0 0 0,-1 1 0 0 0,1-1 1 0 0,0 1-1 0 0,0-1 0 0 0,-1 0 0 0 0,1 1 0 0 0,0-1 1 0 0,-1 0-1 0 0,1 1 0 0 0,-1-1 0 0 0,1 0 0 0 0,0 0 1 0 0,-1 0-1 0 0,1 1 0 0 0,-1-1 0 0 0,1 0 0 0 0,-1 0 1 0 0,1 0-1 0 0,-1 0 0 0 0,1 0 0 0 0,-1 0 0 0 0,1 0 1 0 0,-1 0-1 0 0,1 0 0 0 0,-1 0 0 0 0,-1 0 14 0 0,1-1 0 0 0,-1 1 0 0 0,1-1 0 0 0,-1 0 1 0 0,1 0-1 0 0,0 0 0 0 0,-1 0 0 0 0,1 0 0 0 0,0 0 0 0 0,0 0 0 0 0,-1 0 0 0 0,0-2 0 0 0,-4-5-8 0 0,1 1 0 0 0,0 0 0 0 0,1-1 0 0 0,0 0 0 0 0,0 0 0 0 0,1-1 0 0 0,0 1 0 0 0,0-1 0 0 0,1 1 0 0 0,0-1 0 0 0,0 0-1 0 0,1 0 1 0 0,0 0 0 0 0,1 0 0 0 0,0 0 0 0 0,2-11 0 0 0,1-6-43 0 0,1 1 0 0 0,1-1 0 0 0,1 1 0 0 0,13-34 0 0 0,-11 40 5 0 0,0 0 0 0 0,15-24 0 0 0,-20 36 32 0 0,2 1 0 0 0,-1-1 1 0 0,1 1-1 0 0,0 0 0 0 0,0 0 1 0 0,1 1-1 0 0,0-1 0 0 0,0 1 1 0 0,9-6-1 0 0,-14 10-20 0 0,1 1 0 0 0,-1-1-1 0 0,0 0 1 0 0,1 1 0 0 0,-1-1 0 0 0,1 1 0 0 0,-1-1 0 0 0,1 1 0 0 0,0 0-1 0 0,-1 0 1 0 0,1 0 0 0 0,-1 0 0 0 0,1 0 0 0 0,-1 0 0 0 0,1 0 0 0 0,0 0-1 0 0,-1 0 1 0 0,1 1 0 0 0,-1-1 0 0 0,1 1 0 0 0,-1-1 0 0 0,3 2 0 0 0,-1 0 2 0 0,0 0 1 0 0,0 0 0 0 0,-1 1-1 0 0,1-1 1 0 0,-1 1-1 0 0,0-1 1 0 0,0 1 0 0 0,1 0-1 0 0,-2 0 1 0 0,3 3-1 0 0,3 8 43 0 0,-1 1-1 0 0,0 0 0 0 0,5 22 0 0 0,-11-36-61 0 0,15 79 23 0 0,-12-60-1 0 0,0 1-1 0 0,1-1 1 0 0,10 27-1 0 0,-13-44 13 0 0,0-1 0 0 0,-1 1 0 0 0,1-1 1 0 0,1 0-1 0 0,-1 0 0 0 0,0 1 0 0 0,0-1 0 0 0,1 0 0 0 0,-1 0 0 0 0,1 0 0 0 0,0 0 0 0 0,0-1 0 0 0,2 3 0 0 0,-3-4 5 0 0,1 1-1 0 0,-1-1 1 0 0,0 0 0 0 0,0-1-1 0 0,0 1 1 0 0,0 0 0 0 0,1 0 0 0 0,-1 0-1 0 0,0-1 1 0 0,0 1 0 0 0,0 0-1 0 0,0-1 1 0 0,0 1 0 0 0,0-1-1 0 0,0 0 1 0 0,0 1 0 0 0,0-1 0 0 0,0 0-1 0 0,0 1 1 0 0,0-1 0 0 0,0 0-1 0 0,-1 0 1 0 0,1 0 0 0 0,0 0 0 0 0,-1 0-1 0 0,1 0 1 0 0,0 0 0 0 0,-1 0-1 0 0,1-1 1 0 0,14-22 121 0 0,-2 0 0 0 0,0-1 0 0 0,16-46 0 0 0,-9 20-65 0 0,24-79 90 0 0,-22 57-145 0 0,-5 124-190 0 0,3 39 166 0 0,19 64-154 0 0,0-23-417 0 0,-39-131 455 0 0,0 1 0 0 0,0-1 0 0 0,0 0 0 0 0,0 0-1 0 0,0 0 1 0 0,0 0 0 0 0,0 0 0 0 0,0 0-1 0 0,0 1 1 0 0,0-1 0 0 0,0 0 0 0 0,0 0-1 0 0,0 0 1 0 0,0 0 0 0 0,0 0 0 0 0,0 0 0 0 0,0 0-1 0 0,1 0 1 0 0,-1 1 0 0 0,0-1 0 0 0,0 0-1 0 0,0 0 1 0 0,0 0 0 0 0,0 0 0 0 0,0 0-1 0 0,0 0 1 0 0,0 0 0 0 0,1 0 0 0 0,-1 0-1 0 0,0 0 1 0 0,0 0 0 0 0,0 0 0 0 0,0 0 0 0 0,0 0-1 0 0,0 0 1 0 0,1 0 0 0 0,-1 1 0 0 0,0-1-1 0 0,0 0 1 0 0,0-1 0 0 0,0 1 0 0 0,0 0-1 0 0,0 0 1 0 0,1 0 0 0 0,-1 0 0 0 0,0 0 0 0 0,0 0-1 0 0,0 0 1 0 0,0 0 0 0 0,0 0 0 0 0,0 0-1 0 0,0 0 1 0 0,1 0 0 0 0,-1 0 0 0 0,0 0-1 0 0,0 0 1 0 0,0 0 0 0 0,0-1 0 0 0,0 1-1 0 0,5-8-6077 0 0,-4 7 5009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8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13907 0 0,'12'-23'4858'0'0,"-11"19"-4105"0"0,1 0 0 0 0,0-1 0 0 0,0 1 0 0 0,0 1 0 0 0,1-1 0 0 0,3-4 0 0 0,4 54 744 0 0,-6 38-1352 0 0,6 37-173 0 0,-9-109 26 0 0,2 0-1 0 0,0 0 1 0 0,0-1-1 0 0,1 0 0 0 0,0 1 1 0 0,1-1-1 0 0,11 18 0 0 0,-14-26 63 0 0,0 0-1 0 0,0 0 0 0 0,1 0 1 0 0,-1 0-1 0 0,1 0 0 0 0,-1-1 1 0 0,1 1-1 0 0,0-1 0 0 0,0 0 0 0 0,0 0 1 0 0,0 0-1 0 0,1 0 0 0 0,-1-1 1 0 0,0 1-1 0 0,1-1 0 0 0,-1 0 1 0 0,1 0-1 0 0,0 0 0 0 0,5 1 1 0 0,-4-2 114 0 0,1 0 0 0 0,0-1 1 0 0,0 1-1 0 0,-1-1 0 0 0,1-1 1 0 0,0 1-1 0 0,-1-1 0 0 0,1 0 1 0 0,-1 0-1 0 0,0 0 1 0 0,8-5-1 0 0,-1-1 110 0 0,0 0-1 0 0,-1 0 1 0 0,0-1-1 0 0,0-1 1 0 0,-1 0 0 0 0,0 0-1 0 0,-1-1 1 0 0,0 0 0 0 0,10-18-1 0 0,-14 18-220 0 0,0 0 1 0 0,-1 0-1 0 0,0 0 1 0 0,-1 0-1 0 0,0-1 0 0 0,-1 0 1 0 0,0 1-1 0 0,0-20 1 0 0,-2 13 26 0 0,-1-1 1 0 0,0 0-1 0 0,-2 0 1 0 0,-6-29-1 0 0,-3 17-1422 0 0,11 30 1258 0 0,1 0 0 0 0,0 0 0 0 0,-1 0 0 0 0,1 0 1 0 0,-1 0-1 0 0,1 0 0 0 0,-1 0 0 0 0,1 0 0 0 0,-1 1 1 0 0,0-1-1 0 0,1 0 0 0 0,-1 0 0 0 0,0 1 0 0 0,0-1 1 0 0,1 0-1 0 0,-1 1 0 0 0,0-1 0 0 0,0 1 0 0 0,0-1 1 0 0,0 1-1 0 0,0-1 0 0 0,0 1 0 0 0,0 0 0 0 0,0-1 1 0 0,0 1-1 0 0,0 0 0 0 0,0 0 0 0 0,-1 0 0 0 0,0 6-8115 0 0,2-6 7861 0 0,0 1 0 0 0,0-1 1 0 0,0 0-1 0 0,0 1 1 0 0,0-1-1 0 0,0 0 0 0 0,0 0 1 0 0,1 2-656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8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16748 0 0,'2'-1'219'0'0,"-1"0"0"0"0,1 0 0 0 0,-1 0 0 0 0,1 0 0 0 0,0 0 0 0 0,-1 0 0 0 0,1 1 0 0 0,0-1 0 0 0,-1 1 0 0 0,1-1 1 0 0,0 1-1 0 0,0-1 0 0 0,0 1 0 0 0,0 0 0 0 0,-1 0 0 0 0,1 0 0 0 0,0 0 0 0 0,0 0 0 0 0,0 0 0 0 0,0 1 0 0 0,-1-1 0 0 0,1 1 1 0 0,2 0-1 0 0,-2 0-112 0 0,0 1 1 0 0,0-1-1 0 0,0 1 0 0 0,0 0 1 0 0,0 0-1 0 0,0 0 1 0 0,0 0-1 0 0,-1 0 1 0 0,1 0-1 0 0,-1 0 0 0 0,0 1 1 0 0,1-1-1 0 0,-1 0 1 0 0,1 4-1 0 0,2 7-65 0 0,-1-1 0 0 0,0 1-1 0 0,-1 0 1 0 0,0 0 0 0 0,0 15 0 0 0,-3 22 79 0 0,-11 86 1 0 0,-2 26-151 0 0,16-147-682 0 0,-5-28-7142 0 0,0 5-511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8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2 116 15803 0 0,'0'0'112'0'0,"0"0"-1"0"0,-1 0 0 0 0,1 0 1 0 0,0 0-1 0 0,0 0 0 0 0,0 0 1 0 0,0-1-1 0 0,0 1 0 0 0,0 0 1 0 0,0 0-1 0 0,0 0 1 0 0,0 0-1 0 0,0 0 0 0 0,-1-1 1 0 0,1 1-1 0 0,0 0 0 0 0,0 0 1 0 0,0 0-1 0 0,0 0 0 0 0,0-1 1 0 0,0 1-1 0 0,0 0 0 0 0,0 0 1 0 0,0 0-1 0 0,0 0 0 0 0,1-1 1 0 0,-1 1-1 0 0,0 0 0 0 0,0 0 1 0 0,0 0-1 0 0,0 0 0 0 0,0 0 1 0 0,0-1-1 0 0,0 1 0 0 0,0 0 1 0 0,0 0-1 0 0,0 0 1 0 0,1 0-1 0 0,-1 0 0 0 0,0-1 1 0 0,0 1-1 0 0,0 0 0 0 0,0 0 1 0 0,0 0-1 0 0,1 0 0 0 0,11-5 2133 0 0,23-2-1545 0 0,-27 5-255 0 0,61-11-96 0 0,185-39-1142 0 0,-219 44-1023 0 0,1-1-2860 0 0,-11 2-3266 0 0,-5 1 1251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0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90 9618 0 0,'4'4'676'0'0,"-5"-4"-587"0"0,1-1 0 0 0,-1 1 0 0 0,1 0 0 0 0,-1 0 0 0 0,1 0 0 0 0,0 0 0 0 0,-1 0 0 0 0,1 1 0 0 0,-1-1-1 0 0,1 0 1 0 0,0 0 0 0 0,-1 0 0 0 0,1 0 0 0 0,-1 0 0 0 0,1 0 0 0 0,0 1 0 0 0,-1-1 0 0 0,1 0 0 0 0,-1 0 0 0 0,1 1 0 0 0,0-1-1 0 0,-1 0 1 0 0,1 1 0 0 0,0-1 0 0 0,0 0 0 0 0,-1 1 0 0 0,1-1 0 0 0,0 0 0 0 0,0 1 0 0 0,-1-1 0 0 0,1 0 0 0 0,0 1-1 0 0,0-1 1 0 0,0 1 0 0 0,0-1 0 0 0,0 0 0 0 0,0 1 0 0 0,0-1 0 0 0,0 1 0 0 0,0-1 0 0 0,0 1 0 0 0,0-1 0 0 0,0 0-1 0 0,0 1 1 0 0,0-1 0 0 0,0 1 0 0 0,0-1 0 0 0,0 1 0 0 0,0-1 0 0 0,0 0 0 0 0,1 1 0 0 0,-1-1 0 0 0,0 1 0 0 0,0-1 0 0 0,1 0-1 0 0,-1 1 1 0 0,0-1 0 0 0,0 0 0 0 0,1 1 0 0 0,-1-1 0 0 0,0 0 0 0 0,1 0 0 0 0,-1 1 0 0 0,0-1 0 0 0,1 0 0 0 0,-1 0-1 0 0,1 0 1 0 0,-1 1 0 0 0,1-1 0 0 0,-4 1 29 0 0,0-1 0 0 0,0 1-1 0 0,0-1 1 0 0,0 1 0 0 0,0-1-1 0 0,-1 0 1 0 0,1 0 0 0 0,0-1-1 0 0,0 1 1 0 0,0 0 0 0 0,0-1-1 0 0,0 0 1 0 0,0 0 0 0 0,0 0-1 0 0,0 0 1 0 0,0 0 0 0 0,-5-4-1 0 0,7 4-68 0 0,0 0 1 0 0,0 0-1 0 0,0-1 0 0 0,0 1 0 0 0,0 0 0 0 0,0-1 0 0 0,1 1 0 0 0,-1 0 1 0 0,0-1-1 0 0,1 1 0 0 0,-1-1 0 0 0,1 1 0 0 0,-1-1 0 0 0,1 1 1 0 0,0-1-1 0 0,0 0 0 0 0,-1 1 0 0 0,1-1 0 0 0,0 1 0 0 0,0-1 1 0 0,1 1-1 0 0,-1-1 0 0 0,0 0 0 0 0,1 1 0 0 0,-1-1 0 0 0,0 1 0 0 0,1-1 1 0 0,0 1-1 0 0,-1-1 0 0 0,1 1 0 0 0,0 0 0 0 0,0-1 0 0 0,0 1 1 0 0,0 0-1 0 0,0 0 0 0 0,1-2 0 0 0,2-1-23 0 0,-1-1 1 0 0,1 1-1 0 0,0 0 1 0 0,0 1-1 0 0,1-1 0 0 0,-1 1 1 0 0,1 0-1 0 0,-1 0 0 0 0,1 0 1 0 0,0 0-1 0 0,0 1 1 0 0,11-3-1 0 0,-14 4-11 0 0,-1 0-1 0 0,1 1 1 0 0,0 0 0 0 0,0-1-1 0 0,0 1 1 0 0,0 0 0 0 0,0 0-1 0 0,-1 0 1 0 0,1 0 0 0 0,0 0 0 0 0,0 1-1 0 0,0-1 1 0 0,0 0 0 0 0,0 1-1 0 0,-1-1 1 0 0,1 1 0 0 0,0 0-1 0 0,-1 0 1 0 0,1 0 0 0 0,0 0 0 0 0,-1 0-1 0 0,1 0 1 0 0,-1 0 0 0 0,1 0-1 0 0,-1 0 1 0 0,0 1 0 0 0,1-1-1 0 0,-1 1 1 0 0,0-1 0 0 0,0 1 0 0 0,0-1-1 0 0,0 1 1 0 0,0 0 0 0 0,0-1-1 0 0,-1 1 1 0 0,1 0 0 0 0,-1 0-1 0 0,1-1 1 0 0,-1 1 0 0 0,1 4 0 0 0,-1-2 56 0 0,1 0 1 0 0,-1 1-1 0 0,0-1 1 0 0,-1 1-1 0 0,1-1 1 0 0,-1 1-1 0 0,1-1 1 0 0,-2 0-1 0 0,1 1 1 0 0,0-1-1 0 0,-1 0 1 0 0,1 0-1 0 0,-1 0 1 0 0,-3 4-1 0 0,4-7-49 0 0,1 1 1 0 0,-1-1-1 0 0,0 0 1 0 0,0 1-1 0 0,0-1 1 0 0,0 0-1 0 0,0 0 1 0 0,-1 0-1 0 0,1 0 1 0 0,0 0-1 0 0,0 0 1 0 0,-1 0-1 0 0,1 0 1 0 0,-1-1-1 0 0,1 1 1 0 0,0 0-1 0 0,-1-1 1 0 0,0 1-1 0 0,1-1 1 0 0,-1 0-1 0 0,1 1 1 0 0,-1-1-1 0 0,1 0 1 0 0,-1 0-1 0 0,0 0 0 0 0,1 0 1 0 0,-1 0-1 0 0,1 0 1 0 0,-1-1-1 0 0,1 1 1 0 0,-1 0-1 0 0,1-1 1 0 0,-1 1-1 0 0,1-1 1 0 0,-1 0-1 0 0,1 1 1 0 0,-1-1-1 0 0,1 0 1 0 0,0 0-1 0 0,-1 0 1 0 0,1 0-1 0 0,-1-2 1 0 0,-8-7-1994 0 0,8 1-4520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8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13923 0 0,'4'4'572'0'0,"-1"0"0"0"0,0 0 0 0 0,0 0 0 0 0,0 0 0 0 0,-1 1 0 0 0,1-1 0 0 0,-1 1 0 0 0,0-1 0 0 0,-1 1 0 0 0,1 0 0 0 0,-1-1 0 0 0,2 11 0 0 0,-1 14 319 0 0,-1 1 0 0 0,-5 49 0 0 0,-1 6-771 0 0,4-55-211 0 0,0-16-426 0 0,1 0 0 0 0,0 0 1 0 0,5 28-1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2 235 16323 0 0,'12'27'3301'0'0,"-10"-18"-2930"0"0,-1 0 0 0 0,0 0 0 0 0,0 0 0 0 0,-2 13 0 0 0,2 16-9 0 0,9 39-128 0 0,-4-36-134 0 0,2 54-1 0 0,-35-168 49 0 0,22 45-386 0 0,0-1 1 0 0,2 1-1 0 0,1-1 0 0 0,1 0 1 0 0,2 0-1 0 0,1 1 0 0 0,1-1 1 0 0,7-30-1 0 0,-8 51 275 0 0,-1 3 12 0 0,0-1 0 0 0,0 1 1 0 0,0-1-1 0 0,1 1 0 0 0,0 0 0 0 0,0-1 0 0 0,0 1 0 0 0,1 0 0 0 0,0 0 1 0 0,0 1-1 0 0,4-6 0 0 0,-6 10-45 0 0,-1 1 1 0 0,1-1-1 0 0,0 0 1 0 0,0 0-1 0 0,0 0 0 0 0,-1 1 1 0 0,1-1-1 0 0,0 0 1 0 0,0 1-1 0 0,-1-1 1 0 0,1 1-1 0 0,0-1 1 0 0,-1 1-1 0 0,1-1 1 0 0,0 1-1 0 0,-1-1 0 0 0,1 1 1 0 0,-1 0-1 0 0,1-1 1 0 0,-1 1-1 0 0,1 0 1 0 0,-1-1-1 0 0,0 1 1 0 0,1 0-1 0 0,-1 0 0 0 0,0 0 1 0 0,16 28 37 0 0,-15-26-32 0 0,18 35 64 0 0,57 104 45 0 0,-65-125-47 0 0,1-1-1 0 0,0 0 1 0 0,1 0 0 0 0,1-1 0 0 0,29 25 0 0 0,-40-38 41 0 0,1 1 0 0 0,-1 0 0 0 0,1-1 0 0 0,-1 0 0 0 0,1 0 0 0 0,0 0 0 0 0,0 0 0 0 0,0 0 0 0 0,0-1 0 0 0,0 0 0 0 0,0 0 0 0 0,1 0 0 0 0,-1 0 0 0 0,0-1 0 0 0,0 0 0 0 0,1 1 0 0 0,-1-1 0 0 0,0-1 0 0 0,0 1 0 0 0,1-1 0 0 0,-1 0 0 0 0,0 0 0 0 0,0 0 0 0 0,0 0 0 0 0,0-1 0 0 0,0 0 0 0 0,0 1 0 0 0,0-1 0 0 0,-1-1 0 0 0,1 1 0 0 0,-1-1 0 0 0,1 1 0 0 0,-1-1 1 0 0,0 0-1 0 0,0 0 0 0 0,0 0 0 0 0,0-1 0 0 0,3-4 0 0 0,2-4 127 0 0,-1 1 1 0 0,0-1-1 0 0,0 0 1 0 0,-1-1 0 0 0,-1 1-1 0 0,0-1 1 0 0,-1-1-1 0 0,0 1 1 0 0,-1 0 0 0 0,0-1-1 0 0,0-16 1 0 0,1-37 229 0 0,-8-99 0 0 0,4 161-446 0 0,-1 1-1 0 0,0-1 1 0 0,0 1 0 0 0,-1-1-1 0 0,1 1 1 0 0,-1 0 0 0 0,0-1-1 0 0,0 1 1 0 0,-4-5-1 0 0,5 8-45 0 0,1 0 0 0 0,0 1 0 0 0,-1-1 1 0 0,1 1-1 0 0,-1-1 0 0 0,1 1 0 0 0,-1-1 0 0 0,1 1 0 0 0,-1 0 0 0 0,1-1 0 0 0,-1 1 0 0 0,0-1 0 0 0,1 1 0 0 0,-1 0 0 0 0,1 0 0 0 0,-1-1 0 0 0,0 1 0 0 0,1 0 0 0 0,-1 0 0 0 0,0 0 0 0 0,1 0 0 0 0,-1 0 0 0 0,0 0 0 0 0,0 0 0 0 0,0 0 0 0 0,0 1-99 0 0,-1-1 0 0 0,1 1 1 0 0,0 0-1 0 0,0 0 0 0 0,0 0 0 0 0,0 0 1 0 0,0 0-1 0 0,0 0 0 0 0,0 0 0 0 0,0 1 1 0 0,0-1-1 0 0,1 0 0 0 0,-1 0 0 0 0,1 1 1 0 0,-1-1-1 0 0,0 0 0 0 0,0 3 1 0 0,1-1-816 0 0,-1-1 1 0 0,1 0-1 0 0,-1 0 1 0 0,1 1 0 0 0,0-1-1 0 0,0 0 1 0 0,0 1 0 0 0,0-1-1 0 0,0 0 1 0 0,1 4 0 0 0,1 4-8431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19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43 15219 0 0,'-1'-3'464'0'0,"0"1"0"0"0,1-1 0 0 0,-1 1-1 0 0,0 0 1 0 0,0-1 0 0 0,-1 1 0 0 0,1 0 0 0 0,0 0-1 0 0,-1 0 1 0 0,1 0 0 0 0,-1 0 0 0 0,0 0 0 0 0,1 0-1 0 0,-1 0 1 0 0,0 1 0 0 0,0-1 0 0 0,0 1 0 0 0,-1-1-1 0 0,-3-1 1 0 0,3 3-406 0 0,1 0 0 0 0,0-1 0 0 0,-1 1 0 0 0,1 1 0 0 0,0-1 0 0 0,-1 0 0 0 0,1 0 0 0 0,0 1 0 0 0,-1-1 0 0 0,1 1 0 0 0,0 0 0 0 0,0 0 0 0 0,-1 0 0 0 0,1 0 0 0 0,0 0 0 0 0,0 0 0 0 0,0 1 0 0 0,0-1 0 0 0,0 1 0 0 0,1-1 0 0 0,-4 4 0 0 0,-5 5-71 0 0,1 1 1 0 0,0 0-1 0 0,1 0 1 0 0,0 1-1 0 0,0 0 1 0 0,-7 18-1 0 0,2-1-16 0 0,-16 54 0 0 0,21-53-12 0 0,-9 60 0 0 0,16-77 19 0 0,0-1 1 0 0,0 0 0 0 0,1 1-1 0 0,1-1 1 0 0,0 1 0 0 0,1-1-1 0 0,6 22 1 0 0,-8-31 32 0 0,1 0 0 0 0,0 0-1 0 0,0 0 1 0 0,1 0 0 0 0,-1 0 0 0 0,0-1-1 0 0,1 1 1 0 0,0 0 0 0 0,-1-1 0 0 0,1 1-1 0 0,0-1 1 0 0,0 0 0 0 0,1 0 0 0 0,-1 0-1 0 0,0 0 1 0 0,1 0 0 0 0,-1 0 0 0 0,1 0-1 0 0,0-1 1 0 0,-1 0 0 0 0,1 1 0 0 0,0-1-1 0 0,0 0 1 0 0,0 0 0 0 0,0 0 0 0 0,0-1-1 0 0,0 1 1 0 0,0-1 0 0 0,0 0 0 0 0,0 0-1 0 0,0 0 1 0 0,0 0 0 0 0,5-1 0 0 0,-1 0 70 0 0,-1-1-1 0 0,1-1 1 0 0,0 1 0 0 0,-1-1 0 0 0,1 0 0 0 0,-1-1 0 0 0,0 1 0 0 0,0-1-1 0 0,-1 0 1 0 0,1-1 0 0 0,-1 1 0 0 0,0-1 0 0 0,8-9 0 0 0,3-7 879 0 0,24-44-1 0 0,-23 37 186 0 0,-12 46-1081 0 0,-1-1 0 0 0,3 22-1 0 0,-6-32-67 0 0,1 1 17 0 0,0 0-1 0 0,0 0 1 0 0,1 0-1 0 0,1 0 1 0 0,-1 0-1 0 0,1-1 1 0 0,0 0-1 0 0,1 0 1 0 0,0 0-1 0 0,0 0 1 0 0,1-1-1 0 0,-1 0 1 0 0,8 6-1 0 0,-8-6-30 0 0,11 10-94 0 0,0-1-1 0 0,33 24 0 0 0,-44-33-2808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 10850 0 0,'0'-1'26'0'0,"0"0"-1"0"0,1 1 1 0 0,-1-1-1 0 0,0 1 1 0 0,0-1-1 0 0,0 0 1 0 0,1 1-1 0 0,-1-1 1 0 0,0 1-1 0 0,1-1 1 0 0,-1 1-1 0 0,0-1 1 0 0,1 1-1 0 0,-1-1 1 0 0,1 1-1 0 0,-1-1 1 0 0,1 1-1 0 0,-1-1 1 0 0,1 1-1 0 0,-1 0 1 0 0,1-1-1 0 0,-1 1 1 0 0,1 0-1 0 0,0-1 1 0 0,0 1-1 0 0,1 15 1345 0 0,-8 29 86 0 0,-3-2-1137 0 0,2 1 0 0 0,2 1 1 0 0,-1 45-1 0 0,5-56-300 0 0,-4 75 233 0 0,12 129-1 0 0,-2-189-99 0 0,-6-47-749 0 0,-1-5-2599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7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37 11626 0 0,'-2'-5'436'0'0,"0"2"-68"0"0,0 0-1 0 0,0-1 0 0 0,1 1 0 0 0,0-1 1 0 0,-1 1-1 0 0,1-1 0 0 0,0-4 1 0 0,31 15 834 0 0,-21-3-1108 0 0,0 1-1 0 0,0-1 0 0 0,0 2 0 0 0,-1-1 0 0 0,1 1 0 0 0,-1 0 0 0 0,-1 1 0 0 0,1 0 0 0 0,-1 0 0 0 0,-1 1 1 0 0,1 0-1 0 0,5 9 0 0 0,9 16-80 0 0,29 66 1 0 0,-22-42 42 0 0,-22-45-30 0 0,4 8 85 0 0,1 0-1 0 0,1 0 0 0 0,0-1 1 0 0,2 0-1 0 0,18 20 0 0 0,-29-36-415 0 0,5 6 1007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7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35 110 12923 0 0,'-7'-15'1226'0'0,"2"5"-523"0"0,1 1 1 0 0,0-1-1 0 0,0 0 0 0 0,1-1 0 0 0,1 1 0 0 0,-1 0 1 0 0,0-15-1 0 0,15 154-310 0 0,-3-50-397 0 0,-2 96-15 0 0,-3-50-100 0 0,-3-103 110 0 0,7 74 84 0 0,-7-88-57 0 0,1 1 1 0 0,0-1-1 0 0,0 0 1 0 0,1 1-1 0 0,0-1 0 0 0,1 0 1 0 0,-1-1-1 0 0,9 13 1 0 0,-11-19-86 0 0,-1 0 0 0 0,1 0 1 0 0,0 0-1 0 0,-1-1 0 0 0,1 1 1 0 0,0 0-1 0 0,0 0 0 0 0,0-1 1 0 0,0 1-1 0 0,-1-1 0 0 0,1 1 1 0 0,0-1-1 0 0,0 1 0 0 0,0-1 1 0 0,0 1-1 0 0,0-1 0 0 0,0 0 1 0 0,0 0-1 0 0,2 1 0 0 0,-2-1-209 0 0,-1 0-1 0 0,1-1 1 0 0,0 1-1 0 0,-1 0 0 0 0,1 0 1 0 0,0 0-1 0 0,-1-1 1 0 0,1 1-1 0 0,0 0 1 0 0,-1-1-1 0 0,1 1 0 0 0,-1-1 1 0 0,1 1-1 0 0,-1-1 1 0 0,1 1-1 0 0,-1-1 0 0 0,1 1 1 0 0,-1-1-1 0 0,0 1 1 0 0,1-2-1 0 0,3-4-6678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8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67 13427 0 0,'-1'-23'1681'0'0,"1"19"-1421"0"0,0 0-1 0 0,0 0 0 0 0,-1 0 0 0 0,1 0 1 0 0,-1 0-1 0 0,0 0 0 0 0,-1-5 0 0 0,1 9-250 0 0,1 0-1 0 0,-1 0 0 0 0,1 0 1 0 0,0 0-1 0 0,-1 0 1 0 0,1 0-1 0 0,-1 0 0 0 0,1 0 1 0 0,-1 0-1 0 0,1 0 1 0 0,-1 0-1 0 0,1 0 0 0 0,0 0 1 0 0,-1 0-1 0 0,1 0 0 0 0,-1 1 1 0 0,1-1-1 0 0,0 0 1 0 0,-1 0-1 0 0,1 1 0 0 0,-1-1 1 0 0,1 0-1 0 0,0 0 0 0 0,-1 1 1 0 0,1-1-1 0 0,0 0 1 0 0,0 1-1 0 0,-1-1 0 0 0,1 0 1 0 0,0 1-1 0 0,0-1 1 0 0,-1 1-1 0 0,1-1 0 0 0,0 0 1 0 0,0 2-1 0 0,-11 13-18 0 0,2 4 8 0 0,2 0-1 0 0,0 1 0 0 0,1 0 0 0 0,1 0 0 0 0,1 1 1 0 0,1 0-1 0 0,-1 33 0 0 0,4-24-26 0 0,1 0-1 0 0,1 0 1 0 0,1 0-1 0 0,13 49 1 0 0,-14-71 51 0 0,0 0 0 0 0,1-1 1 0 0,0 1-1 0 0,0-1 0 0 0,1 0 0 0 0,0 0 0 0 0,0 0 0 0 0,0 0 1 0 0,1 0-1 0 0,0-1 0 0 0,1 0 0 0 0,-1 0 0 0 0,8 5 0 0 0,-9-8 64 0 0,0 0 0 0 0,0-1 0 0 0,1 1 0 0 0,-1-1-1 0 0,1 0 1 0 0,0-1 0 0 0,0 1 0 0 0,0-1 0 0 0,-1 0-1 0 0,1 0 1 0 0,0 0 0 0 0,1 0 0 0 0,-1-1-1 0 0,0 0 1 0 0,0 0 0 0 0,0-1 0 0 0,0 1 0 0 0,0-1-1 0 0,0 0 1 0 0,0-1 0 0 0,8-2 0 0 0,0-2 125 0 0,-1 0 0 0 0,0-1 0 0 0,0 0 1 0 0,0-1-1 0 0,-1 0 0 0 0,0 0 0 0 0,-1-2 1 0 0,1 1-1 0 0,-2-1 0 0 0,0-1 0 0 0,0 1 0 0 0,-1-2 1 0 0,0 1-1 0 0,-1-1 0 0 0,10-21 0 0 0,-11 21-98 0 0,-1-1 0 0 0,0 0 0 0 0,-1 1 0 0 0,0-1 0 0 0,-1-1 0 0 0,-1 1 0 0 0,0 0 0 0 0,0-1 0 0 0,-2 1 0 0 0,1-1 0 0 0,-2 1 0 0 0,0-1 0 0 0,-1 1 0 0 0,0 0 0 0 0,-1-1 0 0 0,-4-13 0 0 0,2 18-91 0 0,1 1 1 0 0,-1-1 0 0 0,0 1 0 0 0,-1 1-1 0 0,0-1 1 0 0,0 1 0 0 0,0 0 0 0 0,-1 0-1 0 0,0 1 1 0 0,-1-1 0 0 0,1 2-1 0 0,-1-1 1 0 0,0 1 0 0 0,-1 0 0 0 0,1 1-1 0 0,-1 0 1 0 0,0 0 0 0 0,0 1 0 0 0,0 0-1 0 0,-18-2 1 0 0,19 3-245 0 0,0 1 0 0 0,0-1 0 0 0,0 2 1 0 0,0-1-1 0 0,0 1 0 0 0,-1 1 0 0 0,1 0 0 0 0,0 0 0 0 0,0 0 0 0 0,0 1 1 0 0,0 0-1 0 0,1 0 0 0 0,-1 1 0 0 0,0 0 0 0 0,1 1 0 0 0,0 0 0 0 0,0 0 1 0 0,0 0-1 0 0,0 1 0 0 0,1 0 0 0 0,-1 0 0 0 0,1 1 0 0 0,1-1 0 0 0,-10 12 1 0 0,4 7-5303 0 0,9-12-1933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8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6 13667 0 0,'-6'-5'1378'0'0,"1"13"-1017"0"0,-1 17-605 0 0,6-22 365 0 0,-5 28-5 0 0,1-1 0 0 0,2 1 0 0 0,0 0 0 0 0,3 0 0 0 0,0 0 0 0 0,2 0 0 0 0,2-1 0 0 0,0 1 0 0 0,12 32 1 0 0,-16-57-52 0 0,0-1 0 0 0,1 0 0 0 0,0 0 0 0 0,0 0 0 0 0,0 0 0 0 0,1 0 1 0 0,-1 0-1 0 0,1-1 0 0 0,0 1 0 0 0,1-1 0 0 0,-1 0 0 0 0,1 0 1 0 0,7 6-1 0 0,-11-10-53 0 0,0 1 1 0 0,0-1 0 0 0,0 0-1 0 0,0 0 1 0 0,1 0 0 0 0,-1 0-1 0 0,0 0 1 0 0,0 0 0 0 0,0 0-1 0 0,1 0 1 0 0,-1 0 0 0 0,0 0-1 0 0,0 0 1 0 0,0 0 0 0 0,1 0-1 0 0,-1 0 1 0 0,0 0 0 0 0,0 0-1 0 0,0 0 1 0 0,0-1 0 0 0,1 1-1 0 0,-1 0 1 0 0,0 0 0 0 0,0 0-1 0 0,0 0 1 0 0,0 0 0 0 0,1 0-1 0 0,-1 0 1 0 0,0-1 0 0 0,0 1-1 0 0,0 0 1 0 0,0 0 0 0 0,0 0-1 0 0,0 0 1 0 0,1-1 0 0 0,-1 1-1 0 0,0 0 1 0 0,0 0 0 0 0,0 0-1 0 0,0 0 1 0 0,0-1 0 0 0,3-13 156 0 0,-4-14-216 0 0,1 27 52 0 0,-4-42-3252 0 0,-13-51 0 0 0,13 73 1967 0 0,0 2-3744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8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10 103 6281 0 0,'-4'-24'4409'0'0,"2"19"-3763"0"0,1 0 1 0 0,0-1-1 0 0,0 0 0 0 0,0 1 1 0 0,1-1-1 0 0,0-9 0 0 0,1 14-583 0 0,-1 0-1 0 0,1-1 0 0 0,-1 1 0 0 0,1 0 0 0 0,-1-1 1 0 0,1 1-1 0 0,0 0 0 0 0,-1 0 0 0 0,1-1 0 0 0,0 1 1 0 0,0 0-1 0 0,0 0 0 0 0,0 0 0 0 0,0 0 1 0 0,0 0-1 0 0,0 0 0 0 0,0 1 0 0 0,1-1 0 0 0,-1 0 1 0 0,0 1-1 0 0,0-1 0 0 0,1 0 0 0 0,-1 1 0 0 0,0-1 1 0 0,1 1-1 0 0,-1 0 0 0 0,1 0 0 0 0,-1-1 0 0 0,0 1 1 0 0,1 0-1 0 0,1 0 0 0 0,1 1-39 0 0,0-1-1 0 0,1 1 1 0 0,-1-1-1 0 0,0 1 1 0 0,0 0-1 0 0,0 1 1 0 0,0-1-1 0 0,0 1 1 0 0,0 0-1 0 0,0 0 1 0 0,0 0-1 0 0,-1 0 1 0 0,1 1-1 0 0,-1-1 1 0 0,0 1-1 0 0,4 4 1 0 0,7 6 4 0 0,-1 1 0 0 0,14 19 0 0 0,-13-11-16 0 0,0 1-1 0 0,-2-1 1 0 0,16 39-1 0 0,-20-41-14 0 0,0 0 1 0 0,2-1-1 0 0,0 0 0 0 0,1 0 1 0 0,27 32-1 0 0,-35-48 87 0 0,-1 0 0 0 0,1 0-1 0 0,0 0 1 0 0,0-1 0 0 0,0 1 0 0 0,0-1-1 0 0,1 0 1 0 0,-1 0 0 0 0,1 0 0 0 0,0 0 0 0 0,-1 0-1 0 0,1-1 1 0 0,0 0 0 0 0,0 0 0 0 0,0 0-1 0 0,0 0 1 0 0,5 0 0 0 0,-5-1 99 0 0,0-1 0 0 0,1 0 0 0 0,-1 0 0 0 0,1 0 0 0 0,-1-1 0 0 0,0 1 0 0 0,0-1 0 0 0,0 0 0 0 0,0 0 0 0 0,0-1 0 0 0,0 1 0 0 0,-1-1 0 0 0,1 1 0 0 0,-1-1 0 0 0,4-4 0 0 0,-1 1-21 0 0,-1-1-1 0 0,0 1 1 0 0,0-1-1 0 0,-1 0 1 0 0,0-1-1 0 0,0 1 1 0 0,-1 0-1 0 0,1-1 1 0 0,-2 0-1 0 0,1 0 1 0 0,-1 0-1 0 0,0 0 1 0 0,-1 0-1 0 0,0 0 1 0 0,0-1-1 0 0,-1-7 1 0 0,0-7 8 0 0,-2 0 0 0 0,0 0-1 0 0,-1 1 1 0 0,-10-37 0 0 0,10 51-116 0 0,1 0-1 0 0,-2 0 1 0 0,1 0-1 0 0,-1 1 1 0 0,-9-13-1 0 0,12 18-172 0 0,-1-1 0 0 0,1 1 0 0 0,0 0-1 0 0,-1 0 1 0 0,0 1 0 0 0,0-1 0 0 0,1 0-1 0 0,-1 1 1 0 0,0-1 0 0 0,0 1 0 0 0,0-1 0 0 0,-1 1-1 0 0,1 0 1 0 0,0 0 0 0 0,0 0 0 0 0,-1 0 0 0 0,1 0-1 0 0,0 1 1 0 0,-1-1 0 0 0,1 1 0 0 0,-1-1 0 0 0,1 1-1 0 0,-6 0 1 0 0,1 7-8276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15323 0 0,'52'-10'3171'0'0,"55"-4"-1"0"0,-36 5-2677 0 0,-15 5-213 0 0,-2-1-1107 0 0,-19-2-5020 0 0,-22 3-2634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0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313 245 8962 0 0,'26'-29'3275'0'0,"-21"25"-2353"0"0,-1-1 0 0 0,1 0-1 0 0,-1 0 1 0 0,7-11 0 0 0,-10 14-726 0 0,0 0 0 0 0,0 0 0 0 0,-1-1-1 0 0,1 1 1 0 0,0 0 0 0 0,-1-1 0 0 0,1 1 0 0 0,-1-1 0 0 0,0 1 0 0 0,0-1 0 0 0,0 1 0 0 0,0 0 0 0 0,0-1 0 0 0,-1 1 0 0 0,1-1 0 0 0,-1 1-1 0 0,-1-4 1 0 0,-1-3 18 0 0,0 0 0 0 0,-1 1 0 0 0,0-1 0 0 0,-1 1 0 0 0,0 0 0 0 0,0 0 0 0 0,-1 0-1 0 0,0 1 1 0 0,0 0 0 0 0,0 0 0 0 0,-1 0 0 0 0,0 1 0 0 0,-1 0 0 0 0,-8-5 0 0 0,11 8-209 0 0,1 1 0 0 0,0 0 0 0 0,-1 0 1 0 0,0 0-1 0 0,1 1 0 0 0,-1 0 0 0 0,0 0 0 0 0,0 0 1 0 0,0 0-1 0 0,0 1 0 0 0,0 0 0 0 0,0 0 0 0 0,0 0 1 0 0,0 0-1 0 0,0 1 0 0 0,1 0 0 0 0,-1 0 0 0 0,0 0 1 0 0,0 1-1 0 0,1-1 0 0 0,-1 1 0 0 0,0 0 1 0 0,1 1-1 0 0,0-1 0 0 0,0 1 0 0 0,-1 0 0 0 0,2 0 1 0 0,-6 4-1 0 0,-3 3-65 0 0,2 1 0 0 0,-1 0-1 0 0,1 0 1 0 0,1 1 0 0 0,0 0 0 0 0,0 1 0 0 0,1 0 0 0 0,-11 26 0 0 0,16-32 25 0 0,1 0 0 0 0,-1 0 0 0 0,2 0 0 0 0,-1 0 0 0 0,1 0 0 0 0,0 0 1 0 0,0 1-1 0 0,1-1 0 0 0,0 0 0 0 0,0 1 0 0 0,1-1 0 0 0,0 0 0 0 0,0 0 0 0 0,1 0 0 0 0,0 0 1 0 0,0 0-1 0 0,1 0 0 0 0,0 0 0 0 0,0 0 0 0 0,4 6 0 0 0,0-3 23 0 0,1 1 0 0 0,0-2-1 0 0,0 1 1 0 0,1-1 0 0 0,0-1 0 0 0,1 0-1 0 0,0 0 1 0 0,14 9 0 0 0,10 2 40 0 0,48 20 1 0 0,-55-28 88 0 0,0 2 0 0 0,-1 0 0 0 0,44 32 0 0 0,-68-43-91 0 0,1-1 1 0 0,-1 1-1 0 0,0 0 1 0 0,0-1 0 0 0,0 1-1 0 0,0 0 1 0 0,-1 0-1 0 0,1 0 1 0 0,0 1-1 0 0,-1-1 1 0 0,0 0-1 0 0,1 1 1 0 0,-1-1-1 0 0,0 1 1 0 0,0-1-1 0 0,0 1 1 0 0,-1-1-1 0 0,1 1 1 0 0,0 0-1 0 0,-1-1 1 0 0,0 1-1 0 0,0 0 1 0 0,0-1-1 0 0,0 1 1 0 0,0 0-1 0 0,0 0 1 0 0,-1-1 0 0 0,1 1-1 0 0,-2 4 1 0 0,-1-2 62 0 0,0 0 0 0 0,0 0 0 0 0,-1 0 0 0 0,1 0-1 0 0,-1 0 1 0 0,0-1 0 0 0,0 0 0 0 0,-1 0 0 0 0,1 0 0 0 0,-1 0 0 0 0,0-1 0 0 0,-8 5 0 0 0,-6 3 70 0 0,-1-1 1 0 0,0 0-1 0 0,-1-2 0 0 0,0 0 0 0 0,0-2 0 0 0,-32 6 0 0 0,42-10-131 0 0,0 0 0 0 0,0-1-1 0 0,0 0 1 0 0,-1-1-1 0 0,1-1 1 0 0,0 1 0 0 0,0-2-1 0 0,0 0 1 0 0,0 0 0 0 0,0-1-1 0 0,0 0 1 0 0,0-1-1 0 0,1 0 1 0 0,-17-9 0 0 0,26 12-129 0 0,-1 0 0 0 0,0 0-1 0 0,1 0 1 0 0,-1 0 0 0 0,0 0 0 0 0,1-1 0 0 0,-1 1 0 0 0,1 0 0 0 0,0-1 0 0 0,0 1 0 0 0,-1-1 0 0 0,1 0 0 0 0,0 1 0 0 0,0-1 0 0 0,0 0 0 0 0,-1-3 0 0 0,3 4-390 0 0,-1-1 0 0 0,0 1 1 0 0,0 0-1 0 0,0-1 0 0 0,1 1 1 0 0,-1 0-1 0 0,1-1 0 0 0,-1 1 0 0 0,1 0 1 0 0,0-1-1 0 0,-1 1 0 0 0,1 0 1 0 0,0 0-1 0 0,0 0 0 0 0,0 0 0 0 0,0 0 1 0 0,0 0-1 0 0,0 0 0 0 0,0 0 1 0 0,0 0-1 0 0,0 0 0 0 0,0 1 0 0 0,0-1 1 0 0,2 0-1 0 0,8-7-6820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39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30 11130 0 0,'-3'-3'634'0'0,"0"0"-234"0"0,0 0 0 0 0,0 1 1 0 0,0-1-1 0 0,0 1 0 0 0,-1 0 0 0 0,1 0 1 0 0,-1 0-1 0 0,-6-2 0 0 0,9 4-392 0 0,-1 0 0 0 0,1 0 0 0 0,0 0-1 0 0,-1 1 1 0 0,1-1 0 0 0,0 0 0 0 0,0 1-1 0 0,-1-1 1 0 0,1 1 0 0 0,0 0 0 0 0,0-1 0 0 0,0 1-1 0 0,0 0 1 0 0,0 0 0 0 0,0-1 0 0 0,0 1-1 0 0,0 0 1 0 0,0 0 0 0 0,0 0 0 0 0,0 0 0 0 0,0 0-1 0 0,1 0 1 0 0,-1 1 0 0 0,0-1 0 0 0,1 0-1 0 0,-1 0 1 0 0,1 0 0 0 0,0 1 0 0 0,-1-1 0 0 0,1 2-1 0 0,-14 31 2 0 0,1 0-1 0 0,2 1 1 0 0,2 1-1 0 0,-6 39 1 0 0,13-57 7 0 0,0 0 1 0 0,1-1 0 0 0,1 1-1 0 0,0 0 1 0 0,2 0 0 0 0,0 0-1 0 0,0-1 1 0 0,2 1-1 0 0,0-1 1 0 0,10 25 0 0 0,-12-38 27 0 0,0 1 1 0 0,0-1-1 0 0,1 1 0 0 0,-1-1 1 0 0,1 0-1 0 0,0 0 1 0 0,0 0-1 0 0,0 0 0 0 0,1 0 1 0 0,0-1-1 0 0,-1 1 1 0 0,1-1-1 0 0,0 0 0 0 0,0 0 1 0 0,1-1-1 0 0,-1 1 1 0 0,1-1-1 0 0,6 3 0 0 0,-5-4 24 0 0,0 0-1 0 0,-1-1 0 0 0,1 1 0 0 0,0-1 0 0 0,-1 0 1 0 0,1 0-1 0 0,0-1 0 0 0,-1 0 0 0 0,1 0 0 0 0,-1 0 0 0 0,1-1 1 0 0,-1 1-1 0 0,1-1 0 0 0,-1-1 0 0 0,0 1 0 0 0,6-4 0 0 0,12-7-72 0 0,-1-1 0 0 0,0-1 0 0 0,0 0 0 0 0,-1-2 0 0 0,-2-1 0 0 0,1 0-1 0 0,-2-1 1 0 0,-1-1 0 0 0,0-1 0 0 0,-1 0 0 0 0,-2-1 0 0 0,0-1 0 0 0,16-37-1 0 0,-17 33-141 0 0,-2 3 90 0 0,11-35 1 0 0,-20 53 98 0 0,0 0 1 0 0,-1-1 0 0 0,0 1 0 0 0,0 0-1 0 0,0-1 1 0 0,-1 1 0 0 0,0-1 0 0 0,0 1-1 0 0,0-1 1 0 0,-1 1 0 0 0,-2-7 0 0 0,3 12-32 0 0,0-1 1 0 0,0 1 0 0 0,0 0 0 0 0,-1 0 0 0 0,1 0-1 0 0,0 0 1 0 0,-1 0 0 0 0,1 0 0 0 0,-1 0-1 0 0,1 0 1 0 0,-1 0 0 0 0,0 0 0 0 0,1 0 0 0 0,-1 0-1 0 0,0 0 1 0 0,0 0 0 0 0,0 1 0 0 0,0-1 0 0 0,0 0-1 0 0,1 1 1 0 0,-1-1 0 0 0,-2 0 0 0 0,2 1-9 0 0,0 0 0 0 0,0 0 0 0 0,0 0 0 0 0,1 1-1 0 0,-1-1 1 0 0,0 0 0 0 0,0 1 0 0 0,0-1 0 0 0,0 0 0 0 0,1 1 0 0 0,-1-1 0 0 0,0 1 0 0 0,1 0 0 0 0,-1-1 0 0 0,0 1-1 0 0,1-1 1 0 0,-1 1 0 0 0,0 0 0 0 0,1 0 0 0 0,-1-1 0 0 0,0 2 0 0 0,-3 5-17 0 0,1 0-1 0 0,-1 0 1 0 0,1 0 0 0 0,0 0-1 0 0,-2 11 1 0 0,-22 136 45 0 0,25-138-12 0 0,2 0-1 0 0,-1 0 1 0 0,2 1 0 0 0,0-1 0 0 0,1 0 0 0 0,1 0-1 0 0,8 26 1 0 0,-11-39 30 0 0,1 0-1 0 0,0-1 1 0 0,0 1-1 0 0,0-1 1 0 0,0 1-1 0 0,0-1 1 0 0,0 1-1 0 0,1-1 0 0 0,-1 0 1 0 0,1 0-1 0 0,0 0 1 0 0,0 0-1 0 0,0 0 1 0 0,0 0-1 0 0,0 0 1 0 0,0 0-1 0 0,0-1 1 0 0,0 1-1 0 0,1-1 1 0 0,-1 0-1 0 0,1 0 1 0 0,-1 1-1 0 0,1-2 0 0 0,-1 1 1 0 0,1 0-1 0 0,0 0 1 0 0,-1-1-1 0 0,1 0 1 0 0,0 1-1 0 0,0-1 1 0 0,3 0-1 0 0,0-2 100 0 0,0 1 0 0 0,-1-1 1 0 0,1 1-1 0 0,0-2 0 0 0,-1 1 0 0 0,0 0 0 0 0,1-1 0 0 0,-1 0 0 0 0,0-1 0 0 0,-1 1 1 0 0,1-1-1 0 0,-1 0 0 0 0,7-7 0 0 0,-1 2-5 0 0,-1-2 0 0 0,-1 1-1 0 0,0-1 1 0 0,0 0 0 0 0,-1-1 0 0 0,-1 1 0 0 0,0-2-1 0 0,0 1 1 0 0,-1-1 0 0 0,-1 1 0 0 0,0-1-1 0 0,-1 0 1 0 0,0-1 0 0 0,-1 1 0 0 0,1-26 0 0 0,-2 27-95 0 0,-2-1 1 0 0,1 1-1 0 0,-1 0 1 0 0,-1-1-1 0 0,-1 1 1 0 0,1 0-1 0 0,-9-21 1 0 0,10 30-51 0 0,0 1-1 0 0,0-1 1 0 0,-1 0 0 0 0,1 0 0 0 0,-1 1 0 0 0,0-1 0 0 0,0 1 0 0 0,0-1 0 0 0,0 1 0 0 0,0 0 0 0 0,0 0 0 0 0,0 0-1 0 0,-1 0 1 0 0,1 0 0 0 0,-1 1 0 0 0,0-1 0 0 0,1 1 0 0 0,-1-1 0 0 0,0 1 0 0 0,0 0 0 0 0,0 0 0 0 0,0 0 0 0 0,0 1-1 0 0,0-1 1 0 0,0 1 0 0 0,0-1 0 0 0,0 1 0 0 0,0 0 0 0 0,0 0 0 0 0,0 1 0 0 0,0-1 0 0 0,0 0 0 0 0,0 1 0 0 0,0 0-1 0 0,0 0 1 0 0,-5 2 0 0 0,-3 1-39 0 0,1 1-1 0 0,0-1 0 0 0,0 2 0 0 0,1 0 1 0 0,-1 0-1 0 0,1 0 0 0 0,0 1 0 0 0,-14 15 1 0 0,18-16-261 0 0,1-1 1 0 0,-1 1 0 0 0,1 0-1 0 0,0 0 1 0 0,1 1 0 0 0,-5 8 0 0 0,7-10-392 0 0,-1-1 0 0 0,1 1 0 0 0,0 0 0 0 0,0 0 0 0 0,0 0 0 0 0,0 0 0 0 0,1 0 0 0 0,0 0 0 0 0,0-1 0 0 0,1 7 0 0 0,3 3-6944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0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129 131 13307 0 0,'-2'-1'104'0'0,"1"-1"1"0"0,-1 1-1 0 0,0 0 0 0 0,0 0 1 0 0,0 0-1 0 0,1 0 0 0 0,-1 0 1 0 0,0 0-1 0 0,0 0 0 0 0,0 1 1 0 0,0-1-1 0 0,-1 0 0 0 0,1 1 1 0 0,0 0-1 0 0,0 0 0 0 0,0 0 1 0 0,0 0-1 0 0,0 0 0 0 0,-4 0 1 0 0,4 1-90 0 0,0 0-1 0 0,0 0 1 0 0,0 1 0 0 0,0-1 0 0 0,1 0 0 0 0,-1 1-1 0 0,0-1 1 0 0,1 1 0 0 0,-1-1 0 0 0,1 1 0 0 0,-1 0 0 0 0,1 0-1 0 0,0 0 1 0 0,0 0 0 0 0,0-1 0 0 0,0 2 0 0 0,0-1 0 0 0,-1 3-1 0 0,-11 36 211 0 0,2-1 0 0 0,2 1-1 0 0,2 1 1 0 0,1 0-1 0 0,3 0 1 0 0,1 42 0 0 0,2-133 2177 0 0,-2-127-2020 0 0,2 169-366 0 0,-3-65 21 0 0,3 68-33 0 0,0 0 1 0 0,0 0-1 0 0,1-1 0 0 0,-1 1 1 0 0,1 0-1 0 0,0 0 0 0 0,1 0 1 0 0,-1 0-1 0 0,1 0 0 0 0,-1 0 1 0 0,1 0-1 0 0,0 0 0 0 0,5-6 1 0 0,-6 10-7 0 0,0-1 0 0 0,-1 1-1 0 0,1 0 1 0 0,-1-1 0 0 0,1 1 0 0 0,0 0 0 0 0,-1 0 0 0 0,1 0 0 0 0,0-1 0 0 0,-1 1 0 0 0,1 0 0 0 0,0 0 0 0 0,0 0 0 0 0,-1 0 0 0 0,1 0 0 0 0,0 0 0 0 0,-1 0 0 0 0,1 1-1 0 0,0-1 1 0 0,-1 0 0 0 0,1 0 0 0 0,0 1 0 0 0,-1-1 0 0 0,1 0 0 0 0,-1 0 0 0 0,1 1 0 0 0,0-1 0 0 0,-1 1 0 0 0,1-1 0 0 0,-1 1 0 0 0,1-1 0 0 0,-1 1 0 0 0,1-1 0 0 0,-1 1-1 0 0,0-1 1 0 0,1 1 0 0 0,0 0 0 0 0,19 28-97 0 0,-16-22 90 0 0,24 42 78 0 0,-20-32 16 0 0,1-1 1 0 0,21 28-1 0 0,-26-40-71 0 0,-1 0 0 0 0,0-1 0 0 0,1 1 0 0 0,0-1 0 0 0,0 0 0 0 0,0 0 0 0 0,0 0 0 0 0,1-1 0 0 0,-1 1 0 0 0,1-1 0 0 0,-1 0 0 0 0,1 0 0 0 0,0 0 0 0 0,0-1 0 0 0,5 1 0 0 0,-5-2 59 0 0,0 0-1 0 0,0 0 0 0 0,-1-1 0 0 0,1 0 0 0 0,0 0 0 0 0,-1 0 0 0 0,1 0 0 0 0,0-1 1 0 0,-1 0-1 0 0,0 0 0 0 0,0 0 0 0 0,1 0 0 0 0,-1-1 0 0 0,7-5 0 0 0,3-3 81 0 0,-1 0 0 0 0,20-23 0 0 0,-24 22-96 0 0,-1 1 0 0 0,-1-1 0 0 0,1-1 0 0 0,-2 0-1 0 0,0 0 1 0 0,0 0 0 0 0,-2 0 0 0 0,1-1 0 0 0,-2 0 0 0 0,0 0 0 0 0,0 0 0 0 0,-1 0 0 0 0,-1 0 0 0 0,-1 0 0 0 0,0-1 0 0 0,-2-18 0 0 0,2 80-248 0 0,0-21 174 0 0,0 1-1 0 0,4 27 1 0 0,0-33 13 0 0,1 0-1 0 0,0 0 1 0 0,13 30 0 0 0,-13-40-43 0 0,1-1 0 0 0,0 0 1 0 0,0 1-1 0 0,1-2 0 0 0,0 1 1 0 0,0-1-1 0 0,18 16 0 0 0,-22-23-191 0 0,8 8-1757 0 0,-5-4-2750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0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14659 0 0,'1'-1'28'0'0,"0"0"-1"0"0,0 0 1 0 0,0 0-1 0 0,0 0 1 0 0,0 0 0 0 0,0 0-1 0 0,0 0 1 0 0,0 1-1 0 0,0-1 1 0 0,0 0 0 0 0,0 0-1 0 0,1 1 1 0 0,-1-1-1 0 0,0 1 1 0 0,0-1 0 0 0,1 1-1 0 0,-1 0 1 0 0,0-1-1 0 0,1 1 1 0 0,-1 0-1 0 0,1 0 1 0 0,-1 0 0 0 0,0 0-1 0 0,1 0 1 0 0,-1 0-1 0 0,0 0 1 0 0,1 1 0 0 0,-1-1-1 0 0,0 0 1 0 0,1 1-1 0 0,-1-1 1 0 0,0 1 0 0 0,0-1-1 0 0,1 1 1 0 0,-1 0-1 0 0,0 0 1 0 0,0-1-1 0 0,0 1 1 0 0,2 2 0 0 0,-1-2-3 0 0,1 1 0 0 0,-1 0 0 0 0,0 1 0 0 0,0-1 0 0 0,0 0 0 0 0,0 1 0 0 0,0-1 0 0 0,0 1 0 0 0,-1-1 0 0 0,1 1 1 0 0,-1 0-1 0 0,0 0 0 0 0,0-1 0 0 0,0 1 0 0 0,0 0 0 0 0,0 0 0 0 0,0 4 0 0 0,-8 215 833 0 0,7-215-800 0 0,-1-3 10 0 0,1-1 1 0 0,0 1-1 0 0,0 0 0 0 0,0-1 0 0 0,0 1 0 0 0,1-1 0 0 0,-1 1 1 0 0,2 5-1 0 0,9-48 1455 0 0,-4 1-1317 0 0,21-142 161 0 0,-25 156-324 0 0,-3 16 31 0 0,0 0 1 0 0,1 0 0 0 0,0 0 0 0 0,0 0-1 0 0,1 1 1 0 0,0-1 0 0 0,0 0-1 0 0,1 1 1 0 0,0-1 0 0 0,1 1-1 0 0,5-8 1 0 0,-9 14-72 0 0,0 1-1 0 0,0 0 1 0 0,0 0-1 0 0,0 0 1 0 0,0-1-1 0 0,0 1 1 0 0,1 0-1 0 0,-1 0 1 0 0,0 0-1 0 0,0 0 1 0 0,0 0 0 0 0,0 0-1 0 0,1-1 1 0 0,-1 1-1 0 0,0 0 1 0 0,0 0-1 0 0,0 0 1 0 0,1 0-1 0 0,-1 0 1 0 0,0 0-1 0 0,0 0 1 0 0,0 0-1 0 0,1 0 1 0 0,-1 0-1 0 0,0 0 1 0 0,0 0 0 0 0,1 0-1 0 0,-1 0 1 0 0,0 0-1 0 0,0 0 1 0 0,0 0-1 0 0,1 0 1 0 0,-1 0-1 0 0,0 0 1 0 0,0 0-1 0 0,0 1 1 0 0,1-1-1 0 0,-1 0 1 0 0,7 10 18 0 0,3 18-33 0 0,-9-23 37 0 0,17 69-40 0 0,0 5 30 0 0,-16-72-19 0 0,1 1-1 0 0,0-1 1 0 0,0 0 0 0 0,1 0 0 0 0,0 0 0 0 0,0-1 0 0 0,9 12 0 0 0,-11-17 34 0 0,-1 1-1 0 0,1 0 1 0 0,-1-1 0 0 0,1 1-1 0 0,0-1 1 0 0,0 0 0 0 0,0 1-1 0 0,0-1 1 0 0,0 0 0 0 0,0 0-1 0 0,0 0 1 0 0,0 0-1 0 0,0-1 1 0 0,0 1 0 0 0,0-1-1 0 0,1 1 1 0 0,-1-1 0 0 0,0 0-1 0 0,1 0 1 0 0,-1 0 0 0 0,3 0-1 0 0,-1-1 14 0 0,-1 0 0 0 0,1 0-1 0 0,0 0 1 0 0,0-1 0 0 0,-1 1 0 0 0,1-1-1 0 0,-1 0 1 0 0,1 0 0 0 0,-1-1 0 0 0,0 1-1 0 0,4-4 1 0 0,3-4 25 0 0,1-2 0 0 0,-2 1 1 0 0,1-1-1 0 0,-2-1 0 0 0,10-15 0 0 0,-12 14-44 0 0,0 0-1 0 0,-1 0 1 0 0,0 0 0 0 0,-1 0 0 0 0,4-27 0 0 0,2-10-14 0 0,-14 72-40 0 0,1 0 1 0 0,2 1-1 0 0,0-1 0 0 0,1 0 0 0 0,2 23 0 0 0,-1-32 35 0 0,0-1 0 0 0,1 1-1 0 0,0 0 1 0 0,1-1-1 0 0,0 1 1 0 0,1-1 0 0 0,0 0-1 0 0,1 0 1 0 0,0 0 0 0 0,1-1-1 0 0,0 0 1 0 0,8 10-1 0 0,-11-16 62 0 0,1-1-1 0 0,-1 0 0 0 0,1-1 0 0 0,0 1 0 0 0,0-1 0 0 0,0 1 0 0 0,1-1 1 0 0,-1 0-1 0 0,0-1 0 0 0,1 1 0 0 0,0-1 0 0 0,-1 0 0 0 0,1 0 0 0 0,-1 0 1 0 0,1-1-1 0 0,0 0 0 0 0,0 0 0 0 0,-1 0 0 0 0,1 0 0 0 0,0-1 0 0 0,-1 1 0 0 0,1-1 1 0 0,0-1-1 0 0,4-1 0 0 0,-2 1-267 0 0,0-1 0 0 0,0 0 0 0 0,0 0 0 0 0,0-1 0 0 0,-1 1 0 0 0,9-8-1 0 0,-10 8-799 0 0,0-2-1 0 0,-1 1 0 0 0,1 0 0 0 0,-1-1 1 0 0,0 0-1 0 0,0 0 0 0 0,5-9 0 0 0,-3-1-6875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1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90 9090 0 0,'-1'-28'7391'0'0,"0"17"-4556"0"0,5 30-2035 0 0,9 82-340 0 0,-9-64-397 0 0,1 1 0 0 0,13 47 1 0 0,-17-80-36 0 0,1-1 0 0 0,0 1 0 0 0,0-1 0 0 0,0 1 0 0 0,0-1 0 0 0,0 0 0 0 0,1 0 0 0 0,0 0 0 0 0,0 0 0 0 0,0-1 0 0 0,0 1 0 0 0,1-1 0 0 0,0 0 0 0 0,-1 1 0 0 0,1-2 0 0 0,0 1 0 0 0,0 0 0 0 0,0-1 0 0 0,1 0 0 0 0,-1 0 0 0 0,1 0 0 0 0,-1-1 0 0 0,6 2 1 0 0,-3-2 44 0 0,0 0 1 0 0,0 0 0 0 0,1-1 0 0 0,-1 0 0 0 0,1 0 0 0 0,-1-1-1 0 0,0 0 1 0 0,1 0 0 0 0,-1 0 0 0 0,0-1 0 0 0,0 0 0 0 0,0-1-1 0 0,0 0 1 0 0,8-4 0 0 0,-1-1 160 0 0,-1 0 1 0 0,1-1-1 0 0,-2 0 0 0 0,1-1 0 0 0,-1 0 0 0 0,-1-1 1 0 0,18-21-1 0 0,-23 25-152 0 0,-1 0 0 0 0,-1-1 1 0 0,1 1-1 0 0,-1-1 0 0 0,-1 0 1 0 0,1 0-1 0 0,-1-1 0 0 0,-1 1 0 0 0,1-1 1 0 0,-2 0-1 0 0,1 1 0 0 0,-1-1 0 0 0,0 0 1 0 0,-1 0-1 0 0,0-10 0 0 0,-2 6-41 0 0,1 0 0 0 0,-2 0 0 0 0,1 0 0 0 0,-9-21 0 0 0,9 30-119 0 0,1-1 0 0 0,-2 1 0 0 0,1-1 0 0 0,0 1 0 0 0,-1 0 0 0 0,0 0 0 0 0,0 0 0 0 0,0 0-1 0 0,0 0 1 0 0,-1 1 0 0 0,0 0 0 0 0,1-1 0 0 0,-1 1 0 0 0,0 1 0 0 0,-8-5 0 0 0,-6 3-2472 0 0,6 7-2919 0 0,3 1-3130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1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14347 0 0,'0'0'66'0'0,"0"0"0"0"0,0 0 0 0 0,0 0 1 0 0,0 0-1 0 0,0 0 0 0 0,0 0 0 0 0,0 0 0 0 0,0 1 0 0 0,0-1 0 0 0,0 0 1 0 0,0 0-1 0 0,0 0 0 0 0,0 0 0 0 0,1 0 0 0 0,-1 0 0 0 0,0 0 0 0 0,0 0 0 0 0,0 0 1 0 0,0 1-1 0 0,0-1 0 0 0,0 0 0 0 0,0 0 0 0 0,0 0 0 0 0,0 0 0 0 0,1 0 0 0 0,-1 0 1 0 0,0 0-1 0 0,0 0 0 0 0,0 0 0 0 0,0 0 0 0 0,0 0 0 0 0,0 0 0 0 0,0 0 1 0 0,0 0-1 0 0,1 0 0 0 0,-1 0 0 0 0,0 0 0 0 0,0 0 0 0 0,0 0 0 0 0,0 0 0 0 0,0 0 1 0 0,0 0-1 0 0,0 0 0 0 0,1 0 0 0 0,-1 0 0 0 0,0 0 0 0 0,0 0 0 0 0,0 0 1 0 0,0-1-1 0 0,0 1 0 0 0,0 0 0 0 0,0 0 0 0 0,0 0 0 0 0,0 0 0 0 0,0 0 0 0 0,1 0 1 0 0,-1 0-1 0 0,0 0 0 0 0,0 0 0 0 0,0 0 0 0 0,0-1 0 0 0,0 1 0 0 0,0 0 1 0 0,0 0-1 0 0,3 18 981 0 0,0 26-1595 0 0,-2-41 850 0 0,0 24-442 0 0,2-1 1 0 0,1 0 0 0 0,1 0-1 0 0,1 0 1 0 0,2-1 0 0 0,0 0-1 0 0,18 35 1 0 0,-26-59-660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 14467 0 0,'0'-1'153'0'0,"1"0"0"0"0,-1 0 0 0 0,0 0 0 0 0,1 0 0 0 0,0 0 0 0 0,-1 1 0 0 0,1-1 0 0 0,-1 0 0 0 0,1 0 0 0 0,0 0 0 0 0,0 0 0 0 0,0 1 0 0 0,-1-1 0 0 0,1 0 0 0 0,0 1 0 0 0,0-1 0 0 0,0 1 0 0 0,0-1 0 0 0,0 1 0 0 0,0-1 0 0 0,0 1 0 0 0,0 0 0 0 0,1-1 0 0 0,33-9 976 0 0,-26 8-659 0 0,237-59 2173 0 0,-121 44-4415 0 0,-87 15-2624 0 0,51 3-1 0 0,-79 0-1866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11835 0 0,'23'57'3860'0'0,"-14"-41"-3367"0"0,-2-4-451 0 0,-1-1 0 0 0,2 1 0 0 0,0-1 0 0 0,0 0 1 0 0,1-1-1 0 0,0 1 0 0 0,16 12 0 0 0,-19-21-3644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12659 0 0,'0'-1'63'0'0,"1"1"1"0"0,-1-1 0 0 0,0 1-1 0 0,0-1 1 0 0,1 1-1 0 0,-1-1 1 0 0,0 1 0 0 0,1-1-1 0 0,-1 1 1 0 0,0-1-1 0 0,1 1 1 0 0,-1-1 0 0 0,1 1-1 0 0,-1 0 1 0 0,1-1 0 0 0,-1 1-1 0 0,1 0 1 0 0,-1-1-1 0 0,1 1 1 0 0,-1 0 0 0 0,1 0-1 0 0,-1-1 1 0 0,1 1-1 0 0,0 0 1 0 0,-1 0 0 0 0,1 0-1 0 0,-1 0 1 0 0,1 0 0 0 0,0 0-1 0 0,-1 0 1 0 0,1 0-1 0 0,-1 0 1 0 0,1 0 0 0 0,0 0-1 0 0,-1 0 1 0 0,1 0-1 0 0,-1 1 1 0 0,1-1 0 0 0,-1 0-1 0 0,1 0 1 0 0,-1 1 0 0 0,1-1-1 0 0,-1 0 1 0 0,1 1-1 0 0,-1-1 1 0 0,1 0 0 0 0,-1 1-1 0 0,1-1 1 0 0,-1 1-1 0 0,1-1 1 0 0,-1 1 0 0 0,0-1-1 0 0,1 1 1 0 0,-1 0 0 0 0,2 1 100 0 0,0 1 0 0 0,0-1 1 0 0,-1 1-1 0 0,1 0 0 0 0,-1 0 1 0 0,1-1-1 0 0,-1 1 0 0 0,0 0 1 0 0,1 5-1 0 0,1 68 1808 0 0,-3-57-1851 0 0,1 0 1 0 0,0 0-1 0 0,1 0 1 0 0,1 0-1 0 0,1-1 1 0 0,7 22-1 0 0,-11-39-72 0 0,0 0 1 0 0,0-1-1 0 0,0 1 1 0 0,1 0-1 0 0,-1 0 0 0 0,0 0 1 0 0,0-1-1 0 0,1 1 1 0 0,-1 0-1 0 0,0 0 0 0 0,1-1 1 0 0,-1 1-1 0 0,1 0 1 0 0,-1-1-1 0 0,1 1 0 0 0,-1 0 1 0 0,1-1-1 0 0,-1 1 1 0 0,1-1-1 0 0,0 1 0 0 0,-1-1 1 0 0,2 1-1 0 0,-1-19 513 0 0,-7-35-330 0 0,3 35-247 0 0,0 0 1 0 0,2 0 0 0 0,0-1-1 0 0,1 1 1 0 0,1 0 0 0 0,1 0-1 0 0,7-36 1 0 0,-8 50 13 0 0,0 1-1 0 0,0-1 1 0 0,1 0-1 0 0,-1 1 1 0 0,1-1-1 0 0,-1 1 1 0 0,1-1-1 0 0,0 1 1 0 0,1 0-1 0 0,-1 0 1 0 0,1 0-1 0 0,-1 0 1 0 0,1 0-1 0 0,0 0 1 0 0,5-3-1 0 0,-4 4 4 0 0,0 0 0 0 0,1 0 0 0 0,-1 1 0 0 0,0-1 0 0 0,0 1 0 0 0,1 0 0 0 0,-1 1 0 0 0,1-1 0 0 0,-1 1 0 0 0,1 0 0 0 0,-1 0 0 0 0,1 0 0 0 0,5 2 0 0 0,-1-1-11 0 0,0 1 0 0 0,0 0 0 0 0,-1 1 0 0 0,1 0 0 0 0,-1 0 0 0 0,0 1 0 0 0,0 0 0 0 0,13 8 0 0 0,-4 1-31 0 0,0 0 1 0 0,22 24-1 0 0,-32-30 59 0 0,0-1-1 0 0,0 0 1 0 0,1 0 0 0 0,-1-1-1 0 0,1 0 1 0 0,10 4 0 0 0,-18-10 64 0 0,1 0 1 0 0,-1 0 0 0 0,0 0 0 0 0,1-1-1 0 0,-1 1 1 0 0,0 0 0 0 0,0 0-1 0 0,0-1 1 0 0,0 1 0 0 0,0 0 0 0 0,0 0-1 0 0,0-1 1 0 0,-1 1 0 0 0,1 0-1 0 0,0 0 1 0 0,-1-2 0 0 0,-6-27 443 0 0,-1 1-409 0 0,-1 0 1 0 0,-2 1 0 0 0,-1 1 0 0 0,-30-52 0 0 0,37 74-473 0 0,-2-2-1575 0 0,7 7 1773 0 0,0-1 0 0 0,0 1 1 0 0,0 0-1 0 0,0 0 0 0 0,0 0 0 0 0,0 0 1 0 0,0 0-1 0 0,0-1 0 0 0,0 1 0 0 0,0 0 1 0 0,0 0-1 0 0,0 0 0 0 0,0 0 0 0 0,0 0 1 0 0,0 0-1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6:42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33 12587 0 0,'-1'-2'311'0'0,"0"0"1"0"0,-1 0-1 0 0,1 0 0 0 0,-1 0 1 0 0,1 0-1 0 0,-1 0 1 0 0,0 1-1 0 0,0-1 1 0 0,0 0-1 0 0,0 1 1 0 0,0 0-1 0 0,0-1 1 0 0,0 1-1 0 0,0 0 0 0 0,-1 0 1 0 0,1 0-1 0 0,0 1 1 0 0,-1-1-1 0 0,-2 0 1 0 0,1 0-150 0 0,0 0 1 0 0,0 0 0 0 0,0 1-1 0 0,0-1 1 0 0,1 1-1 0 0,-1 0 1 0 0,0 0 0 0 0,0 1-1 0 0,0-1 1 0 0,0 1-1 0 0,-6 2 1 0 0,2 1-113 0 0,1 0 1 0 0,0 1-1 0 0,0 1 0 0 0,0-1 1 0 0,1 1-1 0 0,0 0 0 0 0,0 0 0 0 0,1 1 1 0 0,-1 0-1 0 0,1 0 0 0 0,1 0 1 0 0,-5 9-1 0 0,2-2-10 0 0,0 1 1 0 0,1-1-1 0 0,0 1 0 0 0,1 0 1 0 0,-4 27-1 0 0,7-33-26 0 0,1 1-1 0 0,0-1 0 0 0,1 0 1 0 0,0 1-1 0 0,1-1 0 0 0,0 1 0 0 0,0-1 1 0 0,1 0-1 0 0,0 0 0 0 0,4 13 1 0 0,-4-18 32 0 0,0 0 0 0 0,0 0 0 0 0,1 0 1 0 0,-1-1-1 0 0,1 1 0 0 0,-1-1 0 0 0,1 1 1 0 0,0-1-1 0 0,1 0 0 0 0,-1 0 0 0 0,0 0 1 0 0,1 0-1 0 0,0-1 0 0 0,0 1 0 0 0,-1-1 1 0 0,1 0-1 0 0,1 0 0 0 0,-1-1 0 0 0,0 1 1 0 0,0-1-1 0 0,1 0 0 0 0,-1 0 0 0 0,7 1 1 0 0,1-1 90 0 0,-1-1 0 0 0,1 1 1 0 0,-1-2-1 0 0,0 0 0 0 0,1 0 1 0 0,-1-1-1 0 0,0 0 0 0 0,0-1 1 0 0,0 0-1 0 0,0-1 1 0 0,0 0-1 0 0,-1-1 0 0 0,0 0 1 0 0,0-1-1 0 0,0 0 0 0 0,-1 0 1 0 0,1-1-1 0 0,-2-1 0 0 0,1 1 1 0 0,-1-1-1 0 0,13-17 1 0 0,-11 13 60 0 0,16-26 305 0 0,-25 37-445 0 0,0-1-1 0 0,0 0 1 0 0,0 0 0 0 0,0 0 0 0 0,-1 0-1 0 0,1-1 1 0 0,0 1 0 0 0,-1 0 0 0 0,1 0-1 0 0,-1 0 1 0 0,0 0 0 0 0,0-1 0 0 0,0 1-1 0 0,0 0 1 0 0,0 0 0 0 0,-1-3 0 0 0,-2 5 196 0 0,-2 8-271 0 0,-3 8-52 0 0,4-3 63 0 0,0-1 0 0 0,1 1 0 0 0,0 0 0 0 0,1 0 0 0 0,0 0 0 0 0,1 0 0 0 0,0 0-1 0 0,2 0 1 0 0,-1 0 0 0 0,1 0 0 0 0,4 14 0 0 0,-4-19 5 0 0,2 1-1 0 0,-1-1 0 0 0,1 1 0 0 0,0-1 0 0 0,1 0 0 0 0,0 0 0 0 0,0-1 0 0 0,1 1 0 0 0,0-1 0 0 0,0 0 0 0 0,1 0 0 0 0,0 0 1 0 0,0-1-1 0 0,0 0 0 0 0,1 0 0 0 0,0-1 0 0 0,10 7 0 0 0,12 8-83 0 0,-26-13-6865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4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26 963 11883 0 0,'-1'-1'378'0'0,"-3"-1"652"0"0,5 3-735 0 0,0 0-270 0 0,0 0 1 0 0,0 0-1 0 0,0 1 0 0 0,0-1 1 0 0,-1 0-1 0 0,1 0 1 0 0,0 0-1 0 0,-1 1 0 0 0,1-1 1 0 0,-1 0-1 0 0,1 1 1 0 0,-1-1-1 0 0,1 0 0 0 0,-1 1 1 0 0,0-1-1 0 0,0 0 1 0 0,0 1-1 0 0,0-1 0 0 0,0 2 1 0 0,-8 46 392 0 0,-2 4-268 0 0,-3 62 0 0 0,13-97-159 0 0,0-1 0 0 0,0 1 0 0 0,2-1 0 0 0,0 0 0 0 0,1 0 0 0 0,1 1 0 0 0,10 27 0 0 0,-4-22 29 0 0,0 6 8 0 0,2-1-1 0 0,1 0 0 0 0,1-1 1 0 0,24 34-1 0 0,-34-54 27 0 0,2-1 0 0 0,-1 0 1 0 0,1 0-1 0 0,0 0 0 0 0,0-1 0 0 0,0 0 0 0 0,1 0 0 0 0,0 0 0 0 0,0-1 0 0 0,0 0 0 0 0,0 0 0 0 0,1-1 1 0 0,0 0-1 0 0,-1-1 0 0 0,1 1 0 0 0,0-1 0 0 0,0-1 0 0 0,0 1 0 0 0,1-2 0 0 0,-1 1 0 0 0,10-1 0 0 0,12-3 110 0 0,1-1-1 0 0,-1-1 1 0 0,1-1-1 0 0,-1-2 1 0 0,-1-1-1 0 0,0-2 0 0 0,33-16 1 0 0,186-116 551 0 0,-144 79-554 0 0,-56 32-13 0 0,-2-2 1 0 0,52-50-1 0 0,-25 22 44 0 0,-41 34-126 0 0,2 2 0 0 0,1 1 1 0 0,70-36-1 0 0,-90 54-70 0 0,1 0 0 0 0,0 1 0 0 0,1 1 0 0 0,-1 0 0 0 0,1 2 0 0 0,0-1 0 0 0,0 2 0 0 0,0 0 0 0 0,1 2 0 0 0,-1-1 0 0 0,0 2 0 0 0,23 4 0 0 0,-14 0 12 0 0,1-1-1 0 0,-1 0 0 0 0,1-2 0 0 0,0-1 0 0 0,52-6 0 0 0,-35-4 34 0 0,-1-2-1 0 0,74-30 1 0 0,-46 15-170 0 0,-37 15 125 0 0,0 1 0 0 0,1 2-1 0 0,0 2 1 0 0,0 1 0 0 0,1 1-1 0 0,-1 2 1 0 0,45 3 0 0 0,84-1-66 0 0,15 1 34 0 0,-85 7 37 0 0,-56-2 4 0 0,0-3 0 0 0,0-1 1 0 0,0-2-1 0 0,1-1 0 0 0,55-10 0 0 0,17-16 35 0 0,-72 15-14 0 0,1 2-1 0 0,0 1 1 0 0,0 3 0 0 0,1 1-1 0 0,42 1 1 0 0,-55 8-87 0 0,1 2 0 0 0,-1 0 0 0 0,0 2 0 0 0,0 1 0 0 0,45 22 0 0 0,-37-16 83 0 0,6 2 64 0 0,149 54 90 0 0,-168-65-174 0 0,0-1-1 0 0,1-1 0 0 0,-1-1 1 0 0,1-1-1 0 0,0-1 0 0 0,38-3 1 0 0,-4-7 35 0 0,0-3 0 0 0,58-19 0 0 0,63-14-103 0 0,-154 41 61 0 0,0 0 0 0 0,0 2 0 0 0,0 1 0 0 0,0 2 0 0 0,33 3-1 0 0,-38 0 27 0 0,0 2 0 0 0,0 0 0 0 0,-1 1 1 0 0,0 1-1 0 0,35 20 0 0 0,-37-18-18 0 0,1-1 0 0 0,1 0 1 0 0,0-1-1 0 0,0-1 0 0 0,0-1 0 0 0,25 4 1 0 0,-16-7 35 0 0,-1-2 0 0 0,1-1 0 0 0,0-1 0 0 0,52-10 0 0 0,109-35 24 0 0,-158 38-48 0 0,50-15-137 0 0,36-10 121 0 0,157-23 0 0 0,-60 36 321 0 0,-105 12-253 0 0,118-24 1 0 0,-207 27-61 0 0,331-63 65 0 0,-253 54-88 0 0,160-2 1 0 0,-209 15-7 0 0,0 2-1 0 0,0 3 1 0 0,0 2 0 0 0,-1 1-1 0 0,0 3 1 0 0,58 20 0 0 0,-64-15 22 0 0,-1-2 0 0 0,2-1 0 0 0,0-3 0 0 0,0-1 0 0 0,1-3 0 0 0,-1-1 0 0 0,1-2 0 0 0,0-2 0 0 0,0-2 0 0 0,50-8 0 0 0,211-57-75 0 0,-185 35 173 0 0,201-25 0 0 0,-294 55-107 0 0,0 1-1 0 0,0 2 0 0 0,0 0 0 0 0,-1 2 1 0 0,1 1-1 0 0,-1 1 0 0 0,0 1 1 0 0,0 2-1 0 0,-1 0 0 0 0,44 22 1 0 0,-57-26 17 0 0,0 1 1 0 0,-1-2-1 0 0,2 1 1 0 0,-1-2-1 0 0,0 0 1 0 0,0 0 0 0 0,1-1-1 0 0,-1 0 1 0 0,1-1-1 0 0,-1-1 1 0 0,0 0-1 0 0,1-1 1 0 0,-1 0 0 0 0,18-5-1 0 0,13-8 147 0 0,-1-1 1 0 0,68-37-1 0 0,-11 5 52 0 0,-23 17-119 0 0,-17 8-4 0 0,-2-3 0 0 0,69-41 0 0 0,-119 62 3 0 0,0-1-1 0 0,0 1 1 0 0,0-1-1 0 0,0-1 0 0 0,-1 1 1 0 0,0-1-1 0 0,0 0 1 0 0,-1 0-1 0 0,0-1 1 0 0,0 0-1 0 0,-1 0 1 0 0,6-14-1 0 0,-8 17 22 0 0,-1-1 1 0 0,1 0-1 0 0,-1 1 0 0 0,0-1 1 0 0,0 0-1 0 0,-1 1 1 0 0,1-1-1 0 0,-1 0 0 0 0,-1 0 1 0 0,1 0-1 0 0,-1 1 0 0 0,0-1 1 0 0,0 0-1 0 0,-1 1 0 0 0,1-1 1 0 0,-1 1-1 0 0,-1-1 0 0 0,1 1 1 0 0,-1 0-1 0 0,-5-8 1 0 0,-6-5 200 0 0,-1 1 0 0 0,-31-27 0 0 0,29 28-1354 0 0,0 0-1 0 0,-19-25 0 0 0,25 22-5422 0 0,7 8-2224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1:21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27 10866 0 0,'35'-9'2196'0'0,"-11"2"3562"0"0,-43 12-5393 0 0,0 1 0 0 0,0 0 0 0 0,1 2 0 0 0,0 0 0 0 0,-23 15 0 0 0,48-28 409 0 0,7-5-280 0 0,1 0 0 0 0,0 1 0 0 0,1 1 0 0 0,-1 0 0 0 0,28-8 0 0 0,-29 16-97 0 0,-21 9-247 0 0,-5 6-429 0 0,-2 1-833 0 0,8-9-3515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5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45 12691 0 0,'-1'-2'321'0'0,"1"-1"0"0"0,-1 1 0 0 0,1 0 0 0 0,0 0 1 0 0,-1 0-1 0 0,1-1 0 0 0,0 1 0 0 0,1 0 0 0 0,-1 0 1 0 0,0-1-1 0 0,1 1 0 0 0,-1 0 0 0 0,1 0 0 0 0,0 0 1 0 0,-1 0-1 0 0,1-1 0 0 0,0 1 0 0 0,2-3 0 0 0,-2 6-236 0 0,0 0 0 0 0,0 0 0 0 0,0-1 0 0 0,-1 1 0 0 0,1 0-1 0 0,0 0 1 0 0,-1 0 0 0 0,1 0 0 0 0,0 0 0 0 0,-1 0 0 0 0,1 0 0 0 0,-1 0-1 0 0,0 0 1 0 0,1 0 0 0 0,-1 0 0 0 0,0 0 0 0 0,0 0 0 0 0,0 0 0 0 0,1 0-1 0 0,-1 1 1 0 0,0-1 0 0 0,-1 1 0 0 0,8 38-235 0 0,-7-39 201 0 0,55 712 1 0 0,-91 467-458 0 0,32-1125 435 0 0,-2 0-1 0 0,-21 87 1 0 0,20-115 42 0 0,-2-1 0 0 0,0 0-1 0 0,-2-1 1 0 0,-1 0 0 0 0,0-1 0 0 0,-2 0 0 0 0,-22 27-1 0 0,22-38-31 0 0,13-13-79 0 0,1 0-1 0 0,0 0 1 0 0,-1 0-1 0 0,1 0 1 0 0,0 0-1 0 0,0 0 1 0 0,-1 0-1 0 0,1 0 0 0 0,0 0 1 0 0,0 0-1 0 0,-1 0 1 0 0,1 0-1 0 0,0 0 1 0 0,0 0-1 0 0,-1-1 1 0 0,1 1-1 0 0,0 0 1 0 0,0 0-1 0 0,0 0 1 0 0,-1 0-1 0 0,1-1 0 0 0,0 1 1 0 0,0 0-1 0 0,0 0 1 0 0,-1 0-1 0 0,1-1 1 0 0,0 1-1 0 0,0 0 1 0 0,0 0-1 0 0,0-1 1 0 0,0 1-1 0 0,0 0 1 0 0,0 0-1 0 0,0-1 1 0 0,-1 1-1 0 0,1-4-817 0 0,-1 0 1 0 0,1 0 0 0 0,0 0-1 0 0,0 0 1 0 0,0 0-1 0 0,2-7 1 0 0,2-13-6504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5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86 136 13043 0 0,'1'-5'266'0'0,"0"0"1"0"0,0 1-1 0 0,1-1 1 0 0,0 1 0 0 0,0-1-1 0 0,0 1 1 0 0,0 0-1 0 0,1 0 1 0 0,-1 0-1 0 0,1 0 1 0 0,0 0 0 0 0,0 0-1 0 0,1 1 1 0 0,-1 0-1 0 0,8-6 1 0 0,7-8 1092 0 0,-27 32-1118 0 0,1-1-1 0 0,1 1 1 0 0,1 1 0 0 0,0-1 0 0 0,-7 28 0 0 0,3-9-155 0 0,-9 19-138 0 0,9-29 64 0 0,1 1 0 0 0,-10 50 0 0 0,19-75 0 0 0,0 0 0 0 0,0 0 0 0 0,0 0 0 0 0,0 0 0 0 0,1 0 1 0 0,-1 0-1 0 0,0 0 0 0 0,0 0 0 0 0,0 0 0 0 0,0 0 0 0 0,0 0 1 0 0,0 0-1 0 0,0 0 0 0 0,0 0 0 0 0,1 0 0 0 0,-1 0 0 0 0,0 0 1 0 0,0 0-1 0 0,0 0 0 0 0,0 0 0 0 0,0 0 0 0 0,0 0 0 0 0,0 0 1 0 0,0 0-1 0 0,0 0 0 0 0,1 0 0 0 0,-1 0 0 0 0,0 0 0 0 0,0 0 1 0 0,0 0-1 0 0,0 0 0 0 0,0 0 0 0 0,0 0 0 0 0,0 0 0 0 0,0 1 1 0 0,0-1-1 0 0,0 0 0 0 0,0 0 0 0 0,1 0 0 0 0,-1 0 0 0 0,0 0 1 0 0,0 0-1 0 0,0 0 0 0 0,0 0 0 0 0,0 0 0 0 0,0 1 0 0 0,0-1 0 0 0,0 0 1 0 0,0 0-1 0 0,0 0 0 0 0,0 0 0 0 0,0 0 0 0 0,0 0 0 0 0,0 0 1 0 0,0 0-1 0 0,0 1 0 0 0,0-1 0 0 0,0 0 0 0 0,0 0 0 0 0,0 0 1 0 0,10-12 452 0 0,12-19-20 0 0,3-18-111 0 0,-2-1 1 0 0,-2-1-1 0 0,25-93 1 0 0,-41 128-225 0 0,6-10 32 0 0,-5 27-167 0 0,3 14-81 0 0,-2 6 71 0 0,0 1 0 0 0,4 22 0 0 0,-9-31 17 0 0,1 0-1 0 0,0 0 0 0 0,1 0 1 0 0,0-1-1 0 0,1 1 1 0 0,1-1-1 0 0,0 0 0 0 0,0-1 1 0 0,10 13-1 0 0,43 41 94 0 0,-65-70 80 0 0,-1 0 0 0 0,0 1 0 0 0,0 0 0 0 0,0 0 0 0 0,0 0 0 0 0,-1 1 0 0 0,1 1 0 0 0,-1-1 0 0 0,0 1 0 0 0,0 0 0 0 0,0 1 0 0 0,0 0 0 0 0,0 0 0 0 0,-11 1 0 0 0,-11 0-184 0 0,1 1-1 0 0,-50 9 0 0 0,71-9-414 0 0,-42 10 1181 0 0,29 1-2525 0 0,7 5-4538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13451 0 0,'6'16'896'0'0,"0"0"0"0"0,-1 1 0 0 0,0 0-1 0 0,-2 0 1 0 0,4 29 0 0 0,2 106-420 0 0,-7-98-154 0 0,0 2-223 0 0,23 256 134 0 0,-23-298-172 0 0,0-7 33 0 0,-1 0-1 0 0,1 0 1 0 0,-2 0 0 0 0,1 0 0 0 0,-1 0-1 0 0,0 0 1 0 0,0 1 0 0 0,-1-1 0 0 0,0 0-1 0 0,0 0 1 0 0,-3 8 0 0 0,4-15-85 0 0,0 0 0 0 0,0 0 1 0 0,0 0-1 0 0,0 1 0 0 0,0-1 1 0 0,0 0-1 0 0,0 0 0 0 0,-1 0 1 0 0,1 0-1 0 0,0 1 0 0 0,0-1 1 0 0,0 0-1 0 0,0 0 0 0 0,0 0 1 0 0,0 0-1 0 0,-1 0 0 0 0,1 1 0 0 0,0-1 1 0 0,0 0-1 0 0,0 0 0 0 0,0 0 1 0 0,-1 0-1 0 0,1 0 0 0 0,0 0 1 0 0,0 0-1 0 0,0 0 0 0 0,-1 0 1 0 0,1 0-1 0 0,0 1 0 0 0,0-1 1 0 0,0 0-1 0 0,-1 0 0 0 0,1 0 0 0 0,0 0 1 0 0,0 0-1 0 0,0-1 0 0 0,-1 1 1 0 0,1 0-1 0 0,0 0 0 0 0,0 0 1 0 0,0 0-1 0 0,-1 0 0 0 0,1 0 1 0 0,0 0-1 0 0,-7-10-75 0 0,-2-14-1835 0 0,5-13-5108 0 0,3 23 105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7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12339 0 0,'12'0'5232'0'0,"29"-3"-1972"0"0,-1-1-1828 0 0,12-2-811 0 0,-1-3 0 0 0,0-2 0 0 0,70-24 0 0 0,-74 19-666 0 0,83-40 0 0 0,-125 54-142 0 0,5-5-1342 0 0,-15-1-8191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 13627 0 0,'0'0'208'0'0,"0"-1"0"0"0,-1 1 0 0 0,1-1-1 0 0,0 1 1 0 0,0-1 0 0 0,-1 0 0 0 0,1 1 0 0 0,0-1 0 0 0,0 1 0 0 0,0-1-1 0 0,0 0 1 0 0,0 1 0 0 0,0-1 0 0 0,0 0 0 0 0,0 1 0 0 0,0-1 0 0 0,0 0-1 0 0,0 1 1 0 0,0-1 0 0 0,0 1 0 0 0,0-1 0 0 0,1 0 0 0 0,-1 1 0 0 0,0-1 0 0 0,0 1-1 0 0,2-2 1 0 0,-2 3-103 0 0,1-1 0 0 0,-1 0 0 0 0,1 1 0 0 0,-1 0 0 0 0,0-1 0 0 0,1 1 0 0 0,-1-1 1 0 0,1 1-1 0 0,-1-1 0 0 0,0 1 0 0 0,1 0 0 0 0,-1-1 0 0 0,0 1 0 0 0,0 0 0 0 0,0-1 0 0 0,1 1 0 0 0,-1 0 0 0 0,0-1 0 0 0,0 1 0 0 0,0 0 0 0 0,0 0 0 0 0,0-1 0 0 0,0 1 0 0 0,0 0 0 0 0,-1 0 0 0 0,3 152 791 0 0,28 188-1 0 0,-21-295-880 0 0,2-1 0 0 0,25 68 0 0 0,-6-24-48 0 0,-25-73-98 0 0,-1 0-1 0 0,3 22 0 0 0,-7-9-7155 0 0,-1-22-1634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9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254 302 11466 0 0,'13'-68'2901'0'0,"-7"44"-1798"0"0,-2 0 0 0 0,4-46 0 0 0,-8 64-911 0 0,0 1 0 0 0,0-1 0 0 0,-1 1 0 0 0,1-1-1 0 0,-1 1 1 0 0,0-1 0 0 0,-1 1 0 0 0,1 0 0 0 0,-1 0 0 0 0,0 0 0 0 0,-1 0 0 0 0,1 0 0 0 0,-1 0-1 0 0,0 0 1 0 0,0 1 0 0 0,0-1 0 0 0,-1 1 0 0 0,-4-4 0 0 0,7 7-159 0 0,0-1 0 0 0,-1 1 1 0 0,0 0-1 0 0,1-1 0 0 0,-1 1 0 0 0,0 0 1 0 0,1 0-1 0 0,-1 0 0 0 0,0 1 0 0 0,0-1 1 0 0,0 0-1 0 0,0 1 0 0 0,0-1 0 0 0,0 1 1 0 0,0-1-1 0 0,0 1 0 0 0,0 0 0 0 0,0 0 1 0 0,0 0-1 0 0,0 0 0 0 0,-3 1 0 0 0,2 0-24 0 0,0 0-1 0 0,0 1 0 0 0,0-1 1 0 0,1 1-1 0 0,-1-1 0 0 0,1 1 1 0 0,-1 0-1 0 0,1 0 0 0 0,0 0 1 0 0,0 0-1 0 0,0 1 0 0 0,-4 4 1 0 0,-3 8-54 0 0,1 0 0 0 0,0 0 1 0 0,1 1-1 0 0,-6 18 1 0 0,10-26 79 0 0,-84 273-287 0 0,76-235 188 0 0,3 1 0 0 0,2-1 0 0 0,2 1 0 0 0,2 60 0 0 0,3-97 68 0 0,0 0-1 0 0,0 0 1 0 0,1 0 0 0 0,1 0-1 0 0,0 0 1 0 0,6 14 0 0 0,-9-23 9 0 0,1 1 1 0 0,-1 0 0 0 0,1-1-1 0 0,0 1 1 0 0,0 0-1 0 0,0-1 1 0 0,0 1-1 0 0,0-1 1 0 0,0 0-1 0 0,0 1 1 0 0,0-1 0 0 0,0 0-1 0 0,1 1 1 0 0,-1-1-1 0 0,1 0 1 0 0,-1 0-1 0 0,1 0 1 0 0,-1 0 0 0 0,1-1-1 0 0,-1 1 1 0 0,1 0-1 0 0,0-1 1 0 0,-1 1-1 0 0,1-1 1 0 0,0 1-1 0 0,0-1 1 0 0,-1 0 0 0 0,1 0-1 0 0,0 0 1 0 0,0 0-1 0 0,0 0 1 0 0,-1 0-1 0 0,1 0 1 0 0,0-1-1 0 0,0 1 1 0 0,-1-1 0 0 0,1 1-1 0 0,0-1 1 0 0,-1 0-1 0 0,1 1 1 0 0,0-1-1 0 0,-1 0 1 0 0,1 0 0 0 0,1-2-1 0 0,9-6 53 0 0,1-1 0 0 0,-2-1 0 0 0,0 0 0 0 0,0-1 0 0 0,-1 0 0 0 0,17-24 0 0 0,44-90 389 0 0,-52 91-374 0 0,-5 7-30 0 0,-1 1 1 0 0,-2-2-1 0 0,-1 0 1 0 0,-1 0-1 0 0,-1-1 1 0 0,-2 0-1 0 0,-1 0 1 0 0,-1 0-1 0 0,-2-1 1 0 0,-2-55-1 0 0,0 83-33 0 0,-1 1 1 0 0,1-1-1 0 0,-1 1 0 0 0,0 0 0 0 0,1-1 0 0 0,-1 1 0 0 0,0 0 0 0 0,0 0 0 0 0,-1-1 0 0 0,1 1 0 0 0,0 0 0 0 0,-1 0 0 0 0,1 0 0 0 0,-1 0 1 0 0,-2-1-1 0 0,4 2-16 0 0,-1 1 1 0 0,1 0-1 0 0,0-1 1 0 0,-1 1-1 0 0,1 0 1 0 0,-1 0-1 0 0,0-1 1 0 0,1 1-1 0 0,-1 0 1 0 0,1 0-1 0 0,-1 0 1 0 0,1 0-1 0 0,-1 0 1 0 0,1 0-1 0 0,-1 0 1 0 0,1 0-1 0 0,-1 0 1 0 0,0 0-1 0 0,1 0 1 0 0,-1 0-1 0 0,1 0 1 0 0,-1 0-1 0 0,1 0 1 0 0,-1 1-1 0 0,0-1 1 0 0,0 1-15 0 0,0 0-1 0 0,0 0 1 0 0,-1 0 0 0 0,1 0 0 0 0,0 0-1 0 0,1 1 1 0 0,-1-1 0 0 0,0 0 0 0 0,0 0-1 0 0,1 1 1 0 0,-1-1 0 0 0,0 1 0 0 0,1-1-1 0 0,-1 2 1 0 0,-6 20-43 0 0,1 0 0 0 0,1 1 1 0 0,2-1-1 0 0,0 1 0 0 0,0 37 0 0 0,3-46 63 0 0,1 0 0 0 0,1 0 0 0 0,0 0 0 0 0,0-1 0 0 0,2 1 0 0 0,0-1 0 0 0,0 0 0 0 0,1 0 0 0 0,1 0 0 0 0,9 14 0 0 0,-13-23 5 0 0,2-1 0 0 0,-1 1 0 0 0,0-1 0 0 0,1 0 0 0 0,0 0 0 0 0,0-1 0 0 0,0 1 1 0 0,0-1-1 0 0,1 0 0 0 0,-1 0 0 0 0,1 0 0 0 0,0-1 0 0 0,-1 1 0 0 0,1-1 0 0 0,1 0 0 0 0,-1-1 1 0 0,0 1-1 0 0,0-1 0 0 0,1 0 0 0 0,-1 0 0 0 0,0-1 0 0 0,1 1 0 0 0,-1-1 0 0 0,1-1 0 0 0,-1 1 1 0 0,0-1-1 0 0,1 0 0 0 0,-1 0 0 0 0,8-3 0 0 0,-3 1-202 0 0,1-1 0 0 0,-1 0 0 0 0,0 0 0 0 0,0-1 1 0 0,18-12-1 0 0,-19 10-654 0 0,0 0 1 0 0,0-1 0 0 0,-1 0 0 0 0,0 0 0 0 0,9-12-1 0 0,2-8-4263 0 0,-11 14-1717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39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95 13227 0 0,'-6'-3'826'0'0,"-20"-4"1665"0"0,26 8-2480 0 0,-1-1 0 0 0,0 0-1 0 0,1 1 1 0 0,-1-1 0 0 0,1 0-1 0 0,-1 1 1 0 0,1-1 0 0 0,-1 1-1 0 0,1-1 1 0 0,-1 1-1 0 0,1-1 1 0 0,0 1 0 0 0,-1 0-1 0 0,1-1 1 0 0,0 1 0 0 0,-1-1-1 0 0,1 1 1 0 0,0 0 0 0 0,0-1-1 0 0,-1 1 1 0 0,1 0 0 0 0,0-1-1 0 0,0 1 1 0 0,0 0 0 0 0,0-1-1 0 0,0 1 1 0 0,0 0-1 0 0,0-1 1 0 0,0 1 0 0 0,0 0-1 0 0,0-1 1 0 0,1 1 0 0 0,-1 0-1 0 0,0-1 1 0 0,0 1 0 0 0,1 0-1 0 0,-1 0 1 0 0,63 383 992 0 0,-63-382-959 0 0,0-1-1 0 0,0 1 1 0 0,0-1 0 0 0,0 1-1 0 0,1-1 1 0 0,-1 1 0 0 0,0-1-1 0 0,1 1 1 0 0,0-1 0 0 0,-1 1-1 0 0,1-1 1 0 0,0 1 0 0 0,0-1-1 0 0,0 0 1 0 0,0 1 0 0 0,0-1-1 0 0,0 0 1 0 0,2 2 0 0 0,6-7 1047 0 0,2-14-282 0 0,17-63-519 0 0,-3-1 1 0 0,18-109-1 0 0,-35 154-232 0 0,-8 35-51 0 0,1-3-7 0 0,0-1 0 0 0,1 0 0 0 0,-1 0 1 0 0,1 0-1 0 0,0 1 0 0 0,1-1 0 0 0,5-9 0 0 0,-6 17 9 0 0,0 0 0 0 0,0 0 0 0 0,0 0 0 0 0,0 1 0 0 0,-1-1-1 0 0,1 1 1 0 0,-1-1 0 0 0,1 1 0 0 0,-1 0 0 0 0,1 3 0 0 0,94 300-47 0 0,-94-299 51 0 0,-1-1 0 0 0,2 0-1 0 0,-1 0 1 0 0,1 0 0 0 0,0 0-1 0 0,5 7 1 0 0,-8-12 3 0 0,1 0-1 0 0,-1 0 1 0 0,1-1-1 0 0,0 1 0 0 0,-1 0 1 0 0,1-1-1 0 0,0 1 1 0 0,0-1-1 0 0,-1 1 1 0 0,1-1-1 0 0,0 1 0 0 0,0-1 1 0 0,0 1-1 0 0,0-1 1 0 0,0 0-1 0 0,-1 1 1 0 0,1-1-1 0 0,0 0 1 0 0,0 0-1 0 0,1 0 0 0 0,0 0 24 0 0,-1 0 0 0 0,1-1 0 0 0,-1 1 0 0 0,0-1 0 0 0,1 0 0 0 0,-1 1 0 0 0,0-1 0 0 0,0 0 0 0 0,0 0 0 0 0,1 0 0 0 0,-1 0 0 0 0,0 1 0 0 0,0-2 0 0 0,0 1 0 0 0,0 0 0 0 0,-1 0 0 0 0,1 0 0 0 0,1-2 0 0 0,15-26 115 0 0,-1 0 0 0 0,-1-2 1 0 0,-1 0-1 0 0,-2 0 0 0 0,10-42 0 0 0,29-68-223 0 0,-50 138 74 0 0,0 1 0 0 0,0-1 1 0 0,0 1-1 0 0,0-1 0 0 0,1 1 0 0 0,-1-1 0 0 0,1 1 1 0 0,0 0-1 0 0,0 0 0 0 0,4-4 0 0 0,-6 6-4 0 0,0 0-1 0 0,1 0 0 0 0,-1 0 0 0 0,0-1 1 0 0,1 1-1 0 0,-1 0 0 0 0,0 0 1 0 0,1 0-1 0 0,-1 0 0 0 0,0 0 1 0 0,1 0-1 0 0,-1 0 0 0 0,0 1 1 0 0,1-1-1 0 0,-1 0 0 0 0,0 0 0 0 0,1 0 1 0 0,-1 0-1 0 0,0 0 0 0 0,1 0 1 0 0,-1 1-1 0 0,0-1 0 0 0,1 0 1 0 0,-1 0-1 0 0,0 1 0 0 0,0-1 1 0 0,1 0-1 0 0,-1 1 0 0 0,11 18 15 0 0,34 115 2 0 0,-33-91-54 0 0,2 0 1 0 0,27 53-1 0 0,-40-92 41 0 0,1 0-1 0 0,1-1 1 0 0,-1 1 0 0 0,0-1-1 0 0,1 1 1 0 0,0-1-1 0 0,0 0 1 0 0,0 0 0 0 0,0 0-1 0 0,0 0 1 0 0,1-1-1 0 0,-1 1 1 0 0,1-1 0 0 0,4 3-1 0 0,-5-5 15 0 0,-1 1 0 0 0,1 0 0 0 0,-1-1 0 0 0,1 0-1 0 0,-1 1 1 0 0,1-1 0 0 0,-1 0 0 0 0,1 0 0 0 0,-1-1-1 0 0,1 1 1 0 0,-1 0 0 0 0,1-1 0 0 0,-1 1 0 0 0,0-1 0 0 0,1 0-1 0 0,-1 0 1 0 0,0 0 0 0 0,1 0 0 0 0,-1 0 0 0 0,0-1-1 0 0,0 1 1 0 0,0-1 0 0 0,0 1 0 0 0,0-1 0 0 0,2-2-1 0 0,12-13-68 0 0,0-1-1 0 0,0 0 0 0 0,-2-1 0 0 0,0-1 0 0 0,-2 0 0 0 0,0-1 1 0 0,-1 0-1 0 0,-1-1 0 0 0,-1 0 0 0 0,-1-1 0 0 0,-1 1 0 0 0,-1-1 0 0 0,-1-1 1 0 0,-1 1-1 0 0,-1-1 0 0 0,0-28 0 0 0,-3 52 65 0 0,0-1 0 0 0,0 0 0 0 0,0 0 1 0 0,0 0-1 0 0,0 0 0 0 0,0 1 0 0 0,0-1 0 0 0,0 0 0 0 0,0 0 0 0 0,-1 0 1 0 0,1 0-1 0 0,0 1 0 0 0,0-1 0 0 0,-1 0 0 0 0,1 0 0 0 0,-1 1 1 0 0,1-1-1 0 0,-1-1 0 0 0,-8 8 230 0 0,-6 24-183 0 0,8 8-11 0 0,2-1 0 0 0,-1 73 0 0 0,7-91-59 0 0,0 0 1 0 0,1-1-1 0 0,0 0 0 0 0,2 1 1 0 0,0-1-1 0 0,1-1 1 0 0,1 1-1 0 0,8 17 0 0 0,-11-31 37 0 0,-1 1 0 0 0,2-1-1 0 0,-1 0 1 0 0,0 0-1 0 0,1 0 1 0 0,0 0-1 0 0,0-1 1 0 0,0 0-1 0 0,0 0 1 0 0,0 0 0 0 0,1 0-1 0 0,-1 0 1 0 0,6 1-1 0 0,-8-3-168 0 0,1 0 0 0 0,-1 0 0 0 0,1 0 0 0 0,-1-1-1 0 0,1 1 1 0 0,-1-1 0 0 0,1 0 0 0 0,-1 1 0 0 0,1-1-1 0 0,0-1 1 0 0,-1 1 0 0 0,5-1 0 0 0,-6 1-301 0 0,1-1 1 0 0,0 0-1 0 0,0 0 1 0 0,0 1-1 0 0,-1-1 1 0 0,1 0 0 0 0,0-1-1 0 0,-1 1 1 0 0,1 0-1 0 0,-1 0 1 0 0,0-1-1 0 0,1 1 1 0 0,-1-1-1 0 0,0 1 1 0 0,0-1-1 0 0,0 1 1 0 0,0-1-1 0 0,1-2 1 0 0,3-9-7480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0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29 19076 0 0,'-62'-29'4210'0'0,"71"33"-4147"0"0,0-1 0 0 0,0 0 0 0 0,-1-1 0 0 0,2 0 0 0 0,-1-1 0 0 0,13 2 0 0 0,6 0-1952 0 0,-2 0-5039 0 0,-11-3-1573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13571 0 0,'1'-4'238'0'0,"-1"1"0"0"0,0 0 0 0 0,1 0 0 0 0,-1 0 1 0 0,1 0-1 0 0,0 0 0 0 0,0 0 0 0 0,0 1 0 0 0,0-1 0 0 0,1 0 0 0 0,-1 0 0 0 0,1 1 0 0 0,0-1 1 0 0,0 1-1 0 0,0-1 0 0 0,0 1 0 0 0,0 0 0 0 0,0 0 0 0 0,4-3 0 0 0,-5 4-151 0 0,1 0 0 0 0,0 0 0 0 0,0 0 0 0 0,-1 0 0 0 0,1 1 0 0 0,0-1 0 0 0,0 0 0 0 0,0 1 0 0 0,0-1 0 0 0,0 1 0 0 0,0 0 0 0 0,0 0 0 0 0,0-1 0 0 0,0 1 0 0 0,0 1 0 0 0,0-1 0 0 0,0 0 0 0 0,0 0 0 0 0,0 1 0 0 0,0-1 0 0 0,0 1 0 0 0,0 0 0 0 0,0-1 0 0 0,0 1 0 0 0,-1 0 0 0 0,1 0 0 0 0,0 0 0 0 0,0 0 0 0 0,-1 1 0 0 0,3 2 0 0 0,0-1 10 0 0,-1 1-1 0 0,1 0 1 0 0,-1 1 0 0 0,-1-1-1 0 0,1 1 1 0 0,0-1 0 0 0,-1 1-1 0 0,0 0 1 0 0,0 0 0 0 0,-1 0 0 0 0,1 0-1 0 0,-1 0 1 0 0,1 9 0 0 0,0 9 126 0 0,0 42 0 0 0,-3-43-168 0 0,-2 177 226 0 0,4 174-385 0 0,0-362 102 0 0,0 1-1 0 0,1-2 1 0 0,0 1 0 0 0,1 0-1 0 0,0 0 1 0 0,0-1-1 0 0,9 17 1 0 0,-11-24 7 0 0,0-1 1 0 0,1 1 0 0 0,-1-1-1 0 0,1 1 1 0 0,0-1 0 0 0,0 0-1 0 0,0 0 1 0 0,0 0-1 0 0,0 0 1 0 0,0 0 0 0 0,1 0-1 0 0,-1-1 1 0 0,0 1 0 0 0,1-1-1 0 0,0 1 1 0 0,-1-1-1 0 0,1 0 1 0 0,0 0 0 0 0,-1 0-1 0 0,1-1 1 0 0,0 1-1 0 0,0 0 1 0 0,0-1 0 0 0,0 0-1 0 0,0 0 1 0 0,-1 0 0 0 0,1 0-1 0 0,0 0 1 0 0,0-1-1 0 0,0 1 1 0 0,0-1 0 0 0,0 0-1 0 0,-1 0 1 0 0,4-1 0 0 0,12-5 44 0 0,-1-2 0 0 0,1 0 1 0 0,-1-1-1 0 0,-1-1 0 0 0,0-1 1 0 0,22-19-1 0 0,-3-3-1456 0 0,45-54-1 0 0,-32 27-4869 0 0,-25 29-1770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9:38:40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16644 0 0,'-1'-12'2575'0'0,"9"15"-1569"0"0,8 18-577 0 0,-10 1-238 0 0,-2 0 1 0 0,-1 1-1 0 0,0-1 1 0 0,-2 1-1 0 0,-1 0 1 0 0,-3 36-1 0 0,0-6-51 0 0,-1 70 361 0 0,1 125-269 0 0,5-207-359 0 0,2 0 0 0 0,2 0-1 0 0,21 78 1 0 0,-19-96-765 0 0,-6-16-1887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1DE8-7EC9-3A43-0C9B-7122EB5B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A18FA-A99B-57B4-2FCF-BAFA6D66D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73AC-95D6-2A6E-40EE-FA1CA559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6858-AB9E-2C8B-7556-F36C5C9A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C2A3-1D44-CE38-49DA-1F1CC52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36CE-246D-89C1-E5B8-2B3F0CD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45A84-2C0D-E961-1FB6-FCEE2AB5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2612-5CC7-4C40-E37B-122BD05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8C65-F0BD-99A3-4A10-362A6B3F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5365-E943-6171-7AE1-7CE355C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EEDFA-C4E5-39D6-FC96-A38C7966F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E8C2-3AD1-F486-DA77-2C6E3B5D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253-2C6C-316C-DDD8-EDE9B01C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D7D1-949B-FF4D-760B-40C2FD9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5765-DD4C-081F-E858-CB1790AC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BD18-6850-0C58-329A-96D9A21A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842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89E0-67F3-96AD-ABD7-BDAD475D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083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9924-9CDE-F280-4142-F30C2AB0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1DB0-C978-0A05-31F4-AE4D8FCC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80EF-4BA9-CC24-0F82-5EF768B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7D87-48C5-75F0-D76D-0D271F1B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4795-4B94-B697-922D-FB41EBB2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BAB6-2519-D6FF-2648-874E450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8A0A-EAFA-A5CF-A566-AFADFBFB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34AC-A7C5-4EC2-2ADE-4CEAE12B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B736-CD7D-1B58-6769-F1D241A2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A6EC-719E-043B-AA49-25450A42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2361-5912-802A-6FDA-8C7757DA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0602-5A6A-EB53-5595-1A98419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8925-6945-B357-7654-65F9A525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BBF3-264A-3FA2-1095-336E7B1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E05-A18F-7D65-4DA5-4E3589A7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C056-8DBC-BEB9-9D0D-EEB55A53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B3186-E8CA-9AC7-DE5D-C6AF4B52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90EA-6F28-DDB5-D0C6-967DBB202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A8A73-AA40-DF96-8335-A9C27717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CAE87-E945-E72E-DD59-9760C1D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5CC1-32F1-248F-CB33-FBB93FDB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F0675-15AD-FD74-E1A3-6E5E5295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FFD7-C755-BA69-A99F-D00C9FBA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B49B-9A2D-7AD5-A164-FF8B1519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7941-77E5-67F3-475C-3509500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B65A-2DA9-2761-715F-FC033049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1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414A-8F06-1ED7-5723-2BCF08DF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3F72-B3F9-9E45-0799-12B636D3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622C7-162D-2C16-4D36-8905F25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8E10-D7B3-3166-FF15-E2EB8533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10B4-D542-9C32-B1CE-C9B47C3F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36DC-7039-B004-4CDA-1A8938D1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D5FC-12C9-A481-23AC-011D821E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3FF3-5E99-CD7D-EF3F-4E515CE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EA6F-B33A-F3DB-9A1A-F2A7D19F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4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8137-EFF4-0CAB-E168-27F5BD40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C64A-1686-8146-A82A-FBA5A013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7F22-12C3-A609-FAA5-A756E3BE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FB20-3B12-DBBB-AFEB-28230C0D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08C76-6E16-CDD0-8E08-FE157B0D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81A3-6169-0E78-3B0B-91DC355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6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2989D-29CC-A570-D5B0-E22D162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DCD2-0C20-214D-E1A3-35946507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E5A8-8AE4-A453-D539-593535C85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4F3-507E-4B27-99E2-F8AE63D4BFF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B5C5-D374-FB7D-2565-ABCE05955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553F-31BB-65FE-DBB5-7C04FF72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image" Target="../media/image20.png"/><Relationship Id="rId42" Type="http://schemas.openxmlformats.org/officeDocument/2006/relationships/customXml" Target="../ink/ink20.xml"/><Relationship Id="rId63" Type="http://schemas.openxmlformats.org/officeDocument/2006/relationships/image" Target="../media/image41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89.png"/><Relationship Id="rId170" Type="http://schemas.openxmlformats.org/officeDocument/2006/relationships/customXml" Target="../ink/ink84.xml"/><Relationship Id="rId191" Type="http://schemas.openxmlformats.org/officeDocument/2006/relationships/image" Target="../media/image105.png"/><Relationship Id="rId205" Type="http://schemas.openxmlformats.org/officeDocument/2006/relationships/image" Target="../media/image112.png"/><Relationship Id="rId226" Type="http://schemas.openxmlformats.org/officeDocument/2006/relationships/customXml" Target="../ink/ink112.xml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15.xml"/><Relationship Id="rId53" Type="http://schemas.openxmlformats.org/officeDocument/2006/relationships/image" Target="../media/image36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84.png"/><Relationship Id="rId5" Type="http://schemas.openxmlformats.org/officeDocument/2006/relationships/image" Target="../media/image12.png"/><Relationship Id="rId95" Type="http://schemas.openxmlformats.org/officeDocument/2006/relationships/image" Target="../media/image57.png"/><Relationship Id="rId160" Type="http://schemas.openxmlformats.org/officeDocument/2006/relationships/customXml" Target="../ink/ink79.xml"/><Relationship Id="rId181" Type="http://schemas.openxmlformats.org/officeDocument/2006/relationships/image" Target="../media/image100.png"/><Relationship Id="rId216" Type="http://schemas.openxmlformats.org/officeDocument/2006/relationships/customXml" Target="../ink/ink107.xml"/><Relationship Id="rId237" Type="http://schemas.openxmlformats.org/officeDocument/2006/relationships/image" Target="../media/image3.png"/><Relationship Id="rId22" Type="http://schemas.openxmlformats.org/officeDocument/2006/relationships/customXml" Target="../ink/ink10.xml"/><Relationship Id="rId43" Type="http://schemas.openxmlformats.org/officeDocument/2006/relationships/image" Target="../media/image31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9.png"/><Relationship Id="rId85" Type="http://schemas.openxmlformats.org/officeDocument/2006/relationships/image" Target="../media/image52.png"/><Relationship Id="rId150" Type="http://schemas.openxmlformats.org/officeDocument/2006/relationships/customXml" Target="../ink/ink74.xml"/><Relationship Id="rId171" Type="http://schemas.openxmlformats.org/officeDocument/2006/relationships/image" Target="../media/image95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23.png"/><Relationship Id="rId12" Type="http://schemas.openxmlformats.org/officeDocument/2006/relationships/customXml" Target="../ink/ink5.xml"/><Relationship Id="rId33" Type="http://schemas.openxmlformats.org/officeDocument/2006/relationships/image" Target="../media/image26.png"/><Relationship Id="rId108" Type="http://schemas.openxmlformats.org/officeDocument/2006/relationships/customXml" Target="../ink/ink53.xml"/><Relationship Id="rId129" Type="http://schemas.openxmlformats.org/officeDocument/2006/relationships/image" Target="../media/image74.png"/><Relationship Id="rId54" Type="http://schemas.openxmlformats.org/officeDocument/2006/relationships/customXml" Target="../ink/ink26.xml"/><Relationship Id="rId75" Type="http://schemas.openxmlformats.org/officeDocument/2006/relationships/image" Target="../media/image47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0.png"/><Relationship Id="rId182" Type="http://schemas.openxmlformats.org/officeDocument/2006/relationships/customXml" Target="../ink/ink90.xml"/><Relationship Id="rId217" Type="http://schemas.openxmlformats.org/officeDocument/2006/relationships/image" Target="../media/image118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3" Type="http://schemas.openxmlformats.org/officeDocument/2006/relationships/image" Target="../media/image21.png"/><Relationship Id="rId119" Type="http://schemas.openxmlformats.org/officeDocument/2006/relationships/image" Target="../media/image69.png"/><Relationship Id="rId44" Type="http://schemas.openxmlformats.org/officeDocument/2006/relationships/customXml" Target="../ink/ink21.xml"/><Relationship Id="rId65" Type="http://schemas.openxmlformats.org/officeDocument/2006/relationships/image" Target="../media/image42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5.png"/><Relationship Id="rId172" Type="http://schemas.openxmlformats.org/officeDocument/2006/relationships/customXml" Target="../ink/ink85.xml"/><Relationship Id="rId193" Type="http://schemas.openxmlformats.org/officeDocument/2006/relationships/image" Target="../media/image106.png"/><Relationship Id="rId207" Type="http://schemas.openxmlformats.org/officeDocument/2006/relationships/image" Target="../media/image113.png"/><Relationship Id="rId228" Type="http://schemas.openxmlformats.org/officeDocument/2006/relationships/customXml" Target="../ink/ink113.xml"/><Relationship Id="rId13" Type="http://schemas.openxmlformats.org/officeDocument/2006/relationships/image" Target="../media/image16.png"/><Relationship Id="rId109" Type="http://schemas.openxmlformats.org/officeDocument/2006/relationships/image" Target="../media/image64.png"/><Relationship Id="rId34" Type="http://schemas.openxmlformats.org/officeDocument/2006/relationships/customXml" Target="../ink/ink16.xml"/><Relationship Id="rId55" Type="http://schemas.openxmlformats.org/officeDocument/2006/relationships/image" Target="../media/image37.png"/><Relationship Id="rId76" Type="http://schemas.openxmlformats.org/officeDocument/2006/relationships/customXml" Target="../ink/ink37.xml"/><Relationship Id="rId97" Type="http://schemas.openxmlformats.org/officeDocument/2006/relationships/image" Target="../media/image58.png"/><Relationship Id="rId120" Type="http://schemas.openxmlformats.org/officeDocument/2006/relationships/customXml" Target="../ink/ink59.xml"/><Relationship Id="rId141" Type="http://schemas.openxmlformats.org/officeDocument/2006/relationships/image" Target="../media/image80.png"/><Relationship Id="rId7" Type="http://schemas.openxmlformats.org/officeDocument/2006/relationships/image" Target="../media/image13.png"/><Relationship Id="rId162" Type="http://schemas.openxmlformats.org/officeDocument/2006/relationships/customXml" Target="../ink/ink80.xml"/><Relationship Id="rId183" Type="http://schemas.openxmlformats.org/officeDocument/2006/relationships/image" Target="../media/image101.png"/><Relationship Id="rId218" Type="http://schemas.openxmlformats.org/officeDocument/2006/relationships/customXml" Target="../ink/ink108.xml"/><Relationship Id="rId239" Type="http://schemas.openxmlformats.org/officeDocument/2006/relationships/image" Target="../media/image4.png"/><Relationship Id="rId24" Type="http://schemas.openxmlformats.org/officeDocument/2006/relationships/customXml" Target="../ink/ink11.xml"/><Relationship Id="rId45" Type="http://schemas.openxmlformats.org/officeDocument/2006/relationships/image" Target="../media/image32.png"/><Relationship Id="rId66" Type="http://schemas.openxmlformats.org/officeDocument/2006/relationships/customXml" Target="../ink/ink32.xml"/><Relationship Id="rId87" Type="http://schemas.openxmlformats.org/officeDocument/2006/relationships/image" Target="../media/image53.png"/><Relationship Id="rId110" Type="http://schemas.openxmlformats.org/officeDocument/2006/relationships/customXml" Target="../ink/ink54.xml"/><Relationship Id="rId131" Type="http://schemas.openxmlformats.org/officeDocument/2006/relationships/image" Target="../media/image75.png"/><Relationship Id="rId152" Type="http://schemas.openxmlformats.org/officeDocument/2006/relationships/customXml" Target="../ink/ink75.xml"/><Relationship Id="rId173" Type="http://schemas.openxmlformats.org/officeDocument/2006/relationships/image" Target="../media/image96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24.png"/><Relationship Id="rId240" Type="http://schemas.openxmlformats.org/officeDocument/2006/relationships/customXml" Target="../ink/ink119.xml"/><Relationship Id="rId14" Type="http://schemas.openxmlformats.org/officeDocument/2006/relationships/customXml" Target="../ink/ink6.xml"/><Relationship Id="rId35" Type="http://schemas.openxmlformats.org/officeDocument/2006/relationships/image" Target="../media/image27.png"/><Relationship Id="rId56" Type="http://schemas.openxmlformats.org/officeDocument/2006/relationships/customXml" Target="../ink/ink27.xml"/><Relationship Id="rId77" Type="http://schemas.openxmlformats.org/officeDocument/2006/relationships/image" Target="../media/image48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70.png"/><Relationship Id="rId142" Type="http://schemas.openxmlformats.org/officeDocument/2006/relationships/customXml" Target="../ink/ink70.xml"/><Relationship Id="rId163" Type="http://schemas.openxmlformats.org/officeDocument/2006/relationships/image" Target="../media/image91.png"/><Relationship Id="rId184" Type="http://schemas.openxmlformats.org/officeDocument/2006/relationships/customXml" Target="../ink/ink91.xml"/><Relationship Id="rId219" Type="http://schemas.openxmlformats.org/officeDocument/2006/relationships/image" Target="../media/image119.png"/><Relationship Id="rId230" Type="http://schemas.openxmlformats.org/officeDocument/2006/relationships/customXml" Target="../ink/ink114.xml"/><Relationship Id="rId25" Type="http://schemas.openxmlformats.org/officeDocument/2006/relationships/image" Target="../media/image22.png"/><Relationship Id="rId46" Type="http://schemas.openxmlformats.org/officeDocument/2006/relationships/customXml" Target="../ink/ink22.xml"/><Relationship Id="rId67" Type="http://schemas.openxmlformats.org/officeDocument/2006/relationships/image" Target="../media/image43.png"/><Relationship Id="rId88" Type="http://schemas.openxmlformats.org/officeDocument/2006/relationships/customXml" Target="../ink/ink43.xml"/><Relationship Id="rId111" Type="http://schemas.openxmlformats.org/officeDocument/2006/relationships/image" Target="../media/image65.png"/><Relationship Id="rId132" Type="http://schemas.openxmlformats.org/officeDocument/2006/relationships/customXml" Target="../ink/ink65.xml"/><Relationship Id="rId153" Type="http://schemas.openxmlformats.org/officeDocument/2006/relationships/image" Target="../media/image86.png"/><Relationship Id="rId174" Type="http://schemas.openxmlformats.org/officeDocument/2006/relationships/customXml" Target="../ink/ink86.xml"/><Relationship Id="rId195" Type="http://schemas.openxmlformats.org/officeDocument/2006/relationships/image" Target="../media/image107.png"/><Relationship Id="rId209" Type="http://schemas.openxmlformats.org/officeDocument/2006/relationships/image" Target="../media/image114.png"/><Relationship Id="rId220" Type="http://schemas.openxmlformats.org/officeDocument/2006/relationships/customXml" Target="../ink/ink109.xml"/><Relationship Id="rId241" Type="http://schemas.openxmlformats.org/officeDocument/2006/relationships/image" Target="../media/image5.png"/><Relationship Id="rId15" Type="http://schemas.openxmlformats.org/officeDocument/2006/relationships/image" Target="../media/image17.png"/><Relationship Id="rId36" Type="http://schemas.openxmlformats.org/officeDocument/2006/relationships/customXml" Target="../ink/ink17.xml"/><Relationship Id="rId57" Type="http://schemas.openxmlformats.org/officeDocument/2006/relationships/image" Target="../media/image38.png"/><Relationship Id="rId106" Type="http://schemas.openxmlformats.org/officeDocument/2006/relationships/customXml" Target="../ink/ink52.xml"/><Relationship Id="rId127" Type="http://schemas.openxmlformats.org/officeDocument/2006/relationships/image" Target="../media/image73.png"/><Relationship Id="rId10" Type="http://schemas.openxmlformats.org/officeDocument/2006/relationships/customXml" Target="../ink/ink4.xml"/><Relationship Id="rId31" Type="http://schemas.openxmlformats.org/officeDocument/2006/relationships/image" Target="../media/image25.png"/><Relationship Id="rId52" Type="http://schemas.openxmlformats.org/officeDocument/2006/relationships/customXml" Target="../ink/ink25.xml"/><Relationship Id="rId73" Type="http://schemas.openxmlformats.org/officeDocument/2006/relationships/image" Target="../media/image4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122" Type="http://schemas.openxmlformats.org/officeDocument/2006/relationships/customXml" Target="../ink/ink60.xml"/><Relationship Id="rId143" Type="http://schemas.openxmlformats.org/officeDocument/2006/relationships/image" Target="../media/image81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94.png"/><Relationship Id="rId185" Type="http://schemas.openxmlformats.org/officeDocument/2006/relationships/image" Target="../media/image102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80" Type="http://schemas.openxmlformats.org/officeDocument/2006/relationships/customXml" Target="../ink/ink89.xml"/><Relationship Id="rId210" Type="http://schemas.openxmlformats.org/officeDocument/2006/relationships/customXml" Target="../ink/ink104.xml"/><Relationship Id="rId215" Type="http://schemas.openxmlformats.org/officeDocument/2006/relationships/image" Target="../media/image117.png"/><Relationship Id="rId236" Type="http://schemas.openxmlformats.org/officeDocument/2006/relationships/customXml" Target="../ink/ink117.xml"/><Relationship Id="rId26" Type="http://schemas.openxmlformats.org/officeDocument/2006/relationships/customXml" Target="../ink/ink12.xml"/><Relationship Id="rId231" Type="http://schemas.openxmlformats.org/officeDocument/2006/relationships/image" Target="../media/image125.png"/><Relationship Id="rId47" Type="http://schemas.openxmlformats.org/officeDocument/2006/relationships/image" Target="../media/image33.png"/><Relationship Id="rId68" Type="http://schemas.openxmlformats.org/officeDocument/2006/relationships/customXml" Target="../ink/ink33.xml"/><Relationship Id="rId89" Type="http://schemas.openxmlformats.org/officeDocument/2006/relationships/image" Target="../media/image54.png"/><Relationship Id="rId112" Type="http://schemas.openxmlformats.org/officeDocument/2006/relationships/customXml" Target="../ink/ink55.xml"/><Relationship Id="rId133" Type="http://schemas.openxmlformats.org/officeDocument/2006/relationships/image" Target="../media/image76.png"/><Relationship Id="rId154" Type="http://schemas.openxmlformats.org/officeDocument/2006/relationships/customXml" Target="../ink/ink76.xml"/><Relationship Id="rId175" Type="http://schemas.openxmlformats.org/officeDocument/2006/relationships/image" Target="../media/image97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20.png"/><Relationship Id="rId37" Type="http://schemas.openxmlformats.org/officeDocument/2006/relationships/image" Target="../media/image28.png"/><Relationship Id="rId58" Type="http://schemas.openxmlformats.org/officeDocument/2006/relationships/customXml" Target="../ink/ink28.xml"/><Relationship Id="rId79" Type="http://schemas.openxmlformats.org/officeDocument/2006/relationships/image" Target="../media/image49.png"/><Relationship Id="rId102" Type="http://schemas.openxmlformats.org/officeDocument/2006/relationships/customXml" Target="../ink/ink50.xml"/><Relationship Id="rId123" Type="http://schemas.openxmlformats.org/officeDocument/2006/relationships/image" Target="../media/image7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2.png"/><Relationship Id="rId186" Type="http://schemas.openxmlformats.org/officeDocument/2006/relationships/customXml" Target="../ink/ink92.xml"/><Relationship Id="rId211" Type="http://schemas.openxmlformats.org/officeDocument/2006/relationships/image" Target="../media/image115.png"/><Relationship Id="rId232" Type="http://schemas.openxmlformats.org/officeDocument/2006/relationships/customXml" Target="../ink/ink115.xml"/><Relationship Id="rId27" Type="http://schemas.openxmlformats.org/officeDocument/2006/relationships/image" Target="../media/image23.png"/><Relationship Id="rId48" Type="http://schemas.openxmlformats.org/officeDocument/2006/relationships/customXml" Target="../ink/ink23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7.png"/><Relationship Id="rId176" Type="http://schemas.openxmlformats.org/officeDocument/2006/relationships/customXml" Target="../ink/ink87.xml"/><Relationship Id="rId197" Type="http://schemas.openxmlformats.org/officeDocument/2006/relationships/image" Target="../media/image108.png"/><Relationship Id="rId201" Type="http://schemas.openxmlformats.org/officeDocument/2006/relationships/image" Target="../media/image110.png"/><Relationship Id="rId222" Type="http://schemas.openxmlformats.org/officeDocument/2006/relationships/customXml" Target="../ink/ink110.xml"/><Relationship Id="rId17" Type="http://schemas.openxmlformats.org/officeDocument/2006/relationships/image" Target="../media/image18.png"/><Relationship Id="rId38" Type="http://schemas.openxmlformats.org/officeDocument/2006/relationships/customXml" Target="../ink/ink18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5.png"/><Relationship Id="rId145" Type="http://schemas.openxmlformats.org/officeDocument/2006/relationships/image" Target="../media/image82.png"/><Relationship Id="rId166" Type="http://schemas.openxmlformats.org/officeDocument/2006/relationships/customXml" Target="../ink/ink82.xml"/><Relationship Id="rId187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26.png"/><Relationship Id="rId28" Type="http://schemas.openxmlformats.org/officeDocument/2006/relationships/customXml" Target="../ink/ink13.xml"/><Relationship Id="rId49" Type="http://schemas.openxmlformats.org/officeDocument/2006/relationships/image" Target="../media/image34.png"/><Relationship Id="rId114" Type="http://schemas.openxmlformats.org/officeDocument/2006/relationships/customXml" Target="../ink/ink56.xml"/><Relationship Id="rId60" Type="http://schemas.openxmlformats.org/officeDocument/2006/relationships/customXml" Target="../ink/ink29.xml"/><Relationship Id="rId81" Type="http://schemas.openxmlformats.org/officeDocument/2006/relationships/image" Target="../media/image50.png"/><Relationship Id="rId135" Type="http://schemas.openxmlformats.org/officeDocument/2006/relationships/image" Target="../media/image77.png"/><Relationship Id="rId156" Type="http://schemas.openxmlformats.org/officeDocument/2006/relationships/customXml" Target="../ink/ink77.xml"/><Relationship Id="rId177" Type="http://schemas.openxmlformats.org/officeDocument/2006/relationships/image" Target="../media/image98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21.png"/><Relationship Id="rId18" Type="http://schemas.openxmlformats.org/officeDocument/2006/relationships/customXml" Target="../ink/ink8.xml"/><Relationship Id="rId39" Type="http://schemas.openxmlformats.org/officeDocument/2006/relationships/image" Target="../media/image29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72.png"/><Relationship Id="rId146" Type="http://schemas.openxmlformats.org/officeDocument/2006/relationships/customXml" Target="../ink/ink72.xml"/><Relationship Id="rId167" Type="http://schemas.openxmlformats.org/officeDocument/2006/relationships/image" Target="../media/image93.png"/><Relationship Id="rId188" Type="http://schemas.openxmlformats.org/officeDocument/2006/relationships/customXml" Target="../ink/ink93.xml"/><Relationship Id="rId71" Type="http://schemas.openxmlformats.org/officeDocument/2006/relationships/image" Target="../media/image45.png"/><Relationship Id="rId92" Type="http://schemas.openxmlformats.org/officeDocument/2006/relationships/customXml" Target="../ink/ink45.xml"/><Relationship Id="rId213" Type="http://schemas.openxmlformats.org/officeDocument/2006/relationships/image" Target="../media/image116.png"/><Relationship Id="rId234" Type="http://schemas.openxmlformats.org/officeDocument/2006/relationships/customXml" Target="../ink/ink116.xml"/><Relationship Id="rId2" Type="http://schemas.openxmlformats.org/officeDocument/2006/relationships/image" Target="../media/image1.jpeg"/><Relationship Id="rId29" Type="http://schemas.openxmlformats.org/officeDocument/2006/relationships/image" Target="../media/image24.png"/><Relationship Id="rId40" Type="http://schemas.openxmlformats.org/officeDocument/2006/relationships/customXml" Target="../ink/ink19.xml"/><Relationship Id="rId115" Type="http://schemas.openxmlformats.org/officeDocument/2006/relationships/image" Target="../media/image67.png"/><Relationship Id="rId136" Type="http://schemas.openxmlformats.org/officeDocument/2006/relationships/customXml" Target="../ink/ink67.xml"/><Relationship Id="rId157" Type="http://schemas.openxmlformats.org/officeDocument/2006/relationships/image" Target="../media/image88.png"/><Relationship Id="rId178" Type="http://schemas.openxmlformats.org/officeDocument/2006/relationships/customXml" Target="../ink/ink88.xml"/><Relationship Id="rId61" Type="http://schemas.openxmlformats.org/officeDocument/2006/relationships/image" Target="../media/image40.png"/><Relationship Id="rId82" Type="http://schemas.openxmlformats.org/officeDocument/2006/relationships/customXml" Target="../ink/ink40.xml"/><Relationship Id="rId199" Type="http://schemas.openxmlformats.org/officeDocument/2006/relationships/image" Target="../media/image109.png"/><Relationship Id="rId203" Type="http://schemas.openxmlformats.org/officeDocument/2006/relationships/image" Target="../media/image111.png"/><Relationship Id="rId19" Type="http://schemas.openxmlformats.org/officeDocument/2006/relationships/image" Target="../media/image19.png"/><Relationship Id="rId224" Type="http://schemas.openxmlformats.org/officeDocument/2006/relationships/customXml" Target="../ink/ink111.xml"/><Relationship Id="rId30" Type="http://schemas.openxmlformats.org/officeDocument/2006/relationships/customXml" Target="../ink/ink14.xml"/><Relationship Id="rId105" Type="http://schemas.openxmlformats.org/officeDocument/2006/relationships/image" Target="../media/image62.png"/><Relationship Id="rId126" Type="http://schemas.openxmlformats.org/officeDocument/2006/relationships/customXml" Target="../ink/ink62.xml"/><Relationship Id="rId147" Type="http://schemas.openxmlformats.org/officeDocument/2006/relationships/image" Target="../media/image83.png"/><Relationship Id="rId168" Type="http://schemas.openxmlformats.org/officeDocument/2006/relationships/customXml" Target="../ink/ink83.xml"/><Relationship Id="rId51" Type="http://schemas.openxmlformats.org/officeDocument/2006/relationships/image" Target="../media/image35.png"/><Relationship Id="rId72" Type="http://schemas.openxmlformats.org/officeDocument/2006/relationships/customXml" Target="../ink/ink35.xml"/><Relationship Id="rId93" Type="http://schemas.openxmlformats.org/officeDocument/2006/relationships/image" Target="../media/image56.png"/><Relationship Id="rId189" Type="http://schemas.openxmlformats.org/officeDocument/2006/relationships/image" Target="../media/image104.png"/><Relationship Id="rId3" Type="http://schemas.openxmlformats.org/officeDocument/2006/relationships/image" Target="../media/image11.png"/><Relationship Id="rId214" Type="http://schemas.openxmlformats.org/officeDocument/2006/relationships/customXml" Target="../ink/ink106.xml"/><Relationship Id="rId235" Type="http://schemas.openxmlformats.org/officeDocument/2006/relationships/image" Target="../media/image2.png"/><Relationship Id="rId116" Type="http://schemas.openxmlformats.org/officeDocument/2006/relationships/customXml" Target="../ink/ink57.xml"/><Relationship Id="rId137" Type="http://schemas.openxmlformats.org/officeDocument/2006/relationships/image" Target="../media/image78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0.png"/><Relationship Id="rId62" Type="http://schemas.openxmlformats.org/officeDocument/2006/relationships/customXml" Target="../ink/ink30.xml"/><Relationship Id="rId83" Type="http://schemas.openxmlformats.org/officeDocument/2006/relationships/image" Target="../media/image51.png"/><Relationship Id="rId179" Type="http://schemas.openxmlformats.org/officeDocument/2006/relationships/image" Target="../media/image9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0.png"/><Relationship Id="rId21" Type="http://schemas.openxmlformats.org/officeDocument/2006/relationships/image" Target="../media/image712.png"/><Relationship Id="rId42" Type="http://schemas.openxmlformats.org/officeDocument/2006/relationships/customXml" Target="../ink/ink140.xml"/><Relationship Id="rId63" Type="http://schemas.openxmlformats.org/officeDocument/2006/relationships/image" Target="../media/image733.png"/><Relationship Id="rId84" Type="http://schemas.openxmlformats.org/officeDocument/2006/relationships/customXml" Target="../ink/ink161.xml"/><Relationship Id="rId138" Type="http://schemas.openxmlformats.org/officeDocument/2006/relationships/customXml" Target="../ink/ink188.xml"/><Relationship Id="rId159" Type="http://schemas.openxmlformats.org/officeDocument/2006/relationships/image" Target="../media/image781.png"/><Relationship Id="rId170" Type="http://schemas.openxmlformats.org/officeDocument/2006/relationships/customXml" Target="../ink/ink204.xml"/><Relationship Id="rId191" Type="http://schemas.openxmlformats.org/officeDocument/2006/relationships/image" Target="../media/image797.png"/><Relationship Id="rId205" Type="http://schemas.openxmlformats.org/officeDocument/2006/relationships/image" Target="../media/image804.png"/><Relationship Id="rId226" Type="http://schemas.openxmlformats.org/officeDocument/2006/relationships/customXml" Target="../ink/ink232.xml"/><Relationship Id="rId107" Type="http://schemas.openxmlformats.org/officeDocument/2006/relationships/image" Target="../media/image755.png"/><Relationship Id="rId11" Type="http://schemas.openxmlformats.org/officeDocument/2006/relationships/image" Target="../media/image707.png"/><Relationship Id="rId32" Type="http://schemas.openxmlformats.org/officeDocument/2006/relationships/customXml" Target="../ink/ink135.xml"/><Relationship Id="rId53" Type="http://schemas.openxmlformats.org/officeDocument/2006/relationships/image" Target="../media/image728.png"/><Relationship Id="rId74" Type="http://schemas.openxmlformats.org/officeDocument/2006/relationships/customXml" Target="../ink/ink156.xml"/><Relationship Id="rId128" Type="http://schemas.openxmlformats.org/officeDocument/2006/relationships/customXml" Target="../ink/ink183.xml"/><Relationship Id="rId149" Type="http://schemas.openxmlformats.org/officeDocument/2006/relationships/image" Target="../media/image776.png"/><Relationship Id="rId5" Type="http://schemas.openxmlformats.org/officeDocument/2006/relationships/image" Target="../media/image704.png"/><Relationship Id="rId95" Type="http://schemas.openxmlformats.org/officeDocument/2006/relationships/image" Target="../media/image749.png"/><Relationship Id="rId160" Type="http://schemas.openxmlformats.org/officeDocument/2006/relationships/customXml" Target="../ink/ink199.xml"/><Relationship Id="rId181" Type="http://schemas.openxmlformats.org/officeDocument/2006/relationships/image" Target="../media/image792.png"/><Relationship Id="rId216" Type="http://schemas.openxmlformats.org/officeDocument/2006/relationships/customXml" Target="../ink/ink227.xml"/><Relationship Id="rId237" Type="http://schemas.openxmlformats.org/officeDocument/2006/relationships/image" Target="../media/image820.png"/><Relationship Id="rId22" Type="http://schemas.openxmlformats.org/officeDocument/2006/relationships/customXml" Target="../ink/ink130.xml"/><Relationship Id="rId43" Type="http://schemas.openxmlformats.org/officeDocument/2006/relationships/image" Target="../media/image723.png"/><Relationship Id="rId64" Type="http://schemas.openxmlformats.org/officeDocument/2006/relationships/customXml" Target="../ink/ink151.xml"/><Relationship Id="rId118" Type="http://schemas.openxmlformats.org/officeDocument/2006/relationships/customXml" Target="../ink/ink178.xml"/><Relationship Id="rId139" Type="http://schemas.openxmlformats.org/officeDocument/2006/relationships/image" Target="../media/image771.png"/><Relationship Id="rId85" Type="http://schemas.openxmlformats.org/officeDocument/2006/relationships/image" Target="../media/image744.png"/><Relationship Id="rId150" Type="http://schemas.openxmlformats.org/officeDocument/2006/relationships/customXml" Target="../ink/ink194.xml"/><Relationship Id="rId171" Type="http://schemas.openxmlformats.org/officeDocument/2006/relationships/image" Target="../media/image787.png"/><Relationship Id="rId192" Type="http://schemas.openxmlformats.org/officeDocument/2006/relationships/customXml" Target="../ink/ink215.xml"/><Relationship Id="rId206" Type="http://schemas.openxmlformats.org/officeDocument/2006/relationships/customXml" Target="../ink/ink222.xml"/><Relationship Id="rId227" Type="http://schemas.openxmlformats.org/officeDocument/2006/relationships/image" Target="../media/image815.png"/><Relationship Id="rId12" Type="http://schemas.openxmlformats.org/officeDocument/2006/relationships/customXml" Target="../ink/ink125.xml"/><Relationship Id="rId33" Type="http://schemas.openxmlformats.org/officeDocument/2006/relationships/image" Target="../media/image718.png"/><Relationship Id="rId108" Type="http://schemas.openxmlformats.org/officeDocument/2006/relationships/customXml" Target="../ink/ink173.xml"/><Relationship Id="rId129" Type="http://schemas.openxmlformats.org/officeDocument/2006/relationships/image" Target="../media/image766.png"/><Relationship Id="rId54" Type="http://schemas.openxmlformats.org/officeDocument/2006/relationships/customXml" Target="../ink/ink146.xml"/><Relationship Id="rId75" Type="http://schemas.openxmlformats.org/officeDocument/2006/relationships/image" Target="../media/image739.png"/><Relationship Id="rId96" Type="http://schemas.openxmlformats.org/officeDocument/2006/relationships/customXml" Target="../ink/ink167.xml"/><Relationship Id="rId140" Type="http://schemas.openxmlformats.org/officeDocument/2006/relationships/customXml" Target="../ink/ink189.xml"/><Relationship Id="rId161" Type="http://schemas.openxmlformats.org/officeDocument/2006/relationships/image" Target="../media/image782.png"/><Relationship Id="rId182" Type="http://schemas.openxmlformats.org/officeDocument/2006/relationships/customXml" Target="../ink/ink210.xml"/><Relationship Id="rId217" Type="http://schemas.openxmlformats.org/officeDocument/2006/relationships/image" Target="../media/image810.png"/><Relationship Id="rId6" Type="http://schemas.openxmlformats.org/officeDocument/2006/relationships/customXml" Target="../ink/ink122.xml"/><Relationship Id="rId23" Type="http://schemas.openxmlformats.org/officeDocument/2006/relationships/image" Target="../media/image713.png"/><Relationship Id="rId119" Type="http://schemas.openxmlformats.org/officeDocument/2006/relationships/image" Target="../media/image761.png"/><Relationship Id="rId44" Type="http://schemas.openxmlformats.org/officeDocument/2006/relationships/customXml" Target="../ink/ink141.xml"/><Relationship Id="rId65" Type="http://schemas.openxmlformats.org/officeDocument/2006/relationships/image" Target="../media/image734.png"/><Relationship Id="rId86" Type="http://schemas.openxmlformats.org/officeDocument/2006/relationships/customXml" Target="../ink/ink162.xml"/><Relationship Id="rId130" Type="http://schemas.openxmlformats.org/officeDocument/2006/relationships/customXml" Target="../ink/ink184.xml"/><Relationship Id="rId151" Type="http://schemas.openxmlformats.org/officeDocument/2006/relationships/image" Target="../media/image777.png"/><Relationship Id="rId172" Type="http://schemas.openxmlformats.org/officeDocument/2006/relationships/customXml" Target="../ink/ink205.xml"/><Relationship Id="rId193" Type="http://schemas.openxmlformats.org/officeDocument/2006/relationships/image" Target="../media/image798.png"/><Relationship Id="rId207" Type="http://schemas.openxmlformats.org/officeDocument/2006/relationships/image" Target="../media/image805.png"/><Relationship Id="rId228" Type="http://schemas.openxmlformats.org/officeDocument/2006/relationships/customXml" Target="../ink/ink233.xml"/><Relationship Id="rId13" Type="http://schemas.openxmlformats.org/officeDocument/2006/relationships/image" Target="../media/image708.png"/><Relationship Id="rId109" Type="http://schemas.openxmlformats.org/officeDocument/2006/relationships/image" Target="../media/image756.png"/><Relationship Id="rId34" Type="http://schemas.openxmlformats.org/officeDocument/2006/relationships/customXml" Target="../ink/ink136.xml"/><Relationship Id="rId55" Type="http://schemas.openxmlformats.org/officeDocument/2006/relationships/image" Target="../media/image729.png"/><Relationship Id="rId76" Type="http://schemas.openxmlformats.org/officeDocument/2006/relationships/customXml" Target="../ink/ink157.xml"/><Relationship Id="rId97" Type="http://schemas.openxmlformats.org/officeDocument/2006/relationships/image" Target="../media/image750.png"/><Relationship Id="rId120" Type="http://schemas.openxmlformats.org/officeDocument/2006/relationships/customXml" Target="../ink/ink179.xml"/><Relationship Id="rId141" Type="http://schemas.openxmlformats.org/officeDocument/2006/relationships/image" Target="../media/image772.png"/><Relationship Id="rId7" Type="http://schemas.openxmlformats.org/officeDocument/2006/relationships/image" Target="../media/image705.png"/><Relationship Id="rId162" Type="http://schemas.openxmlformats.org/officeDocument/2006/relationships/customXml" Target="../ink/ink200.xml"/><Relationship Id="rId183" Type="http://schemas.openxmlformats.org/officeDocument/2006/relationships/image" Target="../media/image793.png"/><Relationship Id="rId218" Type="http://schemas.openxmlformats.org/officeDocument/2006/relationships/customXml" Target="../ink/ink228.xml"/><Relationship Id="rId24" Type="http://schemas.openxmlformats.org/officeDocument/2006/relationships/customXml" Target="../ink/ink131.xml"/><Relationship Id="rId45" Type="http://schemas.openxmlformats.org/officeDocument/2006/relationships/image" Target="../media/image724.png"/><Relationship Id="rId66" Type="http://schemas.openxmlformats.org/officeDocument/2006/relationships/customXml" Target="../ink/ink152.xml"/><Relationship Id="rId87" Type="http://schemas.openxmlformats.org/officeDocument/2006/relationships/image" Target="../media/image745.png"/><Relationship Id="rId110" Type="http://schemas.openxmlformats.org/officeDocument/2006/relationships/customXml" Target="../ink/ink174.xml"/><Relationship Id="rId131" Type="http://schemas.openxmlformats.org/officeDocument/2006/relationships/image" Target="../media/image767.png"/><Relationship Id="rId152" Type="http://schemas.openxmlformats.org/officeDocument/2006/relationships/customXml" Target="../ink/ink195.xml"/><Relationship Id="rId173" Type="http://schemas.openxmlformats.org/officeDocument/2006/relationships/image" Target="../media/image788.png"/><Relationship Id="rId194" Type="http://schemas.openxmlformats.org/officeDocument/2006/relationships/customXml" Target="../ink/ink216.xml"/><Relationship Id="rId208" Type="http://schemas.openxmlformats.org/officeDocument/2006/relationships/customXml" Target="../ink/ink223.xml"/><Relationship Id="rId229" Type="http://schemas.openxmlformats.org/officeDocument/2006/relationships/image" Target="../media/image816.png"/><Relationship Id="rId14" Type="http://schemas.openxmlformats.org/officeDocument/2006/relationships/customXml" Target="../ink/ink126.xml"/><Relationship Id="rId35" Type="http://schemas.openxmlformats.org/officeDocument/2006/relationships/image" Target="../media/image719.png"/><Relationship Id="rId56" Type="http://schemas.openxmlformats.org/officeDocument/2006/relationships/customXml" Target="../ink/ink147.xml"/><Relationship Id="rId77" Type="http://schemas.openxmlformats.org/officeDocument/2006/relationships/image" Target="../media/image740.png"/><Relationship Id="rId100" Type="http://schemas.openxmlformats.org/officeDocument/2006/relationships/customXml" Target="../ink/ink169.xml"/><Relationship Id="rId8" Type="http://schemas.openxmlformats.org/officeDocument/2006/relationships/customXml" Target="../ink/ink123.xml"/><Relationship Id="rId98" Type="http://schemas.openxmlformats.org/officeDocument/2006/relationships/customXml" Target="../ink/ink168.xml"/><Relationship Id="rId121" Type="http://schemas.openxmlformats.org/officeDocument/2006/relationships/image" Target="../media/image762.png"/><Relationship Id="rId142" Type="http://schemas.openxmlformats.org/officeDocument/2006/relationships/customXml" Target="../ink/ink190.xml"/><Relationship Id="rId163" Type="http://schemas.openxmlformats.org/officeDocument/2006/relationships/image" Target="../media/image783.png"/><Relationship Id="rId184" Type="http://schemas.openxmlformats.org/officeDocument/2006/relationships/customXml" Target="../ink/ink211.xml"/><Relationship Id="rId219" Type="http://schemas.openxmlformats.org/officeDocument/2006/relationships/image" Target="../media/image811.png"/><Relationship Id="rId230" Type="http://schemas.openxmlformats.org/officeDocument/2006/relationships/customXml" Target="../ink/ink234.xml"/><Relationship Id="rId25" Type="http://schemas.openxmlformats.org/officeDocument/2006/relationships/image" Target="../media/image714.png"/><Relationship Id="rId46" Type="http://schemas.openxmlformats.org/officeDocument/2006/relationships/customXml" Target="../ink/ink142.xml"/><Relationship Id="rId67" Type="http://schemas.openxmlformats.org/officeDocument/2006/relationships/image" Target="../media/image735.png"/><Relationship Id="rId88" Type="http://schemas.openxmlformats.org/officeDocument/2006/relationships/customXml" Target="../ink/ink163.xml"/><Relationship Id="rId111" Type="http://schemas.openxmlformats.org/officeDocument/2006/relationships/image" Target="../media/image757.png"/><Relationship Id="rId132" Type="http://schemas.openxmlformats.org/officeDocument/2006/relationships/customXml" Target="../ink/ink185.xml"/><Relationship Id="rId153" Type="http://schemas.openxmlformats.org/officeDocument/2006/relationships/image" Target="../media/image778.png"/><Relationship Id="rId174" Type="http://schemas.openxmlformats.org/officeDocument/2006/relationships/customXml" Target="../ink/ink206.xml"/><Relationship Id="rId195" Type="http://schemas.openxmlformats.org/officeDocument/2006/relationships/image" Target="../media/image799.png"/><Relationship Id="rId209" Type="http://schemas.openxmlformats.org/officeDocument/2006/relationships/image" Target="../media/image806.png"/><Relationship Id="rId190" Type="http://schemas.openxmlformats.org/officeDocument/2006/relationships/customXml" Target="../ink/ink214.xml"/><Relationship Id="rId204" Type="http://schemas.openxmlformats.org/officeDocument/2006/relationships/customXml" Target="../ink/ink221.xml"/><Relationship Id="rId220" Type="http://schemas.openxmlformats.org/officeDocument/2006/relationships/customXml" Target="../ink/ink229.xml"/><Relationship Id="rId225" Type="http://schemas.openxmlformats.org/officeDocument/2006/relationships/image" Target="../media/image814.png"/><Relationship Id="rId15" Type="http://schemas.openxmlformats.org/officeDocument/2006/relationships/image" Target="../media/image709.png"/><Relationship Id="rId36" Type="http://schemas.openxmlformats.org/officeDocument/2006/relationships/customXml" Target="../ink/ink137.xml"/><Relationship Id="rId57" Type="http://schemas.openxmlformats.org/officeDocument/2006/relationships/image" Target="../media/image730.png"/><Relationship Id="rId106" Type="http://schemas.openxmlformats.org/officeDocument/2006/relationships/customXml" Target="../ink/ink172.xml"/><Relationship Id="rId127" Type="http://schemas.openxmlformats.org/officeDocument/2006/relationships/image" Target="../media/image765.png"/><Relationship Id="rId10" Type="http://schemas.openxmlformats.org/officeDocument/2006/relationships/customXml" Target="../ink/ink124.xml"/><Relationship Id="rId31" Type="http://schemas.openxmlformats.org/officeDocument/2006/relationships/image" Target="../media/image717.png"/><Relationship Id="rId52" Type="http://schemas.openxmlformats.org/officeDocument/2006/relationships/customXml" Target="../ink/ink145.xml"/><Relationship Id="rId73" Type="http://schemas.openxmlformats.org/officeDocument/2006/relationships/image" Target="../media/image738.png"/><Relationship Id="rId78" Type="http://schemas.openxmlformats.org/officeDocument/2006/relationships/customXml" Target="../ink/ink158.xml"/><Relationship Id="rId94" Type="http://schemas.openxmlformats.org/officeDocument/2006/relationships/customXml" Target="../ink/ink166.xml"/><Relationship Id="rId99" Type="http://schemas.openxmlformats.org/officeDocument/2006/relationships/image" Target="../media/image751.png"/><Relationship Id="rId101" Type="http://schemas.openxmlformats.org/officeDocument/2006/relationships/image" Target="../media/image752.png"/><Relationship Id="rId122" Type="http://schemas.openxmlformats.org/officeDocument/2006/relationships/customXml" Target="../ink/ink180.xml"/><Relationship Id="rId143" Type="http://schemas.openxmlformats.org/officeDocument/2006/relationships/image" Target="../media/image773.png"/><Relationship Id="rId148" Type="http://schemas.openxmlformats.org/officeDocument/2006/relationships/customXml" Target="../ink/ink193.xml"/><Relationship Id="rId164" Type="http://schemas.openxmlformats.org/officeDocument/2006/relationships/customXml" Target="../ink/ink201.xml"/><Relationship Id="rId169" Type="http://schemas.openxmlformats.org/officeDocument/2006/relationships/image" Target="../media/image786.png"/><Relationship Id="rId185" Type="http://schemas.openxmlformats.org/officeDocument/2006/relationships/image" Target="../media/image794.png"/><Relationship Id="rId4" Type="http://schemas.openxmlformats.org/officeDocument/2006/relationships/customXml" Target="../ink/ink121.xml"/><Relationship Id="rId9" Type="http://schemas.openxmlformats.org/officeDocument/2006/relationships/image" Target="../media/image706.png"/><Relationship Id="rId180" Type="http://schemas.openxmlformats.org/officeDocument/2006/relationships/customXml" Target="../ink/ink209.xml"/><Relationship Id="rId210" Type="http://schemas.openxmlformats.org/officeDocument/2006/relationships/customXml" Target="../ink/ink224.xml"/><Relationship Id="rId215" Type="http://schemas.openxmlformats.org/officeDocument/2006/relationships/image" Target="../media/image809.png"/><Relationship Id="rId236" Type="http://schemas.openxmlformats.org/officeDocument/2006/relationships/customXml" Target="../ink/ink237.xml"/><Relationship Id="rId26" Type="http://schemas.openxmlformats.org/officeDocument/2006/relationships/customXml" Target="../ink/ink132.xml"/><Relationship Id="rId231" Type="http://schemas.openxmlformats.org/officeDocument/2006/relationships/image" Target="../media/image817.png"/><Relationship Id="rId47" Type="http://schemas.openxmlformats.org/officeDocument/2006/relationships/image" Target="../media/image725.png"/><Relationship Id="rId68" Type="http://schemas.openxmlformats.org/officeDocument/2006/relationships/customXml" Target="../ink/ink153.xml"/><Relationship Id="rId89" Type="http://schemas.openxmlformats.org/officeDocument/2006/relationships/image" Target="../media/image746.png"/><Relationship Id="rId112" Type="http://schemas.openxmlformats.org/officeDocument/2006/relationships/customXml" Target="../ink/ink175.xml"/><Relationship Id="rId133" Type="http://schemas.openxmlformats.org/officeDocument/2006/relationships/image" Target="../media/image768.png"/><Relationship Id="rId154" Type="http://schemas.openxmlformats.org/officeDocument/2006/relationships/customXml" Target="../ink/ink196.xml"/><Relationship Id="rId175" Type="http://schemas.openxmlformats.org/officeDocument/2006/relationships/image" Target="../media/image789.png"/><Relationship Id="rId196" Type="http://schemas.openxmlformats.org/officeDocument/2006/relationships/customXml" Target="../ink/ink217.xml"/><Relationship Id="rId200" Type="http://schemas.openxmlformats.org/officeDocument/2006/relationships/customXml" Target="../ink/ink219.xml"/><Relationship Id="rId16" Type="http://schemas.openxmlformats.org/officeDocument/2006/relationships/customXml" Target="../ink/ink127.xml"/><Relationship Id="rId221" Type="http://schemas.openxmlformats.org/officeDocument/2006/relationships/image" Target="../media/image812.png"/><Relationship Id="rId37" Type="http://schemas.openxmlformats.org/officeDocument/2006/relationships/image" Target="../media/image720.png"/><Relationship Id="rId58" Type="http://schemas.openxmlformats.org/officeDocument/2006/relationships/customXml" Target="../ink/ink148.xml"/><Relationship Id="rId79" Type="http://schemas.openxmlformats.org/officeDocument/2006/relationships/image" Target="../media/image741.png"/><Relationship Id="rId102" Type="http://schemas.openxmlformats.org/officeDocument/2006/relationships/customXml" Target="../ink/ink170.xml"/><Relationship Id="rId123" Type="http://schemas.openxmlformats.org/officeDocument/2006/relationships/image" Target="../media/image763.png"/><Relationship Id="rId144" Type="http://schemas.openxmlformats.org/officeDocument/2006/relationships/customXml" Target="../ink/ink191.xml"/><Relationship Id="rId90" Type="http://schemas.openxmlformats.org/officeDocument/2006/relationships/customXml" Target="../ink/ink164.xml"/><Relationship Id="rId165" Type="http://schemas.openxmlformats.org/officeDocument/2006/relationships/image" Target="../media/image784.png"/><Relationship Id="rId186" Type="http://schemas.openxmlformats.org/officeDocument/2006/relationships/customXml" Target="../ink/ink212.xml"/><Relationship Id="rId211" Type="http://schemas.openxmlformats.org/officeDocument/2006/relationships/image" Target="../media/image807.png"/><Relationship Id="rId232" Type="http://schemas.openxmlformats.org/officeDocument/2006/relationships/customXml" Target="../ink/ink235.xml"/><Relationship Id="rId27" Type="http://schemas.openxmlformats.org/officeDocument/2006/relationships/image" Target="../media/image715.png"/><Relationship Id="rId48" Type="http://schemas.openxmlformats.org/officeDocument/2006/relationships/customXml" Target="../ink/ink143.xml"/><Relationship Id="rId69" Type="http://schemas.openxmlformats.org/officeDocument/2006/relationships/image" Target="../media/image736.png"/><Relationship Id="rId113" Type="http://schemas.openxmlformats.org/officeDocument/2006/relationships/image" Target="../media/image758.png"/><Relationship Id="rId134" Type="http://schemas.openxmlformats.org/officeDocument/2006/relationships/customXml" Target="../ink/ink186.xml"/><Relationship Id="rId80" Type="http://schemas.openxmlformats.org/officeDocument/2006/relationships/customXml" Target="../ink/ink159.xml"/><Relationship Id="rId155" Type="http://schemas.openxmlformats.org/officeDocument/2006/relationships/image" Target="../media/image779.png"/><Relationship Id="rId176" Type="http://schemas.openxmlformats.org/officeDocument/2006/relationships/customXml" Target="../ink/ink207.xml"/><Relationship Id="rId197" Type="http://schemas.openxmlformats.org/officeDocument/2006/relationships/image" Target="../media/image800.png"/><Relationship Id="rId201" Type="http://schemas.openxmlformats.org/officeDocument/2006/relationships/image" Target="../media/image802.png"/><Relationship Id="rId222" Type="http://schemas.openxmlformats.org/officeDocument/2006/relationships/customXml" Target="../ink/ink230.xml"/><Relationship Id="rId17" Type="http://schemas.openxmlformats.org/officeDocument/2006/relationships/image" Target="../media/image710.png"/><Relationship Id="rId38" Type="http://schemas.openxmlformats.org/officeDocument/2006/relationships/customXml" Target="../ink/ink138.xml"/><Relationship Id="rId59" Type="http://schemas.openxmlformats.org/officeDocument/2006/relationships/image" Target="../media/image731.png"/><Relationship Id="rId103" Type="http://schemas.openxmlformats.org/officeDocument/2006/relationships/image" Target="../media/image753.png"/><Relationship Id="rId124" Type="http://schemas.openxmlformats.org/officeDocument/2006/relationships/customXml" Target="../ink/ink181.xml"/><Relationship Id="rId70" Type="http://schemas.openxmlformats.org/officeDocument/2006/relationships/customXml" Target="../ink/ink154.xml"/><Relationship Id="rId91" Type="http://schemas.openxmlformats.org/officeDocument/2006/relationships/image" Target="../media/image747.png"/><Relationship Id="rId145" Type="http://schemas.openxmlformats.org/officeDocument/2006/relationships/image" Target="../media/image774.png"/><Relationship Id="rId166" Type="http://schemas.openxmlformats.org/officeDocument/2006/relationships/customXml" Target="../ink/ink202.xml"/><Relationship Id="rId187" Type="http://schemas.openxmlformats.org/officeDocument/2006/relationships/image" Target="../media/image79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25.xml"/><Relationship Id="rId233" Type="http://schemas.openxmlformats.org/officeDocument/2006/relationships/image" Target="../media/image818.png"/><Relationship Id="rId28" Type="http://schemas.openxmlformats.org/officeDocument/2006/relationships/customXml" Target="../ink/ink133.xml"/><Relationship Id="rId49" Type="http://schemas.openxmlformats.org/officeDocument/2006/relationships/image" Target="../media/image726.png"/><Relationship Id="rId114" Type="http://schemas.openxmlformats.org/officeDocument/2006/relationships/customXml" Target="../ink/ink176.xml"/><Relationship Id="rId60" Type="http://schemas.openxmlformats.org/officeDocument/2006/relationships/customXml" Target="../ink/ink149.xml"/><Relationship Id="rId81" Type="http://schemas.openxmlformats.org/officeDocument/2006/relationships/image" Target="../media/image742.png"/><Relationship Id="rId135" Type="http://schemas.openxmlformats.org/officeDocument/2006/relationships/image" Target="../media/image769.png"/><Relationship Id="rId156" Type="http://schemas.openxmlformats.org/officeDocument/2006/relationships/customXml" Target="../ink/ink197.xml"/><Relationship Id="rId177" Type="http://schemas.openxmlformats.org/officeDocument/2006/relationships/image" Target="../media/image790.png"/><Relationship Id="rId198" Type="http://schemas.openxmlformats.org/officeDocument/2006/relationships/customXml" Target="../ink/ink218.xml"/><Relationship Id="rId202" Type="http://schemas.openxmlformats.org/officeDocument/2006/relationships/customXml" Target="../ink/ink220.xml"/><Relationship Id="rId223" Type="http://schemas.openxmlformats.org/officeDocument/2006/relationships/image" Target="../media/image813.png"/><Relationship Id="rId18" Type="http://schemas.openxmlformats.org/officeDocument/2006/relationships/customXml" Target="../ink/ink128.xml"/><Relationship Id="rId39" Type="http://schemas.openxmlformats.org/officeDocument/2006/relationships/image" Target="../media/image721.png"/><Relationship Id="rId50" Type="http://schemas.openxmlformats.org/officeDocument/2006/relationships/customXml" Target="../ink/ink144.xml"/><Relationship Id="rId104" Type="http://schemas.openxmlformats.org/officeDocument/2006/relationships/customXml" Target="../ink/ink171.xml"/><Relationship Id="rId125" Type="http://schemas.openxmlformats.org/officeDocument/2006/relationships/image" Target="../media/image764.png"/><Relationship Id="rId146" Type="http://schemas.openxmlformats.org/officeDocument/2006/relationships/customXml" Target="../ink/ink192.xml"/><Relationship Id="rId167" Type="http://schemas.openxmlformats.org/officeDocument/2006/relationships/image" Target="../media/image785.png"/><Relationship Id="rId188" Type="http://schemas.openxmlformats.org/officeDocument/2006/relationships/customXml" Target="../ink/ink213.xml"/><Relationship Id="rId71" Type="http://schemas.openxmlformats.org/officeDocument/2006/relationships/image" Target="../media/image737.png"/><Relationship Id="rId92" Type="http://schemas.openxmlformats.org/officeDocument/2006/relationships/customXml" Target="../ink/ink165.xml"/><Relationship Id="rId213" Type="http://schemas.openxmlformats.org/officeDocument/2006/relationships/image" Target="../media/image808.png"/><Relationship Id="rId234" Type="http://schemas.openxmlformats.org/officeDocument/2006/relationships/customXml" Target="../ink/ink236.xml"/><Relationship Id="rId2" Type="http://schemas.openxmlformats.org/officeDocument/2006/relationships/customXml" Target="../ink/ink120.xml"/><Relationship Id="rId29" Type="http://schemas.openxmlformats.org/officeDocument/2006/relationships/image" Target="../media/image716.png"/><Relationship Id="rId40" Type="http://schemas.openxmlformats.org/officeDocument/2006/relationships/customXml" Target="../ink/ink139.xml"/><Relationship Id="rId115" Type="http://schemas.openxmlformats.org/officeDocument/2006/relationships/image" Target="../media/image759.png"/><Relationship Id="rId136" Type="http://schemas.openxmlformats.org/officeDocument/2006/relationships/customXml" Target="../ink/ink187.xml"/><Relationship Id="rId157" Type="http://schemas.openxmlformats.org/officeDocument/2006/relationships/image" Target="../media/image780.png"/><Relationship Id="rId178" Type="http://schemas.openxmlformats.org/officeDocument/2006/relationships/customXml" Target="../ink/ink208.xml"/><Relationship Id="rId61" Type="http://schemas.openxmlformats.org/officeDocument/2006/relationships/image" Target="../media/image732.png"/><Relationship Id="rId82" Type="http://schemas.openxmlformats.org/officeDocument/2006/relationships/customXml" Target="../ink/ink160.xml"/><Relationship Id="rId199" Type="http://schemas.openxmlformats.org/officeDocument/2006/relationships/image" Target="../media/image801.png"/><Relationship Id="rId203" Type="http://schemas.openxmlformats.org/officeDocument/2006/relationships/image" Target="../media/image803.png"/><Relationship Id="rId19" Type="http://schemas.openxmlformats.org/officeDocument/2006/relationships/image" Target="../media/image711.png"/><Relationship Id="rId224" Type="http://schemas.openxmlformats.org/officeDocument/2006/relationships/customXml" Target="../ink/ink231.xml"/><Relationship Id="rId30" Type="http://schemas.openxmlformats.org/officeDocument/2006/relationships/customXml" Target="../ink/ink134.xml"/><Relationship Id="rId105" Type="http://schemas.openxmlformats.org/officeDocument/2006/relationships/image" Target="../media/image754.png"/><Relationship Id="rId126" Type="http://schemas.openxmlformats.org/officeDocument/2006/relationships/customXml" Target="../ink/ink182.xml"/><Relationship Id="rId147" Type="http://schemas.openxmlformats.org/officeDocument/2006/relationships/image" Target="../media/image775.png"/><Relationship Id="rId168" Type="http://schemas.openxmlformats.org/officeDocument/2006/relationships/customXml" Target="../ink/ink203.xml"/><Relationship Id="rId51" Type="http://schemas.openxmlformats.org/officeDocument/2006/relationships/image" Target="../media/image727.png"/><Relationship Id="rId72" Type="http://schemas.openxmlformats.org/officeDocument/2006/relationships/customXml" Target="../ink/ink155.xml"/><Relationship Id="rId93" Type="http://schemas.openxmlformats.org/officeDocument/2006/relationships/image" Target="../media/image748.png"/><Relationship Id="rId189" Type="http://schemas.openxmlformats.org/officeDocument/2006/relationships/image" Target="../media/image796.png"/><Relationship Id="rId3" Type="http://schemas.openxmlformats.org/officeDocument/2006/relationships/image" Target="../media/image703.png"/><Relationship Id="rId214" Type="http://schemas.openxmlformats.org/officeDocument/2006/relationships/customXml" Target="../ink/ink226.xml"/><Relationship Id="rId235" Type="http://schemas.openxmlformats.org/officeDocument/2006/relationships/image" Target="../media/image819.png"/><Relationship Id="rId116" Type="http://schemas.openxmlformats.org/officeDocument/2006/relationships/customXml" Target="../ink/ink177.xml"/><Relationship Id="rId137" Type="http://schemas.openxmlformats.org/officeDocument/2006/relationships/image" Target="../media/image770.png"/><Relationship Id="rId158" Type="http://schemas.openxmlformats.org/officeDocument/2006/relationships/customXml" Target="../ink/ink198.xml"/><Relationship Id="rId20" Type="http://schemas.openxmlformats.org/officeDocument/2006/relationships/customXml" Target="../ink/ink129.xml"/><Relationship Id="rId41" Type="http://schemas.openxmlformats.org/officeDocument/2006/relationships/image" Target="../media/image722.png"/><Relationship Id="rId62" Type="http://schemas.openxmlformats.org/officeDocument/2006/relationships/customXml" Target="../ink/ink150.xml"/><Relationship Id="rId83" Type="http://schemas.openxmlformats.org/officeDocument/2006/relationships/image" Target="../media/image743.png"/><Relationship Id="rId179" Type="http://schemas.openxmlformats.org/officeDocument/2006/relationships/image" Target="../media/image79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3.xml"/><Relationship Id="rId18" Type="http://schemas.openxmlformats.org/officeDocument/2006/relationships/image" Target="../media/image129.png"/><Relationship Id="rId26" Type="http://schemas.openxmlformats.org/officeDocument/2006/relationships/image" Target="../media/image133.png"/><Relationship Id="rId3" Type="http://schemas.openxmlformats.org/officeDocument/2006/relationships/customXml" Target="../ink/ink238.xml"/><Relationship Id="rId21" Type="http://schemas.openxmlformats.org/officeDocument/2006/relationships/customXml" Target="../ink/ink247.xml"/><Relationship Id="rId34" Type="http://schemas.openxmlformats.org/officeDocument/2006/relationships/image" Target="../media/image137.png"/><Relationship Id="rId7" Type="http://schemas.openxmlformats.org/officeDocument/2006/relationships/customXml" Target="../ink/ink240.xml"/><Relationship Id="rId12" Type="http://schemas.openxmlformats.org/officeDocument/2006/relationships/image" Target="../media/image10.png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2" Type="http://schemas.openxmlformats.org/officeDocument/2006/relationships/image" Target="../media/image2100.png"/><Relationship Id="rId16" Type="http://schemas.openxmlformats.org/officeDocument/2006/relationships/image" Target="../media/image128.png"/><Relationship Id="rId20" Type="http://schemas.openxmlformats.org/officeDocument/2006/relationships/image" Target="../media/image130.png"/><Relationship Id="rId29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42.xml"/><Relationship Id="rId24" Type="http://schemas.openxmlformats.org/officeDocument/2006/relationships/image" Target="../media/image132.png"/><Relationship Id="rId32" Type="http://schemas.openxmlformats.org/officeDocument/2006/relationships/image" Target="../media/image136.png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28" Type="http://schemas.openxmlformats.org/officeDocument/2006/relationships/image" Target="../media/image134.png"/><Relationship Id="rId36" Type="http://schemas.openxmlformats.org/officeDocument/2006/relationships/image" Target="../media/image138.png"/><Relationship Id="rId10" Type="http://schemas.openxmlformats.org/officeDocument/2006/relationships/image" Target="../media/image9.png"/><Relationship Id="rId19" Type="http://schemas.openxmlformats.org/officeDocument/2006/relationships/customXml" Target="../ink/ink246.xml"/><Relationship Id="rId31" Type="http://schemas.openxmlformats.org/officeDocument/2006/relationships/customXml" Target="../ink/ink252.xml"/><Relationship Id="rId4" Type="http://schemas.openxmlformats.org/officeDocument/2006/relationships/image" Target="../media/image6.png"/><Relationship Id="rId9" Type="http://schemas.openxmlformats.org/officeDocument/2006/relationships/customXml" Target="../ink/ink241.xml"/><Relationship Id="rId14" Type="http://schemas.openxmlformats.org/officeDocument/2006/relationships/image" Target="../media/image127.png"/><Relationship Id="rId22" Type="http://schemas.openxmlformats.org/officeDocument/2006/relationships/image" Target="../media/image131.png"/><Relationship Id="rId27" Type="http://schemas.openxmlformats.org/officeDocument/2006/relationships/customXml" Target="../ink/ink250.xml"/><Relationship Id="rId30" Type="http://schemas.openxmlformats.org/officeDocument/2006/relationships/image" Target="../media/image135.png"/><Relationship Id="rId35" Type="http://schemas.openxmlformats.org/officeDocument/2006/relationships/customXml" Target="../ink/ink254.xml"/><Relationship Id="rId8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customXml" Target="../ink/ink262.xml"/><Relationship Id="rId26" Type="http://schemas.openxmlformats.org/officeDocument/2006/relationships/customXml" Target="../ink/ink266.xml"/><Relationship Id="rId39" Type="http://schemas.openxmlformats.org/officeDocument/2006/relationships/image" Target="../media/image156.png"/><Relationship Id="rId21" Type="http://schemas.openxmlformats.org/officeDocument/2006/relationships/image" Target="../media/image147.png"/><Relationship Id="rId34" Type="http://schemas.openxmlformats.org/officeDocument/2006/relationships/customXml" Target="../ink/ink270.xml"/><Relationship Id="rId42" Type="http://schemas.openxmlformats.org/officeDocument/2006/relationships/customXml" Target="../ink/ink274.xml"/><Relationship Id="rId47" Type="http://schemas.openxmlformats.org/officeDocument/2006/relationships/image" Target="../media/image160.png"/><Relationship Id="rId50" Type="http://schemas.openxmlformats.org/officeDocument/2006/relationships/customXml" Target="../ink/ink278.xml"/><Relationship Id="rId55" Type="http://schemas.openxmlformats.org/officeDocument/2006/relationships/image" Target="../media/image164.png"/><Relationship Id="rId7" Type="http://schemas.openxmlformats.org/officeDocument/2006/relationships/image" Target="../media/image140.png"/><Relationship Id="rId2" Type="http://schemas.openxmlformats.org/officeDocument/2006/relationships/image" Target="../media/image341.png"/><Relationship Id="rId16" Type="http://schemas.openxmlformats.org/officeDocument/2006/relationships/customXml" Target="../ink/ink261.xml"/><Relationship Id="rId29" Type="http://schemas.openxmlformats.org/officeDocument/2006/relationships/image" Target="../media/image151.png"/><Relationship Id="rId11" Type="http://schemas.openxmlformats.org/officeDocument/2006/relationships/image" Target="../media/image142.png"/><Relationship Id="rId24" Type="http://schemas.openxmlformats.org/officeDocument/2006/relationships/customXml" Target="../ink/ink265.xml"/><Relationship Id="rId32" Type="http://schemas.openxmlformats.org/officeDocument/2006/relationships/customXml" Target="../ink/ink269.xml"/><Relationship Id="rId37" Type="http://schemas.openxmlformats.org/officeDocument/2006/relationships/image" Target="../media/image155.png"/><Relationship Id="rId40" Type="http://schemas.openxmlformats.org/officeDocument/2006/relationships/customXml" Target="../ink/ink273.xml"/><Relationship Id="rId45" Type="http://schemas.openxmlformats.org/officeDocument/2006/relationships/image" Target="../media/image159.png"/><Relationship Id="rId53" Type="http://schemas.openxmlformats.org/officeDocument/2006/relationships/image" Target="../media/image163.png"/><Relationship Id="rId5" Type="http://schemas.openxmlformats.org/officeDocument/2006/relationships/image" Target="../media/image139.png"/><Relationship Id="rId10" Type="http://schemas.openxmlformats.org/officeDocument/2006/relationships/customXml" Target="../ink/ink258.xml"/><Relationship Id="rId19" Type="http://schemas.openxmlformats.org/officeDocument/2006/relationships/image" Target="../media/image146.png"/><Relationship Id="rId31" Type="http://schemas.openxmlformats.org/officeDocument/2006/relationships/image" Target="../media/image152.png"/><Relationship Id="rId44" Type="http://schemas.openxmlformats.org/officeDocument/2006/relationships/customXml" Target="../ink/ink275.xml"/><Relationship Id="rId52" Type="http://schemas.openxmlformats.org/officeDocument/2006/relationships/customXml" Target="../ink/ink279.xml"/><Relationship Id="rId4" Type="http://schemas.openxmlformats.org/officeDocument/2006/relationships/customXml" Target="../ink/ink255.xml"/><Relationship Id="rId9" Type="http://schemas.openxmlformats.org/officeDocument/2006/relationships/image" Target="../media/image141.png"/><Relationship Id="rId14" Type="http://schemas.openxmlformats.org/officeDocument/2006/relationships/customXml" Target="../ink/ink260.xml"/><Relationship Id="rId22" Type="http://schemas.openxmlformats.org/officeDocument/2006/relationships/customXml" Target="../ink/ink264.xml"/><Relationship Id="rId27" Type="http://schemas.openxmlformats.org/officeDocument/2006/relationships/image" Target="../media/image150.png"/><Relationship Id="rId30" Type="http://schemas.openxmlformats.org/officeDocument/2006/relationships/customXml" Target="../ink/ink268.xml"/><Relationship Id="rId35" Type="http://schemas.openxmlformats.org/officeDocument/2006/relationships/image" Target="../media/image154.png"/><Relationship Id="rId43" Type="http://schemas.openxmlformats.org/officeDocument/2006/relationships/image" Target="../media/image158.png"/><Relationship Id="rId48" Type="http://schemas.openxmlformats.org/officeDocument/2006/relationships/customXml" Target="../ink/ink277.xml"/><Relationship Id="rId8" Type="http://schemas.openxmlformats.org/officeDocument/2006/relationships/customXml" Target="../ink/ink257.xml"/><Relationship Id="rId51" Type="http://schemas.openxmlformats.org/officeDocument/2006/relationships/image" Target="../media/image162.png"/><Relationship Id="rId3" Type="http://schemas.openxmlformats.org/officeDocument/2006/relationships/image" Target="../media/image410.png"/><Relationship Id="rId12" Type="http://schemas.openxmlformats.org/officeDocument/2006/relationships/customXml" Target="../ink/ink259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272.xml"/><Relationship Id="rId46" Type="http://schemas.openxmlformats.org/officeDocument/2006/relationships/customXml" Target="../ink/ink276.xml"/><Relationship Id="rId20" Type="http://schemas.openxmlformats.org/officeDocument/2006/relationships/customXml" Target="../ink/ink263.xml"/><Relationship Id="rId41" Type="http://schemas.openxmlformats.org/officeDocument/2006/relationships/image" Target="../media/image157.png"/><Relationship Id="rId54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6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267.xml"/><Relationship Id="rId36" Type="http://schemas.openxmlformats.org/officeDocument/2006/relationships/customXml" Target="../ink/ink271.xml"/><Relationship Id="rId49" Type="http://schemas.openxmlformats.org/officeDocument/2006/relationships/image" Target="../media/image16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8.xml"/><Relationship Id="rId21" Type="http://schemas.openxmlformats.org/officeDocument/2006/relationships/customXml" Target="../ink/ink290.xml"/><Relationship Id="rId42" Type="http://schemas.openxmlformats.org/officeDocument/2006/relationships/image" Target="../media/image184.png"/><Relationship Id="rId63" Type="http://schemas.openxmlformats.org/officeDocument/2006/relationships/customXml" Target="../ink/ink311.xml"/><Relationship Id="rId84" Type="http://schemas.openxmlformats.org/officeDocument/2006/relationships/image" Target="../media/image205.png"/><Relationship Id="rId138" Type="http://schemas.openxmlformats.org/officeDocument/2006/relationships/image" Target="../media/image232.png"/><Relationship Id="rId107" Type="http://schemas.openxmlformats.org/officeDocument/2006/relationships/customXml" Target="../ink/ink333.xml"/><Relationship Id="rId11" Type="http://schemas.openxmlformats.org/officeDocument/2006/relationships/customXml" Target="../ink/ink285.xml"/><Relationship Id="rId32" Type="http://schemas.openxmlformats.org/officeDocument/2006/relationships/image" Target="../media/image179.png"/><Relationship Id="rId37" Type="http://schemas.openxmlformats.org/officeDocument/2006/relationships/customXml" Target="../ink/ink298.xml"/><Relationship Id="rId53" Type="http://schemas.openxmlformats.org/officeDocument/2006/relationships/customXml" Target="../ink/ink306.xml"/><Relationship Id="rId58" Type="http://schemas.openxmlformats.org/officeDocument/2006/relationships/image" Target="../media/image192.png"/><Relationship Id="rId74" Type="http://schemas.openxmlformats.org/officeDocument/2006/relationships/image" Target="../media/image200.png"/><Relationship Id="rId79" Type="http://schemas.openxmlformats.org/officeDocument/2006/relationships/customXml" Target="../ink/ink319.xml"/><Relationship Id="rId102" Type="http://schemas.openxmlformats.org/officeDocument/2006/relationships/image" Target="../media/image214.png"/><Relationship Id="rId123" Type="http://schemas.openxmlformats.org/officeDocument/2006/relationships/customXml" Target="../ink/ink341.xml"/><Relationship Id="rId128" Type="http://schemas.openxmlformats.org/officeDocument/2006/relationships/image" Target="../media/image227.png"/><Relationship Id="rId144" Type="http://schemas.openxmlformats.org/officeDocument/2006/relationships/image" Target="../media/image235.png"/><Relationship Id="rId5" Type="http://schemas.openxmlformats.org/officeDocument/2006/relationships/customXml" Target="../ink/ink282.xml"/><Relationship Id="rId90" Type="http://schemas.openxmlformats.org/officeDocument/2006/relationships/image" Target="../media/image208.png"/><Relationship Id="rId95" Type="http://schemas.openxmlformats.org/officeDocument/2006/relationships/customXml" Target="../ink/ink327.xml"/><Relationship Id="rId22" Type="http://schemas.openxmlformats.org/officeDocument/2006/relationships/image" Target="../media/image174.png"/><Relationship Id="rId27" Type="http://schemas.openxmlformats.org/officeDocument/2006/relationships/customXml" Target="../ink/ink293.xml"/><Relationship Id="rId43" Type="http://schemas.openxmlformats.org/officeDocument/2006/relationships/customXml" Target="../ink/ink301.xml"/><Relationship Id="rId48" Type="http://schemas.openxmlformats.org/officeDocument/2006/relationships/image" Target="../media/image187.png"/><Relationship Id="rId64" Type="http://schemas.openxmlformats.org/officeDocument/2006/relationships/image" Target="../media/image195.png"/><Relationship Id="rId69" Type="http://schemas.openxmlformats.org/officeDocument/2006/relationships/customXml" Target="../ink/ink314.xml"/><Relationship Id="rId113" Type="http://schemas.openxmlformats.org/officeDocument/2006/relationships/customXml" Target="../ink/ink336.xml"/><Relationship Id="rId118" Type="http://schemas.openxmlformats.org/officeDocument/2006/relationships/image" Target="../media/image222.png"/><Relationship Id="rId134" Type="http://schemas.openxmlformats.org/officeDocument/2006/relationships/image" Target="../media/image230.png"/><Relationship Id="rId139" Type="http://schemas.openxmlformats.org/officeDocument/2006/relationships/customXml" Target="../ink/ink349.xml"/><Relationship Id="rId80" Type="http://schemas.openxmlformats.org/officeDocument/2006/relationships/image" Target="../media/image203.png"/><Relationship Id="rId85" Type="http://schemas.openxmlformats.org/officeDocument/2006/relationships/customXml" Target="../ink/ink322.xml"/><Relationship Id="rId12" Type="http://schemas.openxmlformats.org/officeDocument/2006/relationships/image" Target="../media/image169.png"/><Relationship Id="rId17" Type="http://schemas.openxmlformats.org/officeDocument/2006/relationships/customXml" Target="../ink/ink288.xml"/><Relationship Id="rId33" Type="http://schemas.openxmlformats.org/officeDocument/2006/relationships/customXml" Target="../ink/ink296.xml"/><Relationship Id="rId38" Type="http://schemas.openxmlformats.org/officeDocument/2006/relationships/image" Target="../media/image182.png"/><Relationship Id="rId59" Type="http://schemas.openxmlformats.org/officeDocument/2006/relationships/customXml" Target="../ink/ink309.xml"/><Relationship Id="rId103" Type="http://schemas.openxmlformats.org/officeDocument/2006/relationships/customXml" Target="../ink/ink331.xml"/><Relationship Id="rId108" Type="http://schemas.openxmlformats.org/officeDocument/2006/relationships/image" Target="../media/image217.png"/><Relationship Id="rId124" Type="http://schemas.openxmlformats.org/officeDocument/2006/relationships/image" Target="../media/image225.png"/><Relationship Id="rId129" Type="http://schemas.openxmlformats.org/officeDocument/2006/relationships/customXml" Target="../ink/ink344.xml"/><Relationship Id="rId54" Type="http://schemas.openxmlformats.org/officeDocument/2006/relationships/image" Target="../media/image190.png"/><Relationship Id="rId70" Type="http://schemas.openxmlformats.org/officeDocument/2006/relationships/image" Target="../media/image198.png"/><Relationship Id="rId75" Type="http://schemas.openxmlformats.org/officeDocument/2006/relationships/customXml" Target="../ink/ink317.xml"/><Relationship Id="rId91" Type="http://schemas.openxmlformats.org/officeDocument/2006/relationships/customXml" Target="../ink/ink325.xml"/><Relationship Id="rId96" Type="http://schemas.openxmlformats.org/officeDocument/2006/relationships/image" Target="../media/image211.png"/><Relationship Id="rId140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23" Type="http://schemas.openxmlformats.org/officeDocument/2006/relationships/customXml" Target="../ink/ink291.xml"/><Relationship Id="rId28" Type="http://schemas.openxmlformats.org/officeDocument/2006/relationships/image" Target="../media/image177.png"/><Relationship Id="rId49" Type="http://schemas.openxmlformats.org/officeDocument/2006/relationships/customXml" Target="../ink/ink304.xml"/><Relationship Id="rId114" Type="http://schemas.openxmlformats.org/officeDocument/2006/relationships/image" Target="../media/image220.png"/><Relationship Id="rId119" Type="http://schemas.openxmlformats.org/officeDocument/2006/relationships/customXml" Target="../ink/ink339.xml"/><Relationship Id="rId44" Type="http://schemas.openxmlformats.org/officeDocument/2006/relationships/image" Target="../media/image185.png"/><Relationship Id="rId60" Type="http://schemas.openxmlformats.org/officeDocument/2006/relationships/image" Target="../media/image193.png"/><Relationship Id="rId65" Type="http://schemas.openxmlformats.org/officeDocument/2006/relationships/customXml" Target="../ink/ink312.xml"/><Relationship Id="rId81" Type="http://schemas.openxmlformats.org/officeDocument/2006/relationships/customXml" Target="../ink/ink320.xml"/><Relationship Id="rId86" Type="http://schemas.openxmlformats.org/officeDocument/2006/relationships/image" Target="../media/image206.png"/><Relationship Id="rId130" Type="http://schemas.openxmlformats.org/officeDocument/2006/relationships/image" Target="../media/image228.png"/><Relationship Id="rId135" Type="http://schemas.openxmlformats.org/officeDocument/2006/relationships/customXml" Target="../ink/ink347.xml"/><Relationship Id="rId13" Type="http://schemas.openxmlformats.org/officeDocument/2006/relationships/customXml" Target="../ink/ink286.xml"/><Relationship Id="rId18" Type="http://schemas.openxmlformats.org/officeDocument/2006/relationships/image" Target="../media/image172.png"/><Relationship Id="rId39" Type="http://schemas.openxmlformats.org/officeDocument/2006/relationships/customXml" Target="../ink/ink299.xml"/><Relationship Id="rId109" Type="http://schemas.openxmlformats.org/officeDocument/2006/relationships/customXml" Target="../ink/ink334.xml"/><Relationship Id="rId34" Type="http://schemas.openxmlformats.org/officeDocument/2006/relationships/image" Target="../media/image180.png"/><Relationship Id="rId50" Type="http://schemas.openxmlformats.org/officeDocument/2006/relationships/image" Target="../media/image188.png"/><Relationship Id="rId55" Type="http://schemas.openxmlformats.org/officeDocument/2006/relationships/customXml" Target="../ink/ink307.xml"/><Relationship Id="rId76" Type="http://schemas.openxmlformats.org/officeDocument/2006/relationships/image" Target="../media/image201.png"/><Relationship Id="rId97" Type="http://schemas.openxmlformats.org/officeDocument/2006/relationships/customXml" Target="../ink/ink328.xml"/><Relationship Id="rId104" Type="http://schemas.openxmlformats.org/officeDocument/2006/relationships/image" Target="../media/image215.png"/><Relationship Id="rId120" Type="http://schemas.openxmlformats.org/officeDocument/2006/relationships/image" Target="../media/image223.png"/><Relationship Id="rId125" Type="http://schemas.openxmlformats.org/officeDocument/2006/relationships/customXml" Target="../ink/ink342.xml"/><Relationship Id="rId141" Type="http://schemas.openxmlformats.org/officeDocument/2006/relationships/customXml" Target="../ink/ink350.xml"/><Relationship Id="rId7" Type="http://schemas.openxmlformats.org/officeDocument/2006/relationships/customXml" Target="../ink/ink283.xml"/><Relationship Id="rId71" Type="http://schemas.openxmlformats.org/officeDocument/2006/relationships/customXml" Target="../ink/ink315.xml"/><Relationship Id="rId92" Type="http://schemas.openxmlformats.org/officeDocument/2006/relationships/image" Target="../media/image209.png"/><Relationship Id="rId2" Type="http://schemas.openxmlformats.org/officeDocument/2006/relationships/image" Target="../media/image510.png"/><Relationship Id="rId29" Type="http://schemas.openxmlformats.org/officeDocument/2006/relationships/customXml" Target="../ink/ink294.xml"/><Relationship Id="rId24" Type="http://schemas.openxmlformats.org/officeDocument/2006/relationships/image" Target="../media/image175.png"/><Relationship Id="rId40" Type="http://schemas.openxmlformats.org/officeDocument/2006/relationships/image" Target="../media/image183.png"/><Relationship Id="rId45" Type="http://schemas.openxmlformats.org/officeDocument/2006/relationships/customXml" Target="../ink/ink302.xml"/><Relationship Id="rId66" Type="http://schemas.openxmlformats.org/officeDocument/2006/relationships/image" Target="../media/image196.png"/><Relationship Id="rId87" Type="http://schemas.openxmlformats.org/officeDocument/2006/relationships/customXml" Target="../ink/ink323.xml"/><Relationship Id="rId110" Type="http://schemas.openxmlformats.org/officeDocument/2006/relationships/image" Target="../media/image218.png"/><Relationship Id="rId115" Type="http://schemas.openxmlformats.org/officeDocument/2006/relationships/customXml" Target="../ink/ink337.xml"/><Relationship Id="rId131" Type="http://schemas.openxmlformats.org/officeDocument/2006/relationships/customXml" Target="../ink/ink345.xml"/><Relationship Id="rId136" Type="http://schemas.openxmlformats.org/officeDocument/2006/relationships/image" Target="../media/image231.png"/><Relationship Id="rId61" Type="http://schemas.openxmlformats.org/officeDocument/2006/relationships/customXml" Target="../ink/ink310.xml"/><Relationship Id="rId82" Type="http://schemas.openxmlformats.org/officeDocument/2006/relationships/image" Target="../media/image204.png"/><Relationship Id="rId19" Type="http://schemas.openxmlformats.org/officeDocument/2006/relationships/customXml" Target="../ink/ink289.xml"/><Relationship Id="rId14" Type="http://schemas.openxmlformats.org/officeDocument/2006/relationships/image" Target="../media/image170.png"/><Relationship Id="rId30" Type="http://schemas.openxmlformats.org/officeDocument/2006/relationships/image" Target="../media/image178.png"/><Relationship Id="rId35" Type="http://schemas.openxmlformats.org/officeDocument/2006/relationships/customXml" Target="../ink/ink297.xml"/><Relationship Id="rId56" Type="http://schemas.openxmlformats.org/officeDocument/2006/relationships/image" Target="../media/image191.png"/><Relationship Id="rId77" Type="http://schemas.openxmlformats.org/officeDocument/2006/relationships/customXml" Target="../ink/ink318.xml"/><Relationship Id="rId100" Type="http://schemas.openxmlformats.org/officeDocument/2006/relationships/image" Target="../media/image213.png"/><Relationship Id="rId105" Type="http://schemas.openxmlformats.org/officeDocument/2006/relationships/customXml" Target="../ink/ink332.xml"/><Relationship Id="rId126" Type="http://schemas.openxmlformats.org/officeDocument/2006/relationships/image" Target="../media/image226.png"/><Relationship Id="rId8" Type="http://schemas.openxmlformats.org/officeDocument/2006/relationships/image" Target="../media/image167.png"/><Relationship Id="rId51" Type="http://schemas.openxmlformats.org/officeDocument/2006/relationships/customXml" Target="../ink/ink305.xml"/><Relationship Id="rId72" Type="http://schemas.openxmlformats.org/officeDocument/2006/relationships/image" Target="../media/image199.png"/><Relationship Id="rId93" Type="http://schemas.openxmlformats.org/officeDocument/2006/relationships/customXml" Target="../ink/ink326.xml"/><Relationship Id="rId98" Type="http://schemas.openxmlformats.org/officeDocument/2006/relationships/image" Target="../media/image212.png"/><Relationship Id="rId121" Type="http://schemas.openxmlformats.org/officeDocument/2006/relationships/customXml" Target="../ink/ink340.xml"/><Relationship Id="rId142" Type="http://schemas.openxmlformats.org/officeDocument/2006/relationships/image" Target="../media/image234.png"/><Relationship Id="rId3" Type="http://schemas.openxmlformats.org/officeDocument/2006/relationships/customXml" Target="../ink/ink281.xml"/><Relationship Id="rId25" Type="http://schemas.openxmlformats.org/officeDocument/2006/relationships/customXml" Target="../ink/ink292.xml"/><Relationship Id="rId46" Type="http://schemas.openxmlformats.org/officeDocument/2006/relationships/image" Target="../media/image186.png"/><Relationship Id="rId67" Type="http://schemas.openxmlformats.org/officeDocument/2006/relationships/customXml" Target="../ink/ink313.xml"/><Relationship Id="rId116" Type="http://schemas.openxmlformats.org/officeDocument/2006/relationships/image" Target="../media/image221.png"/><Relationship Id="rId137" Type="http://schemas.openxmlformats.org/officeDocument/2006/relationships/customXml" Target="../ink/ink348.xml"/><Relationship Id="rId20" Type="http://schemas.openxmlformats.org/officeDocument/2006/relationships/image" Target="../media/image173.png"/><Relationship Id="rId41" Type="http://schemas.openxmlformats.org/officeDocument/2006/relationships/customXml" Target="../ink/ink300.xml"/><Relationship Id="rId62" Type="http://schemas.openxmlformats.org/officeDocument/2006/relationships/image" Target="../media/image194.png"/><Relationship Id="rId83" Type="http://schemas.openxmlformats.org/officeDocument/2006/relationships/customXml" Target="../ink/ink321.xml"/><Relationship Id="rId88" Type="http://schemas.openxmlformats.org/officeDocument/2006/relationships/image" Target="../media/image207.png"/><Relationship Id="rId111" Type="http://schemas.openxmlformats.org/officeDocument/2006/relationships/customXml" Target="../ink/ink335.xml"/><Relationship Id="rId132" Type="http://schemas.openxmlformats.org/officeDocument/2006/relationships/image" Target="../media/image229.png"/><Relationship Id="rId15" Type="http://schemas.openxmlformats.org/officeDocument/2006/relationships/customXml" Target="../ink/ink287.xml"/><Relationship Id="rId36" Type="http://schemas.openxmlformats.org/officeDocument/2006/relationships/image" Target="../media/image181.png"/><Relationship Id="rId57" Type="http://schemas.openxmlformats.org/officeDocument/2006/relationships/customXml" Target="../ink/ink308.xml"/><Relationship Id="rId106" Type="http://schemas.openxmlformats.org/officeDocument/2006/relationships/image" Target="../media/image216.png"/><Relationship Id="rId127" Type="http://schemas.openxmlformats.org/officeDocument/2006/relationships/customXml" Target="../ink/ink343.xml"/><Relationship Id="rId10" Type="http://schemas.openxmlformats.org/officeDocument/2006/relationships/image" Target="../media/image168.png"/><Relationship Id="rId31" Type="http://schemas.openxmlformats.org/officeDocument/2006/relationships/customXml" Target="../ink/ink295.xml"/><Relationship Id="rId52" Type="http://schemas.openxmlformats.org/officeDocument/2006/relationships/image" Target="../media/image189.png"/><Relationship Id="rId73" Type="http://schemas.openxmlformats.org/officeDocument/2006/relationships/customXml" Target="../ink/ink316.xml"/><Relationship Id="rId78" Type="http://schemas.openxmlformats.org/officeDocument/2006/relationships/image" Target="../media/image202.png"/><Relationship Id="rId94" Type="http://schemas.openxmlformats.org/officeDocument/2006/relationships/image" Target="../media/image210.png"/><Relationship Id="rId99" Type="http://schemas.openxmlformats.org/officeDocument/2006/relationships/customXml" Target="../ink/ink329.xml"/><Relationship Id="rId101" Type="http://schemas.openxmlformats.org/officeDocument/2006/relationships/customXml" Target="../ink/ink330.xml"/><Relationship Id="rId122" Type="http://schemas.openxmlformats.org/officeDocument/2006/relationships/image" Target="../media/image224.png"/><Relationship Id="rId143" Type="http://schemas.openxmlformats.org/officeDocument/2006/relationships/customXml" Target="../ink/ink351.xml"/><Relationship Id="rId4" Type="http://schemas.openxmlformats.org/officeDocument/2006/relationships/image" Target="../media/image165.png"/><Relationship Id="rId9" Type="http://schemas.openxmlformats.org/officeDocument/2006/relationships/customXml" Target="../ink/ink284.xml"/><Relationship Id="rId26" Type="http://schemas.openxmlformats.org/officeDocument/2006/relationships/image" Target="../media/image176.png"/><Relationship Id="rId47" Type="http://schemas.openxmlformats.org/officeDocument/2006/relationships/customXml" Target="../ink/ink303.xml"/><Relationship Id="rId68" Type="http://schemas.openxmlformats.org/officeDocument/2006/relationships/image" Target="../media/image197.png"/><Relationship Id="rId89" Type="http://schemas.openxmlformats.org/officeDocument/2006/relationships/customXml" Target="../ink/ink324.xml"/><Relationship Id="rId112" Type="http://schemas.openxmlformats.org/officeDocument/2006/relationships/image" Target="../media/image219.png"/><Relationship Id="rId133" Type="http://schemas.openxmlformats.org/officeDocument/2006/relationships/customXml" Target="../ink/ink346.xml"/><Relationship Id="rId16" Type="http://schemas.openxmlformats.org/officeDocument/2006/relationships/image" Target="../media/image17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5.png"/><Relationship Id="rId42" Type="http://schemas.openxmlformats.org/officeDocument/2006/relationships/customXml" Target="../ink/ink372.xml"/><Relationship Id="rId63" Type="http://schemas.openxmlformats.org/officeDocument/2006/relationships/image" Target="../media/image266.png"/><Relationship Id="rId84" Type="http://schemas.openxmlformats.org/officeDocument/2006/relationships/customXml" Target="../ink/ink393.xml"/><Relationship Id="rId138" Type="http://schemas.openxmlformats.org/officeDocument/2006/relationships/customXml" Target="../ink/ink420.xml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32" Type="http://schemas.openxmlformats.org/officeDocument/2006/relationships/customXml" Target="../ink/ink367.xml"/><Relationship Id="rId53" Type="http://schemas.openxmlformats.org/officeDocument/2006/relationships/image" Target="../media/image261.png"/><Relationship Id="rId74" Type="http://schemas.openxmlformats.org/officeDocument/2006/relationships/customXml" Target="../ink/ink388.xml"/><Relationship Id="rId128" Type="http://schemas.openxmlformats.org/officeDocument/2006/relationships/customXml" Target="../ink/ink415.xml"/><Relationship Id="rId149" Type="http://schemas.openxmlformats.org/officeDocument/2006/relationships/image" Target="../media/image309.png"/><Relationship Id="rId5" Type="http://schemas.openxmlformats.org/officeDocument/2006/relationships/image" Target="../media/image237.png"/><Relationship Id="rId95" Type="http://schemas.openxmlformats.org/officeDocument/2006/relationships/image" Target="../media/image282.png"/><Relationship Id="rId22" Type="http://schemas.openxmlformats.org/officeDocument/2006/relationships/customXml" Target="../ink/ink362.xml"/><Relationship Id="rId27" Type="http://schemas.openxmlformats.org/officeDocument/2006/relationships/image" Target="../media/image248.png"/><Relationship Id="rId43" Type="http://schemas.openxmlformats.org/officeDocument/2006/relationships/image" Target="../media/image256.png"/><Relationship Id="rId48" Type="http://schemas.openxmlformats.org/officeDocument/2006/relationships/customXml" Target="../ink/ink375.xml"/><Relationship Id="rId64" Type="http://schemas.openxmlformats.org/officeDocument/2006/relationships/customXml" Target="../ink/ink383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18" Type="http://schemas.openxmlformats.org/officeDocument/2006/relationships/customXml" Target="../ink/ink410.xml"/><Relationship Id="rId134" Type="http://schemas.openxmlformats.org/officeDocument/2006/relationships/customXml" Target="../ink/ink418.xml"/><Relationship Id="rId139" Type="http://schemas.openxmlformats.org/officeDocument/2006/relationships/image" Target="../media/image304.png"/><Relationship Id="rId80" Type="http://schemas.openxmlformats.org/officeDocument/2006/relationships/customXml" Target="../ink/ink391.xml"/><Relationship Id="rId85" Type="http://schemas.openxmlformats.org/officeDocument/2006/relationships/image" Target="../media/image277.png"/><Relationship Id="rId12" Type="http://schemas.openxmlformats.org/officeDocument/2006/relationships/customXml" Target="../ink/ink357.xml"/><Relationship Id="rId17" Type="http://schemas.openxmlformats.org/officeDocument/2006/relationships/image" Target="../media/image243.png"/><Relationship Id="rId33" Type="http://schemas.openxmlformats.org/officeDocument/2006/relationships/image" Target="../media/image251.png"/><Relationship Id="rId38" Type="http://schemas.openxmlformats.org/officeDocument/2006/relationships/customXml" Target="../ink/ink370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08" Type="http://schemas.openxmlformats.org/officeDocument/2006/relationships/customXml" Target="../ink/ink405.xml"/><Relationship Id="rId124" Type="http://schemas.openxmlformats.org/officeDocument/2006/relationships/customXml" Target="../ink/ink413.xml"/><Relationship Id="rId129" Type="http://schemas.openxmlformats.org/officeDocument/2006/relationships/image" Target="../media/image299.png"/><Relationship Id="rId54" Type="http://schemas.openxmlformats.org/officeDocument/2006/relationships/customXml" Target="../ink/ink378.xml"/><Relationship Id="rId70" Type="http://schemas.openxmlformats.org/officeDocument/2006/relationships/customXml" Target="../ink/ink386.xml"/><Relationship Id="rId75" Type="http://schemas.openxmlformats.org/officeDocument/2006/relationships/image" Target="../media/image272.png"/><Relationship Id="rId91" Type="http://schemas.openxmlformats.org/officeDocument/2006/relationships/image" Target="../media/image280.png"/><Relationship Id="rId96" Type="http://schemas.openxmlformats.org/officeDocument/2006/relationships/customXml" Target="../ink/ink399.xml"/><Relationship Id="rId140" Type="http://schemas.openxmlformats.org/officeDocument/2006/relationships/customXml" Target="../ink/ink421.xml"/><Relationship Id="rId145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4.xml"/><Relationship Id="rId23" Type="http://schemas.openxmlformats.org/officeDocument/2006/relationships/image" Target="../media/image246.png"/><Relationship Id="rId28" Type="http://schemas.openxmlformats.org/officeDocument/2006/relationships/customXml" Target="../ink/ink365.xml"/><Relationship Id="rId49" Type="http://schemas.openxmlformats.org/officeDocument/2006/relationships/image" Target="../media/image259.png"/><Relationship Id="rId114" Type="http://schemas.openxmlformats.org/officeDocument/2006/relationships/customXml" Target="../ink/ink408.xml"/><Relationship Id="rId119" Type="http://schemas.openxmlformats.org/officeDocument/2006/relationships/image" Target="../media/image294.png"/><Relationship Id="rId44" Type="http://schemas.openxmlformats.org/officeDocument/2006/relationships/customXml" Target="../ink/ink373.xml"/><Relationship Id="rId60" Type="http://schemas.openxmlformats.org/officeDocument/2006/relationships/customXml" Target="../ink/ink381.xml"/><Relationship Id="rId65" Type="http://schemas.openxmlformats.org/officeDocument/2006/relationships/image" Target="../media/image267.png"/><Relationship Id="rId81" Type="http://schemas.openxmlformats.org/officeDocument/2006/relationships/image" Target="../media/image275.png"/><Relationship Id="rId86" Type="http://schemas.openxmlformats.org/officeDocument/2006/relationships/customXml" Target="../ink/ink394.xml"/><Relationship Id="rId130" Type="http://schemas.openxmlformats.org/officeDocument/2006/relationships/customXml" Target="../ink/ink416.xml"/><Relationship Id="rId135" Type="http://schemas.openxmlformats.org/officeDocument/2006/relationships/image" Target="../media/image302.png"/><Relationship Id="rId13" Type="http://schemas.openxmlformats.org/officeDocument/2006/relationships/image" Target="../media/image241.png"/><Relationship Id="rId18" Type="http://schemas.openxmlformats.org/officeDocument/2006/relationships/customXml" Target="../ink/ink360.xml"/><Relationship Id="rId39" Type="http://schemas.openxmlformats.org/officeDocument/2006/relationships/image" Target="../media/image254.png"/><Relationship Id="rId109" Type="http://schemas.openxmlformats.org/officeDocument/2006/relationships/image" Target="../media/image289.png"/><Relationship Id="rId34" Type="http://schemas.openxmlformats.org/officeDocument/2006/relationships/customXml" Target="../ink/ink368.xml"/><Relationship Id="rId50" Type="http://schemas.openxmlformats.org/officeDocument/2006/relationships/customXml" Target="../ink/ink376.xml"/><Relationship Id="rId55" Type="http://schemas.openxmlformats.org/officeDocument/2006/relationships/image" Target="../media/image262.png"/><Relationship Id="rId76" Type="http://schemas.openxmlformats.org/officeDocument/2006/relationships/customXml" Target="../ink/ink389.xml"/><Relationship Id="rId97" Type="http://schemas.openxmlformats.org/officeDocument/2006/relationships/image" Target="../media/image283.png"/><Relationship Id="rId104" Type="http://schemas.openxmlformats.org/officeDocument/2006/relationships/customXml" Target="../ink/ink403.xml"/><Relationship Id="rId120" Type="http://schemas.openxmlformats.org/officeDocument/2006/relationships/customXml" Target="../ink/ink411.xml"/><Relationship Id="rId125" Type="http://schemas.openxmlformats.org/officeDocument/2006/relationships/image" Target="../media/image297.png"/><Relationship Id="rId141" Type="http://schemas.openxmlformats.org/officeDocument/2006/relationships/image" Target="../media/image305.png"/><Relationship Id="rId146" Type="http://schemas.openxmlformats.org/officeDocument/2006/relationships/customXml" Target="../ink/ink424.xml"/><Relationship Id="rId7" Type="http://schemas.openxmlformats.org/officeDocument/2006/relationships/image" Target="../media/image238.png"/><Relationship Id="rId71" Type="http://schemas.openxmlformats.org/officeDocument/2006/relationships/image" Target="../media/image270.png"/><Relationship Id="rId92" Type="http://schemas.openxmlformats.org/officeDocument/2006/relationships/customXml" Target="../ink/ink397.xml"/><Relationship Id="rId2" Type="http://schemas.openxmlformats.org/officeDocument/2006/relationships/customXml" Target="../ink/ink352.xml"/><Relationship Id="rId29" Type="http://schemas.openxmlformats.org/officeDocument/2006/relationships/image" Target="../media/image249.png"/><Relationship Id="rId24" Type="http://schemas.openxmlformats.org/officeDocument/2006/relationships/customXml" Target="../ink/ink363.xml"/><Relationship Id="rId40" Type="http://schemas.openxmlformats.org/officeDocument/2006/relationships/customXml" Target="../ink/ink371.xml"/><Relationship Id="rId45" Type="http://schemas.openxmlformats.org/officeDocument/2006/relationships/image" Target="../media/image257.png"/><Relationship Id="rId66" Type="http://schemas.openxmlformats.org/officeDocument/2006/relationships/customXml" Target="../ink/ink384.xml"/><Relationship Id="rId87" Type="http://schemas.openxmlformats.org/officeDocument/2006/relationships/image" Target="../media/image278.png"/><Relationship Id="rId110" Type="http://schemas.openxmlformats.org/officeDocument/2006/relationships/customXml" Target="../ink/ink406.xml"/><Relationship Id="rId115" Type="http://schemas.openxmlformats.org/officeDocument/2006/relationships/image" Target="../media/image292.png"/><Relationship Id="rId131" Type="http://schemas.openxmlformats.org/officeDocument/2006/relationships/image" Target="../media/image300.png"/><Relationship Id="rId136" Type="http://schemas.openxmlformats.org/officeDocument/2006/relationships/customXml" Target="../ink/ink419.xml"/><Relationship Id="rId61" Type="http://schemas.openxmlformats.org/officeDocument/2006/relationships/image" Target="../media/image265.png"/><Relationship Id="rId82" Type="http://schemas.openxmlformats.org/officeDocument/2006/relationships/customXml" Target="../ink/ink392.xml"/><Relationship Id="rId19" Type="http://schemas.openxmlformats.org/officeDocument/2006/relationships/image" Target="../media/image244.png"/><Relationship Id="rId14" Type="http://schemas.openxmlformats.org/officeDocument/2006/relationships/customXml" Target="../ink/ink358.xml"/><Relationship Id="rId30" Type="http://schemas.openxmlformats.org/officeDocument/2006/relationships/customXml" Target="../ink/ink366.xml"/><Relationship Id="rId35" Type="http://schemas.openxmlformats.org/officeDocument/2006/relationships/image" Target="../media/image252.png"/><Relationship Id="rId56" Type="http://schemas.openxmlformats.org/officeDocument/2006/relationships/customXml" Target="../ink/ink379.xml"/><Relationship Id="rId77" Type="http://schemas.openxmlformats.org/officeDocument/2006/relationships/image" Target="../media/image273.png"/><Relationship Id="rId100" Type="http://schemas.openxmlformats.org/officeDocument/2006/relationships/customXml" Target="../ink/ink401.xml"/><Relationship Id="rId105" Type="http://schemas.openxmlformats.org/officeDocument/2006/relationships/image" Target="../media/image287.png"/><Relationship Id="rId126" Type="http://schemas.openxmlformats.org/officeDocument/2006/relationships/customXml" Target="../ink/ink414.xml"/><Relationship Id="rId147" Type="http://schemas.openxmlformats.org/officeDocument/2006/relationships/image" Target="../media/image308.png"/><Relationship Id="rId8" Type="http://schemas.openxmlformats.org/officeDocument/2006/relationships/customXml" Target="../ink/ink355.xml"/><Relationship Id="rId51" Type="http://schemas.openxmlformats.org/officeDocument/2006/relationships/image" Target="../media/image260.png"/><Relationship Id="rId72" Type="http://schemas.openxmlformats.org/officeDocument/2006/relationships/customXml" Target="../ink/ink387.xml"/><Relationship Id="rId93" Type="http://schemas.openxmlformats.org/officeDocument/2006/relationships/image" Target="../media/image281.png"/><Relationship Id="rId98" Type="http://schemas.openxmlformats.org/officeDocument/2006/relationships/customXml" Target="../ink/ink400.xml"/><Relationship Id="rId121" Type="http://schemas.openxmlformats.org/officeDocument/2006/relationships/image" Target="../media/image295.png"/><Relationship Id="rId142" Type="http://schemas.openxmlformats.org/officeDocument/2006/relationships/customXml" Target="../ink/ink422.xml"/><Relationship Id="rId3" Type="http://schemas.openxmlformats.org/officeDocument/2006/relationships/image" Target="../media/image236.png"/><Relationship Id="rId25" Type="http://schemas.openxmlformats.org/officeDocument/2006/relationships/image" Target="../media/image247.png"/><Relationship Id="rId46" Type="http://schemas.openxmlformats.org/officeDocument/2006/relationships/customXml" Target="../ink/ink374.xml"/><Relationship Id="rId67" Type="http://schemas.openxmlformats.org/officeDocument/2006/relationships/image" Target="../media/image268.png"/><Relationship Id="rId116" Type="http://schemas.openxmlformats.org/officeDocument/2006/relationships/customXml" Target="../ink/ink409.xml"/><Relationship Id="rId137" Type="http://schemas.openxmlformats.org/officeDocument/2006/relationships/image" Target="../media/image303.png"/><Relationship Id="rId20" Type="http://schemas.openxmlformats.org/officeDocument/2006/relationships/customXml" Target="../ink/ink361.xml"/><Relationship Id="rId41" Type="http://schemas.openxmlformats.org/officeDocument/2006/relationships/image" Target="../media/image255.png"/><Relationship Id="rId62" Type="http://schemas.openxmlformats.org/officeDocument/2006/relationships/customXml" Target="../ink/ink382.xml"/><Relationship Id="rId83" Type="http://schemas.openxmlformats.org/officeDocument/2006/relationships/image" Target="../media/image276.png"/><Relationship Id="rId88" Type="http://schemas.openxmlformats.org/officeDocument/2006/relationships/customXml" Target="../ink/ink395.xml"/><Relationship Id="rId111" Type="http://schemas.openxmlformats.org/officeDocument/2006/relationships/image" Target="../media/image290.png"/><Relationship Id="rId132" Type="http://schemas.openxmlformats.org/officeDocument/2006/relationships/customXml" Target="../ink/ink417.xml"/><Relationship Id="rId15" Type="http://schemas.openxmlformats.org/officeDocument/2006/relationships/image" Target="../media/image242.png"/><Relationship Id="rId36" Type="http://schemas.openxmlformats.org/officeDocument/2006/relationships/customXml" Target="../ink/ink369.xml"/><Relationship Id="rId57" Type="http://schemas.openxmlformats.org/officeDocument/2006/relationships/image" Target="../media/image263.png"/><Relationship Id="rId106" Type="http://schemas.openxmlformats.org/officeDocument/2006/relationships/customXml" Target="../ink/ink404.xml"/><Relationship Id="rId127" Type="http://schemas.openxmlformats.org/officeDocument/2006/relationships/image" Target="../media/image298.png"/><Relationship Id="rId10" Type="http://schemas.openxmlformats.org/officeDocument/2006/relationships/customXml" Target="../ink/ink356.xml"/><Relationship Id="rId31" Type="http://schemas.openxmlformats.org/officeDocument/2006/relationships/image" Target="../media/image250.png"/><Relationship Id="rId52" Type="http://schemas.openxmlformats.org/officeDocument/2006/relationships/customXml" Target="../ink/ink377.xml"/><Relationship Id="rId73" Type="http://schemas.openxmlformats.org/officeDocument/2006/relationships/image" Target="../media/image271.png"/><Relationship Id="rId78" Type="http://schemas.openxmlformats.org/officeDocument/2006/relationships/customXml" Target="../ink/ink390.xml"/><Relationship Id="rId94" Type="http://schemas.openxmlformats.org/officeDocument/2006/relationships/customXml" Target="../ink/ink398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412.xml"/><Relationship Id="rId143" Type="http://schemas.openxmlformats.org/officeDocument/2006/relationships/image" Target="../media/image306.png"/><Relationship Id="rId148" Type="http://schemas.openxmlformats.org/officeDocument/2006/relationships/customXml" Target="../ink/ink425.xml"/><Relationship Id="rId4" Type="http://schemas.openxmlformats.org/officeDocument/2006/relationships/customXml" Target="../ink/ink353.xml"/><Relationship Id="rId9" Type="http://schemas.openxmlformats.org/officeDocument/2006/relationships/image" Target="../media/image239.png"/><Relationship Id="rId26" Type="http://schemas.openxmlformats.org/officeDocument/2006/relationships/customXml" Target="../ink/ink364.xml"/><Relationship Id="rId47" Type="http://schemas.openxmlformats.org/officeDocument/2006/relationships/image" Target="../media/image258.png"/><Relationship Id="rId68" Type="http://schemas.openxmlformats.org/officeDocument/2006/relationships/customXml" Target="../ink/ink385.xml"/><Relationship Id="rId89" Type="http://schemas.openxmlformats.org/officeDocument/2006/relationships/image" Target="../media/image279.png"/><Relationship Id="rId112" Type="http://schemas.openxmlformats.org/officeDocument/2006/relationships/customXml" Target="../ink/ink407.xml"/><Relationship Id="rId133" Type="http://schemas.openxmlformats.org/officeDocument/2006/relationships/image" Target="../media/image301.png"/><Relationship Id="rId16" Type="http://schemas.openxmlformats.org/officeDocument/2006/relationships/customXml" Target="../ink/ink359.xml"/><Relationship Id="rId37" Type="http://schemas.openxmlformats.org/officeDocument/2006/relationships/image" Target="../media/image253.png"/><Relationship Id="rId58" Type="http://schemas.openxmlformats.org/officeDocument/2006/relationships/customXml" Target="../ink/ink380.xml"/><Relationship Id="rId79" Type="http://schemas.openxmlformats.org/officeDocument/2006/relationships/image" Target="../media/image274.png"/><Relationship Id="rId102" Type="http://schemas.openxmlformats.org/officeDocument/2006/relationships/customXml" Target="../ink/ink402.xml"/><Relationship Id="rId123" Type="http://schemas.openxmlformats.org/officeDocument/2006/relationships/image" Target="../media/image296.png"/><Relationship Id="rId144" Type="http://schemas.openxmlformats.org/officeDocument/2006/relationships/customXml" Target="../ink/ink423.xml"/><Relationship Id="rId90" Type="http://schemas.openxmlformats.org/officeDocument/2006/relationships/customXml" Target="../ink/ink39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1.xml"/><Relationship Id="rId18" Type="http://schemas.openxmlformats.org/officeDocument/2006/relationships/image" Target="../media/image317.png"/><Relationship Id="rId26" Type="http://schemas.openxmlformats.org/officeDocument/2006/relationships/image" Target="../media/image321.png"/><Relationship Id="rId39" Type="http://schemas.openxmlformats.org/officeDocument/2006/relationships/customXml" Target="../ink/ink444.xml"/><Relationship Id="rId21" Type="http://schemas.openxmlformats.org/officeDocument/2006/relationships/customXml" Target="../ink/ink435.xml"/><Relationship Id="rId34" Type="http://schemas.openxmlformats.org/officeDocument/2006/relationships/image" Target="../media/image325.png"/><Relationship Id="rId42" Type="http://schemas.openxmlformats.org/officeDocument/2006/relationships/image" Target="../media/image329.png"/><Relationship Id="rId47" Type="http://schemas.openxmlformats.org/officeDocument/2006/relationships/customXml" Target="../ink/ink448.xml"/><Relationship Id="rId50" Type="http://schemas.openxmlformats.org/officeDocument/2006/relationships/image" Target="../media/image333.png"/><Relationship Id="rId55" Type="http://schemas.openxmlformats.org/officeDocument/2006/relationships/customXml" Target="../ink/ink452.xml"/><Relationship Id="rId63" Type="http://schemas.openxmlformats.org/officeDocument/2006/relationships/customXml" Target="../ink/ink456.xml"/><Relationship Id="rId7" Type="http://schemas.openxmlformats.org/officeDocument/2006/relationships/customXml" Target="../ink/ink428.xml"/><Relationship Id="rId2" Type="http://schemas.openxmlformats.org/officeDocument/2006/relationships/image" Target="../media/image610.png"/><Relationship Id="rId16" Type="http://schemas.openxmlformats.org/officeDocument/2006/relationships/image" Target="../media/image316.png"/><Relationship Id="rId29" Type="http://schemas.openxmlformats.org/officeDocument/2006/relationships/customXml" Target="../ink/ink439.xml"/><Relationship Id="rId11" Type="http://schemas.openxmlformats.org/officeDocument/2006/relationships/customXml" Target="../ink/ink430.xml"/><Relationship Id="rId24" Type="http://schemas.openxmlformats.org/officeDocument/2006/relationships/image" Target="../media/image320.png"/><Relationship Id="rId32" Type="http://schemas.openxmlformats.org/officeDocument/2006/relationships/image" Target="../media/image324.png"/><Relationship Id="rId37" Type="http://schemas.openxmlformats.org/officeDocument/2006/relationships/customXml" Target="../ink/ink443.xml"/><Relationship Id="rId40" Type="http://schemas.openxmlformats.org/officeDocument/2006/relationships/image" Target="../media/image328.png"/><Relationship Id="rId45" Type="http://schemas.openxmlformats.org/officeDocument/2006/relationships/customXml" Target="../ink/ink447.xml"/><Relationship Id="rId53" Type="http://schemas.openxmlformats.org/officeDocument/2006/relationships/customXml" Target="../ink/ink451.xml"/><Relationship Id="rId58" Type="http://schemas.openxmlformats.org/officeDocument/2006/relationships/image" Target="../media/image337.png"/><Relationship Id="rId5" Type="http://schemas.openxmlformats.org/officeDocument/2006/relationships/customXml" Target="../ink/ink427.xml"/><Relationship Id="rId61" Type="http://schemas.openxmlformats.org/officeDocument/2006/relationships/customXml" Target="../ink/ink455.xml"/><Relationship Id="rId19" Type="http://schemas.openxmlformats.org/officeDocument/2006/relationships/customXml" Target="../ink/ink434.xml"/><Relationship Id="rId14" Type="http://schemas.openxmlformats.org/officeDocument/2006/relationships/image" Target="../media/image315.png"/><Relationship Id="rId22" Type="http://schemas.openxmlformats.org/officeDocument/2006/relationships/image" Target="../media/image319.png"/><Relationship Id="rId27" Type="http://schemas.openxmlformats.org/officeDocument/2006/relationships/customXml" Target="../ink/ink438.xml"/><Relationship Id="rId30" Type="http://schemas.openxmlformats.org/officeDocument/2006/relationships/image" Target="../media/image323.png"/><Relationship Id="rId35" Type="http://schemas.openxmlformats.org/officeDocument/2006/relationships/customXml" Target="../ink/ink442.xml"/><Relationship Id="rId43" Type="http://schemas.openxmlformats.org/officeDocument/2006/relationships/customXml" Target="../ink/ink446.xml"/><Relationship Id="rId48" Type="http://schemas.openxmlformats.org/officeDocument/2006/relationships/image" Target="../media/image332.png"/><Relationship Id="rId56" Type="http://schemas.openxmlformats.org/officeDocument/2006/relationships/image" Target="../media/image336.png"/><Relationship Id="rId64" Type="http://schemas.openxmlformats.org/officeDocument/2006/relationships/image" Target="../media/image340.png"/><Relationship Id="rId8" Type="http://schemas.openxmlformats.org/officeDocument/2006/relationships/image" Target="../media/image312.png"/><Relationship Id="rId51" Type="http://schemas.openxmlformats.org/officeDocument/2006/relationships/customXml" Target="../ink/ink450.xml"/><Relationship Id="rId3" Type="http://schemas.openxmlformats.org/officeDocument/2006/relationships/customXml" Target="../ink/ink426.xml"/><Relationship Id="rId12" Type="http://schemas.openxmlformats.org/officeDocument/2006/relationships/image" Target="../media/image314.png"/><Relationship Id="rId17" Type="http://schemas.openxmlformats.org/officeDocument/2006/relationships/customXml" Target="../ink/ink433.xml"/><Relationship Id="rId25" Type="http://schemas.openxmlformats.org/officeDocument/2006/relationships/customXml" Target="../ink/ink437.xml"/><Relationship Id="rId33" Type="http://schemas.openxmlformats.org/officeDocument/2006/relationships/customXml" Target="../ink/ink441.xml"/><Relationship Id="rId38" Type="http://schemas.openxmlformats.org/officeDocument/2006/relationships/image" Target="../media/image327.png"/><Relationship Id="rId46" Type="http://schemas.openxmlformats.org/officeDocument/2006/relationships/image" Target="../media/image331.png"/><Relationship Id="rId59" Type="http://schemas.openxmlformats.org/officeDocument/2006/relationships/customXml" Target="../ink/ink454.xml"/><Relationship Id="rId20" Type="http://schemas.openxmlformats.org/officeDocument/2006/relationships/image" Target="../media/image318.png"/><Relationship Id="rId41" Type="http://schemas.openxmlformats.org/officeDocument/2006/relationships/customXml" Target="../ink/ink445.xml"/><Relationship Id="rId54" Type="http://schemas.openxmlformats.org/officeDocument/2006/relationships/image" Target="../media/image335.png"/><Relationship Id="rId62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5" Type="http://schemas.openxmlformats.org/officeDocument/2006/relationships/customXml" Target="../ink/ink432.xml"/><Relationship Id="rId23" Type="http://schemas.openxmlformats.org/officeDocument/2006/relationships/customXml" Target="../ink/ink436.xml"/><Relationship Id="rId28" Type="http://schemas.openxmlformats.org/officeDocument/2006/relationships/image" Target="../media/image322.png"/><Relationship Id="rId36" Type="http://schemas.openxmlformats.org/officeDocument/2006/relationships/image" Target="../media/image326.png"/><Relationship Id="rId49" Type="http://schemas.openxmlformats.org/officeDocument/2006/relationships/customXml" Target="../ink/ink449.xml"/><Relationship Id="rId57" Type="http://schemas.openxmlformats.org/officeDocument/2006/relationships/customXml" Target="../ink/ink453.xml"/><Relationship Id="rId10" Type="http://schemas.openxmlformats.org/officeDocument/2006/relationships/image" Target="../media/image313.png"/><Relationship Id="rId31" Type="http://schemas.openxmlformats.org/officeDocument/2006/relationships/customXml" Target="../ink/ink440.xml"/><Relationship Id="rId44" Type="http://schemas.openxmlformats.org/officeDocument/2006/relationships/image" Target="../media/image330.png"/><Relationship Id="rId52" Type="http://schemas.openxmlformats.org/officeDocument/2006/relationships/image" Target="../media/image334.png"/><Relationship Id="rId60" Type="http://schemas.openxmlformats.org/officeDocument/2006/relationships/image" Target="../media/image338.png"/><Relationship Id="rId4" Type="http://schemas.openxmlformats.org/officeDocument/2006/relationships/image" Target="../media/image310.png"/><Relationship Id="rId9" Type="http://schemas.openxmlformats.org/officeDocument/2006/relationships/customXml" Target="../ink/ink4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4CD6B-CEA7-3020-0A0F-2762EA790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CML1001 – </a:t>
            </a:r>
            <a:r>
              <a:rPr lang="en-US" sz="5200">
                <a:solidFill>
                  <a:srgbClr val="FFFFFF"/>
                </a:solidFill>
              </a:rPr>
              <a:t>Structural Insights into Atoms and Molecules</a:t>
            </a:r>
            <a:endParaRPr lang="en-IN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CD2F-3861-F174-0009-F14A409C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1300" b="1" dirty="0">
                <a:solidFill>
                  <a:srgbClr val="FFFFFF"/>
                </a:solidFill>
              </a:rPr>
              <a:t>Lecture 5: PIB – Position and Momentum </a:t>
            </a:r>
          </a:p>
          <a:p>
            <a:endParaRPr lang="en-IN" sz="1300" b="1" dirty="0">
              <a:solidFill>
                <a:srgbClr val="FFFFFF"/>
              </a:solidFill>
            </a:endParaRPr>
          </a:p>
          <a:p>
            <a:r>
              <a:rPr lang="en-IN" sz="1300" dirty="0">
                <a:solidFill>
                  <a:srgbClr val="FFFFFF"/>
                </a:solidFill>
              </a:rPr>
              <a:t>Department of Chemistry </a:t>
            </a:r>
          </a:p>
          <a:p>
            <a:r>
              <a:rPr lang="en-IN" sz="1300" dirty="0">
                <a:solidFill>
                  <a:srgbClr val="FFFFFF"/>
                </a:solidFill>
              </a:rPr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2917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D91C-9E11-6014-2813-1E345684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Particle in a Box – One Dimension (PIB-1D)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2CBC5C-8570-9BF2-2454-DCF5E99F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60" y="673159"/>
            <a:ext cx="4267200" cy="609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846A8A-31A6-13A0-AEC5-B5681338852F}"/>
                  </a:ext>
                </a:extLst>
              </p:cNvPr>
              <p:cNvSpPr txBox="1"/>
              <p:nvPr/>
            </p:nvSpPr>
            <p:spPr>
              <a:xfrm>
                <a:off x="353683" y="1057137"/>
                <a:ext cx="5424938" cy="1829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f>
                        <m:fPr>
                          <m:ctrlP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num>
                        <m:den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28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2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IN" sz="2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d>
                        <m:dPr>
                          <m:ctrlP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lang="en-IN" sz="28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Linear Operators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846A8A-31A6-13A0-AEC5-B56813388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" y="1057137"/>
                <a:ext cx="5424938" cy="1829732"/>
              </a:xfrm>
              <a:prstGeom prst="rect">
                <a:avLst/>
              </a:prstGeom>
              <a:blipFill>
                <a:blip r:embed="rId3"/>
                <a:stretch>
                  <a:fillRect l="-2247" b="-8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780BFAA-281C-6965-E999-0ED65FFEB3AC}"/>
              </a:ext>
            </a:extLst>
          </p:cNvPr>
          <p:cNvGrpSpPr/>
          <p:nvPr/>
        </p:nvGrpSpPr>
        <p:grpSpPr>
          <a:xfrm>
            <a:off x="3011440" y="898007"/>
            <a:ext cx="1468800" cy="410040"/>
            <a:chOff x="3011440" y="898007"/>
            <a:chExt cx="146880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546910-1FEC-BED6-9215-3134531C2BCF}"/>
                    </a:ext>
                  </a:extLst>
                </p14:cNvPr>
                <p14:cNvContentPartPr/>
                <p14:nvPr/>
              </p14:nvContentPartPr>
              <p14:xfrm>
                <a:off x="3179200" y="962447"/>
                <a:ext cx="47160" cy="345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546910-1FEC-BED6-9215-3134531C2B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3080" y="956327"/>
                  <a:ext cx="59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F42DFE-7AAB-D6FC-AFEB-6ACAC70E5036}"/>
                    </a:ext>
                  </a:extLst>
                </p14:cNvPr>
                <p14:cNvContentPartPr/>
                <p14:nvPr/>
              </p14:nvContentPartPr>
              <p14:xfrm>
                <a:off x="3011440" y="908447"/>
                <a:ext cx="328680" cy="112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F42DFE-7AAB-D6FC-AFEB-6ACAC70E50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5320" y="902327"/>
                  <a:ext cx="340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1A0671-2102-DB13-2F65-A5995F39FAD9}"/>
                    </a:ext>
                  </a:extLst>
                </p14:cNvPr>
                <p14:cNvContentPartPr/>
                <p14:nvPr/>
              </p14:nvContentPartPr>
              <p14:xfrm>
                <a:off x="3453880" y="1104287"/>
                <a:ext cx="54360" cy="6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1A0671-2102-DB13-2F65-A5995F39FA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47760" y="1098167"/>
                  <a:ext cx="66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4C57ED-E333-46F2-E733-CBA6CEA5DBFF}"/>
                    </a:ext>
                  </a:extLst>
                </p14:cNvPr>
                <p14:cNvContentPartPr/>
                <p14:nvPr/>
              </p14:nvContentPartPr>
              <p14:xfrm>
                <a:off x="3711280" y="1004207"/>
                <a:ext cx="57960" cy="25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4C57ED-E333-46F2-E733-CBA6CEA5DB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5160" y="998087"/>
                  <a:ext cx="702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2E007B-3976-B901-DFD0-618B8F3D893F}"/>
                    </a:ext>
                  </a:extLst>
                </p14:cNvPr>
                <p14:cNvContentPartPr/>
                <p14:nvPr/>
              </p14:nvContentPartPr>
              <p14:xfrm>
                <a:off x="3621280" y="898007"/>
                <a:ext cx="195480" cy="5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2E007B-3976-B901-DFD0-618B8F3D89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15160" y="891887"/>
                  <a:ext cx="207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8D37D6-613A-DBEA-C702-5D98DFCBD694}"/>
                    </a:ext>
                  </a:extLst>
                </p14:cNvPr>
                <p14:cNvContentPartPr/>
                <p14:nvPr/>
              </p14:nvContentPartPr>
              <p14:xfrm>
                <a:off x="3724240" y="1210487"/>
                <a:ext cx="149400" cy="3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8D37D6-613A-DBEA-C702-5D98DFCBD6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18120" y="1204367"/>
                  <a:ext cx="161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DE2813-8775-6E73-378A-2B41C1179855}"/>
                    </a:ext>
                  </a:extLst>
                </p14:cNvPr>
                <p14:cNvContentPartPr/>
                <p14:nvPr/>
              </p14:nvContentPartPr>
              <p14:xfrm>
                <a:off x="3997120" y="1080167"/>
                <a:ext cx="50040" cy="4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DE2813-8775-6E73-378A-2B41C11798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1000" y="1074047"/>
                  <a:ext cx="62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514B759-D042-B516-FE21-CC970599E913}"/>
                    </a:ext>
                  </a:extLst>
                </p14:cNvPr>
                <p14:cNvContentPartPr/>
                <p14:nvPr/>
              </p14:nvContentPartPr>
              <p14:xfrm>
                <a:off x="4189000" y="918167"/>
                <a:ext cx="159840" cy="27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514B759-D042-B516-FE21-CC970599E9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2880" y="912047"/>
                  <a:ext cx="172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0563FC-6A8F-E079-EC81-BE7A8657845C}"/>
                    </a:ext>
                  </a:extLst>
                </p14:cNvPr>
                <p14:cNvContentPartPr/>
                <p14:nvPr/>
              </p14:nvContentPartPr>
              <p14:xfrm>
                <a:off x="4429840" y="1077287"/>
                <a:ext cx="50400" cy="2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0563FC-6A8F-E079-EC81-BE7A865784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23720" y="1071167"/>
                  <a:ext cx="626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C89738-0D2F-A73B-CF83-478E0321B14C}"/>
              </a:ext>
            </a:extLst>
          </p:cNvPr>
          <p:cNvGrpSpPr/>
          <p:nvPr/>
        </p:nvGrpSpPr>
        <p:grpSpPr>
          <a:xfrm>
            <a:off x="4664200" y="876407"/>
            <a:ext cx="381960" cy="287280"/>
            <a:chOff x="4664200" y="876407"/>
            <a:chExt cx="3819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E5DC37-F502-B0A8-FB77-C90F9D6F46E4}"/>
                    </a:ext>
                  </a:extLst>
                </p14:cNvPr>
                <p14:cNvContentPartPr/>
                <p14:nvPr/>
              </p14:nvContentPartPr>
              <p14:xfrm>
                <a:off x="4664200" y="922847"/>
                <a:ext cx="207360" cy="24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E5DC37-F502-B0A8-FB77-C90F9D6F46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58080" y="916727"/>
                  <a:ext cx="219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1A3D5F-7048-81FD-A492-82912CE6BFDB}"/>
                    </a:ext>
                  </a:extLst>
                </p14:cNvPr>
                <p14:cNvContentPartPr/>
                <p14:nvPr/>
              </p14:nvContentPartPr>
              <p14:xfrm>
                <a:off x="4696600" y="993407"/>
                <a:ext cx="162000" cy="63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1A3D5F-7048-81FD-A492-82912CE6BF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90480" y="987287"/>
                  <a:ext cx="174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F0CFF8-7866-06D2-176A-307BAEFD8684}"/>
                    </a:ext>
                  </a:extLst>
                </p14:cNvPr>
                <p14:cNvContentPartPr/>
                <p14:nvPr/>
              </p14:nvContentPartPr>
              <p14:xfrm>
                <a:off x="4697320" y="876407"/>
                <a:ext cx="18252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F0CFF8-7866-06D2-176A-307BAEFD86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1200" y="870287"/>
                  <a:ext cx="194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0CEF25-1805-FD44-857B-D5BB0D4B89EB}"/>
                    </a:ext>
                  </a:extLst>
                </p14:cNvPr>
                <p14:cNvContentPartPr/>
                <p14:nvPr/>
              </p14:nvContentPartPr>
              <p14:xfrm>
                <a:off x="4979560" y="1050287"/>
                <a:ext cx="66600" cy="2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0CEF25-1805-FD44-857B-D5BB0D4B89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73440" y="1044167"/>
                  <a:ext cx="788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6EAF55-A1DC-81E5-2CC5-E3CC78BB0FA8}"/>
              </a:ext>
            </a:extLst>
          </p:cNvPr>
          <p:cNvGrpSpPr/>
          <p:nvPr/>
        </p:nvGrpSpPr>
        <p:grpSpPr>
          <a:xfrm>
            <a:off x="321880" y="3067007"/>
            <a:ext cx="7330680" cy="2332440"/>
            <a:chOff x="321880" y="3067007"/>
            <a:chExt cx="7330680" cy="23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DB06DC-3AB2-EB49-FE65-7AB43585EBDF}"/>
                    </a:ext>
                  </a:extLst>
                </p14:cNvPr>
                <p14:cNvContentPartPr/>
                <p14:nvPr/>
              </p14:nvContentPartPr>
              <p14:xfrm>
                <a:off x="1567840" y="3307847"/>
                <a:ext cx="148320" cy="28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DB06DC-3AB2-EB49-FE65-7AB43585EB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61720" y="3301727"/>
                  <a:ext cx="160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0C2B53-9DD7-E3A4-27FD-335B24E0A8DE}"/>
                    </a:ext>
                  </a:extLst>
                </p14:cNvPr>
                <p14:cNvContentPartPr/>
                <p14:nvPr/>
              </p14:nvContentPartPr>
              <p14:xfrm>
                <a:off x="1780240" y="3210647"/>
                <a:ext cx="159120" cy="148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0C2B53-9DD7-E3A4-27FD-335B24E0A8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74120" y="3204527"/>
                  <a:ext cx="171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9D0BE5-BDC9-125B-1ED1-C9043CEE7A90}"/>
                    </a:ext>
                  </a:extLst>
                </p14:cNvPr>
                <p14:cNvContentPartPr/>
                <p14:nvPr/>
              </p14:nvContentPartPr>
              <p14:xfrm>
                <a:off x="1591960" y="3694487"/>
                <a:ext cx="310680" cy="5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9D0BE5-BDC9-125B-1ED1-C9043CEE7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5840" y="3688367"/>
                  <a:ext cx="322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7528B5-5175-73BE-DD9D-1EF55BFCADDF}"/>
                    </a:ext>
                  </a:extLst>
                </p14:cNvPr>
                <p14:cNvContentPartPr/>
                <p14:nvPr/>
              </p14:nvContentPartPr>
              <p14:xfrm>
                <a:off x="1624720" y="3895367"/>
                <a:ext cx="180360" cy="28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7528B5-5175-73BE-DD9D-1EF55BFCAD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8600" y="3889247"/>
                  <a:ext cx="192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D6AADC-24EE-5522-FCD3-5004EA276806}"/>
                    </a:ext>
                  </a:extLst>
                </p14:cNvPr>
                <p14:cNvContentPartPr/>
                <p14:nvPr/>
              </p14:nvContentPartPr>
              <p14:xfrm>
                <a:off x="1845400" y="4032527"/>
                <a:ext cx="87480" cy="12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D6AADC-24EE-5522-FCD3-5004EA2768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39280" y="4026407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F0B54D-BB14-294B-2D52-D59497C9E454}"/>
                    </a:ext>
                  </a:extLst>
                </p14:cNvPr>
                <p14:cNvContentPartPr/>
                <p14:nvPr/>
              </p14:nvContentPartPr>
              <p14:xfrm>
                <a:off x="1939360" y="4013807"/>
                <a:ext cx="127080" cy="10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F0B54D-BB14-294B-2D52-D59497C9E4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33240" y="4007687"/>
                  <a:ext cx="139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397983-A394-1030-58B0-E9D450C605FC}"/>
                    </a:ext>
                  </a:extLst>
                </p14:cNvPr>
                <p14:cNvContentPartPr/>
                <p14:nvPr/>
              </p14:nvContentPartPr>
              <p14:xfrm>
                <a:off x="2054560" y="3901847"/>
                <a:ext cx="148320" cy="9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397983-A394-1030-58B0-E9D450C605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48440" y="3895727"/>
                  <a:ext cx="160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B8955B-1FB6-0F03-85F3-E49B6F5FC9D8}"/>
                    </a:ext>
                  </a:extLst>
                </p14:cNvPr>
                <p14:cNvContentPartPr/>
                <p14:nvPr/>
              </p14:nvContentPartPr>
              <p14:xfrm>
                <a:off x="2513920" y="3527087"/>
                <a:ext cx="47880" cy="181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B8955B-1FB6-0F03-85F3-E49B6F5FC9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07800" y="3520967"/>
                  <a:ext cx="60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81FA5E-5425-6C1A-4C4E-0D43BD4EDB3F}"/>
                    </a:ext>
                  </a:extLst>
                </p14:cNvPr>
                <p14:cNvContentPartPr/>
                <p14:nvPr/>
              </p14:nvContentPartPr>
              <p14:xfrm>
                <a:off x="2475760" y="3581447"/>
                <a:ext cx="144000" cy="4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81FA5E-5425-6C1A-4C4E-0D43BD4EDB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9640" y="3575327"/>
                  <a:ext cx="156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EA2452-0689-12C3-D5EE-F50DE21AB97B}"/>
                    </a:ext>
                  </a:extLst>
                </p14:cNvPr>
                <p14:cNvContentPartPr/>
                <p14:nvPr/>
              </p14:nvContentPartPr>
              <p14:xfrm>
                <a:off x="603400" y="3407207"/>
                <a:ext cx="220320" cy="2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EA2452-0689-12C3-D5EE-F50DE21AB9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280" y="3401087"/>
                  <a:ext cx="23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DCBDF9-CE44-9A3A-39E2-4DF6AB66D83C}"/>
                    </a:ext>
                  </a:extLst>
                </p14:cNvPr>
                <p14:cNvContentPartPr/>
                <p14:nvPr/>
              </p14:nvContentPartPr>
              <p14:xfrm>
                <a:off x="958720" y="3216047"/>
                <a:ext cx="159840" cy="334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DCBDF9-CE44-9A3A-39E2-4DF6AB66D8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2600" y="3209927"/>
                  <a:ext cx="172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63B9B1-9F11-CBC8-F223-27F8693F06B6}"/>
                    </a:ext>
                  </a:extLst>
                </p14:cNvPr>
                <p14:cNvContentPartPr/>
                <p14:nvPr/>
              </p14:nvContentPartPr>
              <p14:xfrm>
                <a:off x="911920" y="3273287"/>
                <a:ext cx="148320" cy="14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63B9B1-9F11-CBC8-F223-27F8693F06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800" y="3267167"/>
                  <a:ext cx="160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720CF2-8244-9B7A-1D5A-2E4CEE27730C}"/>
                    </a:ext>
                  </a:extLst>
                </p14:cNvPr>
                <p14:cNvContentPartPr/>
                <p14:nvPr/>
              </p14:nvContentPartPr>
              <p14:xfrm>
                <a:off x="1128640" y="3091847"/>
                <a:ext cx="156600" cy="11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720CF2-8244-9B7A-1D5A-2E4CEE2773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22520" y="3085727"/>
                  <a:ext cx="168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7829A0-4697-4C65-5275-E8A26962AE08}"/>
                    </a:ext>
                  </a:extLst>
                </p14:cNvPr>
                <p14:cNvContentPartPr/>
                <p14:nvPr/>
              </p14:nvContentPartPr>
              <p14:xfrm>
                <a:off x="783040" y="3681167"/>
                <a:ext cx="451800" cy="4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7829A0-4697-4C65-5275-E8A26962AE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6920" y="3675047"/>
                  <a:ext cx="464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CF358B-B0BC-F874-6E46-729B120FF604}"/>
                    </a:ext>
                  </a:extLst>
                </p14:cNvPr>
                <p14:cNvContentPartPr/>
                <p14:nvPr/>
              </p14:nvContentPartPr>
              <p14:xfrm>
                <a:off x="779080" y="3889967"/>
                <a:ext cx="141840" cy="20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CF358B-B0BC-F874-6E46-729B120FF6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960" y="3883847"/>
                  <a:ext cx="154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B5FE35-84D4-A8F0-B5E9-7C0510C5BBA2}"/>
                    </a:ext>
                  </a:extLst>
                </p14:cNvPr>
                <p14:cNvContentPartPr/>
                <p14:nvPr/>
              </p14:nvContentPartPr>
              <p14:xfrm>
                <a:off x="990760" y="3928847"/>
                <a:ext cx="199080" cy="9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B5FE35-84D4-A8F0-B5E9-7C0510C5BB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640" y="3922727"/>
                  <a:ext cx="211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468BB8-34ED-5AB0-3598-8C51CACFA51F}"/>
                    </a:ext>
                  </a:extLst>
                </p14:cNvPr>
                <p14:cNvContentPartPr/>
                <p14:nvPr/>
              </p14:nvContentPartPr>
              <p14:xfrm>
                <a:off x="321880" y="3190847"/>
                <a:ext cx="364320" cy="114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468BB8-34ED-5AB0-3598-8C51CACFA5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760" y="3184727"/>
                  <a:ext cx="37656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7E31F3-8D1E-E422-7D81-034954FAF4DE}"/>
                    </a:ext>
                  </a:extLst>
                </p14:cNvPr>
                <p14:cNvContentPartPr/>
                <p14:nvPr/>
              </p14:nvContentPartPr>
              <p14:xfrm>
                <a:off x="2875720" y="3347807"/>
                <a:ext cx="193320" cy="23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7E31F3-8D1E-E422-7D81-034954FAF4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69600" y="3341687"/>
                  <a:ext cx="205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91EC58-B11D-4E1A-EB78-3947580846A2}"/>
                    </a:ext>
                  </a:extLst>
                </p14:cNvPr>
                <p14:cNvContentPartPr/>
                <p14:nvPr/>
              </p14:nvContentPartPr>
              <p14:xfrm>
                <a:off x="3165160" y="3320087"/>
                <a:ext cx="125280" cy="28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91EC58-B11D-4E1A-EB78-3947580846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59040" y="3313967"/>
                  <a:ext cx="137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1F467A-34CE-953A-CFFB-5C3A7373D979}"/>
                    </a:ext>
                  </a:extLst>
                </p14:cNvPr>
                <p14:cNvContentPartPr/>
                <p14:nvPr/>
              </p14:nvContentPartPr>
              <p14:xfrm>
                <a:off x="3267760" y="3402887"/>
                <a:ext cx="75600" cy="107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1F467A-34CE-953A-CFFB-5C3A7373D9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61640" y="3396767"/>
                  <a:ext cx="87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38692D-62BB-69DA-8AB1-055B7A3A5E09}"/>
                    </a:ext>
                  </a:extLst>
                </p14:cNvPr>
                <p14:cNvContentPartPr/>
                <p14:nvPr/>
              </p14:nvContentPartPr>
              <p14:xfrm>
                <a:off x="3349840" y="3392447"/>
                <a:ext cx="110520" cy="9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38692D-62BB-69DA-8AB1-055B7A3A5E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43720" y="3386327"/>
                  <a:ext cx="122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A561B7-B5EC-E3DD-2FEF-AEF03B113F14}"/>
                    </a:ext>
                  </a:extLst>
                </p14:cNvPr>
                <p14:cNvContentPartPr/>
                <p14:nvPr/>
              </p14:nvContentPartPr>
              <p14:xfrm>
                <a:off x="3457120" y="3310367"/>
                <a:ext cx="97560" cy="297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A561B7-B5EC-E3DD-2FEF-AEF03B113F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1000" y="3304247"/>
                  <a:ext cx="109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0765716-C39D-EA7C-8691-0806E60F9CC8}"/>
                    </a:ext>
                  </a:extLst>
                </p14:cNvPr>
                <p14:cNvContentPartPr/>
                <p14:nvPr/>
              </p14:nvContentPartPr>
              <p14:xfrm>
                <a:off x="3482680" y="3067007"/>
                <a:ext cx="292680" cy="833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0765716-C39D-EA7C-8691-0806E60F9C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76560" y="3060887"/>
                  <a:ext cx="30492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156A73-9C34-582A-0EA7-4504174624DB}"/>
                    </a:ext>
                  </a:extLst>
                </p14:cNvPr>
                <p14:cNvContentPartPr/>
                <p14:nvPr/>
              </p14:nvContentPartPr>
              <p14:xfrm>
                <a:off x="3910720" y="3293447"/>
                <a:ext cx="259200" cy="231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156A73-9C34-582A-0EA7-4504174624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4600" y="3287327"/>
                  <a:ext cx="271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0A3102-B5B2-7AC3-2887-08E152CC200C}"/>
                    </a:ext>
                  </a:extLst>
                </p14:cNvPr>
                <p14:cNvContentPartPr/>
                <p14:nvPr/>
              </p14:nvContentPartPr>
              <p14:xfrm>
                <a:off x="4051480" y="3318287"/>
                <a:ext cx="33480" cy="30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0A3102-B5B2-7AC3-2887-08E152CC20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45360" y="3312167"/>
                  <a:ext cx="45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D5EE59-547B-9F68-954F-A975E766149F}"/>
                    </a:ext>
                  </a:extLst>
                </p14:cNvPr>
                <p14:cNvContentPartPr/>
                <p14:nvPr/>
              </p14:nvContentPartPr>
              <p14:xfrm>
                <a:off x="4206640" y="3383447"/>
                <a:ext cx="104040" cy="242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D5EE59-547B-9F68-954F-A975E76614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00520" y="3377327"/>
                  <a:ext cx="116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F0DD15E-68EA-0387-A3B7-54BD9C47232D}"/>
                    </a:ext>
                  </a:extLst>
                </p14:cNvPr>
                <p14:cNvContentPartPr/>
                <p14:nvPr/>
              </p14:nvContentPartPr>
              <p14:xfrm>
                <a:off x="4324720" y="3437087"/>
                <a:ext cx="77040" cy="12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F0DD15E-68EA-0387-A3B7-54BD9C4723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18600" y="3430967"/>
                  <a:ext cx="89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7ABB2B-0723-153C-4339-9C87A79D8510}"/>
                    </a:ext>
                  </a:extLst>
                </p14:cNvPr>
                <p14:cNvContentPartPr/>
                <p14:nvPr/>
              </p14:nvContentPartPr>
              <p14:xfrm>
                <a:off x="4393840" y="3433847"/>
                <a:ext cx="93960" cy="116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7ABB2B-0723-153C-4339-9C87A79D85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87720" y="3427727"/>
                  <a:ext cx="106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3E2C45-E909-1F34-35EA-3C27C060DEE7}"/>
                    </a:ext>
                  </a:extLst>
                </p14:cNvPr>
                <p14:cNvContentPartPr/>
                <p14:nvPr/>
              </p14:nvContentPartPr>
              <p14:xfrm>
                <a:off x="4474120" y="3384167"/>
                <a:ext cx="97560" cy="26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3E2C45-E909-1F34-35EA-3C27C060D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68000" y="3378047"/>
                  <a:ext cx="109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7E69DF-6546-ED63-A4C2-A55F94EE3909}"/>
                    </a:ext>
                  </a:extLst>
                </p14:cNvPr>
                <p14:cNvContentPartPr/>
                <p14:nvPr/>
              </p14:nvContentPartPr>
              <p14:xfrm>
                <a:off x="4777600" y="3353567"/>
                <a:ext cx="108360" cy="29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7E69DF-6546-ED63-A4C2-A55F94EE39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71480" y="3347447"/>
                  <a:ext cx="120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4BC02D5-592E-4D09-EEF6-50B2E7DB0EF4}"/>
                    </a:ext>
                  </a:extLst>
                </p14:cNvPr>
                <p14:cNvContentPartPr/>
                <p14:nvPr/>
              </p14:nvContentPartPr>
              <p14:xfrm>
                <a:off x="4773640" y="3417287"/>
                <a:ext cx="139320" cy="5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4BC02D5-592E-4D09-EEF6-50B2E7DB0EF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67520" y="3411167"/>
                  <a:ext cx="151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FECEA0-FD40-CA97-D450-B31FC326ACB7}"/>
                    </a:ext>
                  </a:extLst>
                </p14:cNvPr>
                <p14:cNvContentPartPr/>
                <p14:nvPr/>
              </p14:nvContentPartPr>
              <p14:xfrm>
                <a:off x="5050120" y="3226847"/>
                <a:ext cx="126000" cy="339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FECEA0-FD40-CA97-D450-B31FC326ACB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44000" y="3220727"/>
                  <a:ext cx="138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191731-90A3-BAD5-B67A-D3848C3B1A55}"/>
                    </a:ext>
                  </a:extLst>
                </p14:cNvPr>
                <p14:cNvContentPartPr/>
                <p14:nvPr/>
              </p14:nvContentPartPr>
              <p14:xfrm>
                <a:off x="5029960" y="3387407"/>
                <a:ext cx="153720" cy="5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191731-90A3-BAD5-B67A-D3848C3B1A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3840" y="3381287"/>
                  <a:ext cx="165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2704AD-5AC1-E2E6-FC32-F82035F51FBB}"/>
                    </a:ext>
                  </a:extLst>
                </p14:cNvPr>
                <p14:cNvContentPartPr/>
                <p14:nvPr/>
              </p14:nvContentPartPr>
              <p14:xfrm>
                <a:off x="5314000" y="3266807"/>
                <a:ext cx="190440" cy="159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2704AD-5AC1-E2E6-FC32-F82035F51FB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7880" y="3260687"/>
                  <a:ext cx="202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48B240-8676-50FE-19F7-1798B7949BD8}"/>
                    </a:ext>
                  </a:extLst>
                </p14:cNvPr>
                <p14:cNvContentPartPr/>
                <p14:nvPr/>
              </p14:nvContentPartPr>
              <p14:xfrm>
                <a:off x="5395720" y="3279767"/>
                <a:ext cx="29880" cy="29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48B240-8676-50FE-19F7-1798B7949B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89600" y="3273647"/>
                  <a:ext cx="421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450BF7-11B2-2F82-89C4-147E0FBAABA4}"/>
                    </a:ext>
                  </a:extLst>
                </p14:cNvPr>
                <p14:cNvContentPartPr/>
                <p14:nvPr/>
              </p14:nvContentPartPr>
              <p14:xfrm>
                <a:off x="5523160" y="3281927"/>
                <a:ext cx="146160" cy="27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450BF7-11B2-2F82-89C4-147E0FBAAB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17040" y="3275807"/>
                  <a:ext cx="158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C2D799-D61D-F70F-009B-9EEE6E5E3A88}"/>
                    </a:ext>
                  </a:extLst>
                </p14:cNvPr>
                <p14:cNvContentPartPr/>
                <p14:nvPr/>
              </p14:nvContentPartPr>
              <p14:xfrm>
                <a:off x="5602000" y="3360767"/>
                <a:ext cx="77760" cy="120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C2D799-D61D-F70F-009B-9EEE6E5E3A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95880" y="3354647"/>
                  <a:ext cx="90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626CE1-518B-F7D4-5B52-2E03E3F88849}"/>
                    </a:ext>
                  </a:extLst>
                </p14:cNvPr>
                <p14:cNvContentPartPr/>
                <p14:nvPr/>
              </p14:nvContentPartPr>
              <p14:xfrm>
                <a:off x="5674720" y="3367247"/>
                <a:ext cx="77400" cy="9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626CE1-518B-F7D4-5B52-2E03E3F888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68600" y="3361127"/>
                  <a:ext cx="89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177E11C-42D7-C88B-258B-195B0E307B8D}"/>
                    </a:ext>
                  </a:extLst>
                </p14:cNvPr>
                <p14:cNvContentPartPr/>
                <p14:nvPr/>
              </p14:nvContentPartPr>
              <p14:xfrm>
                <a:off x="5740600" y="3298127"/>
                <a:ext cx="83160" cy="29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177E11C-42D7-C88B-258B-195B0E307B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34480" y="3292007"/>
                  <a:ext cx="95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4C3DF9-23CB-28DA-786B-516B1E0DB630}"/>
                    </a:ext>
                  </a:extLst>
                </p14:cNvPr>
                <p14:cNvContentPartPr/>
                <p14:nvPr/>
              </p14:nvContentPartPr>
              <p14:xfrm>
                <a:off x="1137640" y="4485407"/>
                <a:ext cx="199080" cy="27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4C3DF9-23CB-28DA-786B-516B1E0DB6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1520" y="4479287"/>
                  <a:ext cx="211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870C36-FFC3-9981-111D-F5C3949C5A88}"/>
                    </a:ext>
                  </a:extLst>
                </p14:cNvPr>
                <p14:cNvContentPartPr/>
                <p14:nvPr/>
              </p14:nvContentPartPr>
              <p14:xfrm>
                <a:off x="1424200" y="4469567"/>
                <a:ext cx="40320" cy="54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870C36-FFC3-9981-111D-F5C3949C5A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8080" y="4463447"/>
                  <a:ext cx="525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1182CC-5E47-1E11-CB3A-6F1060375460}"/>
                    </a:ext>
                  </a:extLst>
                </p14:cNvPr>
                <p14:cNvContentPartPr/>
                <p14:nvPr/>
              </p14:nvContentPartPr>
              <p14:xfrm>
                <a:off x="1408720" y="4617887"/>
                <a:ext cx="152280" cy="149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1182CC-5E47-1E11-CB3A-6F10603754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02600" y="4611767"/>
                  <a:ext cx="164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E4CE95-60C1-A28F-1D62-7EDD3E1A009B}"/>
                    </a:ext>
                  </a:extLst>
                </p14:cNvPr>
                <p14:cNvContentPartPr/>
                <p14:nvPr/>
              </p14:nvContentPartPr>
              <p14:xfrm>
                <a:off x="1584400" y="4594127"/>
                <a:ext cx="203760" cy="138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E4CE95-60C1-A28F-1D62-7EDD3E1A00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78280" y="4588007"/>
                  <a:ext cx="216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426DB9-1F10-B47E-87D0-5E8D16175B19}"/>
                    </a:ext>
                  </a:extLst>
                </p14:cNvPr>
                <p14:cNvContentPartPr/>
                <p14:nvPr/>
              </p14:nvContentPartPr>
              <p14:xfrm>
                <a:off x="1801480" y="4594127"/>
                <a:ext cx="72360" cy="118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426DB9-1F10-B47E-87D0-5E8D16175B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95360" y="4588007"/>
                  <a:ext cx="84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83FEF9-F451-03D5-2B3E-3C16E2FE4449}"/>
                    </a:ext>
                  </a:extLst>
                </p14:cNvPr>
                <p14:cNvContentPartPr/>
                <p14:nvPr/>
              </p14:nvContentPartPr>
              <p14:xfrm>
                <a:off x="1939000" y="4597367"/>
                <a:ext cx="186480" cy="114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83FEF9-F451-03D5-2B3E-3C16E2FE444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32880" y="4591247"/>
                  <a:ext cx="19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723643-4FC1-C21B-CAC2-43C4F4A5BAF2}"/>
                    </a:ext>
                  </a:extLst>
                </p14:cNvPr>
                <p14:cNvContentPartPr/>
                <p14:nvPr/>
              </p14:nvContentPartPr>
              <p14:xfrm>
                <a:off x="2127640" y="4514567"/>
                <a:ext cx="40680" cy="163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723643-4FC1-C21B-CAC2-43C4F4A5BA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21520" y="4508447"/>
                  <a:ext cx="52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9373C4B-FF0B-46DB-8A8C-6897680DE4EE}"/>
                    </a:ext>
                  </a:extLst>
                </p14:cNvPr>
                <p14:cNvContentPartPr/>
                <p14:nvPr/>
              </p14:nvContentPartPr>
              <p14:xfrm>
                <a:off x="2089840" y="4566407"/>
                <a:ext cx="275760" cy="93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9373C4B-FF0B-46DB-8A8C-6897680DE4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83720" y="4560287"/>
                  <a:ext cx="28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74DEE9-28B6-9B16-6FE7-7A6DD9714653}"/>
                    </a:ext>
                  </a:extLst>
                </p14:cNvPr>
                <p14:cNvContentPartPr/>
                <p14:nvPr/>
              </p14:nvContentPartPr>
              <p14:xfrm>
                <a:off x="2392240" y="4547687"/>
                <a:ext cx="98640" cy="10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74DEE9-28B6-9B16-6FE7-7A6DD97146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86120" y="4541567"/>
                  <a:ext cx="110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F46C01-3EF3-1697-6590-3CE3565F0407}"/>
                    </a:ext>
                  </a:extLst>
                </p14:cNvPr>
                <p14:cNvContentPartPr/>
                <p14:nvPr/>
              </p14:nvContentPartPr>
              <p14:xfrm>
                <a:off x="2503120" y="4519247"/>
                <a:ext cx="12888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F46C01-3EF3-1697-6590-3CE3565F04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97000" y="4513127"/>
                  <a:ext cx="141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6AB1DC-9C20-DE0F-20B9-9906A571586D}"/>
                    </a:ext>
                  </a:extLst>
                </p14:cNvPr>
                <p14:cNvContentPartPr/>
                <p14:nvPr/>
              </p14:nvContentPartPr>
              <p14:xfrm>
                <a:off x="5252440" y="4060247"/>
                <a:ext cx="194400" cy="30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6AB1DC-9C20-DE0F-20B9-9906A57158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46320" y="4054127"/>
                  <a:ext cx="206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26730C-DC05-C5AC-C6DC-A982BD340658}"/>
                    </a:ext>
                  </a:extLst>
                </p14:cNvPr>
                <p14:cNvContentPartPr/>
                <p14:nvPr/>
              </p14:nvContentPartPr>
              <p14:xfrm>
                <a:off x="5503360" y="4104527"/>
                <a:ext cx="145440" cy="263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26730C-DC05-C5AC-C6DC-A982BD34065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97240" y="4098407"/>
                  <a:ext cx="157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5B5EE2-EB40-A09C-30CF-1D735AF22134}"/>
                    </a:ext>
                  </a:extLst>
                </p14:cNvPr>
                <p14:cNvContentPartPr/>
                <p14:nvPr/>
              </p14:nvContentPartPr>
              <p14:xfrm>
                <a:off x="5752840" y="4084367"/>
                <a:ext cx="192600" cy="20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5B5EE2-EB40-A09C-30CF-1D735AF2213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6720" y="4078247"/>
                  <a:ext cx="20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F6DD75-48CB-4E20-0BBA-6C9302EC3625}"/>
                    </a:ext>
                  </a:extLst>
                </p14:cNvPr>
                <p14:cNvContentPartPr/>
                <p14:nvPr/>
              </p14:nvContentPartPr>
              <p14:xfrm>
                <a:off x="6001240" y="4038287"/>
                <a:ext cx="217800" cy="20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F6DD75-48CB-4E20-0BBA-6C9302EC362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95120" y="4032167"/>
                  <a:ext cx="230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AF5E56-467F-5378-FDC2-3431C4DB3A74}"/>
                    </a:ext>
                  </a:extLst>
                </p14:cNvPr>
                <p14:cNvContentPartPr/>
                <p14:nvPr/>
              </p14:nvContentPartPr>
              <p14:xfrm>
                <a:off x="6284920" y="4028927"/>
                <a:ext cx="135720" cy="154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AF5E56-467F-5378-FDC2-3431C4DB3A7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8800" y="4022807"/>
                  <a:ext cx="14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3D41DA2-5B07-8F37-89AF-99C5D0EB5703}"/>
                    </a:ext>
                  </a:extLst>
                </p14:cNvPr>
                <p14:cNvContentPartPr/>
                <p14:nvPr/>
              </p14:nvContentPartPr>
              <p14:xfrm>
                <a:off x="6526120" y="4020287"/>
                <a:ext cx="31320" cy="177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3D41DA2-5B07-8F37-89AF-99C5D0EB570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20000" y="4014167"/>
                  <a:ext cx="43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1162DA-79D6-619F-9AAC-946A67DD8356}"/>
                    </a:ext>
                  </a:extLst>
                </p14:cNvPr>
                <p14:cNvContentPartPr/>
                <p14:nvPr/>
              </p14:nvContentPartPr>
              <p14:xfrm>
                <a:off x="6462760" y="3996887"/>
                <a:ext cx="179280" cy="4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1162DA-79D6-619F-9AAC-946A67DD83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56640" y="3990767"/>
                  <a:ext cx="191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60D176-F600-A43D-8170-53AD078BFA33}"/>
                    </a:ext>
                  </a:extLst>
                </p14:cNvPr>
                <p14:cNvContentPartPr/>
                <p14:nvPr/>
              </p14:nvContentPartPr>
              <p14:xfrm>
                <a:off x="6698200" y="4008767"/>
                <a:ext cx="12600" cy="145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60D176-F600-A43D-8170-53AD078BFA3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92080" y="4002647"/>
                  <a:ext cx="24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C1B48D-ABAD-A183-2E88-70C98D50FE94}"/>
                    </a:ext>
                  </a:extLst>
                </p14:cNvPr>
                <p14:cNvContentPartPr/>
                <p14:nvPr/>
              </p14:nvContentPartPr>
              <p14:xfrm>
                <a:off x="6778120" y="3942887"/>
                <a:ext cx="178920" cy="205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C1B48D-ABAD-A183-2E88-70C98D50FE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72000" y="3936767"/>
                  <a:ext cx="191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362C63-7EEE-5627-794C-B62B041BAAAF}"/>
                    </a:ext>
                  </a:extLst>
                </p14:cNvPr>
                <p14:cNvContentPartPr/>
                <p14:nvPr/>
              </p14:nvContentPartPr>
              <p14:xfrm>
                <a:off x="7053880" y="3931727"/>
                <a:ext cx="155160" cy="225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362C63-7EEE-5627-794C-B62B041BAAA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47760" y="3925607"/>
                  <a:ext cx="167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3BBA8A-5DC9-A89C-0CF9-CA0AFB11B12A}"/>
                    </a:ext>
                  </a:extLst>
                </p14:cNvPr>
                <p14:cNvContentPartPr/>
                <p14:nvPr/>
              </p14:nvContentPartPr>
              <p14:xfrm>
                <a:off x="4949680" y="4845767"/>
                <a:ext cx="14400" cy="25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3BBA8A-5DC9-A89C-0CF9-CA0AFB11B12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43560" y="4839647"/>
                  <a:ext cx="26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9C52C7-F659-2BF6-A02E-F99511A5019C}"/>
                    </a:ext>
                  </a:extLst>
                </p14:cNvPr>
                <p14:cNvContentPartPr/>
                <p14:nvPr/>
              </p14:nvContentPartPr>
              <p14:xfrm>
                <a:off x="4958320" y="4849727"/>
                <a:ext cx="124560" cy="161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9C52C7-F659-2BF6-A02E-F99511A501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52200" y="4843607"/>
                  <a:ext cx="136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2F01CA-C3D3-CF95-27CC-F399438A6661}"/>
                    </a:ext>
                  </a:extLst>
                </p14:cNvPr>
                <p14:cNvContentPartPr/>
                <p14:nvPr/>
              </p14:nvContentPartPr>
              <p14:xfrm>
                <a:off x="5082160" y="4804367"/>
                <a:ext cx="38880" cy="260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2F01CA-C3D3-CF95-27CC-F399438A666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76040" y="4798247"/>
                  <a:ext cx="51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F9FF8BE-4141-1A06-F22D-ADC7A943B0CD}"/>
                    </a:ext>
                  </a:extLst>
                </p14:cNvPr>
                <p14:cNvContentPartPr/>
                <p14:nvPr/>
              </p14:nvContentPartPr>
              <p14:xfrm>
                <a:off x="5182240" y="4842167"/>
                <a:ext cx="145800" cy="197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F9FF8BE-4141-1A06-F22D-ADC7A943B0C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76120" y="4836047"/>
                  <a:ext cx="158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BB5CA4-8A9E-A09B-CD4D-3B1B0FB0840D}"/>
                    </a:ext>
                  </a:extLst>
                </p14:cNvPr>
                <p14:cNvContentPartPr/>
                <p14:nvPr/>
              </p14:nvContentPartPr>
              <p14:xfrm>
                <a:off x="5352160" y="4848647"/>
                <a:ext cx="30240" cy="162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BB5CA4-8A9E-A09B-CD4D-3B1B0FB0840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46040" y="4842527"/>
                  <a:ext cx="4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BAEDF-5C5B-EB12-5529-1435075B8ED9}"/>
                    </a:ext>
                  </a:extLst>
                </p14:cNvPr>
                <p14:cNvContentPartPr/>
                <p14:nvPr/>
              </p14:nvContentPartPr>
              <p14:xfrm>
                <a:off x="5360800" y="4854407"/>
                <a:ext cx="179280" cy="147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BAEDF-5C5B-EB12-5529-1435075B8E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54680" y="4848287"/>
                  <a:ext cx="191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B6FDEA-70D9-4233-10DA-4F2853B6B036}"/>
                    </a:ext>
                  </a:extLst>
                </p14:cNvPr>
                <p14:cNvContentPartPr/>
                <p14:nvPr/>
              </p14:nvContentPartPr>
              <p14:xfrm>
                <a:off x="5660680" y="4887167"/>
                <a:ext cx="140040" cy="19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B6FDEA-70D9-4233-10DA-4F2853B6B0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54560" y="4881047"/>
                  <a:ext cx="152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F4CBE5-F703-725E-3796-91496377F033}"/>
                    </a:ext>
                  </a:extLst>
                </p14:cNvPr>
                <p14:cNvContentPartPr/>
                <p14:nvPr/>
              </p14:nvContentPartPr>
              <p14:xfrm>
                <a:off x="5947600" y="4807607"/>
                <a:ext cx="250920" cy="19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F4CBE5-F703-725E-3796-91496377F0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41480" y="4801487"/>
                  <a:ext cx="263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216666-78B8-F4E3-7DA7-384792A5C1EC}"/>
                    </a:ext>
                  </a:extLst>
                </p14:cNvPr>
                <p14:cNvContentPartPr/>
                <p14:nvPr/>
              </p14:nvContentPartPr>
              <p14:xfrm>
                <a:off x="6275920" y="4774127"/>
                <a:ext cx="196920" cy="174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216666-78B8-F4E3-7DA7-384792A5C1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69800" y="4768007"/>
                  <a:ext cx="209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F8BDE2-ACFA-2B96-7B8B-FBEE3CCD4C8B}"/>
                    </a:ext>
                  </a:extLst>
                </p14:cNvPr>
                <p14:cNvContentPartPr/>
                <p14:nvPr/>
              </p14:nvContentPartPr>
              <p14:xfrm>
                <a:off x="6500920" y="4774847"/>
                <a:ext cx="258120" cy="138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F8BDE2-ACFA-2B96-7B8B-FBEE3CCD4C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94800" y="4768727"/>
                  <a:ext cx="270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ACFAAF-888F-AB62-517A-B3E1A3C3D917}"/>
                    </a:ext>
                  </a:extLst>
                </p14:cNvPr>
                <p14:cNvContentPartPr/>
                <p14:nvPr/>
              </p14:nvContentPartPr>
              <p14:xfrm>
                <a:off x="6813400" y="4775207"/>
                <a:ext cx="146160" cy="149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ACFAAF-888F-AB62-517A-B3E1A3C3D9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07280" y="4769087"/>
                  <a:ext cx="158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2F24180-2351-28BE-CD34-0119EA52478A}"/>
                    </a:ext>
                  </a:extLst>
                </p14:cNvPr>
                <p14:cNvContentPartPr/>
                <p14:nvPr/>
              </p14:nvContentPartPr>
              <p14:xfrm>
                <a:off x="7045240" y="4784567"/>
                <a:ext cx="2664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2F24180-2351-28BE-CD34-0119EA5247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39120" y="4778447"/>
                  <a:ext cx="3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1CF95B-AF2C-ED9D-6F16-0F4EDFC2AD3D}"/>
                    </a:ext>
                  </a:extLst>
                </p14:cNvPr>
                <p14:cNvContentPartPr/>
                <p14:nvPr/>
              </p14:nvContentPartPr>
              <p14:xfrm>
                <a:off x="7000960" y="4746047"/>
                <a:ext cx="205920" cy="39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1CF95B-AF2C-ED9D-6F16-0F4EDFC2AD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94840" y="4739927"/>
                  <a:ext cx="2181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1438103-548B-83EF-5F6B-2DAE36E70E89}"/>
                    </a:ext>
                  </a:extLst>
                </p14:cNvPr>
                <p14:cNvContentPartPr/>
                <p14:nvPr/>
              </p14:nvContentPartPr>
              <p14:xfrm>
                <a:off x="7214440" y="4776287"/>
                <a:ext cx="42480" cy="63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1438103-548B-83EF-5F6B-2DAE36E70E8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208320" y="4770167"/>
                  <a:ext cx="54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65E237-0335-3F98-5E4C-7C7CC335C653}"/>
                    </a:ext>
                  </a:extLst>
                </p14:cNvPr>
                <p14:cNvContentPartPr/>
                <p14:nvPr/>
              </p14:nvContentPartPr>
              <p14:xfrm>
                <a:off x="7308760" y="4709327"/>
                <a:ext cx="146520" cy="157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65E237-0335-3F98-5E4C-7C7CC335C6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02640" y="4703207"/>
                  <a:ext cx="158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6089D0-AE0A-1D4A-0FCB-E8F4F1E3F53A}"/>
                    </a:ext>
                  </a:extLst>
                </p14:cNvPr>
                <p14:cNvContentPartPr/>
                <p14:nvPr/>
              </p14:nvContentPartPr>
              <p14:xfrm>
                <a:off x="7479040" y="4688447"/>
                <a:ext cx="173520" cy="198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6089D0-AE0A-1D4A-0FCB-E8F4F1E3F53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72920" y="4682327"/>
                  <a:ext cx="185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92420CE-E311-6DB8-D1FB-3C3D43C714F7}"/>
                    </a:ext>
                  </a:extLst>
                </p14:cNvPr>
                <p14:cNvContentPartPr/>
                <p14:nvPr/>
              </p14:nvContentPartPr>
              <p14:xfrm>
                <a:off x="379480" y="4046207"/>
                <a:ext cx="3672720" cy="59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92420CE-E311-6DB8-D1FB-3C3D43C714F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3360" y="4040087"/>
                  <a:ext cx="368496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A826BB2-CD4F-5A18-4F25-71C4C3EB8D11}"/>
                    </a:ext>
                  </a:extLst>
                </p14:cNvPr>
                <p14:cNvContentPartPr/>
                <p14:nvPr/>
              </p14:nvContentPartPr>
              <p14:xfrm>
                <a:off x="3138880" y="4516727"/>
                <a:ext cx="74520" cy="882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826BB2-CD4F-5A18-4F25-71C4C3EB8D1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32760" y="4510607"/>
                  <a:ext cx="8676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48A83BB-A054-2BAE-A6DC-B357224E835C}"/>
                    </a:ext>
                  </a:extLst>
                </p14:cNvPr>
                <p14:cNvContentPartPr/>
                <p14:nvPr/>
              </p14:nvContentPartPr>
              <p14:xfrm>
                <a:off x="3157600" y="4511327"/>
                <a:ext cx="127800" cy="136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48A83BB-A054-2BAE-A6DC-B357224E83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151480" y="4505207"/>
                  <a:ext cx="14004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B2291E4-5E7B-E032-0923-B2955770E141}"/>
              </a:ext>
            </a:extLst>
          </p:cNvPr>
          <p:cNvGrpSpPr/>
          <p:nvPr/>
        </p:nvGrpSpPr>
        <p:grpSpPr>
          <a:xfrm>
            <a:off x="3035200" y="5566127"/>
            <a:ext cx="2347560" cy="472320"/>
            <a:chOff x="3035200" y="5566127"/>
            <a:chExt cx="234756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BCF1DB-9D40-DCF0-4891-71C5189BA808}"/>
                    </a:ext>
                  </a:extLst>
                </p14:cNvPr>
                <p14:cNvContentPartPr/>
                <p14:nvPr/>
              </p14:nvContentPartPr>
              <p14:xfrm>
                <a:off x="3035200" y="5670167"/>
                <a:ext cx="28800" cy="293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BCF1DB-9D40-DCF0-4891-71C5189BA8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29080" y="5664047"/>
                  <a:ext cx="41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C6678B8-31A7-7C6D-8B7A-F722155215BA}"/>
                    </a:ext>
                  </a:extLst>
                </p14:cNvPr>
                <p14:cNvContentPartPr/>
                <p14:nvPr/>
              </p14:nvContentPartPr>
              <p14:xfrm>
                <a:off x="3051400" y="5756567"/>
                <a:ext cx="201960" cy="5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C6678B8-31A7-7C6D-8B7A-F722155215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45280" y="5750447"/>
                  <a:ext cx="21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F6F9A69-6B29-6AAF-6D38-D6A25C1B37ED}"/>
                    </a:ext>
                  </a:extLst>
                </p14:cNvPr>
                <p14:cNvContentPartPr/>
                <p14:nvPr/>
              </p14:nvContentPartPr>
              <p14:xfrm>
                <a:off x="3231040" y="5677007"/>
                <a:ext cx="51840" cy="327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F6F9A69-6B29-6AAF-6D38-D6A25C1B37E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24920" y="5670887"/>
                  <a:ext cx="64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B73BFC-01EF-F9CC-7D02-6E92E1E25B8B}"/>
                    </a:ext>
                  </a:extLst>
                </p14:cNvPr>
                <p14:cNvContentPartPr/>
                <p14:nvPr/>
              </p14:nvContentPartPr>
              <p14:xfrm>
                <a:off x="3403120" y="5742887"/>
                <a:ext cx="230400" cy="29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B73BFC-01EF-F9CC-7D02-6E92E1E25B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97000" y="5736767"/>
                  <a:ext cx="2426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CB36FC1-8C75-AD8A-74C7-7445C0235BAD}"/>
                    </a:ext>
                  </a:extLst>
                </p14:cNvPr>
                <p14:cNvContentPartPr/>
                <p14:nvPr/>
              </p14:nvContentPartPr>
              <p14:xfrm>
                <a:off x="3608320" y="5763047"/>
                <a:ext cx="394560" cy="187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CB36FC1-8C75-AD8A-74C7-7445C0235B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02200" y="5756927"/>
                  <a:ext cx="406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1299989-7D87-1CAC-2C5E-D27A84217FA5}"/>
                    </a:ext>
                  </a:extLst>
                </p14:cNvPr>
                <p14:cNvContentPartPr/>
                <p14:nvPr/>
              </p14:nvContentPartPr>
              <p14:xfrm>
                <a:off x="3916840" y="5666207"/>
                <a:ext cx="52200" cy="10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1299989-7D87-1CAC-2C5E-D27A84217F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10720" y="5660087"/>
                  <a:ext cx="64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3B51E03-7F70-26D1-D6FF-C31CB7FC5D17}"/>
                    </a:ext>
                  </a:extLst>
                </p14:cNvPr>
                <p14:cNvContentPartPr/>
                <p14:nvPr/>
              </p14:nvContentPartPr>
              <p14:xfrm>
                <a:off x="4139320" y="5587007"/>
                <a:ext cx="203760" cy="328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3B51E03-7F70-26D1-D6FF-C31CB7FC5D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33200" y="5580887"/>
                  <a:ext cx="216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A6E234D-6ABD-0675-CA8F-A0CC11AC6936}"/>
                    </a:ext>
                  </a:extLst>
                </p14:cNvPr>
                <p14:cNvContentPartPr/>
                <p14:nvPr/>
              </p14:nvContentPartPr>
              <p14:xfrm>
                <a:off x="4397080" y="5570807"/>
                <a:ext cx="28080" cy="329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A6E234D-6ABD-0675-CA8F-A0CC11AC693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90960" y="5564687"/>
                  <a:ext cx="40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61CA9C3-36C0-B25F-84EC-32A03FD4CE61}"/>
                    </a:ext>
                  </a:extLst>
                </p14:cNvPr>
                <p14:cNvContentPartPr/>
                <p14:nvPr/>
              </p14:nvContentPartPr>
              <p14:xfrm>
                <a:off x="4353160" y="5697167"/>
                <a:ext cx="277920" cy="162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61CA9C3-36C0-B25F-84EC-32A03FD4CE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47040" y="5691047"/>
                  <a:ext cx="290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D1AD005-31B1-AEC5-425C-3CC6169F766D}"/>
                    </a:ext>
                  </a:extLst>
                </p14:cNvPr>
                <p14:cNvContentPartPr/>
                <p14:nvPr/>
              </p14:nvContentPartPr>
              <p14:xfrm>
                <a:off x="4720000" y="5690687"/>
                <a:ext cx="258840" cy="168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D1AD005-31B1-AEC5-425C-3CC6169F76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713880" y="5684567"/>
                  <a:ext cx="271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67FED5-8B29-2399-DB6C-4165D43389D1}"/>
                    </a:ext>
                  </a:extLst>
                </p14:cNvPr>
                <p14:cNvContentPartPr/>
                <p14:nvPr/>
              </p14:nvContentPartPr>
              <p14:xfrm>
                <a:off x="4834120" y="5566127"/>
                <a:ext cx="59040" cy="2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67FED5-8B29-2399-DB6C-4165D43389D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28000" y="5560007"/>
                  <a:ext cx="71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EB327F-07F8-1190-4457-8D4A416D1383}"/>
                    </a:ext>
                  </a:extLst>
                </p14:cNvPr>
                <p14:cNvContentPartPr/>
                <p14:nvPr/>
              </p14:nvContentPartPr>
              <p14:xfrm>
                <a:off x="5046880" y="5655047"/>
                <a:ext cx="335880" cy="159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EB327F-07F8-1190-4457-8D4A416D138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40760" y="5648927"/>
                  <a:ext cx="3481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DFBC23E-3ADC-BCE9-87BB-AF21DC4D204F}"/>
                  </a:ext>
                </a:extLst>
              </p14:cNvPr>
              <p14:cNvContentPartPr/>
              <p14:nvPr/>
            </p14:nvContentPartPr>
            <p14:xfrm>
              <a:off x="1808680" y="6043487"/>
              <a:ext cx="158400" cy="136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DFBC23E-3ADC-BCE9-87BB-AF21DC4D204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02560" y="6037367"/>
                <a:ext cx="1706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571AEA2-351D-BC85-78FC-57583249EC31}"/>
              </a:ext>
            </a:extLst>
          </p:cNvPr>
          <p:cNvGrpSpPr/>
          <p:nvPr/>
        </p:nvGrpSpPr>
        <p:grpSpPr>
          <a:xfrm>
            <a:off x="1765840" y="6321407"/>
            <a:ext cx="653760" cy="306360"/>
            <a:chOff x="1765840" y="6321407"/>
            <a:chExt cx="65376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053FAB-CA8B-5729-2758-07D8BB2F5D9C}"/>
                    </a:ext>
                  </a:extLst>
                </p14:cNvPr>
                <p14:cNvContentPartPr/>
                <p14:nvPr/>
              </p14:nvContentPartPr>
              <p14:xfrm>
                <a:off x="1765840" y="6327167"/>
                <a:ext cx="59040" cy="253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053FAB-CA8B-5729-2758-07D8BB2F5D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59720" y="6321047"/>
                  <a:ext cx="71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C5ABDDC-09FB-46C1-9640-264950A389BF}"/>
                    </a:ext>
                  </a:extLst>
                </p14:cNvPr>
                <p14:cNvContentPartPr/>
                <p14:nvPr/>
              </p14:nvContentPartPr>
              <p14:xfrm>
                <a:off x="1826680" y="6380087"/>
                <a:ext cx="194040" cy="80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C5ABDDC-09FB-46C1-9640-264950A389B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20560" y="6373967"/>
                  <a:ext cx="206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BB96EE-C8F9-002B-59F0-669490C9DDA2}"/>
                    </a:ext>
                  </a:extLst>
                </p14:cNvPr>
                <p14:cNvContentPartPr/>
                <p14:nvPr/>
              </p14:nvContentPartPr>
              <p14:xfrm>
                <a:off x="2003080" y="6321407"/>
                <a:ext cx="44640" cy="257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BB96EE-C8F9-002B-59F0-669490C9DD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996960" y="6315287"/>
                  <a:ext cx="5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BE7A786-D590-D519-C93F-7EDBF1FE4F5C}"/>
                    </a:ext>
                  </a:extLst>
                </p14:cNvPr>
                <p14:cNvContentPartPr/>
                <p14:nvPr/>
              </p14:nvContentPartPr>
              <p14:xfrm>
                <a:off x="2209000" y="6325367"/>
                <a:ext cx="210600" cy="174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BE7A786-D590-D519-C93F-7EDBF1FE4F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02880" y="6319247"/>
                  <a:ext cx="222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607842-5C4C-A30F-3D0B-71FD0E445EB1}"/>
                    </a:ext>
                  </a:extLst>
                </p14:cNvPr>
                <p14:cNvContentPartPr/>
                <p14:nvPr/>
              </p14:nvContentPartPr>
              <p14:xfrm>
                <a:off x="2328880" y="6363167"/>
                <a:ext cx="46080" cy="264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607842-5C4C-A30F-3D0B-71FD0E445E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22760" y="6357047"/>
                  <a:ext cx="583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C422B4D-D072-C60F-4DA0-7FB33443F2D5}"/>
              </a:ext>
            </a:extLst>
          </p:cNvPr>
          <p:cNvGrpSpPr/>
          <p:nvPr/>
        </p:nvGrpSpPr>
        <p:grpSpPr>
          <a:xfrm>
            <a:off x="2652160" y="6413927"/>
            <a:ext cx="164520" cy="84600"/>
            <a:chOff x="2652160" y="6413927"/>
            <a:chExt cx="16452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E5E684-656F-02A5-F7D8-46577B7FED6D}"/>
                    </a:ext>
                  </a:extLst>
                </p14:cNvPr>
                <p14:cNvContentPartPr/>
                <p14:nvPr/>
              </p14:nvContentPartPr>
              <p14:xfrm>
                <a:off x="2652160" y="6413927"/>
                <a:ext cx="156240" cy="21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E5E684-656F-02A5-F7D8-46577B7FED6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46040" y="6407807"/>
                  <a:ext cx="168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C2F142C-5FAD-ABDD-FD6F-6843918FC08A}"/>
                    </a:ext>
                  </a:extLst>
                </p14:cNvPr>
                <p14:cNvContentPartPr/>
                <p14:nvPr/>
              </p14:nvContentPartPr>
              <p14:xfrm>
                <a:off x="2668360" y="6485567"/>
                <a:ext cx="148320" cy="12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C2F142C-5FAD-ABDD-FD6F-6843918FC0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662240" y="6479447"/>
                  <a:ext cx="1605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13F0C4-48E0-3CDB-2792-BE51C908F4EC}"/>
              </a:ext>
            </a:extLst>
          </p:cNvPr>
          <p:cNvGrpSpPr/>
          <p:nvPr/>
        </p:nvGrpSpPr>
        <p:grpSpPr>
          <a:xfrm>
            <a:off x="3142480" y="6311327"/>
            <a:ext cx="594720" cy="294840"/>
            <a:chOff x="3142480" y="6311327"/>
            <a:chExt cx="5947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B21EDC-1989-18A3-3F9F-A0D8B7F15938}"/>
                    </a:ext>
                  </a:extLst>
                </p14:cNvPr>
                <p14:cNvContentPartPr/>
                <p14:nvPr/>
              </p14:nvContentPartPr>
              <p14:xfrm>
                <a:off x="3142480" y="6311327"/>
                <a:ext cx="212040" cy="250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B21EDC-1989-18A3-3F9F-A0D8B7F159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36360" y="6305207"/>
                  <a:ext cx="224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3EC539-83C4-98F8-4E4F-31845A09DBE2}"/>
                    </a:ext>
                  </a:extLst>
                </p14:cNvPr>
                <p14:cNvContentPartPr/>
                <p14:nvPr/>
              </p14:nvContentPartPr>
              <p14:xfrm>
                <a:off x="3186040" y="6403847"/>
                <a:ext cx="17748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3EC539-83C4-98F8-4E4F-31845A09DBE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79920" y="6397727"/>
                  <a:ext cx="189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F7B3C3-8D41-5CA4-CC35-98C2E6A053C8}"/>
                    </a:ext>
                  </a:extLst>
                </p14:cNvPr>
                <p14:cNvContentPartPr/>
                <p14:nvPr/>
              </p14:nvContentPartPr>
              <p14:xfrm>
                <a:off x="3517960" y="6317807"/>
                <a:ext cx="219240" cy="175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F7B3C3-8D41-5CA4-CC35-98C2E6A053C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11840" y="6311687"/>
                  <a:ext cx="231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9A974A-5056-3CB2-5D1C-EBA37A5E759A}"/>
                    </a:ext>
                  </a:extLst>
                </p14:cNvPr>
                <p14:cNvContentPartPr/>
                <p14:nvPr/>
              </p14:nvContentPartPr>
              <p14:xfrm>
                <a:off x="3629560" y="6316727"/>
                <a:ext cx="36360" cy="289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9A974A-5056-3CB2-5D1C-EBA37A5E75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23440" y="6310607"/>
                  <a:ext cx="486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25B362-0BEA-F6EA-3D3F-A71447284D48}"/>
                  </a:ext>
                </a:extLst>
              </p14:cNvPr>
              <p14:cNvContentPartPr/>
              <p14:nvPr/>
            </p14:nvContentPartPr>
            <p14:xfrm>
              <a:off x="9054381" y="4829499"/>
              <a:ext cx="1959840" cy="3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25B362-0BEA-F6EA-3D3F-A71447284D4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048261" y="4823379"/>
                <a:ext cx="1972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E8FA3D-9E54-73D5-8E55-9E7A2C34EFE9}"/>
                  </a:ext>
                </a:extLst>
              </p14:cNvPr>
              <p14:cNvContentPartPr/>
              <p14:nvPr/>
            </p14:nvContentPartPr>
            <p14:xfrm>
              <a:off x="9027381" y="4350339"/>
              <a:ext cx="1919520" cy="53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E8FA3D-9E54-73D5-8E55-9E7A2C34EFE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021261" y="4344219"/>
                <a:ext cx="19317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214ED9-AAC0-4443-C5BE-4F5302429A0A}"/>
                  </a:ext>
                </a:extLst>
              </p14:cNvPr>
              <p14:cNvContentPartPr/>
              <p14:nvPr/>
            </p14:nvContentPartPr>
            <p14:xfrm>
              <a:off x="9055821" y="3454299"/>
              <a:ext cx="2007360" cy="36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214ED9-AAC0-4443-C5BE-4F5302429A0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049701" y="3448179"/>
                <a:ext cx="2019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4CF127F-C122-7D26-42B6-7EABB075B73A}"/>
                  </a:ext>
                </a:extLst>
              </p14:cNvPr>
              <p14:cNvContentPartPr/>
              <p14:nvPr/>
            </p14:nvContentPartPr>
            <p14:xfrm>
              <a:off x="9115941" y="1561059"/>
              <a:ext cx="1982160" cy="151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4CF127F-C122-7D26-42B6-7EABB075B73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109821" y="1554939"/>
                <a:ext cx="1994400" cy="1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1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AF70-699C-4BBC-826F-76521FDF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Wavefunctions - Normalized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9C0DF6-7DE6-B457-98DA-BE0632DBB4B5}"/>
              </a:ext>
            </a:extLst>
          </p:cNvPr>
          <p:cNvGrpSpPr/>
          <p:nvPr/>
        </p:nvGrpSpPr>
        <p:grpSpPr>
          <a:xfrm>
            <a:off x="2434701" y="1181259"/>
            <a:ext cx="328680" cy="145800"/>
            <a:chOff x="2434701" y="1181259"/>
            <a:chExt cx="32868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FA6C85-A777-8EDD-862B-BBF3D71A1EE4}"/>
                    </a:ext>
                  </a:extLst>
                </p14:cNvPr>
                <p14:cNvContentPartPr/>
                <p14:nvPr/>
              </p14:nvContentPartPr>
              <p14:xfrm>
                <a:off x="2434701" y="1181259"/>
                <a:ext cx="294840" cy="3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FA6C85-A777-8EDD-862B-BBF3D71A1E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28581" y="1175139"/>
                  <a:ext cx="307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248734-61B9-5D53-F624-77E4144605A8}"/>
                    </a:ext>
                  </a:extLst>
                </p14:cNvPr>
                <p14:cNvContentPartPr/>
                <p14:nvPr/>
              </p14:nvContentPartPr>
              <p14:xfrm>
                <a:off x="2538381" y="1280979"/>
                <a:ext cx="225000" cy="46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248734-61B9-5D53-F624-77E4144605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2261" y="1274859"/>
                  <a:ext cx="2372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712733D-101A-C4C9-F756-4E83D2A2511F}"/>
              </a:ext>
            </a:extLst>
          </p:cNvPr>
          <p:cNvGrpSpPr/>
          <p:nvPr/>
        </p:nvGrpSpPr>
        <p:grpSpPr>
          <a:xfrm>
            <a:off x="752781" y="800019"/>
            <a:ext cx="1572120" cy="1158480"/>
            <a:chOff x="752781" y="800019"/>
            <a:chExt cx="1572120" cy="11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D4774E-E712-63DB-69ED-B1800693D677}"/>
                    </a:ext>
                  </a:extLst>
                </p14:cNvPr>
                <p14:cNvContentPartPr/>
                <p14:nvPr/>
              </p14:nvContentPartPr>
              <p14:xfrm>
                <a:off x="1039341" y="1036539"/>
                <a:ext cx="312480" cy="27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D4774E-E712-63DB-69ED-B1800693D6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3221" y="1030419"/>
                  <a:ext cx="324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A60B81-2E47-56AB-1ABB-E7CF93C5375E}"/>
                    </a:ext>
                  </a:extLst>
                </p14:cNvPr>
                <p14:cNvContentPartPr/>
                <p14:nvPr/>
              </p14:nvContentPartPr>
              <p14:xfrm>
                <a:off x="1184421" y="1108899"/>
                <a:ext cx="54360" cy="396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A60B81-2E47-56AB-1ABB-E7CF93C537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8301" y="1102779"/>
                  <a:ext cx="666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04B98D-F4FC-A80D-4152-D66BAD082545}"/>
                    </a:ext>
                  </a:extLst>
                </p14:cNvPr>
                <p14:cNvContentPartPr/>
                <p14:nvPr/>
              </p14:nvContentPartPr>
              <p14:xfrm>
                <a:off x="1462701" y="992979"/>
                <a:ext cx="58320" cy="19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04B98D-F4FC-A80D-4152-D66BAD0825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6581" y="986859"/>
                  <a:ext cx="70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AC5A1B-DC9B-93F9-3927-4D1021CCB9C9}"/>
                    </a:ext>
                  </a:extLst>
                </p14:cNvPr>
                <p14:cNvContentPartPr/>
                <p14:nvPr/>
              </p14:nvContentPartPr>
              <p14:xfrm>
                <a:off x="1404741" y="1013139"/>
                <a:ext cx="88200" cy="16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AC5A1B-DC9B-93F9-3927-4D1021CCB9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8621" y="1007019"/>
                  <a:ext cx="100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A448FF-A3D4-6621-0B8B-88C26BFF480D}"/>
                    </a:ext>
                  </a:extLst>
                </p14:cNvPr>
                <p14:cNvContentPartPr/>
                <p14:nvPr/>
              </p14:nvContentPartPr>
              <p14:xfrm>
                <a:off x="1411581" y="1069299"/>
                <a:ext cx="171000" cy="66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A448FF-A3D4-6621-0B8B-88C26BFF48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05461" y="1063179"/>
                  <a:ext cx="1832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A37773-7D2E-4CE2-2653-EED886E18E33}"/>
                    </a:ext>
                  </a:extLst>
                </p14:cNvPr>
                <p14:cNvContentPartPr/>
                <p14:nvPr/>
              </p14:nvContentPartPr>
              <p14:xfrm>
                <a:off x="1716141" y="1041939"/>
                <a:ext cx="204120" cy="21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A37773-7D2E-4CE2-2653-EED886E18E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10021" y="1035819"/>
                  <a:ext cx="216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0215529-44E6-2912-0B1F-F347FD319868}"/>
                    </a:ext>
                  </a:extLst>
                </p14:cNvPr>
                <p14:cNvContentPartPr/>
                <p14:nvPr/>
              </p14:nvContentPartPr>
              <p14:xfrm>
                <a:off x="1836741" y="1116459"/>
                <a:ext cx="35640" cy="33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0215529-44E6-2912-0B1F-F347FD3198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0621" y="1110339"/>
                  <a:ext cx="47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A31AE9-BB86-7534-F500-0E8903ADAF8A}"/>
                    </a:ext>
                  </a:extLst>
                </p14:cNvPr>
                <p14:cNvContentPartPr/>
                <p14:nvPr/>
              </p14:nvContentPartPr>
              <p14:xfrm>
                <a:off x="2061741" y="1045539"/>
                <a:ext cx="87840" cy="35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A31AE9-BB86-7534-F500-0E8903ADAF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5621" y="1039419"/>
                  <a:ext cx="1000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1EFBF4-AE10-8C17-8BFA-FDCD6A27EE48}"/>
                    </a:ext>
                  </a:extLst>
                </p14:cNvPr>
                <p14:cNvContentPartPr/>
                <p14:nvPr/>
              </p14:nvContentPartPr>
              <p14:xfrm>
                <a:off x="2168661" y="1208259"/>
                <a:ext cx="156240" cy="17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1EFBF4-AE10-8C17-8BFA-FDCD6A27EE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2541" y="1202139"/>
                  <a:ext cx="168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9379FC-9C8C-0021-B85A-21707EE9C8D6}"/>
                    </a:ext>
                  </a:extLst>
                </p14:cNvPr>
                <p14:cNvContentPartPr/>
                <p14:nvPr/>
              </p14:nvContentPartPr>
              <p14:xfrm>
                <a:off x="752781" y="800019"/>
                <a:ext cx="317880" cy="115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9379FC-9C8C-0021-B85A-21707EE9C8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6661" y="793899"/>
                  <a:ext cx="330120" cy="11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027CB5-FC82-6AA2-EDA1-3AF52303BC80}"/>
              </a:ext>
            </a:extLst>
          </p:cNvPr>
          <p:cNvGrpSpPr/>
          <p:nvPr/>
        </p:nvGrpSpPr>
        <p:grpSpPr>
          <a:xfrm>
            <a:off x="507261" y="2144619"/>
            <a:ext cx="560160" cy="133200"/>
            <a:chOff x="507261" y="2144619"/>
            <a:chExt cx="5601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4239AD-C9D2-034A-CBB5-C4A814C053D8}"/>
                    </a:ext>
                  </a:extLst>
                </p14:cNvPr>
                <p14:cNvContentPartPr/>
                <p14:nvPr/>
              </p14:nvContentPartPr>
              <p14:xfrm>
                <a:off x="507261" y="2218419"/>
                <a:ext cx="191880" cy="4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4239AD-C9D2-034A-CBB5-C4A814C053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141" y="2212299"/>
                  <a:ext cx="204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A977CF-1CFF-73D3-78C0-7203E9764FCF}"/>
                    </a:ext>
                  </a:extLst>
                </p14:cNvPr>
                <p14:cNvContentPartPr/>
                <p14:nvPr/>
              </p14:nvContentPartPr>
              <p14:xfrm>
                <a:off x="792741" y="2144619"/>
                <a:ext cx="274680" cy="13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A977CF-1CFF-73D3-78C0-7203E9764F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6621" y="2138499"/>
                  <a:ext cx="28692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C2665B1-7B23-39CA-D9C6-3F2C22DF95A0}"/>
                  </a:ext>
                </a:extLst>
              </p14:cNvPr>
              <p14:cNvContentPartPr/>
              <p14:nvPr/>
            </p14:nvContentPartPr>
            <p14:xfrm>
              <a:off x="669621" y="668619"/>
              <a:ext cx="290520" cy="138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C2665B1-7B23-39CA-D9C6-3F2C22DF95A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3501" y="662499"/>
                <a:ext cx="30276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F8542162-2C3C-6823-C1B6-E1DA78EC3ADD}"/>
              </a:ext>
            </a:extLst>
          </p:cNvPr>
          <p:cNvGrpSpPr/>
          <p:nvPr/>
        </p:nvGrpSpPr>
        <p:grpSpPr>
          <a:xfrm>
            <a:off x="1854021" y="5276619"/>
            <a:ext cx="931680" cy="825840"/>
            <a:chOff x="1854021" y="5276619"/>
            <a:chExt cx="93168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1A6087-0D41-EE22-67B1-0F902985C65F}"/>
                    </a:ext>
                  </a:extLst>
                </p14:cNvPr>
                <p14:cNvContentPartPr/>
                <p14:nvPr/>
              </p14:nvContentPartPr>
              <p14:xfrm>
                <a:off x="2075781" y="5533659"/>
                <a:ext cx="243720" cy="383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1A6087-0D41-EE22-67B1-0F902985C6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9661" y="5527539"/>
                  <a:ext cx="2559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59193F-7648-7338-4F51-44BFAAE91673}"/>
                    </a:ext>
                  </a:extLst>
                </p14:cNvPr>
                <p14:cNvContentPartPr/>
                <p14:nvPr/>
              </p14:nvContentPartPr>
              <p14:xfrm>
                <a:off x="2417421" y="5456979"/>
                <a:ext cx="134280" cy="510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59193F-7648-7338-4F51-44BFAAE916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11301" y="5450859"/>
                  <a:ext cx="14652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11AF0E-B5A9-D8A4-5C6C-53BD9C68EAFB}"/>
                    </a:ext>
                  </a:extLst>
                </p14:cNvPr>
                <p14:cNvContentPartPr/>
                <p14:nvPr/>
              </p14:nvContentPartPr>
              <p14:xfrm>
                <a:off x="1854021" y="5525019"/>
                <a:ext cx="82800" cy="577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11AF0E-B5A9-D8A4-5C6C-53BD9C68EA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47901" y="5518899"/>
                  <a:ext cx="950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66FE357-FCCF-2774-A96D-477A1DA698FE}"/>
                    </a:ext>
                  </a:extLst>
                </p14:cNvPr>
                <p14:cNvContentPartPr/>
                <p14:nvPr/>
              </p14:nvContentPartPr>
              <p14:xfrm>
                <a:off x="2531181" y="5276619"/>
                <a:ext cx="254520" cy="213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6FE357-FCCF-2774-A96D-477A1DA698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25061" y="5270499"/>
                  <a:ext cx="26676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3DDC3B4-2419-A33A-EEC6-0D5F689B341C}"/>
              </a:ext>
            </a:extLst>
          </p:cNvPr>
          <p:cNvGrpSpPr/>
          <p:nvPr/>
        </p:nvGrpSpPr>
        <p:grpSpPr>
          <a:xfrm>
            <a:off x="3260181" y="697059"/>
            <a:ext cx="8219160" cy="5367960"/>
            <a:chOff x="3260181" y="697059"/>
            <a:chExt cx="8219160" cy="53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E965F4-8C6D-126C-1B7B-613B9BA62DBC}"/>
                    </a:ext>
                  </a:extLst>
                </p14:cNvPr>
                <p14:cNvContentPartPr/>
                <p14:nvPr/>
              </p14:nvContentPartPr>
              <p14:xfrm>
                <a:off x="3893781" y="1087299"/>
                <a:ext cx="65520" cy="26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E965F4-8C6D-126C-1B7B-613B9BA62D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87661" y="1081179"/>
                  <a:ext cx="77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F81595-3A17-C8F7-B19D-45BDF4728221}"/>
                    </a:ext>
                  </a:extLst>
                </p14:cNvPr>
                <p14:cNvContentPartPr/>
                <p14:nvPr/>
              </p14:nvContentPartPr>
              <p14:xfrm>
                <a:off x="3895221" y="1017459"/>
                <a:ext cx="256680" cy="33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F81595-3A17-C8F7-B19D-45BDF47282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89101" y="1011339"/>
                  <a:ext cx="268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5A4A0E-9D9B-500C-0FA1-A7E85585DD4E}"/>
                    </a:ext>
                  </a:extLst>
                </p14:cNvPr>
                <p14:cNvContentPartPr/>
                <p14:nvPr/>
              </p14:nvContentPartPr>
              <p14:xfrm>
                <a:off x="4276101" y="975699"/>
                <a:ext cx="62640" cy="43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5A4A0E-9D9B-500C-0FA1-A7E85585DD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9981" y="969579"/>
                  <a:ext cx="748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9DEB29-C238-691A-EAD6-9D555951AC48}"/>
                    </a:ext>
                  </a:extLst>
                </p14:cNvPr>
                <p14:cNvContentPartPr/>
                <p14:nvPr/>
              </p14:nvContentPartPr>
              <p14:xfrm>
                <a:off x="3707301" y="1030419"/>
                <a:ext cx="99360" cy="447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9DEB29-C238-691A-EAD6-9D555951AC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01181" y="1024299"/>
                  <a:ext cx="111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2C9FA4-3124-4197-CECA-1DB3C0377013}"/>
                    </a:ext>
                  </a:extLst>
                </p14:cNvPr>
                <p14:cNvContentPartPr/>
                <p14:nvPr/>
              </p14:nvContentPartPr>
              <p14:xfrm>
                <a:off x="4373301" y="919539"/>
                <a:ext cx="162720" cy="11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2C9FA4-3124-4197-CECA-1DB3C03770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7181" y="913419"/>
                  <a:ext cx="174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9F3507-18D6-05D5-D286-26DC33B14EBF}"/>
                    </a:ext>
                  </a:extLst>
                </p14:cNvPr>
                <p14:cNvContentPartPr/>
                <p14:nvPr/>
              </p14:nvContentPartPr>
              <p14:xfrm>
                <a:off x="4952541" y="762939"/>
                <a:ext cx="148320" cy="109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9F3507-18D6-05D5-D286-26DC33B14E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6421" y="756819"/>
                  <a:ext cx="16056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4ADBC5-11AA-AEA4-FFFF-91533EB8C78B}"/>
                    </a:ext>
                  </a:extLst>
                </p14:cNvPr>
                <p14:cNvContentPartPr/>
                <p14:nvPr/>
              </p14:nvContentPartPr>
              <p14:xfrm>
                <a:off x="5359701" y="1119339"/>
                <a:ext cx="150120" cy="24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4ADBC5-11AA-AEA4-FFFF-91533EB8C7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581" y="1113219"/>
                  <a:ext cx="162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41AF18-ACBD-C59D-3745-2FB132F15022}"/>
                    </a:ext>
                  </a:extLst>
                </p14:cNvPr>
                <p14:cNvContentPartPr/>
                <p14:nvPr/>
              </p14:nvContentPartPr>
              <p14:xfrm>
                <a:off x="5571021" y="1224819"/>
                <a:ext cx="11520" cy="101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41AF18-ACBD-C59D-3745-2FB132F150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64901" y="1218699"/>
                  <a:ext cx="23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CA5594-2B1F-6A52-0B53-55DBCDE84CA5}"/>
                    </a:ext>
                  </a:extLst>
                </p14:cNvPr>
                <p14:cNvContentPartPr/>
                <p14:nvPr/>
              </p14:nvContentPartPr>
              <p14:xfrm>
                <a:off x="5577501" y="1099899"/>
                <a:ext cx="32400" cy="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CA5594-2B1F-6A52-0B53-55DBCDE84C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71381" y="1093779"/>
                  <a:ext cx="44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15B8C4-62D4-FFE6-DD96-0487C9925B1A}"/>
                    </a:ext>
                  </a:extLst>
                </p14:cNvPr>
                <p14:cNvContentPartPr/>
                <p14:nvPr/>
              </p14:nvContentPartPr>
              <p14:xfrm>
                <a:off x="5685861" y="1156419"/>
                <a:ext cx="102240" cy="18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15B8C4-62D4-FFE6-DD96-0487C9925B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9741" y="1150299"/>
                  <a:ext cx="114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63FDAF-780B-0DB3-457E-9EB379E27116}"/>
                    </a:ext>
                  </a:extLst>
                </p14:cNvPr>
                <p14:cNvContentPartPr/>
                <p14:nvPr/>
              </p14:nvContentPartPr>
              <p14:xfrm>
                <a:off x="5859741" y="998379"/>
                <a:ext cx="99000" cy="12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63FDAF-780B-0DB3-457E-9EB379E271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53621" y="992259"/>
                  <a:ext cx="11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645AE4-EE2B-EC9B-C8E3-22FD726C28C0}"/>
                    </a:ext>
                  </a:extLst>
                </p14:cNvPr>
                <p14:cNvContentPartPr/>
                <p14:nvPr/>
              </p14:nvContentPartPr>
              <p14:xfrm>
                <a:off x="6105981" y="1147059"/>
                <a:ext cx="180000" cy="16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645AE4-EE2B-EC9B-C8E3-22FD726C28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99861" y="1140939"/>
                  <a:ext cx="192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010F94-1F51-B132-1322-B8C69E4B2732}"/>
                    </a:ext>
                  </a:extLst>
                </p14:cNvPr>
                <p14:cNvContentPartPr/>
                <p14:nvPr/>
              </p14:nvContentPartPr>
              <p14:xfrm>
                <a:off x="6376341" y="1148139"/>
                <a:ext cx="12600" cy="133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010F94-1F51-B132-1322-B8C69E4B27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70221" y="1142019"/>
                  <a:ext cx="24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0AF468-7F8C-73A3-4DD6-437A1F02B2AB}"/>
                    </a:ext>
                  </a:extLst>
                </p14:cNvPr>
                <p14:cNvContentPartPr/>
                <p14:nvPr/>
              </p14:nvContentPartPr>
              <p14:xfrm>
                <a:off x="6436821" y="1140219"/>
                <a:ext cx="25920" cy="141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0AF468-7F8C-73A3-4DD6-437A1F02B2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0701" y="1134099"/>
                  <a:ext cx="3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62FF5D-0BA8-D242-E056-51F99F3091D1}"/>
                    </a:ext>
                  </a:extLst>
                </p14:cNvPr>
                <p14:cNvContentPartPr/>
                <p14:nvPr/>
              </p14:nvContentPartPr>
              <p14:xfrm>
                <a:off x="6354381" y="1114659"/>
                <a:ext cx="158760" cy="2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62FF5D-0BA8-D242-E056-51F99F3091D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48261" y="1108539"/>
                  <a:ext cx="171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A05259-63D5-B62C-35F9-A71F0005E8F9}"/>
                    </a:ext>
                  </a:extLst>
                </p14:cNvPr>
                <p14:cNvContentPartPr/>
                <p14:nvPr/>
              </p14:nvContentPartPr>
              <p14:xfrm>
                <a:off x="6588021" y="1131939"/>
                <a:ext cx="222480" cy="129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A05259-63D5-B62C-35F9-A71F0005E8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1901" y="1125819"/>
                  <a:ext cx="234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F0BF1B-FAE9-027C-CE5A-C203251118B9}"/>
                    </a:ext>
                  </a:extLst>
                </p14:cNvPr>
                <p14:cNvContentPartPr/>
                <p14:nvPr/>
              </p14:nvContentPartPr>
              <p14:xfrm>
                <a:off x="6248901" y="1382859"/>
                <a:ext cx="552600" cy="4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F0BF1B-FAE9-027C-CE5A-C203251118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42781" y="1376739"/>
                  <a:ext cx="564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2AF0B3-FE1F-2924-A528-2C85D30B5C1F}"/>
                    </a:ext>
                  </a:extLst>
                </p14:cNvPr>
                <p14:cNvContentPartPr/>
                <p14:nvPr/>
              </p14:nvContentPartPr>
              <p14:xfrm>
                <a:off x="6471021" y="1505259"/>
                <a:ext cx="229680" cy="13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2AF0B3-FE1F-2924-A528-2C85D30B5C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64901" y="1499139"/>
                  <a:ext cx="241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98EC93-1D3D-B85E-62EF-13CAF185E406}"/>
                    </a:ext>
                  </a:extLst>
                </p14:cNvPr>
                <p14:cNvContentPartPr/>
                <p14:nvPr/>
              </p14:nvContentPartPr>
              <p14:xfrm>
                <a:off x="7160781" y="1147059"/>
                <a:ext cx="24156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98EC93-1D3D-B85E-62EF-13CAF185E4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54661" y="1140939"/>
                  <a:ext cx="253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56681E-A75F-52FA-B354-F1ACCDDF74CF}"/>
                    </a:ext>
                  </a:extLst>
                </p14:cNvPr>
                <p14:cNvContentPartPr/>
                <p14:nvPr/>
              </p14:nvContentPartPr>
              <p14:xfrm>
                <a:off x="7397301" y="1205379"/>
                <a:ext cx="223920" cy="140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56681E-A75F-52FA-B354-F1ACCDDF74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91181" y="1199259"/>
                  <a:ext cx="236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04B619-9305-C387-CEDD-F01B954A6CBA}"/>
                    </a:ext>
                  </a:extLst>
                </p14:cNvPr>
                <p14:cNvContentPartPr/>
                <p14:nvPr/>
              </p14:nvContentPartPr>
              <p14:xfrm>
                <a:off x="4946061" y="1971459"/>
                <a:ext cx="108360" cy="11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04B619-9305-C387-CEDD-F01B954A6C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9941" y="1965339"/>
                  <a:ext cx="120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90824B-2401-D052-0A4C-A4B1D3A2A6B3}"/>
                    </a:ext>
                  </a:extLst>
                </p14:cNvPr>
                <p14:cNvContentPartPr/>
                <p14:nvPr/>
              </p14:nvContentPartPr>
              <p14:xfrm>
                <a:off x="5178261" y="697059"/>
                <a:ext cx="171360" cy="112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90824B-2401-D052-0A4C-A4B1D3A2A6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2141" y="690939"/>
                  <a:ext cx="183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9546BB-64FE-628C-5D3A-F7EC09BA9B82}"/>
                    </a:ext>
                  </a:extLst>
                </p14:cNvPr>
                <p14:cNvContentPartPr/>
                <p14:nvPr/>
              </p14:nvContentPartPr>
              <p14:xfrm>
                <a:off x="7986981" y="1133739"/>
                <a:ext cx="141120" cy="4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9546BB-64FE-628C-5D3A-F7EC09BA9B8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80861" y="1127619"/>
                  <a:ext cx="15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7C04EB-6E56-1DAE-1456-C36E4914AF38}"/>
                    </a:ext>
                  </a:extLst>
                </p14:cNvPr>
                <p14:cNvContentPartPr/>
                <p14:nvPr/>
              </p14:nvContentPartPr>
              <p14:xfrm>
                <a:off x="7976901" y="1235259"/>
                <a:ext cx="139320" cy="21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7C04EB-6E56-1DAE-1456-C36E4914AF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70781" y="1229139"/>
                  <a:ext cx="151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49D2E3-BF5B-4F10-2014-0F347EE0CB2B}"/>
                    </a:ext>
                  </a:extLst>
                </p14:cNvPr>
                <p14:cNvContentPartPr/>
                <p14:nvPr/>
              </p14:nvContentPartPr>
              <p14:xfrm>
                <a:off x="8498181" y="992259"/>
                <a:ext cx="38880" cy="33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49D2E3-BF5B-4F10-2014-0F347EE0CB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92061" y="986139"/>
                  <a:ext cx="51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673CAC-306A-A081-79AA-71D293F0422A}"/>
                    </a:ext>
                  </a:extLst>
                </p14:cNvPr>
                <p14:cNvContentPartPr/>
                <p14:nvPr/>
              </p14:nvContentPartPr>
              <p14:xfrm>
                <a:off x="3441621" y="2688579"/>
                <a:ext cx="230040" cy="20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673CAC-306A-A081-79AA-71D293F042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5501" y="2682459"/>
                  <a:ext cx="242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B2C8B30-D157-EC27-641B-9F3382878D4A}"/>
                    </a:ext>
                  </a:extLst>
                </p14:cNvPr>
                <p14:cNvContentPartPr/>
                <p14:nvPr/>
              </p14:nvContentPartPr>
              <p14:xfrm>
                <a:off x="3759141" y="2731059"/>
                <a:ext cx="25920" cy="159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B2C8B30-D157-EC27-641B-9F3382878D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53021" y="2724939"/>
                  <a:ext cx="38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9708FC-5112-AE54-6E13-4D667F2A31EC}"/>
                    </a:ext>
                  </a:extLst>
                </p14:cNvPr>
                <p14:cNvContentPartPr/>
                <p14:nvPr/>
              </p14:nvContentPartPr>
              <p14:xfrm>
                <a:off x="3829341" y="2696499"/>
                <a:ext cx="40320" cy="16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9708FC-5112-AE54-6E13-4D667F2A31E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23221" y="2690379"/>
                  <a:ext cx="52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10A257-EB25-486B-3E76-DCB1D8978659}"/>
                    </a:ext>
                  </a:extLst>
                </p14:cNvPr>
                <p14:cNvContentPartPr/>
                <p14:nvPr/>
              </p14:nvContentPartPr>
              <p14:xfrm>
                <a:off x="3701901" y="2669499"/>
                <a:ext cx="201240" cy="36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10A257-EB25-486B-3E76-DCB1D89786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95781" y="2663379"/>
                  <a:ext cx="213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11DADE-500D-18B7-05D9-D4C5BC8E8314}"/>
                    </a:ext>
                  </a:extLst>
                </p14:cNvPr>
                <p14:cNvContentPartPr/>
                <p14:nvPr/>
              </p14:nvContentPartPr>
              <p14:xfrm>
                <a:off x="3962901" y="2654379"/>
                <a:ext cx="281520" cy="124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11DADE-500D-18B7-05D9-D4C5BC8E83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56781" y="2648259"/>
                  <a:ext cx="29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0F398A-89DC-149D-2C43-DA2859210C7B}"/>
                    </a:ext>
                  </a:extLst>
                </p14:cNvPr>
                <p14:cNvContentPartPr/>
                <p14:nvPr/>
              </p14:nvContentPartPr>
              <p14:xfrm>
                <a:off x="3594981" y="2957499"/>
                <a:ext cx="584640" cy="68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0F398A-89DC-149D-2C43-DA2859210C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88861" y="2951379"/>
                  <a:ext cx="596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DA10F6-DB71-C811-CD8D-4C038C9806A4}"/>
                    </a:ext>
                  </a:extLst>
                </p14:cNvPr>
                <p14:cNvContentPartPr/>
                <p14:nvPr/>
              </p14:nvContentPartPr>
              <p14:xfrm>
                <a:off x="3828621" y="3068739"/>
                <a:ext cx="219960" cy="165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DA10F6-DB71-C811-CD8D-4C038C9806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2501" y="3062619"/>
                  <a:ext cx="232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F9B6B8-18DB-339D-1BFF-83D75133E18A}"/>
                    </a:ext>
                  </a:extLst>
                </p14:cNvPr>
                <p14:cNvContentPartPr/>
                <p14:nvPr/>
              </p14:nvContentPartPr>
              <p14:xfrm>
                <a:off x="4436301" y="2741859"/>
                <a:ext cx="571680" cy="163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F9B6B8-18DB-339D-1BFF-83D75133E1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30181" y="2735739"/>
                  <a:ext cx="583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CBB67A3-5EE7-7B12-ABE9-23AE2E8D3D42}"/>
                    </a:ext>
                  </a:extLst>
                </p14:cNvPr>
                <p14:cNvContentPartPr/>
                <p14:nvPr/>
              </p14:nvContentPartPr>
              <p14:xfrm>
                <a:off x="4847421" y="2702259"/>
                <a:ext cx="231840" cy="203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CBB67A3-5EE7-7B12-ABE9-23AE2E8D3D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41301" y="2696139"/>
                  <a:ext cx="244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B862C0-CE8F-2540-047D-6E974E7899E5}"/>
                    </a:ext>
                  </a:extLst>
                </p14:cNvPr>
                <p14:cNvContentPartPr/>
                <p14:nvPr/>
              </p14:nvContentPartPr>
              <p14:xfrm>
                <a:off x="5505501" y="2625579"/>
                <a:ext cx="295560" cy="22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B862C0-CE8F-2540-047D-6E974E7899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99381" y="2619459"/>
                  <a:ext cx="307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A15DC1-894B-4EA1-7103-963867852978}"/>
                    </a:ext>
                  </a:extLst>
                </p14:cNvPr>
                <p14:cNvContentPartPr/>
                <p14:nvPr/>
              </p14:nvContentPartPr>
              <p14:xfrm>
                <a:off x="5578581" y="2746899"/>
                <a:ext cx="25776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A15DC1-894B-4EA1-7103-9638678529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72461" y="2740779"/>
                  <a:ext cx="270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81E20-D636-888F-C067-A0E52916DAEC}"/>
                    </a:ext>
                  </a:extLst>
                </p14:cNvPr>
                <p14:cNvContentPartPr/>
                <p14:nvPr/>
              </p14:nvContentPartPr>
              <p14:xfrm>
                <a:off x="4490661" y="3655899"/>
                <a:ext cx="173880" cy="282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81E20-D636-888F-C067-A0E52916DA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84541" y="3649779"/>
                  <a:ext cx="1861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B200C0-E0CF-5D72-840D-FB9F1B27ECB9}"/>
                    </a:ext>
                  </a:extLst>
                </p14:cNvPr>
                <p14:cNvContentPartPr/>
                <p14:nvPr/>
              </p14:nvContentPartPr>
              <p14:xfrm>
                <a:off x="4754541" y="3736899"/>
                <a:ext cx="20880" cy="18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B200C0-E0CF-5D72-840D-FB9F1B27EC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48421" y="3730779"/>
                  <a:ext cx="331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78A2F8-6569-5BDB-3934-627123EBC452}"/>
                    </a:ext>
                  </a:extLst>
                </p14:cNvPr>
                <p14:cNvContentPartPr/>
                <p14:nvPr/>
              </p14:nvContentPartPr>
              <p14:xfrm>
                <a:off x="4701261" y="3609819"/>
                <a:ext cx="28440" cy="4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78A2F8-6569-5BDB-3934-627123EBC4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5141" y="3603699"/>
                  <a:ext cx="406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FE9CC1-D84A-51FD-7DF0-0CFF805B4C4D}"/>
                    </a:ext>
                  </a:extLst>
                </p14:cNvPr>
                <p14:cNvContentPartPr/>
                <p14:nvPr/>
              </p14:nvContentPartPr>
              <p14:xfrm>
                <a:off x="4843461" y="3684699"/>
                <a:ext cx="152640" cy="16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FE9CC1-D84A-51FD-7DF0-0CFF805B4C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7341" y="3678579"/>
                  <a:ext cx="164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4CC377-FBCD-4408-FC4A-DF302838CC6F}"/>
                    </a:ext>
                  </a:extLst>
                </p14:cNvPr>
                <p14:cNvContentPartPr/>
                <p14:nvPr/>
              </p14:nvContentPartPr>
              <p14:xfrm>
                <a:off x="5047221" y="3491739"/>
                <a:ext cx="138240" cy="11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4CC377-FBCD-4408-FC4A-DF302838CC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41101" y="3485619"/>
                  <a:ext cx="150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82C910-F742-A0B5-39E0-9DBEE3CF9877}"/>
                    </a:ext>
                  </a:extLst>
                </p14:cNvPr>
                <p14:cNvContentPartPr/>
                <p14:nvPr/>
              </p14:nvContentPartPr>
              <p14:xfrm>
                <a:off x="5375181" y="3675339"/>
                <a:ext cx="173880" cy="190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82C910-F742-A0B5-39E0-9DBEE3CF98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69061" y="3669219"/>
                  <a:ext cx="186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0B13E6-0308-FF48-0208-3179B62407CA}"/>
                    </a:ext>
                  </a:extLst>
                </p14:cNvPr>
                <p14:cNvContentPartPr/>
                <p14:nvPr/>
              </p14:nvContentPartPr>
              <p14:xfrm>
                <a:off x="5307501" y="3794499"/>
                <a:ext cx="194040" cy="38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B13E6-0308-FF48-0208-3179B62407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01381" y="3788379"/>
                  <a:ext cx="206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E6884E-D0B6-2896-6FBE-63281B58A2C7}"/>
                    </a:ext>
                  </a:extLst>
                </p14:cNvPr>
                <p14:cNvContentPartPr/>
                <p14:nvPr/>
              </p14:nvContentPartPr>
              <p14:xfrm>
                <a:off x="5979621" y="3480579"/>
                <a:ext cx="192600" cy="340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E6884E-D0B6-2896-6FBE-63281B58A2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73501" y="3474459"/>
                  <a:ext cx="204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342861-3A43-9E32-D56D-0EFA69B8BD85}"/>
                    </a:ext>
                  </a:extLst>
                </p14:cNvPr>
                <p14:cNvContentPartPr/>
                <p14:nvPr/>
              </p14:nvContentPartPr>
              <p14:xfrm>
                <a:off x="6261861" y="3584979"/>
                <a:ext cx="198000" cy="211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342861-3A43-9E32-D56D-0EFA69B8BD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55741" y="3578859"/>
                  <a:ext cx="210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E9E0C6-698B-85B0-ADA4-F3B27B05E025}"/>
                    </a:ext>
                  </a:extLst>
                </p14:cNvPr>
                <p14:cNvContentPartPr/>
                <p14:nvPr/>
              </p14:nvContentPartPr>
              <p14:xfrm>
                <a:off x="6278421" y="3655899"/>
                <a:ext cx="194760" cy="41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E9E0C6-698B-85B0-ADA4-F3B27B05E0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2301" y="3649779"/>
                  <a:ext cx="207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CC275E-645C-C8D5-08A6-A0BA8CC5958C}"/>
                    </a:ext>
                  </a:extLst>
                </p14:cNvPr>
                <p14:cNvContentPartPr/>
                <p14:nvPr/>
              </p14:nvContentPartPr>
              <p14:xfrm>
                <a:off x="3554661" y="3696939"/>
                <a:ext cx="172080" cy="25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CC275E-645C-C8D5-08A6-A0BA8CC595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48541" y="3690819"/>
                  <a:ext cx="184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42E715-9697-10D0-6463-27F3AA14F25D}"/>
                    </a:ext>
                  </a:extLst>
                </p14:cNvPr>
                <p14:cNvContentPartPr/>
                <p14:nvPr/>
              </p14:nvContentPartPr>
              <p14:xfrm>
                <a:off x="3468981" y="4011579"/>
                <a:ext cx="346320" cy="68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42E715-9697-10D0-6463-27F3AA14F2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62861" y="4005459"/>
                  <a:ext cx="358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08477F-6830-9AD7-B7CD-6F5759B25686}"/>
                    </a:ext>
                  </a:extLst>
                </p14:cNvPr>
                <p14:cNvContentPartPr/>
                <p14:nvPr/>
              </p14:nvContentPartPr>
              <p14:xfrm>
                <a:off x="3473661" y="4286619"/>
                <a:ext cx="108720" cy="168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08477F-6830-9AD7-B7CD-6F5759B256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67541" y="4280499"/>
                  <a:ext cx="120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E7E837-E9BC-3748-30DA-BB4599553474}"/>
                    </a:ext>
                  </a:extLst>
                </p14:cNvPr>
                <p14:cNvContentPartPr/>
                <p14:nvPr/>
              </p14:nvContentPartPr>
              <p14:xfrm>
                <a:off x="3618741" y="4262859"/>
                <a:ext cx="101520" cy="14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E7E837-E9BC-3748-30DA-BB45995534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12621" y="4256739"/>
                  <a:ext cx="113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60BE5D-ECF5-3971-4FE8-C57A371E49B0}"/>
                    </a:ext>
                  </a:extLst>
                </p14:cNvPr>
                <p14:cNvContentPartPr/>
                <p14:nvPr/>
              </p14:nvContentPartPr>
              <p14:xfrm>
                <a:off x="3619461" y="4274379"/>
                <a:ext cx="150480" cy="24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60BE5D-ECF5-3971-4FE8-C57A371E49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13341" y="4268259"/>
                  <a:ext cx="162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0C28DE-1C9C-8945-0090-2C42B8819BA6}"/>
                    </a:ext>
                  </a:extLst>
                </p14:cNvPr>
                <p14:cNvContentPartPr/>
                <p14:nvPr/>
              </p14:nvContentPartPr>
              <p14:xfrm>
                <a:off x="4154061" y="3347379"/>
                <a:ext cx="144360" cy="107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0C28DE-1C9C-8945-0090-2C42B8819B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47941" y="3341259"/>
                  <a:ext cx="156600" cy="10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04A2D29-0A5A-9E4D-66C4-71F1AF51B6E9}"/>
                    </a:ext>
                  </a:extLst>
                </p14:cNvPr>
                <p14:cNvContentPartPr/>
                <p14:nvPr/>
              </p14:nvContentPartPr>
              <p14:xfrm>
                <a:off x="4178181" y="4562739"/>
                <a:ext cx="105120" cy="15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04A2D29-0A5A-9E4D-66C4-71F1AF51B6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72061" y="4556619"/>
                  <a:ext cx="117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3CF391-2CCB-24D9-1919-68961D49A2C3}"/>
                    </a:ext>
                  </a:extLst>
                </p14:cNvPr>
                <p14:cNvContentPartPr/>
                <p14:nvPr/>
              </p14:nvContentPartPr>
              <p14:xfrm>
                <a:off x="4397421" y="3257019"/>
                <a:ext cx="109800" cy="148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3CF391-2CCB-24D9-1919-68961D49A2C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91301" y="3250899"/>
                  <a:ext cx="122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1F4FC8-05E5-FBAB-C441-420EFF9CECC8}"/>
                    </a:ext>
                  </a:extLst>
                </p14:cNvPr>
                <p14:cNvContentPartPr/>
                <p14:nvPr/>
              </p14:nvContentPartPr>
              <p14:xfrm>
                <a:off x="4520181" y="3262419"/>
                <a:ext cx="103680" cy="131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1F4FC8-05E5-FBAB-C441-420EFF9CEC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14061" y="3256299"/>
                  <a:ext cx="115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164F05-7FED-F177-FCC7-EF4111160FB3}"/>
                    </a:ext>
                  </a:extLst>
                </p14:cNvPr>
                <p14:cNvContentPartPr/>
                <p14:nvPr/>
              </p14:nvContentPartPr>
              <p14:xfrm>
                <a:off x="4508301" y="3177819"/>
                <a:ext cx="209880" cy="8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164F05-7FED-F177-FCC7-EF4111160FB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502181" y="3171699"/>
                  <a:ext cx="222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F670464-9AE9-5978-E2BF-6FBF0C98973B}"/>
                    </a:ext>
                  </a:extLst>
                </p14:cNvPr>
                <p14:cNvContentPartPr/>
                <p14:nvPr/>
              </p14:nvContentPartPr>
              <p14:xfrm>
                <a:off x="3324981" y="5358339"/>
                <a:ext cx="226440" cy="240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F670464-9AE9-5978-E2BF-6FBF0C9897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18861" y="5352219"/>
                  <a:ext cx="238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E9497A1-0A82-2650-221F-817FF33BBFF5}"/>
                    </a:ext>
                  </a:extLst>
                </p14:cNvPr>
                <p14:cNvContentPartPr/>
                <p14:nvPr/>
              </p14:nvContentPartPr>
              <p14:xfrm>
                <a:off x="3260181" y="5675499"/>
                <a:ext cx="383400" cy="11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E9497A1-0A82-2650-221F-817FF33BBF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54061" y="5669379"/>
                  <a:ext cx="395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66CB34-B02C-3F25-A18A-FA967B61C239}"/>
                    </a:ext>
                  </a:extLst>
                </p14:cNvPr>
                <p14:cNvContentPartPr/>
                <p14:nvPr/>
              </p14:nvContentPartPr>
              <p14:xfrm>
                <a:off x="3416061" y="5786379"/>
                <a:ext cx="251640" cy="278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66CB34-B02C-3F25-A18A-FA967B61C23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09941" y="5780259"/>
                  <a:ext cx="263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337325-06C3-B012-71B7-8F35C37E8D0C}"/>
                    </a:ext>
                  </a:extLst>
                </p14:cNvPr>
                <p14:cNvContentPartPr/>
                <p14:nvPr/>
              </p14:nvContentPartPr>
              <p14:xfrm>
                <a:off x="4075581" y="5521419"/>
                <a:ext cx="164880" cy="30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337325-06C3-B012-71B7-8F35C37E8D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69461" y="5515299"/>
                  <a:ext cx="177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40787FC-EE9D-5E5F-5117-855C72CFAFF2}"/>
                    </a:ext>
                  </a:extLst>
                </p14:cNvPr>
                <p14:cNvContentPartPr/>
                <p14:nvPr/>
              </p14:nvContentPartPr>
              <p14:xfrm>
                <a:off x="4113381" y="5589459"/>
                <a:ext cx="194400" cy="85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40787FC-EE9D-5E5F-5117-855C72CFAF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07261" y="5583339"/>
                  <a:ext cx="206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ACB3E34-F6B4-B31E-48E8-DD39634E1DB2}"/>
                    </a:ext>
                  </a:extLst>
                </p14:cNvPr>
                <p14:cNvContentPartPr/>
                <p14:nvPr/>
              </p14:nvContentPartPr>
              <p14:xfrm>
                <a:off x="4514421" y="5357979"/>
                <a:ext cx="68400" cy="39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ACB3E34-F6B4-B31E-48E8-DD39634E1D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08301" y="5351859"/>
                  <a:ext cx="80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0F19BAC-B7ED-E977-7576-4F44C0D8E647}"/>
                    </a:ext>
                  </a:extLst>
                </p14:cNvPr>
                <p14:cNvContentPartPr/>
                <p14:nvPr/>
              </p14:nvContentPartPr>
              <p14:xfrm>
                <a:off x="5714661" y="5339979"/>
                <a:ext cx="328680" cy="4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0F19BAC-B7ED-E977-7576-4F44C0D8E6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08541" y="5333859"/>
                  <a:ext cx="340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88D10F4-50D3-E9E1-5B4F-872D1B7E0661}"/>
                    </a:ext>
                  </a:extLst>
                </p14:cNvPr>
                <p14:cNvContentPartPr/>
                <p14:nvPr/>
              </p14:nvContentPartPr>
              <p14:xfrm>
                <a:off x="5734461" y="5391459"/>
                <a:ext cx="336240" cy="16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88D10F4-50D3-E9E1-5B4F-872D1B7E066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28341" y="5385339"/>
                  <a:ext cx="348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513D64-DA9A-044E-CFF4-5BFF820F397B}"/>
                    </a:ext>
                  </a:extLst>
                </p14:cNvPr>
                <p14:cNvContentPartPr/>
                <p14:nvPr/>
              </p14:nvContentPartPr>
              <p14:xfrm>
                <a:off x="5974581" y="5177979"/>
                <a:ext cx="207000" cy="443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513D64-DA9A-044E-CFF4-5BFF820F39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968461" y="5171859"/>
                  <a:ext cx="219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D87BE2-C5BC-1A05-055C-107E4F5D028A}"/>
                    </a:ext>
                  </a:extLst>
                </p14:cNvPr>
                <p14:cNvContentPartPr/>
                <p14:nvPr/>
              </p14:nvContentPartPr>
              <p14:xfrm>
                <a:off x="7291821" y="4932819"/>
                <a:ext cx="77040" cy="434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D87BE2-C5BC-1A05-055C-107E4F5D028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85701" y="4926699"/>
                  <a:ext cx="89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85A57B-578A-A007-826A-13DA193490CA}"/>
                    </a:ext>
                  </a:extLst>
                </p14:cNvPr>
                <p14:cNvContentPartPr/>
                <p14:nvPr/>
              </p14:nvContentPartPr>
              <p14:xfrm>
                <a:off x="7384701" y="4804659"/>
                <a:ext cx="331200" cy="46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85A57B-578A-A007-826A-13DA193490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78581" y="4798539"/>
                  <a:ext cx="3434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6305F75-0C51-7C6E-4DC3-F453F4FB3C39}"/>
                    </a:ext>
                  </a:extLst>
                </p14:cNvPr>
                <p14:cNvContentPartPr/>
                <p14:nvPr/>
              </p14:nvContentPartPr>
              <p14:xfrm>
                <a:off x="8058981" y="4892859"/>
                <a:ext cx="193320" cy="60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6305F75-0C51-7C6E-4DC3-F453F4FB3C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2861" y="4886739"/>
                  <a:ext cx="205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5862FE-AEA6-BCAB-E8CE-F022D1549F51}"/>
                    </a:ext>
                  </a:extLst>
                </p14:cNvPr>
                <p14:cNvContentPartPr/>
                <p14:nvPr/>
              </p14:nvContentPartPr>
              <p14:xfrm>
                <a:off x="8152941" y="5031819"/>
                <a:ext cx="194400" cy="59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5862FE-AEA6-BCAB-E8CE-F022D1549F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46821" y="5025699"/>
                  <a:ext cx="206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0BD4002-FB72-AA48-5B73-234858A52214}"/>
                    </a:ext>
                  </a:extLst>
                </p14:cNvPr>
                <p14:cNvContentPartPr/>
                <p14:nvPr/>
              </p14:nvContentPartPr>
              <p14:xfrm>
                <a:off x="8836581" y="4207059"/>
                <a:ext cx="755280" cy="1481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0BD4002-FB72-AA48-5B73-234858A5221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30461" y="4200939"/>
                  <a:ext cx="767520" cy="14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B7C9E8-849D-4C0E-5DF6-80CFCFE3EE20}"/>
                    </a:ext>
                  </a:extLst>
                </p14:cNvPr>
                <p14:cNvContentPartPr/>
                <p14:nvPr/>
              </p14:nvContentPartPr>
              <p14:xfrm>
                <a:off x="9372621" y="4509099"/>
                <a:ext cx="257040" cy="289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B7C9E8-849D-4C0E-5DF6-80CFCFE3EE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66501" y="4502979"/>
                  <a:ext cx="269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5FF2070-B7D2-AFAD-6B38-A5E6D5649277}"/>
                    </a:ext>
                  </a:extLst>
                </p14:cNvPr>
                <p14:cNvContentPartPr/>
                <p14:nvPr/>
              </p14:nvContentPartPr>
              <p14:xfrm>
                <a:off x="9376221" y="4797459"/>
                <a:ext cx="311760" cy="152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5FF2070-B7D2-AFAD-6B38-A5E6D564927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70101" y="4791339"/>
                  <a:ext cx="324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E7EB0A-6537-4D59-8DB7-4580EC08ED5C}"/>
                    </a:ext>
                  </a:extLst>
                </p14:cNvPr>
                <p14:cNvContentPartPr/>
                <p14:nvPr/>
              </p14:nvContentPartPr>
              <p14:xfrm>
                <a:off x="9529221" y="5025699"/>
                <a:ext cx="268200" cy="27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E7EB0A-6537-4D59-8DB7-4580EC08ED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23101" y="5019579"/>
                  <a:ext cx="280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F44B6AC-D2AB-8994-7ADC-952173590419}"/>
                    </a:ext>
                  </a:extLst>
                </p14:cNvPr>
                <p14:cNvContentPartPr/>
                <p14:nvPr/>
              </p14:nvContentPartPr>
              <p14:xfrm>
                <a:off x="9183261" y="2318139"/>
                <a:ext cx="154800" cy="27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F44B6AC-D2AB-8994-7ADC-95217359041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77141" y="2312019"/>
                  <a:ext cx="167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01CEF2-E971-0225-8248-EDD830116B17}"/>
                    </a:ext>
                  </a:extLst>
                </p14:cNvPr>
                <p14:cNvContentPartPr/>
                <p14:nvPr/>
              </p14:nvContentPartPr>
              <p14:xfrm>
                <a:off x="9415101" y="2382939"/>
                <a:ext cx="40320" cy="209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01CEF2-E971-0225-8248-EDD830116B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08981" y="2376819"/>
                  <a:ext cx="52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0A9042D-3013-1F65-795A-44D902A815F5}"/>
                    </a:ext>
                  </a:extLst>
                </p14:cNvPr>
                <p14:cNvContentPartPr/>
                <p14:nvPr/>
              </p14:nvContentPartPr>
              <p14:xfrm>
                <a:off x="9365061" y="2263779"/>
                <a:ext cx="39600" cy="21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0A9042D-3013-1F65-795A-44D902A815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58941" y="2257659"/>
                  <a:ext cx="51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5BBCA4-395C-E901-AF0D-CB2CF8328816}"/>
                    </a:ext>
                  </a:extLst>
                </p14:cNvPr>
                <p14:cNvContentPartPr/>
                <p14:nvPr/>
              </p14:nvContentPartPr>
              <p14:xfrm>
                <a:off x="9554421" y="2353059"/>
                <a:ext cx="140040" cy="200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5BBCA4-395C-E901-AF0D-CB2CF83288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48301" y="2346939"/>
                  <a:ext cx="152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45B55C7-AE8C-E1DE-0476-B2DAC94B39D7}"/>
                    </a:ext>
                  </a:extLst>
                </p14:cNvPr>
                <p14:cNvContentPartPr/>
                <p14:nvPr/>
              </p14:nvContentPartPr>
              <p14:xfrm>
                <a:off x="8125941" y="2232819"/>
                <a:ext cx="146520" cy="678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45B55C7-AE8C-E1DE-0476-B2DAC94B39D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19821" y="2226699"/>
                  <a:ext cx="1587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4B50864-17E0-A6A1-5C40-2E5040E7A467}"/>
                    </a:ext>
                  </a:extLst>
                </p14:cNvPr>
                <p14:cNvContentPartPr/>
                <p14:nvPr/>
              </p14:nvContentPartPr>
              <p14:xfrm>
                <a:off x="8406741" y="2304819"/>
                <a:ext cx="250200" cy="243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4B50864-17E0-A6A1-5C40-2E5040E7A4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00261" y="2298699"/>
                  <a:ext cx="262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177C00-4201-EE65-EBCB-441BF0A9D945}"/>
                    </a:ext>
                  </a:extLst>
                </p14:cNvPr>
                <p14:cNvContentPartPr/>
                <p14:nvPr/>
              </p14:nvContentPartPr>
              <p14:xfrm>
                <a:off x="8367141" y="2612619"/>
                <a:ext cx="298800" cy="7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177C00-4201-EE65-EBCB-441BF0A9D9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61021" y="2606499"/>
                  <a:ext cx="311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C96FB27-FA0A-D99F-74A9-08FD5A2D2516}"/>
                    </a:ext>
                  </a:extLst>
                </p14:cNvPr>
                <p14:cNvContentPartPr/>
                <p14:nvPr/>
              </p14:nvContentPartPr>
              <p14:xfrm>
                <a:off x="8461101" y="2765259"/>
                <a:ext cx="326520" cy="19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C96FB27-FA0A-D99F-74A9-08FD5A2D25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54981" y="2759139"/>
                  <a:ext cx="338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3C46A3-6923-213C-1D6B-8BA3D933A8C9}"/>
                    </a:ext>
                  </a:extLst>
                </p14:cNvPr>
                <p14:cNvContentPartPr/>
                <p14:nvPr/>
              </p14:nvContentPartPr>
              <p14:xfrm>
                <a:off x="8189661" y="2174859"/>
                <a:ext cx="399240" cy="10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3C46A3-6923-213C-1D6B-8BA3D933A8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83541" y="2168739"/>
                  <a:ext cx="411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FC85EC-254B-5CE9-B271-F8CF4EF431BC}"/>
                    </a:ext>
                  </a:extLst>
                </p14:cNvPr>
                <p14:cNvContentPartPr/>
                <p14:nvPr/>
              </p14:nvContentPartPr>
              <p14:xfrm>
                <a:off x="9936741" y="2272059"/>
                <a:ext cx="255960" cy="19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FC85EC-254B-5CE9-B271-F8CF4EF431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30621" y="2265939"/>
                  <a:ext cx="268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605A416-FD87-1617-7CCA-57D669396693}"/>
                    </a:ext>
                  </a:extLst>
                </p14:cNvPr>
                <p14:cNvContentPartPr/>
                <p14:nvPr/>
              </p14:nvContentPartPr>
              <p14:xfrm>
                <a:off x="10279461" y="2250459"/>
                <a:ext cx="17280" cy="164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605A416-FD87-1617-7CCA-57D6693966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73341" y="2244339"/>
                  <a:ext cx="29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A63A0E-7E09-2208-E274-31F4BAE3A7AD}"/>
                    </a:ext>
                  </a:extLst>
                </p14:cNvPr>
                <p14:cNvContentPartPr/>
                <p14:nvPr/>
              </p14:nvContentPartPr>
              <p14:xfrm>
                <a:off x="10353981" y="2246859"/>
                <a:ext cx="24840" cy="179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A63A0E-7E09-2208-E274-31F4BAE3A7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47861" y="2240739"/>
                  <a:ext cx="37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6498973-1A41-DC85-80E0-EF414CD876D7}"/>
                    </a:ext>
                  </a:extLst>
                </p14:cNvPr>
                <p14:cNvContentPartPr/>
                <p14:nvPr/>
              </p14:nvContentPartPr>
              <p14:xfrm>
                <a:off x="10220061" y="2199339"/>
                <a:ext cx="191520" cy="44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6498973-1A41-DC85-80E0-EF414CD876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13941" y="2193219"/>
                  <a:ext cx="203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397F616-42C9-4B45-DDD7-56D12C9A0CD8}"/>
                    </a:ext>
                  </a:extLst>
                </p14:cNvPr>
                <p14:cNvContentPartPr/>
                <p14:nvPr/>
              </p14:nvContentPartPr>
              <p14:xfrm>
                <a:off x="10497981" y="2189979"/>
                <a:ext cx="261360" cy="18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397F616-42C9-4B45-DDD7-56D12C9A0C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91861" y="2183859"/>
                  <a:ext cx="273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44D27D-DF17-EA06-021C-5E7A54F290B4}"/>
                    </a:ext>
                  </a:extLst>
                </p14:cNvPr>
                <p14:cNvContentPartPr/>
                <p14:nvPr/>
              </p14:nvContentPartPr>
              <p14:xfrm>
                <a:off x="10093341" y="2462139"/>
                <a:ext cx="661320" cy="144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44D27D-DF17-EA06-021C-5E7A54F290B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87221" y="2456019"/>
                  <a:ext cx="67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7AD1AD-2385-A5E7-D730-56D900BB89DF}"/>
                    </a:ext>
                  </a:extLst>
                </p14:cNvPr>
                <p14:cNvContentPartPr/>
                <p14:nvPr/>
              </p14:nvContentPartPr>
              <p14:xfrm>
                <a:off x="10378821" y="2657619"/>
                <a:ext cx="257400" cy="196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7AD1AD-2385-A5E7-D730-56D900BB89D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72701" y="2651499"/>
                  <a:ext cx="26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A818067-B23C-1F54-7C34-D7FA67C85F3B}"/>
                    </a:ext>
                  </a:extLst>
                </p14:cNvPr>
                <p14:cNvContentPartPr/>
                <p14:nvPr/>
              </p14:nvContentPartPr>
              <p14:xfrm>
                <a:off x="7604301" y="1541259"/>
                <a:ext cx="3875040" cy="2487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A818067-B23C-1F54-7C34-D7FA67C85F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98181" y="1535139"/>
                  <a:ext cx="3887280" cy="25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08B5B54-1503-DDB6-17D8-6A906F2993B1}"/>
                    </a:ext>
                  </a:extLst>
                </p14:cNvPr>
                <p14:cNvContentPartPr/>
                <p14:nvPr/>
              </p14:nvContentPartPr>
              <p14:xfrm>
                <a:off x="7184901" y="2441979"/>
                <a:ext cx="334080" cy="370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08B5B54-1503-DDB6-17D8-6A906F2993B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78781" y="2435859"/>
                  <a:ext cx="3463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1FFC333-0E22-C855-80A5-207FD710C972}"/>
                    </a:ext>
                  </a:extLst>
                </p14:cNvPr>
                <p14:cNvContentPartPr/>
                <p14:nvPr/>
              </p14:nvContentPartPr>
              <p14:xfrm>
                <a:off x="7359861" y="2526939"/>
                <a:ext cx="79920" cy="488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1FFC333-0E22-C855-80A5-207FD710C9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53741" y="2520819"/>
                  <a:ext cx="921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639F20A-6ED7-283C-A736-F317BB5C0F17}"/>
                    </a:ext>
                  </a:extLst>
                </p14:cNvPr>
                <p14:cNvContentPartPr/>
                <p14:nvPr/>
              </p14:nvContentPartPr>
              <p14:xfrm>
                <a:off x="7535901" y="2887299"/>
                <a:ext cx="150840" cy="173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639F20A-6ED7-283C-A736-F317BB5C0F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29781" y="2881179"/>
                  <a:ext cx="163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598F5E-0046-8374-ABD0-A40C91B695F6}"/>
                    </a:ext>
                  </a:extLst>
                </p14:cNvPr>
                <p14:cNvContentPartPr/>
                <p14:nvPr/>
              </p14:nvContentPartPr>
              <p14:xfrm>
                <a:off x="7631661" y="2580939"/>
                <a:ext cx="118800" cy="327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598F5E-0046-8374-ABD0-A40C91B695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25541" y="2574819"/>
                  <a:ext cx="1310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811305-9980-4474-BF12-97B28A796804}"/>
                    </a:ext>
                  </a:extLst>
                </p14:cNvPr>
                <p14:cNvContentPartPr/>
                <p14:nvPr/>
              </p14:nvContentPartPr>
              <p14:xfrm>
                <a:off x="7722381" y="2705139"/>
                <a:ext cx="120600" cy="145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811305-9980-4474-BF12-97B28A7968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16261" y="2699019"/>
                  <a:ext cx="132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0B3CA7-5CD2-C506-9C46-F605235C1843}"/>
                    </a:ext>
                  </a:extLst>
                </p14:cNvPr>
                <p14:cNvContentPartPr/>
                <p14:nvPr/>
              </p14:nvContentPartPr>
              <p14:xfrm>
                <a:off x="7787901" y="2596419"/>
                <a:ext cx="93960" cy="407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0B3CA7-5CD2-C506-9C46-F605235C18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81781" y="2590299"/>
                  <a:ext cx="1062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453F5E-A3CC-381D-FC1B-70CBE72290EA}"/>
                    </a:ext>
                  </a:extLst>
                </p14:cNvPr>
                <p14:cNvContentPartPr/>
                <p14:nvPr/>
              </p14:nvContentPartPr>
              <p14:xfrm>
                <a:off x="7953141" y="2614419"/>
                <a:ext cx="75240" cy="27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453F5E-A3CC-381D-FC1B-70CBE72290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47021" y="2608299"/>
                  <a:ext cx="87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5C06456-57E4-5792-151E-BEE4DEAB635A}"/>
                    </a:ext>
                  </a:extLst>
                </p14:cNvPr>
                <p14:cNvContentPartPr/>
                <p14:nvPr/>
              </p14:nvContentPartPr>
              <p14:xfrm>
                <a:off x="7966101" y="2669859"/>
                <a:ext cx="133200" cy="2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5C06456-57E4-5792-151E-BEE4DEAB63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59981" y="2663739"/>
                  <a:ext cx="145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092826-722A-66B0-6434-242D9930AD99}"/>
                    </a:ext>
                  </a:extLst>
                </p14:cNvPr>
                <p14:cNvContentPartPr/>
                <p14:nvPr/>
              </p14:nvContentPartPr>
              <p14:xfrm>
                <a:off x="6767301" y="1922859"/>
                <a:ext cx="992160" cy="205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092826-722A-66B0-6434-242D9930AD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61181" y="1916739"/>
                  <a:ext cx="1004400" cy="206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824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B2B8-A61E-9425-67D2-CC54D43C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Average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AB194-3505-CCD8-FBAD-5E7B398B4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Probability that a particle is found between</a:t>
                </a:r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:r>
                  <a:rPr lang="en-IN" dirty="0"/>
                  <a:t>and</a:t>
                </a:r>
                <a:r>
                  <a:rPr lang="en-I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Average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or the mean position of the particle: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Standard Integral: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3AB194-3505-CCD8-FBAD-5E7B398B4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3149DC7-0E56-AA48-6B78-A1C6E332B861}"/>
              </a:ext>
            </a:extLst>
          </p:cNvPr>
          <p:cNvGrpSpPr/>
          <p:nvPr/>
        </p:nvGrpSpPr>
        <p:grpSpPr>
          <a:xfrm>
            <a:off x="9973461" y="387099"/>
            <a:ext cx="1488960" cy="1133280"/>
            <a:chOff x="9973461" y="387099"/>
            <a:chExt cx="1488960" cy="11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C906F5C-355E-5021-58BA-194676B16263}"/>
                    </a:ext>
                  </a:extLst>
                </p14:cNvPr>
                <p14:cNvContentPartPr/>
                <p14:nvPr/>
              </p14:nvContentPartPr>
              <p14:xfrm>
                <a:off x="9981381" y="1148859"/>
                <a:ext cx="43200" cy="66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C906F5C-355E-5021-58BA-194676B162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75261" y="1142739"/>
                  <a:ext cx="55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598324-723A-E006-91FC-208424D72C27}"/>
                    </a:ext>
                  </a:extLst>
                </p14:cNvPr>
                <p14:cNvContentPartPr/>
                <p14:nvPr/>
              </p14:nvContentPartPr>
              <p14:xfrm>
                <a:off x="11257941" y="1129779"/>
                <a:ext cx="60120" cy="5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598324-723A-E006-91FC-208424D72C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1821" y="1123659"/>
                  <a:ext cx="72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ED5CF0-24E8-18D1-FAD9-EA6CA2965F97}"/>
                    </a:ext>
                  </a:extLst>
                </p14:cNvPr>
                <p14:cNvContentPartPr/>
                <p14:nvPr/>
              </p14:nvContentPartPr>
              <p14:xfrm>
                <a:off x="10008741" y="1392939"/>
                <a:ext cx="118080" cy="12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ED5CF0-24E8-18D1-FAD9-EA6CA2965F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2621" y="1386819"/>
                  <a:ext cx="130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C84204-F881-8681-D1BF-74EA38E58930}"/>
                    </a:ext>
                  </a:extLst>
                </p14:cNvPr>
                <p14:cNvContentPartPr/>
                <p14:nvPr/>
              </p14:nvContentPartPr>
              <p14:xfrm>
                <a:off x="11283501" y="1313379"/>
                <a:ext cx="178920" cy="11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C84204-F881-8681-D1BF-74EA38E589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77381" y="1307259"/>
                  <a:ext cx="191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7B185B-FD79-4060-A507-81A39112EC5D}"/>
                    </a:ext>
                  </a:extLst>
                </p14:cNvPr>
                <p14:cNvContentPartPr/>
                <p14:nvPr/>
              </p14:nvContentPartPr>
              <p14:xfrm>
                <a:off x="9973461" y="387099"/>
                <a:ext cx="1317240" cy="787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7B185B-FD79-4060-A507-81A39112EC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67341" y="380979"/>
                  <a:ext cx="132948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FD8922-A289-79F7-2882-6F7F312541FA}"/>
                    </a:ext>
                  </a:extLst>
                </p14:cNvPr>
                <p14:cNvContentPartPr/>
                <p14:nvPr/>
              </p14:nvContentPartPr>
              <p14:xfrm>
                <a:off x="10559541" y="513819"/>
                <a:ext cx="18720" cy="4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FD8922-A289-79F7-2882-6F7F312541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53421" y="507699"/>
                  <a:ext cx="30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53586B-94A8-29AF-597C-C72E19994296}"/>
                    </a:ext>
                  </a:extLst>
                </p14:cNvPr>
                <p14:cNvContentPartPr/>
                <p14:nvPr/>
              </p14:nvContentPartPr>
              <p14:xfrm>
                <a:off x="10632621" y="790299"/>
                <a:ext cx="6840" cy="4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53586B-94A8-29AF-597C-C72E199942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26501" y="784179"/>
                  <a:ext cx="19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0CCF25-09BD-5C6B-9134-B8936DF39934}"/>
                    </a:ext>
                  </a:extLst>
                </p14:cNvPr>
                <p14:cNvContentPartPr/>
                <p14:nvPr/>
              </p14:nvContentPartPr>
              <p14:xfrm>
                <a:off x="10515981" y="1270899"/>
                <a:ext cx="126000" cy="10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0CCF25-09BD-5C6B-9134-B8936DF39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09861" y="1264779"/>
                  <a:ext cx="138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E9EC53-0F2B-E8B2-193D-D044FBB5FBA4}"/>
                    </a:ext>
                  </a:extLst>
                </p14:cNvPr>
                <p14:cNvContentPartPr/>
                <p14:nvPr/>
              </p14:nvContentPartPr>
              <p14:xfrm>
                <a:off x="10641621" y="1237779"/>
                <a:ext cx="67320" cy="24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E9EC53-0F2B-E8B2-193D-D044FBB5FB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35501" y="1231659"/>
                  <a:ext cx="795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FE86CD-6026-8A28-C3B4-E242B06A9451}"/>
                    </a:ext>
                  </a:extLst>
                </p14:cNvPr>
                <p14:cNvContentPartPr/>
                <p14:nvPr/>
              </p14:nvContentPartPr>
              <p14:xfrm>
                <a:off x="10726221" y="1356939"/>
                <a:ext cx="136080" cy="13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FE86CD-6026-8A28-C3B4-E242B06A945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720101" y="1350819"/>
                  <a:ext cx="1483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73DE7F-4B8E-500A-7E40-44ECC502FE49}"/>
              </a:ext>
            </a:extLst>
          </p:cNvPr>
          <p:cNvGrpSpPr/>
          <p:nvPr/>
        </p:nvGrpSpPr>
        <p:grpSpPr>
          <a:xfrm>
            <a:off x="10044021" y="2296179"/>
            <a:ext cx="1181880" cy="763200"/>
            <a:chOff x="10044021" y="2296179"/>
            <a:chExt cx="118188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B89B42-632C-317F-3679-51592726E900}"/>
                    </a:ext>
                  </a:extLst>
                </p14:cNvPr>
                <p14:cNvContentPartPr/>
                <p14:nvPr/>
              </p14:nvContentPartPr>
              <p14:xfrm>
                <a:off x="10073181" y="2884419"/>
                <a:ext cx="48960" cy="6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B89B42-632C-317F-3679-51592726E9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67061" y="2878299"/>
                  <a:ext cx="61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3F8F46-6207-1C48-C85B-3AB450670282}"/>
                    </a:ext>
                  </a:extLst>
                </p14:cNvPr>
                <p14:cNvContentPartPr/>
                <p14:nvPr/>
              </p14:nvContentPartPr>
              <p14:xfrm>
                <a:off x="11166861" y="2884419"/>
                <a:ext cx="59040" cy="6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3F8F46-6207-1C48-C85B-3AB4506702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60741" y="2878299"/>
                  <a:ext cx="71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53C163-8D4A-FD1E-9FF0-529DF8A8568D}"/>
                    </a:ext>
                  </a:extLst>
                </p14:cNvPr>
                <p14:cNvContentPartPr/>
                <p14:nvPr/>
              </p14:nvContentPartPr>
              <p14:xfrm>
                <a:off x="10044021" y="2296179"/>
                <a:ext cx="1153080" cy="63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53C163-8D4A-FD1E-9FF0-529DF8A856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37901" y="2290059"/>
                  <a:ext cx="11653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3F3539-7AC6-8239-F360-1F7FFE545C79}"/>
                    </a:ext>
                  </a:extLst>
                </p14:cNvPr>
                <p14:cNvContentPartPr/>
                <p14:nvPr/>
              </p14:nvContentPartPr>
              <p14:xfrm>
                <a:off x="10582581" y="2935539"/>
                <a:ext cx="20880" cy="12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3F3539-7AC6-8239-F360-1F7FFE545C7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76461" y="2929419"/>
                  <a:ext cx="331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D3C17B-5474-A423-5E2F-936493473B1C}"/>
              </a:ext>
            </a:extLst>
          </p:cNvPr>
          <p:cNvGrpSpPr/>
          <p:nvPr/>
        </p:nvGrpSpPr>
        <p:grpSpPr>
          <a:xfrm>
            <a:off x="10530381" y="3195459"/>
            <a:ext cx="335160" cy="241560"/>
            <a:chOff x="10530381" y="3195459"/>
            <a:chExt cx="335160" cy="24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9A1984-022F-76BD-DB5D-211FA4A0FF4D}"/>
                    </a:ext>
                  </a:extLst>
                </p14:cNvPr>
                <p14:cNvContentPartPr/>
                <p14:nvPr/>
              </p14:nvContentPartPr>
              <p14:xfrm>
                <a:off x="10530381" y="3195459"/>
                <a:ext cx="143280" cy="13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9A1984-022F-76BD-DB5D-211FA4A0FF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524261" y="3189339"/>
                  <a:ext cx="155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C62B72-CCB2-FF3C-55E9-147810170E88}"/>
                    </a:ext>
                  </a:extLst>
                </p14:cNvPr>
                <p14:cNvContentPartPr/>
                <p14:nvPr/>
              </p14:nvContentPartPr>
              <p14:xfrm>
                <a:off x="10672941" y="3233979"/>
                <a:ext cx="61920" cy="17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C62B72-CCB2-FF3C-55E9-147810170E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66821" y="3227859"/>
                  <a:ext cx="74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F37E27-AEF2-CFC7-F005-44FC253ADF0E}"/>
                    </a:ext>
                  </a:extLst>
                </p14:cNvPr>
                <p14:cNvContentPartPr/>
                <p14:nvPr/>
              </p14:nvContentPartPr>
              <p14:xfrm>
                <a:off x="10747101" y="3323979"/>
                <a:ext cx="118440" cy="11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F37E27-AEF2-CFC7-F005-44FC253ADF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40981" y="3317859"/>
                  <a:ext cx="13068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980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60CF6-E81C-7E22-4321-E6C7B8C5ED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Spread about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E60CF6-E81C-7E22-4321-E6C7B8C5E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1239" b="-34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0D846-A2AB-502C-C610-56D297949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Spread is related to the </a:t>
                </a:r>
                <a:r>
                  <a:rPr lang="en-IN" dirty="0" err="1"/>
                  <a:t>the</a:t>
                </a:r>
                <a:r>
                  <a:rPr lang="en-IN" dirty="0"/>
                  <a:t> Standard Deviation which is square root of Variance,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b="0" dirty="0"/>
              </a:p>
              <a:p>
                <a:endParaRPr lang="en-I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Variance: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Standard Deviation: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0D846-A2AB-502C-C610-56D297949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2FA18-7980-BB7F-8047-6ADEC81E7B8E}"/>
                  </a:ext>
                </a:extLst>
              </p14:cNvPr>
              <p14:cNvContentPartPr/>
              <p14:nvPr/>
            </p14:nvContentPartPr>
            <p14:xfrm>
              <a:off x="3470061" y="645939"/>
              <a:ext cx="2578320" cy="152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2FA18-7980-BB7F-8047-6ADEC81E7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941" y="639819"/>
                <a:ext cx="2590560" cy="153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0E4DF2F-6518-F58D-CBD2-3B5EAD758D2F}"/>
              </a:ext>
            </a:extLst>
          </p:cNvPr>
          <p:cNvGrpSpPr/>
          <p:nvPr/>
        </p:nvGrpSpPr>
        <p:grpSpPr>
          <a:xfrm>
            <a:off x="8425821" y="4588299"/>
            <a:ext cx="3391920" cy="1629720"/>
            <a:chOff x="8425821" y="4588299"/>
            <a:chExt cx="3391920" cy="16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620422-E2AA-2D8D-4176-6F5BF23FFB36}"/>
                    </a:ext>
                  </a:extLst>
                </p14:cNvPr>
                <p14:cNvContentPartPr/>
                <p14:nvPr/>
              </p14:nvContentPartPr>
              <p14:xfrm>
                <a:off x="8430141" y="5019939"/>
                <a:ext cx="70200" cy="65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620422-E2AA-2D8D-4176-6F5BF23FFB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4021" y="5013819"/>
                  <a:ext cx="82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C0416A-730B-EE8B-C584-266B1C1E13E6}"/>
                    </a:ext>
                  </a:extLst>
                </p14:cNvPr>
                <p14:cNvContentPartPr/>
                <p14:nvPr/>
              </p14:nvContentPartPr>
              <p14:xfrm>
                <a:off x="8425821" y="4971699"/>
                <a:ext cx="315000" cy="49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C0416A-730B-EE8B-C584-266B1C1E13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19701" y="4965579"/>
                  <a:ext cx="3272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FBA85E-7A94-D973-3E61-5D624288411E}"/>
                    </a:ext>
                  </a:extLst>
                </p14:cNvPr>
                <p14:cNvContentPartPr/>
                <p14:nvPr/>
              </p14:nvContentPartPr>
              <p14:xfrm>
                <a:off x="8743701" y="5090859"/>
                <a:ext cx="258120" cy="28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FBA85E-7A94-D973-3E61-5D62428841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37581" y="5084739"/>
                  <a:ext cx="270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A29D87-B9B6-CBE2-657C-6DC634E019BC}"/>
                    </a:ext>
                  </a:extLst>
                </p14:cNvPr>
                <p14:cNvContentPartPr/>
                <p14:nvPr/>
              </p14:nvContentPartPr>
              <p14:xfrm>
                <a:off x="8981661" y="5017059"/>
                <a:ext cx="151560" cy="26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A29D87-B9B6-CBE2-657C-6DC634E019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5541" y="5010939"/>
                  <a:ext cx="163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FF0C56-1DAD-FA87-8616-958D97DE1E26}"/>
                    </a:ext>
                  </a:extLst>
                </p14:cNvPr>
                <p14:cNvContentPartPr/>
                <p14:nvPr/>
              </p14:nvContentPartPr>
              <p14:xfrm>
                <a:off x="9195501" y="4939299"/>
                <a:ext cx="207720" cy="64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FF0C56-1DAD-FA87-8616-958D97DE1E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9381" y="4933179"/>
                  <a:ext cx="21996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1694F9-6691-794D-7F69-0DFBDC9985AE}"/>
                    </a:ext>
                  </a:extLst>
                </p14:cNvPr>
                <p14:cNvContentPartPr/>
                <p14:nvPr/>
              </p14:nvContentPartPr>
              <p14:xfrm>
                <a:off x="9379101" y="4946499"/>
                <a:ext cx="262800" cy="26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1694F9-6691-794D-7F69-0DFBDC9985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72981" y="4940379"/>
                  <a:ext cx="275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8A63E7-D578-5261-3EB5-6A887BBA422D}"/>
                    </a:ext>
                  </a:extLst>
                </p14:cNvPr>
                <p14:cNvContentPartPr/>
                <p14:nvPr/>
              </p14:nvContentPartPr>
              <p14:xfrm>
                <a:off x="9763581" y="4711779"/>
                <a:ext cx="48240" cy="321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8A63E7-D578-5261-3EB5-6A887BBA42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57461" y="4705659"/>
                  <a:ext cx="60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3EA2E3-10BA-4959-3C9A-C2B26C58EF81}"/>
                    </a:ext>
                  </a:extLst>
                </p14:cNvPr>
                <p14:cNvContentPartPr/>
                <p14:nvPr/>
              </p14:nvContentPartPr>
              <p14:xfrm>
                <a:off x="9647301" y="4622859"/>
                <a:ext cx="442440" cy="47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3EA2E3-10BA-4959-3C9A-C2B26C58EF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41181" y="4616739"/>
                  <a:ext cx="454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76B884-39F3-1161-87E3-1625B16B6447}"/>
                    </a:ext>
                  </a:extLst>
                </p14:cNvPr>
                <p14:cNvContentPartPr/>
                <p14:nvPr/>
              </p14:nvContentPartPr>
              <p14:xfrm>
                <a:off x="10108101" y="4652019"/>
                <a:ext cx="201240" cy="25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76B884-39F3-1161-87E3-1625B16B6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01981" y="4645899"/>
                  <a:ext cx="213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4198BA-35CC-EC21-CDE3-5A15F96A1C18}"/>
                    </a:ext>
                  </a:extLst>
                </p14:cNvPr>
                <p14:cNvContentPartPr/>
                <p14:nvPr/>
              </p14:nvContentPartPr>
              <p14:xfrm>
                <a:off x="10387461" y="4588299"/>
                <a:ext cx="61560" cy="21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4198BA-35CC-EC21-CDE3-5A15F96A1C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81341" y="4582179"/>
                  <a:ext cx="7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3780A8-F070-2096-39D1-3B0E90482BBD}"/>
                    </a:ext>
                  </a:extLst>
                </p14:cNvPr>
                <p14:cNvContentPartPr/>
                <p14:nvPr/>
              </p14:nvContentPartPr>
              <p14:xfrm>
                <a:off x="10331661" y="4681179"/>
                <a:ext cx="255960" cy="9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3780A8-F070-2096-39D1-3B0E90482B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25541" y="4675059"/>
                  <a:ext cx="268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FA2EDF-FCE4-C9F1-0C20-6017D9E857CE}"/>
                    </a:ext>
                  </a:extLst>
                </p14:cNvPr>
                <p14:cNvContentPartPr/>
                <p14:nvPr/>
              </p14:nvContentPartPr>
              <p14:xfrm>
                <a:off x="8577021" y="5877819"/>
                <a:ext cx="363240" cy="17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FA2EDF-FCE4-C9F1-0C20-6017D9E857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70901" y="5871699"/>
                  <a:ext cx="375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4A1889-A52A-BCCD-0959-FC1341D147FC}"/>
                    </a:ext>
                  </a:extLst>
                </p14:cNvPr>
                <p14:cNvContentPartPr/>
                <p14:nvPr/>
              </p14:nvContentPartPr>
              <p14:xfrm>
                <a:off x="8693661" y="5914899"/>
                <a:ext cx="246240" cy="185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4A1889-A52A-BCCD-0959-FC1341D147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87541" y="5908779"/>
                  <a:ext cx="258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289BA1-BABD-7479-3903-4C02B46FC984}"/>
                    </a:ext>
                  </a:extLst>
                </p14:cNvPr>
                <p14:cNvContentPartPr/>
                <p14:nvPr/>
              </p14:nvContentPartPr>
              <p14:xfrm>
                <a:off x="8792301" y="5735979"/>
                <a:ext cx="254880" cy="482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289BA1-BABD-7479-3903-4C02B46FC9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6181" y="5729859"/>
                  <a:ext cx="2671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99B393-C55D-030C-D34B-23F51F77FD94}"/>
                    </a:ext>
                  </a:extLst>
                </p14:cNvPr>
                <p14:cNvContentPartPr/>
                <p14:nvPr/>
              </p14:nvContentPartPr>
              <p14:xfrm>
                <a:off x="9276501" y="5625819"/>
                <a:ext cx="145080" cy="35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99B393-C55D-030C-D34B-23F51F77FD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0381" y="5619699"/>
                  <a:ext cx="157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46656A-5C0E-5121-EB7F-4A389FE1A75C}"/>
                    </a:ext>
                  </a:extLst>
                </p14:cNvPr>
                <p14:cNvContentPartPr/>
                <p14:nvPr/>
              </p14:nvContentPartPr>
              <p14:xfrm>
                <a:off x="9481701" y="5710419"/>
                <a:ext cx="184680" cy="21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46656A-5C0E-5121-EB7F-4A389FE1A7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75581" y="5704299"/>
                  <a:ext cx="196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9C460D-C193-C682-1941-D80A68BC3535}"/>
                    </a:ext>
                  </a:extLst>
                </p14:cNvPr>
                <p14:cNvContentPartPr/>
                <p14:nvPr/>
              </p14:nvContentPartPr>
              <p14:xfrm>
                <a:off x="9691221" y="5648499"/>
                <a:ext cx="57960" cy="20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9C460D-C193-C682-1941-D80A68BC35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85101" y="5642379"/>
                  <a:ext cx="70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9E9E2C-D6F4-F176-CF4A-D458C2CEDBE3}"/>
                    </a:ext>
                  </a:extLst>
                </p14:cNvPr>
                <p14:cNvContentPartPr/>
                <p14:nvPr/>
              </p14:nvContentPartPr>
              <p14:xfrm>
                <a:off x="9800301" y="5606739"/>
                <a:ext cx="254160" cy="54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9E9E2C-D6F4-F176-CF4A-D458C2CEDB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94181" y="5600619"/>
                  <a:ext cx="2664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6A115D-C320-41E5-265F-E756C0CBC010}"/>
                    </a:ext>
                  </a:extLst>
                </p14:cNvPr>
                <p14:cNvContentPartPr/>
                <p14:nvPr/>
              </p14:nvContentPartPr>
              <p14:xfrm>
                <a:off x="10051941" y="5488299"/>
                <a:ext cx="257040" cy="31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6A115D-C320-41E5-265F-E756C0CBC0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45821" y="5482179"/>
                  <a:ext cx="269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B58189-1CE7-4FA7-4D09-0F788756E811}"/>
                    </a:ext>
                  </a:extLst>
                </p14:cNvPr>
                <p14:cNvContentPartPr/>
                <p14:nvPr/>
              </p14:nvContentPartPr>
              <p14:xfrm>
                <a:off x="10485021" y="5226579"/>
                <a:ext cx="212400" cy="31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B58189-1CE7-4FA7-4D09-0F788756E8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78901" y="5220459"/>
                  <a:ext cx="2246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6D1910-37A9-3882-5747-49B272F663F1}"/>
                    </a:ext>
                  </a:extLst>
                </p14:cNvPr>
                <p14:cNvContentPartPr/>
                <p14:nvPr/>
              </p14:nvContentPartPr>
              <p14:xfrm>
                <a:off x="10647021" y="5272659"/>
                <a:ext cx="114480" cy="46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6D1910-37A9-3882-5747-49B272F663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40901" y="5266179"/>
                  <a:ext cx="1267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36F4F0-F038-6E90-69C6-FA0684EF4E85}"/>
                    </a:ext>
                  </a:extLst>
                </p14:cNvPr>
                <p14:cNvContentPartPr/>
                <p14:nvPr/>
              </p14:nvContentPartPr>
              <p14:xfrm>
                <a:off x="10636941" y="5186619"/>
                <a:ext cx="128520" cy="26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36F4F0-F038-6E90-69C6-FA0684EF4E8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30821" y="5180499"/>
                  <a:ext cx="14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97A5D65-B865-04CB-1888-50C8CBFF8704}"/>
                    </a:ext>
                  </a:extLst>
                </p14:cNvPr>
                <p14:cNvContentPartPr/>
                <p14:nvPr/>
              </p14:nvContentPartPr>
              <p14:xfrm>
                <a:off x="10880301" y="5076819"/>
                <a:ext cx="86400" cy="243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7A5D65-B865-04CB-1888-50C8CBFF87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4181" y="5070699"/>
                  <a:ext cx="98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E6A114-2743-EE84-82FA-EBEEDCC2A045}"/>
                    </a:ext>
                  </a:extLst>
                </p14:cNvPr>
                <p14:cNvContentPartPr/>
                <p14:nvPr/>
              </p14:nvContentPartPr>
              <p14:xfrm>
                <a:off x="11054541" y="5003739"/>
                <a:ext cx="399960" cy="261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E6A114-2743-EE84-82FA-EBEEDCC2A0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48421" y="4997619"/>
                  <a:ext cx="412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687234-155A-A1B8-E8E2-76C168B9854A}"/>
                    </a:ext>
                  </a:extLst>
                </p14:cNvPr>
                <p14:cNvContentPartPr/>
                <p14:nvPr/>
              </p14:nvContentPartPr>
              <p14:xfrm>
                <a:off x="11464221" y="4731579"/>
                <a:ext cx="353520" cy="38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687234-155A-A1B8-E8E2-76C168B985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58101" y="4725459"/>
                  <a:ext cx="365760" cy="39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067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16F-2AE8-FA6B-73DE-ED6BF08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Average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FAA9F-1E25-3ED8-CE55-2B798C1F5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How to calculate average of energy or momentum?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FAA9F-1E25-3ED8-CE55-2B798C1F5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A2072F-1223-A6CE-733F-CB74F9F392DC}"/>
              </a:ext>
            </a:extLst>
          </p:cNvPr>
          <p:cNvGrpSpPr/>
          <p:nvPr/>
        </p:nvGrpSpPr>
        <p:grpSpPr>
          <a:xfrm>
            <a:off x="1696701" y="2459259"/>
            <a:ext cx="673200" cy="830160"/>
            <a:chOff x="1696701" y="2459259"/>
            <a:chExt cx="673200" cy="83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FA2057-BE25-81E2-6B58-0F93917DB987}"/>
                    </a:ext>
                  </a:extLst>
                </p14:cNvPr>
                <p14:cNvContentPartPr/>
                <p14:nvPr/>
              </p14:nvContentPartPr>
              <p14:xfrm>
                <a:off x="1776621" y="2779659"/>
                <a:ext cx="30960" cy="509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FA2057-BE25-81E2-6B58-0F93917DB9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70501" y="2773539"/>
                  <a:ext cx="432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53C498-D232-1DBE-2B52-7873EB2D4126}"/>
                    </a:ext>
                  </a:extLst>
                </p14:cNvPr>
                <p14:cNvContentPartPr/>
                <p14:nvPr/>
              </p14:nvContentPartPr>
              <p14:xfrm>
                <a:off x="1730181" y="2747619"/>
                <a:ext cx="223560" cy="30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53C498-D232-1DBE-2B52-7873EB2D41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24061" y="2741499"/>
                  <a:ext cx="235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5EC882-89DD-6117-AE86-86AE544284A2}"/>
                    </a:ext>
                  </a:extLst>
                </p14:cNvPr>
                <p14:cNvContentPartPr/>
                <p14:nvPr/>
              </p14:nvContentPartPr>
              <p14:xfrm>
                <a:off x="1696701" y="2466459"/>
                <a:ext cx="199080" cy="20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5EC882-89DD-6117-AE86-86AE544284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90581" y="2460339"/>
                  <a:ext cx="211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2D4FC9-5759-2DDA-86EB-D2F86CAA0BFC}"/>
                    </a:ext>
                  </a:extLst>
                </p14:cNvPr>
                <p14:cNvContentPartPr/>
                <p14:nvPr/>
              </p14:nvContentPartPr>
              <p14:xfrm>
                <a:off x="2066061" y="2459259"/>
                <a:ext cx="303840" cy="239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2D4FC9-5759-2DDA-86EB-D2F86CAA0B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59941" y="2453139"/>
                  <a:ext cx="3160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E0D2D3-2B1F-9461-7B46-7D896B1BDE6F}"/>
              </a:ext>
            </a:extLst>
          </p:cNvPr>
          <p:cNvGrpSpPr/>
          <p:nvPr/>
        </p:nvGrpSpPr>
        <p:grpSpPr>
          <a:xfrm>
            <a:off x="2385741" y="2869659"/>
            <a:ext cx="225720" cy="218520"/>
            <a:chOff x="2385741" y="2869659"/>
            <a:chExt cx="2257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EFF145-4DED-A305-001F-9B58E98B76BA}"/>
                    </a:ext>
                  </a:extLst>
                </p14:cNvPr>
                <p14:cNvContentPartPr/>
                <p14:nvPr/>
              </p14:nvContentPartPr>
              <p14:xfrm>
                <a:off x="2385741" y="2869659"/>
                <a:ext cx="191160" cy="4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EFF145-4DED-A305-001F-9B58E98B76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79621" y="2863539"/>
                  <a:ext cx="203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BB71CE-4689-DB52-598A-3E35678399D0}"/>
                    </a:ext>
                  </a:extLst>
                </p14:cNvPr>
                <p14:cNvContentPartPr/>
                <p14:nvPr/>
              </p14:nvContentPartPr>
              <p14:xfrm>
                <a:off x="2420661" y="3016899"/>
                <a:ext cx="190800" cy="71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BB71CE-4689-DB52-598A-3E35678399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4541" y="3010779"/>
                  <a:ext cx="2030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9FB3CE-145E-5853-2E13-C8E3DB7D05DE}"/>
              </a:ext>
            </a:extLst>
          </p:cNvPr>
          <p:cNvGrpSpPr/>
          <p:nvPr/>
        </p:nvGrpSpPr>
        <p:grpSpPr>
          <a:xfrm>
            <a:off x="3164061" y="2430819"/>
            <a:ext cx="947520" cy="573120"/>
            <a:chOff x="3164061" y="2430819"/>
            <a:chExt cx="94752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03C6BB-4E7E-CB9F-871B-E58AAE3EF0D9}"/>
                    </a:ext>
                  </a:extLst>
                </p14:cNvPr>
                <p14:cNvContentPartPr/>
                <p14:nvPr/>
              </p14:nvContentPartPr>
              <p14:xfrm>
                <a:off x="3164061" y="2770659"/>
                <a:ext cx="304560" cy="77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3C6BB-4E7E-CB9F-871B-E58AAE3EF0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7941" y="2764539"/>
                  <a:ext cx="316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CFAF1F-4226-D924-5DD2-4CDD4016C607}"/>
                    </a:ext>
                  </a:extLst>
                </p14:cNvPr>
                <p14:cNvContentPartPr/>
                <p14:nvPr/>
              </p14:nvContentPartPr>
              <p14:xfrm>
                <a:off x="3605061" y="2515779"/>
                <a:ext cx="228600" cy="48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CFAF1F-4226-D924-5DD2-4CDD4016C60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98941" y="2509659"/>
                  <a:ext cx="240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904B19-5B78-AD1F-029A-0795E09AE07C}"/>
                    </a:ext>
                  </a:extLst>
                </p14:cNvPr>
                <p14:cNvContentPartPr/>
                <p14:nvPr/>
              </p14:nvContentPartPr>
              <p14:xfrm>
                <a:off x="3570501" y="2608299"/>
                <a:ext cx="207720" cy="17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904B19-5B78-AD1F-029A-0795E09AE07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4381" y="2602179"/>
                  <a:ext cx="219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7AEB6E-7834-D5B8-0060-857D1D0D6B4B}"/>
                    </a:ext>
                  </a:extLst>
                </p14:cNvPr>
                <p14:cNvContentPartPr/>
                <p14:nvPr/>
              </p14:nvContentPartPr>
              <p14:xfrm>
                <a:off x="3892701" y="2430819"/>
                <a:ext cx="218880" cy="11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7AEB6E-7834-D5B8-0060-857D1D0D6B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86581" y="2424699"/>
                  <a:ext cx="2311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AA9EF3-BAA3-55BD-1156-7F0139CE4AE2}"/>
              </a:ext>
            </a:extLst>
          </p:cNvPr>
          <p:cNvGrpSpPr/>
          <p:nvPr/>
        </p:nvGrpSpPr>
        <p:grpSpPr>
          <a:xfrm>
            <a:off x="4489581" y="2407419"/>
            <a:ext cx="489240" cy="528480"/>
            <a:chOff x="4489581" y="2407419"/>
            <a:chExt cx="4892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2D27D6-3AD4-8129-ECA5-9BBF48093A3B}"/>
                    </a:ext>
                  </a:extLst>
                </p14:cNvPr>
                <p14:cNvContentPartPr/>
                <p14:nvPr/>
              </p14:nvContentPartPr>
              <p14:xfrm>
                <a:off x="4489581" y="2508579"/>
                <a:ext cx="227520" cy="42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2D27D6-3AD4-8129-ECA5-9BBF48093A3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83461" y="2502459"/>
                  <a:ext cx="2397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3CED74-3D07-71F9-1914-3EBCFEA625FD}"/>
                    </a:ext>
                  </a:extLst>
                </p14:cNvPr>
                <p14:cNvContentPartPr/>
                <p14:nvPr/>
              </p14:nvContentPartPr>
              <p14:xfrm>
                <a:off x="4785501" y="2407419"/>
                <a:ext cx="193320" cy="178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3CED74-3D07-71F9-1914-3EBCFEA625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79381" y="2401299"/>
                  <a:ext cx="20556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399167-6E59-15CC-51D8-905E612BDFCD}"/>
              </a:ext>
            </a:extLst>
          </p:cNvPr>
          <p:cNvGrpSpPr/>
          <p:nvPr/>
        </p:nvGrpSpPr>
        <p:grpSpPr>
          <a:xfrm>
            <a:off x="4468701" y="3101499"/>
            <a:ext cx="913320" cy="618840"/>
            <a:chOff x="4468701" y="3101499"/>
            <a:chExt cx="91332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A0E1F9-4C1E-57F1-05A5-8F2BCE61B603}"/>
                    </a:ext>
                  </a:extLst>
                </p14:cNvPr>
                <p14:cNvContentPartPr/>
                <p14:nvPr/>
              </p14:nvContentPartPr>
              <p14:xfrm>
                <a:off x="4468701" y="3101499"/>
                <a:ext cx="441360" cy="6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A0E1F9-4C1E-57F1-05A5-8F2BCE61B6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62581" y="3095379"/>
                  <a:ext cx="453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902290-2F08-07EC-E918-BEF63D80C606}"/>
                    </a:ext>
                  </a:extLst>
                </p14:cNvPr>
                <p14:cNvContentPartPr/>
                <p14:nvPr/>
              </p14:nvContentPartPr>
              <p14:xfrm>
                <a:off x="4543941" y="3323619"/>
                <a:ext cx="274680" cy="39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902290-2F08-07EC-E918-BEF63D80C6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37821" y="3317499"/>
                  <a:ext cx="286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8F0D38-6375-032A-29AB-A8CA4D1EB934}"/>
                    </a:ext>
                  </a:extLst>
                </p14:cNvPr>
                <p14:cNvContentPartPr/>
                <p14:nvPr/>
              </p14:nvContentPartPr>
              <p14:xfrm>
                <a:off x="4857861" y="3510459"/>
                <a:ext cx="102240" cy="178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8F0D38-6375-032A-29AB-A8CA4D1EB9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851741" y="3504339"/>
                  <a:ext cx="114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263231-6381-8350-9678-6E1773C8B915}"/>
                    </a:ext>
                  </a:extLst>
                </p14:cNvPr>
                <p14:cNvContentPartPr/>
                <p14:nvPr/>
              </p14:nvContentPartPr>
              <p14:xfrm>
                <a:off x="4986381" y="3434859"/>
                <a:ext cx="159840" cy="186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263231-6381-8350-9678-6E1773C8B9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80261" y="3428739"/>
                  <a:ext cx="172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188FCFF-8ED9-E46C-5CAB-12BCBBD72B5B}"/>
                    </a:ext>
                  </a:extLst>
                </p14:cNvPr>
                <p14:cNvContentPartPr/>
                <p14:nvPr/>
              </p14:nvContentPartPr>
              <p14:xfrm>
                <a:off x="5190501" y="3257739"/>
                <a:ext cx="19152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188FCFF-8ED9-E46C-5CAB-12BCBBD72B5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4381" y="3251619"/>
                  <a:ext cx="20376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F8F1D1-9674-B2EF-E9DA-4894A4E9BF84}"/>
              </a:ext>
            </a:extLst>
          </p:cNvPr>
          <p:cNvGrpSpPr/>
          <p:nvPr/>
        </p:nvGrpSpPr>
        <p:grpSpPr>
          <a:xfrm>
            <a:off x="5727261" y="2742219"/>
            <a:ext cx="509760" cy="415440"/>
            <a:chOff x="5727261" y="2742219"/>
            <a:chExt cx="509760" cy="4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AB169B-848F-5595-3EEE-B15616A3EEF9}"/>
                    </a:ext>
                  </a:extLst>
                </p14:cNvPr>
                <p14:cNvContentPartPr/>
                <p14:nvPr/>
              </p14:nvContentPartPr>
              <p14:xfrm>
                <a:off x="5727261" y="2826459"/>
                <a:ext cx="456480" cy="5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AB169B-848F-5595-3EEE-B15616A3EE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21141" y="2820339"/>
                  <a:ext cx="468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C5DBDD-DD87-B628-F370-4E633B3BEE3F}"/>
                    </a:ext>
                  </a:extLst>
                </p14:cNvPr>
                <p14:cNvContentPartPr/>
                <p14:nvPr/>
              </p14:nvContentPartPr>
              <p14:xfrm>
                <a:off x="5775501" y="2900259"/>
                <a:ext cx="404280" cy="77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C5DBDD-DD87-B628-F370-4E633B3BEE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69381" y="2894139"/>
                  <a:ext cx="416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0E8518-A781-A850-BC1A-EB47BC9215BC}"/>
                    </a:ext>
                  </a:extLst>
                </p14:cNvPr>
                <p14:cNvContentPartPr/>
                <p14:nvPr/>
              </p14:nvContentPartPr>
              <p14:xfrm>
                <a:off x="5979981" y="2742219"/>
                <a:ext cx="257040" cy="41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0E8518-A781-A850-BC1A-EB47BC9215B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73861" y="2736099"/>
                  <a:ext cx="26928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F65B86A-11E7-9525-B935-DFE75F8AD491}"/>
              </a:ext>
            </a:extLst>
          </p:cNvPr>
          <p:cNvGrpSpPr/>
          <p:nvPr/>
        </p:nvGrpSpPr>
        <p:grpSpPr>
          <a:xfrm>
            <a:off x="9236181" y="615339"/>
            <a:ext cx="699840" cy="780120"/>
            <a:chOff x="9236181" y="615339"/>
            <a:chExt cx="69984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B4B294-5D90-CB34-829B-44C474A73365}"/>
                    </a:ext>
                  </a:extLst>
                </p14:cNvPr>
                <p14:cNvContentPartPr/>
                <p14:nvPr/>
              </p14:nvContentPartPr>
              <p14:xfrm>
                <a:off x="9284061" y="871659"/>
                <a:ext cx="59400" cy="52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B4B294-5D90-CB34-829B-44C474A733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77941" y="865539"/>
                  <a:ext cx="716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1A0AF2-13CA-E711-2FC0-C57831D49250}"/>
                    </a:ext>
                  </a:extLst>
                </p14:cNvPr>
                <p14:cNvContentPartPr/>
                <p14:nvPr/>
              </p14:nvContentPartPr>
              <p14:xfrm>
                <a:off x="9271101" y="864819"/>
                <a:ext cx="177840" cy="23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1A0AF2-13CA-E711-2FC0-C57831D492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64981" y="858699"/>
                  <a:ext cx="190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69F4DC-6DF1-1A9B-CCF4-1E4595239697}"/>
                    </a:ext>
                  </a:extLst>
                </p14:cNvPr>
                <p14:cNvContentPartPr/>
                <p14:nvPr/>
              </p14:nvContentPartPr>
              <p14:xfrm>
                <a:off x="9236181" y="641979"/>
                <a:ext cx="141480" cy="123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69F4DC-6DF1-1A9B-CCF4-1E459523969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30061" y="635859"/>
                  <a:ext cx="153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D1F670-5966-3752-0942-2DFE71048C55}"/>
                    </a:ext>
                  </a:extLst>
                </p14:cNvPr>
                <p14:cNvContentPartPr/>
                <p14:nvPr/>
              </p14:nvContentPartPr>
              <p14:xfrm>
                <a:off x="9493581" y="615339"/>
                <a:ext cx="168840" cy="163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D1F670-5966-3752-0942-2DFE71048C5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87461" y="609219"/>
                  <a:ext cx="181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8C265D-A0C9-85F6-0A16-855AD52B7E50}"/>
                    </a:ext>
                  </a:extLst>
                </p14:cNvPr>
                <p14:cNvContentPartPr/>
                <p14:nvPr/>
              </p14:nvContentPartPr>
              <p14:xfrm>
                <a:off x="9736221" y="951939"/>
                <a:ext cx="111240" cy="53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8C265D-A0C9-85F6-0A16-855AD52B7E5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30101" y="945819"/>
                  <a:ext cx="123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F9EDA0-4B9A-B8DF-9090-95898EA95010}"/>
                    </a:ext>
                  </a:extLst>
                </p14:cNvPr>
                <p14:cNvContentPartPr/>
                <p14:nvPr/>
              </p14:nvContentPartPr>
              <p14:xfrm>
                <a:off x="9798501" y="1047339"/>
                <a:ext cx="137520" cy="4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F9EDA0-4B9A-B8DF-9090-95898EA950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92381" y="1041219"/>
                  <a:ext cx="1497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6E7983-6A83-585D-65CA-6B395F0E2BCF}"/>
              </a:ext>
            </a:extLst>
          </p:cNvPr>
          <p:cNvGrpSpPr/>
          <p:nvPr/>
        </p:nvGrpSpPr>
        <p:grpSpPr>
          <a:xfrm>
            <a:off x="10257501" y="716499"/>
            <a:ext cx="418680" cy="633600"/>
            <a:chOff x="10257501" y="716499"/>
            <a:chExt cx="41868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1F64AB-B898-165A-7885-4FFA6C0231B0}"/>
                    </a:ext>
                  </a:extLst>
                </p14:cNvPr>
                <p14:cNvContentPartPr/>
                <p14:nvPr/>
              </p14:nvContentPartPr>
              <p14:xfrm>
                <a:off x="10287021" y="949419"/>
                <a:ext cx="94680" cy="40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1F64AB-B898-165A-7885-4FFA6C0231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80901" y="943299"/>
                  <a:ext cx="106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24C340-1684-0C4F-8584-C6675F8F094E}"/>
                    </a:ext>
                  </a:extLst>
                </p14:cNvPr>
                <p14:cNvContentPartPr/>
                <p14:nvPr/>
              </p14:nvContentPartPr>
              <p14:xfrm>
                <a:off x="10313661" y="879939"/>
                <a:ext cx="163080" cy="17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24C340-1684-0C4F-8584-C6675F8F094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07541" y="873819"/>
                  <a:ext cx="175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A3F644-93EA-2747-60BE-909C8AE6B07F}"/>
                    </a:ext>
                  </a:extLst>
                </p14:cNvPr>
                <p14:cNvContentPartPr/>
                <p14:nvPr/>
              </p14:nvContentPartPr>
              <p14:xfrm>
                <a:off x="10257501" y="716499"/>
                <a:ext cx="151560" cy="14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A3F644-93EA-2747-60BE-909C8AE6B0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51381" y="710379"/>
                  <a:ext cx="16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9F03E7-697C-5469-D7C9-171F351716A0}"/>
                    </a:ext>
                  </a:extLst>
                </p14:cNvPr>
                <p14:cNvContentPartPr/>
                <p14:nvPr/>
              </p14:nvContentPartPr>
              <p14:xfrm>
                <a:off x="10661061" y="984699"/>
                <a:ext cx="15120" cy="3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9F03E7-697C-5469-D7C9-171F351716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54941" y="978579"/>
                  <a:ext cx="273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B32948-70EA-3CAF-17B9-AA02F613D2AE}"/>
              </a:ext>
            </a:extLst>
          </p:cNvPr>
          <p:cNvGrpSpPr/>
          <p:nvPr/>
        </p:nvGrpSpPr>
        <p:grpSpPr>
          <a:xfrm>
            <a:off x="10916301" y="859059"/>
            <a:ext cx="186480" cy="428760"/>
            <a:chOff x="10916301" y="859059"/>
            <a:chExt cx="18648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9C635BB-2398-692F-FCD9-E4F2CE7D1917}"/>
                    </a:ext>
                  </a:extLst>
                </p14:cNvPr>
                <p14:cNvContentPartPr/>
                <p14:nvPr/>
              </p14:nvContentPartPr>
              <p14:xfrm>
                <a:off x="10916301" y="930699"/>
                <a:ext cx="69480" cy="357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9C635BB-2398-692F-FCD9-E4F2CE7D191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10181" y="924579"/>
                  <a:ext cx="81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17C8695-8756-E961-3EE9-BA8EFE3C64CD}"/>
                    </a:ext>
                  </a:extLst>
                </p14:cNvPr>
                <p14:cNvContentPartPr/>
                <p14:nvPr/>
              </p14:nvContentPartPr>
              <p14:xfrm>
                <a:off x="10953021" y="859059"/>
                <a:ext cx="149760" cy="17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17C8695-8756-E961-3EE9-BA8EFE3C64C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46901" y="852939"/>
                  <a:ext cx="16200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FD15BF-F661-CA7C-8B87-E7DFEE3AC3AF}"/>
                  </a:ext>
                </a:extLst>
              </p14:cNvPr>
              <p14:cNvContentPartPr/>
              <p14:nvPr/>
            </p14:nvContentPartPr>
            <p14:xfrm>
              <a:off x="10892181" y="611379"/>
              <a:ext cx="96840" cy="111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FD15BF-F661-CA7C-8B87-E7DFEE3AC3A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886061" y="605259"/>
                <a:ext cx="10908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79927F68-FF08-12CA-5860-8A648E76FB94}"/>
              </a:ext>
            </a:extLst>
          </p:cNvPr>
          <p:cNvGrpSpPr/>
          <p:nvPr/>
        </p:nvGrpSpPr>
        <p:grpSpPr>
          <a:xfrm>
            <a:off x="1921341" y="4194819"/>
            <a:ext cx="245160" cy="568800"/>
            <a:chOff x="1921341" y="4194819"/>
            <a:chExt cx="24516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6228FB-4418-16A6-B3CC-98B56F0F3702}"/>
                    </a:ext>
                  </a:extLst>
                </p14:cNvPr>
                <p14:cNvContentPartPr/>
                <p14:nvPr/>
              </p14:nvContentPartPr>
              <p14:xfrm>
                <a:off x="1921341" y="4194819"/>
                <a:ext cx="245160" cy="360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6228FB-4418-16A6-B3CC-98B56F0F37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15221" y="4188699"/>
                  <a:ext cx="257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5F4443-2A6B-1E0D-B8B8-7CB0257457E5}"/>
                    </a:ext>
                  </a:extLst>
                </p14:cNvPr>
                <p14:cNvContentPartPr/>
                <p14:nvPr/>
              </p14:nvContentPartPr>
              <p14:xfrm>
                <a:off x="2076501" y="4220019"/>
                <a:ext cx="19800" cy="54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5F4443-2A6B-1E0D-B8B8-7CB0257457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70381" y="4213899"/>
                  <a:ext cx="32040" cy="55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E16F7EC-2998-04D2-8D92-51E8C4D31DB6}"/>
              </a:ext>
            </a:extLst>
          </p:cNvPr>
          <p:cNvGrpSpPr/>
          <p:nvPr/>
        </p:nvGrpSpPr>
        <p:grpSpPr>
          <a:xfrm>
            <a:off x="2426781" y="4442499"/>
            <a:ext cx="233280" cy="137880"/>
            <a:chOff x="2426781" y="4442499"/>
            <a:chExt cx="2332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003392-4CD0-5C9E-0694-F66F3588C4BB}"/>
                    </a:ext>
                  </a:extLst>
                </p14:cNvPr>
                <p14:cNvContentPartPr/>
                <p14:nvPr/>
              </p14:nvContentPartPr>
              <p14:xfrm>
                <a:off x="2426781" y="4442499"/>
                <a:ext cx="142920" cy="38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003392-4CD0-5C9E-0694-F66F3588C4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20661" y="4436379"/>
                  <a:ext cx="15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579444-35F3-D224-613F-7DA04C3249E4}"/>
                    </a:ext>
                  </a:extLst>
                </p14:cNvPr>
                <p14:cNvContentPartPr/>
                <p14:nvPr/>
              </p14:nvContentPartPr>
              <p14:xfrm>
                <a:off x="2469621" y="4493979"/>
                <a:ext cx="190440" cy="86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579444-35F3-D224-613F-7DA04C3249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63501" y="4487859"/>
                  <a:ext cx="2026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A7AC39-8FB7-B41F-8417-DE694B7059B8}"/>
              </a:ext>
            </a:extLst>
          </p:cNvPr>
          <p:cNvGrpSpPr/>
          <p:nvPr/>
        </p:nvGrpSpPr>
        <p:grpSpPr>
          <a:xfrm>
            <a:off x="3171621" y="3754179"/>
            <a:ext cx="883440" cy="793080"/>
            <a:chOff x="3171621" y="3754179"/>
            <a:chExt cx="88344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B16B36-E340-2621-806B-C72F600EEC82}"/>
                    </a:ext>
                  </a:extLst>
                </p14:cNvPr>
                <p14:cNvContentPartPr/>
                <p14:nvPr/>
              </p14:nvContentPartPr>
              <p14:xfrm>
                <a:off x="3171621" y="4218219"/>
                <a:ext cx="197280" cy="329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B16B36-E340-2621-806B-C72F600EEC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65501" y="4212099"/>
                  <a:ext cx="2095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BACA97-55FC-9ACE-830E-55C4C054638F}"/>
                    </a:ext>
                  </a:extLst>
                </p14:cNvPr>
                <p14:cNvContentPartPr/>
                <p14:nvPr/>
              </p14:nvContentPartPr>
              <p14:xfrm>
                <a:off x="3413181" y="3939939"/>
                <a:ext cx="71640" cy="221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BACA97-55FC-9ACE-830E-55C4C054638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7061" y="3933819"/>
                  <a:ext cx="83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732D11-0A75-F774-AE05-2176AB0635DD}"/>
                    </a:ext>
                  </a:extLst>
                </p14:cNvPr>
                <p14:cNvContentPartPr/>
                <p14:nvPr/>
              </p14:nvContentPartPr>
              <p14:xfrm>
                <a:off x="3439461" y="3801699"/>
                <a:ext cx="6840" cy="1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732D11-0A75-F774-AE05-2176AB0635D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33341" y="3795579"/>
                  <a:ext cx="19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1E0B49-52CE-A067-A9A2-92198BFA2EE3}"/>
                    </a:ext>
                  </a:extLst>
                </p14:cNvPr>
                <p14:cNvContentPartPr/>
                <p14:nvPr/>
              </p14:nvContentPartPr>
              <p14:xfrm>
                <a:off x="3608661" y="3754179"/>
                <a:ext cx="170280" cy="343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1E0B49-52CE-A067-A9A2-92198BFA2EE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02541" y="3748059"/>
                  <a:ext cx="182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C6576D-E216-8C7E-7917-4EB5729FDBC3}"/>
                    </a:ext>
                  </a:extLst>
                </p14:cNvPr>
                <p14:cNvContentPartPr/>
                <p14:nvPr/>
              </p14:nvContentPartPr>
              <p14:xfrm>
                <a:off x="3841221" y="3888819"/>
                <a:ext cx="213840" cy="16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C6576D-E216-8C7E-7917-4EB5729FDB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35101" y="3882699"/>
                  <a:ext cx="22608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955F605-E52F-050D-9171-263254DD6050}"/>
                  </a:ext>
                </a:extLst>
              </p14:cNvPr>
              <p14:cNvContentPartPr/>
              <p14:nvPr/>
            </p14:nvContentPartPr>
            <p14:xfrm>
              <a:off x="4413261" y="4200939"/>
              <a:ext cx="318960" cy="259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955F605-E52F-050D-9171-263254DD605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407141" y="4194819"/>
                <a:ext cx="33120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9130F015-695A-3850-C67E-3E72E6F6C799}"/>
              </a:ext>
            </a:extLst>
          </p:cNvPr>
          <p:cNvGrpSpPr/>
          <p:nvPr/>
        </p:nvGrpSpPr>
        <p:grpSpPr>
          <a:xfrm>
            <a:off x="5267541" y="4032819"/>
            <a:ext cx="281880" cy="476640"/>
            <a:chOff x="5267541" y="4032819"/>
            <a:chExt cx="2818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FE1C8D-3F0B-7B49-C67E-B49DD1FE9E47}"/>
                    </a:ext>
                  </a:extLst>
                </p14:cNvPr>
                <p14:cNvContentPartPr/>
                <p14:nvPr/>
              </p14:nvContentPartPr>
              <p14:xfrm>
                <a:off x="5267541" y="4032819"/>
                <a:ext cx="281880" cy="29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FE1C8D-3F0B-7B49-C67E-B49DD1FE9E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61421" y="4026699"/>
                  <a:ext cx="294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9043EA-D44E-308B-7CBE-D62173CE26EF}"/>
                    </a:ext>
                  </a:extLst>
                </p14:cNvPr>
                <p14:cNvContentPartPr/>
                <p14:nvPr/>
              </p14:nvContentPartPr>
              <p14:xfrm>
                <a:off x="5423781" y="4102299"/>
                <a:ext cx="81000" cy="407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9043EA-D44E-308B-7CBE-D62173CE26E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17661" y="4096179"/>
                  <a:ext cx="93240" cy="41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F8B468-8A51-3A1A-34A3-7C149DD7FA26}"/>
              </a:ext>
            </a:extLst>
          </p:cNvPr>
          <p:cNvGrpSpPr/>
          <p:nvPr/>
        </p:nvGrpSpPr>
        <p:grpSpPr>
          <a:xfrm>
            <a:off x="5929941" y="4232979"/>
            <a:ext cx="202680" cy="109440"/>
            <a:chOff x="5929941" y="4232979"/>
            <a:chExt cx="202680" cy="1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1141D9-1E60-707E-4D5B-82922BFCD32B}"/>
                    </a:ext>
                  </a:extLst>
                </p14:cNvPr>
                <p14:cNvContentPartPr/>
                <p14:nvPr/>
              </p14:nvContentPartPr>
              <p14:xfrm>
                <a:off x="5929941" y="4232979"/>
                <a:ext cx="104400" cy="29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1141D9-1E60-707E-4D5B-82922BFCD32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23821" y="4226859"/>
                  <a:ext cx="116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B517DE-FB46-E918-CAB7-C8AD348B01D0}"/>
                    </a:ext>
                  </a:extLst>
                </p14:cNvPr>
                <p14:cNvContentPartPr/>
                <p14:nvPr/>
              </p14:nvContentPartPr>
              <p14:xfrm>
                <a:off x="6005901" y="4284099"/>
                <a:ext cx="126720" cy="5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B517DE-FB46-E918-CAB7-C8AD348B01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99781" y="4277979"/>
                  <a:ext cx="1389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40D33C5-5DD0-7B2B-5099-DDFE175B3365}"/>
                  </a:ext>
                </a:extLst>
              </p14:cNvPr>
              <p14:cNvContentPartPr/>
              <p14:nvPr/>
            </p14:nvContentPartPr>
            <p14:xfrm>
              <a:off x="6658581" y="4109139"/>
              <a:ext cx="283680" cy="267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40D33C5-5DD0-7B2B-5099-DDFE175B336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652461" y="4103019"/>
                <a:ext cx="295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D02E244-26B3-3513-05B1-701E4E1A294C}"/>
                  </a:ext>
                </a:extLst>
              </p14:cNvPr>
              <p14:cNvContentPartPr/>
              <p14:nvPr/>
            </p14:nvContentPartPr>
            <p14:xfrm>
              <a:off x="8460021" y="2746539"/>
              <a:ext cx="193320" cy="558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D02E244-26B3-3513-05B1-701E4E1A294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453901" y="2740419"/>
                <a:ext cx="20556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70575753-DC86-58FC-5AE4-2324EF3B6410}"/>
              </a:ext>
            </a:extLst>
          </p:cNvPr>
          <p:cNvGrpSpPr/>
          <p:nvPr/>
        </p:nvGrpSpPr>
        <p:grpSpPr>
          <a:xfrm>
            <a:off x="6652101" y="1801899"/>
            <a:ext cx="4308480" cy="2131200"/>
            <a:chOff x="6652101" y="1801899"/>
            <a:chExt cx="4308480" cy="21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0BE17C-3ED0-F94C-583C-C665D640BF2B}"/>
                    </a:ext>
                  </a:extLst>
                </p14:cNvPr>
                <p14:cNvContentPartPr/>
                <p14:nvPr/>
              </p14:nvContentPartPr>
              <p14:xfrm>
                <a:off x="7011021" y="2594259"/>
                <a:ext cx="119880" cy="66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0BE17C-3ED0-F94C-583C-C665D640BF2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04901" y="2588139"/>
                  <a:ext cx="1321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1DD6FB-500D-0142-77BD-C677A3AE7FA7}"/>
                    </a:ext>
                  </a:extLst>
                </p14:cNvPr>
                <p14:cNvContentPartPr/>
                <p14:nvPr/>
              </p14:nvContentPartPr>
              <p14:xfrm>
                <a:off x="7030821" y="2602179"/>
                <a:ext cx="258840" cy="25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1DD6FB-500D-0142-77BD-C677A3AE7F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24701" y="2596059"/>
                  <a:ext cx="271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731715-B138-B3AB-FD2B-2769EC4E6CEE}"/>
                    </a:ext>
                  </a:extLst>
                </p14:cNvPr>
                <p14:cNvContentPartPr/>
                <p14:nvPr/>
              </p14:nvContentPartPr>
              <p14:xfrm>
                <a:off x="6931101" y="2227779"/>
                <a:ext cx="224280" cy="24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731715-B138-B3AB-FD2B-2769EC4E6CE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24981" y="2221659"/>
                  <a:ext cx="236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986B8E-A3F1-543F-EA86-CEFF1BD7CCEE}"/>
                    </a:ext>
                  </a:extLst>
                </p14:cNvPr>
                <p14:cNvContentPartPr/>
                <p14:nvPr/>
              </p14:nvContentPartPr>
              <p14:xfrm>
                <a:off x="7791141" y="2740779"/>
                <a:ext cx="243720" cy="6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986B8E-A3F1-543F-EA86-CEFF1BD7CC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5021" y="2734659"/>
                  <a:ext cx="255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41F17C-DC56-840C-018D-70C2BEBC322E}"/>
                    </a:ext>
                  </a:extLst>
                </p14:cNvPr>
                <p14:cNvContentPartPr/>
                <p14:nvPr/>
              </p14:nvContentPartPr>
              <p14:xfrm>
                <a:off x="7841901" y="2808819"/>
                <a:ext cx="291960" cy="77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41F17C-DC56-840C-018D-70C2BEBC322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35781" y="2802699"/>
                  <a:ext cx="304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83D2CC-3F58-BCBB-F6D3-1840B029E588}"/>
                    </a:ext>
                  </a:extLst>
                </p14:cNvPr>
                <p14:cNvContentPartPr/>
                <p14:nvPr/>
              </p14:nvContentPartPr>
              <p14:xfrm>
                <a:off x="8786901" y="2615859"/>
                <a:ext cx="96120" cy="237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83D2CC-3F58-BCBB-F6D3-1840B029E58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80781" y="2609739"/>
                  <a:ext cx="108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30E6020-902D-C700-1545-D44BDDA3AA91}"/>
                    </a:ext>
                  </a:extLst>
                </p14:cNvPr>
                <p14:cNvContentPartPr/>
                <p14:nvPr/>
              </p14:nvContentPartPr>
              <p14:xfrm>
                <a:off x="8714901" y="2423259"/>
                <a:ext cx="13680" cy="1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30E6020-902D-C700-1545-D44BDDA3AA9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708781" y="2417139"/>
                  <a:ext cx="25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7B8DB4-3140-4CA6-B975-209B367CB067}"/>
                    </a:ext>
                  </a:extLst>
                </p14:cNvPr>
                <p14:cNvContentPartPr/>
                <p14:nvPr/>
              </p14:nvContentPartPr>
              <p14:xfrm>
                <a:off x="9105501" y="2363859"/>
                <a:ext cx="247320" cy="463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7B8DB4-3140-4CA6-B975-209B367CB06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99381" y="2357739"/>
                  <a:ext cx="259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D4DC23-C1E3-C523-CCFC-3FB1407185D4}"/>
                    </a:ext>
                  </a:extLst>
                </p14:cNvPr>
                <p14:cNvContentPartPr/>
                <p14:nvPr/>
              </p14:nvContentPartPr>
              <p14:xfrm>
                <a:off x="9089661" y="2405619"/>
                <a:ext cx="181080" cy="20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D4DC23-C1E3-C523-CCFC-3FB1407185D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83541" y="2399499"/>
                  <a:ext cx="193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B613BB-FB71-CF82-5C30-7BDFECC6C8BC}"/>
                    </a:ext>
                  </a:extLst>
                </p14:cNvPr>
                <p14:cNvContentPartPr/>
                <p14:nvPr/>
              </p14:nvContentPartPr>
              <p14:xfrm>
                <a:off x="9754941" y="2355219"/>
                <a:ext cx="190080" cy="409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B613BB-FB71-CF82-5C30-7BDFECC6C8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748821" y="2349099"/>
                  <a:ext cx="2023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3CCD84-CED4-94D5-795D-1D84F6436D47}"/>
                    </a:ext>
                  </a:extLst>
                </p14:cNvPr>
                <p14:cNvContentPartPr/>
                <p14:nvPr/>
              </p14:nvContentPartPr>
              <p14:xfrm>
                <a:off x="9726141" y="2793339"/>
                <a:ext cx="424800" cy="56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3CCD84-CED4-94D5-795D-1D84F6436D4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20021" y="2787219"/>
                  <a:ext cx="437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1CA2C4-6692-8708-5706-4649D456F09D}"/>
                    </a:ext>
                  </a:extLst>
                </p14:cNvPr>
                <p14:cNvContentPartPr/>
                <p14:nvPr/>
              </p14:nvContentPartPr>
              <p14:xfrm>
                <a:off x="9785901" y="2942019"/>
                <a:ext cx="165600" cy="30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1CA2C4-6692-8708-5706-4649D456F0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79781" y="2935899"/>
                  <a:ext cx="177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A38B4B-604D-DE00-BA78-B0B24049CCC7}"/>
                    </a:ext>
                  </a:extLst>
                </p14:cNvPr>
                <p14:cNvContentPartPr/>
                <p14:nvPr/>
              </p14:nvContentPartPr>
              <p14:xfrm>
                <a:off x="9984261" y="3054699"/>
                <a:ext cx="95040" cy="15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A38B4B-604D-DE00-BA78-B0B24049CCC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8141" y="3048579"/>
                  <a:ext cx="107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DFBB811-B5B7-CFFB-277F-659C9B69CBC1}"/>
                    </a:ext>
                  </a:extLst>
                </p14:cNvPr>
                <p14:cNvContentPartPr/>
                <p14:nvPr/>
              </p14:nvContentPartPr>
              <p14:xfrm>
                <a:off x="10099461" y="3019419"/>
                <a:ext cx="203400" cy="16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DFBB811-B5B7-CFFB-277F-659C9B69CBC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93341" y="3013299"/>
                  <a:ext cx="21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8E948C-F63D-3A88-C68F-753448D340CE}"/>
                    </a:ext>
                  </a:extLst>
                </p14:cNvPr>
                <p14:cNvContentPartPr/>
                <p14:nvPr/>
              </p14:nvContentPartPr>
              <p14:xfrm>
                <a:off x="6803661" y="3855339"/>
                <a:ext cx="126720" cy="27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8E948C-F63D-3A88-C68F-753448D340C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97541" y="3849219"/>
                  <a:ext cx="138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1CEA5D-4E5C-F766-EC23-ADA0DAC65C36}"/>
                    </a:ext>
                  </a:extLst>
                </p14:cNvPr>
                <p14:cNvContentPartPr/>
                <p14:nvPr/>
              </p14:nvContentPartPr>
              <p14:xfrm>
                <a:off x="7135941" y="3678939"/>
                <a:ext cx="117720" cy="25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1CEA5D-4E5C-F766-EC23-ADA0DAC65C3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129821" y="3672819"/>
                  <a:ext cx="129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F7BAED-961E-2730-3EDF-684D11FD0DF4}"/>
                    </a:ext>
                  </a:extLst>
                </p14:cNvPr>
                <p14:cNvContentPartPr/>
                <p14:nvPr/>
              </p14:nvContentPartPr>
              <p14:xfrm>
                <a:off x="7135941" y="3518379"/>
                <a:ext cx="5400" cy="1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F7BAED-961E-2730-3EDF-684D11FD0DF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29821" y="3512259"/>
                  <a:ext cx="17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5A4D3F-8DCB-0204-1B6A-2FA5A7C11415}"/>
                    </a:ext>
                  </a:extLst>
                </p14:cNvPr>
                <p14:cNvContentPartPr/>
                <p14:nvPr/>
              </p14:nvContentPartPr>
              <p14:xfrm>
                <a:off x="7274901" y="3599379"/>
                <a:ext cx="187920" cy="268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5A4D3F-8DCB-0204-1B6A-2FA5A7C1141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68781" y="3593259"/>
                  <a:ext cx="20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485886-005F-A1AF-4996-70D3A2D10D89}"/>
                    </a:ext>
                  </a:extLst>
                </p14:cNvPr>
                <p14:cNvContentPartPr/>
                <p14:nvPr/>
              </p14:nvContentPartPr>
              <p14:xfrm>
                <a:off x="7519341" y="3669219"/>
                <a:ext cx="244440" cy="156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485886-005F-A1AF-4996-70D3A2D10D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13221" y="3663099"/>
                  <a:ext cx="256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4D635DD-6FED-1C30-BB06-AA7B68C39D98}"/>
                    </a:ext>
                  </a:extLst>
                </p14:cNvPr>
                <p14:cNvContentPartPr/>
                <p14:nvPr/>
              </p14:nvContentPartPr>
              <p14:xfrm>
                <a:off x="6652101" y="2021139"/>
                <a:ext cx="209880" cy="1553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4D635DD-6FED-1C30-BB06-AA7B68C39D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45981" y="2015019"/>
                  <a:ext cx="222120" cy="15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CA4DF77-F432-99E5-67FB-443ADEEA174E}"/>
                    </a:ext>
                  </a:extLst>
                </p14:cNvPr>
                <p14:cNvContentPartPr/>
                <p14:nvPr/>
              </p14:nvContentPartPr>
              <p14:xfrm>
                <a:off x="6661461" y="1801899"/>
                <a:ext cx="4225680" cy="1632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CA4DF77-F432-99E5-67FB-443ADEEA17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655341" y="1795779"/>
                  <a:ext cx="423792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4A95288-378D-202B-E61B-1B7872799ECC}"/>
                    </a:ext>
                  </a:extLst>
                </p14:cNvPr>
                <p14:cNvContentPartPr/>
                <p14:nvPr/>
              </p14:nvContentPartPr>
              <p14:xfrm>
                <a:off x="6806181" y="3438819"/>
                <a:ext cx="4154400" cy="99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4A95288-378D-202B-E61B-1B7872799EC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800061" y="3432699"/>
                  <a:ext cx="4166640" cy="11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39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569A-3DAE-74A4-1454-9B342527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Average Momentum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4FB1B8-92E4-C84B-4E0E-2E81A3D6052D}"/>
                  </a:ext>
                </a:extLst>
              </p14:cNvPr>
              <p14:cNvContentPartPr/>
              <p14:nvPr/>
            </p14:nvContentPartPr>
            <p14:xfrm>
              <a:off x="2615421" y="1500579"/>
              <a:ext cx="241920" cy="133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4FB1B8-92E4-C84B-4E0E-2E81A3D605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9301" y="1494459"/>
                <a:ext cx="254160" cy="134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CC2E5-8175-5F8B-1F50-22B7344059F3}"/>
              </a:ext>
            </a:extLst>
          </p:cNvPr>
          <p:cNvGrpSpPr/>
          <p:nvPr/>
        </p:nvGrpSpPr>
        <p:grpSpPr>
          <a:xfrm>
            <a:off x="3359181" y="1709379"/>
            <a:ext cx="660600" cy="734760"/>
            <a:chOff x="3359181" y="1709379"/>
            <a:chExt cx="660600" cy="7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147B7D-DE8D-F4CB-5AAF-007165F74F35}"/>
                    </a:ext>
                  </a:extLst>
                </p14:cNvPr>
                <p14:cNvContentPartPr/>
                <p14:nvPr/>
              </p14:nvContentPartPr>
              <p14:xfrm>
                <a:off x="3359181" y="1807659"/>
                <a:ext cx="263520" cy="395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147B7D-DE8D-F4CB-5AAF-007165F74F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3061" y="1801539"/>
                  <a:ext cx="275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0FFA3D-F08E-9085-0B5B-9F20BB1C7153}"/>
                    </a:ext>
                  </a:extLst>
                </p14:cNvPr>
                <p14:cNvContentPartPr/>
                <p14:nvPr/>
              </p14:nvContentPartPr>
              <p14:xfrm>
                <a:off x="3488421" y="1952739"/>
                <a:ext cx="51480" cy="49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0FFA3D-F08E-9085-0B5B-9F20BB1C715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82301" y="1946619"/>
                  <a:ext cx="63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67E96F-F356-A86A-9456-7A13EC539CBF}"/>
                    </a:ext>
                  </a:extLst>
                </p14:cNvPr>
                <p14:cNvContentPartPr/>
                <p14:nvPr/>
              </p14:nvContentPartPr>
              <p14:xfrm>
                <a:off x="3806301" y="1709379"/>
                <a:ext cx="96120" cy="263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67E96F-F356-A86A-9456-7A13EC539C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00181" y="1703259"/>
                  <a:ext cx="108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DB4C52-326F-43C1-D05B-40E9F5F0D0BC}"/>
                    </a:ext>
                  </a:extLst>
                </p14:cNvPr>
                <p14:cNvContentPartPr/>
                <p14:nvPr/>
              </p14:nvContentPartPr>
              <p14:xfrm>
                <a:off x="3774981" y="1793259"/>
                <a:ext cx="71280" cy="15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DB4C52-326F-43C1-D05B-40E9F5F0D0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68861" y="1787139"/>
                  <a:ext cx="83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3833F5-C306-77DE-0724-524A27BCFD85}"/>
                    </a:ext>
                  </a:extLst>
                </p14:cNvPr>
                <p14:cNvContentPartPr/>
                <p14:nvPr/>
              </p14:nvContentPartPr>
              <p14:xfrm>
                <a:off x="3747261" y="1799019"/>
                <a:ext cx="272520" cy="12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3833F5-C306-77DE-0724-524A27BCF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141" y="1792899"/>
                  <a:ext cx="2847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012521-5BB9-7DDA-8551-CA1B9CEDCAFA}"/>
              </a:ext>
            </a:extLst>
          </p:cNvPr>
          <p:cNvGrpSpPr/>
          <p:nvPr/>
        </p:nvGrpSpPr>
        <p:grpSpPr>
          <a:xfrm>
            <a:off x="4329741" y="1596699"/>
            <a:ext cx="321840" cy="860400"/>
            <a:chOff x="4329741" y="1596699"/>
            <a:chExt cx="321840" cy="86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C4DD9F-8D05-C5F1-9559-D0B9158C4091}"/>
                    </a:ext>
                  </a:extLst>
                </p14:cNvPr>
                <p14:cNvContentPartPr/>
                <p14:nvPr/>
              </p14:nvContentPartPr>
              <p14:xfrm>
                <a:off x="4431981" y="1925379"/>
                <a:ext cx="97200" cy="53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C4DD9F-8D05-C5F1-9559-D0B9158C4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5861" y="1919259"/>
                  <a:ext cx="10944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A4747B-F775-E3FF-1476-BC52FA1F2587}"/>
                    </a:ext>
                  </a:extLst>
                </p14:cNvPr>
                <p14:cNvContentPartPr/>
                <p14:nvPr/>
              </p14:nvContentPartPr>
              <p14:xfrm>
                <a:off x="4461501" y="1945539"/>
                <a:ext cx="190080" cy="261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A4747B-F775-E3FF-1476-BC52FA1F25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5381" y="1939419"/>
                  <a:ext cx="202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20B5BC-27B3-FAAF-EF66-7F3DF662811F}"/>
                    </a:ext>
                  </a:extLst>
                </p14:cNvPr>
                <p14:cNvContentPartPr/>
                <p14:nvPr/>
              </p14:nvContentPartPr>
              <p14:xfrm>
                <a:off x="4329741" y="1596699"/>
                <a:ext cx="240480" cy="18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20B5BC-27B3-FAAF-EF66-7F3DF66281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3621" y="1590579"/>
                  <a:ext cx="252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A3C905-B559-120A-277C-F61B9E5A65F6}"/>
              </a:ext>
            </a:extLst>
          </p:cNvPr>
          <p:cNvGrpSpPr/>
          <p:nvPr/>
        </p:nvGrpSpPr>
        <p:grpSpPr>
          <a:xfrm>
            <a:off x="5181501" y="1707579"/>
            <a:ext cx="322200" cy="538560"/>
            <a:chOff x="5181501" y="1707579"/>
            <a:chExt cx="32220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C65E0B-6680-5ACF-E6F6-53FA16660D2F}"/>
                    </a:ext>
                  </a:extLst>
                </p14:cNvPr>
                <p14:cNvContentPartPr/>
                <p14:nvPr/>
              </p14:nvContentPartPr>
              <p14:xfrm>
                <a:off x="5181501" y="1707579"/>
                <a:ext cx="322200" cy="32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C65E0B-6680-5ACF-E6F6-53FA16660D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5381" y="1701459"/>
                  <a:ext cx="3344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BE2688-FDD8-BFAF-AC12-089DE99EF720}"/>
                    </a:ext>
                  </a:extLst>
                </p14:cNvPr>
                <p14:cNvContentPartPr/>
                <p14:nvPr/>
              </p14:nvContentPartPr>
              <p14:xfrm>
                <a:off x="5360781" y="1763379"/>
                <a:ext cx="109800" cy="48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BE2688-FDD8-BFAF-AC12-089DE99EF7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4661" y="1757259"/>
                  <a:ext cx="12204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9D4E79-AFDF-D470-031E-C583B486B1D9}"/>
              </a:ext>
            </a:extLst>
          </p:cNvPr>
          <p:cNvGrpSpPr/>
          <p:nvPr/>
        </p:nvGrpSpPr>
        <p:grpSpPr>
          <a:xfrm>
            <a:off x="5981781" y="1702179"/>
            <a:ext cx="583560" cy="390960"/>
            <a:chOff x="5981781" y="1702179"/>
            <a:chExt cx="58356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B2E11F-53B0-1FA9-5F1D-C80523E7AFA9}"/>
                    </a:ext>
                  </a:extLst>
                </p14:cNvPr>
                <p14:cNvContentPartPr/>
                <p14:nvPr/>
              </p14:nvContentPartPr>
              <p14:xfrm>
                <a:off x="5981781" y="1702179"/>
                <a:ext cx="182520" cy="39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B2E11F-53B0-1FA9-5F1D-C80523E7AF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75661" y="1696059"/>
                  <a:ext cx="194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B803C5-B261-9313-6115-EE93026F66FC}"/>
                    </a:ext>
                  </a:extLst>
                </p14:cNvPr>
                <p14:cNvContentPartPr/>
                <p14:nvPr/>
              </p14:nvContentPartPr>
              <p14:xfrm>
                <a:off x="6260061" y="1816659"/>
                <a:ext cx="305280" cy="21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B803C5-B261-9313-6115-EE93026F66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53941" y="1810539"/>
                  <a:ext cx="3175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535E09-AACA-AC1F-E45B-8052E1E38C93}"/>
              </a:ext>
            </a:extLst>
          </p:cNvPr>
          <p:cNvGrpSpPr/>
          <p:nvPr/>
        </p:nvGrpSpPr>
        <p:grpSpPr>
          <a:xfrm>
            <a:off x="3279261" y="3281499"/>
            <a:ext cx="543240" cy="317520"/>
            <a:chOff x="3279261" y="3281499"/>
            <a:chExt cx="54324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6959D3-0D9F-1512-4924-A1123C60372C}"/>
                    </a:ext>
                  </a:extLst>
                </p14:cNvPr>
                <p14:cNvContentPartPr/>
                <p14:nvPr/>
              </p14:nvContentPartPr>
              <p14:xfrm>
                <a:off x="3279261" y="3335139"/>
                <a:ext cx="202680" cy="26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6959D3-0D9F-1512-4924-A1123C6037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3141" y="3329019"/>
                  <a:ext cx="214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3E4349-B2E8-B663-BA6A-DC0F73F34EC1}"/>
                    </a:ext>
                  </a:extLst>
                </p14:cNvPr>
                <p14:cNvContentPartPr/>
                <p14:nvPr/>
              </p14:nvContentPartPr>
              <p14:xfrm>
                <a:off x="3558261" y="3404259"/>
                <a:ext cx="16920" cy="148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3E4349-B2E8-B663-BA6A-DC0F73F34E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2141" y="3398139"/>
                  <a:ext cx="2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92BECC-D2B8-9D81-46B8-AA8A498698F1}"/>
                    </a:ext>
                  </a:extLst>
                </p14:cNvPr>
                <p14:cNvContentPartPr/>
                <p14:nvPr/>
              </p14:nvContentPartPr>
              <p14:xfrm>
                <a:off x="3493821" y="3281499"/>
                <a:ext cx="16560" cy="1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92BECC-D2B8-9D81-46B8-AA8A498698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7701" y="3275379"/>
                  <a:ext cx="28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823395-4196-4FB4-0B74-940345EA1088}"/>
                    </a:ext>
                  </a:extLst>
                </p14:cNvPr>
                <p14:cNvContentPartPr/>
                <p14:nvPr/>
              </p14:nvContentPartPr>
              <p14:xfrm>
                <a:off x="3654741" y="3389859"/>
                <a:ext cx="167760" cy="156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823395-4196-4FB4-0B74-940345EA10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8621" y="3383739"/>
                  <a:ext cx="1800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A6B433-8FAF-E7CB-9E7F-8C04915CCD90}"/>
              </a:ext>
            </a:extLst>
          </p:cNvPr>
          <p:cNvGrpSpPr/>
          <p:nvPr/>
        </p:nvGrpSpPr>
        <p:grpSpPr>
          <a:xfrm>
            <a:off x="4113381" y="3206619"/>
            <a:ext cx="808200" cy="623880"/>
            <a:chOff x="4113381" y="3206619"/>
            <a:chExt cx="808200" cy="62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2D0677B-C663-6B96-D356-890F97503F3F}"/>
                    </a:ext>
                  </a:extLst>
                </p14:cNvPr>
                <p14:cNvContentPartPr/>
                <p14:nvPr/>
              </p14:nvContentPartPr>
              <p14:xfrm>
                <a:off x="4113381" y="3289419"/>
                <a:ext cx="238320" cy="205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2D0677B-C663-6B96-D356-890F97503F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7261" y="3283299"/>
                  <a:ext cx="250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5A658A-915C-F7EB-2D0A-FE9618D504F1}"/>
                    </a:ext>
                  </a:extLst>
                </p14:cNvPr>
                <p14:cNvContentPartPr/>
                <p14:nvPr/>
              </p14:nvContentPartPr>
              <p14:xfrm>
                <a:off x="4424421" y="3312459"/>
                <a:ext cx="29160" cy="13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5A658A-915C-F7EB-2D0A-FE9618D504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8301" y="3306339"/>
                  <a:ext cx="41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A669F4-6A15-FB81-33AD-91B37FE21D5F}"/>
                    </a:ext>
                  </a:extLst>
                </p14:cNvPr>
                <p14:cNvContentPartPr/>
                <p14:nvPr/>
              </p14:nvContentPartPr>
              <p14:xfrm>
                <a:off x="4494981" y="3307059"/>
                <a:ext cx="4896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A669F4-6A15-FB81-33AD-91B37FE21D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88861" y="3300939"/>
                  <a:ext cx="61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01E4E9-67F2-77EB-F9BA-97CF8E99A6F7}"/>
                    </a:ext>
                  </a:extLst>
                </p14:cNvPr>
                <p14:cNvContentPartPr/>
                <p14:nvPr/>
              </p14:nvContentPartPr>
              <p14:xfrm>
                <a:off x="4370781" y="3267459"/>
                <a:ext cx="189360" cy="4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01E4E9-67F2-77EB-F9BA-97CF8E99A6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64661" y="3261339"/>
                  <a:ext cx="201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9A58BC-9B24-8D4F-6752-7A0DAA41B52D}"/>
                    </a:ext>
                  </a:extLst>
                </p14:cNvPr>
                <p14:cNvContentPartPr/>
                <p14:nvPr/>
              </p14:nvContentPartPr>
              <p14:xfrm>
                <a:off x="4654821" y="3206619"/>
                <a:ext cx="266760" cy="19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9A58BC-9B24-8D4F-6752-7A0DAA41B5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48701" y="3200499"/>
                  <a:ext cx="279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832C57-6F3B-0C5E-6228-B5CE48D5A4BD}"/>
                    </a:ext>
                  </a:extLst>
                </p14:cNvPr>
                <p14:cNvContentPartPr/>
                <p14:nvPr/>
              </p14:nvContentPartPr>
              <p14:xfrm>
                <a:off x="4291581" y="3500379"/>
                <a:ext cx="608760" cy="65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832C57-6F3B-0C5E-6228-B5CE48D5A4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85461" y="3494259"/>
                  <a:ext cx="621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2BAF22-A0B1-1206-43E0-C0D6F5FB6242}"/>
                    </a:ext>
                  </a:extLst>
                </p14:cNvPr>
                <p14:cNvContentPartPr/>
                <p14:nvPr/>
              </p14:nvContentPartPr>
              <p14:xfrm>
                <a:off x="4463301" y="3659139"/>
                <a:ext cx="239400" cy="171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2BAF22-A0B1-1206-43E0-C0D6F5FB62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7181" y="3653019"/>
                  <a:ext cx="2516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FAC588-D550-C3D4-A71F-5DA827E8AA17}"/>
              </a:ext>
            </a:extLst>
          </p:cNvPr>
          <p:cNvGrpSpPr/>
          <p:nvPr/>
        </p:nvGrpSpPr>
        <p:grpSpPr>
          <a:xfrm>
            <a:off x="5360061" y="2913939"/>
            <a:ext cx="1155960" cy="916560"/>
            <a:chOff x="5360061" y="2913939"/>
            <a:chExt cx="1155960" cy="91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8BE56E-8FC4-7163-0837-3C9ED2DC3A1A}"/>
                    </a:ext>
                  </a:extLst>
                </p14:cNvPr>
                <p14:cNvContentPartPr/>
                <p14:nvPr/>
              </p14:nvContentPartPr>
              <p14:xfrm>
                <a:off x="5360061" y="2944179"/>
                <a:ext cx="263520" cy="88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8BE56E-8FC4-7163-0837-3C9ED2DC3A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53941" y="2938059"/>
                  <a:ext cx="27576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EE888D-F82A-DABA-9FA1-9017DC7244C4}"/>
                    </a:ext>
                  </a:extLst>
                </p14:cNvPr>
                <p14:cNvContentPartPr/>
                <p14:nvPr/>
              </p14:nvContentPartPr>
              <p14:xfrm>
                <a:off x="5630061" y="3202659"/>
                <a:ext cx="234000" cy="35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EE888D-F82A-DABA-9FA1-9017DC7244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3941" y="3196539"/>
                  <a:ext cx="246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3FEB9A-E5C7-2067-0712-01B3E53D00C0}"/>
                    </a:ext>
                  </a:extLst>
                </p14:cNvPr>
                <p14:cNvContentPartPr/>
                <p14:nvPr/>
              </p14:nvContentPartPr>
              <p14:xfrm>
                <a:off x="6033981" y="3086379"/>
                <a:ext cx="110520" cy="23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3FEB9A-E5C7-2067-0712-01B3E53D00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27861" y="3080259"/>
                  <a:ext cx="122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904E85-B7E2-E324-7870-7091833052F2}"/>
                    </a:ext>
                  </a:extLst>
                </p14:cNvPr>
                <p14:cNvContentPartPr/>
                <p14:nvPr/>
              </p14:nvContentPartPr>
              <p14:xfrm>
                <a:off x="6005541" y="2936619"/>
                <a:ext cx="1800" cy="14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904E85-B7E2-E324-7870-7091833052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9421" y="2930499"/>
                  <a:ext cx="14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FE1B46-4F75-835B-ACE1-6D131189E2B9}"/>
                    </a:ext>
                  </a:extLst>
                </p14:cNvPr>
                <p14:cNvContentPartPr/>
                <p14:nvPr/>
              </p14:nvContentPartPr>
              <p14:xfrm>
                <a:off x="6321621" y="2913939"/>
                <a:ext cx="194400" cy="376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FE1B46-4F75-835B-ACE1-6D131189E2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5501" y="2907819"/>
                  <a:ext cx="2066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8532F4-F996-D558-2D57-AFF0B99CA216}"/>
                    </a:ext>
                  </a:extLst>
                </p14:cNvPr>
                <p14:cNvContentPartPr/>
                <p14:nvPr/>
              </p14:nvContentPartPr>
              <p14:xfrm>
                <a:off x="6255381" y="2989539"/>
                <a:ext cx="154800" cy="139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8532F4-F996-D558-2D57-AFF0B99CA2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49261" y="2983419"/>
                  <a:ext cx="1670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EF1BF1-E428-70CA-AA8A-290BEB671775}"/>
              </a:ext>
            </a:extLst>
          </p:cNvPr>
          <p:cNvGrpSpPr/>
          <p:nvPr/>
        </p:nvGrpSpPr>
        <p:grpSpPr>
          <a:xfrm>
            <a:off x="6832461" y="2841939"/>
            <a:ext cx="739440" cy="1013400"/>
            <a:chOff x="6832461" y="2841939"/>
            <a:chExt cx="73944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4AF6FF-9E44-FB6E-F7CE-0DA15BC2F59C}"/>
                    </a:ext>
                  </a:extLst>
                </p14:cNvPr>
                <p14:cNvContentPartPr/>
                <p14:nvPr/>
              </p14:nvContentPartPr>
              <p14:xfrm>
                <a:off x="6850461" y="2841939"/>
                <a:ext cx="200880" cy="42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4AF6FF-9E44-FB6E-F7CE-0DA15BC2F5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44341" y="2835819"/>
                  <a:ext cx="213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345BC8-4F18-A7CD-1576-EB6F085F312C}"/>
                    </a:ext>
                  </a:extLst>
                </p14:cNvPr>
                <p14:cNvContentPartPr/>
                <p14:nvPr/>
              </p14:nvContentPartPr>
              <p14:xfrm>
                <a:off x="6832461" y="3295539"/>
                <a:ext cx="375480" cy="86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345BC8-4F18-A7CD-1576-EB6F085F31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6341" y="3289419"/>
                  <a:ext cx="387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F66974-8114-03B9-1F48-E569C135741B}"/>
                    </a:ext>
                  </a:extLst>
                </p14:cNvPr>
                <p14:cNvContentPartPr/>
                <p14:nvPr/>
              </p14:nvContentPartPr>
              <p14:xfrm>
                <a:off x="6854781" y="3471579"/>
                <a:ext cx="162720" cy="32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F66974-8114-03B9-1F48-E569C13574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8661" y="3465459"/>
                  <a:ext cx="1749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588852-8E8C-B110-F28C-6CA1D512D564}"/>
                    </a:ext>
                  </a:extLst>
                </p14:cNvPr>
                <p14:cNvContentPartPr/>
                <p14:nvPr/>
              </p14:nvContentPartPr>
              <p14:xfrm>
                <a:off x="7083021" y="3595059"/>
                <a:ext cx="88200" cy="11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588852-8E8C-B110-F28C-6CA1D512D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76901" y="3588939"/>
                  <a:ext cx="100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C0EA91-8BEE-D9F4-72B1-3F7521EB105E}"/>
                    </a:ext>
                  </a:extLst>
                </p14:cNvPr>
                <p14:cNvContentPartPr/>
                <p14:nvPr/>
              </p14:nvContentPartPr>
              <p14:xfrm>
                <a:off x="7193901" y="3557979"/>
                <a:ext cx="150840" cy="176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C0EA91-8BEE-D9F4-72B1-3F7521EB10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87781" y="3551859"/>
                  <a:ext cx="163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754B0A-FCBB-A0BB-DB05-FDBE5A09A92D}"/>
                    </a:ext>
                  </a:extLst>
                </p14:cNvPr>
                <p14:cNvContentPartPr/>
                <p14:nvPr/>
              </p14:nvContentPartPr>
              <p14:xfrm>
                <a:off x="7292181" y="2863899"/>
                <a:ext cx="279720" cy="99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754B0A-FCBB-A0BB-DB05-FDBE5A09A9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86061" y="2857779"/>
                  <a:ext cx="291960" cy="10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378BA5-ACB0-16C1-8123-AFDC6839EFE6}"/>
              </a:ext>
            </a:extLst>
          </p:cNvPr>
          <p:cNvGrpSpPr/>
          <p:nvPr/>
        </p:nvGrpSpPr>
        <p:grpSpPr>
          <a:xfrm>
            <a:off x="7917501" y="2973339"/>
            <a:ext cx="479520" cy="326880"/>
            <a:chOff x="7917501" y="2973339"/>
            <a:chExt cx="4795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361178-2067-A65A-A4CE-A2F50778F1E5}"/>
                    </a:ext>
                  </a:extLst>
                </p14:cNvPr>
                <p14:cNvContentPartPr/>
                <p14:nvPr/>
              </p14:nvContentPartPr>
              <p14:xfrm>
                <a:off x="7917501" y="3034179"/>
                <a:ext cx="128520" cy="26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361178-2067-A65A-A4CE-A2F50778F1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11381" y="3028059"/>
                  <a:ext cx="140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F57550-1374-4B7C-A7E6-34FC86DFC0BD}"/>
                    </a:ext>
                  </a:extLst>
                </p14:cNvPr>
                <p14:cNvContentPartPr/>
                <p14:nvPr/>
              </p14:nvContentPartPr>
              <p14:xfrm>
                <a:off x="8125941" y="3082779"/>
                <a:ext cx="43560" cy="160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F57550-1374-4B7C-A7E6-34FC86DFC0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19821" y="3076659"/>
                  <a:ext cx="55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2FA4A8-A069-F167-CA30-9C5FAA0A8443}"/>
                    </a:ext>
                  </a:extLst>
                </p14:cNvPr>
                <p14:cNvContentPartPr/>
                <p14:nvPr/>
              </p14:nvContentPartPr>
              <p14:xfrm>
                <a:off x="8075541" y="2973339"/>
                <a:ext cx="26280" cy="10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2FA4A8-A069-F167-CA30-9C5FAA0A84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69421" y="2967219"/>
                  <a:ext cx="38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54BE7B-C741-33DD-CE2E-2E0331E30DFA}"/>
                    </a:ext>
                  </a:extLst>
                </p14:cNvPr>
                <p14:cNvContentPartPr/>
                <p14:nvPr/>
              </p14:nvContentPartPr>
              <p14:xfrm>
                <a:off x="8241861" y="3072699"/>
                <a:ext cx="155160" cy="160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54BE7B-C741-33DD-CE2E-2E0331E30D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35741" y="3066579"/>
                  <a:ext cx="167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B2EC04D-95EB-2C44-878F-FAF96ED02739}"/>
              </a:ext>
            </a:extLst>
          </p:cNvPr>
          <p:cNvGrpSpPr/>
          <p:nvPr/>
        </p:nvGrpSpPr>
        <p:grpSpPr>
          <a:xfrm>
            <a:off x="8622381" y="2903859"/>
            <a:ext cx="802080" cy="348480"/>
            <a:chOff x="8622381" y="2903859"/>
            <a:chExt cx="8020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EFF427-D86D-5A47-CAF2-9E571FB59B11}"/>
                    </a:ext>
                  </a:extLst>
                </p14:cNvPr>
                <p14:cNvContentPartPr/>
                <p14:nvPr/>
              </p14:nvContentPartPr>
              <p14:xfrm>
                <a:off x="8622381" y="2969379"/>
                <a:ext cx="244080" cy="17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EFF427-D86D-5A47-CAF2-9E571FB59B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16261" y="2963259"/>
                  <a:ext cx="256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2AB175-4603-FD26-90A1-71D156AA89C9}"/>
                    </a:ext>
                  </a:extLst>
                </p14:cNvPr>
                <p14:cNvContentPartPr/>
                <p14:nvPr/>
              </p14:nvContentPartPr>
              <p14:xfrm>
                <a:off x="8919381" y="2956419"/>
                <a:ext cx="34200" cy="17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2AB175-4603-FD26-90A1-71D156AA89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13261" y="2950299"/>
                  <a:ext cx="46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B28770-640F-AE2D-2300-F3A528E01DCB}"/>
                    </a:ext>
                  </a:extLst>
                </p14:cNvPr>
                <p14:cNvContentPartPr/>
                <p14:nvPr/>
              </p14:nvContentPartPr>
              <p14:xfrm>
                <a:off x="9023421" y="2988819"/>
                <a:ext cx="30600" cy="14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B28770-640F-AE2D-2300-F3A528E01D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17301" y="2982699"/>
                  <a:ext cx="42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0CA812-9589-0537-13C7-1E63CBC321A9}"/>
                    </a:ext>
                  </a:extLst>
                </p14:cNvPr>
                <p14:cNvContentPartPr/>
                <p14:nvPr/>
              </p14:nvContentPartPr>
              <p14:xfrm>
                <a:off x="8886621" y="2915739"/>
                <a:ext cx="244800" cy="5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0CA812-9589-0537-13C7-1E63CBC321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80501" y="2909619"/>
                  <a:ext cx="2570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55CA4F-51EC-3D34-4221-0B89BF54A240}"/>
                    </a:ext>
                  </a:extLst>
                </p14:cNvPr>
                <p14:cNvContentPartPr/>
                <p14:nvPr/>
              </p14:nvContentPartPr>
              <p14:xfrm>
                <a:off x="9176421" y="2903859"/>
                <a:ext cx="248040" cy="19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55CA4F-51EC-3D34-4221-0B89BF54A2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70301" y="2897739"/>
                  <a:ext cx="260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8BC52-EE32-62A8-871F-01027F78C488}"/>
                    </a:ext>
                  </a:extLst>
                </p14:cNvPr>
                <p14:cNvContentPartPr/>
                <p14:nvPr/>
              </p14:nvContentPartPr>
              <p14:xfrm>
                <a:off x="8722101" y="3146499"/>
                <a:ext cx="613800" cy="105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8BC52-EE32-62A8-871F-01027F78C4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5981" y="3140379"/>
                  <a:ext cx="62604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4D37CBE-B126-1F8B-5286-1D0495648620}"/>
                  </a:ext>
                </a:extLst>
              </p14:cNvPr>
              <p14:cNvContentPartPr/>
              <p14:nvPr/>
            </p14:nvContentPartPr>
            <p14:xfrm>
              <a:off x="8978061" y="3385179"/>
              <a:ext cx="284040" cy="210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4D37CBE-B126-1F8B-5286-1D04956486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971941" y="3379059"/>
                <a:ext cx="29628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636FA34-FC4C-3F98-11AE-328FCC31D466}"/>
              </a:ext>
            </a:extLst>
          </p:cNvPr>
          <p:cNvGrpSpPr/>
          <p:nvPr/>
        </p:nvGrpSpPr>
        <p:grpSpPr>
          <a:xfrm>
            <a:off x="9868701" y="2778219"/>
            <a:ext cx="533880" cy="325440"/>
            <a:chOff x="9868701" y="2778219"/>
            <a:chExt cx="53388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2AF8A-9586-B5E0-D9B6-4928C2767BC2}"/>
                    </a:ext>
                  </a:extLst>
                </p14:cNvPr>
                <p14:cNvContentPartPr/>
                <p14:nvPr/>
              </p14:nvContentPartPr>
              <p14:xfrm>
                <a:off x="9868701" y="2778219"/>
                <a:ext cx="254520" cy="32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2AF8A-9586-B5E0-D9B6-4928C2767B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62581" y="2772099"/>
                  <a:ext cx="2667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B7DCF3-75EA-2825-540F-7528CE73930E}"/>
                    </a:ext>
                  </a:extLst>
                </p14:cNvPr>
                <p14:cNvContentPartPr/>
                <p14:nvPr/>
              </p14:nvContentPartPr>
              <p14:xfrm>
                <a:off x="10167141" y="2895579"/>
                <a:ext cx="235440" cy="15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B7DCF3-75EA-2825-540F-7528CE7393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61021" y="2889459"/>
                  <a:ext cx="24768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53BF378-B0CA-6200-96E8-6F0CAB7A48DA}"/>
                  </a:ext>
                </a:extLst>
              </p14:cNvPr>
              <p14:cNvContentPartPr/>
              <p14:nvPr/>
            </p14:nvContentPartPr>
            <p14:xfrm>
              <a:off x="2748261" y="3035979"/>
              <a:ext cx="285120" cy="1277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53BF378-B0CA-6200-96E8-6F0CAB7A48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42141" y="3029859"/>
                <a:ext cx="297360" cy="12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1A0E4AF-6E14-A061-E376-C1683F93AE2E}"/>
                  </a:ext>
                </a:extLst>
              </p14:cNvPr>
              <p14:cNvContentPartPr/>
              <p14:nvPr/>
            </p14:nvContentPartPr>
            <p14:xfrm>
              <a:off x="2810181" y="4429899"/>
              <a:ext cx="139680" cy="1843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1A0E4AF-6E14-A061-E376-C1683F93AE2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04061" y="4423779"/>
                <a:ext cx="151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D8A86FD-219C-06E8-3C29-F4859237D727}"/>
                  </a:ext>
                </a:extLst>
              </p14:cNvPr>
              <p14:cNvContentPartPr/>
              <p14:nvPr/>
            </p14:nvContentPartPr>
            <p14:xfrm>
              <a:off x="2921061" y="2754459"/>
              <a:ext cx="210600" cy="2145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D8A86FD-219C-06E8-3C29-F4859237D72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14941" y="2748339"/>
                <a:ext cx="22284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8C56CB0A-F039-5D75-970D-819EBB5ED131}"/>
              </a:ext>
            </a:extLst>
          </p:cNvPr>
          <p:cNvGrpSpPr/>
          <p:nvPr/>
        </p:nvGrpSpPr>
        <p:grpSpPr>
          <a:xfrm>
            <a:off x="2220141" y="3394179"/>
            <a:ext cx="388800" cy="519120"/>
            <a:chOff x="2220141" y="3394179"/>
            <a:chExt cx="38880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443C7A-8873-B2D4-53DB-F4029E063036}"/>
                    </a:ext>
                  </a:extLst>
                </p14:cNvPr>
                <p14:cNvContentPartPr/>
                <p14:nvPr/>
              </p14:nvContentPartPr>
              <p14:xfrm>
                <a:off x="2360541" y="3394179"/>
                <a:ext cx="248400" cy="330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443C7A-8873-B2D4-53DB-F4029E0630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54421" y="3388059"/>
                  <a:ext cx="260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4C95AF-69F9-FE6A-D06A-B9830120A902}"/>
                    </a:ext>
                  </a:extLst>
                </p14:cNvPr>
                <p14:cNvContentPartPr/>
                <p14:nvPr/>
              </p14:nvContentPartPr>
              <p14:xfrm>
                <a:off x="2220141" y="3860019"/>
                <a:ext cx="326880" cy="5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4C95AF-69F9-FE6A-D06A-B9830120A9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14021" y="3853899"/>
                  <a:ext cx="33912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8E3CA46-2A54-D901-E9CF-86A9019AA429}"/>
                  </a:ext>
                </a:extLst>
              </p14:cNvPr>
              <p14:cNvContentPartPr/>
              <p14:nvPr/>
            </p14:nvContentPartPr>
            <p14:xfrm>
              <a:off x="2297901" y="4194459"/>
              <a:ext cx="294480" cy="2016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8E3CA46-2A54-D901-E9CF-86A9019AA4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91781" y="4188339"/>
                <a:ext cx="30672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A773B8E6-D620-581C-5BA5-01B52B7BDF26}"/>
              </a:ext>
            </a:extLst>
          </p:cNvPr>
          <p:cNvGrpSpPr/>
          <p:nvPr/>
        </p:nvGrpSpPr>
        <p:grpSpPr>
          <a:xfrm>
            <a:off x="2072541" y="5248539"/>
            <a:ext cx="482400" cy="259560"/>
            <a:chOff x="2072541" y="5248539"/>
            <a:chExt cx="4824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6CCB86-DD3E-AEC7-E1C0-E3BBFD8426F3}"/>
                    </a:ext>
                  </a:extLst>
                </p14:cNvPr>
                <p14:cNvContentPartPr/>
                <p14:nvPr/>
              </p14:nvContentPartPr>
              <p14:xfrm>
                <a:off x="2072541" y="5248539"/>
                <a:ext cx="324720" cy="25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6CCB86-DD3E-AEC7-E1C0-E3BBFD8426F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66421" y="5242419"/>
                  <a:ext cx="336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967A447-8114-8150-1C81-05C514281EF3}"/>
                    </a:ext>
                  </a:extLst>
                </p14:cNvPr>
                <p14:cNvContentPartPr/>
                <p14:nvPr/>
              </p14:nvContentPartPr>
              <p14:xfrm>
                <a:off x="2550621" y="5317659"/>
                <a:ext cx="4320" cy="26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967A447-8114-8150-1C81-05C514281E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44501" y="5311539"/>
                  <a:ext cx="165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5572C24-BEE5-4DDF-652D-043C40204EBA}"/>
              </a:ext>
            </a:extLst>
          </p:cNvPr>
          <p:cNvGrpSpPr/>
          <p:nvPr/>
        </p:nvGrpSpPr>
        <p:grpSpPr>
          <a:xfrm>
            <a:off x="2968941" y="5022459"/>
            <a:ext cx="914040" cy="268920"/>
            <a:chOff x="2968941" y="5022459"/>
            <a:chExt cx="91404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0FF5DD-5839-9012-3248-EF8BDD4BE863}"/>
                    </a:ext>
                  </a:extLst>
                </p14:cNvPr>
                <p14:cNvContentPartPr/>
                <p14:nvPr/>
              </p14:nvContentPartPr>
              <p14:xfrm>
                <a:off x="2968941" y="5104179"/>
                <a:ext cx="256680" cy="18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0FF5DD-5839-9012-3248-EF8BDD4BE8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2821" y="5098059"/>
                  <a:ext cx="26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5A98E3-46AE-8EF0-B022-644BD8BE62C7}"/>
                    </a:ext>
                  </a:extLst>
                </p14:cNvPr>
                <p14:cNvContentPartPr/>
                <p14:nvPr/>
              </p14:nvContentPartPr>
              <p14:xfrm>
                <a:off x="3300861" y="5057739"/>
                <a:ext cx="134640" cy="16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5A98E3-46AE-8EF0-B022-644BD8BE62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94741" y="5051619"/>
                  <a:ext cx="146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9F84F9-6BB6-D593-37FE-40520C8F7D36}"/>
                    </a:ext>
                  </a:extLst>
                </p14:cNvPr>
                <p14:cNvContentPartPr/>
                <p14:nvPr/>
              </p14:nvContentPartPr>
              <p14:xfrm>
                <a:off x="3491301" y="5022459"/>
                <a:ext cx="193320" cy="15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9F84F9-6BB6-D593-37FE-40520C8F7D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85181" y="5016339"/>
                  <a:ext cx="205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CBFC41-F86C-C7FE-4383-35581EE68871}"/>
                    </a:ext>
                  </a:extLst>
                </p14:cNvPr>
                <p14:cNvContentPartPr/>
                <p14:nvPr/>
              </p14:nvContentPartPr>
              <p14:xfrm>
                <a:off x="3857781" y="5087979"/>
                <a:ext cx="25200" cy="3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CBFC41-F86C-C7FE-4383-35581EE688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51661" y="5081859"/>
                  <a:ext cx="374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F6C43D3-501F-7415-A18E-E1B5547FF63B}"/>
                  </a:ext>
                </a:extLst>
              </p14:cNvPr>
              <p14:cNvContentPartPr/>
              <p14:nvPr/>
            </p14:nvContentPartPr>
            <p14:xfrm>
              <a:off x="4331901" y="4820139"/>
              <a:ext cx="257760" cy="488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F6C43D3-501F-7415-A18E-E1B5547FF63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25781" y="4814019"/>
                <a:ext cx="270000" cy="5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D61CFC0-03DE-E2D3-A607-DEBF71594D64}"/>
              </a:ext>
            </a:extLst>
          </p:cNvPr>
          <p:cNvGrpSpPr/>
          <p:nvPr/>
        </p:nvGrpSpPr>
        <p:grpSpPr>
          <a:xfrm>
            <a:off x="4891341" y="4621419"/>
            <a:ext cx="1420920" cy="444960"/>
            <a:chOff x="4891341" y="4621419"/>
            <a:chExt cx="142092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3CD4FF-DC2D-4745-AABF-6519A4DFA9E4}"/>
                    </a:ext>
                  </a:extLst>
                </p14:cNvPr>
                <p14:cNvContentPartPr/>
                <p14:nvPr/>
              </p14:nvContentPartPr>
              <p14:xfrm>
                <a:off x="4942821" y="4788099"/>
                <a:ext cx="50760" cy="278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CD4FF-DC2D-4745-AABF-6519A4DFA9E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36701" y="4781979"/>
                  <a:ext cx="63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D62FD4-69DA-2F19-D94E-7375E068146B}"/>
                    </a:ext>
                  </a:extLst>
                </p14:cNvPr>
                <p14:cNvContentPartPr/>
                <p14:nvPr/>
              </p14:nvContentPartPr>
              <p14:xfrm>
                <a:off x="4891341" y="4729059"/>
                <a:ext cx="158400" cy="20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D62FD4-69DA-2F19-D94E-7375E06814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85221" y="4722939"/>
                  <a:ext cx="170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3BA467-BF6F-0578-689D-381991FF5689}"/>
                    </a:ext>
                  </a:extLst>
                </p14:cNvPr>
                <p14:cNvContentPartPr/>
                <p14:nvPr/>
              </p14:nvContentPartPr>
              <p14:xfrm>
                <a:off x="5189061" y="4732659"/>
                <a:ext cx="92520" cy="27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3BA467-BF6F-0578-689D-381991FF56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82941" y="4726539"/>
                  <a:ext cx="104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F97948-5D11-BCD0-E63A-0DA0A5D2E077}"/>
                    </a:ext>
                  </a:extLst>
                </p14:cNvPr>
                <p14:cNvContentPartPr/>
                <p14:nvPr/>
              </p14:nvContentPartPr>
              <p14:xfrm>
                <a:off x="5400381" y="4728699"/>
                <a:ext cx="90000" cy="251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F97948-5D11-BCD0-E63A-0DA0A5D2E0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94261" y="4722579"/>
                  <a:ext cx="102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D4F973F-030B-4D3B-8787-B6D1CD81E209}"/>
                    </a:ext>
                  </a:extLst>
                </p14:cNvPr>
                <p14:cNvContentPartPr/>
                <p14:nvPr/>
              </p14:nvContentPartPr>
              <p14:xfrm>
                <a:off x="5395701" y="4684059"/>
                <a:ext cx="197280" cy="28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D4F973F-030B-4D3B-8787-B6D1CD81E2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89581" y="4677939"/>
                  <a:ext cx="209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093F36-931B-9D5D-F0F6-ADB037FEBC07}"/>
                    </a:ext>
                  </a:extLst>
                </p14:cNvPr>
                <p14:cNvContentPartPr/>
                <p14:nvPr/>
              </p14:nvContentPartPr>
              <p14:xfrm>
                <a:off x="5723301" y="4733379"/>
                <a:ext cx="88920" cy="48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093F36-931B-9D5D-F0F6-ADB037FEBC0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17181" y="4727259"/>
                  <a:ext cx="101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1E5D53-7224-308C-3EA1-D859EEF2E256}"/>
                    </a:ext>
                  </a:extLst>
                </p14:cNvPr>
                <p14:cNvContentPartPr/>
                <p14:nvPr/>
              </p14:nvContentPartPr>
              <p14:xfrm>
                <a:off x="5954061" y="4665339"/>
                <a:ext cx="45000" cy="200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1E5D53-7224-308C-3EA1-D859EEF2E2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7941" y="4659219"/>
                  <a:ext cx="5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E81B98-63E2-85AF-317B-013C3ECD8021}"/>
                    </a:ext>
                  </a:extLst>
                </p14:cNvPr>
                <p14:cNvContentPartPr/>
                <p14:nvPr/>
              </p14:nvContentPartPr>
              <p14:xfrm>
                <a:off x="6092301" y="4673619"/>
                <a:ext cx="38520" cy="147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E81B98-63E2-85AF-317B-013C3ECD80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86181" y="4667499"/>
                  <a:ext cx="50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C9490D-81A6-EEDB-1C8F-8C1B924FED6F}"/>
                    </a:ext>
                  </a:extLst>
                </p14:cNvPr>
                <p14:cNvContentPartPr/>
                <p14:nvPr/>
              </p14:nvContentPartPr>
              <p14:xfrm>
                <a:off x="6085821" y="4621419"/>
                <a:ext cx="226440" cy="241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C9490D-81A6-EEDB-1C8F-8C1B924FED6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79701" y="4615299"/>
                  <a:ext cx="2386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EF3F85B-9A6D-9F48-0C1E-2FA87A806B27}"/>
              </a:ext>
            </a:extLst>
          </p:cNvPr>
          <p:cNvGrpSpPr/>
          <p:nvPr/>
        </p:nvGrpSpPr>
        <p:grpSpPr>
          <a:xfrm>
            <a:off x="6811941" y="4627899"/>
            <a:ext cx="463680" cy="135720"/>
            <a:chOff x="6811941" y="4627899"/>
            <a:chExt cx="46368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02CF85-AEA6-D62A-5E87-5B8F85DDDE52}"/>
                    </a:ext>
                  </a:extLst>
                </p14:cNvPr>
                <p14:cNvContentPartPr/>
                <p14:nvPr/>
              </p14:nvContentPartPr>
              <p14:xfrm>
                <a:off x="6811941" y="4627899"/>
                <a:ext cx="296640" cy="36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02CF85-AEA6-D62A-5E87-5B8F85DDDE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5821" y="4621779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139CA7-1D4E-9072-AA9E-1D189967A253}"/>
                    </a:ext>
                  </a:extLst>
                </p14:cNvPr>
                <p14:cNvContentPartPr/>
                <p14:nvPr/>
              </p14:nvContentPartPr>
              <p14:xfrm>
                <a:off x="6868101" y="4662819"/>
                <a:ext cx="407520" cy="100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139CA7-1D4E-9072-AA9E-1D189967A2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61981" y="4656699"/>
                  <a:ext cx="419760" cy="11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9EB16C-5D55-343C-062D-58C4A97A2EAE}"/>
                  </a:ext>
                </a:extLst>
              </p14:cNvPr>
              <p14:cNvContentPartPr/>
              <p14:nvPr/>
            </p14:nvContentPartPr>
            <p14:xfrm>
              <a:off x="7636701" y="4423419"/>
              <a:ext cx="354240" cy="348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9EB16C-5D55-343C-062D-58C4A97A2EA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630581" y="4417299"/>
                <a:ext cx="36648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3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B6D0-E151-B335-AE35-6560C3E0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Spread in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D93BD-C91F-7C41-55ED-4C5F60933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(see energy)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8D93BD-C91F-7C41-55ED-4C5F60933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AB41719-E706-EAE5-5605-BC9F8848456D}"/>
              </a:ext>
            </a:extLst>
          </p:cNvPr>
          <p:cNvGrpSpPr/>
          <p:nvPr/>
        </p:nvGrpSpPr>
        <p:grpSpPr>
          <a:xfrm>
            <a:off x="3716661" y="1476099"/>
            <a:ext cx="8434440" cy="3587040"/>
            <a:chOff x="3716661" y="1476099"/>
            <a:chExt cx="8434440" cy="358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83DFA4-34D1-5997-5CED-A4F8D6E8061D}"/>
                    </a:ext>
                  </a:extLst>
                </p14:cNvPr>
                <p14:cNvContentPartPr/>
                <p14:nvPr/>
              </p14:nvContentPartPr>
              <p14:xfrm>
                <a:off x="8607261" y="3407139"/>
                <a:ext cx="243000" cy="56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83DFA4-34D1-5997-5CED-A4F8D6E806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01141" y="3401019"/>
                  <a:ext cx="2552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E39F4E-1B15-4E1A-7279-958BDBA3C582}"/>
                    </a:ext>
                  </a:extLst>
                </p14:cNvPr>
                <p14:cNvContentPartPr/>
                <p14:nvPr/>
              </p14:nvContentPartPr>
              <p14:xfrm>
                <a:off x="8861061" y="3854979"/>
                <a:ext cx="237960" cy="21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E39F4E-1B15-4E1A-7279-958BDBA3C5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4941" y="3848859"/>
                  <a:ext cx="250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056341-262D-0C2B-F451-075858390BA2}"/>
                    </a:ext>
                  </a:extLst>
                </p14:cNvPr>
                <p14:cNvContentPartPr/>
                <p14:nvPr/>
              </p14:nvContentPartPr>
              <p14:xfrm>
                <a:off x="9205581" y="3209139"/>
                <a:ext cx="216000" cy="514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056341-262D-0C2B-F451-075858390B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99461" y="3203019"/>
                  <a:ext cx="2282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56DF22-30AD-D76A-3F5D-7AED15EF1C65}"/>
                    </a:ext>
                  </a:extLst>
                </p14:cNvPr>
                <p14:cNvContentPartPr/>
                <p14:nvPr/>
              </p14:nvContentPartPr>
              <p14:xfrm>
                <a:off x="9492141" y="3534939"/>
                <a:ext cx="95400" cy="27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56DF22-30AD-D76A-3F5D-7AED15EF1C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86021" y="3528819"/>
                  <a:ext cx="1076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BA1AB4-1543-08EC-7DE0-0F375436E2AB}"/>
                    </a:ext>
                  </a:extLst>
                </p14:cNvPr>
                <p14:cNvContentPartPr/>
                <p14:nvPr/>
              </p14:nvContentPartPr>
              <p14:xfrm>
                <a:off x="9487101" y="3460059"/>
                <a:ext cx="122040" cy="18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BA1AB4-1543-08EC-7DE0-0F375436E2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80981" y="3453939"/>
                  <a:ext cx="134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998CF9-4824-3B3D-AC08-8F261B001F6D}"/>
                    </a:ext>
                  </a:extLst>
                </p14:cNvPr>
                <p14:cNvContentPartPr/>
                <p14:nvPr/>
              </p14:nvContentPartPr>
              <p14:xfrm>
                <a:off x="9793101" y="2948499"/>
                <a:ext cx="475200" cy="48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998CF9-4824-3B3D-AC08-8F261B001F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86981" y="2942379"/>
                  <a:ext cx="4874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BAA44D-AFE8-4E61-D485-9B1F0568E03E}"/>
                    </a:ext>
                  </a:extLst>
                </p14:cNvPr>
                <p14:cNvContentPartPr/>
                <p14:nvPr/>
              </p14:nvContentPartPr>
              <p14:xfrm>
                <a:off x="10479981" y="2406699"/>
                <a:ext cx="375480" cy="59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BAA44D-AFE8-4E61-D485-9B1F0568E03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73861" y="2400579"/>
                  <a:ext cx="387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9A0B3B-FFEC-ABE4-E286-802F596068A0}"/>
                    </a:ext>
                  </a:extLst>
                </p14:cNvPr>
                <p14:cNvContentPartPr/>
                <p14:nvPr/>
              </p14:nvContentPartPr>
              <p14:xfrm>
                <a:off x="10490781" y="2484099"/>
                <a:ext cx="186840" cy="45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9A0B3B-FFEC-ABE4-E286-802F596068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84661" y="2477979"/>
                  <a:ext cx="1990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6060A7-E80C-E0CD-1F8C-29708C42DE77}"/>
                    </a:ext>
                  </a:extLst>
                </p14:cNvPr>
                <p14:cNvContentPartPr/>
                <p14:nvPr/>
              </p14:nvContentPartPr>
              <p14:xfrm>
                <a:off x="10909461" y="2659059"/>
                <a:ext cx="107640" cy="79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6060A7-E80C-E0CD-1F8C-29708C42DE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03341" y="2652939"/>
                  <a:ext cx="11988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4F90D9-1290-765A-709C-9C3D16B0C4CC}"/>
                    </a:ext>
                  </a:extLst>
                </p14:cNvPr>
                <p14:cNvContentPartPr/>
                <p14:nvPr/>
              </p14:nvContentPartPr>
              <p14:xfrm>
                <a:off x="11107101" y="2987739"/>
                <a:ext cx="545760" cy="34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4F90D9-1290-765A-709C-9C3D16B0C4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0981" y="2981619"/>
                  <a:ext cx="558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E93FA9-1710-0D9E-398D-FB4B29BEA4D1}"/>
                    </a:ext>
                  </a:extLst>
                </p14:cNvPr>
                <p14:cNvContentPartPr/>
                <p14:nvPr/>
              </p14:nvContentPartPr>
              <p14:xfrm>
                <a:off x="7885821" y="1476099"/>
                <a:ext cx="4265280" cy="358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E93FA9-1710-0D9E-398D-FB4B29BEA4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79701" y="1469979"/>
                  <a:ext cx="4277520" cy="35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5DFC8C-AC78-DFD1-20C2-6BE1286C2093}"/>
                    </a:ext>
                  </a:extLst>
                </p14:cNvPr>
                <p14:cNvContentPartPr/>
                <p14:nvPr/>
              </p14:nvContentPartPr>
              <p14:xfrm>
                <a:off x="3716661" y="4161699"/>
                <a:ext cx="245160" cy="48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5DFC8C-AC78-DFD1-20C2-6BE1286C20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10541" y="4155579"/>
                  <a:ext cx="257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B11140-2711-4B99-FD87-2D587E2E1E4A}"/>
                    </a:ext>
                  </a:extLst>
                </p14:cNvPr>
                <p14:cNvContentPartPr/>
                <p14:nvPr/>
              </p14:nvContentPartPr>
              <p14:xfrm>
                <a:off x="4098621" y="4270779"/>
                <a:ext cx="201240" cy="24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B11140-2711-4B99-FD87-2D587E2E1E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92501" y="4264659"/>
                  <a:ext cx="213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E7AF7F-A485-9508-FD8E-499396FF4BC3}"/>
                    </a:ext>
                  </a:extLst>
                </p14:cNvPr>
                <p14:cNvContentPartPr/>
                <p14:nvPr/>
              </p14:nvContentPartPr>
              <p14:xfrm>
                <a:off x="4371501" y="4059099"/>
                <a:ext cx="351720" cy="41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E7AF7F-A485-9508-FD8E-499396FF4B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65381" y="4052979"/>
                  <a:ext cx="363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17BA74-C254-6C1C-A21F-FF1DE36C54F0}"/>
                    </a:ext>
                  </a:extLst>
                </p14:cNvPr>
                <p14:cNvContentPartPr/>
                <p14:nvPr/>
              </p14:nvContentPartPr>
              <p14:xfrm>
                <a:off x="4770741" y="3989979"/>
                <a:ext cx="94320" cy="27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17BA74-C254-6C1C-A21F-FF1DE36C54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64621" y="3983859"/>
                  <a:ext cx="106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B6DC41-5DBA-AD5D-548E-F7A4773238FA}"/>
                    </a:ext>
                  </a:extLst>
                </p14:cNvPr>
                <p14:cNvContentPartPr/>
                <p14:nvPr/>
              </p14:nvContentPartPr>
              <p14:xfrm>
                <a:off x="4777221" y="4042899"/>
                <a:ext cx="147960" cy="10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B6DC41-5DBA-AD5D-548E-F7A4773238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71101" y="4036779"/>
                  <a:ext cx="16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DCA810-0C93-E6A5-2726-3E22A1854335}"/>
                    </a:ext>
                  </a:extLst>
                </p14:cNvPr>
                <p14:cNvContentPartPr/>
                <p14:nvPr/>
              </p14:nvContentPartPr>
              <p14:xfrm>
                <a:off x="4992501" y="4041459"/>
                <a:ext cx="16380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DCA810-0C93-E6A5-2726-3E22A18543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86381" y="4035339"/>
                  <a:ext cx="176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66DEEF-1DB3-B503-C09D-FF874B059571}"/>
                    </a:ext>
                  </a:extLst>
                </p14:cNvPr>
                <p14:cNvContentPartPr/>
                <p14:nvPr/>
              </p14:nvContentPartPr>
              <p14:xfrm>
                <a:off x="5208861" y="4115259"/>
                <a:ext cx="56880" cy="9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66DEEF-1DB3-B503-C09D-FF874B05957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02741" y="4109139"/>
                  <a:ext cx="69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ED0D08-1544-3307-D1E5-9BCFA6F4515F}"/>
                    </a:ext>
                  </a:extLst>
                </p14:cNvPr>
                <p14:cNvContentPartPr/>
                <p14:nvPr/>
              </p14:nvContentPartPr>
              <p14:xfrm>
                <a:off x="5099421" y="3957579"/>
                <a:ext cx="1224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ED0D08-1544-3307-D1E5-9BCFA6F451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93301" y="3951459"/>
                  <a:ext cx="24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632A43-4181-47B7-1F68-D3A14AC81C2E}"/>
                    </a:ext>
                  </a:extLst>
                </p14:cNvPr>
                <p14:cNvContentPartPr/>
                <p14:nvPr/>
              </p14:nvContentPartPr>
              <p14:xfrm>
                <a:off x="5346741" y="4043619"/>
                <a:ext cx="156240" cy="144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632A43-4181-47B7-1F68-D3A14AC81C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40621" y="4037499"/>
                  <a:ext cx="168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A6DA53-E93C-00A8-B8E8-ABBD89F15E55}"/>
                    </a:ext>
                  </a:extLst>
                </p14:cNvPr>
                <p14:cNvContentPartPr/>
                <p14:nvPr/>
              </p14:nvContentPartPr>
              <p14:xfrm>
                <a:off x="5445741" y="3797379"/>
                <a:ext cx="161280" cy="28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A6DA53-E93C-00A8-B8E8-ABBD89F15E5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9621" y="3791259"/>
                  <a:ext cx="173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670F67-D08A-E6C1-5F4E-7798B0FD58C6}"/>
                    </a:ext>
                  </a:extLst>
                </p14:cNvPr>
                <p14:cNvContentPartPr/>
                <p14:nvPr/>
              </p14:nvContentPartPr>
              <p14:xfrm>
                <a:off x="5475981" y="3942459"/>
                <a:ext cx="427680" cy="54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670F67-D08A-E6C1-5F4E-7798B0FD58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69861" y="3936339"/>
                  <a:ext cx="439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309BAC-E8E2-7984-3C1B-675E71DA262A}"/>
                    </a:ext>
                  </a:extLst>
                </p14:cNvPr>
                <p14:cNvContentPartPr/>
                <p14:nvPr/>
              </p14:nvContentPartPr>
              <p14:xfrm>
                <a:off x="6027141" y="3610539"/>
                <a:ext cx="182880" cy="53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309BAC-E8E2-7984-3C1B-675E71DA26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21021" y="3604419"/>
                  <a:ext cx="1951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D20E0F-BEEC-0EAD-D1EB-D3A7CDE56D90}"/>
                    </a:ext>
                  </a:extLst>
                </p14:cNvPr>
                <p14:cNvContentPartPr/>
                <p14:nvPr/>
              </p14:nvContentPartPr>
              <p14:xfrm>
                <a:off x="6318381" y="3821859"/>
                <a:ext cx="72720" cy="20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D20E0F-BEEC-0EAD-D1EB-D3A7CDE56D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12261" y="3815739"/>
                  <a:ext cx="84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F92998-7E7E-6C6F-1B2E-ADA10AF6EA2C}"/>
                    </a:ext>
                  </a:extLst>
                </p14:cNvPr>
                <p14:cNvContentPartPr/>
                <p14:nvPr/>
              </p14:nvContentPartPr>
              <p14:xfrm>
                <a:off x="6451221" y="3649779"/>
                <a:ext cx="140400" cy="304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F92998-7E7E-6C6F-1B2E-ADA10AF6EA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45101" y="3643659"/>
                  <a:ext cx="152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16955F-362A-6463-5BAB-3DFB6AEEA582}"/>
                    </a:ext>
                  </a:extLst>
                </p14:cNvPr>
                <p14:cNvContentPartPr/>
                <p14:nvPr/>
              </p14:nvContentPartPr>
              <p14:xfrm>
                <a:off x="6707901" y="3704139"/>
                <a:ext cx="158760" cy="21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16955F-362A-6463-5BAB-3DFB6AEEA58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01781" y="3698019"/>
                  <a:ext cx="171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0A365F-4FE1-8F40-E1AB-18811AC457EA}"/>
                    </a:ext>
                  </a:extLst>
                </p14:cNvPr>
                <p14:cNvContentPartPr/>
                <p14:nvPr/>
              </p14:nvContentPartPr>
              <p14:xfrm>
                <a:off x="6877101" y="3641139"/>
                <a:ext cx="212400" cy="169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0A365F-4FE1-8F40-E1AB-18811AC457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70981" y="3635019"/>
                  <a:ext cx="224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3CC82A-63CB-DE3D-D424-D268C2385C8C}"/>
                    </a:ext>
                  </a:extLst>
                </p14:cNvPr>
                <p14:cNvContentPartPr/>
                <p14:nvPr/>
              </p14:nvContentPartPr>
              <p14:xfrm>
                <a:off x="6943701" y="3509379"/>
                <a:ext cx="12240" cy="5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3CC82A-63CB-DE3D-D424-D268C2385C8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937581" y="3503259"/>
                  <a:ext cx="24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C1EC97-AD4C-1DF2-BBB2-74150D6EEE36}"/>
                    </a:ext>
                  </a:extLst>
                </p14:cNvPr>
                <p14:cNvContentPartPr/>
                <p14:nvPr/>
              </p14:nvContentPartPr>
              <p14:xfrm>
                <a:off x="7135581" y="3443859"/>
                <a:ext cx="173160" cy="52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C1EC97-AD4C-1DF2-BBB2-74150D6EEE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29461" y="3437739"/>
                  <a:ext cx="1854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C9457D-D659-E237-D9BC-AC6107EAC505}"/>
                    </a:ext>
                  </a:extLst>
                </p14:cNvPr>
                <p14:cNvContentPartPr/>
                <p14:nvPr/>
              </p14:nvContentPartPr>
              <p14:xfrm>
                <a:off x="7265901" y="3275379"/>
                <a:ext cx="198000" cy="29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C9457D-D659-E237-D9BC-AC6107EAC5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59781" y="3269259"/>
                  <a:ext cx="210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41CF4D-34D2-5FF1-1D23-1B3A084C3887}"/>
                    </a:ext>
                  </a:extLst>
                </p14:cNvPr>
                <p14:cNvContentPartPr/>
                <p14:nvPr/>
              </p14:nvContentPartPr>
              <p14:xfrm>
                <a:off x="7486221" y="3371139"/>
                <a:ext cx="206280" cy="20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41CF4D-34D2-5FF1-1D23-1B3A084C388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480101" y="3365019"/>
                  <a:ext cx="21852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62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10609</TotalTime>
  <Words>186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CML1001 – Structural Insights into Atoms and Molecules</vt:lpstr>
      <vt:lpstr>Particle in a Box – One Dimension (PIB-1D)</vt:lpstr>
      <vt:lpstr>Wavefunctions - Normalized</vt:lpstr>
      <vt:lpstr>Average Position</vt:lpstr>
      <vt:lpstr>Spread about ⟨x⟩</vt:lpstr>
      <vt:lpstr>Average Properties</vt:lpstr>
      <vt:lpstr>Average Momentum</vt:lpstr>
      <vt:lpstr>Spread in Momentum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CML511 – Quantum Chemistry 1: Shortfalls</dc:title>
  <dc:creator>Sameer Sapra</dc:creator>
  <cp:lastModifiedBy>Sameer Sapra</cp:lastModifiedBy>
  <cp:revision>26</cp:revision>
  <dcterms:created xsi:type="dcterms:W3CDTF">2023-07-25T13:49:16Z</dcterms:created>
  <dcterms:modified xsi:type="dcterms:W3CDTF">2025-08-18T10:23:06Z</dcterms:modified>
</cp:coreProperties>
</file>