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92" r:id="rId3"/>
    <p:sldId id="285" r:id="rId4"/>
    <p:sldId id="286" r:id="rId5"/>
    <p:sldId id="289" r:id="rId6"/>
    <p:sldId id="288" r:id="rId7"/>
    <p:sldId id="293" r:id="rId8"/>
    <p:sldId id="294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19" r:id="rId21"/>
    <p:sldId id="307" r:id="rId22"/>
    <p:sldId id="308" r:id="rId23"/>
    <p:sldId id="310" r:id="rId24"/>
    <p:sldId id="318" r:id="rId25"/>
    <p:sldId id="320" r:id="rId26"/>
    <p:sldId id="313" r:id="rId27"/>
    <p:sldId id="314" r:id="rId28"/>
    <p:sldId id="315" r:id="rId29"/>
    <p:sldId id="316" r:id="rId30"/>
    <p:sldId id="321" r:id="rId31"/>
    <p:sldId id="32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2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38:1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2 251 4153 0 0,'-2'-4'9282'0'0,"2"3"-9103"0"0,6-8 2245 0 0,9-9-1196 0 0,-9 12-785 0 0,-1-1-1 0 0,1-1 1 0 0,4-8-1 0 0,15-19-267 0 0,43-34 87 0 0,-57 60-224 0 0,-1 1 1 0 0,2 0 0 0 0,-1 1-1 0 0,1 0 1 0 0,15-6-1 0 0,-13 8-29 0 0,0 0 1 0 0,1 1-1 0 0,0 0 0 0 0,0 1 0 0 0,0 1 0 0 0,0 1 1 0 0,0 0-1 0 0,1 1 0 0 0,23 2 0 0 0,-10 2-4 0 0,-1 2-1 0 0,0 0 0 0 0,0 2 0 0 0,31 13 1 0 0,-47-16 9 0 0,-1 0 1 0 0,0 1 0 0 0,0 1-1 0 0,0-1 1 0 0,-1 2 0 0 0,0-1-1 0 0,0 2 1 0 0,17 17 0 0 0,-22-19 12 0 0,1 0 0 0 0,-1 1 1 0 0,0-1-1 0 0,0 1 0 0 0,-1 0 1 0 0,0 0-1 0 0,0 0 0 0 0,-1 1 1 0 0,0-1-1 0 0,-1 1 0 0 0,0 0 1 0 0,0 0-1 0 0,0 12 0 0 0,-2-5-51 0 0,0 1 0 0 0,-2 0-1 0 0,0-1 1 0 0,-1 0-1 0 0,-1 1 1 0 0,0-1 0 0 0,-10 23-1 0 0,1-9-48 0 0,-2 0 1 0 0,-32 50-1 0 0,34-62 70 0 0,0-1 0 0 0,-22 23 0 0 0,35-40 4 0 0,0 0 0 0 0,0 0 0 0 0,0 0 0 0 0,0 0 0 0 0,0 0 0 0 0,0 0 0 0 0,0 0 0 0 0,0 0 0 0 0,-1 1 0 0 0,1-1 0 0 0,0 0 0 0 0,0 0 0 0 0,0 0 0 0 0,0 0 0 0 0,0 0 0 0 0,0 0 0 0 0,0 0 0 0 0,0 0 0 0 0,0 0 0 0 0,-1 0 0 0 0,1 0 0 0 0,0 0 0 0 0,0 0 0 0 0,0 0 1 0 0,0 0-1 0 0,0 0 0 0 0,0 0 0 0 0,0 0 0 0 0,-1 0 0 0 0,1 0 0 0 0,0 0 0 0 0,0 0 0 0 0,0 0 0 0 0,0 0 0 0 0,0 0 0 0 0,0 0 0 0 0,0 0 0 0 0,0 0 0 0 0,-1 0 0 0 0,1 0 0 0 0,0 0 0 0 0,0 0 0 0 0,0 0 0 0 0,0 0 0 0 0,0 0 0 0 0,0 0 0 0 0,0-1 0 0 0,0 1 0 0 0,0 0 0 0 0,0 0 0 0 0,-1 0 1 0 0,1 0-1 0 0,0 0 0 0 0,0 0 0 0 0,0 0 0 0 0,0 0 0 0 0,0 0 0 0 0,0-1 0 0 0,0 1 0 0 0,0 0 0 0 0,-1-12 90 0 0,5-14 84 0 0,0 12-112 0 0,0 1 0 0 0,1 0 0 0 0,0 0-1 0 0,1 0 1 0 0,12-19 0 0 0,46-57-55 0 0,-37 52 0 0 0,127-140-48 0 0,-61 76-129 0 0,-10 20 578 0 0,-94 88 604 0 0,-9 13-961 0 0,-13 33-94 0 0,27-41 54 0 0,0 0-1 0 0,-1-1 1 0 0,-1 0 0 0 0,-14 16 0 0 0,19-22 8 0 0,-1-1 1 0 0,1 2-1 0 0,-1-1 0 0 0,2 0 0 0 0,-1 1 1 0 0,0-1-1 0 0,1 1 0 0 0,-3 10 1 0 0,2-2-71 0 0,0 0 0 0 0,-2 24 0 0 0,4-29 40 0 0,1-1 1 0 0,0 1-1 0 0,1 0 0 0 0,0 0 0 0 0,0 0 0 0 0,1-1 0 0 0,0 1 0 0 0,1-1 0 0 0,-1 1 0 0 0,2-1 1 0 0,-1 0-1 0 0,1 0 0 0 0,0 0 0 0 0,1-1 0 0 0,0 1 0 0 0,0-1 0 0 0,1 0 0 0 0,0 0 0 0 0,0-1 1 0 0,0 0-1 0 0,1 0 0 0 0,0-1 0 0 0,0 1 0 0 0,0-1 0 0 0,1-1 0 0 0,-1 0 0 0 0,1 0 0 0 0,0 0 1 0 0,1-1-1 0 0,-1 0 0 0 0,1 0 0 0 0,-1-1 0 0 0,1-1 0 0 0,0 1 0 0 0,14-1 0 0 0,-2 0 58 0 0,0-2 0 0 0,0 0 0 0 0,0-2 0 0 0,-1 0 0 0 0,1-1 0 0 0,-1-1 0 0 0,33-13 0 0 0,-40 12-45 0 0,0 0-1 0 0,0 0 1 0 0,0-2 0 0 0,-1 1 0 0 0,0-2 0 0 0,0 1 0 0 0,-1-2-1 0 0,0 1 1 0 0,-1-2 0 0 0,0 1 0 0 0,16-24 0 0 0,-23 29-507 0 0,-1-1 0 0 0,1 1 0 0 0,-1-1 0 0 0,0 1 1 0 0,0-1-1 0 0,-1 0 0 0 0,1 0 0 0 0,-1-6 0 0 0,1-28-9871 0 0,-2 25 5172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1:2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 2913 0 0,'-3'0'708'0'0,"0"0"1"0"0,0 0 0 0 0,-1 0 0 0 0,1 0 0 0 0,0 1-1 0 0,0-1 1 0 0,0 1 0 0 0,-1 0 0 0 0,1 0 0 0 0,0 0-1 0 0,-4 2 1 0 0,3-1-96 0 0,-1 0 0 0 0,1-1 0 0 0,-1 0 0 0 0,0 0-1 0 0,-5 1 1 0 0,3-2-390 0 0,-1 1-1 0 0,1 1 1 0 0,0-1 0 0 0,0 1-1 0 0,0 1 1 0 0,1-1-1 0 0,-1 1 1 0 0,1 0 0 0 0,-1 0-1 0 0,1 1 1 0 0,0 0-1 0 0,0 0 1 0 0,0 1-1 0 0,1-1 1 0 0,0 1 0 0 0,-7 8-1 0 0,-2 3-9 0 0,0 1 0 0 0,2 0-1 0 0,0 0 1 0 0,-13 27 0 0 0,-4 20-51 0 0,3 1-1 0 0,2 1 1 0 0,3 1-1 0 0,-13 83 1 0 0,15-47-51 0 0,-7 172-1 0 0,30 108-286 0 0,3-294 12 0 0,4 0 0 0 0,23 91-1 0 0,-18-117-159 0 0,4 0-1 0 0,1-1 0 0 0,46 90 0 0 0,-52-125-104 0 0,1 0 0 0 0,2-1 0 0 0,0-1 0 0 0,2-1 0 0 0,1-1 0 0 0,0 0 0 0 0,2-1 0 0 0,0-2 0 0 0,49 33 0 0 0,-47-38 84 0 0,0-1 1 0 0,1 0-1 0 0,0-3 1 0 0,1 0-1 0 0,0-1 0 0 0,1-2 1 0 0,0 0-1 0 0,0-3 1 0 0,1 0-1 0 0,52 2 1 0 0,-25-8-643 0 0,0-3 0 0 0,-1-2 0 0 0,60-14 0 0 0,160-54-4510 0 0,-187 47 4282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0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91 2248 0 0,'-7'-7'6680'0'0,"6"6"-6386"0"0,0 0 0 0 0,0 0 0 0 0,0 1-1 0 0,1-1 1 0 0,-1 0 0 0 0,0 0 0 0 0,0 0-1 0 0,0 1 1 0 0,0-1 0 0 0,0 0-1 0 0,0 1 1 0 0,-1-1 0 0 0,1 1 0 0 0,0 0-1 0 0,0-1 1 0 0,0 1 0 0 0,0 0 0 0 0,-1 0-1 0 0,-1-1 1 0 0,-6-3 1444 0 0,0 0-387 0 0,9 4-1318 0 0,0 0-1 0 0,0 0 1 0 0,0 0-1 0 0,0 0 1 0 0,-1 0-1 0 0,1 0 0 0 0,0 0 1 0 0,0 0-1 0 0,0 0 1 0 0,0-1-1 0 0,0 1 1 0 0,0 0-1 0 0,0 0 1 0 0,-1 0-1 0 0,1 0 1 0 0,0 0-1 0 0,0 1 1 0 0,0-1-1 0 0,0 0 0 0 0,0 0 1 0 0,0 0-1 0 0,0 0 1 0 0,-1 0-1 0 0,1 0 1 0 0,0 0-1 0 0,0 0 1 0 0,0 0-1 0 0,0 0 1 0 0,0 0-1 0 0,0 0 1 0 0,0 0-1 0 0,0 0 0 0 0,0 0 1 0 0,0 0-1 0 0,-1 1 1 0 0,1-1-1 0 0,0 0 1 0 0,0 0-1 0 0,0 0 1 0 0,0 0-1 0 0,0 0 1 0 0,0 0-1 0 0,0 0 1 0 0,0 1-1 0 0,0-1 0 0 0,0 0 1 0 0,0 0-1 0 0,0 0 1 0 0,0 0-1 0 0,0 0 1 0 0,0 0-1 0 0,5 59 3698 0 0,13 42-3711 0 0,-4-28 52 0 0,-3-25-42 0 0,3 0 0 0 0,1-1 0 0 0,25 53 0 0 0,-17-44-101 0 0,-16-38 27 0 0,1-1 0 0 0,1 0 0 0 0,0-1 0 0 0,1 0 0 0 0,1 0 0 0 0,0-1 0 0 0,20 20 0 0 0,-24-28 21 0 0,0-1 0 0 0,0 0 0 0 0,0 0 0 0 0,1-1-1 0 0,0 0 1 0 0,0 0 0 0 0,0-1 0 0 0,1 0 0 0 0,-1-1-1 0 0,1 0 1 0 0,0 0 0 0 0,0 0 0 0 0,0-1 0 0 0,0-1-1 0 0,0 0 1 0 0,0 0 0 0 0,12-1 0 0 0,-4-1 78 0 0,0-2 1 0 0,0 0 0 0 0,-1 0-1 0 0,1-2 1 0 0,-1 0 0 0 0,28-13-1 0 0,90-56 352 0 0,-110 59-285 0 0,-10 6-29 0 0,-1-1 0 0 0,1 0-1 0 0,-2-1 1 0 0,1-1 0 0 0,-2 0-1 0 0,0-1 1 0 0,11-14 0 0 0,-9 8 42 0 0,-1-1 0 0 0,0 0 0 0 0,-2-1 0 0 0,14-34 1 0 0,-20 42-142 0 0,-1 1 1 0 0,1-1-1 0 0,-2 0 1 0 0,0 0 0 0 0,0 0-1 0 0,-2 0 1 0 0,1 0-1 0 0,-3-23 1 0 0,-1 19-17 0 0,-1-1 1 0 0,0 1-1 0 0,-2 0 1 0 0,1 0-1 0 0,-16-29 0 0 0,18 40-150 0 0,1 1 0 0 0,0 0 0 0 0,1-1 0 0 0,0 1 0 0 0,0-1 0 0 0,0 0 0 0 0,0 1-1 0 0,1-1 1 0 0,0 0 0 0 0,0 1 0 0 0,0-1 0 0 0,1 0 0 0 0,1-6 0 0 0,10-30-3373 0 0,4 2-4910 0 0,-12 31 2977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0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10186 0 0,'0'0'2786'0'0,"-2"24"2897"0"0,-13 72-2100 0 0,12-64-3442 0 0,1 0-1 0 0,4 52 0 0 0,7-4 26 0 0,21 82 0 0 0,32 77-196 0 0,-33-128 24 0 0,41 133-73 0 0,-64-228 94 0 0,11 31 51 0 0,-2 0 0 0 0,10 63 0 0 0,-24-99 82 0 0,-2-11-332 0 0,-5-20-1011 0 0,1 5-440 0 0,-15-36-8899 0 0,11 28 3846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1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5 9010 0 0,'15'-4'5501'0'0,"-15"4"-5350"0"0,0 0 1 0 0,1 0 0 0 0,-1 0 0 0 0,0 0-1 0 0,1 0 1 0 0,-1 0 0 0 0,1 0 0 0 0,-1 0-1 0 0,0 0 1 0 0,1 0 0 0 0,-1 0 0 0 0,1 0-1 0 0,-1 0 1 0 0,0 0 0 0 0,1 0 0 0 0,-1 0-1 0 0,0 1 1 0 0,1-1 0 0 0,-1 0 0 0 0,0 0-1 0 0,1 0 1 0 0,-1 0 0 0 0,0 1 0 0 0,1-1-1 0 0,-1 0 1 0 0,0 1 0 0 0,0-1 0 0 0,1 0-1 0 0,-1 0 1 0 0,0 1 0 0 0,0-1 0 0 0,1 0-1 0 0,-1 1 1 0 0,0-1 0 0 0,0 1 782 0 0,-13 21 1852 0 0,-5 2-2644 0 0,1 0-1 0 0,1 1 0 0 0,2 0 0 0 0,0 2 0 0 0,2-1 1 0 0,1 2-1 0 0,-11 36 0 0 0,-34 208-212 0 0,39-173 158 0 0,-59 364-304 0 0,-51 251 265 0 0,-88 295-711 0 0,176-825 621 0 0,35-145-1143 0 0,5-53-904 0 0,0-1-1 0 0,6-19 1 0 0,-1 4-422 0 0,-1-1-1166 0 0,2-7-2655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12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86 374 8146 0 0,'0'0'136'0'0,"-1"0"1"0"0,1 0 0 0 0,0 1-1 0 0,0-1 1 0 0,-1 0 0 0 0,1 0-1 0 0,0 0 1 0 0,0 1-1 0 0,-1-1 1 0 0,1 0 0 0 0,0 0-1 0 0,0 1 1 0 0,0-1 0 0 0,0 0-1 0 0,0 0 1 0 0,-1 1 0 0 0,1-1-1 0 0,0 0 1 0 0,0 1-1 0 0,0-1 1 0 0,0 0 0 0 0,0 0-1 0 0,0 1 1 0 0,0-1 0 0 0,0 0-1 0 0,0 1 1 0 0,0-1 0 0 0,0 0-1 0 0,0 1 1 0 0,0-1 0 0 0,0 0-1 0 0,0 0 1 0 0,0 1-1 0 0,1-1 1 0 0,-1 0 0 0 0,0 0-1 0 0,0 1 1 0 0,0-1 0 0 0,0 0-1 0 0,1 0 1 0 0,-1 1 0 0 0,0-1-1 0 0,0 0 1 0 0,0 0-1 0 0,1 0 1 0 0,-1 1 0 0 0,0-1-1 0 0,0 0 1 0 0,1 0 0 0 0,-1 0-1 0 0,0 0 1 0 0,0 0 0 0 0,1 1-1 0 0,-1-1 1 0 0,0 0-1 0 0,1 0 1 0 0,-1 0 0 0 0,0 0-1 0 0,1 0 1 0 0,0 1 21 0 0,0-1-1 0 0,0 1 1 0 0,0-1 0 0 0,0 0 0 0 0,1 1-1 0 0,-1-1 1 0 0,0 0 0 0 0,0 0 0 0 0,0 0-1 0 0,0 1 1 0 0,1-1 0 0 0,-1 0 0 0 0,0-1-1 0 0,0 1 1 0 0,0 0 0 0 0,0 0 0 0 0,1 0-1 0 0,-1-1 1 0 0,1 0 0 0 0,4-3 294 0 0,-1 0 0 0 0,0 0 0 0 0,0-1 0 0 0,0 0 0 0 0,-1 0 0 0 0,8-10 0 0 0,-7 8-239 0 0,0 0 0 0 0,1 0 1 0 0,8-7-1 0 0,215-198 456 0 0,-207 189-634 0 0,-12 12-15 0 0,0 1 0 0 0,1 0 1 0 0,0 0-1 0 0,23-14 0 0 0,-33 22-20 0 0,1 1 0 0 0,0 0 0 0 0,-1 0 0 0 0,1 0 0 0 0,0 0 0 0 0,0 1 0 0 0,0-1 0 0 0,0 0-1 0 0,0 1 1 0 0,0-1 0 0 0,0 1 0 0 0,0 0 0 0 0,0 0 0 0 0,0-1 0 0 0,0 1 0 0 0,0 1 0 0 0,0-1 0 0 0,0 0 0 0 0,0 0 0 0 0,0 1-1 0 0,0-1 1 0 0,-1 1 0 0 0,1 0 0 0 0,0-1 0 0 0,0 1 0 0 0,0 0 0 0 0,0 0 0 0 0,-1 0 0 0 0,1 0 0 0 0,0 1 0 0 0,1 1 0 0 0,14 10-8 0 0,-9-8 12 0 0,0 1 1 0 0,-1 1 0 0 0,0-1 0 0 0,0 1-1 0 0,0 1 1 0 0,9 12 0 0 0,-8-4 35 0 0,-1-1 0 0 0,-1 1 0 0 0,0 0 0 0 0,-2 1-1 0 0,1-1 1 0 0,-2 1 0 0 0,2 20 0 0 0,9 36-159 0 0,31 85 147 0 0,-19-69 68 0 0,-20-69-139 0 0,4 36 0 0 0,-9-49 68 0 0,0-1 0 0 0,-1 1 0 0 0,0 0 0 0 0,0 0 0 0 0,-1 0 0 0 0,0-1 0 0 0,0 1 0 0 0,0 0 0 0 0,-4 8 0 0 0,5-14 8 0 0,-1 1 0 0 0,0-1 0 0 0,0 0 0 0 0,0 1 0 0 0,0-1 0 0 0,0 0 0 0 0,0 0 1 0 0,0 1-1 0 0,0-1 0 0 0,0 0 0 0 0,-1 0 0 0 0,1 0 0 0 0,0 0 0 0 0,-1 0 0 0 0,1-1 0 0 0,-1 1 0 0 0,1 0 0 0 0,-3 0 0 0 0,0 0 25 0 0,1 0 0 0 0,-1-1 0 0 0,0 1 0 0 0,1-1 0 0 0,-1 0 0 0 0,0 0-1 0 0,-6-1 1 0 0,-3-2 63 0 0,1 1 0 0 0,-1-2 0 0 0,-20-8 0 0 0,-88-34 191 0 0,-13-5 39 0 0,96 37-659 0 0,-1 1 0 0 0,-1 1 1 0 0,-76-11-1 0 0,12 10-5959 0 0,55 6-2436 0 0,34 5 2011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13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1542 1 10658 0 0,'0'0'255'0'0,"1"0"0"0"0,-1 0 0 0 0,1 0-1 0 0,-1 0 1 0 0,1 0 0 0 0,-1 0-1 0 0,1 0 1 0 0,0 0 0 0 0,-1 0 0 0 0,1 0-1 0 0,-1 0 1 0 0,1 0 0 0 0,0 0 0 0 0,-1 0-1 0 0,1 1 1 0 0,-1-1 0 0 0,1 0 0 0 0,-1 0-1 0 0,1 1 1 0 0,-1-1 0 0 0,1 1 0 0 0,-10 8 1702 0 0,6-6-1821 0 0,-32 24 689 0 0,-49 27 0 0 0,-27 20-363 0 0,-177 130-400 0 0,287-203-65 0 0,-281 168-74 0 0,63-39-207 0 0,-147 66 109 0 0,295-160 187 0 0,57-29-8 0 0,-27 13 11 0 0,39-18 0 0 0,-1 0-1 0 0,0 0 0 0 0,0 0 1 0 0,1 0-1 0 0,-1 0 0 0 0,1 1 1 0 0,-1-1-1 0 0,1 1 1 0 0,0 0-1 0 0,-2 2 0 0 0,4-4-10 0 0,0 0 0 0 0,0 0 0 0 0,0 0-1 0 0,0 0 1 0 0,0 0 0 0 0,0 0 0 0 0,0-1-1 0 0,0 1 1 0 0,0 0 0 0 0,0 0 0 0 0,1 0-1 0 0,-1 0 1 0 0,0 0 0 0 0,1-1 0 0 0,-1 1-1 0 0,0 0 1 0 0,1 0 0 0 0,-1 0 0 0 0,1-1-1 0 0,-1 1 1 0 0,1 0 0 0 0,0-1 0 0 0,-1 1-1 0 0,1-1 1 0 0,0 1 0 0 0,-1 0 0 0 0,1-1 0 0 0,1 1-1 0 0,24 17 185 0 0,-22-16-127 0 0,179 94 428 0 0,-25-15-562 0 0,-99-48 26 0 0,317 200-67 0 0,-332-201 66 0 0,-2 2 0 0 0,-1 2 1 0 0,-2 2-1 0 0,-1 2 0 0 0,-2 1 1 0 0,34 51-1 0 0,64 116 184 0 0,-111-168 54 0 0,-2 1 0 0 0,-1 1 0 0 0,23 79 0 0 0,-42-118-171 0 0,0 1 0 0 0,0-1 1 0 0,0 1-1 0 0,-1-1 0 0 0,0 1 0 0 0,0 0 0 0 0,0-1 0 0 0,0 6 0 0 0,0-9-90 0 0,-1 1 1 0 0,1 0-1 0 0,0 0 0 0 0,0-1 0 0 0,0 1 0 0 0,-1-1 1 0 0,1 1-1 0 0,0 0 0 0 0,-1-1 0 0 0,1 1 0 0 0,0-1 0 0 0,-1 1 1 0 0,1 0-1 0 0,-1-1 0 0 0,1 1 0 0 0,-1-1 0 0 0,1 0 1 0 0,-1 1-1 0 0,1-1 0 0 0,-1 1 0 0 0,0-1 0 0 0,1 0 1 0 0,-1 1-1 0 0,0-1 0 0 0,1 0 0 0 0,-1 0 0 0 0,1 0 0 0 0,-1 1 1 0 0,0-1-1 0 0,0 0 0 0 0,1 0 0 0 0,-1 0 0 0 0,0 0 1 0 0,1 0-1 0 0,-1 0 0 0 0,0 0 0 0 0,1 0 0 0 0,-1-1 1 0 0,0 1-1 0 0,1 0 0 0 0,-1 0 0 0 0,0-1 0 0 0,1 1 0 0 0,-1 0 1 0 0,0-1-1 0 0,1 1 0 0 0,-1 0 0 0 0,1-1 0 0 0,-2 0 1 0 0,-23-18-8287 0 0,14 10 2072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1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1 236 8506 0 0,'7'8'4925'0'0,"2"2"-3365"0"0,-6 5-1090 0 0,0 0-1 0 0,-1 0 0 0 0,-1 0 1 0 0,0 0-1 0 0,-1 0 0 0 0,-1 0 1 0 0,0-1-1 0 0,-6 24 0 0 0,3-10-335 0 0,0 33 0 0 0,4-24-141 0 0,1 1 0 0 0,2-1 0 0 0,1 0 0 0 0,3 0 1 0 0,0-1-1 0 0,3 0 0 0 0,21 54 0 0 0,-21-67-17 0 0,57 116-87 0 0,-60-126 94 0 0,1 0-1 0 0,1-1 0 0 0,0 0 1 0 0,1-1-1 0 0,0 1 0 0 0,0-2 1 0 0,25 19-1 0 0,-28-24 55 0 0,0-1-1 0 0,0 0 0 0 0,0 0 1 0 0,1-1-1 0 0,-1 0 1 0 0,1 0-1 0 0,0-1 0 0 0,0 0 1 0 0,0 0-1 0 0,0-1 1 0 0,0 0-1 0 0,0 0 1 0 0,1-1-1 0 0,-1 0 0 0 0,0 0 1 0 0,0-1-1 0 0,1 0 1 0 0,-1-1-1 0 0,0 0 0 0 0,11-4 1 0 0,-5 1 69 0 0,-1-2 1 0 0,1 0-1 0 0,-1-1 1 0 0,0 0-1 0 0,-1-1 1 0 0,1 0-1 0 0,-2-1 1 0 0,0 0-1 0 0,0-1 1 0 0,11-14 0 0 0,13-19 141 0 0,41-65 0 0 0,-61 84-196 0 0,-1-2 0 0 0,-1 1 0 0 0,-1-1 1 0 0,10-41-1 0 0,-10 21-77 0 0,-3 0 0 0 0,6-97 0 0 0,-15-98-567 0 0,3 140 140 0 0,1 19-882 0 0,-4 81 1109 0 0,-2-24-575 0 0,2 25 567 0 0,0 1 0 0 0,0-1-1 0 0,0 0 1 0 0,0 1-1 0 0,0-1 1 0 0,-1 0 0 0 0,1 0-1 0 0,0 1 1 0 0,0-1-1 0 0,-1 0 1 0 0,1 1 0 0 0,0-1-1 0 0,-1 1 1 0 0,1-1-1 0 0,0 0 1 0 0,-1 1 0 0 0,1-1-1 0 0,-1 1 1 0 0,1-1-1 0 0,-1 1 1 0 0,1-1 0 0 0,-1 1-1 0 0,0-1 1 0 0,1 1-1 0 0,-1 0 1 0 0,0-1 0 0 0,1 1-1 0 0,-1 0 1 0 0,-1-1-1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14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12211 0 0,'-1'12'6523'0'0,"7"27"-5711"0"0,-3-20-282 0 0,55 262 398 0 0,1 4-1004 0 0,-38-119 83 0 0,0 286 0 0 0,-26-331-1247 0 0,-4-145-9932 0 0,5 14 6195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1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11931 0 0,'2'14'6968'0'0,"-8"23"-5799"0"0,2-14-415 0 0,-3 53 45 0 0,3 100-1 0 0,17 77-201 0 0,-5-127-460 0 0,22 227-254 0 0,3 71 163 0 0,-27-241 28 0 0,-8 0-1 0 0,-27 195 0 0 0,20-306-67 0 0,5-26 89 0 0,-14 53 0 0 0,18-98-115 0 0,0 0-1 0 0,0 0 0 0 0,0 0 0 0 0,-1 1 0 0 0,1-1 0 0 0,0 0 1 0 0,-1 0-1 0 0,1 0 0 0 0,-1 0 0 0 0,1 0 0 0 0,-1 0 0 0 0,1 0 1 0 0,-1-1-1 0 0,0 1 0 0 0,0 0 0 0 0,-1 1 0 0 0,2-2-39 0 0,-1 0 1 0 0,1 0-1 0 0,-1 0 0 0 0,1 0 0 0 0,0 0 1 0 0,-1 0-1 0 0,1 0 0 0 0,-1-1 0 0 0,1 1 0 0 0,0 0 1 0 0,-1 0-1 0 0,1 0 0 0 0,0-1 0 0 0,-1 1 0 0 0,1 0 1 0 0,0 0-1 0 0,-1-1 0 0 0,1 1 0 0 0,0 0 0 0 0,0-1 1 0 0,-1 1-1 0 0,1 0 0 0 0,0-1 0 0 0,0 1 1 0 0,-1 0-1 0 0,1-1 0 0 0,0 1 0 0 0,0-1 0 0 0,-15-41-4009 0 0,13 35 3544 0 0,-1-3-1572 0 0,1 0 1 0 0,0-1 0 0 0,-1-12 0 0 0,1 1-3598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1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49 5841 0 0,'0'3'8570'0'0,"0"4"-4737"0"0,-4 21-3069 0 0,4-26-93 0 0,-8 66-506 0 0,2-1 1 0 0,4 1-1 0 0,3 0 1 0 0,9 68-1 0 0,-7-107-215 0 0,2 0 0 0 0,2-1 0 0 0,0 0 0 0 0,2 0-1 0 0,1-1 1 0 0,1 0 0 0 0,2 0 0 0 0,0-1 0 0 0,2-1 0 0 0,1-1-1 0 0,35 44 1 0 0,-44-61 96 0 0,1 1 0 0 0,0-1-1 0 0,0 0 1 0 0,0-1-1 0 0,1 0 1 0 0,0-1 0 0 0,0 1-1 0 0,1-2 1 0 0,-1 1 0 0 0,1-1-1 0 0,0-1 1 0 0,0 0 0 0 0,1 0-1 0 0,-1-1 1 0 0,0 0-1 0 0,1-1 1 0 0,-1 0 0 0 0,16-1-1 0 0,-10-2 126 0 0,-1 0-1 0 0,0 0 0 0 0,0-1 0 0 0,0-1 1 0 0,0-1-1 0 0,0 0 0 0 0,-1-1 0 0 0,0 0 1 0 0,0-1-1 0 0,0-1 0 0 0,24-18 0 0 0,-23 14-83 0 0,-1 0 1 0 0,0-1-1 0 0,-1 0 0 0 0,-1-1 0 0 0,0-1 1 0 0,0 0-1 0 0,-2 0 0 0 0,0-1 0 0 0,0-1 1 0 0,-2 0-1 0 0,0 0 0 0 0,-1 0 0 0 0,-1-1 0 0 0,0 0 1 0 0,-2 0-1 0 0,4-23 0 0 0,-4 7-38 0 0,-1-1-1 0 0,-4-58 1 0 0,-15-68-166 0 0,3 49-81 0 0,12 15-2609 0 0,1 52-6173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16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9066 0 0,'-2'0'329'0'0,"1"0"-1"0"0,0 1 1 0 0,0-1-1 0 0,-1 0 1 0 0,1 0-1 0 0,0 1 1 0 0,0-1 0 0 0,-1 1-1 0 0,1-1 1 0 0,0 1-1 0 0,0 0 1 0 0,0-1 0 0 0,0 1-1 0 0,0 0 1 0 0,0 0-1 0 0,0-1 1 0 0,0 1 0 0 0,0 0-1 0 0,-1 2 1 0 0,0 0-28 0 0,0 0 1 0 0,0 0 0 0 0,0 1 0 0 0,1-1-1 0 0,-1 1 1 0 0,-1 6 0 0 0,0 1-147 0 0,1 0 0 0 0,1 0-1 0 0,-1 21 1 0 0,20 204 825 0 0,29 219-407 0 0,-39-311-375 0 0,-11 169 1 0 0,-1-275-71 0 0,2-18-139 0 0,1 0 1 0 0,0 0 0 0 0,4 33 0 0 0,-4-53-25 0 0,1 0 1 0 0,0 1-1 0 0,0-1 0 0 0,0 0 1 0 0,0 0-1 0 0,0 1 1 0 0,0-1-1 0 0,0 0 1 0 0,0 0-1 0 0,0 1 0 0 0,0-1 1 0 0,0 0-1 0 0,0 0 1 0 0,1 1-1 0 0,-1-1 0 0 0,0 0 1 0 0,0 0-1 0 0,0 0 1 0 0,0 1-1 0 0,0-1 1 0 0,0 0-1 0 0,0 0 0 0 0,1 0 1 0 0,-1 1-1 0 0,0-1 1 0 0,0 0-1 0 0,0 0 1 0 0,0 0-1 0 0,1 0 0 0 0,-1 0 1 0 0,0 1-1 0 0,0-1 1 0 0,1 0-1 0 0,-1 0 1 0 0,0 0-1 0 0,5-8-1922 0 0,1-15-1497 0 0,-4-7-3001 0 0,0 13 1344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1:2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 10770 0 0,'-1'0'148'0'0,"1"-1"-1"0"0,-1 1 1 0 0,1-1-1 0 0,-1 1 1 0 0,1 0-1 0 0,-1 0 1 0 0,0-1 0 0 0,1 1-1 0 0,-1 0 1 0 0,0 0-1 0 0,1 0 1 0 0,-1 0-1 0 0,0 0 1 0 0,1 0-1 0 0,-1 0 1 0 0,0 0-1 0 0,1 0 1 0 0,-1 0-1 0 0,0 0 1 0 0,1 0-1 0 0,-1 0 1 0 0,1 0-1 0 0,-1 1 1 0 0,0-1 0 0 0,1 0-1 0 0,-1 0 1 0 0,1 1-1 0 0,-1-1 1 0 0,0 0-1 0 0,1 1 1 0 0,-1 0-1 0 0,1 0 69 0 0,-1 1-1 0 0,2-1 1 0 0,-1 0-1 0 0,0 0 0 0 0,0 1 1 0 0,0-1-1 0 0,0 0 1 0 0,1 0-1 0 0,-1 0 1 0 0,1 0-1 0 0,-1 1 1 0 0,1-1-1 0 0,-1 0 0 0 0,2 2 1 0 0,5 7 471 0 0,-1-1 0 0 0,15 16 0 0 0,75 66 362 0 0,63 68-657 0 0,-137-133-398 0 0,-1 0 0 0 0,-1 1 0 0 0,-1 1 0 0 0,25 53 0 0 0,-28-44 6 0 0,-2 1 0 0 0,-1 0-1 0 0,-2 1 1 0 0,-1 0 0 0 0,-3 1 0 0 0,4 50-1 0 0,-9-43-13 0 0,-2 0-1 0 0,-2 0 0 0 0,-2 0 0 0 0,-2 0 0 0 0,-13 49 1 0 0,-12 22-650 0 0,-83 198-1 0 0,18-107-2816 0 0,-9-7-4693 0 0,68-138 2334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16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8826 0 0,'0'5'6885'0'0,"-2"5"-3658"0"0,1-7-3054 0 0,1 0 0 0 0,-1 0 0 0 0,1 0-1 0 0,-1 0 1 0 0,1 0 0 0 0,0 0 0 0 0,0 0 0 0 0,0 0-1 0 0,0-1 1 0 0,1 6 0 0 0,3 0-126 0 0,0 0-1 0 0,1-1 0 0 0,0 1 1 0 0,0-1-1 0 0,1 0 1 0 0,0 0-1 0 0,11 10 0 0 0,56 43 424 0 0,-45-39-404 0 0,131 93-283 0 0,-91-67 129 0 0,159 119-72 0 0,-177-131 333 0 0,1-3 1 0 0,60 28 0 0 0,-33-29 105 0 0,16 7 586 0 0,-94-38-847 0 0,0 0 0 0 0,0 0 0 0 0,0 0 0 0 0,0 0 0 0 0,0 0 0 0 0,0 0 0 0 0,0 1 0 0 0,0-1 0 0 0,0 0 0 0 0,0 0 0 0 0,0 0 0 0 0,0 0 0 0 0,0 0 0 0 0,0 0 0 0 0,0 1-1 0 0,0-1 1 0 0,0 0 0 0 0,0 0 0 0 0,0 0 0 0 0,0 0 0 0 0,0 0 0 0 0,0 1 0 0 0,0-1 0 0 0,0 0 0 0 0,0 0 0 0 0,0 0 0 0 0,0 0 0 0 0,0 0 0 0 0,0 0 0 0 0,0 1 0 0 0,0-1 0 0 0,0 0 0 0 0,0 0 0 0 0,-1 0 0 0 0,1 0 0 0 0,0 0-1 0 0,0 0 1 0 0,0 0 0 0 0,0 0 0 0 0,0 0 0 0 0,0 0 0 0 0,0 1 0 0 0,-1-1 0 0 0,1 0 0 0 0,0 0 0 0 0,0 0 0 0 0,0 0 0 0 0,0 0 0 0 0,0 0 0 0 0,0 0 0 0 0,-1 0 0 0 0,1 0 0 0 0,-16 8 344 0 0,-27 9-289 0 0,33-14 47 0 0,1 1-118 0 0,0 1 1 0 0,0 0-1 0 0,1 0 0 0 0,-1 1 0 0 0,1 0 0 0 0,1 0 0 0 0,-1 1 1 0 0,1 0-1 0 0,-10 12 0 0 0,-6 12 9 0 0,-23 37 1 0 0,32-45-77 0 0,-237 414 267 0 0,169-285 120 0 0,-206 393 852 0 0,269-507-1179 0 0,2 0-1 0 0,-13 44 1 0 0,28-69-157 0 0,5-11-1935 0 0,-2-2 1660 0 0,0-1-1 0 0,1 0 0 0 0,-1 0 1 0 0,0 0-1 0 0,0 0 0 0 0,0 0 1 0 0,0 0-1 0 0,-1 0 0 0 0,1 0 1 0 0,0 0-1 0 0,0 0 0 0 0,0-3 1 0 0,7-12-4642 0 0,3-10-3096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50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1227 45 12099 0 0,'8'-17'2832'0'0,"-7"16"-2503"0"0,0 0 1 0 0,0-1 0 0 0,0 1-1 0 0,0 0 1 0 0,-1-1 0 0 0,1 1 0 0 0,-1-1-1 0 0,1 1 1 0 0,-1-1 0 0 0,0 1-1 0 0,1-3 1 0 0,-2 3-237 0 0,1 1-1 0 0,0-1 1 0 0,-1 0-1 0 0,0 1 1 0 0,1-1-1 0 0,-1 1 0 0 0,1-1 1 0 0,-1 1-1 0 0,0-1 1 0 0,1 1-1 0 0,-1-1 1 0 0,0 1-1 0 0,0 0 1 0 0,1-1-1 0 0,-1 1 1 0 0,0 0-1 0 0,0 0 1 0 0,1-1-1 0 0,-1 1 0 0 0,0 0 1 0 0,0 0-1 0 0,0 0 1 0 0,0 0-1 0 0,1 0 1 0 0,-1 0-1 0 0,0 0 1 0 0,0 0-1 0 0,-1 1 1 0 0,-7 0 136 0 0,0 0 0 0 0,0 0 0 0 0,0 1 0 0 0,1 0 0 0 0,-1 0 0 0 0,0 1 1 0 0,1 1-1 0 0,0-1 0 0 0,0 1 0 0 0,0 0 0 0 0,0 1 0 0 0,1 0 0 0 0,0 0 1 0 0,-12 12-1 0 0,-3 4-277 0 0,0 2 0 0 0,-35 50 1 0 0,45-55 50 0 0,1 1 0 0 0,1 0 0 0 0,1 0 0 0 0,0 1 1 0 0,-10 36-1 0 0,7-9-28 0 0,-9 71 0 0 0,12-35-85 0 0,2 144 0 0 0,25-19-139 0 0,52 116-76 0 0,27-6 263 0 0,-23-84 238 0 0,-60-187 143 0 0,-2 1-1 0 0,-2 0 1 0 0,-3 1 0 0 0,-1-1-1 0 0,-2 93 1 0 0,-6-116-102 0 0,-1-1-1 0 0,-1 1 1 0 0,-1-1-1 0 0,-1 1 1 0 0,-15 36-1 0 0,14-43-116 0 0,-2-1-1 0 0,0 0 0 0 0,-1-1 0 0 0,0 0 0 0 0,-2-1 0 0 0,0 0 0 0 0,0 0 0 0 0,-17 13 0 0 0,3-6 62 0 0,0-2-1 0 0,-1-1 0 0 0,-2-1 1 0 0,0-1-1 0 0,0-2 0 0 0,-1-1 1 0 0,-1-1-1 0 0,-1-1 0 0 0,-45 9 1 0 0,36-12-80 0 0,-1-1 0 0 0,0-3 1 0 0,0-1-1 0 0,0-3 0 0 0,0-1 1 0 0,0-2-1 0 0,-46-8 0 0 0,64 6-141 0 0,-1-1 1 0 0,2-1-1 0 0,-1-2 0 0 0,1 0 0 0 0,-34-17 1 0 0,48 21-295 0 0,0-2 0 0 0,0 1 1 0 0,1-1-1 0 0,0 0 0 0 0,0-1 1 0 0,0 0-1 0 0,1 0 0 0 0,0 0 1 0 0,1-1-1 0 0,-1 0 0 0 0,2-1 1 0 0,-1 1-1 0 0,1-1 0 0 0,0 0 1 0 0,-6-19-1 0 0,7 14-1458 0 0,0 0 0 0 0,1 0 0 0 0,-1-24 0 0 0,3-7-7734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5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376 193 1936 0 0,'1'-14'4676'0'0,"-1"12"-4018"0"0,0-1 1 0 0,0 1-1 0 0,0-1 0 0 0,0 1 1 0 0,0-1-1 0 0,0 1 0 0 0,-1 0 0 0 0,1-1 1 0 0,-1 1-1 0 0,0 0 0 0 0,0-1 1 0 0,-1-2-1 0 0,0 2-178 0 0,1 0 0 0 0,0 0 0 0 0,0 0 0 0 0,1 0 0 0 0,-1 0 0 0 0,1 0 0 0 0,-1 0-1 0 0,1 0 1 0 0,0-1 0 0 0,0 1 0 0 0,0 0 0 0 0,1-4 0 0 0,0-12 1009 0 0,0 17-1411 0 0,-2-1 1 0 0,1 0-1 0 0,0 1 0 0 0,0-1 0 0 0,-1 0 1 0 0,1 1-1 0 0,-1-1 0 0 0,0 1 0 0 0,0-1 1 0 0,0 1-1 0 0,0-1 0 0 0,0 1 0 0 0,-1 0 1 0 0,1-1-1 0 0,-1 1 0 0 0,0 0 0 0 0,1 0 1 0 0,-4-2-1 0 0,2 1-29 0 0,0 1 0 0 0,0 0 0 0 0,-1 0 0 0 0,1 0 0 0 0,-1 1 0 0 0,1-1-1 0 0,-1 1 1 0 0,0 0 0 0 0,0 0 0 0 0,1 0 0 0 0,-7 0 0 0 0,1 0-27 0 0,0 1-1 0 0,0 0 1 0 0,1 0-1 0 0,-1 1 1 0 0,0 1 0 0 0,1-1-1 0 0,-1 1 1 0 0,1 1-1 0 0,-1-1 1 0 0,-12 7-1 0 0,10-2-80 0 0,1 0 0 0 0,0 1-1 0 0,0 0 1 0 0,1 1-1 0 0,0-1 1 0 0,0 2-1 0 0,1-1 1 0 0,1 1-1 0 0,-1 1 1 0 0,2-1-1 0 0,-1 1 1 0 0,1 0 0 0 0,-4 14-1 0 0,-5 12-599 0 0,3 0 1 0 0,-16 75-1 0 0,23-80-21 0 0,0 0-1 0 0,2 0 1 0 0,2 58 0 0 0,2-73 568 0 0,1 0 1 0 0,0 0-1 0 0,1-1 0 0 0,1 1 1 0 0,0-1-1 0 0,2 0 0 0 0,0 0 0 0 0,15 29 1 0 0,-19-40 195 0 0,1-1 0 0 0,-1 1 0 0 0,1-1 0 0 0,1 0 0 0 0,-1 0 1 0 0,0 0-1 0 0,1-1 0 0 0,0 1 0 0 0,0-1 0 0 0,0 1 0 0 0,0-1 0 0 0,0-1 1 0 0,1 1-1 0 0,-1-1 0 0 0,1 1 0 0 0,0-1 0 0 0,0-1 0 0 0,0 1 1 0 0,0-1-1 0 0,0 1 0 0 0,0-1 0 0 0,0-1 0 0 0,0 1 0 0 0,0-1 0 0 0,0 0 1 0 0,1 0-1 0 0,-1-1 0 0 0,0 1 0 0 0,0-1 0 0 0,0 0 0 0 0,0 0 1 0 0,0-1-1 0 0,0 0 0 0 0,0 0 0 0 0,-1 0 0 0 0,1 0 0 0 0,0-1 0 0 0,-1 0 1 0 0,5-3-1 0 0,1-1 71 0 0,0-2 0 0 0,0 1 0 0 0,-1-1 0 0 0,0-1 0 0 0,-1 1 0 0 0,0-2 0 0 0,0 1 0 0 0,-1-1 1 0 0,-1 0-1 0 0,0 0 0 0 0,0-1 0 0 0,4-14 0 0 0,-5 13-84 0 0,-1 0-1 0 0,0-1 1 0 0,-1 0 0 0 0,-1 0-1 0 0,0 0 1 0 0,-1 0 0 0 0,0 0 0 0 0,-1 0-1 0 0,-1 0 1 0 0,-4-27 0 0 0,1 19-1 0 0,2 11-42 0 0,-1 0 0 0 0,0 0 0 0 0,0 0 0 0 0,-6-13 0 0 0,9 63-521 0 0,7 4 358 0 0,31 152-42 0 0,-31-168 60 0 0,1 0 0 0 0,2-1 0 0 0,0 0 1 0 0,28 48-1 0 0,-35-69 24 0 0,0 0-1 0 0,1 0 1 0 0,-1-1 0 0 0,1 1 0 0 0,0-1 0 0 0,0 0 0 0 0,0 0 0 0 0,1 0-1 0 0,0-1 1 0 0,-1 0 0 0 0,1 0 0 0 0,0 0 0 0 0,10 4 0 0 0,-11-6 55 0 0,0 0 1 0 0,1 0-1 0 0,-1 0 1 0 0,1-1-1 0 0,0 0 1 0 0,-1 1-1 0 0,1-2 1 0 0,-1 1-1 0 0,1-1 1 0 0,-1 1-1 0 0,1-1 1 0 0,-1 0-1 0 0,0-1 1 0 0,1 1-1 0 0,-1-1 1 0 0,0 0-1 0 0,0 0 1 0 0,4-2-1 0 0,4-4 56 0 0,-1 0 1 0 0,0 0-1 0 0,0-1 0 0 0,-1-1 0 0 0,0 1 0 0 0,-1-2 0 0 0,12-15 0 0 0,-2-1 117 0 0,29-59 0 0 0,-41 71-99 0 0,-1-1 1 0 0,-1 0-1 0 0,0 0 0 0 0,-1 0 1 0 0,0-1-1 0 0,-2 1 0 0 0,0-1 1 0 0,-1-23-1 0 0,-2-17 182 0 0,-11-64 0 0 0,1 17-25 0 0,7 60-28 0 0,-3-95 722 0 0,10 122-571 0 0,-2 11-35 0 0,0 11 133 0 0,0 21-410 0 0,1 1-1 0 0,2-1 1 0 0,9 38-1 0 0,29 79-82 0 0,-21-77-40 0 0,-10-31-147 0 0,2 0 1 0 0,17 34-1 0 0,-23-55 90 0 0,1-1 0 0 0,0 1 0 0 0,1-2 0 0 0,0 1 0 0 0,1-1 0 0 0,0 0 0 0 0,19 15 0 0 0,-26-24 158 0 0,0-1 1 0 0,1 1 0 0 0,0-1 0 0 0,-1 0 0 0 0,1 0 0 0 0,0 0 0 0 0,0 0 0 0 0,0-1 0 0 0,1 1 0 0 0,-1-1 0 0 0,0 0 0 0 0,0-1 0 0 0,1 1 0 0 0,-1-1 0 0 0,0 1 0 0 0,7-2 0 0 0,-6 0 39 0 0,1 0 1 0 0,-1 0-1 0 0,0-1 1 0 0,0 1-1 0 0,0-1 0 0 0,0-1 1 0 0,0 1-1 0 0,0-1 1 0 0,-1 0-1 0 0,1 0 0 0 0,6-6 1 0 0,-2 1 84 0 0,-1-1 1 0 0,0 1-1 0 0,-1-2 0 0 0,0 1 1 0 0,0-1-1 0 0,-1 0 1 0 0,-1 0-1 0 0,1 0 1 0 0,-2-1-1 0 0,1 0 0 0 0,4-18 1 0 0,-6 8 57 0 0,0 0 0 0 0,-1 0 1 0 0,-1 0-1 0 0,-1 0 0 0 0,0 0 0 0 0,-7-37 1 0 0,-4 8 68 0 0,-26-78 0 0 0,23 89-91 0 0,14 69 187 0 0,16 34-450 0 0,32 82 1 0 0,-32-101 27 0 0,66 148-1322 0 0,-80-189 1187 0 0,0 0-1 0 0,1 1 0 0 0,0-1 1 0 0,0 0-1 0 0,0-1 0 0 0,0 1 1 0 0,0 0-1 0 0,1-1 1 0 0,-1 0-1 0 0,8 5 0 0 0,-9-7-134 0 0,0 1 0 0 0,1-1 0 0 0,-1 0 0 0 0,0 0-1 0 0,1-1 1 0 0,-1 1 0 0 0,1 0 0 0 0,-1-1-1 0 0,4 1 1 0 0,-3-1-262 0 0,-1 0 0 0 0,0 0 0 0 0,0 0 0 0 0,0-1-1 0 0,1 1 1 0 0,-1-1 0 0 0,0 1 0 0 0,0-1 0 0 0,0 0-1 0 0,0 0 1 0 0,0 0 0 0 0,2-1 0 0 0,6-6-5864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52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63 8690 0 0,'9'-12'6606'0'0,"-6"9"-5968"0"0,-2 0-1 0 0,1 0 1 0 0,0-1 0 0 0,-1 1 0 0 0,1 0 0 0 0,-1-1 0 0 0,0 1 0 0 0,1-7 0 0 0,-2 9-520 0 0,-1 0 1 0 0,1 0 0 0 0,-1 0 0 0 0,1 1-1 0 0,-1-1 1 0 0,1 0 0 0 0,-1 0 0 0 0,1 0 0 0 0,-1 1-1 0 0,0-1 1 0 0,0 0 0 0 0,1 1 0 0 0,-1-1-1 0 0,0 1 1 0 0,0-1 0 0 0,0 1 0 0 0,1-1 0 0 0,-1 1-1 0 0,0 0 1 0 0,0-1 0 0 0,0 1 0 0 0,0 0-1 0 0,0 0 1 0 0,0-1 0 0 0,0 1 0 0 0,0 0-1 0 0,0 0 1 0 0,0 0 0 0 0,0 0 0 0 0,-1 1 0 0 0,-31 0 615 0 0,27 0-699 0 0,0 0-1 0 0,0 1 0 0 0,0 0 0 0 0,0 1 0 0 0,1-1 0 0 0,-1 1 0 0 0,1 0 0 0 0,-1 0 0 0 0,-4 4 0 0 0,-5 5-237 0 0,-21 21 0 0 0,27-22 184 0 0,0-1 1 0 0,0 1-1 0 0,1 1 0 0 0,1 0 0 0 0,0 0 1 0 0,1 0-1 0 0,0 1 0 0 0,1 0 0 0 0,0 0 1 0 0,1 0-1 0 0,1 1 0 0 0,0 0 0 0 0,0-1 1 0 0,2 1-1 0 0,-1 18 0 0 0,3-27-10 0 0,-1 1 0 0 0,1-1-1 0 0,0 0 1 0 0,1 0 0 0 0,-1 0 0 0 0,1 0-1 0 0,0 0 1 0 0,0 0 0 0 0,1-1 0 0 0,-1 1-1 0 0,1-1 1 0 0,0 1 0 0 0,0-1 0 0 0,1 0-1 0 0,-1 0 1 0 0,1-1 0 0 0,0 1 0 0 0,0-1 0 0 0,0 1-1 0 0,0-1 1 0 0,9 4 0 0 0,6 3-49 0 0,1-1 0 0 0,1-1 0 0 0,41 10 0 0 0,-34-10 109 0 0,-1 0-58 0 0,2 0-51 0 0,34 14 0 0 0,-56-18 85 0 0,0-1 1 0 0,1 1 0 0 0,-1 0 0 0 0,0 1 0 0 0,-1-1-1 0 0,1 1 1 0 0,-1 1 0 0 0,0-1 0 0 0,7 9-1 0 0,-12-12-2 0 0,0 1-1 0 0,1-1 0 0 0,-2 0 1 0 0,1 0-1 0 0,0 1 0 0 0,0-1 0 0 0,-1 0 1 0 0,1 1-1 0 0,-1-1 0 0 0,0 0 1 0 0,1 1-1 0 0,-1-1 0 0 0,0 1 0 0 0,-1-1 1 0 0,1 0-1 0 0,0 1 0 0 0,-1-1 1 0 0,1 1-1 0 0,-1-1 0 0 0,0 0 0 0 0,0 0 1 0 0,0 1-1 0 0,0-1 0 0 0,0 0 1 0 0,0 0-1 0 0,0 0 0 0 0,-1 0 0 0 0,-2 3 1 0 0,-5 6-45 0 0,0 0 0 0 0,-1-1 0 0 0,-15 13-1 0 0,1-4-711 0 0,-1-2-1 0 0,0 0 0 0 0,-2-1 1 0 0,0-2-1 0 0,-1-1 0 0 0,-51 17 0 0 0,78-30 601 0 0,0 1 0 0 0,-1-1 0 0 0,1 0 0 0 0,0 1-1 0 0,-1-1 1 0 0,1 0 0 0 0,-1 0 0 0 0,1 0 0 0 0,0 0 0 0 0,-1 0-1 0 0,1 0 1 0 0,-1 0 0 0 0,1 0 0 0 0,0-1 0 0 0,-1 1-1 0 0,1-1 1 0 0,0 1 0 0 0,0-1 0 0 0,-1 1 0 0 0,1-1 0 0 0,0 0-1 0 0,-2 0 1 0 0,2 0-287 0 0,1 0 1 0 0,-1 0-1 0 0,1 0 0 0 0,-1 0 1 0 0,0 0-1 0 0,1 0 0 0 0,-1 0 0 0 0,1 0 1 0 0,0 0-1 0 0,-1 0 0 0 0,1 0 1 0 0,0 0-1 0 0,0 0 0 0 0,-1 0 0 0 0,1 0 1 0 0,0 0-1 0 0,0 0 0 0 0,0 0 0 0 0,1-2 1 0 0,0-6-4145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5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7506 0 0,'2'26'7972'0'0,"1"1"-3531"0"0,14 54-3072 0 0,-4-19-616 0 0,109 433-113 0 0,-111-448-1260 0 0,-1-1 1 0 0,3 65-1 0 0,-6 94-5568 0 0,-4-189 3673 0 0,-3-26-4219 0 0,-1 1 3341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5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10506 0 0,'14'-48'5523'0'0,"3"5"-3370"0"0,-13 34-1930 0 0,1 1-1 0 0,0-1 1 0 0,1 1 0 0 0,-1 1-1 0 0,2-1 1 0 0,-1 1-1 0 0,14-12 1 0 0,-11 13-112 0 0,-1-1 1 0 0,2 2 0 0 0,-1-1-1 0 0,0 1 1 0 0,1 1-1 0 0,0 0 1 0 0,0 0-1 0 0,0 1 1 0 0,1 0-1 0 0,14-2 1 0 0,-12 3-76 0 0,1 1 0 0 0,-1 1 0 0 0,1-1 1 0 0,-1 2-1 0 0,1 0 0 0 0,-1 1 0 0 0,24 5 0 0 0,-33-5-58 0 0,0-1-1 0 0,0 0 1 0 0,-1 1 0 0 0,1-1-1 0 0,0 1 1 0 0,-1 0-1 0 0,1 1 1 0 0,-1-1-1 0 0,1 0 1 0 0,-1 1 0 0 0,0 0-1 0 0,0 0 1 0 0,-1 0-1 0 0,1 0 1 0 0,0 0 0 0 0,-1 0-1 0 0,0 1 1 0 0,0-1-1 0 0,0 1 1 0 0,0 0-1 0 0,-1 0 1 0 0,1 0 0 0 0,-1-1-1 0 0,0 1 1 0 0,0 0-1 0 0,0 0 1 0 0,-1 1 0 0 0,1-1-1 0 0,-1 0 1 0 0,0 0-1 0 0,-1 8 1 0 0,-1 4-224 0 0,0-1 1 0 0,-2 1-1 0 0,0 0 0 0 0,0-1 1 0 0,-1 1-1 0 0,-13 25 1 0 0,-27 39-1006 0 0,-2-2 0 0 0,-62 77 0 0 0,71-111-1409 0 0,8-18-2602 0 0,20-19 695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5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221 125 9370 0 0,'3'-15'7806'0'0,"-2"13"-7678"0"0,-1 1 0 0 0,0-1 0 0 0,1 0 0 0 0,-1 1-1 0 0,0-1 1 0 0,0 1 0 0 0,0-1 0 0 0,0 0 0 0 0,0 1 0 0 0,0-1 0 0 0,0 1 0 0 0,-1-4 0 0 0,-1 0 26 0 0,1 0 1 0 0,-2-1 0 0 0,1 1-1 0 0,0 0 1 0 0,-1 0 0 0 0,0 1 0 0 0,0-1-1 0 0,0 0 1 0 0,-1 1 0 0 0,0 0-1 0 0,0 0 1 0 0,-8-7 0 0 0,9 9-146 0 0,0 0-1 0 0,0 0 1 0 0,0 0 0 0 0,-1 1 0 0 0,1-1-1 0 0,0 1 1 0 0,-1 0 0 0 0,0 0 0 0 0,1 0-1 0 0,-1 0 1 0 0,1 1 0 0 0,-1-1 0 0 0,0 1-1 0 0,1 0 1 0 0,-1 0 0 0 0,0 0 0 0 0,0 1 0 0 0,1-1-1 0 0,-1 1 1 0 0,-5 2 0 0 0,5-1-44 0 0,0-1 0 0 0,1 1 1 0 0,-1 1-1 0 0,1-1 0 0 0,0 0 1 0 0,0 1-1 0 0,0 0 0 0 0,0 0 0 0 0,0 0 1 0 0,0 0-1 0 0,1 0 0 0 0,-1 1 1 0 0,1-1-1 0 0,0 1 0 0 0,-2 5 0 0 0,-3 6-221 0 0,1 0 0 0 0,-6 23 0 0 0,5-12-125 0 0,1 0 0 0 0,1 1 0 0 0,1 0 1 0 0,2-1-1 0 0,0 1 0 0 0,2 0 0 0 0,6 48 1 0 0,-6-72 387 0 0,1 0 0 0 0,-1 0 0 0 0,1 1 0 0 0,0-1 0 0 0,0 0 0 0 0,0-1 0 0 0,0 1 1 0 0,0 0-1 0 0,1 0 0 0 0,0 0 0 0 0,-1-1 0 0 0,1 1 0 0 0,0-1 0 0 0,0 1 0 0 0,0-1 1 0 0,1 0-1 0 0,-1 0 0 0 0,0 0 0 0 0,1 0 0 0 0,0 0 0 0 0,-1-1 0 0 0,1 1 1 0 0,0-1-1 0 0,3 2 0 0 0,-2-2 134 0 0,-1-1 1 0 0,0 1-1 0 0,1-1 1 0 0,-1 0-1 0 0,1 0 1 0 0,-1 0-1 0 0,0 0 1 0 0,1 0-1 0 0,-1-1 1 0 0,1 0-1 0 0,-1 1 1 0 0,0-1-1 0 0,0-1 1 0 0,1 1-1 0 0,-1 0 1 0 0,0-1-1 0 0,0 1 1 0 0,0-1-1 0 0,-1 0 1 0 0,1 0-1 0 0,5-5 1 0 0,0-1 184 0 0,0 0 1 0 0,-1-1-1 0 0,0 0 0 0 0,0 0 1 0 0,-1-1-1 0 0,0 0 0 0 0,-1 0 0 0 0,0 0 1 0 0,0-1-1 0 0,2-11 0 0 0,1-5 77 0 0,-2 0 0 0 0,5-53 0 0 0,-9 68-164 0 0,2 20-223 0 0,0 7-131 0 0,2 0 1 0 0,0 0-1 0 0,0-1 0 0 0,12 19 1 0 0,37 51-1177 0 0,-48-75 915 0 0,3 6-824 0 0,0-1-1 0 0,17 17 1 0 0,-25-29 560 0 0,1 1 1 0 0,0-1-1 0 0,-1 1 1 0 0,1-1 0 0 0,0 0-1 0 0,0 0 1 0 0,0 0-1 0 0,1 0 1 0 0,-1-1 0 0 0,0 1-1 0 0,1-1 1 0 0,-1 0 0 0 0,1 0-1 0 0,-1 0 1 0 0,1 0-1 0 0,-1-1 1 0 0,6 1 0 0 0,3-3-4410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0:5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0 11987 0 0,'-4'0'685'0'0,"1"1"0"0"0,0-1 1 0 0,-1 1-1 0 0,1-1 0 0 0,0 1 1 0 0,0 0-1 0 0,0 0 0 0 0,-1 1 0 0 0,1-1 1 0 0,-4 3-1 0 0,2 0-343 0 0,0-1 0 0 0,0 1 0 0 0,0 0 1 0 0,0 1-1 0 0,-4 4 0 0 0,0 4-263 0 0,0-1 1 0 0,0 2-1 0 0,-11 21 0 0 0,13-19-69 0 0,0-1-1 0 0,1 1 1 0 0,1 0-1 0 0,0 1 1 0 0,1 0-1 0 0,1-1 1 0 0,-2 26 0 0 0,5-31-57 0 0,0 0 1 0 0,0 0 0 0 0,1-1 0 0 0,0 1 0 0 0,1 0-1 0 0,1-1 1 0 0,-1 1 0 0 0,2-1 0 0 0,-1 0 0 0 0,1 0 0 0 0,1 0-1 0 0,11 18 1 0 0,-12-24 34 0 0,-1 1-1 0 0,1-1 0 0 0,1 0 1 0 0,-1-1-1 0 0,0 1 0 0 0,1-1 1 0 0,0 0-1 0 0,0 0 0 0 0,0 0 1 0 0,0-1-1 0 0,0 1 0 0 0,0-1 1 0 0,1-1-1 0 0,-1 1 1 0 0,1-1-1 0 0,-1 0 0 0 0,7 1 1 0 0,7-1 190 0 0,-1 0 1 0 0,1-1-1 0 0,34-4 1 0 0,-40 2 27 0 0,0 0-1 0 0,-1-1 1 0 0,0-1-1 0 0,0 0 1 0 0,0-1-1 0 0,0 0 1 0 0,-1 0-1 0 0,1-1 1 0 0,-1-1 0 0 0,-1 0-1 0 0,1-1 1 0 0,-1 0-1 0 0,17-18 1 0 0,-21 19-131 0 0,0 0 1 0 0,0 0-1 0 0,0-1 0 0 0,-1 0 1 0 0,0 0-1 0 0,0-1 1 0 0,-1 0-1 0 0,-1 1 0 0 0,1-1 1 0 0,-1-1-1 0 0,-1 1 0 0 0,1 0 1 0 0,-2-1-1 0 0,1 1 1 0 0,-1-1-1 0 0,-1 1 0 0 0,0-1 1 0 0,-2-18-1 0 0,0 18-36 0 0,0 0-1 0 0,-1 0 1 0 0,0 0-1 0 0,-1 0 1 0 0,0 0-1 0 0,-1 1 1 0 0,0-1-1 0 0,-12-16 0 0 0,16 24-24 0 0,-1-1-1 0 0,0 1 0 0 0,0 0 0 0 0,0-1 1 0 0,0 1-1 0 0,0 0 0 0 0,-1 0 0 0 0,1 1 1 0 0,0-1-1 0 0,-1 0 0 0 0,0 1 0 0 0,1-1 1 0 0,-1 1-1 0 0,0 0 0 0 0,0 0 0 0 0,1 0 1 0 0,-1 0-1 0 0,0 1 0 0 0,0-1 0 0 0,0 1 1 0 0,0 0-1 0 0,0 0 0 0 0,0 0 0 0 0,0 0 0 0 0,0 0 1 0 0,0 1-1 0 0,0-1 0 0 0,0 1 0 0 0,0 0 1 0 0,0-1-1 0 0,0 2 0 0 0,1-1 0 0 0,-1 0 1 0 0,0 0-1 0 0,-3 3 0 0 0,2 0-38 0 0,-1 0-1 0 0,1 0 1 0 0,0 0 0 0 0,1 1-1 0 0,-1-1 1 0 0,1 1-1 0 0,0 0 1 0 0,0 0 0 0 0,0 0-1 0 0,1 0 1 0 0,-1 0 0 0 0,1 1-1 0 0,-1 5 1 0 0,-2 5-73 0 0,2 0 0 0 0,-1 0 0 0 0,0 22 0 0 0,3-26 12 0 0,0 1-1 0 0,1-1 1 0 0,1 1-1 0 0,0-1 1 0 0,0 0 0 0 0,2 1-1 0 0,-1-1 1 0 0,7 17-1 0 0,-7-24 38 0 0,0-1 1 0 0,1 1-1 0 0,-1 0 0 0 0,1-1 0 0 0,0 1 0 0 0,1-1 0 0 0,-1 0 0 0 0,1 0 1 0 0,-1 0-1 0 0,1-1 0 0 0,0 1 0 0 0,1-1 0 0 0,-1 0 0 0 0,0 0 0 0 0,1 0 1 0 0,0-1-1 0 0,0 0 0 0 0,0 0 0 0 0,0 0 0 0 0,0 0 0 0 0,0-1 0 0 0,5 1 1 0 0,4 0-194 0 0,-1 0 0 0 0,0-1-1 0 0,1-1 1 0 0,-1 0 0 0 0,1-1 0 0 0,-1 0 0 0 0,1-1 0 0 0,22-7 0 0 0,-20 4-899 0 0,1-1-1 0 0,17-9 0 0 0,-15 5-2230 0 0,26-18 1 0 0,-1-6-4304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3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30 12387 0 0,'0'-7'2191'0'0,"1"6"-1823"0"0,-1 0-1 0 0,0 0 1 0 0,0-1-1 0 0,0 1 1 0 0,0 0-1 0 0,0 0 1 0 0,0 0-1 0 0,-1-1 1 0 0,1 1 0 0 0,0 0-1 0 0,-1 0 1 0 0,1 0-1 0 0,0 0 1 0 0,-1-1-1 0 0,0 1 1 0 0,1 0-1 0 0,-2-1 1 0 0,0 2-283 0 0,0 1 0 0 0,0 0 0 0 0,0 0 0 0 0,0 0 0 0 0,0 0 0 0 0,1 0 0 0 0,-1 1 0 0 0,0-1 0 0 0,1 1 1 0 0,-1-1-1 0 0,0 1 0 0 0,1-1 0 0 0,-2 4 0 0 0,-1 3-77 0 0,1 0 1 0 0,0 0-1 0 0,1 0 1 0 0,0 1-1 0 0,0-1 0 0 0,1 1 1 0 0,0 0-1 0 0,0-1 1 0 0,1 1-1 0 0,0 0 1 0 0,2 9-1 0 0,2 127-36 0 0,-1-75-36 0 0,3 0 0 0 0,3 0 0 0 0,31 114 0 0 0,-35-166 12 0 0,2 1 0 0 0,0-2-1 0 0,1 1 1 0 0,0-1 0 0 0,2 0 0 0 0,0-1-1 0 0,1 0 1 0 0,0-1 0 0 0,17 17 0 0 0,-21-24 53 0 0,2-1 1 0 0,-1 0 0 0 0,1 0 0 0 0,0 0 0 0 0,0-1 0 0 0,0-1-1 0 0,1 0 1 0 0,0 0 0 0 0,0-1 0 0 0,1 0 0 0 0,-1 0 0 0 0,1-1-1 0 0,-1-1 1 0 0,1 0 0 0 0,0 0 0 0 0,0-1 0 0 0,14-1 0 0 0,-2-2 110 0 0,0 0 0 0 0,0-2 1 0 0,0-1-1 0 0,-1-1 1 0 0,1 0-1 0 0,-2-2 1 0 0,1-1-1 0 0,-1 0 0 0 0,34-22 1 0 0,-31 16 114 0 0,0-2 0 0 0,-1 0 0 0 0,-1-2 1 0 0,-1-1-1 0 0,0 0 0 0 0,-2-1 0 0 0,25-35 1 0 0,-30 34-66 0 0,-1 0 0 0 0,-1-1 0 0 0,-1 0 0 0 0,-1-1 0 0 0,-1 0 0 0 0,-1-1 0 0 0,6-32 0 0 0,-8 22-695 0 0,-2 1-1 0 0,-1-1 1 0 0,-2 0-1 0 0,-5-65 1 0 0,2 90-719 0 0,1 1 1 0 0,-1-1-1 0 0,-4-12 0 0 0,5 19 291 0 0,0 0 0 0 0,0 1 0 0 0,-1-1 0 0 0,1 1 0 0 0,-1-1 0 0 0,1 1 0 0 0,-1-1 0 0 0,0 1 0 0 0,-2-3 0 0 0,-4 1-4673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14307 0 0,'-1'4'899'0'0,"0"0"1"0"0,0-1-1 0 0,0 1 0 0 0,0 0 0 0 0,1-1 1 0 0,-1 6-1 0 0,-2 16 10 0 0,-6 9-531 0 0,2 1 0 0 0,-7 68 0 0 0,11 71-421 0 0,8-72-27 0 0,5 0-1 0 0,5 0 1 0 0,41 152 0 0 0,-32-150-57 0 0,-15-59-146 0 0,2-1 0 0 0,28 73 0 0 0,-22-87-757 0 0,-4-17-1005 0 0,-12-13 1743 0 0,-1 0 0 0 0,1 1 1 0 0,0-1-1 0 0,-1 0 1 0 0,1 1-1 0 0,0-1 0 0 0,-1 0 1 0 0,1 0-1 0 0,0 0 1 0 0,0 0-1 0 0,-1 0 1 0 0,1 0-1 0 0,0 0 0 0 0,0 0 1 0 0,-1 0-1 0 0,1 0 1 0 0,0 0-1 0 0,1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0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2503 6721 0 0,'-19'-28'8918'0'0,"17"26"-8603"0"0,1 0-1 0 0,0 1 1 0 0,0-1 0 0 0,-1 0 0 0 0,1 1-1 0 0,-1 0 1 0 0,1-1 0 0 0,-1 1 0 0 0,0 0 0 0 0,0 0-1 0 0,1 0 1 0 0,-4-2 0 0 0,4 3-180 0 0,7 3-73 0 0,0 0 1 0 0,1 0 0 0 0,-1-1-1 0 0,0 0 1 0 0,9 2 0 0 0,8 1 54 0 0,44 2 1 0 0,-18-3-43 0 0,15 2 258 0 0,125-4 0 0 0,63-24 385 0 0,-182 15-513 0 0,114-13-59 0 0,279-19 303 0 0,-104 9-304 0 0,-113 6-49 0 0,-136 17-85 0 0,135-13 354 0 0,-99-5-70 0 0,-109 16-218 0 0,56-20 1 0 0,-22 5-23 0 0,35-2-63 0 0,-56 18 15 0 0,-35 7-6 0 0,0-2 1 0 0,24-6-1 0 0,-36 8 14 0 0,1 0 0 0 0,-1-1 1 0 0,1 0-1 0 0,-1 0 0 0 0,0 0 0 0 0,1 0 0 0 0,-1 0 0 0 0,0-1 1 0 0,-1 1-1 0 0,1-1 0 0 0,0 0 0 0 0,-1 0 0 0 0,1 0 0 0 0,-1 0 1 0 0,0 0-1 0 0,0 0 0 0 0,0-1 0 0 0,-1 1 0 0 0,1-1 0 0 0,-1 1 1 0 0,0-1-1 0 0,0 0 0 0 0,1-4 0 0 0,23-107 281 0 0,-14 68-178 0 0,-9 40-112 0 0,-1 0 1 0 0,0-1 0 0 0,-1 1-1 0 0,1-1 1 0 0,-1 1 0 0 0,-1-1-1 0 0,0 1 1 0 0,0-1 0 0 0,0 1-1 0 0,-5-13 1 0 0,-1 1-11 0 0,-1 0 0 0 0,-17-27 0 0 0,3 4 328 0 0,-4-25-309 0 0,17 40-17 0 0,-7-20 57 0 0,3-1 0 0 0,2-1 0 0 0,-5-53 0 0 0,10 67-71 0 0,-10-34 0 0 0,1 5-33 0 0,-38-198 268 0 0,45 179-199 0 0,6 57 13 0 0,-8-47 0 0 0,2 48-36 0 0,0 1-1 0 0,-14-30 0 0 0,14 37 53 0 0,0-1 0 0 0,1 0 1 0 0,1 0-1 0 0,1 0 0 0 0,-5-36 1 0 0,4-3-25 0 0,-1-39 32 0 0,-4-67-6 0 0,15 108 35 0 0,-3 45-75 0 0,1 0 0 0 0,-2-1 0 0 0,1 1 0 0 0,-1 0 0 0 0,-1-1 0 0 0,0 1 0 0 0,0 0 0 0 0,-1-1 0 0 0,0 1-1 0 0,-1 0 1 0 0,-4-10 0 0 0,5 17-10 0 0,1 0 1 0 0,0-1-1 0 0,-1 1 0 0 0,1-1 0 0 0,1 1 0 0 0,-1 0 1 0 0,0-1-1 0 0,1 1 0 0 0,0-6 0 0 0,1 13-6 0 0,0 1-1 0 0,0-1 0 0 0,0 0 1 0 0,1-1-1 0 0,-1 1 0 0 0,1 0 1 0 0,0 0-1 0 0,3 3 0 0 0,10 24-25 0 0,-2 16 34 0 0,8 50 0 0 0,-5-20-4 0 0,17 38-62 0 0,6 30 47 0 0,-23-54-45 0 0,-1-2 253 0 0,14 30 25 0 0,-19-86-114 0 0,-4-12-24 0 0,18 36 1 0 0,-16-42-63 0 0,-1 1 0 0 0,-1 0 1 0 0,7 31-1 0 0,-4 8 91 0 0,14 58-124 0 0,-14-75-47 0 0,0-3 92 0 0,20 51 0 0 0,-23-68 5 0 0,-1 0 0 0 0,-1 0 0 0 0,0 1 0 0 0,-2 0 0 0 0,0-1 0 0 0,-1 1 0 0 0,-2 23 0 0 0,1-29 26 0 0,-2 18-20 0 0,2-23-17 0 0,-1 0 0 0 0,1 0 0 0 0,0 0 0 0 0,0 0 0 0 0,1 0 0 0 0,1 0 0 0 0,2 10 0 0 0,-2-9 3 0 0,0 1 1 0 0,-1 0-1 0 0,0 0 1 0 0,0-1 0 0 0,-2 21-1 0 0,0-6-21 0 0,2-5 30 0 0,1 0 1 0 0,1-1 0 0 0,0 1-1 0 0,2 0 1 0 0,0-1-1 0 0,1 0 1 0 0,1 0-1 0 0,15 28 1 0 0,-9-17 42 0 0,-7-15-43 0 0,0-1 0 0 0,9 13 0 0 0,18 37 182 0 0,-1 20-73 0 0,-25-61-138 0 0,-7-20-6 0 0,0-1 0 0 0,0 0-1 0 0,0 0 1 0 0,0 0 0 0 0,1 0-1 0 0,-1 0 1 0 0,0 0-1 0 0,0 0 1 0 0,1 0 0 0 0,-1 0-1 0 0,1 0 1 0 0,-1 0 0 0 0,1 0-1 0 0,-1-1 1 0 0,1 1 0 0 0,-1 0-1 0 0,1 0 1 0 0,0 0 0 0 0,0 0-1 0 0,-1-1 1 0 0,1 1-1 0 0,0 0 1 0 0,0-1 0 0 0,0 1-1 0 0,0-1 1 0 0,0 1 0 0 0,0-1-1 0 0,0 1 1 0 0,0-1 0 0 0,0 0-1 0 0,0 0 1 0 0,0 1-1 0 0,0-1 1 0 0,0 0 0 0 0,1 0-1 0 0,112-9 44 0 0,137 5-59 0 0,-24 14-29 0 0,-114 2 35 0 0,52 1 176 0 0,-81-16-138 0 0,89-16 1 0 0,-163 17-10 0 0,78-6-30 0 0,89 2 0 0 0,47 6 11 0 0,285-10 8 0 0,-49 1-82 0 0,-108 3 132 0 0,-203 4-137 0 0,160-8 208 0 0,-97-1-205 0 0,-140 16 18 0 0,-72-6-488 0 0,1-1-1 0 0,-1 0 1 0 0,1 1-1 0 0,-1-1 0 0 0,0 0 1 0 0,1 0-1 0 0,-1 1 0 0 0,0-1 1 0 0,0 0-1 0 0,-1-3 1 0 0,1 3-790 0 0,0-10-3569 0 0,0-3-4240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3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15139 0 0,'0'1'167'0'0,"0"-1"0"0"0,0 1 0 0 0,0-1 0 0 0,0 1 0 0 0,0-1 0 0 0,0 0 0 0 0,1 1 1 0 0,-1-1-1 0 0,0 1 0 0 0,0-1 0 0 0,1 1 0 0 0,-1-1 0 0 0,0 0 0 0 0,1 1 0 0 0,-1-1 0 0 0,0 0 0 0 0,1 1 0 0 0,-1-1 0 0 0,0 0 0 0 0,1 1 0 0 0,0-1 0 0 0,-1 1-112 0 0,1-1 0 0 0,-1 0 1 0 0,1 0-1 0 0,-1 1 0 0 0,1-1 0 0 0,-1 0 0 0 0,1 1 1 0 0,-1-1-1 0 0,0 1 0 0 0,1-1 0 0 0,-1 0 1 0 0,0 1-1 0 0,0-1 0 0 0,1 1 0 0 0,-1-1 0 0 0,0 1 1 0 0,0-1-1 0 0,1 1 0 0 0,-1-1 0 0 0,0 1 0 0 0,0-1 1 0 0,0 1-1 0 0,0 0 0 0 0,0-1 0 0 0,0 1 0 0 0,0-1 1 0 0,0 1-1 0 0,0 0 0 0 0,-58 283 1627 0 0,-17-2-4460 0 0,73-277 2567 0 0,-1 7-411 0 0,-1 1 0 0 0,1-1 0 0 0,-2 26 0 0 0,7-32-1017 0 0,1-14-371 0 0,3-14-1082 0 0,-6 14 1814 0 0,0 0-1 0 0,-1-1 0 0 0,-2-11 1 0 0,3 19 1122 0 0,-3-17-2837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5225 0 0,'0'-1'304'0'0,"0"1"-1"0"0,0-1 1 0 0,0 1-1 0 0,0-1 0 0 0,0 1 1 0 0,0 0-1 0 0,0-1 1 0 0,0 1-1 0 0,0-1 1 0 0,0 1-1 0 0,0-1 1 0 0,0 1-1 0 0,0-1 1 0 0,0 1-1 0 0,0-1 1 0 0,0 1-1 0 0,0-1 1 0 0,1 1-1 0 0,-1 0 1 0 0,0-1-1 0 0,0 1 1 0 0,1-1-1 0 0,-1 1 0 0 0,1-1 911 0 0,-1 0-910 0 0,1 1-1 0 0,-1 0 1 0 0,1-1-1 0 0,-1 1 1 0 0,1 0-1 0 0,0 0-95 0 0,-1 1 1 0 0,1-1-1 0 0,-1 1 0 0 0,1-1 0 0 0,-1 1 0 0 0,0 0 0 0 0,1-1 1 0 0,-1 1-1 0 0,0 0 0 0 0,1-1 0 0 0,-1 1 0 0 0,0 0 0 0 0,0-1 1 0 0,1 1-1 0 0,-1 0 0 0 0,0 0 0 0 0,0-1 0 0 0,0 1 0 0 0,0 0 1 0 0,0 0-1 0 0,0-1 0 0 0,0 2 0 0 0,1 15 360 0 0,2 0 0 0 0,0 0 0 0 0,1 0 0 0 0,9 25 1 0 0,-10-34-536 0 0,1 0 0 0 0,-1 0 0 0 0,1 0 0 0 0,1-1 0 0 0,0 0 0 0 0,0 0 0 0 0,0 0 0 0 0,1 0 0 0 0,0-1 0 0 0,12 11 0 0 0,4 0-188 0 0,1-2 0 0 0,26 14 1 0 0,-45-27 107 0 0,15 5-1970 0 0,-53-23-12899 0 0,23 14 11033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4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 8434 0 0,'-1'2'5936'0'0,"8"-3"-2146"0"0,25-3-767 0 0,43-11-1999 0 0,120-45 143 0 0,-101 21-3068 0 0,-5-10-6777 0 0,-61 29 828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28 11995 0 0,'-1'-1'303'0'0,"1"0"0"0"0,-1 0 0 0 0,0 0 1 0 0,1 0-1 0 0,-1 0 0 0 0,1 0 1 0 0,-1 0-1 0 0,1 0 0 0 0,-1 0 1 0 0,1 0-1 0 0,0 0 0 0 0,0 0 0 0 0,-1 0 1 0 0,1 0-1 0 0,0 0 0 0 0,0 0 1 0 0,0-2-1 0 0,-2-4 3455 0 0,-13 12-1708 0 0,3 2-1901 0 0,0 2-1 0 0,1 0 1 0 0,0 0 0 0 0,0 1-1 0 0,1 0 1 0 0,0 1-1 0 0,1 0 1 0 0,-10 16 0 0 0,0-3-134 0 0,-2 6-31 0 0,1 0 1 0 0,1 1 0 0 0,2 1-1 0 0,-21 53 1 0 0,-34 143-116 0 0,57-167-239 0 0,4 1 1 0 0,2 0-1 0 0,2 1 1 0 0,4 0-1 0 0,2 0 1 0 0,3 0 0 0 0,2 0-1 0 0,4-1 1 0 0,2 1-1 0 0,23 76 1 0 0,-24-111 80 0 0,1 0 1 0 0,1-1-1 0 0,2 0 0 0 0,0 0 1 0 0,32 44-1 0 0,-34-57 236 0 0,0-1 0 0 0,1 0 0 0 0,0-1-1 0 0,1 0 1 0 0,0 0 0 0 0,1-2 0 0 0,0 0 0 0 0,1 0 0 0 0,0-1-1 0 0,1-1 1 0 0,19 7 0 0 0,-15-7-69 0 0,0-2 1 0 0,1 0-1 0 0,0-2 0 0 0,1 0 1 0 0,-1-1-1 0 0,1-2 0 0 0,-1 0 1 0 0,38-3-1 0 0,-39-1-1073 0 0,-1 0 1 0 0,1-1-1 0 0,-1-2 0 0 0,-1 1 1 0 0,35-17-1 0 0,-25 8-3986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6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0 172 8522 0 0,'6'-9'5968'0'0,"13"-8"-4840"0"0,-18 16-712 0 0,26-22 1120 0 0,0 2-1 0 0,46-28 0 0 0,-59 42-1454 0 0,1-1 0 0 0,0 2 0 0 0,0 0 0 0 0,0 1 0 0 0,1 0 0 0 0,0 1 1 0 0,26-3-1 0 0,-17 5-64 0 0,-1 1 1 0 0,1 1-1 0 0,0 0 1 0 0,28 6-1 0 0,-44-4-12 0 0,0-1 0 0 0,0 2 0 0 0,0-1 0 0 0,-1 1 0 0 0,1 0 0 0 0,-1 1 0 0 0,0 0 0 0 0,0 0-1 0 0,0 1 1 0 0,0 0 0 0 0,-1 0 0 0 0,0 1 0 0 0,0 0 0 0 0,11 13 0 0 0,-15-14-23 0 0,1 0 1 0 0,-1 0-1 0 0,0 0 0 0 0,0 0 1 0 0,-1 1-1 0 0,0-1 1 0 0,0 1-1 0 0,0 0 0 0 0,0 0 1 0 0,-1-1-1 0 0,0 1 1 0 0,0 0-1 0 0,-1 7 0 0 0,0-3-53 0 0,-1 0 0 0 0,0 0 0 0 0,0 0 0 0 0,-1 0 0 0 0,-1 0 0 0 0,0-1 0 0 0,-5 13 0 0 0,-2 0-107 0 0,-2 0-1 0 0,-1 0 1 0 0,0-2-1 0 0,-1 0 1 0 0,-28 30-1 0 0,22-27-435 0 0,-34 34-422 0 0,49-52 906 0 0,0-1 0 0 0,0 0 1 0 0,0 0-1 0 0,-1 0 0 0 0,0-1 0 0 0,0 1 1 0 0,1-2-1 0 0,-14 6 0 0 0,19-8 69 0 0,-1 0 1 0 0,1 0-1 0 0,-1 0 0 0 0,1 0 0 0 0,0 0 0 0 0,-1 0 0 0 0,1 1 0 0 0,-1-1 0 0 0,1 0 1 0 0,-1 0-1 0 0,1 0 0 0 0,0 0 0 0 0,-1-1 0 0 0,1 1 0 0 0,-1 0 0 0 0,1 0 0 0 0,0 0 1 0 0,-1 0-1 0 0,1 0 0 0 0,-1 0 0 0 0,1-1 0 0 0,0 1 0 0 0,-1 0 0 0 0,1 0 1 0 0,0-1-1 0 0,-1 1 0 0 0,1 0 0 0 0,0 0 0 0 0,-1-1 0 0 0,1 1 0 0 0,0 0 0 0 0,0-1 1 0 0,-1 1-1 0 0,1-1 0 0 0,0-18-1792 0 0,14-24-421 0 0,-12 38 2129 0 0,6-12-979 0 0,0 1 0 0 0,12-18 0 0 0,6-11-3730 0 0,-16 24 3064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62 1384 0 0,'25'-16'4755'0'0,"-20"14"-3832"0"0,-1 0 0 0 0,1-1 1 0 0,-1 0-1 0 0,1 0 0 0 0,-1 0 0 0 0,0-1 0 0 0,-1 1 1 0 0,1-1-1 0 0,0 0 0 0 0,4-8 0 0 0,-9 10 810 0 0,-5 3-637 0 0,-7 4 109 0 0,3 3-1099 0 0,1 1 1 0 0,0 0-1 0 0,1 1 0 0 0,0-1 0 0 0,1 1 0 0 0,0 1 0 0 0,0 0 0 0 0,1 0 0 0 0,0 0 0 0 0,-5 17 0 0 0,-34 90-184 0 0,40-100 49 0 0,1 1 1 0 0,0-1-1 0 0,2 1 1 0 0,-1 30-1 0 0,2-40-11 0 0,2 0 1 0 0,-1 0-1 0 0,1-1 0 0 0,1 1 1 0 0,0 0-1 0 0,0-1 0 0 0,0 1 1 0 0,1-1-1 0 0,5 9 0 0 0,-6-12 0 0 0,1-1 0 0 0,0 1 0 0 0,0-1-1 0 0,0 0 1 0 0,1 0 0 0 0,0 0-1 0 0,0-1 1 0 0,0 1 0 0 0,0-1-1 0 0,0 0 1 0 0,0 0 0 0 0,1 0 0 0 0,0-1-1 0 0,-1 0 1 0 0,1 1 0 0 0,9 1-1 0 0,-3-1-52 0 0,1-1-1 0 0,-1 0 1 0 0,1 0-1 0 0,-1-1 0 0 0,1-1 1 0 0,0 0-1 0 0,-1-1 1 0 0,1 0-1 0 0,0-1 0 0 0,-1 0 1 0 0,0 0-1 0 0,1-2 1 0 0,-1 1-1 0 0,0-1 1 0 0,-1-1-1 0 0,13-7 0 0 0,1-1-1174 0 0,43-32-1 0 0,16-23-4598 0 0,-52 42 2230 0 0,-22 17 630 0 0,-1-1 246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2505 0 0,'-4'8'2077'0'0,"1"1"0"0"0,0-1 0 0 0,-3 14 1 0 0,-5 56 1706 0 0,6-31-2627 0 0,-3 13-677 0 0,3 0 0 0 0,4 84-1 0 0,2-123-700 0 0,2 1-1 0 0,5 25 0 0 0,3-10-5029 0 0,-10-37 4799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7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10642 0 0,'2'4'5822'0'0,"1"5"-4666"0"0,-8 31 956 0 0,4-34-2111 0 0,0 1-1 0 0,0-1 1 0 0,0 0-1 0 0,1 1 1 0 0,0-1-1 0 0,0 1 1 0 0,2 9-1 0 0,6 31-126 0 0,-5-27 98 0 0,10 34-1 0 0,-10-46 12 0 0,0 0 0 0 0,0-1-1 0 0,1 0 1 0 0,0 0 0 0 0,0 0-1 0 0,1 0 1 0 0,10 11 0 0 0,-10-12 10 0 0,0-1 0 0 0,1 0 0 0 0,-1 0 0 0 0,1 0 0 0 0,1-1 0 0 0,-1 0 0 0 0,0 0 0 0 0,1-1 0 0 0,0 1 0 0 0,0-2 0 0 0,9 4 1 0 0,-10-5 34 0 0,0 0 0 0 0,-1 0 0 0 0,1-1 0 0 0,0 0 1 0 0,0 0-1 0 0,0 0 0 0 0,-1 0 0 0 0,1-1 0 0 0,0 0 1 0 0,0-1-1 0 0,-1 1 0 0 0,1-1 0 0 0,-1 0 0 0 0,0 0 1 0 0,7-4-1 0 0,-5 2 65 0 0,0-1 1 0 0,-1 1-1 0 0,0-1 1 0 0,0-1-1 0 0,0 1 0 0 0,0-1 1 0 0,-1 0-1 0 0,0 0 1 0 0,0 0-1 0 0,0-1 0 0 0,-1 0 1 0 0,0 0-1 0 0,-1 0 1 0 0,1 0-1 0 0,-1-1 0 0 0,-1 1 1 0 0,4-14-1 0 0,-5 13 36 0 0,1-1 1 0 0,-1 0-1 0 0,0 0 0 0 0,-1 0 1 0 0,0 0-1 0 0,0 0 0 0 0,-1 0 1 0 0,0 0-1 0 0,-1 0 0 0 0,0 0 1 0 0,0 0-1 0 0,-1 0 0 0 0,0 1 0 0 0,0 0 1 0 0,-7-11-1 0 0,10 19-118 0 0,0 0-1 0 0,0 0 1 0 0,0-1-1 0 0,0 1 1 0 0,0 0 0 0 0,0 0-1 0 0,0 0 1 0 0,0-1-1 0 0,0 1 1 0 0,0 0 0 0 0,0 0-1 0 0,0 0 1 0 0,0 0-1 0 0,0-1 1 0 0,0 1 0 0 0,-1 0-1 0 0,1 0 1 0 0,0 0-1 0 0,0 0 1 0 0,0-1 0 0 0,0 1-1 0 0,0 0 1 0 0,-1 0 0 0 0,1 0-1 0 0,0 0 1 0 0,0 0-1 0 0,0 0 1 0 0,0 0 0 0 0,-1 0-1 0 0,1-1 1 0 0,0 1-1 0 0,0 0 1 0 0,0 0 0 0 0,-1 0-1 0 0,1 0 1 0 0,0 0-1 0 0,0 0 1 0 0,0 0 0 0 0,-1 0-1 0 0,1 0 1 0 0,0 0-1 0 0,0 0 1 0 0,0 0 0 0 0,-1 0-1 0 0,1 1 1 0 0,0-1-1 0 0,0 0 1 0 0,-2 12-32 0 0,5 19-183 0 0,50 130-453 0 0,49 258 0 0 0,-97-392 622 0 0,4 25-37 0 0,3 66 0 0 0,-12-100 81 0 0,0 1-1 0 0,-2-1 1 0 0,0 0-1 0 0,-1 1 0 0 0,0-1 1 0 0,-2-1-1 0 0,-8 25 0 0 0,8-32 28 0 0,0 0 0 0 0,-1 0 0 0 0,0 0-1 0 0,-1-1 1 0 0,0 0 0 0 0,0 0 0 0 0,-1-1-1 0 0,0 0 1 0 0,0 0 0 0 0,-1-1 0 0 0,0 0-1 0 0,-1 0 1 0 0,-12 6 0 0 0,14-8-15 0 0,-1 0 1 0 0,0-1-1 0 0,0 0 1 0 0,-1-1-1 0 0,1 0 1 0 0,-1 0-1 0 0,1-1 1 0 0,-1 0-1 0 0,0-1 1 0 0,0 0-1 0 0,0-1 1 0 0,0 0-1 0 0,0 0 1 0 0,0-1-1 0 0,-15-3 1 0 0,13-1-438 0 0,1-1 1 0 0,-1 0 0 0 0,1 0 0 0 0,1-1 0 0 0,-1 0 0 0 0,1-1 0 0 0,0 0-1 0 0,1-1 1 0 0,-14-16 0 0 0,17 18-549 0 0,1 0 0 0 0,-1 0 0 0 0,1-1-1 0 0,-6-13 1 0 0,-2-17-5723 0 0,9 16 1431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7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13603 0 0,'7'7'882'0'0,"-1"-1"1"0"0,0 1-1 0 0,0 0 0 0 0,6 10 1 0 0,-11-14-787 0 0,1-1 1 0 0,-1 1-1 0 0,0 0 0 0 0,0 0 1 0 0,0 0-1 0 0,0 0 1 0 0,-1 0-1 0 0,1 0 0 0 0,-1 0 1 0 0,1 0-1 0 0,-1 0 1 0 0,0 0-1 0 0,-1 0 0 0 0,1 0 1 0 0,0 1-1 0 0,-2 2 1 0 0,-25 90 491 0 0,15-60-584 0 0,2 0 0 0 0,2 1 0 0 0,-8 68 0 0 0,16-98-38 0 0,-1 2-264 0 0,0 0-1 0 0,1 0 0 0 0,0-1 0 0 0,1 1 1 0 0,0 0-1 0 0,0 0 0 0 0,1-1 0 0 0,5 17 1 0 0,-7-24 115 0 0,1 0 0 0 0,-1 0 0 0 0,0-1 0 0 0,1 1 1 0 0,-1-1-1 0 0,1 1 0 0 0,0-1 0 0 0,-1 1 0 0 0,1 0 0 0 0,-1-1 0 0 0,1 0 1 0 0,0 1-1 0 0,-1-1 0 0 0,1 1 0 0 0,0-1 0 0 0,-1 0 0 0 0,1 0 0 0 0,0 1 1 0 0,0-1-1 0 0,-1 0 0 0 0,1 0 0 0 0,0 0 0 0 0,0 0 0 0 0,0 0 0 0 0,-1 0 1 0 0,1 0-1 0 0,0 0 0 0 0,0 0 0 0 0,-1 0 0 0 0,1 0 0 0 0,0 0 1 0 0,0-1-1 0 0,-1 1 0 0 0,1 0 0 0 0,0-1 0 0 0,0 1 0 0 0,-1 0 0 0 0,1-1 1 0 0,0 1-1 0 0,-1-1 0 0 0,1 1 0 0 0,-1-1 0 0 0,1 1 0 0 0,-1-1 0 0 0,2 0 1 0 0,3-6-4438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7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13627 0 0,'1'-1'326'0'0,"0"-1"1"0"0,0 1-1 0 0,0 0 0 0 0,0 0 1 0 0,0 0-1 0 0,0 0 0 0 0,0 0 1 0 0,0 0-1 0 0,0 0 0 0 0,1 0 1 0 0,-1 0-1 0 0,0 1 0 0 0,0-1 1 0 0,3-1-1 0 0,21-8 1151 0 0,-16 8-1413 0 0,-1 1 0 0 0,0-1 0 0 0,0 1 0 0 0,1 1-1 0 0,-1 0 1 0 0,0 0 0 0 0,1 0 0 0 0,-1 1 0 0 0,0 1 0 0 0,1-1 0 0 0,-1 1 0 0 0,0 1 0 0 0,0-1 0 0 0,-1 1-1 0 0,1 1 1 0 0,0-1 0 0 0,-1 1 0 0 0,0 1 0 0 0,0-1 0 0 0,0 1 0 0 0,-1 1 0 0 0,1-1 0 0 0,5 8 0 0 0,-7-7-57 0 0,-1-1 0 0 0,0 1 1 0 0,-1 0-1 0 0,1 0 0 0 0,-1 1 1 0 0,-1-1-1 0 0,1 1 1 0 0,-1-1-1 0 0,0 1 0 0 0,0 0 1 0 0,-1 0-1 0 0,0 0 0 0 0,0 0 1 0 0,-1 0-1 0 0,0 0 1 0 0,-1 10-1 0 0,-2 11-137 0 0,-1 0 1 0 0,-14 47-1 0 0,14-60 68 0 0,-18 54-427 0 0,-6 24-266 0 0,26-83 722 0 0,0-1-1 0 0,1 0 1 0 0,0 1-1 0 0,1-1 1 0 0,0 1-1 0 0,0-1 0 0 0,4 18 1 0 0,-3-24 47 0 0,-1 0 1 0 0,1 1-1 0 0,1-1 1 0 0,-1 0-1 0 0,0 1 1 0 0,1-1-1 0 0,0 0 1 0 0,0 0-1 0 0,0 0 1 0 0,0-1-1 0 0,0 1 1 0 0,0 0-1 0 0,1-1 1 0 0,-1 1-1 0 0,1-1 1 0 0,4 3-1 0 0,-2-2 28 0 0,0-1 0 0 0,1 1 0 0 0,-1-1 0 0 0,1 0 0 0 0,-1 0 0 0 0,1-1 0 0 0,-1 0 0 0 0,1 0 0 0 0,7 0 0 0 0,4 0 83 0 0,0-2-1 0 0,0 0 1 0 0,0-1-1 0 0,0 0 1 0 0,29-10 0 0 0,-34 9-101 0 0,0-1 0 0 0,0-1 0 0 0,0 0 0 0 0,-1-1 0 0 0,0 0 0 0 0,0-1 0 0 0,0 0 0 0 0,-1 0 0 0 0,17-17 0 0 0,-23 19-326 0 0,0 1 0 0 0,0-2-1 0 0,0 1 1 0 0,-1 0 0 0 0,1-1-1 0 0,-1 0 1 0 0,-1 1 0 0 0,1-1-1 0 0,1-7 1 0 0,-2 7-424 0 0,-1 1 0 0 0,0-1 0 0 0,-1 0 0 0 0,1 0 0 0 0,-1 1 0 0 0,0-1 0 0 0,-1 0 0 0 0,1 0 0 0 0,-1 0 0 0 0,0 1 0 0 0,-3-8 0 0 0,1 2-4183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2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0 386 7298 0 0,'1'-4'570'0'0,"0"-1"-1"0"0,0 1 1 0 0,0-1 0 0 0,0 1 0 0 0,1 0 0 0 0,-1 0 0 0 0,1 0 0 0 0,0 0 0 0 0,1 0 0 0 0,-1 0 0 0 0,0 1 0 0 0,4-5 0 0 0,38-40 1367 0 0,-40 44-1744 0 0,10-10 11 0 0,1 1 1 0 0,0 0-1 0 0,1 1 1 0 0,0 1-1 0 0,1 0 0 0 0,25-11 1 0 0,-28 16-150 0 0,1 0 1 0 0,0 1 0 0 0,-1 1-1 0 0,2 1 1 0 0,-1 0-1 0 0,0 1 1 0 0,1 1-1 0 0,27 0 1 0 0,-25 3-5 0 0,1 0 1 0 0,-1 1-1 0 0,-1 1 1 0 0,1 1-1 0 0,-1 0 1 0 0,1 2-1 0 0,-1 0 1 0 0,-1 0-1 0 0,0 2 1 0 0,0 0-1 0 0,0 1 1 0 0,-1 0-1 0 0,-1 1 1 0 0,22 21-1 0 0,-32-26-13 0 0,0-1 0 0 0,0 1-1 0 0,-1-1 1 0 0,0 1 0 0 0,0 0 0 0 0,-1 0 0 0 0,1 0-1 0 0,-1 0 1 0 0,-1 1 0 0 0,1-1 0 0 0,-1 1-1 0 0,0-1 1 0 0,0 1 0 0 0,-1-1 0 0 0,0 1-1 0 0,0-1 1 0 0,-1 1 0 0 0,1 0 0 0 0,-1-1-1 0 0,-4 11 1 0 0,0 1 19 0 0,0 1 0 0 0,-2-1-1 0 0,0-1 1 0 0,-1 1 0 0 0,-20 30 0 0 0,27-47-55 0 0,-28 45-347 0 0,-1-2 0 0 0,-63 68-1 0 0,88-108 181 0 0,4-6 77 0 0,10-17 86 0 0,20-25 245 0 0,107-152 393 0 0,-36 34-511 0 0,-29 40-71 0 0,-28 44 13 0 0,-31 53 5 0 0,26-39 0 0 0,-36 61-66 0 0,1-1 27 0 0,0-1 1 0 0,0 0-1 0 0,1 1 0 0 0,-1 0 0 0 0,1 0 0 0 0,0 0 1 0 0,0 1-1 0 0,10-7 0 0 0,-18 14 48 0 0,0 1 0 0 0,1-1-1 0 0,-1 1 1 0 0,1 0 0 0 0,1 0 0 0 0,-1 0-1 0 0,1 1 1 0 0,-4 9 0 0 0,1-3-14 0 0,-127 257-3 0 0,122-247-89 0 0,1 0 0 0 0,1 1 0 0 0,1 0 1 0 0,1 0-1 0 0,1 0 0 0 0,1 1 0 0 0,1 0 1 0 0,0 28-1 0 0,3-48 23 0 0,0-1-1 0 0,1 1 1 0 0,-1-1 0 0 0,1 1 0 0 0,-1-1-1 0 0,1 1 1 0 0,0-1 0 0 0,1 1 0 0 0,-1-1-1 0 0,1 0 1 0 0,-1 0 0 0 0,1 0 0 0 0,0 0-1 0 0,0 0 1 0 0,0 0 0 0 0,0 0-1 0 0,6 4 1 0 0,-4-4 9 0 0,0 0 0 0 0,1-1 1 0 0,-1 1-1 0 0,1-1 0 0 0,-1-1 0 0 0,1 1 0 0 0,0 0 0 0 0,0-1 0 0 0,0 0 1 0 0,0 0-1 0 0,0-1 0 0 0,8 1 0 0 0,6-1 62 0 0,1-1-1 0 0,0-1 1 0 0,0-1 0 0 0,-1-1-1 0 0,1 0 1 0 0,27-11 0 0 0,-1-3-40 0 0,62-33 0 0 0,-104 49-73 0 0,99-56-1590 0 0,-87 48-1362 0 0,0-1-1 0 0,14-15 0 0 0,-16 13-2639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2 133 5785 0 0,'0'1'1040'0'0,"-1"0"-891"0"0,1-1 0 0 0,0 0-1 0 0,0 0 1 0 0,0 0-1 0 0,0 1 1 0 0,0-1 0 0 0,0 0-1 0 0,0 0 1 0 0,0 0-1 0 0,0 1 1 0 0,0-1 0 0 0,0 0-1 0 0,0 0 1 0 0,0 0-1 0 0,0 1 1 0 0,0-1-1 0 0,0 0 1 0 0,0 0 0 0 0,0 0-1 0 0,0 1 1 0 0,1 1 1634 0 0,0-2-1634 0 0,10 6 1808 0 0,13 1-863 0 0,-16-6-916 0 0,1-1 1 0 0,-1 1-1 0 0,1-1 1 0 0,-1-1 0 0 0,0 0-1 0 0,16-3 1 0 0,49-18 34 0 0,-69 21-204 0 0,13-6-202 0 0,0 0 0 0 0,0-2 0 0 0,-1 0 0 0 0,25-17 0 0 0,22-24-8500 0 0,-41 32 3774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8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16764 0 0,'20'16'2599'0'0,"72"86"-962"0"0,-23-24-1411 0 0,-63-72-223 0 0,130 146 61 0 0,-108-116-59 0 0,-1 1 0 0 0,33 60-1 0 0,-28-35-88 0 0,-2 0 0 0 0,36 116 0 0 0,-55-138 12 0 0,-2-1 0 0 0,-2 1 0 0 0,-1 1 0 0 0,-2-1 0 0 0,-2 1 0 0 0,-3 43 0 0 0,-7-4-160 0 0,-3 1-1 0 0,-4-1 1 0 0,-27 82-1 0 0,-99 225-311 0 0,122-341 61 0 0,-2 0-1 0 0,-2-1 0 0 0,-39 56 0 0 0,48-87-1877 0 0,14-14 2154 0 0,-1 0 1 0 0,1 0-1 0 0,-1 1 1 0 0,1-1-1 0 0,0 0 1 0 0,-1 0-1 0 0,1 0 1 0 0,-1 0 0 0 0,1-1-1 0 0,-1 1 1 0 0,1 0-1 0 0,-1 0 1 0 0,1 0-1 0 0,-1 0 1 0 0,1 0-1 0 0,-1 0 1 0 0,1-1-1 0 0,0 1 1 0 0,-1 0-1 0 0,1 0 1 0 0,-1-1-1 0 0,1 1 1 0 0,0 0-1 0 0,-1-1 1 0 0,1 1-1 0 0,0 0 1 0 0,-1-1 0 0 0,1 1-1 0 0,0-1 1 0 0,0 1-1 0 0,-1 0 1 0 0,1-1-1 0 0,0 1 1 0 0,0-1-1 0 0,0 1 1 0 0,0-1-1 0 0,-1 0 1 0 0,-4-12-4785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13 13155 0 0,'-2'5'408'0'0,"1"-1"-1"0"0,0 1 1 0 0,0-1 0 0 0,0 1 0 0 0,1-1 0 0 0,0 1 0 0 0,0 0 0 0 0,1 8-1 0 0,-2 17 414 0 0,-8 42-153 0 0,0 100-1 0 0,10-139-688 0 0,1 0-1 0 0,2-1 0 0 0,1 1 0 0 0,1-1 0 0 0,16 46 1 0 0,-14-59 9 0 0,0 0 0 0 0,0-1 0 0 0,2 0 1 0 0,0 0-1 0 0,1-1 0 0 0,1-1 0 0 0,1 1 1 0 0,0-2-1 0 0,1 0 0 0 0,1-1 0 0 0,16 13 1 0 0,-17-16 84 0 0,1-1 1 0 0,0-1-1 0 0,0 0 1 0 0,1-1 0 0 0,0-1-1 0 0,0 0 1 0 0,0-1 0 0 0,1-1-1 0 0,0-1 1 0 0,0 0-1 0 0,1-1 1 0 0,-1-1 0 0 0,22 0-1 0 0,-19-3 75 0 0,-1 0 0 0 0,0-1 0 0 0,0-1-1 0 0,0 0 1 0 0,0-2 0 0 0,-1 0 0 0 0,1-1-1 0 0,-1-1 1 0 0,0-1 0 0 0,-1 0 0 0 0,0-1-1 0 0,-1-1 1 0 0,1-1 0 0 0,-2 0 0 0 0,0-1 0 0 0,0-1-1 0 0,-1 0 1 0 0,-1-1 0 0 0,0 0 0 0 0,-1-1-1 0 0,0-1 1 0 0,-1 0 0 0 0,-1 0 0 0 0,-1-1 0 0 0,0-1-1 0 0,-1 1 1 0 0,-1-1 0 0 0,-1 0 0 0 0,-1-1-1 0 0,6-29 1 0 0,-8 21-241 0 0,-1 1 1 0 0,-1 0-1 0 0,-1-1 0 0 0,-1 1 1 0 0,-9-45-1 0 0,1 28-1508 0 0,-2 1 0 0 0,-26-68-1 0 0,8 54-2059 0 0,6 21-2090 0 0,12 20 427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9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8978 0 0,'-2'1'679'0'0,"0"1"-1"0"0,-1 0 1 0 0,1 0 0 0 0,0 0 0 0 0,1 0-1 0 0,-1 0 1 0 0,0 0 0 0 0,-1 3-1 0 0,-9 22 2004 0 0,9-11-2065 0 0,-3 30-1 0 0,4-29 123 0 0,-2 41-30 0 0,3 1 0 0 0,11 93-1 0 0,-6-108-423 0 0,66 393 689 0 0,-68-427-986 0 0,17 84 26 0 0,39 259-2418 0 0,-56-338 1761 0 0,-1 10-754 0 0,11 48 1 0 0,-11-68 829 0 0,0 1 0 0 0,1-1 1 0 0,-1 0-1 0 0,1 1 0 0 0,1-1 1 0 0,-1 0-1 0 0,1 0 1 0 0,0 0-1 0 0,0-1 0 0 0,0 1 1 0 0,1-1-1 0 0,-1 0 0 0 0,1 0 1 0 0,7 6-1 0 0,4-2-4771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9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43 12843 0 0,'-1'-4'880'0'0,"0"1"1"0"0,-1 0-1 0 0,1-1 1 0 0,-1 1-1 0 0,1 0 0 0 0,-1-1 1 0 0,-4-4-1 0 0,4 7-763 0 0,1 0 0 0 0,0 0 0 0 0,0 0-1 0 0,-1 0 1 0 0,1 0 0 0 0,0 0 0 0 0,-1 1-1 0 0,1-1 1 0 0,-1 1 0 0 0,1-1 0 0 0,-1 1-1 0 0,1-1 1 0 0,-1 1 0 0 0,1 0 0 0 0,-1 0-1 0 0,1 0 1 0 0,-1 0 0 0 0,1 0 0 0 0,-1 0-1 0 0,1 0 1 0 0,-1 0 0 0 0,-2 1-1 0 0,-2 1-29 0 0,1 0 0 0 0,-1 0 0 0 0,0 1 0 0 0,1-1 0 0 0,0 1 0 0 0,-1 0 0 0 0,1 1 0 0 0,0-1 0 0 0,1 1 0 0 0,-1 0 0 0 0,1 0 0 0 0,-1 1 0 0 0,1-1 0 0 0,1 1 0 0 0,-7 9 0 0 0,-3 7-129 0 0,1 1 1 0 0,-13 34 0 0 0,23-52 59 0 0,-13 35-35 0 0,1 1 1 0 0,2 0-1 0 0,-11 76 0 0 0,-1 128-83 0 0,20-183-61 0 0,2 0 0 0 0,4 0 1 0 0,1-1-1 0 0,4 1 0 0 0,2-1 0 0 0,3-1 0 0 0,3 0 0 0 0,2 0 0 0 0,32 74 0 0 0,-33-97-106 0 0,1-2 1 0 0,2 0-1 0 0,1-1 1 0 0,36 45 0 0 0,-46-66 189 0 0,0-1 0 0 0,0-1 1 0 0,1 0-1 0 0,0 0 0 0 0,1-1 1 0 0,0 0-1 0 0,1-1 0 0 0,0 0 1 0 0,0-1-1 0 0,0-1 0 0 0,1 0 1 0 0,0-1-1 0 0,0 0 1 0 0,23 4-1 0 0,-22-7-293 0 0,1 0 0 0 0,-1-2 1 0 0,0 1-1 0 0,0-2 0 0 0,0 0 1 0 0,0-1-1 0 0,0 0 0 0 0,19-6 1 0 0,-22 4-764 0 0,-1-1 1 0 0,1 1 0 0 0,-2-2 0 0 0,1 1-1 0 0,0-2 1 0 0,14-11 0 0 0,5-8-4461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09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1 138 10010 0 0,'24'-25'4541'0'0,"17"-16"-2747"0"0,-29 30-1476 0 0,1 1 1 0 0,0 0-1 0 0,1 1 0 0 0,17-9 1 0 0,-26 16-257 0 0,1 0-1 0 0,-1 0 1 0 0,1 0 0 0 0,0 0 0 0 0,0 1 0 0 0,-1 0 0 0 0,1 0-1 0 0,0 1 1 0 0,0-1 0 0 0,0 1 0 0 0,0 1 0 0 0,0-1-1 0 0,0 1 1 0 0,10 3 0 0 0,-7-2-35 0 0,-1 1 1 0 0,0 0-1 0 0,0 0 1 0 0,0 1-1 0 0,-1 0 0 0 0,1 1 1 0 0,-1 0-1 0 0,0 0 0 0 0,0 0 1 0 0,-1 1-1 0 0,1 0 0 0 0,-1 0 1 0 0,-1 1-1 0 0,1 0 1 0 0,4 7-1 0 0,-6-8-45 0 0,-1 1-1 0 0,0-1 1 0 0,0 1-1 0 0,-1 0 1 0 0,1 0-1 0 0,-2 0 1 0 0,1 0 0 0 0,-1 0-1 0 0,0 0 1 0 0,0 0-1 0 0,-1 0 1 0 0,0 1 0 0 0,0-1-1 0 0,-1 0 1 0 0,0 0-1 0 0,0 0 1 0 0,-1 0-1 0 0,-3 12 1 0 0,-2-2-472 0 0,-1 0-1 0 0,0-1 1 0 0,-2 0-1 0 0,1 0 1 0 0,-2-1 0 0 0,0 0-1 0 0,-20 20 1 0 0,-34 27-3645 0 0,-5-10-3404 0 0,57-43 5192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8 6817 0 0,'-3'-8'9100'0'0,"3"8"-8889"0"0,-10 7 1778 0 0,5-2-1661 0 0,-14 10 21 0 0,1 0 0 0 0,1 1-1 0 0,1 1 1 0 0,0 1 0 0 0,1 1-1 0 0,-23 36 1 0 0,19-20-300 0 0,4-9-48 0 0,1 0 0 0 0,2 2 0 0 0,-12 32 0 0 0,20-45-15 0 0,0-1 0 0 0,1 1-1 0 0,1 0 1 0 0,0 0 0 0 0,1 0 0 0 0,1 1-1 0 0,0-1 1 0 0,3 17 0 0 0,-2-24-15 0 0,1-1-1 0 0,0 1 1 0 0,0 0 0 0 0,1 0 0 0 0,-1-1-1 0 0,2 1 1 0 0,-1-1 0 0 0,1 0 0 0 0,0 0-1 0 0,1 0 1 0 0,-1-1 0 0 0,1 1 0 0 0,1-1-1 0 0,-1-1 1 0 0,1 1 0 0 0,12 9 0 0 0,-10-10-27 0 0,0 0-1 0 0,1 0 1 0 0,0 0 0 0 0,0-1 0 0 0,0-1 0 0 0,1 1 0 0 0,0-1 0 0 0,-1-1 0 0 0,1 0 0 0 0,0 0 0 0 0,15 0-1 0 0,-12-2-56 0 0,1-1-1 0 0,-1 0 0 0 0,0-1 1 0 0,1-1-1 0 0,-1 0 0 0 0,0 0 1 0 0,0-2-1 0 0,13-5 0 0 0,-7 1-567 0 0,0 0-1 0 0,0-1 1 0 0,-1-1-1 0 0,-1-1 1 0 0,0-1-1 0 0,31-28 0 0 0,-35 26-1403 0 0,0 0 0 0 0,0-1 0 0 0,-2 0 0 0 0,14-25 0 0 0,-19 32-72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2160 0 0,'-18'114'8188'0'0,"10"60"-4374"0"0,2-49-2491 0 0,4-81-1098 0 0,2-17-155 0 0,-2 0 0 0 0,-1 0-1 0 0,-12 47 1 0 0,15-72-204 0 0,-1 0 1 0 0,0 0 0 0 0,0 0 0 0 0,1-1-1 0 0,-1 1 1 0 0,0 0 0 0 0,-1 0 0 0 0,1-1-1 0 0,-2 3 1 0 0,-4-3-3188 0 0,1-13-2171 0 0,4 1 1825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5905 0 0,'-15'22'9238'0'0,"4"6"-6584"0"0,-5 29-2163 0 0,11-38-451 0 0,2 0-1 0 0,0 0 1 0 0,1-1 0 0 0,1 2 0 0 0,1-1-1 0 0,0 0 1 0 0,5 23 0 0 0,-4-35-37 0 0,0-1 0 0 0,1 1 1 0 0,-1-1-1 0 0,1 1 0 0 0,1-1 1 0 0,-1 0-1 0 0,1 0 0 0 0,0 0 0 0 0,1 0 1 0 0,0-1-1 0 0,-1 1 0 0 0,2-1 1 0 0,-1 0-1 0 0,0 0 0 0 0,1 0 0 0 0,0-1 1 0 0,0 0-1 0 0,1 0 0 0 0,-1 0 1 0 0,1 0-1 0 0,0-1 0 0 0,0 0 0 0 0,0 0 1 0 0,7 1-1 0 0,-3-1 50 0 0,0 0 0 0 0,-1-1 0 0 0,1 0 0 0 0,1-1 0 0 0,-1 0 0 0 0,0-1 0 0 0,0 0 0 0 0,0-1 0 0 0,0 0 0 0 0,0 0 0 0 0,0-1 0 0 0,0 0 0 0 0,13-5 0 0 0,-11 2 57 0 0,-1-1-1 0 0,0 1 0 0 0,0-2 1 0 0,-1 1-1 0 0,0-2 1 0 0,0 1-1 0 0,0-1 0 0 0,-1-1 1 0 0,0 1-1 0 0,12-17 1 0 0,-12 13 24 0 0,0-1 0 0 0,-1 0 0 0 0,-1-1 1 0 0,0 0-1 0 0,0 0 0 0 0,-2-1 0 0 0,1 1 0 0 0,-2-1 1 0 0,0 0-1 0 0,-1-1 0 0 0,-1 1 0 0 0,0 0 0 0 0,-1-1 1 0 0,0 1-1 0 0,-2-1 0 0 0,0 0 0 0 0,0 1 0 0 0,-5-18 1 0 0,14 66-97 0 0,21 53 0 0 0,-10-36-54 0 0,15 66 0 0 0,-8-27-59 0 0,41 158-133 0 0,-57-202 190 0 0,-3 0 0 0 0,-2 1 0 0 0,0 70 0 0 0,-6-105 53 0 0,0 0 0 0 0,0 1 0 0 0,-1-1 0 0 0,-1 0 0 0 0,0 0 1 0 0,0-1-1 0 0,-1 1 0 0 0,0-1 0 0 0,-1 0 0 0 0,-1 0 0 0 0,1 0 0 0 0,-1 0 0 0 0,-1-1 1 0 0,0 0-1 0 0,0-1 0 0 0,-1 1 0 0 0,0-1 0 0 0,0-1 0 0 0,-1 0 0 0 0,0 0 0 0 0,0 0 0 0 0,0-1 1 0 0,-1-1-1 0 0,0 0 0 0 0,0 0 0 0 0,-1-1 0 0 0,1 0 0 0 0,-1 0 0 0 0,-16 2 0 0 0,7-2-44 0 0,-1-1 0 0 0,-25 1 0 0 0,40-4-151 0 0,0 0-1 0 0,-1 0 1 0 0,1-1 0 0 0,-1 1 0 0 0,1-1-1 0 0,0-1 1 0 0,-1 1 0 0 0,1-1-1 0 0,0 0 1 0 0,0-1 0 0 0,-7-3-1 0 0,10 4-161 0 0,1 0 1 0 0,0 0-1 0 0,0 0 0 0 0,0 0 0 0 0,0 0 0 0 0,0 0 0 0 0,0 0 0 0 0,1 0 0 0 0,-1-1 0 0 0,1 1 0 0 0,-1-1 1 0 0,1 0-1 0 0,-2-4 0 0 0,2 3-725 0 0,0 0 1 0 0,0-1-1 0 0,1 1 1 0 0,-1 0 0 0 0,1 0-1 0 0,0-1 1 0 0,0 1-1 0 0,2-7 1 0 0,2-6-4348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3857 0 0,'-2'6'9348'0'0,"-2"6"-5837"0"0,3-8-3229 0 0,-1 0 0 0 0,1 0 0 0 0,0 0 0 0 0,0 1 0 0 0,0-1 0 0 0,1 0 0 0 0,-1 0 1 0 0,1 0-1 0 0,1 9 0 0 0,7 41 307 0 0,-1-16-337 0 0,1 71-182 0 0,-5-37-228 0 0,-3-68-75 0 0,0 0 1 0 0,-1 0 0 0 0,1 0 0 0 0,-1 0 0 0 0,0 0-1 0 0,0 0 1 0 0,0 0 0 0 0,-4 7 0 0 0,4-8-781 0 0,-1 0 0 0 0,0 0 1 0 0,0-1-1 0 0,0 1 0 0 0,0 0 1 0 0,0-1-1 0 0,-3 3 0 0 0,-2 0-4404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2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17 102 8970 0 0,'0'0'13'0'0,"0"0"258"0"0,0-1 0 0 0,0 1 0 0 0,-1 0 0 0 0,1-1 0 0 0,0 1 1 0 0,0 0-1 0 0,-1-1 0 0 0,1 1 0 0 0,0 0 0 0 0,-1-1 0 0 0,1 1 0 0 0,0 0 0 0 0,-1 0 0 0 0,1 0 1 0 0,0-1-1 0 0,-1 1 0 0 0,1 0 0 0 0,-1 0 0 0 0,1 0 0 0 0,-1 0 0 0 0,1 0 0 0 0,0-1 0 0 0,-1 1 1 0 0,1 0-1 0 0,-1 0 0 0 0,1 0 0 0 0,-1 0 0 0 0,-5 1 1511 0 0,23-3 6 0 0,-5 2-1667 0 0,1 0 0 0 0,-1 0 0 0 0,1-1 0 0 0,24-6 0 0 0,-4 2-11 0 0,127-13-35 0 0,1 7 0 0 0,215 12 1 0 0,-350 2-146 0 0,-25-3-16 0 0,-2 0-61 0 0,-15-1-396 0 0,8 1 104 0 0,-124-14-4187 0 0,66 0 686 0 0,4-6-4216 0 0,47 13 6022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1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12779 0 0,'24'0'4509'0'0,"-16"0"-3811"0"0,1-1 1 0 0,-1-1 0 0 0,1 1-1 0 0,-1-2 1 0 0,15-5 0 0 0,-16 5-520 0 0,1 1 0 0 0,-1-1 0 0 0,1 1 1 0 0,-1 1-1 0 0,1-1 0 0 0,0 1 0 0 0,0 1 1 0 0,8 0-1 0 0,-10 0-160 0 0,1 1 0 0 0,-1 0-1 0 0,0 1 1 0 0,0 0 0 0 0,0 0 0 0 0,0 0 0 0 0,0 0-1 0 0,0 1 1 0 0,-1 0 0 0 0,1 1 0 0 0,-1-1 0 0 0,0 1 0 0 0,0 0-1 0 0,0 0 1 0 0,0 0 0 0 0,4 6 0 0 0,-4-3-27 0 0,1 1 1 0 0,-1-1-1 0 0,-1 1 0 0 0,1 0 1 0 0,-1 1-1 0 0,-1-1 0 0 0,1 1 1 0 0,-2-1-1 0 0,1 1 1 0 0,2 16-1 0 0,-3-3-25 0 0,0 0 0 0 0,-2 0-1 0 0,0 1 1 0 0,-1-1 0 0 0,-6 25 0 0 0,-28 106-518 0 0,9-52-130 0 0,24-91 618 0 0,0-1 0 0 0,0 0 0 0 0,1 0 0 0 0,1 1 0 0 0,0-1 0 0 0,0 1 0 0 0,0-1 0 0 0,3 12 0 0 0,-2-17 69 0 0,0-1 1 0 0,1 1-1 0 0,-1 0 0 0 0,1 0 1 0 0,0-1-1 0 0,0 1 1 0 0,0-1-1 0 0,0 1 0 0 0,0-1 1 0 0,1 0-1 0 0,0 0 0 0 0,-1 0 1 0 0,1 0-1 0 0,0-1 1 0 0,0 1-1 0 0,1-1 0 0 0,-1 0 1 0 0,1 1-1 0 0,-1-2 1 0 0,1 1-1 0 0,6 2 0 0 0,1 0 38 0 0,1-1 1 0 0,1-1-1 0 0,-1 0 0 0 0,0-1 0 0 0,1 0 0 0 0,-1 0 0 0 0,0-2 0 0 0,1 1 1 0 0,-1-2-1 0 0,0 1 0 0 0,0-2 0 0 0,0 0 0 0 0,15-5 0 0 0,-3 0-56 0 0,-2-2-1 0 0,1 0 0 0 0,-2-1 0 0 0,1-2 0 0 0,34-25 1 0 0,-46 30-751 0 0,-1-1 1 0 0,1 0-1 0 0,-2 0 0 0 0,1-1 1 0 0,11-16-1 0 0,-16 20-618 0 0,-1-1-1 0 0,1 1 0 0 0,-1-1 1 0 0,0 0-1 0 0,-1 0 0 0 0,3-11 1 0 0,-3 5-3752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11843 0 0,'7'2'696'0'0,"-1"0"1"0"0,0-1-1 0 0,1 1 1 0 0,-1-1-1 0 0,0-1 1 0 0,14 1-1 0 0,3 1 374 0 0,-5-1-857 0 0,0-1 1 0 0,0-1 0 0 0,0 0-1 0 0,-1-1 1 0 0,1-1 0 0 0,-1-1-1 0 0,1 0 1 0 0,-1-1-1 0 0,0-1 1 0 0,-1-1 0 0 0,24-12-1 0 0,-6 0-1238 0 0,38-26-1 0 0,22-27-6402 0 0,-75 57 4091 0 0,1-3-1445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11362 0 0,'9'8'3817'0'0,"5"10"-3136"0"0,-6-7-61 0 0,135 151 2345 0 0,-43-51-2328 0 0,86 126-1 0 0,-158-196-651 0 0,-2 1-1 0 0,-2 1 0 0 0,-2 0 0 0 0,-2 2 0 0 0,-2 1 0 0 0,-2 0 0 0 0,13 58 0 0 0,-25-80-90 0 0,-1 1-1 0 0,-1 0 1 0 0,-1 0 0 0 0,-2-1-1 0 0,0 1 1 0 0,-1 0 0 0 0,-2-1-1 0 0,0 1 1 0 0,-2-1 0 0 0,-1 0-1 0 0,0-1 1 0 0,-2 1 0 0 0,-18 32-1 0 0,-2-4-1967 0 0,-2-1 0 0 0,-3-2 0 0 0,-1-1 1 0 0,-61 63-1 0 0,53-66-2282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1050 9322 0 0,'16'-41'7307'0'0,"-16"36"-7084"0"0,0 0 0 0 0,-1 0 0 0 0,1 0 0 0 0,-1 1 0 0 0,0-1 0 0 0,0 0 0 0 0,0 0 0 0 0,-1 1 0 0 0,0-1 0 0 0,0 1 0 0 0,0 0 0 0 0,0-1 0 0 0,-1 1 0 0 0,1 0-1 0 0,-1 0 1 0 0,0 0 0 0 0,-1 1 0 0 0,1-1 0 0 0,0 1 0 0 0,-1 0 0 0 0,-6-5 0 0 0,5 4-132 0 0,0 0 0 0 0,0 0 0 0 0,0 1 0 0 0,-1 0 0 0 0,1 0 0 0 0,-1 0 0 0 0,0 1 0 0 0,0-1 0 0 0,0 2 0 0 0,0-1 0 0 0,0 0 0 0 0,-1 1 0 0 0,1 0 0 0 0,0 1 0 0 0,0 0 0 0 0,-9 0 0 0 0,7 1-121 0 0,1 1-1 0 0,-1 1 1 0 0,1-1 0 0 0,0 1 0 0 0,0 0-1 0 0,0 1 1 0 0,0 0 0 0 0,0 0 0 0 0,1 0-1 0 0,0 1 1 0 0,0 0 0 0 0,0 0 0 0 0,1 0-1 0 0,-1 1 1 0 0,1 0 0 0 0,0 0 0 0 0,1 0-1 0 0,0 1 1 0 0,0-1 0 0 0,-6 15 0 0 0,3-5-81 0 0,2 0 0 0 0,0 1 1 0 0,1-1-1 0 0,0 1 0 0 0,2 0 1 0 0,0 0-1 0 0,0 1 1 0 0,2 22-1 0 0,1-16-141 0 0,2-1-1 0 0,0 0 1 0 0,1 0 0 0 0,13 41 0 0 0,-15-55 202 0 0,1-1 1 0 0,1 0-1 0 0,0 0 1 0 0,0 0 0 0 0,0 0-1 0 0,1 0 1 0 0,0-1-1 0 0,1 0 1 0 0,0 0-1 0 0,0 0 1 0 0,0-1-1 0 0,1 0 1 0 0,0 0-1 0 0,0-1 1 0 0,13 8-1 0 0,-17-11 59 0 0,1-1 0 0 0,-1 1 0 0 0,1-1-1 0 0,0 0 1 0 0,0 0 0 0 0,0 0-1 0 0,-1 0 1 0 0,1-1 0 0 0,0 0 0 0 0,0 1-1 0 0,0-2 1 0 0,0 1 0 0 0,0 0 0 0 0,0-1-1 0 0,7-1 1 0 0,-5 0 23 0 0,0-1 1 0 0,0 0-1 0 0,-1 0 1 0 0,1 0-1 0 0,-1 0 1 0 0,0-1-1 0 0,0 0 1 0 0,0 0-1 0 0,5-5 1 0 0,3-5 95 0 0,-1-1 0 0 0,-1 0 0 0 0,0-1 0 0 0,0-1 0 0 0,10-24 0 0 0,-11 19 12 0 0,-1-1 1 0 0,-1 0-1 0 0,-1 0 1 0 0,-1 0 0 0 0,5-45-1 0 0,-8 31 22 0 0,-1 0 0 0 0,-3 0 0 0 0,-5-44 0 0 0,-11-19 298 0 0,-53-175 0 0 0,47 197-84 0 0,-4 0 0 0 0,-3 2 0 0 0,-3 1 0 0 0,-52-84 0 0 0,80 150-313 0 0,-2 0 0 0 0,1 1-1 0 0,-10-10 1 0 0,14 15-74 0 0,-1 1-1 0 0,1-1 1 0 0,-1 1 0 0 0,0 0 0 0 0,0 0-1 0 0,0 0 1 0 0,0 0 0 0 0,0 1 0 0 0,-1-1 0 0 0,1 1-1 0 0,0 0 1 0 0,-1 0 0 0 0,-4-1 0 0 0,7 2-4 0 0,0 0 0 0 0,0 0 1 0 0,0 0-1 0 0,0 0 0 0 0,0 1 0 0 0,0-1 1 0 0,0 0-1 0 0,0 1 0 0 0,0-1 0 0 0,0 0 1 0 0,0 1-1 0 0,0 0 0 0 0,0-1 1 0 0,0 1-1 0 0,0-1 0 0 0,0 1 0 0 0,0 0 1 0 0,1 0-1 0 0,-1-1 0 0 0,0 1 1 0 0,0 0-1 0 0,1 0 0 0 0,-1 0 0 0 0,1 0 1 0 0,-1 0-1 0 0,1 0 0 0 0,-1 0 1 0 0,1 0-1 0 0,-1 0 0 0 0,1 0 0 0 0,0 0 1 0 0,0 0-1 0 0,0 0 0 0 0,0 0 1 0 0,-1 2-1 0 0,0 5-54 0 0,1 0 0 0 0,-1 0 0 0 0,2 11 0 0 0,-1-18 68 0 0,2 32-95 0 0,2 0 0 0 0,2-1 0 0 0,16 56 1 0 0,44 91-61 0 0,-32-91 96 0 0,147 304-339 0 0,-99-229 289 0 0,-67-128-296 0 0,-2 1 1 0 0,15 64 0 0 0,7 23-6640 0 0,-31-114 3692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5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32 8770 0 0,'-2'1'561'0'0,"0"0"1"0"0,0 1-1 0 0,0-1 1 0 0,0 0-1 0 0,0 1 1 0 0,0 0-1 0 0,1-1 1 0 0,-1 1-1 0 0,0 0 1 0 0,1 0-1 0 0,-2 4 1 0 0,1-4-285 0 0,1 0 1 0 0,0 1-1 0 0,0-1 1 0 0,0 1 0 0 0,1-1-1 0 0,-1 1 1 0 0,1-1 0 0 0,-1 1-1 0 0,1 0 1 0 0,0 2-1 0 0,0-3-206 0 0,0 0-1 0 0,0 0 0 0 0,0 0 1 0 0,1 0-1 0 0,-1 0 0 0 0,1-1 1 0 0,-1 1-1 0 0,1 0 0 0 0,0 0 0 0 0,-1 0 1 0 0,1-1-1 0 0,0 1 0 0 0,0 0 1 0 0,0-1-1 0 0,1 1 0 0 0,-1-1 1 0 0,0 0-1 0 0,0 1 0 0 0,1-1 0 0 0,-1 0 1 0 0,1 1-1 0 0,-1-1 0 0 0,1 0 1 0 0,0 0-1 0 0,-1-1 0 0 0,1 1 1 0 0,0 0-1 0 0,0 0 0 0 0,0-1 1 0 0,-1 1-1 0 0,4 0 0 0 0,16 0 189 0 0,0-1-1 0 0,0 0 1 0 0,0-2 0 0 0,-1 0-1 0 0,1-1 1 0 0,25-8 0 0 0,-19 5-193 0 0,43-6 80 0 0,-44 9 67 0 0,-1-1 0 0 0,1-2-1 0 0,38-13 1 0 0,-59 17-166 0 0,-1-1-1 0 0,1 0 1 0 0,-1 1-1 0 0,0-2 1 0 0,0 1-1 0 0,0 0 1 0 0,0-1 0 0 0,0 0-1 0 0,-1 1 1 0 0,4-7-1 0 0,12-11 302 0 0,-28 30-282 0 0,0 1-1 0 0,1 1 0 0 0,0-1 1 0 0,-8 16-1 0 0,-1 10-170 0 0,2 1 1 0 0,2 0-1 0 0,-11 47 0 0 0,24-82 99 0 0,-9 35-94 0 0,2 1 1 0 0,1-1 0 0 0,0 56 0 0 0,15 114-206 0 0,-6-179 288 0 0,2-1 0 0 0,1 0 0 0 0,0 0-1 0 0,3 0 1 0 0,0-1 0 0 0,1 0 0 0 0,2-1 0 0 0,0 0 0 0 0,27 39 0 0 0,-27-47 94 0 0,1-1 0 0 0,0-1 0 0 0,1 0 0 0 0,1-1 0 0 0,0 0 0 0 0,0-1 0 0 0,2-1 0 0 0,0 0 0 0 0,0-2 0 0 0,1 0 0 0 0,0-1 0 0 0,0 0 0 0 0,37 10 0 0 0,-43-15 16 0 0,0-2-1 0 0,0 1 1 0 0,0-2 0 0 0,0 1 0 0 0,1-2 0 0 0,-1 0-1 0 0,0 0 1 0 0,17-3 0 0 0,-23 2-289 0 0,0-1 0 0 0,0 0 1 0 0,0 1-1 0 0,-1-2 0 0 0,1 1 0 0 0,-1-1 0 0 0,1 0 1 0 0,-1 0-1 0 0,0 0 0 0 0,0-1 0 0 0,0 0 1 0 0,-1 0-1 0 0,1 0 0 0 0,-1-1 0 0 0,0 1 1 0 0,0-1-1 0 0,0 0 0 0 0,4-9 0 0 0,5-14-4027 0 0,-1-6-4831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382 747 5569 0 0,'-1'0'164'0'0,"1"0"0"0"0,0 0-1 0 0,-1 0 1 0 0,1 0-1 0 0,0 0 1 0 0,0 0 0 0 0,-1-1-1 0 0,1 1 1 0 0,0 0 0 0 0,0 0-1 0 0,-1 0 1 0 0,1 0 0 0 0,0-1-1 0 0,0 1 1 0 0,-1 0 0 0 0,1 0-1 0 0,0 0 1 0 0,0-1 0 0 0,0 1-1 0 0,-1 0 1 0 0,1 0 0 0 0,0-1-1 0 0,0 1 1 0 0,0 0 0 0 0,0-1-1 0 0,0 1 1 0 0,0 0 0 0 0,0 0-1 0 0,-1-1 1 0 0,1 1 0 0 0,0 0-1 0 0,0-1 1 0 0,0 1 0 0 0,0 0-1 0 0,0-1 1 0 0,0 1 0 0 0,0 0-1 0 0,1 0 1 0 0,-1-1 0 0 0,0 1-1 0 0,0 0 1 0 0,0-1-1 0 0,0 1 1 0 0,0 0 0 0 0,0 0-1 0 0,1-1 1 0 0,8-24 374 0 0,-7 22-511 0 0,-1 0-1 0 0,1 0 0 0 0,-1-1 0 0 0,0 1 0 0 0,0 0 0 0 0,0-1 1 0 0,0 1-1 0 0,0-7 0 0 0,-30-108 1153 0 0,27 108-1133 0 0,-1 0 0 0 0,0 0-1 0 0,-1 1 1 0 0,0-1 0 0 0,-8-12 0 0 0,11 19 33 0 0,-1 1 1 0 0,1-1 0 0 0,-1 0 0 0 0,0 1-1 0 0,0-1 1 0 0,0 1 0 0 0,-1-1-1 0 0,1 1 1 0 0,0 0 0 0 0,-1 0 0 0 0,0 0-1 0 0,1 0 1 0 0,-1 1 0 0 0,0-1-1 0 0,0 1 1 0 0,0-1 0 0 0,0 1 0 0 0,0 0-1 0 0,0 0 1 0 0,0 1 0 0 0,-4-1-1 0 0,1 1-26 0 0,1 1-1 0 0,0 0 1 0 0,-1 0 0 0 0,1 1-1 0 0,0 0 1 0 0,0 0-1 0 0,0 0 1 0 0,0 0-1 0 0,0 1 1 0 0,1 0-1 0 0,-1 0 1 0 0,1 0-1 0 0,-7 6 1 0 0,-2 4-98 0 0,0-1 1 0 0,-19 27-1 0 0,22-25-35 0 0,0 1 0 0 0,1 0 0 0 0,1 1-1 0 0,-11 31 1 0 0,-16 71-109 0 0,28-93 164 0 0,-8 31-1 0 0,3-1 1 0 0,3 1-1 0 0,2 1 0 0 0,3 0 0 0 0,1-1 1 0 0,9 84-1 0 0,-5-131 134 0 0,0 0 0 0 0,1 1 1 0 0,0-2-1 0 0,1 1 0 0 0,0 0 0 0 0,0 0 1 0 0,7 10-1 0 0,-9-16-47 0 0,1-1-1 0 0,-1 0 1 0 0,1 1 0 0 0,-1-1-1 0 0,1 0 1 0 0,0 0 0 0 0,0 0 0 0 0,0 0-1 0 0,0-1 1 0 0,0 1 0 0 0,0-1-1 0 0,1 1 1 0 0,-1-1 0 0 0,1 0 0 0 0,-1 1-1 0 0,1-1 1 0 0,-1-1 0 0 0,1 1-1 0 0,-1 0 1 0 0,1-1 0 0 0,0 1 0 0 0,-1-1-1 0 0,1 0 1 0 0,0 1 0 0 0,-1-1-1 0 0,1-1 1 0 0,0 1 0 0 0,0 0 0 0 0,2-1-1 0 0,5-2 57 0 0,1-1 0 0 0,-1 0 1 0 0,0 0-1 0 0,0-1 0 0 0,0 0 0 0 0,-1 0 0 0 0,0-1 0 0 0,0 0 0 0 0,0-1 0 0 0,-1 0 0 0 0,0-1 0 0 0,-1 0 1 0 0,13-14-1 0 0,-1-6 7 0 0,0-1 0 0 0,-1 0-1 0 0,14-34 1 0 0,-16 25-236 0 0,-1-1 0 0 0,-2-1 0 0 0,-1 0 0 0 0,-3-1 0 0 0,-1 0 0 0 0,-2 0 0 0 0,1-73 0 0 0,-9-21-967 0 0,-19-136 0 0 0,-11-6 1623 0 0,26 242-112 0 0,6 33-354 0 0,-1 0 0 0 0,1 0 1 0 0,-1 0-1 0 0,0 1 1 0 0,0-1-1 0 0,1 0 1 0 0,-1 0-1 0 0,0 1 0 0 0,0-1 1 0 0,-1 0-1 0 0,1 1 1 0 0,0-1-1 0 0,0 1 0 0 0,-1 0 1 0 0,-2-2-1 0 0,4 2-63 0 0,-5 1 511 0 0,1 8-419 0 0,2-5-104 0 0,0-1-1 0 0,1 1 1 0 0,-1 0 0 0 0,1-1-1 0 0,-1 1 1 0 0,1 0-1 0 0,0 0 1 0 0,0 0 0 0 0,0 0-1 0 0,0 0 1 0 0,0 5-1 0 0,-3 38-88 0 0,4-36 73 0 0,-3 34 26 0 0,-3 367-28 0 0,20-272-8 0 0,7-1-1 0 0,56 201 1 0 0,-52-225 46 0 0,13 43-678 0 0,-37-153 516 0 0,1 0 0 0 0,-1 0 1 0 0,1-1-1 0 0,0 1 0 0 0,-1 0 0 0 0,6 6 0 0 0,-6-9 1 0 0,-1-1-1 0 0,1 1 1 0 0,-1-1 0 0 0,1 1-1 0 0,0-1 1 0 0,-1 1-1 0 0,1-1 1 0 0,0 1-1 0 0,-1-1 1 0 0,1 0 0 0 0,0 1-1 0 0,0-1 1 0 0,-1 0-1 0 0,1 0 1 0 0,0 1 0 0 0,0-1-1 0 0,0 0 1 0 0,-1 0-1 0 0,1 0 1 0 0,0 0-1 0 0,0 0 1 0 0,-1 0 0 0 0,1 0-1 0 0,0 0 1 0 0,0-1-1 0 0,0 1 1 0 0,-1 0-1 0 0,1 0 1 0 0,0-1 0 0 0,0 1-1 0 0,-1 0 1 0 0,1-1-1 0 0,0 1 1 0 0,-1-1-1 0 0,1 1 1 0 0,0-1 0 0 0,-1 1-1 0 0,1-1 1 0 0,-1 1-1 0 0,1-1 1 0 0,-1 1-1 0 0,1-2 1 0 0,8-7-3556 0 0,0-4-2538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55 10674 0 0,'-4'6'1150'0'0,"1"-1"1"0"0,0 1-1 0 0,0-1 0 0 0,-3 9 0 0 0,5-13-1114 0 0,1 1 0 0 0,-1 0 1 0 0,1-1-1 0 0,0 1 0 0 0,0 0 0 0 0,-1 0 1 0 0,1-1-1 0 0,0 1 0 0 0,0 0 1 0 0,1 0-1 0 0,-1-1 0 0 0,0 1 0 0 0,1 0 1 0 0,-1 0-1 0 0,1-1 0 0 0,-1 1 1 0 0,1 0-1 0 0,0-1 0 0 0,1 3 0 0 0,-1-2-22 0 0,1 0 0 0 0,-1 0 0 0 0,1 0 0 0 0,-1 0 0 0 0,1-1 0 0 0,-1 1 0 0 0,1-1 0 0 0,0 1 0 0 0,0-1 0 0 0,0 1 0 0 0,0-1 0 0 0,0 0 0 0 0,0 0 0 0 0,0 0 0 0 0,0 0 0 0 0,0-1 0 0 0,1 1 0 0 0,-1 0 0 0 0,0-1 0 0 0,0 0 0 0 0,1 1 0 0 0,4-1-1 0 0,1-1 28 0 0,0-1-1 0 0,0 1 1 0 0,0-1-1 0 0,0-1 1 0 0,11-4-1 0 0,62-24 87 0 0,134-45-131 0 0,-127 50 139 0 0,-84 25-61 0 0,8-2 439 0 0,-10 5-253 0 0,-7 4-118 0 0,-34 27 230 0 0,31-28-375 0 0,1 1 1 0 0,-1 0 0 0 0,1 0-1 0 0,1 1 1 0 0,-1-1-1 0 0,1 2 1 0 0,-7 10-1 0 0,1 1-24 0 0,1-2 2 0 0,1 1-1 0 0,1 0 1 0 0,1 1-1 0 0,-10 26 1 0 0,6 7 3 0 0,2 1 0 0 0,3 0 0 0 0,1 0-1 0 0,3 0 1 0 0,3 1 0 0 0,2-1 0 0 0,2 0 0 0 0,20 101 0 0 0,-17-126-9 0 0,1-2 0 0 0,18 46 0 0 0,-20-60 63 0 0,0 0 0 0 0,1 0 1 0 0,0 0-1 0 0,0-1 0 0 0,1-1 1 0 0,1 1-1 0 0,17 16 0 0 0,-22-24-73 0 0,0 1-1 0 0,0-1 1 0 0,0 0 0 0 0,1-1-1 0 0,-1 1 1 0 0,1-1-1 0 0,0 1 1 0 0,0-2-1 0 0,0 1 1 0 0,0 0-1 0 0,0-1 1 0 0,0 0-1 0 0,1 0 1 0 0,-1 0-1 0 0,0-1 1 0 0,0 0-1 0 0,1 0 1 0 0,-1 0-1 0 0,0-1 1 0 0,0 0-1 0 0,1 0 1 0 0,-1 0-1 0 0,0 0 1 0 0,0-1-1 0 0,0 0 1 0 0,0 0-1 0 0,-1 0 1 0 0,1-1 0 0 0,0 1-1 0 0,-1-1 1 0 0,0 0-1 0 0,1-1 1 0 0,-1 1-1 0 0,-1-1 1 0 0,1 0-1 0 0,0 0 1 0 0,-1 0-1 0 0,5-7 1 0 0,27-57-6235 0 0,-24 41 149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1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12163 0 0,'10'-1'485'0'0,"1"0"0"0"0,-1 0 0 0 0,0-1 0 0 0,0 0 1 0 0,0-1-1 0 0,16-7 0 0 0,59-31-574 0 0,-47 21 269 0 0,-17 9-671 0 0,-1-1 1 0 0,24-19-1 0 0,7-11-8190 0 0,-39 33 4632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0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16420 0 0,'3'2'1112'0'0,"3"0"-640"0"0,3-1-96 0 0,6 1-200 0 0,0-4 40 0 0,3-1-96 0 0,4-1-64 0 0,2-1 40 0 0,0-3-144 0 0,4-1 8 0 0,-1-2-80 0 0,3-4 0 0 0,1-3-48 0 0,1-3-584 0 0,-1-3-705 0 0,2-1-1439 0 0,0-5-4562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466 768 15107 0 0,'-6'-11'819'0'0,"0"0"0"0"0,1 0-1 0 0,-8-25 1 0 0,9 23-839 0 0,-1 1-1 0 0,0-1 0 0 0,-10-15 1 0 0,0 3-36 0 0,3 5-535 0 0,-26-34 0 0 0,34 49 539 0 0,0 0 0 0 0,-1 0 0 0 0,0 1 1 0 0,0-1-1 0 0,0 1 0 0 0,0 0 0 0 0,-1 1 1 0 0,0-1-1 0 0,1 1 0 0 0,-1 0 1 0 0,-8-2-1 0 0,10 4 49 0 0,0 0 0 0 0,-1 1-1 0 0,1 0 1 0 0,-1-1 0 0 0,1 1 0 0 0,0 1 0 0 0,-1-1 0 0 0,1 1 0 0 0,0-1 0 0 0,-1 1-1 0 0,1 1 1 0 0,0-1 0 0 0,0 0 0 0 0,0 1 0 0 0,0 0 0 0 0,0 0 0 0 0,0 0 0 0 0,0 1-1 0 0,1-1 1 0 0,-1 1 0 0 0,1 0 0 0 0,-6 6 0 0 0,-3 3-108 0 0,1 0-1 0 0,1 1 1 0 0,0 1 0 0 0,-13 23 0 0 0,6-2 40 0 0,1 1 1 0 0,2 0 0 0 0,2 1 0 0 0,1 0-1 0 0,2 1 1 0 0,-5 40 0 0 0,7-28-491 0 0,3 0 1 0 0,1 0-1 0 0,8 99 1 0 0,-4-144 552 0 0,0 0 0 0 0,0 0 0 0 0,0 1 0 0 0,0-1 0 0 0,1 0 0 0 0,-1 0-1 0 0,1 0 1 0 0,1-1 0 0 0,-1 1 0 0 0,1 0 0 0 0,0-1 0 0 0,0 1 0 0 0,5 4 0 0 0,-6-7 55 0 0,0 0 0 0 0,0 0 0 0 0,0-1 0 0 0,1 1 1 0 0,-1-1-1 0 0,1 0 0 0 0,-1 0 0 0 0,1 0 0 0 0,0 0 0 0 0,-1 0 0 0 0,1 0 0 0 0,0-1 0 0 0,-1 1 0 0 0,1-1 0 0 0,0 0 0 0 0,0 0 0 0 0,0 0 1 0 0,-1 0-1 0 0,1 0 0 0 0,0-1 0 0 0,0 1 0 0 0,-1-1 0 0 0,1 0 0 0 0,0 1 0 0 0,-1-1 0 0 0,1-1 0 0 0,2 0 0 0 0,3-3 64 0 0,-1 1-1 0 0,0-1 1 0 0,0 0-1 0 0,0 0 0 0 0,0-1 1 0 0,-1 0-1 0 0,0 0 0 0 0,0-1 1 0 0,-1 0-1 0 0,0 0 1 0 0,0 0-1 0 0,4-8 0 0 0,7-15 206 0 0,19-53-1 0 0,-34 82-311 0 0,20-58 78 0 0,-1 0-1 0 0,-4-1 1 0 0,-2-1-1 0 0,-2-1 1 0 0,-4 0-1 0 0,2-79 1 0 0,-11 43 399 0 0,-5 1-1 0 0,-3 0 1 0 0,-36-153 0 0 0,45 248-377 0 0,-1-1 0 0 0,1 1 1 0 0,-1 0-1 0 0,0 0 0 0 0,0-1 0 0 0,0 1 0 0 0,0 0 1 0 0,0 0-1 0 0,0 0 0 0 0,-1 0 0 0 0,1 0 0 0 0,-1 1 0 0 0,1-1 1 0 0,-1 0-1 0 0,-3-2 0 0 0,4 4-71 0 0,0-1 1 0 0,0 1-1 0 0,0 0 0 0 0,0-1 0 0 0,0 1 1 0 0,0 0-1 0 0,0 0 0 0 0,0 0 0 0 0,0 0 1 0 0,-1 0-1 0 0,1 0 0 0 0,0 0 1 0 0,0 1-1 0 0,0-1 0 0 0,0 0 0 0 0,0 1 1 0 0,0-1-1 0 0,1 0 0 0 0,-1 1 0 0 0,0-1 1 0 0,0 1-1 0 0,0-1 0 0 0,0 1 0 0 0,0 0 1 0 0,1-1-1 0 0,-1 1 0 0 0,0 0 1 0 0,0 0-1 0 0,1 0 0 0 0,-1-1 0 0 0,1 1 1 0 0,-1 0-1 0 0,1 0 0 0 0,-1 0 0 0 0,1 0 1 0 0,-1 2-1 0 0,-2 3-13 0 0,0 1 0 0 0,0-1-1 0 0,1 1 1 0 0,0 0 0 0 0,0 0 0 0 0,0 0 0 0 0,1 0 0 0 0,0 14-1 0 0,3 59-4 0 0,-1-73-11 0 0,6 53-141 0 0,25 96 0 0 0,-15-83 39 0 0,34 223-346 0 0,-7-36-508 0 0,-27-185-2017 0 0,35 104 1 0 0,-51-179 2872 0 0,13 34-1323 0 0,-13-32 1026 0 0,0 0 0 0 0,0 0 0 0 0,0-1 0 0 0,0 1-1 0 0,0-1 1 0 0,0 1 0 0 0,1 0 0 0 0,-1-1 0 0 0,1 0 0 0 0,-1 1 0 0 0,1-1 0 0 0,-1 0 0 0 0,1 0 0 0 0,0 0-1 0 0,2 2 1 0 0,4-3-4032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2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18 2993 0 0,'15'-6'2516'0'0,"18"-5"1279"0"0,-33 11-3650 0 0,1 0-1 0 0,0-1 1 0 0,0 1 0 0 0,0 0 0 0 0,0 0-1 0 0,0 0 1 0 0,-1 0 0 0 0,1 1-1 0 0,0-1 1 0 0,0 0 0 0 0,0 0 0 0 0,0 0-1 0 0,-1 1 1 0 0,1-1 0 0 0,0 0-1 0 0,0 1 1 0 0,-1-1 0 0 0,1 1 0 0 0,0-1-1 0 0,0 1 1 0 0,-1-1 0 0 0,1 1 0 0 0,-1-1-1 0 0,1 1 1 0 0,0 0 0 0 0,-1-1-1 0 0,1 1 1 0 0,-1 0 0 0 0,0-1 0 0 0,1 1-1 0 0,-1 0 1 0 0,1 0 0 0 0,-1 1-1 0 0,1 0 131 0 0,-1 0 0 0 0,0 0-1 0 0,0 0 1 0 0,0 0 0 0 0,0 0-1 0 0,0 0 1 0 0,0 0-1 0 0,0 0 1 0 0,0 0 0 0 0,-2 2-1 0 0,2-2-204 0 0,-1 0 0 0 0,1-1 1 0 0,0 1-1 0 0,-1 0 0 0 0,1-1 0 0 0,0 1 0 0 0,0 0 0 0 0,0 0 0 0 0,0-1 0 0 0,0 1 0 0 0,1 0 0 0 0,-1-1 1 0 0,0 1-1 0 0,1 0 0 0 0,-1-1 0 0 0,1 1 0 0 0,0-1 0 0 0,-1 1 0 0 0,1-1 0 0 0,1 3 0 0 0,23 25 491 0 0,17 22-239 0 0,-37-43-293 0 0,0 1 0 0 0,0-1-1 0 0,-1 1 1 0 0,0 0 0 0 0,0 0-1 0 0,-1 0 1 0 0,0 0 0 0 0,-1 0-1 0 0,0 1 1 0 0,0-1 0 0 0,0 18-1 0 0,-2-20 34 0 0,-1 1-1 0 0,0-1 1 0 0,0 0 0 0 0,-1 0-1 0 0,0 0 1 0 0,0 0-1 0 0,0 0 1 0 0,-1 0 0 0 0,0 0-1 0 0,-1-1 1 0 0,1 1-1 0 0,-1-1 1 0 0,-1 0-1 0 0,1 0 1 0 0,-1-1 0 0 0,-6 7-1 0 0,3-4-158 0 0,-1-1-1 0 0,1 0 1 0 0,-1-1-1 0 0,0 0 1 0 0,-13 7 0 0 0,11-8-1597 0 0,0 0 1 0 0,-18 4 0 0 0,2-1-5768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5169 0 0,'0'-15'8641'0'0,"11"-14"-7155"0"0,-1 6-928 0 0,-6 12-13 0 0,1 1 0 0 0,0-1 0 0 0,1 1 0 0 0,0-1 0 0 0,1 2 0 0 0,0-1 0 0 0,0 1 0 0 0,17-16 0 0 0,-18 20-462 0 0,0 1-1 0 0,0 0 1 0 0,0 0-1 0 0,0 0 1 0 0,0 0-1 0 0,1 1 1 0 0,0 0-1 0 0,12-3 1 0 0,-17 6-86 0 0,0-1 0 0 0,0 1 0 0 0,0-1 0 0 0,0 1 0 0 0,1 0 0 0 0,-1 0 0 0 0,0 0 0 0 0,0 0 0 0 0,0 1 0 0 0,0-1 0 0 0,1 1 0 0 0,-1-1 1 0 0,0 1-1 0 0,0 0 0 0 0,0-1 0 0 0,0 1 0 0 0,0 0 0 0 0,2 2 0 0 0,-1-1-10 0 0,0 1 0 0 0,-1-1 0 0 0,1 1 1 0 0,-1 0-1 0 0,1 0 0 0 0,-1 0 0 0 0,0 0 0 0 0,0 0 0 0 0,3 6 1 0 0,-1 1-82 0 0,0 1 1 0 0,-1-1-1 0 0,0 0 1 0 0,0 1-1 0 0,-1 0 1 0 0,0 14-1 0 0,-2 5-1065 0 0,-2 0-1 0 0,-1 0 1 0 0,-2 0 0 0 0,0-1-1 0 0,-20 57 1 0 0,10-32-2368 0 0,13-45 1197 0 0,0-1-1695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8250 0 0,'-6'38'7170'0'0,"-15"22"-5540"0"0,8-27-1091 0 0,2-10-511 0 0,0 0 0 0 0,-1 0 0 0 0,-22 30 0 0 0,-13 22-923 0 0,25-33 1035 0 0,1 1 0 0 0,2 1 0 0 0,2 1 0 0 0,-16 63 0 0 0,32-104-39 0 0,1 0 0 0 0,-1 0 0 0 0,1 0 0 0 0,0 1 0 0 0,0-1 0 0 0,0 0-1 0 0,0 0 1 0 0,1 0 0 0 0,-1 0 0 0 0,3 5 0 0 0,-3-7-71 0 0,1-1 1 0 0,-1 1-1 0 0,1-1 1 0 0,0 0 0 0 0,0 1-1 0 0,0-1 1 0 0,-1 0-1 0 0,1 0 1 0 0,0 0-1 0 0,1 0 1 0 0,-1 1-1 0 0,0-2 1 0 0,0 1-1 0 0,0 0 1 0 0,1 0 0 0 0,-1 0-1 0 0,0 0 1 0 0,1-1-1 0 0,-1 1 1 0 0,0-1-1 0 0,1 1 1 0 0,-1-1-1 0 0,1 1 1 0 0,-1-1 0 0 0,1 0-1 0 0,-1 0 1 0 0,1 0-1 0 0,-1 0 1 0 0,1 0-1 0 0,2 0 1 0 0,11-2-50 0 0,1 0 1 0 0,-1-1-1 0 0,0 0 0 0 0,0-2 1 0 0,0 0-1 0 0,-1 0 0 0 0,27-14 1 0 0,-21 7-919 0 0,0-1 1 0 0,-1-1-1 0 0,-1-1 1 0 0,26-25-1 0 0,-2 1-4915 0 0,-19 21 134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343 693 8762 0 0,'2'-5'8200'0'0,"-2"5"-8000"0"0,-5-13 1617 0 0,-9-11-1729 0 0,11 20-43 0 0,0 0 1 0 0,-1 1 0 0 0,0 0-1 0 0,1-1 1 0 0,-1 1-1 0 0,0 1 1 0 0,-1-1 0 0 0,1 0-1 0 0,0 1 1 0 0,-1 0 0 0 0,1 0-1 0 0,-1 0 1 0 0,0 1-1 0 0,0 0 1 0 0,0 0 0 0 0,1 0-1 0 0,-1 0 1 0 0,0 1 0 0 0,0 0-1 0 0,0 0 1 0 0,0 0-1 0 0,0 0 1 0 0,0 1 0 0 0,0 0-1 0 0,0 0 1 0 0,0 0 0 0 0,1 1-1 0 0,-1-1 1 0 0,0 1 0 0 0,1 0-1 0 0,-1 1 1 0 0,-4 2-1 0 0,-13 11-188 0 0,-25 21-1 0 0,40-30 106 0 0,0 0-1 0 0,0 1 1 0 0,1-1 0 0 0,0 1 0 0 0,0 0 0 0 0,-7 17 0 0 0,3-4-34 0 0,2 0 1 0 0,0 1 0 0 0,1 0 0 0 0,2 0 0 0 0,0 0 0 0 0,1 1 0 0 0,-1 32 0 0 0,5-24-217 0 0,1 1 1 0 0,2-1 0 0 0,1 1-1 0 0,14 55 1 0 0,-17-82 267 0 0,1 1-1 0 0,0-1 1 0 0,0 1 0 0 0,1-1-1 0 0,0 0 1 0 0,-1 0 0 0 0,2 0 0 0 0,-1-1-1 0 0,0 1 1 0 0,1-1 0 0 0,0 0-1 0 0,0 0 1 0 0,0 0 0 0 0,1 0-1 0 0,4 2 1 0 0,-6-4 56 0 0,-1 0 1 0 0,1-1-1 0 0,0 0 0 0 0,-1 0 0 0 0,1 0 0 0 0,0 0 1 0 0,0 0-1 0 0,0-1 0 0 0,0 1 0 0 0,0-1 0 0 0,0 0 1 0 0,0 0-1 0 0,0 0 0 0 0,0 0 0 0 0,0 0 0 0 0,-1 0 1 0 0,1-1-1 0 0,0 0 0 0 0,0 0 0 0 0,0 1 0 0 0,0-2 1 0 0,0 1-1 0 0,-1 0 0 0 0,1 0 0 0 0,-1-1 1 0 0,1 0-1 0 0,-1 1 0 0 0,1-1 0 0 0,3-4 0 0 0,4-5 68 0 0,-1 1 0 0 0,0-2 0 0 0,0 1-1 0 0,-2-1 1 0 0,1-1 0 0 0,-1 1 0 0 0,-1-1 0 0 0,0-1-1 0 0,-1 1 1 0 0,4-17 0 0 0,1-11-105 0 0,-1-1 0 0 0,3-48 0 0 0,-9 44-191 0 0,-2-1 0 0 0,-2 1 0 0 0,-11-71 0 0 0,-39-134 45 0 0,43 214 173 0 0,-80-271 368 0 0,67 268-160 0 0,20 39-200 0 0,0-1 0 0 0,0 1 0 0 0,0-1-1 0 0,0 1 1 0 0,0-1 0 0 0,-1 1-1 0 0,1 0 1 0 0,0-1 0 0 0,0 1 0 0 0,-1 0-1 0 0,1 0 1 0 0,-1 0 0 0 0,1 0-1 0 0,-1 0 1 0 0,0 1 0 0 0,1-1 0 0 0,-1 0-1 0 0,0 1 1 0 0,0-1 0 0 0,1 1 0 0 0,-1 0-1 0 0,-2-1 1 0 0,2 2-17 0 0,0 0-1 0 0,1 0 1 0 0,-1 0-1 0 0,0 0 1 0 0,1 0 0 0 0,-1 0-1 0 0,1 0 1 0 0,0 1-1 0 0,-1-1 1 0 0,1 1 0 0 0,0-1-1 0 0,0 1 1 0 0,-1-1-1 0 0,1 1 1 0 0,0 0-1 0 0,1-1 1 0 0,-1 1 0 0 0,0 0-1 0 0,1 0 1 0 0,-1 0-1 0 0,0 2 1 0 0,-8 42-281 0 0,7-13 234 0 0,2 1-1 0 0,1 0 0 0 0,2-1 1 0 0,1 1-1 0 0,13 50 1 0 0,61 161-45 0 0,-49-162-41 0 0,10 28-980 0 0,84 168 1 0 0,-36-143-4517 0 0,-80-125 4622 0 0,-6-10 718 0 0,-1 0-1 0 0,1 0 1 0 0,0 0-1 0 0,0 0 1 0 0,0 0-1 0 0,0 0 1 0 0,0 0-1 0 0,0 0 1 0 0,0 0-1 0 0,0-1 1 0 0,0 1-1 0 0,0 0 1 0 0,0 0-1 0 0,0-1 1 0 0,2 1-1 0 0,6 1-4071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 17036 0 0,'-6'13'511'0'0,"1"1"-1"0"0,0 0 1 0 0,1 0 0 0 0,0 0 0 0 0,1 1 0 0 0,1-1 0 0 0,-1 17 0 0 0,5 103-995 0 0,-1-119 639 0 0,-1-4-439 0 0,1 0 0 0 0,0-1 0 0 0,1 1 0 0 0,1-1 1 0 0,-1 0-1 0 0,1 1 0 0 0,1-1 0 0 0,0 0 0 0 0,1-1 0 0 0,-1 1 1 0 0,13 16-1 0 0,-16-24 316 0 0,0-1 0 0 0,1 1 0 0 0,-1 0 0 0 0,1-1 0 0 0,-1 1 0 0 0,1-1 0 0 0,0 1 0 0 0,0-1 0 0 0,0 0 0 0 0,-1 0 0 0 0,1 0 0 0 0,0 0 0 0 0,0 0 0 0 0,0 0 0 0 0,1-1 0 0 0,-1 1 0 0 0,0 0 0 0 0,0-1 0 0 0,0 0 0 0 0,0 0-1 0 0,0 1 1 0 0,1-1 0 0 0,-1 0 0 0 0,0-1 0 0 0,0 1 0 0 0,0 0 0 0 0,1-1 0 0 0,-1 1 0 0 0,0-1 0 0 0,0 0 0 0 0,0 1 0 0 0,0-1 0 0 0,0 0 0 0 0,0 0 0 0 0,0-1 0 0 0,-1 1 0 0 0,1 0 0 0 0,0-1 0 0 0,2-2 0 0 0,2-2 222 0 0,0 0-1 0 0,-1 0 1 0 0,0-1-1 0 0,-1 0 1 0 0,1 0-1 0 0,-1 0 0 0 0,0 0 1 0 0,-1-1-1 0 0,4-12 1 0 0,-2 1-53 0 0,-1-1 0 0 0,-1 0 0 0 0,0 0 0 0 0,-1-39 0 0 0,-13-81 17 0 0,9 124-248 0 0,-7-27 54 0 0,4 35-169 0 0,5 30-359 0 0,6 15 403 0 0,1 0-1 0 0,2 0 1 0 0,20 53 0 0 0,-18-57 14 0 0,72 187-301 0 0,13 45-75 0 0,-86-236 546 0 0,-2 0-1 0 0,-2 0 1 0 0,0 0 0 0 0,1 32-1 0 0,-7-51 4 0 0,0 1-1 0 0,0-1 0 0 0,-1 1 1 0 0,-1-1-1 0 0,1 0 0 0 0,-2 0 1 0 0,1 0-1 0 0,-2 0 1 0 0,1 0-1 0 0,-1 0 0 0 0,-1-1 1 0 0,0 0-1 0 0,0 0 0 0 0,0 0 1 0 0,-10 11-1 0 0,4-7 94 0 0,0-1-1 0 0,0 0 1 0 0,-1-1 0 0 0,0-1-1 0 0,-1 0 1 0 0,0 0 0 0 0,-1-1-1 0 0,0-1 1 0 0,0 0-1 0 0,-1-1 1 0 0,0 0 0 0 0,0-2-1 0 0,0 1 1 0 0,-1-2 0 0 0,0 0-1 0 0,0-1 1 0 0,0-1 0 0 0,0 0-1 0 0,-23-1 1 0 0,25-1-320 0 0,1-1 1 0 0,0-1-1 0 0,-1 0 0 0 0,1-1 1 0 0,0 0-1 0 0,-24-10 1 0 0,32 11-79 0 0,1 0 0 0 0,0-1 1 0 0,-1 1-1 0 0,1-1 0 0 0,0-1 1 0 0,0 1-1 0 0,1 0 0 0 0,-1-1 1 0 0,-3-4-1 0 0,4 4-212 0 0,1 0 0 0 0,0 0 1 0 0,0 1-1 0 0,0-1 0 0 0,0 0 0 0 0,1-1 0 0 0,-1 1 1 0 0,1 0-1 0 0,0 0 0 0 0,1-1 0 0 0,-1 1 0 0 0,1-5 1 0 0,1-18-4785 0 0,4-4-2353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3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331 722 17444 0 0,'-3'1'238'0'0,"1"-1"1"0"0,-1 1-1 0 0,1-1 0 0 0,-1 1 1 0 0,0-1-1 0 0,1 0 1 0 0,-1 0-1 0 0,0 0 1 0 0,1 0-1 0 0,-1 0 0 0 0,0-1 1 0 0,1 1-1 0 0,-1-1 1 0 0,1 0-1 0 0,-1 0 1 0 0,0 0-1 0 0,-2-1 0 0 0,-3-3-286 0 0,1 0 0 0 0,0 0 1 0 0,0-1-1 0 0,-6-6 0 0 0,9 7-65 0 0,-1 1 0 0 0,0-1 0 0 0,0 1 0 0 0,0 0 0 0 0,-1 1 0 0 0,1-1 0 0 0,-1 1 0 0 0,0 0 0 0 0,-8-3 0 0 0,9 5 74 0 0,1 0 0 0 0,-1 1 0 0 0,0-1 0 0 0,1 1 0 0 0,-1 0 0 0 0,0 0 0 0 0,0 1 0 0 0,1-1 0 0 0,-1 1 0 0 0,1 0 0 0 0,-1 1 0 0 0,1-1 0 0 0,-1 1 1 0 0,1 0-1 0 0,0 0 0 0 0,-1 0 0 0 0,1 0 0 0 0,0 1 0 0 0,1-1 0 0 0,-1 1 0 0 0,-6 6 0 0 0,4-2-25 0 0,0 0 0 0 0,0 0-1 0 0,0 0 1 0 0,1 1 0 0 0,1-1 0 0 0,-1 1 0 0 0,1 0-1 0 0,0 1 1 0 0,1-1 0 0 0,-4 14 0 0 0,1 3-17 0 0,1 1 0 0 0,2-1 0 0 0,0 1-1 0 0,1 34 1 0 0,2-48 49 0 0,1 1 0 0 0,1-1 0 0 0,0 0 0 0 0,0 0 0 0 0,1-1 0 0 0,0 1 0 0 0,1 0 0 0 0,1-1 0 0 0,0 0 0 0 0,0 0 0 0 0,10 15 0 0 0,-11-22 28 0 0,0 1 0 0 0,0-1 0 0 0,0 0-1 0 0,0 0 1 0 0,1 0 0 0 0,-1 0 0 0 0,1-1-1 0 0,0 0 1 0 0,0 0 0 0 0,0 0 0 0 0,1 0 0 0 0,-1-1-1 0 0,0 0 1 0 0,1 0 0 0 0,0-1 0 0 0,-1 0-1 0 0,1 0 1 0 0,0 0 0 0 0,0 0 0 0 0,0-1 0 0 0,0 0-1 0 0,11-1 1 0 0,-7-1 53 0 0,0 0 0 0 0,-1 0-1 0 0,1-1 1 0 0,0 0 0 0 0,-1 0-1 0 0,0-1 1 0 0,0 0 0 0 0,0-1-1 0 0,0 0 1 0 0,-1-1 0 0 0,1 0 0 0 0,11-11-1 0 0,-7 4 58 0 0,0-1 0 0 0,-1-1 0 0 0,-1 0-1 0 0,0 0 1 0 0,-1-1 0 0 0,0 0 0 0 0,-2-1 0 0 0,10-25-1 0 0,-9 16-2 0 0,-2 0-1 0 0,0-1 1 0 0,-2-1-1 0 0,-1 1 1 0 0,1-30 0 0 0,-6-10 118 0 0,-2 1 0 0 0,-3 1-1 0 0,-29-129 1 0 0,25 153-24 0 0,-28-76 0 0 0,30 98-74 0 0,-1 1 0 0 0,0 0 0 0 0,-1 1 0 0 0,-1 0 0 0 0,0 1 0 0 0,-16-18 0 0 0,24 31-109 0 0,0 0 0 0 0,0 0-1 0 0,0 0 1 0 0,0 0-1 0 0,0 0 1 0 0,-1 1-1 0 0,1 0 1 0 0,-1-1-1 0 0,1 1 1 0 0,-1 1-1 0 0,0-1 1 0 0,0 0 0 0 0,0 1-1 0 0,0 0 1 0 0,0 0-1 0 0,0 0 1 0 0,0 0-1 0 0,-1 1 1 0 0,1 0-1 0 0,0 0 1 0 0,0 0 0 0 0,0 0-1 0 0,-1 1 1 0 0,1-1-1 0 0,0 1 1 0 0,0 0-1 0 0,0 0 1 0 0,0 1-1 0 0,0-1 1 0 0,0 1 0 0 0,1 0-1 0 0,-1 0 1 0 0,0 0-1 0 0,1 0 1 0 0,-1 1-1 0 0,-2 2 1 0 0,-1 0-49 0 0,1 1 0 0 0,0 0 0 0 0,0 0-1 0 0,1 0 1 0 0,0 0 0 0 0,0 1 0 0 0,0 0 0 0 0,1 0 0 0 0,-7 14 0 0 0,6-8-16 0 0,1-1 1 0 0,0 0-1 0 0,1 1 1 0 0,0 0-1 0 0,-1 21 1 0 0,4 7-64 0 0,1-1 1 0 0,2 0-1 0 0,8 43 1 0 0,-9-71 90 0 0,10 52-200 0 0,2-1 0 0 0,28 76 1 0 0,59 118-1408 0 0,-72-196-139 0 0,63 97 0 0 0,-60-106-920 0 0,-30-48 1879 0 0,1 0-1 0 0,-1-1 1 0 0,1 1-1 0 0,0-1 1 0 0,0 1-1 0 0,0-1 1 0 0,0 0-1 0 0,5 4 1 0 0,3-3-3429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4 209 15395 0 0,'0'-1'303'0'0,"-1"0"0"0"0,1 0 0 0 0,-1 0 0 0 0,1 0 0 0 0,0 0 0 0 0,-1 0-1 0 0,1 1 1 0 0,0-1 0 0 0,0 0 0 0 0,0 0 0 0 0,0 0 0 0 0,0 0 0 0 0,0 0 0 0 0,0 0-1 0 0,0 0 1 0 0,0 0 0 0 0,0-1 0 0 0,3-29-602 0 0,-3 22 695 0 0,1-4-392 0 0,1 0 0 0 0,0 0 0 0 0,0 1-1 0 0,1-1 1 0 0,1 0 0 0 0,7-17 0 0 0,-10 28 0 0 0,0-1 1 0 0,1 0-1 0 0,-1 1 0 0 0,1-1 1 0 0,0 1-1 0 0,-1-1 1 0 0,1 1-1 0 0,0 0 1 0 0,0 0-1 0 0,1 0 1 0 0,-1 0-1 0 0,0 0 0 0 0,1 0 1 0 0,-1 1-1 0 0,1-1 1 0 0,-1 1-1 0 0,1 0 1 0 0,0 0-1 0 0,-1 0 1 0 0,1 0-1 0 0,0 0 0 0 0,0 0 1 0 0,0 1-1 0 0,0-1 1 0 0,0 1-1 0 0,0 0 1 0 0,0 0-1 0 0,0 0 1 0 0,0 0-1 0 0,0 1 0 0 0,-1-1 1 0 0,1 1-1 0 0,6 1 1 0 0,59 16-46 0 0,-39-11 26 0 0,-1 0 0 0 0,35 15 1 0 0,-61-20 9 0 0,1-1 0 0 0,-1 0 0 0 0,1 1 0 0 0,-1 0 0 0 0,1-1 0 0 0,-1 1 0 0 0,0 0 0 0 0,0 0 0 0 0,0 0 1 0 0,0 1-1 0 0,0-1 0 0 0,0 0 0 0 0,-1 1 0 0 0,1-1 0 0 0,-1 1 0 0 0,1 0 0 0 0,-1-1 0 0 0,0 1 0 0 0,0 0 1 0 0,-1 0-1 0 0,1 0 0 0 0,0 0 0 0 0,-1 0 0 0 0,0 0 0 0 0,1 3 0 0 0,-2 7-112 0 0,0 1 0 0 0,0 0 0 0 0,-1-1 1 0 0,-5 18-1 0 0,-2 11-16 0 0,-17 129-1270 0 0,25-158 1333 0 0,-1-1-1 0 0,2 0 0 0 0,0 0 0 0 0,0 1 0 0 0,1-1 1 0 0,1 0-1 0 0,0 0 0 0 0,0 0 0 0 0,6 14 1 0 0,-6-20 80 0 0,0 0 1 0 0,1-1 0 0 0,0 1 0 0 0,0-1 0 0 0,0 0 0 0 0,1 0-1 0 0,-1 0 1 0 0,1 0 0 0 0,0-1 0 0 0,1 1 0 0 0,-1-1 0 0 0,1 0 0 0 0,0 0-1 0 0,0-1 1 0 0,0 0 0 0 0,0 0 0 0 0,1 0 0 0 0,-1 0 0 0 0,1-1-1 0 0,7 3 1 0 0,0-2 45 0 0,1-1-1 0 0,-1 0 0 0 0,1-1 0 0 0,0-1 1 0 0,0 0-1 0 0,-1 0 0 0 0,1-2 0 0 0,-1 1 1 0 0,1-2-1 0 0,-1 0 0 0 0,26-9 0 0 0,-17 4-172 0 0,-1-1 0 0 0,-1-1-1 0 0,0-1 1 0 0,0-1-1 0 0,-1-1 1 0 0,25-21 0 0 0,-35 26-717 0 0,-1 0 1 0 0,0-1-1 0 0,-1-1 0 0 0,0 1 1 0 0,0-1-1 0 0,-1 0 1 0 0,0 0-1 0 0,-1-1 1 0 0,8-21-1 0 0,-4 6-4196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16588 0 0,'14'-4'944'0'0,"8"0"-472"0"0,10-1-96 0 0,5-4-200 0 0,3-4-88 0 0,8-6-80 0 0,6-3-184 0 0,3-7-752 0 0,6-6-2273 0 0,1-12-5577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11851 0 0,'1'8'6409'0'0,"0"10"-2779"0"0,0-17-3578 0 0,0 0 0 0 0,1 0 0 0 0,-1 0 0 0 0,0 0 0 0 0,0 0 1 0 0,1 0-1 0 0,-1 0 0 0 0,1-1 0 0 0,-1 1 0 0 0,0 0 0 0 0,1-1 0 0 0,-1 1 0 0 0,1-1 0 0 0,0 0 0 0 0,-1 1 0 0 0,4-1 1 0 0,27 3 113 0 0,-21-4-173 0 0,0 0 1 0 0,-1-1-1 0 0,1-1 0 0 0,-1 0 0 0 0,17-6 0 0 0,-2 0-70 0 0,41-14-285 0 0,46-13-1444 0 0,-34 20-1157 0 0,-21 10-1598 0 0,-20 3-2464 0 0,-20 2 2510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6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10402 0 0,'1'3'246'0'0,"0"-1"-1"0"0,0 0 0 0 0,0 0 0 0 0,0 1 1 0 0,1-1-1 0 0,-1 0 0 0 0,1 0 0 0 0,-1 0 1 0 0,1 0-1 0 0,-1-1 0 0 0,1 1 1 0 0,0 0-1 0 0,0-1 0 0 0,0 1 0 0 0,0-1 1 0 0,0 0-1 0 0,1 0 0 0 0,-1 1 1 0 0,0-1-1 0 0,0-1 0 0 0,1 1 0 0 0,-1 0 1 0 0,1-1-1 0 0,4 2 0 0 0,6-1 209 0 0,1 1-1 0 0,0-1 1 0 0,18-2-1 0 0,-15 1 227 0 0,14-2-421 0 0,-1-2 1 0 0,0 0-1 0 0,0-2 1 0 0,41-14-1 0 0,36-7 183 0 0,-89 22-2589 0 0,0 0 1 0 0,0-2-1 0 0,29-14 0 0 0,-11 5-1414 0 0,-23 11-2217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51:2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12075 0 0,'-1'53'7959'0'0,"-2"0"-4615"0"0,-14 106-3433 0 0,14-135 837 0 0,-7 87-673 0 0,6-1 0 0 0,4 1 0 0 0,14 109 0 0 0,37 163 217 0 0,-9-196-1640 0 0,18-4-5123 0 0,-52-164 1900 0 0,-1-5-3043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3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7754 0 0,'6'-5'3449'0'0,"-4"4"-3168"0"0,0 0-1 0 0,-1 1 1 0 0,1-1-1 0 0,0 0 1 0 0,0 1-1 0 0,0-1 1 0 0,0 1-1 0 0,0-1 1 0 0,0 1-1 0 0,0 0 1 0 0,0 0-1 0 0,0 0 0 0 0,0 0 1 0 0,0 0-1 0 0,0 1 1 0 0,2 0-1 0 0,-3 1 45 0 0,0 0 0 0 0,-1 0 0 0 0,1 0 0 0 0,-1 0 0 0 0,0 0 0 0 0,0 0 0 0 0,0 1 0 0 0,0-1 0 0 0,0 0 0 0 0,0 0 0 0 0,-1 0 0 0 0,1 0 0 0 0,-1 0 0 0 0,-1 4 0 0 0,1 3 318 0 0,0 11-436 0 0,2 0 1 0 0,1 0 0 0 0,0 0-1 0 0,9 33 1 0 0,-1-1-81 0 0,86 566-198 0 0,-93-602 75 0 0,136 990 107 0 0,-110-780-330 0 0,-21-166-466 0 0,-1-30-1382 0 0,0-12-4679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14:59:17.1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14:59:19.0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9T14:59:24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66 472 15691 0 0,'-16'-31'4813'0'0,"-1"-20"-2282"0"0,11 31-1568 0 0,-1-7-742 0 0,1-1-1 0 0,1 0 0 0 0,1 0 0 0 0,1 0 0 0 0,2 0 0 0 0,1 0 0 0 0,4-33 0 0 0,-3 53-210 0 0,0 1-1 0 0,1-1 1 0 0,0 1 0 0 0,1-1 0 0 0,0 1 0 0 0,6-12-1 0 0,-7 15 3 0 0,0 0 0 0 0,1 0-1 0 0,-1 1 1 0 0,1-1 0 0 0,0 1-1 0 0,0 0 1 0 0,0 0 0 0 0,0 0-1 0 0,0 0 1 0 0,1 0 0 0 0,0 1 0 0 0,-1-1-1 0 0,6-2 1 0 0,-5 4-24 0 0,-1 1 1 0 0,1-1-1 0 0,-1 1 0 0 0,1 0 1 0 0,-1 0-1 0 0,0 0 0 0 0,1 0 1 0 0,-1 0-1 0 0,1 1 0 0 0,-1-1 1 0 0,1 1-1 0 0,-1 0 0 0 0,0 0 1 0 0,0 1-1 0 0,1-1 0 0 0,-1 0 1 0 0,0 1-1 0 0,4 3 0 0 0,6 3-58 0 0,-1 1-1 0 0,21 19 0 0 0,22 29 225 0 0,72 95-1 0 0,-114-136-149 0 0,88 109-953 0 0,-79-92-1596 0 0,-12-16-1563 0 0,3-1-4997 0 0,-8-8 2825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3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13067 0 0,'2'-2'503'0'0,"0"1"0"0"0,1 0 0 0 0,-1 0 0 0 0,0 0-1 0 0,0 1 1 0 0,1-1 0 0 0,-1 0 0 0 0,0 1 0 0 0,1 0 0 0 0,-1-1 0 0 0,1 1 0 0 0,-1 0 0 0 0,3 1 0 0 0,-4-2-392 0 0,0 1 1 0 0,0 0-1 0 0,0 0 1 0 0,0 0-1 0 0,0 0 0 0 0,0 0 1 0 0,0 0-1 0 0,0 0 1 0 0,0 1-1 0 0,0-1 0 0 0,0 0 1 0 0,0 1-1 0 0,0-1 1 0 0,0 0-1 0 0,0 1 0 0 0,0-1 1 0 0,0 1-1 0 0,0-1 1 0 0,-1 1-1 0 0,1 0 1 0 0,0-1-1 0 0,0 1 0 0 0,-1 0 1 0 0,1 0-1 0 0,0-1 1 0 0,-1 1-1 0 0,1 0 0 0 0,-1 0 1 0 0,1 0-1 0 0,-1 0 1 0 0,1 1-1 0 0,-8 22 761 0 0,0 67-396 0 0,8-36-474 0 0,3 0-1 0 0,2 0 1 0 0,19 82 0 0 0,-24-131 11 0 0,23 118 10 0 0,78 321-212 0 0,-92-412 130 0 0,-3-14 5 0 0,-1 0 1 0 0,-1 0 0 0 0,-1 1-1 0 0,0 0 1 0 0,0 27 0 0 0,-4-38 41 0 0,0-6-29 0 0,1 0 0 0 0,-1 0 0 0 0,0 1 0 0 0,0-1 0 0 0,-1 0 0 0 0,1 0-1 0 0,-1 0 1 0 0,1 0 0 0 0,-1 0 0 0 0,0 0 0 0 0,0 0 0 0 0,-3 5 0 0 0,3-9-113 0 0,0 0 0 0 0,0 1 0 0 0,0-1-1 0 0,0 0 1 0 0,0 0 0 0 0,0 0 0 0 0,1 0 0 0 0,-1 0-1 0 0,0 0 1 0 0,1 0 0 0 0,-1-1 0 0 0,1 1-1 0 0,-1 0 1 0 0,1 0 0 0 0,0 0 0 0 0,-1-3-1 0 0,-10-28-1103 0 0,3 2-1045 0 0,-5-42-1 0 0,6 3-6530 0 0,5 48 4686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3 251 6521 0 0,'-2'-7'12219'0'0,"2"7"-12112"0"0,0 1-1 0 0,0-1 1 0 0,0 1 0 0 0,0-1-1 0 0,0 1 1 0 0,0-1-1 0 0,1 0 1 0 0,-1 1 0 0 0,0-1-1 0 0,0 1 1 0 0,1-1 0 0 0,-1 0-1 0 0,0 1 1 0 0,0-1-1 0 0,1 0 1 0 0,-1 1 0 0 0,0-1-1 0 0,1 0 1 0 0,-1 0-1 0 0,0 1 1 0 0,1-1 0 0 0,-1 0-1 0 0,0 0 1 0 0,1 0 0 0 0,-1 1-1 0 0,1-1 1 0 0,-1 0-1 0 0,1 0 1 0 0,-1 0 0 0 0,0 0-1 0 0,1 0 1 0 0,-1 0-1 0 0,1 0 1 0 0,-1 0 0 0 0,1 0-1 0 0,0 0 1 0 0,8 0 171 0 0,0-1-1 0 0,0-1 1 0 0,1 1 0 0 0,-1-1 0 0 0,0-1 0 0 0,9-3 0 0 0,54-27-237 0 0,-7 4-1 0 0,125-31-738 0 0,-12 4-2109 0 0,-146 45 1499 0 0,22-9-2384 0 0,-22-1-2623 0 0,-24 13 1505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14499 0 0,'2'0'418'0'0,"-1"0"0"0"0,0 1 0 0 0,1-1 0 0 0,-1 0 0 0 0,0 1 0 0 0,0-1 0 0 0,1 1 0 0 0,-1-1 0 0 0,0 1 0 0 0,0 0-1 0 0,0-1 1 0 0,0 1 0 0 0,0 0 0 0 0,0 0 0 0 0,0 0 0 0 0,0 0 0 0 0,2 1 0 0 0,14 28 1915 0 0,-11-16-2148 0 0,-2 1 0 0 0,5 19-1 0 0,6 35 40 0 0,48 287-353 0 0,-58-284 33 0 0,6 45-120 0 0,-8-100 142 0 0,1 0 0 0 0,0-1 0 0 0,1 0-1 0 0,14 31 1 0 0,-9-35-489 0 0,-9-12 490 0 0,-1 0 1 0 0,0 1-1 0 0,0-1 1 0 0,1 0-1 0 0,-1 0 1 0 0,0 0-1 0 0,0 0 0 0 0,1 0 1 0 0,-1 0-1 0 0,0 0 1 0 0,0 0-1 0 0,0-1 0 0 0,1 1 1 0 0,-1 0-1 0 0,0 0 1 0 0,0 0-1 0 0,1 0 0 0 0,-1 0 1 0 0,0 0-1 0 0,0 0 1 0 0,0 0-1 0 0,1-1 0 0 0,-1 1 1 0 0,0 0-1 0 0,0 0 1 0 0,0 0-1 0 0,0-1 1 0 0,1 1-1 0 0,-1 0 0 0 0,0 0 1 0 0,0 0-1 0 0,0-1 1 0 0,0 1-1 0 0,1-2-380 0 0,0 0 0 0 0,-1 0 0 0 0,1 0 0 0 0,-1 0 0 0 0,1 0 0 0 0,-1 0 0 0 0,0 0 0 0 0,0 0 0 0 0,0 0 0 0 0,0 0 0 0 0,0-3 0 0 0,-2-7-2924 0 0,-2-2-2699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1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 15107 0 0,'9'-38'6247'0'0,"-10"39"-6118"0"0,0-1 1 0 0,0 1-1 0 0,0-1 1 0 0,0 1-1 0 0,0 0 1 0 0,0 0-1 0 0,0-1 1 0 0,0 1-1 0 0,0 0 1 0 0,0 0-1 0 0,0 0 1 0 0,1 0-1 0 0,-1 0 1 0 0,0 0-1 0 0,1 0 1 0 0,-1 0-1 0 0,1 0 1 0 0,-2 3-1 0 0,1 7-149 0 0,0 0 0 0 0,1 1-1 0 0,0-1 1 0 0,1 1 0 0 0,3 16 0 0 0,16 59-66 0 0,-11-53 63 0 0,4 13-49 0 0,2-1 0 0 0,2-1 0 0 0,2 0 0 0 0,2-1 0 0 0,2-1 0 0 0,32 46 0 0 0,-41-70-32 0 0,1 0 1 0 0,1-1 0 0 0,1 0 0 0 0,36 28 0 0 0,-38-35 128 0 0,0 0 0 0 0,0-2 0 0 0,0 0 0 0 0,1 0 0 0 0,1-2 0 0 0,0 0 0 0 0,21 6 0 0 0,-26-10 89 0 0,0-1 1 0 0,1 0-1 0 0,-1-1 1 0 0,0 0-1 0 0,1-1 1 0 0,-1 0-1 0 0,1-1 1 0 0,-1 0-1 0 0,0-1 1 0 0,0 0-1 0 0,0-1 1 0 0,0-1 0 0 0,0 0-1 0 0,0 0 1 0 0,-1-1-1 0 0,0-1 1 0 0,0 0-1 0 0,-1 0 1 0 0,1-1-1 0 0,-1 0 1 0 0,-1-1-1 0 0,1 0 1 0 0,-1-1-1 0 0,-1 0 1 0 0,15-19 0 0 0,-15 17-74 0 0,-1 0 0 0 0,0 0 1 0 0,-1-1-1 0 0,0 1 1 0 0,-1-1-1 0 0,-1-1 1 0 0,1 1-1 0 0,-2-1 1 0 0,0 0-1 0 0,0 1 1 0 0,-2-1-1 0 0,1 0 1 0 0,-1 0-1 0 0,-1-1 1 0 0,-2-15-1 0 0,-1 7-235 0 0,0 0-1 0 0,-2 1 1 0 0,0-1-1 0 0,-2 1 1 0 0,0 0-1 0 0,-2 1 1 0 0,0-1-1 0 0,-14-22 1 0 0,-38-45-3736 0 0,38 60-338 0 0,0 0-4114 0 0,17 21 3060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1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11386 0 0,'-1'4'500'0'0,"0"0"0"0"0,1 1 0 0 0,-1-1-1 0 0,1 1 1 0 0,0-1 0 0 0,1 1 0 0 0,-1-1-1 0 0,1 1 1 0 0,0-1 0 0 0,0 0 0 0 0,2 5-1 0 0,0 8 706 0 0,28 152 3295 0 0,-22-121-4093 0 0,1-1 0 0 0,17 48 0 0 0,41 87-287 0 0,-41-114-80 0 0,37 99-113 0 0,-47-122-23 0 0,-8-22 70 0 0,7 28 0 0 0,-14-44-227 0 0,-1 0 0 0 0,1-1 0 0 0,-2 1 0 0 0,1 0 0 0 0,-1 0 0 0 0,0-1 0 0 0,-1 1 0 0 0,1 0 0 0 0,-3 7 0 0 0,-4 2-1882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9842 0 0,'5'3'471'0'0,"0"-1"1"0"0,1 1-1 0 0,-1 0 0 0 0,0 1 0 0 0,-1-1 0 0 0,1 1 1 0 0,0 0-1 0 0,-1 0 0 0 0,0 0 0 0 0,0 0 0 0 0,0 1 1 0 0,-1 0-1 0 0,1 0 0 0 0,3 8 0 0 0,5 10-70 0 0,-1 0 1 0 0,7 27-1 0 0,-9-27-15 0 0,-1 4-63 0 0,10 49 0 0 0,-17-69-261 0 0,1-4 1016 0 0,-1-11 29 0 0,-2-15-78 0 0,-3-13-625 0 0,2 0 1 0 0,2-41-1 0 0,1 28-153 0 0,-1 38-195 0 0,0-5-27 0 0,0 1 1 0 0,4-18-1 0 0,-4 29-26 0 0,1 0 0 0 0,0 1 0 0 0,0-1 1 0 0,0 0-1 0 0,0 1 0 0 0,1-1 0 0 0,-1 1 0 0 0,1-1 0 0 0,0 1 0 0 0,0 0 1 0 0,0 0-1 0 0,1 0 0 0 0,-1 0 0 0 0,4-3 0 0 0,-4 5-8 0 0,-1 0 0 0 0,1 0 0 0 0,0 1 0 0 0,0-1 0 0 0,-1 1 1 0 0,1-1-1 0 0,0 1 0 0 0,0 0 0 0 0,0 0 0 0 0,0 0 0 0 0,0 0 0 0 0,0 0 0 0 0,0 0 0 0 0,-1 0 0 0 0,1 0 0 0 0,0 1 0 0 0,0-1 0 0 0,2 2 0 0 0,33 13-29 0 0,-17 0 34 0 0,0 0-1 0 0,-1 1 1 0 0,0 1-1 0 0,-2 1 1 0 0,17 21-1 0 0,-8-10-48 0 0,-10-10 38 0 0,0 1 1 0 0,-1 0-1 0 0,-1 1 0 0 0,0 1 1 0 0,-2 0-1 0 0,-1 1 0 0 0,-1 0 1 0 0,0 1-1 0 0,-2 0 0 0 0,-1 0 1 0 0,-1 1-1 0 0,4 35 0 0 0,-8-52-1786 0 0,0-22-234 0 0,-2-27-4640 0 0,0 23-155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3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0 134 9762 0 0,'0'-1'45'0'0,"0"1"-1"0"0,0 0 1 0 0,0 0 0 0 0,0 0-1 0 0,0-1 1 0 0,0 1 0 0 0,0 0-1 0 0,0 0 1 0 0,0-1 0 0 0,0 1-1 0 0,0 0 1 0 0,0 0 0 0 0,1 0-1 0 0,-1-1 1 0 0,0 1 0 0 0,0 0 0 0 0,0 0-1 0 0,0 0 1 0 0,0 0 0 0 0,0-1-1 0 0,0 1 1 0 0,0 0 0 0 0,1 0-1 0 0,-1 0 1 0 0,0 0 0 0 0,0 0-1 0 0,0-1 1 0 0,0 1 0 0 0,1 0-1 0 0,-1 0 1 0 0,0 0 0 0 0,0 0-1 0 0,0 0 1 0 0,1 0 0 0 0,-1 0-1 0 0,0 0 1 0 0,0 0 0 0 0,0 0-1 0 0,1 0 1 0 0,-1 0 0 0 0,0 0-1 0 0,0 0 1 0 0,0 0 0 0 0,1 0-1 0 0,11 6 2272 0 0,9 14 1640 0 0,-12-1-3428 0 0,0 0 1 0 0,-2 1-1 0 0,0 0 0 0 0,5 33 1 0 0,21 74-319 0 0,-21-85-238 0 0,-6-20 7 0 0,1 0 0 0 0,1 0-1 0 0,1-1 1 0 0,1 0 0 0 0,1-1-1 0 0,1 0 1 0 0,1 0-1 0 0,0-2 1 0 0,23 25 0 0 0,-28-35 36 0 0,-1 0 0 0 0,2-1 0 0 0,-1-1 0 0 0,1 1 0 0 0,0-1 1 0 0,0 0-1 0 0,0-1 0 0 0,1 0 0 0 0,0-1 0 0 0,0 0 0 0 0,0-1 1 0 0,1 0-1 0 0,-1 0 0 0 0,1-1 0 0 0,0 0 0 0 0,0-1 0 0 0,-1 0 0 0 0,1-1 1 0 0,0 0-1 0 0,0-1 0 0 0,0 0 0 0 0,11-3 0 0 0,-7 0 170 0 0,0-1-1 0 0,0 0 0 0 0,-1-1 1 0 0,0-1-1 0 0,0 0 1 0 0,-1 0-1 0 0,0-2 0 0 0,0 0 1 0 0,0 0-1 0 0,-1-1 1 0 0,-1-1-1 0 0,0 0 0 0 0,0 0 1 0 0,-1-1-1 0 0,10-15 1 0 0,-8 7-97 0 0,0 1 0 0 0,-1-1-1 0 0,-1-1 1 0 0,-1 0 0 0 0,-1 0 0 0 0,-1-1 0 0 0,-1 0 0 0 0,0 0 0 0 0,3-39 0 0 0,-8 42-157 0 0,-1 0-1 0 0,-1 1 0 0 0,0-1 0 0 0,-2 0 1 0 0,0 1-1 0 0,-1 0 0 0 0,-1 0 0 0 0,0 0 1 0 0,-2 0-1 0 0,-11-22 0 0 0,8 21-2087 0 0,-20-29-1 0 0,19 32-2787 0 0,-26-26 0 0 0,28 33-1131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12059 0 0,'43'4'5677'0'0,"11"0"-3059"0"0,-31-6-2064 0 0,0-1 0 0 0,0-1 1 0 0,0-1-1 0 0,-1-1 0 0 0,42-16 1 0 0,-46 15-640 0 0,1 1 0 0 0,0 1 0 0 0,0 1 1 0 0,24-3-1 0 0,-17 5-4574 0 0,-1 1-4640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2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11939 0 0,'30'-9'5737'0'0,"22"5"-3856"0"0,-10 1-575 0 0,-7-3-758 0 0,0-1 0 0 0,-1-2 1 0 0,56-21-1 0 0,-30 1-3136 0 0,-3-7-4406 0 0,-42 25-599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622 191 8626 0 0,'0'-3'687'0'0,"0"1"1"0"0,-1-1-1 0 0,1 1 1 0 0,-1 0-1 0 0,1-1 1 0 0,-1 1-1 0 0,0 0 1 0 0,0-1 0 0 0,0 1-1 0 0,0 0 1 0 0,0 0-1 0 0,-3-3 1 0 0,1 0-223 0 0,-1 1 0 0 0,1 0 1 0 0,-1 1-1 0 0,0-1 1 0 0,-6-4-1 0 0,-7-2-663 0 0,1 0-1 0 0,-24-9 1 0 0,25 12 943 0 0,-20-10-612 0 0,-1 2 0 0 0,-1 1 0 0 0,-61-13 0 0 0,82 23-129 0 0,-2 1 1 0 0,1 1-1 0 0,0 1 0 0 0,0 0 1 0 0,-1 1-1 0 0,1 1 0 0 0,0 1 1 0 0,0 1-1 0 0,0 0 0 0 0,-28 9 1 0 0,40-10-5 0 0,1-1 1 0 0,-1 1 0 0 0,1 0-1 0 0,0 1 1 0 0,0-1-1 0 0,-1 1 1 0 0,2 0-1 0 0,-1 0 1 0 0,0 0 0 0 0,1 0-1 0 0,-1 1 1 0 0,1-1-1 0 0,0 1 1 0 0,-3 5-1 0 0,4-6 15 0 0,1 1 0 0 0,-1-1-1 0 0,1 1 1 0 0,0-1-1 0 0,0 1 1 0 0,0 0-1 0 0,0 0 1 0 0,1-1 0 0 0,0 1-1 0 0,0 0 1 0 0,0 0-1 0 0,0 0 1 0 0,0-1-1 0 0,1 1 1 0 0,0 0 0 0 0,-1 0-1 0 0,1-1 1 0 0,3 6-1 0 0,48 126 472 0 0,17 46-532 0 0,-48-118 180 0 0,21 109 0 0 0,-35-130-116 0 0,24 77 0 0 0,-25-102-14 0 0,0-1 0 0 0,1-1-1 0 0,1 1 1 0 0,1-1 0 0 0,0-1 0 0 0,0 0 0 0 0,19 20 0 0 0,-22-27 3 0 0,0 0 0 0 0,1-1 0 0 0,0 0 0 0 0,0 0 0 0 0,0-1 0 0 0,1 0 0 0 0,13 7 0 0 0,-17-10-4 0 0,0-1 0 0 0,0 0-1 0 0,1 0 1 0 0,-1 0 0 0 0,0 0 0 0 0,1-1-1 0 0,-1 1 1 0 0,0-1 0 0 0,1 0 0 0 0,-1-1-1 0 0,0 1 1 0 0,1-1 0 0 0,-1 0-1 0 0,0 0 1 0 0,1 0 0 0 0,-1 0 0 0 0,7-4-1 0 0,12-7-250 0 0,0 0 0 0 0,-1-1 0 0 0,-1-1 0 0 0,25-21 0 0 0,-43 33-103 0 0,-1-1-1 0 0,1 0 0 0 0,0-1 1 0 0,-1 1-1 0 0,0 0 1 0 0,0-1-1 0 0,0 1 1 0 0,0-1-1 0 0,-1 0 1 0 0,1 1-1 0 0,1-6 0 0 0,-3 6-707 0 0,1 0-1 0 0,-1-1 1 0 0,1 1-1 0 0,-1 0 1 0 0,0 0-1 0 0,0 0 1 0 0,0 0-1 0 0,0 0 1 0 0,-2-4-1 0 0,1 1-3417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12363 0 0,'45'-17'6554'0'0,"24"-1"-3960"0"0,6-2-2084 0 0,-6-4-793 0 0,42-13-1395 0 0,-36 17-9272 0 0,-63 18 5089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8170 0 0,'42'83'8244'0'0,"-4"-8"-5154"0"0,-28-48-2445 0 0,-8-18-410 0 0,2 0 0 0 0,-1 0 0 0 0,7 11-1 0 0,-10-20-218 0 0,0 0 0 0 0,0 0-1 0 0,0 0 1 0 0,0 0 0 0 0,0 0-1 0 0,0 0 1 0 0,1 0 0 0 0,-1 0-1 0 0,0 0 1 0 0,0 0 0 0 0,0 0-1 0 0,0 1 1 0 0,0-1-1 0 0,0 0 1 0 0,0 0 0 0 0,0 0-1 0 0,0 0 1 0 0,0 0 0 0 0,0 0-1 0 0,0 0 1 0 0,0 0 0 0 0,0 0-1 0 0,1 0 1 0 0,-1 0 0 0 0,0 0-1 0 0,0 0 1 0 0,0 0-1 0 0,0 0 1 0 0,0 0 0 0 0,0 0-1 0 0,0 0 1 0 0,0 0 0 0 0,0 0-1 0 0,0 0 1 0 0,0 0 0 0 0,1 0-1 0 0,-1 0 1 0 0,0 0-1 0 0,0 0 1 0 0,0 0 0 0 0,0 0-1 0 0,0 0 1 0 0,0 0 0 0 0,0 0-1 0 0,0 0 1 0 0,0 0 0 0 0,0 0-1 0 0,0-1 1 0 0,0 1 0 0 0,1 0-1 0 0,-1 0 1 0 0,0 0-1 0 0,0 0 1 0 0,0 0 0 0 0,0 0-1 0 0,0 0 1 0 0,0 0 0 0 0,0 0-1 0 0,0 0 1 0 0,0 0 0 0 0,0 0-1 0 0,0-1 1 0 0,0 1 0 0 0,2-10 648 0 0,1-16-40 0 0,-3 22-562 0 0,27-296 778 0 0,-27 295-844 0 0,0 0-1 0 0,1 0 1 0 0,-1 0 0 0 0,1 0 0 0 0,1 1 0 0 0,-1-1-1 0 0,0 0 1 0 0,1 1 0 0 0,0-1 0 0 0,5-7-1 0 0,-5 10 4 0 0,-1 0 0 0 0,0 1 0 0 0,1 0 0 0 0,-1-1 0 0 0,1 1 0 0 0,-1 0 1 0 0,1 0-1 0 0,0 0 0 0 0,0 0 0 0 0,-1 0 0 0 0,1 0 0 0 0,0 1 0 0 0,0-1 0 0 0,0 0 0 0 0,0 1 0 0 0,0 0 0 0 0,0-1 0 0 0,0 1 0 0 0,0 0 0 0 0,0 0 0 0 0,0 0 0 0 0,0 0 0 0 0,0 0 0 0 0,0 1 0 0 0,0-1 0 0 0,-1 1 0 0 0,1-1 0 0 0,0 1 0 0 0,2 1 0 0 0,4 1 6 0 0,1 1-1 0 0,-1 0 1 0 0,-1 1 0 0 0,1 0 0 0 0,-1 0 0 0 0,0 1 0 0 0,0 0-1 0 0,0 0 1 0 0,10 13 0 0 0,5 8-29 0 0,20 33 0 0 0,-38-54 19 0 0,38 53-150 0 0,25 42 184 0 0,-58-85-355 0 0,-1 1 1 0 0,0 0-1 0 0,-1 0 0 0 0,7 30 1 0 0,-12-38-285 0 0,-2-6 120 0 0,1 0 0 0 0,-1 0 0 0 0,1 0 0 0 0,0 0 0 0 0,0 0 0 0 0,0 0 0 0 0,0 0 0 0 0,3 3 0 0 0,-4-6 351 0 0,0 0 1 0 0,0 0-1 0 0,1 0 0 0 0,-1 0 1 0 0,0 0-1 0 0,0 0 0 0 0,1 0 0 0 0,-1 0 1 0 0,0 0-1 0 0,0 0 0 0 0,1 0 1 0 0,-1 0-1 0 0,0 0 0 0 0,1 0 0 0 0,-1 0 1 0 0,0 0-1 0 0,0 0 0 0 0,1 0 1 0 0,-1-1-1 0 0,0 1 0 0 0,0 0 0 0 0,0 0 1 0 0,1 0-1 0 0,-1 0 0 0 0,0-1 1 0 0,0 1-1 0 0,0 0 0 0 0,1 0 1 0 0,-1 0-1 0 0,0-1 0 0 0,0 1 0 0 0,0 0 1 0 0,0 0-1 0 0,0-1 0 0 0,0 1 1 0 0,1 0-1 0 0,-1 0 0 0 0,0-1 0 0 0,0 1 1 0 0,0 0-1 0 0,0-1 0 0 0,0 1 1 0 0,0 0-1 0 0,0-2-759 0 0,4-6-5229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14307 0 0,'0'-1'181'0'0,"0"0"0"0"0,0 0 0 0 0,0 1 0 0 0,1-1 0 0 0,-1 0-1 0 0,0 0 1 0 0,0 0 0 0 0,1 1 0 0 0,-1-1 0 0 0,0 0 0 0 0,1 1 0 0 0,-1-1 0 0 0,1 0 0 0 0,-1 1-1 0 0,1-1 1 0 0,-1 1 0 0 0,1-1 0 0 0,-1 0 0 0 0,1 1 0 0 0,0-1 0 0 0,-1 1 0 0 0,1 0 0 0 0,0-1 0 0 0,-1 1-1 0 0,1 0 1 0 0,1-1 0 0 0,-2 1-95 0 0,1 0-1 0 0,-1 0 0 0 0,1 0 1 0 0,-1 0-1 0 0,1 0 0 0 0,-1 0 1 0 0,1 0-1 0 0,-1 0 0 0 0,1 0 1 0 0,-1 0-1 0 0,1 0 0 0 0,-1 1 1 0 0,1-1-1 0 0,-1 0 0 0 0,1 0 1 0 0,-1 0-1 0 0,0 1 0 0 0,1-1 1 0 0,-1 0-1 0 0,1 1 0 0 0,-1-1 1 0 0,0 0-1 0 0,1 1 0 0 0,-1-1 1 0 0,0 0-1 0 0,1 1 0 0 0,-1-1 1 0 0,0 1-1 0 0,0-1 0 0 0,1 1 1 0 0,-1-1-1 0 0,0 1 0 0 0,0-1 1 0 0,0 1-1 0 0,0-1 1 0 0,0 1-1 0 0,0-1 0 0 0,0 1 1 0 0,0-1-1 0 0,0 1 0 0 0,0-1 1 0 0,0 1-1 0 0,0-1 0 0 0,0 1 1 0 0,0-1-1 0 0,0 1 0 0 0,0 37 536 0 0,5 127 116 0 0,-3-143-765 0 0,2 1-1 0 0,0-1 1 0 0,1-1-1 0 0,2 1 1 0 0,12 28-1 0 0,-5-19-32 0 0,1 0-1 0 0,2-2 1 0 0,1 0 0 0 0,1-1-1 0 0,44 49 1 0 0,-50-63 44 0 0,1-2-1 0 0,0 0 1 0 0,1 0-1 0 0,0-1 1 0 0,0-1-1 0 0,1-1 1 0 0,1 0 0 0 0,0-1-1 0 0,0-1 1 0 0,0 0-1 0 0,1-2 1 0 0,26 6-1 0 0,-26-8 110 0 0,-1-1-1 0 0,0-1 1 0 0,1-1-1 0 0,-1 0 1 0 0,1-1-1 0 0,-1-1 1 0 0,1 0-1 0 0,-1-2 1 0 0,0 0-1 0 0,0-1 1 0 0,-1 0-1 0 0,1-2 1 0 0,-1 0-1 0 0,-1 0 1 0 0,1-2-1 0 0,-1 0 1 0 0,-1 0-1 0 0,0-2 1 0 0,0 0-1 0 0,-1 0 1 0 0,0-1-1 0 0,-1-1 1 0 0,0 0-1 0 0,-1-1 1 0 0,-1 0-1 0 0,0 0 1 0 0,-1-1-1 0 0,-1 0 0 0 0,10-24 1 0 0,-8 12-172 0 0,-2-1 1 0 0,-2 0-1 0 0,0 0 0 0 0,-1 0 0 0 0,-2-1 1 0 0,-1 1-1 0 0,-2-1 0 0 0,0 1 0 0 0,-2-1 1 0 0,-1 1-1 0 0,-1-1 0 0 0,-2 1 0 0 0,-12-38 1 0 0,15 56-339 0 0,-1 0 1 0 0,0 0-1 0 0,0 1 0 0 0,-1-1 1 0 0,-1 1-1 0 0,1 0 1 0 0,-2 0-1 0 0,1 1 0 0 0,-1-1 1 0 0,0 2-1 0 0,-10-10 1 0 0,10 12-758 0 0,-1-1 0 0 0,1 2 1 0 0,-1-1-1 0 0,0 1 0 0 0,0 0 1 0 0,0 0-1 0 0,0 1 0 0 0,-14-3 0 0 0,3 2-4815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15203 0 0,'9'21'3140'0'0,"-5"-9"-2370"0"0,-1 1 1 0 0,-1 0 0 0 0,0 0 0 0 0,-1 0 0 0 0,0 13-1 0 0,2 20-60 0 0,12 43-534 0 0,5 1 1 0 0,3-2-1 0 0,50 119 1 0 0,-53-155-1022 0 0,48 132-3874 0 0,-29-58-8061 0 0,-32-102 8309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4:4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9746 0 0,'8'8'1663'0'0,"-1"1"0"0"0,1 0-1 0 0,8 15 1 0 0,-4-3-718 0 0,15 40-1 0 0,-23-51-573 0 0,5 6-115 0 0,-8-14-189 0 0,1 0 0 0 0,0 0-1 0 0,-1 0 1 0 0,0 1 0 0 0,0-1 0 0 0,1 1 0 0 0,-1-1 0 0 0,-1 0 0 0 0,1 1-1 0 0,0 0 1 0 0,-1-1 0 0 0,1 1 0 0 0,-1-1 0 0 0,0 1 0 0 0,0 0 0 0 0,0-1-1 0 0,0 4 1 0 0,0-6-20 0 0,-1 0 0 0 0,1 1-1 0 0,-1-1 1 0 0,1 0-1 0 0,0 1 1 0 0,-1-1 0 0 0,1 0-1 0 0,-1 0 1 0 0,1 1 0 0 0,-1-1-1 0 0,1 0 1 0 0,-1 0-1 0 0,1 0 1 0 0,-1 0 0 0 0,1 0-1 0 0,-1 0 1 0 0,1 0 0 0 0,-1 0-1 0 0,1 0 1 0 0,-1 0-1 0 0,1 0 1 0 0,-1 0 0 0 0,1 0-1 0 0,-1 0 1 0 0,1 0 0 0 0,-1-1-1 0 0,1 1 1 0 0,-1 0-1 0 0,1 0 1 0 0,-1 0 0 0 0,1-1-1 0 0,-1 1 1 0 0,1 0 0 0 0,0-1-1 0 0,-1 1 1 0 0,0-1-1 0 0,-15-13 866 0 0,12 5-791 0 0,-1 1 1 0 0,2-1-1 0 0,-1 0 1 0 0,1-1-1 0 0,0 1 1 0 0,1-1-1 0 0,0 1 1 0 0,1-1-1 0 0,0 1 1 0 0,1-17-1 0 0,0 15 11 0 0,0 0-1 0 0,2-1 1 0 0,-1 1-1 0 0,1 0 0 0 0,1 0 1 0 0,0 0-1 0 0,1 0 1 0 0,8-18-1 0 0,-11 27-131 0 0,0-1 0 0 0,1 1 0 0 0,-1 0 0 0 0,1 0-1 0 0,-1 0 1 0 0,1 0 0 0 0,0 0 0 0 0,0 0 0 0 0,0 0 0 0 0,0 0 0 0 0,0 1 0 0 0,0-1-1 0 0,0 1 1 0 0,0 0 0 0 0,1-1 0 0 0,-1 1 0 0 0,1 0 0 0 0,4-1 0 0 0,-3 2-1 0 0,-1-1 1 0 0,1 1-1 0 0,0 0 1 0 0,0 0-1 0 0,-1 1 1 0 0,1-1-1 0 0,0 1 1 0 0,0 0-1 0 0,-1 0 1 0 0,1 0 0 0 0,6 3-1 0 0,6 5-1 0 0,-1 0-1 0 0,0 1 1 0 0,0 0-1 0 0,18 19 1 0 0,-26-23 1 0 0,20 18 3 0 0,-2 2 0 0 0,0 0 0 0 0,24 36 0 0 0,52 96 32 0 0,-98-155-40 0 0,20 33 75 0 0,-21-33-92 0 0,0 0 0 0 0,0-1 0 0 0,0 0 1 0 0,0 1-1 0 0,0-1 0 0 0,1 0 0 0 0,0 0 1 0 0,-1 0-1 0 0,1-1 0 0 0,5 4 0 0 0,-7-5-76 0 0,0 0 1 0 0,0 0-1 0 0,-1 0 0 0 0,1 0 0 0 0,0 0 0 0 0,0 0 0 0 0,0 0 0 0 0,-1 0 1 0 0,1 0-1 0 0,0 0 0 0 0,0 0 0 0 0,-1 0 0 0 0,1 0 0 0 0,0-1 0 0 0,0 1 1 0 0,-1 0-1 0 0,1-1 0 0 0,0 1 0 0 0,-1 0 0 0 0,1-1 0 0 0,0 1 0 0 0,-1-1 0 0 0,1 1 1 0 0,-1-1-1 0 0,1 0 0 0 0,-1 1 0 0 0,1-1 0 0 0,0 0 0 0 0,10-21-5764 0 0,-4 2-3126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3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7009 0 0,'2'40'10080'0'0,"3"7"-4734"0"0,5 15-3396 0 0,9 36-3607 0 0,2 20 1965 0 0,38 273-398 0 0,-17-111-228 0 0,-34-239 121 0 0,12 94-986 0 0,-19-116 551 0 0,0 0 0 0 0,-1 0 0 0 0,-1 0 0 0 0,-1 0 0 0 0,-4 20 0 0 0,-4-11-790 0 0,10-26 1252 0 0,-1-1 0 0 0,1 1 0 0 0,-1-1 0 0 0,0 1 0 0 0,0-1 0 0 0,0 1-1 0 0,0-1 1 0 0,0 1 0 0 0,0-1 0 0 0,0 0 0 0 0,0 1 0 0 0,-1-1-1 0 0,-2 2 1 0 0,4-3 74 0 0,0-1-1 0 0,-1 1 1 0 0,1 0-1 0 0,-1 0 1 0 0,1-1-1 0 0,0 1 0 0 0,0 0 1 0 0,-1-1-1 0 0,1 1 1 0 0,0 0-1 0 0,-1-1 1 0 0,1 1-1 0 0,0-1 1 0 0,0 1-1 0 0,0-1 1 0 0,-1 1-1 0 0,1 0 1 0 0,0-1-1 0 0,0 1 0 0 0,0-1 1 0 0,0 1-1 0 0,0-1 1 0 0,0 1-1 0 0,0-1 1 0 0,0 1-1 0 0,0-1 1 0 0,0 1-1 0 0,0-1 1 0 0,0-17-2873 0 0,0 17 2557 0 0,0-11-2222 0 0,1-2-316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37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8 8242 0 0,'-2'-4'3387'0'0,"2"4"-3269"0"0,0 0 0 0 0,-1-3 2477 0 0,1 3-2477 0 0,-1 0 0 0 0,1 0 0 0 0,0 0 0 0 0,0 0 0 0 0,0 0 0 0 0,0 0 0 0 0,0 0 0 0 0,-1 0 0 0 0,1 0 0 0 0,0 0 0 0 0,0 0-1 0 0,0 0 1 0 0,0 0 0 0 0,-3 1 2477 0 0,3-1-2477 0 0,-1 1 0 0 0,1-1 0 0 0,-9 5-261 0 0,4-2 195 0 0,1 0 0 0 0,0 0 0 0 0,0 0 0 0 0,0 0 0 0 0,0 1-1 0 0,0 0 1 0 0,1 0 0 0 0,-1 0 0 0 0,1 0 0 0 0,0 0 0 0 0,1 1-1 0 0,-5 8 1 0 0,-2 7 45 0 0,-10 37 0 0 0,11-30-44 0 0,-33 124-60 0 0,21-71-105 0 0,1 23-65 0 0,13-57 177 0 0,6-45 133 0 0,1-5 11 0 0,6-18 161 0 0,6-29 241 0 0,50-239 1813 0 0,-59 258-2151 0 0,-4 27-130 0 0,0 0 0 0 0,1-1 0 0 0,-1 1 1 0 0,1 0-1 0 0,1 0 0 0 0,1-7 0 0 0,0 14-82 0 0,-1-1 1 0 0,1 0-1 0 0,0 1 1 0 0,-1 0-1 0 0,0-1 1 0 0,1 1-1 0 0,-1 0 1 0 0,0 0-1 0 0,3 4 1 0 0,7 5-45 0 0,68 57-94 0 0,-47-37 121 0 0,2-3 1 0 0,66 43 0 0 0,-91-66-3 0 0,-2 0 1 0 0,-7-5 32 0 0,-1 0 1 0 0,0 0-1 0 0,0 0 1 0 0,0 0 0 0 0,0 0-1 0 0,0 0 1 0 0,0 0 0 0 0,0 0-1 0 0,0 0 1 0 0,0 0-1 0 0,0 0 1 0 0,0 0 0 0 0,0 0-1 0 0,0 1 1 0 0,1-1-1 0 0,-1 0 1 0 0,0 0 0 0 0,0 0-1 0 0,0 0 1 0 0,0 0-1 0 0,0 0 1 0 0,0 0 0 0 0,0 0-1 0 0,0 0 1 0 0,0 0-1 0 0,0 1 1 0 0,0-1 0 0 0,0 0-1 0 0,0 0 1 0 0,0 0 0 0 0,0 0-1 0 0,0 0 1 0 0,0 0-1 0 0,0 0 1 0 0,0 0 0 0 0,0 0-1 0 0,-1 0 1 0 0,1 1-1 0 0,0-1 1 0 0,0 0 0 0 0,0 0-1 0 0,0 0 1 0 0,0 0-1 0 0,0 0 1 0 0,0 0 0 0 0,0 0-1 0 0,0 0 1 0 0,0 0-1 0 0,0 0 1 0 0,0 0 0 0 0,0 0-1 0 0,0 0 1 0 0,-1 0 0 0 0,1 0-1 0 0,0 0 1 0 0,0 0-1 0 0,0 1 1 0 0,0-1 0 0 0,0 0-1 0 0,0 0 1 0 0,-5 0 55 0 0,0 1 1 0 0,0 0 0 0 0,0-1-1 0 0,0 0 1 0 0,0 0-1 0 0,0-1 1 0 0,1 1 0 0 0,-1-1-1 0 0,0 0 1 0 0,-5-2-1 0 0,-12-1 27 0 0,2 2-62 0 0,-1 1-1 0 0,0 1 1 0 0,1 1-1 0 0,-1 0 1 0 0,1 2-1 0 0,-1 1 1 0 0,1 0-1 0 0,-31 12 1 0 0,27-8-632 0 0,1 2 1 0 0,1 1 0 0 0,0 1 0 0 0,1 1-1 0 0,0 0 1 0 0,-34 30 0 0 0,43-28-2798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34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9194 0 0,'0'2'204'0'0,"0"0"0"0"0,-1-1-1 0 0,1 1 1 0 0,0 0 0 0 0,0 0 0 0 0,0 0 0 0 0,0-1 0 0 0,0 1-1 0 0,1 0 1 0 0,-1 0 0 0 0,0-1 0 0 0,1 1 0 0 0,-1 0 0 0 0,1 0-1 0 0,0-1 1 0 0,0 3 0 0 0,3 7 939 0 0,-3 3-399 0 0,0 0 0 0 0,-1 0 0 0 0,0 0 0 0 0,-4 19 0 0 0,0 21-27 0 0,5 26-556 0 0,4 0 1 0 0,3 0 0 0 0,4 0 0 0 0,25 92 0 0 0,-4-26-419 0 0,-12-50-274 0 0,-19-88-26 0 0,1 0 0 0 0,-1 0 1 0 0,1 0-1 0 0,1-1 0 0 0,6 11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39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67 545 6769 0 0,'-1'0'620'0'0,"-1"1"0"0"0,1-1-1 0 0,-1 0 1 0 0,1 0-1 0 0,0 1 1 0 0,-1-1-1 0 0,1 1 1 0 0,0 0 0 0 0,-1-1-1 0 0,1 1 1 0 0,-2 1-1 0 0,-20 19 3216 0 0,18-16-2631 0 0,3-2-1076 0 0,0-1 0 0 0,0 0 0 0 0,0 1 0 0 0,0-1 0 0 0,1 1 0 0 0,-1-1 0 0 0,1 1 0 0 0,0 0 0 0 0,0 0 0 0 0,0-1 1 0 0,0 1-1 0 0,0 0 0 0 0,1 0 0 0 0,-1 0 0 0 0,1 0 0 0 0,0 0 0 0 0,-1 0 0 0 0,1 0 0 0 0,1 0 0 0 0,-1 0 0 0 0,0 0 0 0 0,1 0 0 0 0,0 0 1 0 0,2 6-1 0 0,-3-7-130 0 0,2 0 1 0 0,-1 0-1 0 0,0-1 1 0 0,0 1-1 0 0,0 0 0 0 0,1 0 1 0 0,-1-1-1 0 0,1 1 1 0 0,-1-1-1 0 0,1 1 1 0 0,0-1-1 0 0,0 1 1 0 0,0-1-1 0 0,0 0 1 0 0,-1 0-1 0 0,2 0 1 0 0,-1 0-1 0 0,0 0 1 0 0,0-1-1 0 0,0 1 1 0 0,0-1-1 0 0,0 1 1 0 0,0-1-1 0 0,1 0 1 0 0,-1 0-1 0 0,0 0 1 0 0,0 0-1 0 0,1 0 1 0 0,-1 0-1 0 0,0-1 1 0 0,0 1-1 0 0,0-1 1 0 0,0 1-1 0 0,4-2 0 0 0,5-3-14 0 0,0 0-1 0 0,-1-1 0 0 0,0 0 0 0 0,13-10 0 0 0,3-1 117 0 0,-16 10-96 0 0,-1-1 0 0 0,1 0-1 0 0,-2 0 1 0 0,1 0 0 0 0,-1-1-1 0 0,-1 0 1 0 0,0-1 0 0 0,0 0-1 0 0,0 0 1 0 0,7-18 0 0 0,-4 6 15 0 0,-1-1-1 0 0,-1 1 1 0 0,-1-1 0 0 0,5-32 0 0 0,-11 46 16 0 0,4-16 23 0 0,-1-1 0 0 0,-1 0 0 0 0,-1 0 0 0 0,-3-36 1 0 0,-1 29-39 0 0,2 21 54 0 0,-1-1 0 0 0,0 1 0 0 0,0 0 0 0 0,-2-1 0 0 0,1 1 0 0 0,-1 0 0 0 0,-1 0 0 0 0,0 1 0 0 0,-11-22 0 0 0,14 32-62 0 0,0 0 1 0 0,1 0-1 0 0,-1 0 0 0 0,0 0 1 0 0,1 1-1 0 0,-1-1 1 0 0,0 0-1 0 0,0 0 0 0 0,0 0 1 0 0,0 0-1 0 0,0 1 1 0 0,0-1-1 0 0,0 1 1 0 0,0-1-1 0 0,0 0 0 0 0,0 1 1 0 0,0 0-1 0 0,0-1 1 0 0,0 1-1 0 0,0 0 0 0 0,0-1 1 0 0,-1 1-1 0 0,1 0 1 0 0,-2 0-1 0 0,1 0-7 0 0,0 1 0 0 0,0 0 1 0 0,0-1-1 0 0,1 1 0 0 0,-1 0 0 0 0,0 0 0 0 0,0 0 0 0 0,1 0 1 0 0,-1 0-1 0 0,1 1 0 0 0,-1-1 0 0 0,1 0 0 0 0,-2 3 0 0 0,-3 4-54 0 0,0 0 0 0 0,0 0-1 0 0,1 0 1 0 0,-6 16 0 0 0,3 1-43 0 0,0-1-1 0 0,2 1 1 0 0,1 1 0 0 0,1-1 0 0 0,2 1 0 0 0,0 0-1 0 0,2 26 1 0 0,1-32-4 0 0,1-1 0 0 0,1 1 0 0 0,0-1 0 0 0,10 31 0 0 0,33 72-613 0 0,-37-102 304 0 0,0-1 1 0 0,2 0 0 0 0,0-1-1 0 0,17 23 1 0 0,-23-34 208 0 0,1 0-1 0 0,0-1 1 0 0,0 0 0 0 0,1 0 0 0 0,-1 0 0 0 0,1-1-1 0 0,0 0 1 0 0,1 0 0 0 0,-1-1 0 0 0,1 1-1 0 0,0-2 1 0 0,0 1 0 0 0,10 2 0 0 0,-12-5 170 0 0,0-1 0 0 0,0 0 0 0 0,0 0 0 0 0,0 0 0 0 0,0-1 0 0 0,0 1 0 0 0,-1-1 0 0 0,1-1 1 0 0,0 1-1 0 0,0-1 0 0 0,-1 0 0 0 0,1 0 0 0 0,-1-1 0 0 0,0 0 0 0 0,0 0 0 0 0,0 0 0 0 0,0 0 1 0 0,0-1-1 0 0,-1 0 0 0 0,6-6 0 0 0,2-1 112 0 0,-1-1 0 0 0,-1 0 0 0 0,0-1 0 0 0,-1-1 0 0 0,0 1 0 0 0,9-20 0 0 0,-8 8 150 0 0,0 0-1 0 0,-2-1 0 0 0,-1 0 0 0 0,-2 0 1 0 0,0-1-1 0 0,-1 1 0 0 0,-2-1 1 0 0,-1 0-1 0 0,-1 0 0 0 0,-1 0 1 0 0,-1 1-1 0 0,-2-1 0 0 0,-7-30 0 0 0,-4-7 576 0 0,26 91-881 0 0,1 0 0 0 0,1-1-1 0 0,29 42 1 0 0,-16-29-77 0 0,5 6-1033 0 0,27 55 0 0 0,-53-91 796 0 0,-3-3 42 0 0,1 0 0 0 0,1 0 0 0 0,-1 0 0 0 0,1-1 0 0 0,0 1 0 0 0,8 9 0 0 0,-12-15 193 0 0,1 0 1 0 0,-1 0 0 0 0,0 0-1 0 0,1 0 1 0 0,-1 0 0 0 0,0 1-1 0 0,0-1 1 0 0,1 0 0 0 0,-1 0-1 0 0,0 0 1 0 0,1 0 0 0 0,-1 0-1 0 0,0 0 1 0 0,1 0 0 0 0,-1 0-1 0 0,0 0 1 0 0,1 0 0 0 0,-1-1-1 0 0,0 1 1 0 0,1 0 0 0 0,-1 0-1 0 0,0 0 1 0 0,0 0-1 0 0,1 0 1 0 0,-1 0 0 0 0,0-1-1 0 0,1 1 1 0 0,-1 0 0 0 0,0 0-1 0 0,0 0 1 0 0,0-1 0 0 0,1 1-1 0 0,-1 0 1 0 0,0 0 0 0 0,0-1-1 0 0,0 1 1 0 0,1 0 0 0 0,-1-1-1 0 0,0 1 1 0 0,0 0 0 0 0,0 0-1 0 0,0-1 1 0 0,0 1 0 0 0,0 0-1 0 0,0-1 1 0 0,0 1 0 0 0,0 0-1 0 0,0-1 1 0 0,0 1 0 0 0,0 0-1 0 0,0-1 1 0 0,0 1 0 0 0,0 0-1 0 0,0-1 1 0 0,0 1 0 0 0,-1-9-4825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3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9610 0 0,'0'2'7602'0'0,"0"1"-7010"0"0,1-1-352 0 0,-1 0-96 0 0,6 2-168 0 0,-1-3 48 0 0,1 1 0 0 0,-2 2-64 0 0,-1 0 32 0 0,3-1-40 0 0,1 1-312 0 0,3 0-624 0 0,1-1-1385 0 0,-2 1-5545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309 128 13203 0 0,'-1'3'5302'0'0,"-4"-6"-3276"0"0,-3-1-1537 0 0,4 1-307 0 0,0 1-1 0 0,0-1 1 0 0,1 0-1 0 0,-1-1 1 0 0,1 1-1 0 0,-3-4 1 0 0,-9-9 139 0 0,-46-32 198 0 0,53 43-486 0 0,0 0 0 0 0,0 0 0 0 0,0 1 0 0 0,0 0-1 0 0,-1 1 1 0 0,-11-4 0 0 0,16 7-26 0 0,1-1 0 0 0,0 1 1 0 0,-1 0-1 0 0,1 0 0 0 0,0 0 0 0 0,-1 0 0 0 0,1 0 0 0 0,0 1 1 0 0,-1-1-1 0 0,1 1 0 0 0,0 0 0 0 0,0 0 0 0 0,0 1 0 0 0,0-1 1 0 0,0 0-1 0 0,0 1 0 0 0,0 0 0 0 0,0 0 0 0 0,0 0 0 0 0,1 0 1 0 0,-1 0-1 0 0,1 0 0 0 0,-1 1 0 0 0,1-1 0 0 0,0 1 0 0 0,0 0 1 0 0,0-1-1 0 0,-2 7 0 0 0,-2 2-46 0 0,1 0 1 0 0,0 0 0 0 0,1 1-1 0 0,0-1 1 0 0,1 1-1 0 0,-2 20 1 0 0,3-15-55 0 0,1 1 1 0 0,0-1 0 0 0,2 1 0 0 0,0 0 0 0 0,1-1 0 0 0,1 0-1 0 0,6 22 1 0 0,1-6-66 0 0,1 0 1 0 0,27 51-1 0 0,-33-73 93 0 0,-2-4 15 0 0,1 0 0 0 0,-1 0 0 0 0,1 0 0 0 0,0-1 0 0 0,7 8 0 0 0,-10-13 52 0 0,0 0-1 0 0,0 0 1 0 0,0 0 0 0 0,1 0-1 0 0,-1 0 1 0 0,0 0-1 0 0,0 0 1 0 0,1-1 0 0 0,-1 1-1 0 0,0 0 1 0 0,1-1-1 0 0,-1 1 1 0 0,1-1-1 0 0,-1 1 1 0 0,1-1 0 0 0,-1 0-1 0 0,1 0 1 0 0,-1 0-1 0 0,1 0 1 0 0,-1 0 0 0 0,1 0-1 0 0,-1 0 1 0 0,1 0-1 0 0,-1 0 1 0 0,1-1 0 0 0,-1 1-1 0 0,1-1 1 0 0,-1 1-1 0 0,0-1 1 0 0,1 0-1 0 0,-1 1 1 0 0,2-2 0 0 0,5-4 110 0 0,-1 1 0 0 0,-1-1 0 0 0,1 0 0 0 0,-1-1 0 0 0,0 0 0 0 0,-1 0 1 0 0,1 0-1 0 0,-1 0 0 0 0,-1-1 0 0 0,5-10 0 0 0,-4 9 29 0 0,0 0 1 0 0,0 0-1 0 0,1 1 0 0 0,0 0 0 0 0,0 0 0 0 0,1 0 1 0 0,9-8-1 0 0,-13 15-118 0 0,-1-1-1 0 0,0 1 1 0 0,0 0 0 0 0,1-1 0 0 0,-1 1 0 0 0,1 0 0 0 0,-1 0-1 0 0,1 1 1 0 0,-1-1 0 0 0,1 0 0 0 0,-1 1 0 0 0,1 0-1 0 0,0 0 1 0 0,-1-1 0 0 0,1 2 0 0 0,0-1 0 0 0,-1 0-1 0 0,1 0 1 0 0,-1 1 0 0 0,1-1 0 0 0,-1 1 0 0 0,1 0 0 0 0,-1 0-1 0 0,1 0 1 0 0,-1 0 0 0 0,1 0 0 0 0,-1 1 0 0 0,0-1-1 0 0,0 1 1 0 0,0-1 0 0 0,0 1 0 0 0,2 2 0 0 0,6 5-15 0 0,-2 0 0 0 0,1 0 1 0 0,-1 1-1 0 0,-1 1 0 0 0,9 14 1 0 0,-5-6-10 0 0,-2 0 1 0 0,-1 1 0 0 0,0 1 0 0 0,-1-1 0 0 0,-2 1 0 0 0,0 0-1 0 0,-1 0 1 0 0,-1 1 0 0 0,1 23 0 0 0,-3 9-128 0 0,-3 0 1 0 0,-12 79 0 0 0,9-102 66 0 0,0 0 1 0 0,-3-1-1 0 0,0 1 1 0 0,-2-1-1 0 0,-19 41 1 0 0,23-59 41 0 0,-1 1 1 0 0,-1-1 0 0 0,1-1 0 0 0,-2 1-1 0 0,0-1 1 0 0,0-1 0 0 0,-1 0 0 0 0,0 0 0 0 0,0-1-1 0 0,-1 0 1 0 0,-1 0 0 0 0,0-2 0 0 0,0 1 0 0 0,-20 8-1 0 0,28-15-30 0 0,0 1 0 0 0,0-1 0 0 0,-1 0 0 0 0,1 0 0 0 0,0-1 0 0 0,-1 1 0 0 0,1-1-1 0 0,0 0 1 0 0,-1 0 0 0 0,1-1 0 0 0,0 1 0 0 0,0-1 0 0 0,-1 0 0 0 0,1 0 0 0 0,0 0 0 0 0,0-1-1 0 0,0 1 1 0 0,0-1 0 0 0,0 0 0 0 0,0 0 0 0 0,1-1 0 0 0,-1 1 0 0 0,1-1 0 0 0,-1 1-1 0 0,-4-6 1 0 0,2 2-393 0 0,1-1 0 0 0,-1 1-1 0 0,1-1 1 0 0,0 0-1 0 0,-5-10 1 0 0,6 9-762 0 0,0 0-1 0 0,1 0 1 0 0,0 0 0 0 0,-3-16 0 0 0,2-1-5580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165 145 3209 0 0,'-2'6'985'0'0,"0"1"0"0"0,0-1 0 0 0,1 0 1 0 0,0 1-1 0 0,-1 6 0 0 0,-2 14 1443 0 0,4-26-2281 0 0,-6 25 1802 0 0,6-24-1751 0 0,-1-1-1 0 0,1 1 1 0 0,0-1-1 0 0,0 1 1 0 0,0-1-1 0 0,0 1 1 0 0,0-1-1 0 0,0 1 1 0 0,0-1-1 0 0,0 1 0 0 0,1-1 1 0 0,-1 1-1 0 0,0-1 1 0 0,2 3-1 0 0,-2-4-107 0 0,1 0-1 0 0,-1 0 1 0 0,1-1-1 0 0,-1 1 1 0 0,1 0-1 0 0,-1 0 1 0 0,1 0 0 0 0,-1 0-1 0 0,1 0 1 0 0,-1 0-1 0 0,0-1 1 0 0,1 1-1 0 0,-1 0 1 0 0,1 0-1 0 0,-1-1 1 0 0,1 1-1 0 0,-1 0 1 0 0,0-1-1 0 0,1 1 1 0 0,-1 0 0 0 0,0-1-1 0 0,1 1 1 0 0,-1 0-1 0 0,0-1 1 0 0,0 1-1 0 0,1-1 1 0 0,-1 0-1 0 0,10-14 748 0 0,-9 14-753 0 0,4-9 68 0 0,0 1 0 0 0,0-1 1 0 0,-1 0-1 0 0,0 0 1 0 0,0 0-1 0 0,-2-1 1 0 0,1 1-1 0 0,-1-1 0 0 0,-1 0 1 0 0,0 0-1 0 0,0 0 1 0 0,-1 1-1 0 0,-2-21 0 0 0,1 27-131 0 0,0 0 0 0 0,-1-1 0 0 0,1 1 0 0 0,-1 0 0 0 0,0 0 0 0 0,0 0 0 0 0,-1 0 0 0 0,1 0-1 0 0,-1 0 1 0 0,0 0 0 0 0,0 1 0 0 0,0 0 0 0 0,0-1 0 0 0,-1 1 0 0 0,1 1 0 0 0,-1-1 0 0 0,-4-3 0 0 0,5 5-13 0 0,-1-1 1 0 0,1 1 0 0 0,0-1 0 0 0,-1 1 0 0 0,1 0 0 0 0,-1 1 0 0 0,1-1 0 0 0,-1 0 0 0 0,0 1 0 0 0,1 0 0 0 0,-1 0-1 0 0,1 0 1 0 0,-1 0 0 0 0,0 1 0 0 0,1-1 0 0 0,-1 1 0 0 0,1 0 0 0 0,-1 0 0 0 0,1 0 0 0 0,0 1 0 0 0,-6 2 0 0 0,3 0-23 0 0,1 0 1 0 0,0 0-1 0 0,0 1 1 0 0,1-1 0 0 0,-1 1-1 0 0,1 0 1 0 0,0 0-1 0 0,0 1 1 0 0,0-1 0 0 0,1 1-1 0 0,0 0 1 0 0,0 0 0 0 0,1 0-1 0 0,0 0 1 0 0,0 0-1 0 0,0 0 1 0 0,0 1 0 0 0,1-1-1 0 0,0 9 1 0 0,-2 11-121 0 0,2 0 0 0 0,1 0 0 0 0,4 38 1 0 0,0-34-69 0 0,1 1-1 0 0,1-1 1 0 0,1 0 0 0 0,21 52 0 0 0,-24-70-141 0 0,1-1 0 0 0,1 0 0 0 0,0 0 0 0 0,1 0 0 0 0,0-1 0 0 0,0 1 0 0 0,1-2 0 0 0,0 1 1 0 0,1-1-1 0 0,0-1 0 0 0,0 1 0 0 0,1-2 0 0 0,0 1 0 0 0,17 9 0 0 0,-23-16 178 0 0,-1 1 0 0 0,1 0 0 0 0,0-1 0 0 0,-1 0 1 0 0,1 0-1 0 0,0 0 0 0 0,0 0 0 0 0,0-1 0 0 0,0 1 0 0 0,0-1 0 0 0,0 0 0 0 0,0 0 0 0 0,0-1 0 0 0,-1 1 1 0 0,1-1-1 0 0,0 0 0 0 0,6-2 0 0 0,-5 1-163 0 0,-1 0-1 0 0,1-1 1 0 0,-1 0 0 0 0,0 0-1 0 0,0 0 1 0 0,0 0 0 0 0,0-1-1 0 0,-1 0 1 0 0,1 1 0 0 0,-1-1-1 0 0,5-9 1 0 0,2-4-789 0 0,-2-1 0 0 0,0 0 0 0 0,-1 0-1 0 0,-1-1 1 0 0,7-33 0 0 0,-4-5-618 0 0,-6 29 1347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4081 0 0,'10'7'5743'0'0,"6"4"-3054"0"0,7 21-1784 0 0,0 1-1 0 0,-2 1 1 0 0,31 70-1 0 0,-47-93-646 0 0,-1 0 0 0 0,0 0-1 0 0,0 0 1 0 0,-1 1-1 0 0,-1-1 1 0 0,0 1-1 0 0,0 12 1 0 0,-5-11 1652 0 0,-3-20-533 0 0,-6-25-373 0 0,11 30-1066 0 0,-18-56 505 0 0,-19-107 1 0 0,37 163-433 0 0,-2-14 16 0 0,1-1 0 0 0,0 1-1 0 0,1-32 1 0 0,1 44-33 0 0,1 0 1 0 0,0 0 0 0 0,-1 0 0 0 0,1 0 0 0 0,1 0 0 0 0,-1 0-1 0 0,1 0 1 0 0,-1 0 0 0 0,4-4 0 0 0,-4 6 0 0 0,1 0 1 0 0,-1 0-1 0 0,1 1 1 0 0,-1-1-1 0 0,1 0 1 0 0,0 1-1 0 0,0-1 1 0 0,0 1-1 0 0,0 0 1 0 0,0-1-1 0 0,0 1 1 0 0,0 0-1 0 0,0 0 1 0 0,1 1-1 0 0,-1-1 1 0 0,0 0-1 0 0,4 0 1 0 0,-1 1-11 0 0,1-1 0 0 0,-1 1 0 0 0,1 1 0 0 0,-1-1-1 0 0,1 1 1 0 0,-1 0 0 0 0,1 0 0 0 0,-1 0 0 0 0,0 1 0 0 0,7 3 0 0 0,52 28-41 0 0,-50-26 23 0 0,5 4-125 0 0,-1 1 0 0 0,0 1 0 0 0,-1 0 0 0 0,0 2 0 0 0,-1 0 0 0 0,0 0 0 0 0,-1 1 0 0 0,-1 1 0 0 0,-1 1-1 0 0,-1 0 1 0 0,0 0 0 0 0,-1 1 0 0 0,-1 1 0 0 0,10 26 0 0 0,-13-23-938 0 0,-6-16 230 0 0,1 0 0 0 0,0 0-1 0 0,0 0 1 0 0,1-1 0 0 0,4 8 0 0 0,-3-10-1410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69 15131 0 0,'-3'-8'1285'0'0,"1"2"-352"0"0,-1 0 1 0 0,1 0-1 0 0,-1 0 1 0 0,0 1-1 0 0,-7-10 1 0 0,8 13-807 0 0,1 0 0 0 0,-1 1 0 0 0,0 0 0 0 0,0-1 0 0 0,0 1 0 0 0,1 0 0 0 0,-1 0 0 0 0,0 0 0 0 0,0 0 0 0 0,0 0 0 0 0,-1 0 0 0 0,1 1 0 0 0,0-1 0 0 0,0 1 0 0 0,0-1 0 0 0,0 1 0 0 0,-1 0 0 0 0,1 0 0 0 0,0 0 0 0 0,-4 1 0 0 0,0-1-79 0 0,1 1 0 0 0,0 0 0 0 0,1 0 1 0 0,-1 1-1 0 0,0-1 0 0 0,0 1 0 0 0,0 0 0 0 0,1 0 0 0 0,-1 1 1 0 0,1-1-1 0 0,0 1 0 0 0,0 0 0 0 0,0 0 0 0 0,0 1 1 0 0,0-1-1 0 0,1 1 0 0 0,-1-1 0 0 0,1 1 0 0 0,0 1 0 0 0,-4 6 1 0 0,3-4-42 0 0,1 0 0 0 0,0 0 0 0 0,0 1 0 0 0,1-1 0 0 0,0 0 1 0 0,0 1-1 0 0,1 0 0 0 0,0-1 0 0 0,0 1 0 0 0,1 0 1 0 0,0 0-1 0 0,1-1 0 0 0,0 9 0 0 0,9 38-31 0 0,2-2-1 0 0,3 1 1 0 0,24 58-1 0 0,76 147-43 0 0,-51-122-42 0 0,18 29-67 0 0,14 32-43 0 0,-79-155 15 0 0,-1 1 0 0 0,18 82 0 0 0,-26-85 116 0 0,-2 0 0 0 0,-2 0 1 0 0,-1 1-1 0 0,-2 0 0 0 0,-2-1 0 0 0,-7 53 0 0 0,7-85-48 0 0,-1-1 0 0 0,0 1 0 0 0,0-1 0 0 0,-1 1 0 0 0,0-1 0 0 0,0 0 0 0 0,-7 12 0 0 0,8-16 44 0 0,1-1 0 0 0,-1 0 0 0 0,0 0 0 0 0,0-1 0 0 0,0 1 0 0 0,0 0 0 0 0,0 0-1 0 0,0-1 1 0 0,-1 0 0 0 0,1 1 0 0 0,0-1 0 0 0,-1 0 0 0 0,1 0 0 0 0,-1 0 0 0 0,1 0 0 0 0,-1-1 0 0 0,1 1 0 0 0,-1-1 0 0 0,0 1 0 0 0,1-1 0 0 0,-1 0 0 0 0,0 0 0 0 0,1 0 0 0 0,-1-1 0 0 0,0 1 0 0 0,-2-1 0 0 0,-4-1-335 0 0,0-1 0 0 0,1 0 0 0 0,-1-1 0 0 0,1 1 0 0 0,0-2 0 0 0,0 1 0 0 0,0-1-1 0 0,1 0 1 0 0,0-1 0 0 0,0 1 0 0 0,-10-11 0 0 0,-5-8-3119 0 0,-34-48-1 0 0,36 44 136 0 0,0-3-6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10570 0 0,'11'-14'4544'0'0,"9"-5"-1854"0"0,2-2-1110 0 0,10-11 222 0 0,-21 21-1375 0 0,1-1 0 0 0,14-20-1 0 0,41-71-15 0 0,-43 63-750 0 0,2 0 0 0 0,2 2 0 0 0,41-45 0 0 0,-49 63-892 0 0,28-28-2966 0 0,-18 14-4859 0 0,-19 22 4147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46 9426 0 0,'-8'21'11538'0'0,"3"18"-9223"0"0,4-22-2547 0 0,0 1 0 0 0,3 30-1 0 0,2-28 223 0 0,0-1 0 0 0,1 0 0 0 0,1 0 1 0 0,0 0-1 0 0,12 21 0 0 0,-13-31-54 0 0,0 0 1 0 0,0 0 0 0 0,1-1 0 0 0,0 1-1 0 0,0-1 1 0 0,1 0 0 0 0,0-1-1 0 0,0 0 1 0 0,1 0 0 0 0,0 0 0 0 0,16 9-1 0 0,-21-15 35 0 0,0 1 0 0 0,0-1-1 0 0,0 0 1 0 0,0 1 0 0 0,0-1-1 0 0,0-1 1 0 0,0 1 0 0 0,1 0-1 0 0,-1-1 1 0 0,0 0 0 0 0,1 1-1 0 0,-1-1 1 0 0,0-1 0 0 0,0 1 0 0 0,1 0-1 0 0,-1-1 1 0 0,4-1 0 0 0,-3 1 30 0 0,0-1 1 0 0,0 0 0 0 0,0 0 0 0 0,-1-1-1 0 0,1 1 1 0 0,-1-1 0 0 0,1 1 0 0 0,-1-1-1 0 0,0 0 1 0 0,0 0 0 0 0,4-7 0 0 0,0 0 50 0 0,-1 0 1 0 0,0 0 0 0 0,-1-1-1 0 0,-1 1 1 0 0,1-1-1 0 0,-2-1 1 0 0,1 1-1 0 0,2-20 1 0 0,-4 15-12 0 0,-1 0-1 0 0,-1 1 1 0 0,0-1-1 0 0,-1 1 1 0 0,0-1 0 0 0,-1 1-1 0 0,-8-26 1 0 0,4 21 50 0 0,-2 0 0 0 0,0 1 1 0 0,-1 0-1 0 0,-1 0 0 0 0,-13-18 0 0 0,164 217 77 0 0,-132-168-243 0 0,8 13-247 0 0,1-2 0 0 0,1 0 0 0 0,2 0 0 0 0,26 22 0 0 0,-45-44 193 0 0,-1 0 0 0 0,0 1 0 0 0,1-1 1 0 0,-1 0-1 0 0,1 0 0 0 0,0 0 1 0 0,-1-1-1 0 0,1 1 0 0 0,0 0 1 0 0,0-1-1 0 0,-1 1 0 0 0,1-1 1 0 0,0 1-1 0 0,0-1 0 0 0,0 0 1 0 0,-1 0-1 0 0,1 0 0 0 0,0 0 0 0 0,0 0 1 0 0,0 0-1 0 0,0 0 0 0 0,0 0 1 0 0,-1-1-1 0 0,1 1 0 0 0,0-1 1 0 0,2-1-1 0 0,-2 1-130 0 0,1-1 1 0 0,-1 0-1 0 0,0 0 1 0 0,0-1-1 0 0,0 1 0 0 0,0 0 1 0 0,0-1-1 0 0,0 1 1 0 0,0-1-1 0 0,-1 0 0 0 0,0 1 1 0 0,1-1-1 0 0,-1 0 0 0 0,0 0 1 0 0,1-4-1 0 0,1-5-1911 0 0,-1 0 0 0 0,2-23-1 0 0,-4 34 1967 0 0,1-23-3960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2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4113 0 0,'26'24'7054'0'0,"17"19"-3665"0"0,-27-25-2693 0 0,2 2-149 0 0,-2 1 1 0 0,22 34-1 0 0,-34-48-385 0 0,0 0-1 0 0,-1 0 1 0 0,0 0-1 0 0,0 1 1 0 0,-1-1 0 0 0,0 1-1 0 0,0 0 1 0 0,0-1-1 0 0,-1 1 1 0 0,-1 0 0 0 0,1 0-1 0 0,-2 15 1 0 0,1-22-130 0 0,0-1-1 0 0,0 1 1 0 0,0-1 0 0 0,0 1 0 0 0,0-1 0 0 0,0 1-1 0 0,0-1 1 0 0,0 1 0 0 0,0-1 0 0 0,-1 1 0 0 0,1-1-1 0 0,0 1 1 0 0,0-1 0 0 0,0 0 0 0 0,-1 1 0 0 0,1-1-1 0 0,0 1 1 0 0,0-1 0 0 0,-1 0 0 0 0,1 1 0 0 0,0-1-1 0 0,-1 0 1 0 0,1 1 0 0 0,0-1 0 0 0,-1 0 0 0 0,1 1-1 0 0,-1-1 1 0 0,0 0 0 0 0,-9-7 763 0 0,-6-21-156 0 0,8 9-521 0 0,-23-71 115 0 0,28 78-193 0 0,0 0 1 0 0,1 0-1 0 0,0-1 1 0 0,1 1-1 0 0,1-22 1 0 0,0 31-44 0 0,1 0 0 0 0,-1 0 0 0 0,1 0 0 0 0,-1 0 0 0 0,1 0 0 0 0,0 0-1 0 0,0 0 1 0 0,0 1 0 0 0,1-1 0 0 0,-1 0 0 0 0,1 1 0 0 0,-1-1 0 0 0,1 1 0 0 0,0-1 0 0 0,0 1 0 0 0,0 0 0 0 0,0 0 0 0 0,0 0 0 0 0,0 0 0 0 0,1 0 0 0 0,-1 0 0 0 0,1 1 0 0 0,-1-1 0 0 0,1 1 0 0 0,0 0 0 0 0,0 0 0 0 0,-1 0 0 0 0,1 0 0 0 0,0 0 0 0 0,0 0 0 0 0,6 0 0 0 0,-2 1 4 0 0,0-1 0 0 0,1 1 1 0 0,-1 1-1 0 0,0-1 0 0 0,0 1 1 0 0,0 0-1 0 0,1 1 0 0 0,-1 0 0 0 0,-1 0 1 0 0,1 1-1 0 0,0-1 0 0 0,7 6 1 0 0,29 15-319 0 0,-20-11 475 0 0,0 1 0 0 0,37 29 0 0 0,-53-36-634 0 0,0 1 0 0 0,-1-1 0 0 0,0 1 0 0 0,0 0 0 0 0,-1 1 0 0 0,1-1 0 0 0,-2 1 0 0 0,1 0 0 0 0,-1 0 0 0 0,0 1 0 0 0,5 17 0 0 0,-2 6-8451 0 0,-5-16 3528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2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58 457 12475 0 0,'0'0'2269'0'0,"-6"6"2771"0"0,-18 23-4282 0 0,20-23-702 0 0,1 1-1 0 0,-1 0 1 0 0,1-1 0 0 0,0 1 0 0 0,1 1 0 0 0,0-1-1 0 0,0 0 1 0 0,0 0 0 0 0,1 1 0 0 0,0-1 0 0 0,0 12-1 0 0,1 1-75 0 0,1 0 0 0 0,0 0 0 0 0,5 21 0 0 0,-1-21-13 0 0,0-1-1 0 0,1 1 1 0 0,1-1 0 0 0,1-1-1 0 0,0 1 1 0 0,18 27 0 0 0,-17-33-121 0 0,0 0 1 0 0,0 0-1 0 0,1-1 1 0 0,1-1-1 0 0,0 1 1 0 0,1-2-1 0 0,0 0 1 0 0,26 17-1 0 0,-33-24 133 0 0,0-1-1 0 0,0 1 0 0 0,0-1 1 0 0,0 0-1 0 0,1 0 0 0 0,-1-1 1 0 0,1 1-1 0 0,-1-1 0 0 0,1-1 1 0 0,-1 1-1 0 0,1-1 0 0 0,-1 0 1 0 0,1 0-1 0 0,0 0 0 0 0,-1-1 1 0 0,1 0-1 0 0,-1 0 1 0 0,1 0-1 0 0,-1-1 0 0 0,0 0 1 0 0,1 0-1 0 0,-1 0 0 0 0,6-4 1 0 0,-3 0 80 0 0,0 1 1 0 0,-1-1-1 0 0,0-1 1 0 0,0 1-1 0 0,0-1 1 0 0,-1 0 0 0 0,0-1-1 0 0,0 0 1 0 0,-1 0-1 0 0,0 0 1 0 0,0 0-1 0 0,6-18 1 0 0,-4 7 32 0 0,-1-1 0 0 0,-2 0-1 0 0,0 0 1 0 0,-1 0 0 0 0,0 0 0 0 0,-2-21 0 0 0,-1-6 24 0 0,-11-69 0 0 0,1 63-42 0 0,-3 1 0 0 0,-2 0 1 0 0,-28-65-1 0 0,1 1 189 0 0,31 76 9 0 0,-5-16 355 0 0,14 51-480 0 0,0 1 1 0 0,0-1-1 0 0,0 1 1 0 0,-1 0 0 0 0,0 0-1 0 0,0 0 1 0 0,0 0 0 0 0,0 0-1 0 0,-4-4 1 0 0,-5 2 556 0 0,11 13-332 0 0,14 22-273 0 0,-11-25-142 0 0,204 387-692 0 0,-129-250-478 0 0,-62-114 203 0 0,40 75-3678 0 0,-21-32-6128 0 0,-29-59 6429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3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6913 0 0,'1'1'210'0'0,"0"-1"0"0"0,-1 1 0 0 0,1-1 0 0 0,0 1 0 0 0,-1-1 0 0 0,1 1 0 0 0,-1-1 0 0 0,1 1 0 0 0,-1-1 0 0 0,1 1 0 0 0,-1 0-1 0 0,1-1 1 0 0,-1 1 0 0 0,1 0 0 0 0,-1 0 0 0 0,0-1 0 0 0,0 1 0 0 0,1 0 0 0 0,-1 0 0 0 0,0-1 0 0 0,0 3 0 0 0,5 17 343 0 0,-5-8-243 0 0,0 0-1 0 0,-1 1 1 0 0,0-1-1 0 0,-1 0 1 0 0,-3 15 0 0 0,-22 63-387 0 0,17-60 126 0 0,2-7-77 0 0,-29 105-275 0 0,28-92 224 0 0,5-21-336 0 0,0 1 0 0 0,1-1 0 0 0,0 1 0 0 0,1 17 0 0 0,2-33 379 0 0,0 0-1 0 0,-1 0 0 0 0,1 0 0 0 0,0 0 0 0 0,0 0 0 0 0,0 0 0 0 0,0 1 1 0 0,0-1-1 0 0,0 0 0 0 0,0 0 0 0 0,0 0 0 0 0,0 0 0 0 0,0 0 0 0 0,0 0 0 0 0,0 0 1 0 0,0 1-1 0 0,0-1 0 0 0,0 0 0 0 0,0 0 0 0 0,0 0 0 0 0,0 0 0 0 0,0 0 1 0 0,0 0-1 0 0,0 0 0 0 0,0 0 0 0 0,0 1 0 0 0,0-1 0 0 0,0 0 0 0 0,0 0 1 0 0,0 0-1 0 0,1 0 0 0 0,-1 0 0 0 0,0 0 0 0 0,0 0 0 0 0,0 0 0 0 0,0 0 0 0 0,0 0 1 0 0,0 1-1 0 0,0-1 0 0 0,0 0 0 0 0,0 0 0 0 0,0 0 0 0 0,1 0 0 0 0,-1 0 1 0 0,0 0-1 0 0,0 0 0 0 0,0 0 0 0 0,0 0 0 0 0,0 0 0 0 0,0 0 0 0 0,0 0 1 0 0,1 0-1 0 0,-1 0 0 0 0,0 0 0 0 0,0 0 0 0 0,0 0 0 0 0,0 0 0 0 0,0 0 0 0 0,6-8-2219 0 0,4-10-2170 0 0,-6 9 2421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3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7938 0 0,'6'-3'1303'0'0,"1"-1"0"0"0,-1 0 0 0 0,0 0 1 0 0,8-8-1 0 0,17-23 1792 0 0,-17 13-2571 0 0,19-39 0 0 0,-3 2 601 0 0,-28 57-1094 0 0,-1 0 1 0 0,0-1 0 0 0,1 1-1 0 0,-1 0 1 0 0,1 0-1 0 0,0 0 1 0 0,0 0 0 0 0,0 0-1 0 0,0 0 1 0 0,0 1 0 0 0,0-1-1 0 0,0 1 1 0 0,1-1 0 0 0,-1 1-1 0 0,0 0 1 0 0,1 0 0 0 0,-1 0-1 0 0,1 0 1 0 0,-1 0 0 0 0,1 1-1 0 0,0-1 1 0 0,4 0 0 0 0,-3 2-6 0 0,0-1-1 0 0,0 1 1 0 0,0 0 0 0 0,0 0 0 0 0,-1 0 0 0 0,1 1 0 0 0,0-1 0 0 0,-1 1 0 0 0,1 0-1 0 0,-1 0 1 0 0,0 0 0 0 0,0 0 0 0 0,1 1 0 0 0,3 4 0 0 0,8 6-49 0 0,11 10 28 0 0,-1 2 1 0 0,36 45-1 0 0,-28-29 14 0 0,-17-21-213 0 0,-1 0 1 0 0,23 39 0 0 0,-36-56-1722 0 0,-7-13-368 0 0,-7-17-4067 0 0,3 13 517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16099 0 0,'9'17'672'0'0,"0"0"0"0"0,-1 0-1 0 0,-1 1 1 0 0,0 0-1 0 0,6 34 1 0 0,-6-25-768 0 0,16 42-1 0 0,-19-60 24 0 0,0-1-1 0 0,0 1 1 0 0,1-1-1 0 0,0-1 1 0 0,1 1-1 0 0,0-1 1 0 0,0 0-1 0 0,13 12 1 0 0,-15-16 111 0 0,0-1 1 0 0,0 1-1 0 0,0-1 1 0 0,0 0-1 0 0,0 0 1 0 0,1-1-1 0 0,-1 1 0 0 0,1-1 1 0 0,-1 0-1 0 0,1 0 1 0 0,-1 0-1 0 0,1-1 1 0 0,0 1-1 0 0,-1-1 1 0 0,1-1-1 0 0,0 1 0 0 0,-1 0 1 0 0,1-1-1 0 0,0 0 1 0 0,-1 0-1 0 0,0-1 1 0 0,1 1-1 0 0,5-4 1 0 0,2 0 379 0 0,-1 0-1 0 0,-1-1 1 0 0,1-1 0 0 0,-1 0 0 0 0,0 0 0 0 0,0-1 0 0 0,14-14 0 0 0,-20 18-304 0 0,-1-1-1 0 0,1 1 1 0 0,-1-1-1 0 0,0 1 1 0 0,0-1-1 0 0,0 0 1 0 0,-1 0-1 0 0,1 0 1 0 0,-1 0-1 0 0,0 0 1 0 0,-1-1-1 0 0,0 1 1 0 0,1-1-1 0 0,-2 1 1 0 0,1-1 0 0 0,-1 1-1 0 0,1-1 1 0 0,-2-6-1 0 0,0 5-62 0 0,0 1 0 0 0,-1 0-1 0 0,0 0 1 0 0,0 0 0 0 0,0 0 0 0 0,-1 0 0 0 0,0 0 0 0 0,0 0-1 0 0,-1 1 1 0 0,1 0 0 0 0,-1-1 0 0 0,0 1 0 0 0,-1 1-1 0 0,1-1 1 0 0,-9-6 0 0 0,3 2-153 0 0,-1 1 0 0 0,0 1 0 0 0,-1 0 0 0 0,0 0 0 0 0,0 1 0 0 0,-1 1 0 0 0,1 0 0 0 0,-1 0 0 0 0,0 2 0 0 0,0-1 0 0 0,-1 2 1 0 0,-16-2-1 0 0,18 3-915 0 0,0 1 1 0 0,0 1 0 0 0,0-1 0 0 0,0 2 0 0 0,0 0 0 0 0,0 1 0 0 0,0 0 0 0 0,-19 7 0 0 0,22-5-2502 0 0,1-1-3044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13835 0 0,'24'22'2814'0'0,"-16"-16"-2538"0"0,-1 1 1 0 0,0 0-1 0 0,0 0 0 0 0,-1 0 0 0 0,8 13 1 0 0,-2 2-194 0 0,-1 0 0 0 0,-2 1 0 0 0,0 0 0 0 0,11 45 1 0 0,-16-45-226 0 0,-1-1 0 0 0,-1 43 0 0 0,2-103 1076 0 0,-24-211 102 0 0,20 246-1032 0 0,-1-13 4 0 0,0 0 1 0 0,2-30 0 0 0,-1 44 5 0 0,0-1-1 0 0,0 0 1 0 0,0 0 0 0 0,1 1-1 0 0,0-1 1 0 0,-1 0 0 0 0,1 1-1 0 0,0-1 1 0 0,0 0 0 0 0,0 1-1 0 0,1-1 1 0 0,-1 1 0 0 0,1 0 0 0 0,-1-1-1 0 0,1 1 1 0 0,0 0 0 0 0,0 0-1 0 0,0 0 1 0 0,0 0 0 0 0,0 1-1 0 0,0-1 1 0 0,0 0 0 0 0,1 1-1 0 0,2-2 1 0 0,-2 2 14 0 0,0 0 0 0 0,0 1 0 0 0,-1-1 0 0 0,1 1 0 0 0,0-1 0 0 0,0 1 0 0 0,0 0 0 0 0,0 0 0 0 0,-1 0 1 0 0,1 1-1 0 0,0-1 0 0 0,0 1 0 0 0,0 0 0 0 0,-1-1 0 0 0,5 3 0 0 0,-2 0-6 0 0,0-1-1 0 0,-1 1 1 0 0,0 0 0 0 0,1 0 0 0 0,-1 1-1 0 0,-1-1 1 0 0,8 9 0 0 0,0 2 9 0 0,-1 1 1 0 0,0 0-1 0 0,13 31 0 0 0,11 40-59 0 0,-25-61-230 0 0,1 1 0 0 0,1-1 0 0 0,21 33 0 0 0,-32-58 185 0 0,0 1 0 0 0,0-1 0 0 0,0 1 1 0 0,1-1-1 0 0,-1 1 0 0 0,0-1 0 0 0,1 1 0 0 0,-1-1 0 0 0,0 0 1 0 0,1 1-1 0 0,-1-1 0 0 0,0 0 0 0 0,1 1 0 0 0,-1-1 0 0 0,1 0 0 0 0,-1 1 1 0 0,0-1-1 0 0,1 0 0 0 0,-1 0 0 0 0,1 0 0 0 0,-1 1 0 0 0,1-1 0 0 0,-1 0 1 0 0,1 0-1 0 0,-1 0 0 0 0,1 0 0 0 0,-1 0 0 0 0,1 0 0 0 0,-1 0 1 0 0,1 0-1 0 0,0-1-153 0 0,0 1 0 0 0,0-1 0 0 0,-1 1 1 0 0,1-1-1 0 0,0 0 0 0 0,-1 1 0 0 0,1-1 0 0 0,-1 0 1 0 0,1 0-1 0 0,-1 1 0 0 0,1-1 0 0 0,-1 0 1 0 0,0 0-1 0 0,1-1 0 0 0,7-35-8611 0 0,-6 21 4672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4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10202 0 0,'-1'1'358'0'0,"0"-1"-1"0"0,0 0 0 0 0,0 0 1 0 0,0 0-1 0 0,0 1 0 0 0,0-1 1 0 0,0 0-1 0 0,0 1 0 0 0,0-1 1 0 0,0 1-1 0 0,1-1 1 0 0,-1 1-1 0 0,0-1 0 0 0,0 1 1 0 0,0 0-1 0 0,0-1 0 0 0,1 1 1 0 0,-1 0-1 0 0,-1 1 1 0 0,-9 23 1852 0 0,8-15-2035 0 0,1 1 1 0 0,-2 19 0 0 0,3-21-121 0 0,1 0 0 0 0,0 0 1 0 0,1 0-1 0 0,0 0 0 0 0,0 0 0 0 0,1 0 0 0 0,0 0 1 0 0,0 0-1 0 0,1-1 0 0 0,0 1 0 0 0,1-1 0 0 0,8 15 1 0 0,-6-15-33 0 0,0 1 1 0 0,1-2-1 0 0,0 1 1 0 0,0-1-1 0 0,1 0 1 0 0,0 0-1 0 0,0-1 1 0 0,0 0 0 0 0,1 0-1 0 0,0-1 1 0 0,10 4-1 0 0,192 81 1001 0 0,-209-89-1004 0 0,21 8 289 0 0,0 1 0 0 0,-1 1 0 0 0,33 23-1 0 0,-52-33-269 0 0,-1 1 1 0 0,0 0-1 0 0,0-1 0 0 0,0 1 0 0 0,0 0 0 0 0,0 0 0 0 0,-1 0 0 0 0,1 1 0 0 0,-1-1 1 0 0,1 0-1 0 0,-1 1 0 0 0,0-1 0 0 0,0 1 0 0 0,0-1 0 0 0,0 1 0 0 0,0-1 0 0 0,0 1 0 0 0,-1 0 1 0 0,1 2-1 0 0,-1-1-15 0 0,-1 0 0 0 0,1 0 0 0 0,-1 0 0 0 0,1-1 0 0 0,-1 1 0 0 0,-1 0 0 0 0,1-1 1 0 0,0 1-1 0 0,-1-1 0 0 0,0 1 0 0 0,0-1 0 0 0,-2 4 0 0 0,-7 6-231 0 0,0 0 0 0 0,0 0 0 0 0,-2-1 1 0 0,-22 18-1 0 0,11-12-1650 0 0,-41 24 1 0 0,0-10-4200 0 0,27-15-1674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17236 0 0,'-5'-6'2610'0'0,"5"8"-895"0"0,7 19-215 0 0,15 32-943 0 0,14 28-414 0 0,3-2 0 0 0,85 126-1 0 0,-63-120-160 0 0,3-3-1 0 0,93 91 0 0 0,-112-129-6 0 0,-1 2-1 0 0,42 59 0 0 0,-65-75-196 0 0,0 2-1 0 0,-3-1 1 0 0,-1 2-1 0 0,-1 1 1 0 0,13 38-1 0 0,24 62-2816 0 0,-51-121 267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85 8890 0 0,'-5'-4'1256'0'0,"1"1"-402"0"0,0 0-1 0 0,0 0 0 0 0,-1 0 0 0 0,1 0 0 0 0,-8-2 0 0 0,10 4-722 0 0,1 1 0 0 0,-1 0 1 0 0,0-1-1 0 0,0 1 0 0 0,0 0 0 0 0,0 0 0 0 0,0 0 0 0 0,0 0 0 0 0,0 0 0 0 0,0 1 0 0 0,0-1 0 0 0,0 1 0 0 0,0-1 0 0 0,0 1 0 0 0,1 0 1 0 0,-1-1-1 0 0,0 1 0 0 0,-2 1 0 0 0,2 0-62 0 0,-1-1-8 0 0,-1 1 0 0 0,1-1 1 0 0,0 1-1 0 0,0 0 1 0 0,-1 1-1 0 0,1-1 0 0 0,1 0 1 0 0,-1 1-1 0 0,0 0 0 0 0,1-1 1 0 0,-1 1-1 0 0,1 0 1 0 0,0 0-1 0 0,0 1 0 0 0,0-1 1 0 0,0 0-1 0 0,1 1 0 0 0,-3 4 1 0 0,0 12 8 0 0,0 1 1 0 0,2-1 0 0 0,0 1-1 0 0,1-1 1 0 0,1 1 0 0 0,3 24-1 0 0,-1-5-24 0 0,-1-7-42 0 0,-1-9 15 0 0,1-1 1 0 0,1 1 0 0 0,10 45 0 0 0,-12-68-12 0 0,0 0 0 0 0,1 1 0 0 0,-1-1 0 0 0,0 0 0 0 0,1 0 0 0 0,-1 0 0 0 0,1 0 0 0 0,0 0 0 0 0,-1 0 0 0 0,1 0 0 0 0,0 0 0 0 0,-1 0 0 0 0,3 1 0 0 0,-3-2 9 0 0,0 1-1 0 0,1-1 0 0 0,-1 0 0 0 0,0 0 0 0 0,1 0 1 0 0,-1 0-1 0 0,0 0 0 0 0,0 0 0 0 0,1 0 1 0 0,-1 0-1 0 0,0 0 0 0 0,1 0 0 0 0,-1 0 1 0 0,0 0-1 0 0,1 0 0 0 0,-1-1 0 0 0,0 1 1 0 0,1 0-1 0 0,-1 0 0 0 0,0 0 0 0 0,0 0 0 0 0,1 0 1 0 0,-1-1-1 0 0,0 1 0 0 0,0 0 0 0 0,1 0 1 0 0,-1 0-1 0 0,0-1 0 0 0,0 1 0 0 0,0 0 1 0 0,1-1-1 0 0,1-2 114 0 0,0 0 1 0 0,-1 0-1 0 0,1 0 1 0 0,-1 0-1 0 0,0 0 1 0 0,0 0-1 0 0,1-5 1 0 0,3-26 149 0 0,-1 1 0 0 0,-2 0 0 0 0,-2-1 1 0 0,-6-60-1 0 0,1 25 58 0 0,4 36-327 0 0,-2 2 194 0 0,3-1 1 0 0,3-36 0 0 0,-3 67-197 0 0,0 0 0 0 0,0-1-1 0 0,0 1 1 0 0,0-1 0 0 0,1 1-1 0 0,-1 0 1 0 0,1-1 0 0 0,-1 1 0 0 0,1 0-1 0 0,-1 0 1 0 0,1-1 0 0 0,0 1-1 0 0,0 0 1 0 0,0 0 0 0 0,-1 0 0 0 0,2-1-1 0 0,-1 1-6 0 0,0 1 0 0 0,0-1 0 0 0,-1 1 0 0 0,1 0 0 0 0,0-1 0 0 0,0 1 0 0 0,0 0 0 0 0,-1 0 0 0 0,1 0 0 0 0,0 0 0 0 0,0 0 0 0 0,0 0 0 0 0,-1 0 0 0 0,1 0 0 0 0,0 0 0 0 0,0 0 0 0 0,0 0 0 0 0,0 0 0 0 0,-1 0 0 0 0,2 1 0 0 0,5 2-15 0 0,-1 1 0 0 0,0-1 0 0 0,0 1 0 0 0,0 0 0 0 0,7 7 0 0 0,4 3-27 0 0,8 3-49 0 0,43 41-1 0 0,-51-41 135 0 0,1-1-1 0 0,1-1 0 0 0,0-1 0 0 0,31 18 1 0 0,-41-28-53 0 0,18 9 5 0 0,37 25 0 0 0,-64-38 15 0 0,1 1 1 0 0,-1-1-1 0 0,1 0 0 0 0,-1 1 0 0 0,1-1 0 0 0,-1 0 0 0 0,1 1 0 0 0,-1-1 0 0 0,1 1 0 0 0,-1-1 0 0 0,1 1 0 0 0,-1-1 0 0 0,0 1 0 0 0,1-1 0 0 0,-1 1 0 0 0,0 0 0 0 0,1-1 0 0 0,-1 1 0 0 0,0-1 0 0 0,0 1 0 0 0,0 0 0 0 0,1-1 0 0 0,-1 1 1 0 0,0 0-1 0 0,0-1 0 0 0,0 1 0 0 0,0 0 0 0 0,0-1 0 0 0,-1 2 0 0 0,1-1 18 0 0,-1 0 1 0 0,0 0-1 0 0,1 0 0 0 0,-1 0 1 0 0,0 0-1 0 0,0 0 0 0 0,0 0 1 0 0,0 0-1 0 0,0 0 0 0 0,0-1 1 0 0,0 1-1 0 0,0 0 0 0 0,-3 0 1 0 0,-5 3 120 0 0,0 0 1 0 0,-19 4-1 0 0,26-8-166 0 0,-57 18-54 0 0,2 2-1 0 0,-85 43 1 0 0,117-52-759 0 0,2-2-1965 0 0,8-1-3998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6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2 487 6161 0 0,'-1'8'4991'0'0,"5"10"-1902"0"0,0 0-1617 0 0,1 13-430 0 0,-4-29-930 0 0,-1 0 1 0 0,1 0 0 0 0,0-1 0 0 0,-1 1 0 0 0,1 0-1 0 0,0 0 1 0 0,0-1 0 0 0,0 1 0 0 0,0-1 0 0 0,0 1-1 0 0,1-1 1 0 0,-1 0 0 0 0,0 1 0 0 0,3 1 0 0 0,-3-3-43 0 0,0 0 1 0 0,-1 0-1 0 0,1 0 1 0 0,0 1-1 0 0,0-1 1 0 0,0 0-1 0 0,0 0 1 0 0,-1-1-1 0 0,1 1 1 0 0,0 0 0 0 0,0 0-1 0 0,0 0 1 0 0,-1 0-1 0 0,1-1 1 0 0,0 1-1 0 0,0 0 1 0 0,-1-1-1 0 0,1 1 1 0 0,0-1-1 0 0,-1 1 1 0 0,1 0-1 0 0,0-1 1 0 0,-1 0-1 0 0,1 1 1 0 0,-1-1 0 0 0,1 1-1 0 0,-1-1 1 0 0,1 0-1 0 0,-1 1 1 0 0,1-1-1 0 0,0-1 1 0 0,14-26 881 0 0,-12 22-761 0 0,12-24 70 0 0,-1-1-1 0 0,-2 0 1 0 0,0-1-1 0 0,-3 0 1 0 0,10-51-1 0 0,-18 67-246 0 0,0-1-1 0 0,0 1 0 0 0,-2-1 0 0 0,0 1 1 0 0,-1-1-1 0 0,0 1 0 0 0,-6-18 1 0 0,6 26-28 0 0,-1-1 1 0 0,0 0-1 0 0,-1 1 1 0 0,0 0 0 0 0,0-1-1 0 0,-1 1 1 0 0,0 1-1 0 0,0-1 1 0 0,-1 1 0 0 0,0 0-1 0 0,0 0 1 0 0,-1 1-1 0 0,0 0 1 0 0,-9-7 0 0 0,15 12 8 0 0,0 0 0 0 0,0 0 1 0 0,-1 0-1 0 0,1 1 0 0 0,0-1 0 0 0,-1 0 1 0 0,1 0-1 0 0,0 1 0 0 0,-1-1 1 0 0,1 1-1 0 0,-1-1 0 0 0,1 1 0 0 0,-1 0 1 0 0,1 0-1 0 0,-1-1 0 0 0,1 1 1 0 0,-1 0-1 0 0,1 0 0 0 0,-1 1 1 0 0,1-1-1 0 0,-1 0 0 0 0,1 0 0 0 0,-1 1 1 0 0,-1 0-1 0 0,2 0-10 0 0,-1 0 0 0 0,1 0-1 0 0,0 1 1 0 0,0-1 0 0 0,-1 1 0 0 0,1-1 0 0 0,0 1 0 0 0,1-1-1 0 0,-1 1 1 0 0,0-1 0 0 0,0 1 0 0 0,1 0 0 0 0,-1 0 0 0 0,1-1-1 0 0,-1 1 1 0 0,0 3 0 0 0,0 9-35 0 0,0-1 1 0 0,1 0-1 0 0,1 1 0 0 0,1 14 1 0 0,6 24-194 0 0,2-1 0 0 0,2 0 0 0 0,2-1 1 0 0,2 0-1 0 0,3-1 0 0 0,37 71 0 0 0,-50-110-27 0 0,0 1 0 0 0,0-1 0 0 0,1 0 0 0 0,0 0 0 0 0,14 13 0 0 0,-19-21 218 0 0,0 0 0 0 0,0 0 0 0 0,0 0 1 0 0,1 0-1 0 0,-1-1 0 0 0,0 1 0 0 0,1-1 0 0 0,-1 0 1 0 0,1 0-1 0 0,-1 0 0 0 0,1 0 0 0 0,0 0 1 0 0,-1 0-1 0 0,1-1 0 0 0,0 1 0 0 0,0-1 0 0 0,-1 0 1 0 0,1 0-1 0 0,0 0 0 0 0,0 0 0 0 0,0-1 0 0 0,-1 1 1 0 0,1 0-1 0 0,0-1 0 0 0,-1 0 0 0 0,1 0 1 0 0,0 0-1 0 0,-1 0 0 0 0,1 0 0 0 0,2-2 0 0 0,3-3-164 0 0,1-1-1 0 0,-1 1 0 0 0,0-2 1 0 0,-1 1-1 0 0,0-1 0 0 0,0 0 1 0 0,0 0-1 0 0,-1-1 0 0 0,6-12 0 0 0,7-13-752 0 0,14-42 0 0 0,-32 73 914 0 0,8-20-392 0 0,-2-1 0 0 0,0 0 0 0 0,-1 0 0 0 0,-2 0 1 0 0,3-50-1 0 0,-13-124 1124 0 0,6 193-534 0 0,1-45 4705 0 0,2 50-3007 0 0,4 7-1035 0 0,7 9-409 0 0,-14-15-298 0 0,98 142 940 0 0,-65-92-1021 0 0,-11-17-456 0 0,36 71 1 0 0,-48-87-567 0 0,-3-12-1248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12115 0 0,'2'-2'2168'0'0,"1"2"-1984"0"0,5 2-296 0 0,1-2 16 0 0,-2 2-88 0 0,4 1-232 0 0,0 1-528 0 0,0 0-1121 0 0,0-1-3584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7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301 116 14283 0 0,'-1'-3'359'0'0,"1"0"0"0"0,-1 0 0 0 0,1-1 0 0 0,0 1-1 0 0,0 0 1 0 0,0 0 0 0 0,0 0 0 0 0,0 0 0 0 0,2-5 0 0 0,-2 6-266 0 0,1-1 1 0 0,-1 1 0 0 0,1 0-1 0 0,-1-1 1 0 0,0 1 0 0 0,0 0-1 0 0,0 0 1 0 0,0-1 0 0 0,0 1-1 0 0,0 0 1 0 0,-1-1 0 0 0,1 1-1 0 0,-1 0 1 0 0,0 0 0 0 0,0-1-1 0 0,1 1 1 0 0,-1 0 0 0 0,-1 0-1 0 0,1 0 1 0 0,0 0 0 0 0,-2-1-1 0 0,1 0-51 0 0,-1 0 1 0 0,0 1-1 0 0,1-1 0 0 0,-1 1 0 0 0,0 0 0 0 0,-1 0 0 0 0,1 0 1 0 0,0 1-1 0 0,0-1 0 0 0,-1 1 0 0 0,1-1 0 0 0,-1 1 0 0 0,1 0 1 0 0,-1 1-1 0 0,-5-2 0 0 0,3 2-22 0 0,-1 0-1 0 0,0 0 1 0 0,0 1 0 0 0,1 0 0 0 0,-1 0-1 0 0,1 0 1 0 0,-1 1 0 0 0,-6 2 0 0 0,0 1-41 0 0,0 1 1 0 0,0 1 0 0 0,1 0 0 0 0,-1 0 0 0 0,2 2-1 0 0,-1-1 1 0 0,-14 15 0 0 0,20-16-15 0 0,0 0 0 0 0,1 0 0 0 0,0 0 0 0 0,0 1-1 0 0,1 0 1 0 0,0 0 0 0 0,0 0 0 0 0,1 1 0 0 0,0-1 0 0 0,0 1 0 0 0,1-1-1 0 0,0 1 1 0 0,1 0 0 0 0,-1 0 0 0 0,2 0 0 0 0,0 16 0 0 0,1-10 22 0 0,0 0 1 0 0,2 1 0 0 0,-1-1 0 0 0,2 0-1 0 0,0 0 1 0 0,1-1 0 0 0,0 1-1 0 0,15 26 1 0 0,-18-37 16 0 0,0-1 0 0 0,0 1 0 0 0,1-1 0 0 0,-1 0 0 0 0,1 0 0 0 0,0 0 0 0 0,-1 0 0 0 0,1 0 0 0 0,0-1 0 0 0,1 1 0 0 0,-1-1 0 0 0,0 0 0 0 0,6 3 0 0 0,-7-4 40 0 0,1-1 0 0 0,-1 1 0 0 0,0-1 1 0 0,0 0-1 0 0,0 0 0 0 0,1 1 0 0 0,-1-1 0 0 0,0-1 0 0 0,0 1 0 0 0,1 0 0 0 0,-1-1 0 0 0,0 1 0 0 0,0-1 0 0 0,0 1 0 0 0,0-1 0 0 0,0 0 0 0 0,0 0 0 0 0,0 0 0 0 0,0 0 0 0 0,0-1 0 0 0,0 1 0 0 0,0 0 0 0 0,-1-1 0 0 0,1 1 0 0 0,2-4 1 0 0,4-4 264 0 0,-1 0 0 0 0,0 0 0 0 0,-1 0 0 0 0,0-1 1 0 0,0 0-1 0 0,-1-1 0 0 0,4-11 0 0 0,-9 21-300 0 0,0 0-1 0 0,1 0 0 0 0,-1 0 0 0 0,1 0 1 0 0,-1 0-1 0 0,1 0 0 0 0,-1 0 0 0 0,1 0 0 0 0,-1 1 1 0 0,1-1-1 0 0,0 0 0 0 0,0 0 0 0 0,-1 1 1 0 0,1-1-1 0 0,0 0 0 0 0,0 1 0 0 0,0-1 0 0 0,0 1 1 0 0,0-1-1 0 0,0 1 0 0 0,-1-1 0 0 0,1 1 1 0 0,0 0-1 0 0,0-1 0 0 0,1 1 0 0 0,-1 0 0 0 0,0 0 1 0 0,0 0-1 0 0,0 0 0 0 0,0 0 0 0 0,0 0 1 0 0,0 0-1 0 0,0 0 0 0 0,0 0 0 0 0,0 0 1 0 0,0 0-1 0 0,0 1 0 0 0,0-1 0 0 0,1 1 0 0 0,3 1 30 0 0,0 1 0 0 0,0-1 0 0 0,0 1 0 0 0,-1 0 0 0 0,8 7-1 0 0,31 26-118 0 0,59 66 0 0 0,-86-84 61 0 0,-1 1 0 0 0,-1 0 0 0 0,0 2-1 0 0,-2-1 1 0 0,0 2 0 0 0,10 27-1 0 0,-15-28 24 0 0,-2-1 0 0 0,0 1 0 0 0,-1 1 0 0 0,-1-1 0 0 0,-2 0 0 0 0,0 1 0 0 0,-1-1 0 0 0,-4 35-1 0 0,-6 10-201 0 0,-26 91 0 0 0,28-127 106 0 0,-1-1 0 0 0,-25 55 1 0 0,28-72 99 0 0,0-1 1 0 0,-1-1-1 0 0,0 1 0 0 0,-1-1 1 0 0,0 0-1 0 0,0-1 1 0 0,-1 0-1 0 0,0 0 1 0 0,-21 14-1 0 0,28-21-45 0 0,-1 0-1 0 0,1-1 0 0 0,-1 1 1 0 0,1-1-1 0 0,-1 0 1 0 0,0 0-1 0 0,0 0 0 0 0,0 0 1 0 0,1 0-1 0 0,-1-1 0 0 0,0 1 1 0 0,0-1-1 0 0,0 0 0 0 0,0 0 1 0 0,0 0-1 0 0,0 0 1 0 0,0-1-1 0 0,-3 0 0 0 0,2 0-45 0 0,0-1 0 0 0,1 1-1 0 0,0-1 1 0 0,-1 0 0 0 0,1 0 0 0 0,0 0-1 0 0,0 0 1 0 0,0-1 0 0 0,0 1-1 0 0,1-1 1 0 0,-1 0 0 0 0,-3-4-1 0 0,0-3-379 0 0,-1 0-1 0 0,2-1 0 0 0,-1 1 1 0 0,2-1-1 0 0,-1 0 0 0 0,2-1 1 0 0,-1 1-1 0 0,-1-13 0 0 0,-3-46-5127 0 0,6 30-981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14 473 7922 0 0,'1'28'5827'0'0,"0"-19"-5302"0"0,-1-1 0 0 0,2 1 0 0 0,-1-1 1 0 0,1 0-1 0 0,0 0 0 0 0,4 10 0 0 0,-5-17-471 0 0,-1-1-1 0 0,0 1 1 0 0,1 0-1 0 0,-1 0 1 0 0,1-1 0 0 0,-1 1-1 0 0,1 0 1 0 0,-1-1-1 0 0,1 1 1 0 0,-1-1 0 0 0,1 1-1 0 0,0-1 1 0 0,-1 1 0 0 0,1-1-1 0 0,0 0 1 0 0,-1 1-1 0 0,1-1 1 0 0,0 0 0 0 0,0 1-1 0 0,-1-1 1 0 0,1 0-1 0 0,0 0 1 0 0,0 1 0 0 0,0-1-1 0 0,-1 0 1 0 0,3 0-1 0 0,-1-1 28 0 0,0 1-1 0 0,0-1 0 0 0,1 1 0 0 0,-1-1 1 0 0,0 0-1 0 0,0 0 0 0 0,0 0 0 0 0,0 0 1 0 0,3-2-1 0 0,3-3 115 0 0,-1 1 0 0 0,0-2 0 0 0,12-13 0 0 0,-11 10-70 0 0,-1 0 0 0 0,0 0 0 0 0,0-1-1 0 0,-1 0 1 0 0,-1-1 0 0 0,7-16 0 0 0,-9 19-71 0 0,-1 1 0 0 0,0-1 0 0 0,0 1 0 0 0,-1-1 0 0 0,0 0-1 0 0,-1 0 1 0 0,0 0 0 0 0,0 1 0 0 0,-1-1 0 0 0,-1-10 0 0 0,1 15-43 0 0,-1 1 0 0 0,1-1-1 0 0,-1 0 1 0 0,1 1 0 0 0,-1 0 0 0 0,0-1-1 0 0,0 1 1 0 0,-1 0 0 0 0,1 0 0 0 0,0 0-1 0 0,-1 1 1 0 0,0-1 0 0 0,0 1 0 0 0,0-1-1 0 0,0 1 1 0 0,0 0 0 0 0,0 0 0 0 0,-1 0-1 0 0,1 0 1 0 0,-1 1 0 0 0,1 0 0 0 0,-1-1-1 0 0,1 1 1 0 0,-7-1 0 0 0,7 2-8 0 0,-1-1 1 0 0,1 1 0 0 0,0-1-1 0 0,0 1 1 0 0,0 0 0 0 0,0 0-1 0 0,-1 0 1 0 0,1 1-1 0 0,0-1 1 0 0,0 1 0 0 0,0 0-1 0 0,0 0 1 0 0,0 0-1 0 0,0 0 1 0 0,0 0 0 0 0,0 1-1 0 0,0-1 1 0 0,1 1 0 0 0,-1 0-1 0 0,1 0 1 0 0,-1 0-1 0 0,1 0 1 0 0,-1 0 0 0 0,1 1-1 0 0,0-1 1 0 0,0 0 0 0 0,0 1-1 0 0,1 0 1 0 0,-3 4-1 0 0,0 4-52 0 0,1-1 0 0 0,0 0 0 0 0,1 1 0 0 0,0 0-1 0 0,1-1 1 0 0,0 1 0 0 0,1 17 0 0 0,10 77-98 0 0,-6-84 49 0 0,0-1 0 0 0,2 1-1 0 0,1-1 1 0 0,0 0 0 0 0,1 0-1 0 0,1-1 1 0 0,15 24 0 0 0,-15-28-209 0 0,1 0 0 0 0,1-1 1 0 0,1 0-1 0 0,0-1 1 0 0,0 0-1 0 0,1-1 0 0 0,1 0 1 0 0,0-1-1 0 0,16 9 1 0 0,-25-17 167 0 0,0 0 0 0 0,0-1 0 0 0,0 1 1 0 0,0-1-1 0 0,0-1 0 0 0,1 1 1 0 0,-1-1-1 0 0,1 0 0 0 0,-1 0 1 0 0,1 0-1 0 0,-1-1 0 0 0,1 0 1 0 0,-1 0-1 0 0,1 0 0 0 0,-1-1 1 0 0,1 0-1 0 0,-1 0 0 0 0,1 0 1 0 0,-1 0-1 0 0,0-1 0 0 0,0 0 1 0 0,0 0-1 0 0,0-1 0 0 0,0 0 1 0 0,5-3-1 0 0,0-1-263 0 0,-1-1-1 0 0,0 0 1 0 0,0-1 0 0 0,-1 0-1 0 0,0 0 1 0 0,0-1 0 0 0,-1 0-1 0 0,0 0 1 0 0,-1-1 0 0 0,7-15-1 0 0,-4 7-310 0 0,-2 0 0 0 0,0-1 0 0 0,-1 0-1 0 0,6-36 1 0 0,-10 34 724 0 0,0-1 0 0 0,-2 1 1 0 0,0-1-1 0 0,-2 1 0 0 0,0-1 0 0 0,-2 1 0 0 0,-7-29 1 0 0,8 40 40 0 0,-36-162 494 0 0,36 152 250 0 0,-3-21 4650 0 0,23 75-2515 0 0,-7-13-2569 0 0,2-1-1 0 0,20 27 1 0 0,7 11 370 0 0,-32-46-517 0 0,-1 1 1 0 0,0-1 0 0 0,-1 1 0 0 0,0 0 0 0 0,-1 0 0 0 0,0 1 0 0 0,-1 0 0 0 0,-1-1 0 0 0,0 1 0 0 0,-1 0 0 0 0,0 22 0 0 0,-34-104 1692 0 0,-66-185-1673 0 0,95 244-245 0 0,0 1-1 0 0,1-1 1 0 0,1 1 0 0 0,-1-1 0 0 0,1 0 0 0 0,1 0 0 0 0,-1-18-1 0 0,2 26 7 0 0,0 0 0 0 0,0-1-1 0 0,1 1 1 0 0,-1-1 0 0 0,1 1-1 0 0,-1 0 1 0 0,1 0 0 0 0,0-1 0 0 0,-1 1-1 0 0,1 0 1 0 0,0 0 0 0 0,1 0-1 0 0,-1 0 1 0 0,0 0 0 0 0,0 0-1 0 0,1 0 1 0 0,-1 0 0 0 0,1 1-1 0 0,0-1 1 0 0,0 0 0 0 0,-1 1-1 0 0,1-1 1 0 0,0 1 0 0 0,0 0 0 0 0,0 0-1 0 0,1 0 1 0 0,-1 0 0 0 0,0 0-1 0 0,0 0 1 0 0,0 0 0 0 0,1 1-1 0 0,-1-1 1 0 0,0 1 0 0 0,1 0-1 0 0,-1 0 1 0 0,0 0 0 0 0,5 0-1 0 0,4 1-14 0 0,0 0-1 0 0,0 0 1 0 0,0 1-1 0 0,0 1 1 0 0,-1 0-1 0 0,1 0 1 0 0,9 6-1 0 0,72 37-39 0 0,-70-34-11 0 0,14 8 36 0 0,0 2 1 0 0,-1 1-1 0 0,-1 1 1 0 0,50 47-1 0 0,-68-55-125 0 0,-6-5-462 0 0,1 0 0 0 0,14 10 0 0 0,-25-20 542 0 0,0-1-1 0 0,1 0 1 0 0,-1 0-1 0 0,0 1 1 0 0,1-1-1 0 0,-1 0 1 0 0,0 0-1 0 0,1 1 1 0 0,-1-1-1 0 0,0 0 1 0 0,1 0-1 0 0,-1 0 1 0 0,1 0-1 0 0,-1 0 1 0 0,0 0-1 0 0,1 1 0 0 0,-1-1 1 0 0,1 0-1 0 0,-1 0 1 0 0,0 0-1 0 0,1 0 1 0 0,-1 0-1 0 0,1-1 1 0 0,-1 1-1 0 0,0 0 1 0 0,1 0-1 0 0,-1 0 1 0 0,1 0-1 0 0,-1 0 1 0 0,0 0-1 0 0,1-1 1 0 0,-1 1-1 0 0,0 0 1 0 0,1 0-1 0 0,-1-1 1 0 0,0 1-1 0 0,1 0 1 0 0,-1 0-1 0 0,0-1 1 0 0,0 1-1 0 0,1 0 1 0 0,-1-1-1 0 0,0 1 1 0 0,0-1-1 0 0,1 1 0 0 0,-1-1 1 0 0,4-19-7054 0 0,-4 9 1268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38:1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8 343 6513 0 0,'-3'11'3969'0'0,"0"-5"-1870"0"0,1-8 72 0 0,4-6-1629 0 0,0 1 0 0 0,0 0-1 0 0,0 0 1 0 0,1 0-1 0 0,0 1 1 0 0,0-1-1 0 0,6-9 1 0 0,-3 7-192 0 0,9-16 43 0 0,1 1 0 0 0,23-25 0 0 0,-4 5-9 0 0,-16 21-41 0 0,1 1-1 0 0,27-23 1 0 0,-4 5-22 0 0,-42 39-313 0 0,-1 0 0 0 0,1 0 0 0 0,0 0 0 0 0,-1 1 0 0 0,1-1 0 0 0,0 0 0 0 0,0 1-1 0 0,-1-1 1 0 0,1 0 0 0 0,0 1 0 0 0,0-1 0 0 0,0 1 0 0 0,0-1 0 0 0,0 1-1 0 0,0 0 1 0 0,0-1 0 0 0,0 1 0 0 0,0 0 0 0 0,0 0 0 0 0,0 0 0 0 0,0 0 0 0 0,0 0-1 0 0,0 0 1 0 0,0 0 0 0 0,0 0 0 0 0,0 0 0 0 0,0 0 0 0 0,0 0 0 0 0,0 1 0 0 0,0-1-1 0 0,0 0 1 0 0,0 1 0 0 0,-1-1 0 0 0,1 1 0 0 0,0-1 0 0 0,0 1 0 0 0,0-1-1 0 0,0 1 1 0 0,-1 0 0 0 0,1-1 0 0 0,0 1 0 0 0,0 0 0 0 0,-1 0 0 0 0,1-1 0 0 0,-1 1-1 0 0,1 0 1 0 0,-1 0 0 0 0,1 1 0 0 0,4 7-4 0 0,-1 0 0 0 0,0 0 0 0 0,0 0 0 0 0,2 13 0 0 0,0-4 11 0 0,57 134-134 0 0,-48-123 100 0 0,0-1 0 0 0,2 0 0 0 0,22 27 0 0 0,-30-45 35 0 0,0-1 0 0 0,1-1 0 0 0,0 0 0 0 0,0 0 0 0 0,15 8 0 0 0,-9-6 68 0 0,-16-10-80 0 0,0 0 0 0 0,0 0 0 0 0,0 0 0 0 0,0 0 0 0 0,0 0-1 0 0,0 0 1 0 0,0 0 0 0 0,0 0 0 0 0,0 0 0 0 0,0-1 0 0 0,0 1 0 0 0,0 0 0 0 0,0 0 0 0 0,0 0 0 0 0,0 0 0 0 0,0 0 0 0 0,0 0 0 0 0,0 0 0 0 0,0 0-1 0 0,0 0 1 0 0,0 0 0 0 0,0 0 0 0 0,0 0 0 0 0,0 0 0 0 0,0 0 0 0 0,0 0 0 0 0,0 0 0 0 0,0 0 0 0 0,0 0 0 0 0,0 0 0 0 0,0 0 0 0 0,0 0 0 0 0,0 0-1 0 0,0 0 1 0 0,0-1 0 0 0,0 1 0 0 0,0 0 0 0 0,0 0 0 0 0,1 0 0 0 0,-1 0 0 0 0,-7-10 619 0 0,-4-8-2683 0 0,4 3-6976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6225 0 0,'6'9'6510'0'0,"15"11"-3720"0"0,4 5-1669 0 0,1 9-358 0 0,-11-13-530 0 0,1-1 1 0 0,23 21-1 0 0,-33-35-274 0 0,0-1 0 0 0,1 0 0 0 0,0 0 0 0 0,0 0 0 0 0,0-1 0 0 0,1 0 0 0 0,0-1 0 0 0,-1 1 0 0 0,1-1 0 0 0,15 3 0 0 0,-18-5-382 0 0,15 1-375 0 0,-11-5-2807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14883 0 0,'17'19'3326'0'0,"-16"-18"-3263"0"0,15 28 339 0 0,2-1 0 0 0,1-1 0 0 0,0 0 0 0 0,41 39 0 0 0,-44-50-435 0 0,2-1 1 0 0,35 23-1 0 0,-47-34 153 0 0,0-1 0 0 0,0 1 0 0 0,0-1 0 0 0,1-1 0 0 0,0 1-1 0 0,-1-1 1 0 0,1 0 0 0 0,0-1 0 0 0,0 1 0 0 0,0-2 0 0 0,0 1-1 0 0,0-1 1 0 0,11 0 0 0 0,-16-1-36 0 0,-1 1 1 0 0,0-1-1 0 0,0 0 0 0 0,1 1 1 0 0,-1-1-1 0 0,0 0 0 0 0,0 0 1 0 0,0 0-1 0 0,0 0 0 0 0,0 0 1 0 0,0 0-1 0 0,0 0 0 0 0,0 0 1 0 0,-1-1-1 0 0,1 1 0 0 0,0 0 0 0 0,-1 0 1 0 0,1-1-1 0 0,-1 1 0 0 0,1 0 1 0 0,-1-1-1 0 0,0 1 0 0 0,1 0 1 0 0,-1-1-1 0 0,0 1 0 0 0,0-1 1 0 0,0 1-1 0 0,0-3 0 0 0,0-3 66 0 0,0-1-1 0 0,-1 1 1 0 0,1 0-1 0 0,-3-10 1 0 0,-6-14-185 0 0,-1 0 1 0 0,-2 1 0 0 0,-1 0-1 0 0,-1 1 1 0 0,-1 0-1 0 0,-2 1 1 0 0,-1 1 0 0 0,-27-32-1 0 0,42 55-336 0 0,-22-28-1527 0 0,17 14-1688 0 0,8 17 3149 0 0,0 1-1 0 0,-1-1 1 0 0,1 0 0 0 0,0 0-1 0 0,0 0 1 0 0,0 0-1 0 0,0 0 1 0 0,0 1 0 0 0,0-1-1 0 0,0 0 1 0 0,1 0-1 0 0,-1 0 1 0 0,0 0 0 0 0,0 0-1 0 0,1 1 1 0 0,-1-2-1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230 135 5713 0 0,'11'-15'4920'0'0,"-9"12"-4332"0"0,0 1-1 0 0,0 0 1 0 0,-1 0 0 0 0,1-1-1 0 0,-1 1 1 0 0,0-1 0 0 0,0 0-1 0 0,2-3 1 0 0,-3 4-456 0 0,0 0-1 0 0,0 0 1 0 0,0 0 0 0 0,0 1 0 0 0,-1-1-1 0 0,1 0 1 0 0,0 0 0 0 0,-1 1 0 0 0,0-1-1 0 0,1 0 1 0 0,-1 1 0 0 0,0-1 0 0 0,0 1-1 0 0,0-1 1 0 0,0 1 0 0 0,0-1-1 0 0,-1-1 1 0 0,-3-3 117 0 0,1 1 1 0 0,-1 0-1 0 0,0 0 0 0 0,-1 0 0 0 0,1 0 0 0 0,-1 1 1 0 0,0 0-1 0 0,0 0 0 0 0,-10-5 0 0 0,11 8-199 0 0,1-1 1 0 0,0 0-1 0 0,-1 1 0 0 0,1 0 0 0 0,-1 0 0 0 0,1 0 1 0 0,-1 1-1 0 0,1-1 0 0 0,-1 1 0 0 0,0 0 1 0 0,1 1-1 0 0,-1-1 0 0 0,0 1 0 0 0,1 0 0 0 0,-8 2 1 0 0,6 0-44 0 0,0-1 0 0 0,0 1 0 0 0,1 1 0 0 0,-1-1 0 0 0,1 1 0 0 0,0 0 0 0 0,0 0 0 0 0,0 1 0 0 0,1-1 0 0 0,-1 1 0 0 0,1 0 0 0 0,0 0 0 0 0,1 1 0 0 0,-1-1 0 0 0,1 1 0 0 0,0 0 0 0 0,0 0 0 0 0,1 0 0 0 0,0 0 0 0 0,0 0 0 0 0,0 0 0 0 0,-1 8 0 0 0,1 1 0 0 0,-1 0-1 0 0,2 1 1 0 0,0-1-1 0 0,1 0 1 0 0,0 0-1 0 0,4 25 1 0 0,-2-32-12 0 0,-1 1 1 0 0,2-1-1 0 0,-1 0 0 0 0,1 0 1 0 0,0 1-1 0 0,1-2 1 0 0,0 1-1 0 0,0 0 0 0 0,1-1 1 0 0,0 0-1 0 0,0 0 1 0 0,0 0-1 0 0,8 6 0 0 0,-11-11 15 0 0,0 0 0 0 0,0 0-1 0 0,1 0 1 0 0,-1-1-1 0 0,1 1 1 0 0,-1-1 0 0 0,1 1-1 0 0,-1-1 1 0 0,1 0-1 0 0,-1 0 1 0 0,1 0 0 0 0,0-1-1 0 0,0 1 1 0 0,0-1-1 0 0,-1 1 1 0 0,1-1 0 0 0,0 0-1 0 0,0 0 1 0 0,4-1-1 0 0,-2 0 23 0 0,-1 0-1 0 0,0 0 0 0 0,0-1 0 0 0,0 0 0 0 0,0 0 0 0 0,0 0 1 0 0,0 0-1 0 0,0-1 0 0 0,0 1 0 0 0,-1-1 0 0 0,5-4 0 0 0,1-2 56 0 0,-1 0-1 0 0,-1-1 1 0 0,1 0-1 0 0,-1 0 1 0 0,-1 0-1 0 0,0-1 1 0 0,-1 0-1 0 0,6-14 1 0 0,13-62 290 0 0,-24 87-376 0 0,0-1-1 0 0,1 1 1 0 0,-1-1-1 0 0,0 1 1 0 0,0-1-1 0 0,1 1 1 0 0,-1-1-1 0 0,1 1 1 0 0,-1-1 0 0 0,0 1-1 0 0,1 0 1 0 0,-1-1-1 0 0,1 1 1 0 0,-1-1-1 0 0,1 1 1 0 0,-1 0-1 0 0,1 0 1 0 0,-1-1 0 0 0,1 1-1 0 0,-1 0 1 0 0,1 0-1 0 0,-1-1 1 0 0,1 1-1 0 0,-1 0 1 0 0,1 0-1 0 0,0 0 1 0 0,-1 0 0 0 0,1 0-1 0 0,-1 0 1 0 0,1 0-1 0 0,-1 0 1 0 0,1 0-1 0 0,0 0 1 0 0,-1 0-1 0 0,1 1 1 0 0,-1-1 0 0 0,1 0-1 0 0,-1 0 1 0 0,1 0-1 0 0,-1 1 1 0 0,1-1-1 0 0,0 1 1 0 0,28 18 29 0 0,-20-12-32 0 0,10 5-13 0 0,0-1 0 0 0,24 9 0 0 0,-36-17-94 0 0,-1 0 0 0 0,0-1 0 0 0,1 0 0 0 0,0-1 0 0 0,-1 0 0 0 0,1 0 0 0 0,0 0 0 0 0,0 0 0 0 0,-1-1 1 0 0,1 0-1 0 0,9-2 0 0 0,-14 1-89 0 0,1 0 1 0 0,-1 0-1 0 0,0 0 1 0 0,1-1-1 0 0,-1 1 1 0 0,0 0-1 0 0,0-1 1 0 0,0 0 0 0 0,0 1-1 0 0,0-1 1 0 0,-1 0-1 0 0,1 0 1 0 0,0 0-1 0 0,-1 0 1 0 0,0-1-1 0 0,1 1 1 0 0,-1 0-1 0 0,0-1 1 0 0,0 1-1 0 0,0 0 1 0 0,-1-1-1 0 0,1 1 1 0 0,0-1-1 0 0,-1-2 1 0 0,2-6-1917 0 0,0 1 0 0 0,-1-1 0 0 0,-1 1 1 0 0,-1-18-1 0 0,-2 4-2717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9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 10434 0 0,'-6'-5'8462'0'0,"20"16"-7914"0"0,111 104 2241 0 0,-45-44-2205 0 0,-12-10-283 0 0,53 52-153 0 0,-101-92-222 0 0,-1 1-1 0 0,0 1 0 0 0,24 42 1 0 0,-41-61 62 0 0,73 118-5504 0 0,-57-103 2302 0 0,-17-18 2758 0 0,0-1 1 0 0,-1 1-1 0 0,1-1 1 0 0,0 1 0 0 0,0-1-1 0 0,0 1 1 0 0,0-1-1 0 0,0 0 1 0 0,0 0-1 0 0,0 1 1 0 0,0-1 0 0 0,-1 0-1 0 0,1 0 1 0 0,0 0-1 0 0,2 0 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4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0 160 13779 0 0,'1'-1'151'0'0,"-1"1"0"0"0,0-1 0 0 0,1 0 0 0 0,-1 1 0 0 0,1-1 0 0 0,-1 0 1 0 0,1 1-1 0 0,-1-1 0 0 0,1 0 0 0 0,-1 1 0 0 0,1-1 0 0 0,-1 1 0 0 0,1-1 0 0 0,0 1 0 0 0,-1-1 0 0 0,1 1 0 0 0,0-1 1 0 0,0 1-1 0 0,-1 0 0 0 0,1-1 0 0 0,0 1 0 0 0,0 0 0 0 0,0 0 0 0 0,-1 0 0 0 0,1 0 0 0 0,0 0 0 0 0,0-1 0 0 0,0 1 0 0 0,1 1 1 0 0,25 0 1871 0 0,-21 2-1888 0 0,-1 1 0 0 0,0-1 0 0 0,0 1 0 0 0,0 0 0 0 0,0 0 0 0 0,-1 0 0 0 0,0 1 0 0 0,0 0 0 0 0,0 0 0 0 0,0 0-1 0 0,5 10 1 0 0,20 24-146 0 0,-20-30 19 0 0,1-1-1 0 0,0 0 1 0 0,0 0-1 0 0,1-1 1 0 0,-1 0-1 0 0,1-1 1 0 0,1 0-1 0 0,-1-1 1 0 0,1 0 0 0 0,23 5-1 0 0,-33-10 11 0 0,0 1-1 0 0,0-1 0 0 0,0 0 1 0 0,0 0-1 0 0,0 0 1 0 0,0 0-1 0 0,0-1 1 0 0,0 1-1 0 0,-1 0 1 0 0,1-1-1 0 0,0 0 1 0 0,0 1-1 0 0,0-1 1 0 0,-1 0-1 0 0,1 0 1 0 0,0 0-1 0 0,-1 0 1 0 0,1 0-1 0 0,2-2 1 0 0,-2 0 37 0 0,1 0-1 0 0,0 0 1 0 0,-1 0 0 0 0,1-1 0 0 0,-1 1 0 0 0,0-1-1 0 0,0 1 1 0 0,2-8 0 0 0,1-3 74 0 0,-1-1 1 0 0,-1 0-1 0 0,3-28 0 0 0,-5 29-67 0 0,-1-1 0 0 0,0 0-1 0 0,-1 1 1 0 0,-1-1 0 0 0,-1 1-1 0 0,0 0 1 0 0,0 0 0 0 0,-1 0-1 0 0,-1 0 1 0 0,-1 0 0 0 0,-12-22-1 0 0,27 63-246 0 0,4-8 131 0 0,0-2 0 0 0,1 0 0 0 0,0 0 0 0 0,2-1 0 0 0,0-1 0 0 0,0-1 0 0 0,2 0 0 0 0,-1-1 0 0 0,2-1 0 0 0,0-1 0 0 0,27 13 0 0 0,-40-22-98 0 0,0 1 0 0 0,0-1-1 0 0,0 0 1 0 0,1-1 0 0 0,-1 1 0 0 0,0-1-1 0 0,1-1 1 0 0,-1 1 0 0 0,1-1 0 0 0,9-1-1 0 0,-11 0-169 0 0,-1 0-1 0 0,1 0 0 0 0,-1 0 0 0 0,0-1 1 0 0,1 0-1 0 0,-1 0 0 0 0,0 0 0 0 0,0-1 1 0 0,-1 1-1 0 0,1-1 0 0 0,0 0 0 0 0,-1 0 0 0 0,1 0 1 0 0,-1 0-1 0 0,4-6 0 0 0,15-22-4891 0 0,-11 14-313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05:5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29 350 7730 0 0,'17'22'4123'0'0,"-14"-19"-3666"0"0,0 1 0 0 0,-1 0 0 0 0,1 0 0 0 0,0-1 0 0 0,1 0 0 0 0,-1 1 0 0 0,1-1 0 0 0,-1 0 0 0 0,6 3 1 0 0,-8-6-392 0 0,-1 0 1 0 0,1 0-1 0 0,0 1 1 0 0,-1-1-1 0 0,1 0 1 0 0,0 0 0 0 0,0 0-1 0 0,-1 0 1 0 0,1 0-1 0 0,0 0 1 0 0,-1 0 0 0 0,1 0-1 0 0,0 0 1 0 0,0 0-1 0 0,-1 0 1 0 0,1 0-1 0 0,0 0 1 0 0,-1-1 0 0 0,1 1-1 0 0,0 0 1 0 0,-1 0-1 0 0,1-1 1 0 0,0 1 0 0 0,-1-1-1 0 0,1 1 1 0 0,0-1-1 0 0,0-1 33 0 0,0 1 0 0 0,1-1-1 0 0,-1 1 1 0 0,-1-1-1 0 0,1 1 1 0 0,0-1 0 0 0,0 0-1 0 0,-1 0 1 0 0,1 1-1 0 0,0-4 1 0 0,1-4 180 0 0,-1 0-1 0 0,0-1 0 0 0,-1-9 1 0 0,0 17-212 0 0,0-9 109 0 0,-1 1-1 0 0,-1 0 1 0 0,1 0 0 0 0,-1 0-1 0 0,-1 0 1 0 0,0 0 0 0 0,-6-14-1 0 0,7 21-117 0 0,1 0 0 0 0,-1-1 0 0 0,1 1 0 0 0,-1 0 0 0 0,0 0 0 0 0,0 0 0 0 0,0 0 0 0 0,0 1 0 0 0,-1-1 0 0 0,1 0 0 0 0,-1 1 0 0 0,0 0 0 0 0,0-1 0 0 0,0 1 0 0 0,0 0-1 0 0,0 1 1 0 0,0-1 0 0 0,0 1 0 0 0,-1-1 0 0 0,1 1 0 0 0,0 0 0 0 0,-1 0 0 0 0,1 0 0 0 0,-6 0 0 0 0,8 1-56 0 0,0 0-1 0 0,0 0 1 0 0,1 0-1 0 0,-1 0 1 0 0,0 1-1 0 0,0-1 1 0 0,1 0-1 0 0,-1 0 1 0 0,0 1 0 0 0,1-1-1 0 0,-1 0 1 0 0,0 1-1 0 0,1-1 1 0 0,-1 1-1 0 0,0-1 1 0 0,1 1-1 0 0,-1-1 1 0 0,1 1 0 0 0,-1-1-1 0 0,1 1 1 0 0,-1 0-1 0 0,0 1 1 0 0,-6 21-52 0 0,6 23-115 0 0,1-46 165 0 0,1 14-54 0 0,1-1 1 0 0,0 0-1 0 0,1 0 0 0 0,0 0 0 0 0,1 0 0 0 0,1-1 1 0 0,0 1-1 0 0,1-1 0 0 0,0 0 0 0 0,0 0 0 0 0,10 11 1 0 0,-4-7 2 0 0,1-1 0 0 0,1 1 0 0 0,1-2 0 0 0,0 0-1 0 0,1-1 1 0 0,26 17 0 0 0,-32-23 29 0 0,0-1 0 0 0,0 0-1 0 0,1-1 1 0 0,0 0 0 0 0,20 6-1 0 0,-24-10 29 0 0,-1 0-1 0 0,0 0 0 0 0,1-1 0 0 0,-1 1 1 0 0,1-1-1 0 0,-1-1 0 0 0,1 1 1 0 0,-1-1-1 0 0,1 0 0 0 0,-1-1 0 0 0,0 1 1 0 0,9-4-1 0 0,-7 2 36 0 0,-1-1-1 0 0,0 1 1 0 0,0-1-1 0 0,-1 0 1 0 0,1-1-1 0 0,-1 1 1 0 0,0-1-1 0 0,0-1 1 0 0,0 1-1 0 0,-1-1 1 0 0,1 0-1 0 0,-2 0 1 0 0,6-7-1 0 0,-5 3 10 0 0,0 0 0 0 0,0 0 0 0 0,-1 0 0 0 0,-1 0 0 0 0,0-1 0 0 0,0 1 0 0 0,-1-1 0 0 0,2-17 0 0 0,-3 5 24 0 0,-1 0 1 0 0,-1 1 0 0 0,-1-1-1 0 0,-1 0 1 0 0,-1 1 0 0 0,-1 0-1 0 0,-1 0 1 0 0,-12-31-1 0 0,11 37-19 0 0,0 1 0 0 0,-1 0 0 0 0,0 0 0 0 0,-1 0-1 0 0,-1 1 1 0 0,-1 0 0 0 0,0 1 0 0 0,0 1 0 0 0,-20-17 0 0 0,24 25-225 0 0,13 15 24 0 0,16 17-43 0 0,-3-9 150 0 0,1 0 0 0 0,1-2 0 0 0,1 0 0 0 0,0-1 0 0 0,1-2 0 0 0,1 0 0 0 0,28 11 0 0 0,13 6-50 0 0,-1 2 0 0 0,84 58-1 0 0,-144-88 126 0 0,0 0 0 0 0,0 0 0 0 0,-1 1 0 0 0,1-1 0 0 0,-1 1 0 0 0,0 0 0 0 0,0-1 0 0 0,-1 1 0 0 0,1 1 0 0 0,-1-1 0 0 0,1 0 0 0 0,-1 0 0 0 0,1 6 0 0 0,-2-7 13 0 0,-1 0 0 0 0,1 0 1 0 0,-1 0-1 0 0,0 0 0 0 0,1 0 1 0 0,-1 0-1 0 0,-1 0 1 0 0,1 0-1 0 0,0 0 0 0 0,-1 0 1 0 0,0 0-1 0 0,1 0 1 0 0,-1 0-1 0 0,-1 0 0 0 0,1 0 1 0 0,0-1-1 0 0,0 1 0 0 0,-1 0 1 0 0,0-1-1 0 0,1 1 1 0 0,-4 2-1 0 0,-3 2-37 0 0,1 0 0 0 0,-1 0 0 0 0,0-1 0 0 0,-1 0 0 0 0,0-1 0 0 0,1 0 0 0 0,-2 0 0 0 0,1-1 0 0 0,0 0 0 0 0,-1-1 0 0 0,0 0 0 0 0,-17 3 0 0 0,6-2-1077 0 0,-37 2-1 0 0,-16-7-4422 0 0,33-2-2787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</inkml:channelProperties>
      </inkml:inkSource>
      <inkml:timestamp xml:id="ts0" timeString="2025-08-21T09:10:33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6063 1996 0,'0'0'85,"0"-4"49,0 4 8,0 0 7,0 0 6,0 0 7,0-3 5,0 3 1,0 0-3,0 0-11,0-4-17,0 4-12,0 0-10,0-3-6,0 3-4,0-4 2,0 4 10,0-4 9,6 1 11,-6 3 9,0-4 8,0 4 4,0-4 3,7 1-1,-7-1-2,0 4 0,0-4-3,0 1-2,7-1-6,-7 0-8,0 4-11,0-3-14,6 3-16,-6-4-13,0 4-12,0-4-9,0 4-7,7-3-6,-7 3-6,0 0-7,0 0-7,0-4-6,0 4-5,0 0-3,0 0-5,0 0-2,0 0-2,0 0-1,0 4-2,0-4-3,6 3 0,-6 1-1,0-4 2,0 7-1,0-3 2,0 3-1,0-3 2,6 3-2,-6 4 1,0-3-2,7 2-1,-7 1 1,7 0 1,-7 1 1,6 2-1,-6-3 1,6 4-1,-6 0-1,7-1-1,0-3-1,-1 4 1,-6-1 0,7 1 1,-1 0-1,0 0 1,1-1-1,6-3-1,-7 4 0,2-1 0,-2-3 1,7 4 1,-7-4 5,1 0 1,6 0 5,-7-3 1,8 3 6,-2-4 3,-5 0 4,6 0 1,0-3 3,0 3 1,0-3 2,0-4 1,0 4 0,6-4-1,-5-4 1,-2 0 0,8 1 1,-7-1 0,7-7-1,0 4-1,-1-5 0,-6 1 0,6 1 0,-5-5-1,5 0 1,0-3-3,-6 3 0,1-3-2,5 0-2,-6 0-5,0-5-1,0 5-6,-6 0-2,5 0-4,2-1-2,-8 5-2,0-1 0,1 0-3,0 0-1,-1 1-1,1 3-2,-7 0-3,6 0-2,-6 0-2,6 4-7,-6-1-6,8 1-9,-8 0-10,0 3-10,0-3-12,6 3-15,-6 1-14,0-1-25,0 0-30,0 4-37,0-3-41,0 3-31,0 0-27,-6-4-23,6 4-22,0 4-25,-8-4-26,8 0-10,-6 3-3,6 1 6,-6 0 11,6-1 25,-7 1 30,7-1 38,-6 1 40,-1 0 35,0 3 31</inkml:trace>
  <inkml:trace contextRef="#ctx0" brushRef="#br0" timeOffset="1">6467 1941 0,'0'-7'91,"-7"3"95,7 1 18,-6-1 17,6 0 16,-7 1 17,7-1 15,0 1 13,-6 3 14,6-4-3,0 0-11,0 4-34,-7-3-42,7 3-31,0-4-24,0 4-19,0 0-17,0 0-12,0 0-9,0 0-8,0 4-9,0-4-8,0 3-9,0 1-2,0 3-1,0 0 2,0-3 2,0 7 3,0 0 2,0 0 4,7 4 3,-7-1-4,0 1-6,0-1-4,6 5-6,-6 3-2,0-4-3,7 4-4,-7 0-5,6 4-5,-6-4-5,0 4-4,7-1-2,-7 1-3,0-1-3,0 1-1,6 0 0,-6 3 0,0-3-4,6-1-2,-6 1-1,0 0-2,8-1-1,-8 1 1,0-1 0,0-3 0,6 0-1,-6-3-1,0-1-2,0 1-7,6-1-8,-6-4-12,0 1-12,7-4-13,-7 0-10,0 0-18,0 0-19,6-4-29,-6 0-35,7 1-30,-7-4-33,6 0-26,-6-1-28,7 1-34,-1-4-37,-6 0-13,7-4 0,0 1 5,-1-1 7,0-3 15,8 2 18,-8-2 28,0 0 34,1-4 31,6 0 30</inkml:trace>
  <inkml:trace contextRef="#ctx0" brushRef="#br0" timeOffset="2">7288 1842 78,'6'-11'191,"-6"4"22,0-4 20,0 4 20,0-1 19,0 1 21,0 0 22,6 0 17,-6 3 14,0-3-19,0 3-37,0 0-31,-6-3-29,6 3-24,0 1-22,0 3-21,0-4-22,0 4-20,0-4-17,-6 4-19,6 0-20,0 0-17,-8 0-13,2 0-8,6 4-3,-6-4-3,0 4-3,-1 3 1,0 0 1,1 1 2,-1-1 6,1 4 2,0 3 3,-8 1 0,8 0 0,-8-1 2,8 5 2,-7 3 0,7 0-2,-1 3-1,-6-3 1,7 4-1,-1-1-1,-6 1-1,7 4-2,-1-5-2,0 4-2,1-3 0,-1 4-3,7-5-3,-6 4-1,6 1-2,-6-5-1,6 1-2,0 0-2,0-1-1,0 1-2,0-4-3,6 0-3,-6 0-4,0 0-5,6 0-6,1-4-8,-1 4-6,-6-4-7,7-3-7,0 3-8,-1-3-8,0-4-9,1 4-8,0-4-13,-1 0-19,7 0-25,-6-4-27,-1 4-28,1-4-21,-1-3-20,0 3-16,8-3-15,-8 0-16,0-1-17,2-3-23,-2 0-23,7 0-7,-7 0 2,1-3 16,0 3 23,-1-4 27,0 0 32,0-3 26,2 3 26,-2-3 23,0 0 95</inkml:trace>
  <inkml:trace contextRef="#ctx0" brushRef="#br0" timeOffset="3">7457 2341 114,'0'-11'271,"6"4"37,1-4 33,-7 0 20,6-1 15,1 5 12,-1-4 14,-6 0 9,6 4 10,2-4-13,-2 0-26,0 3-43,1-2-52,-1 2-55,1-3-53,-7 4-39,6 0-32,1-1-20,-1 1-17,0-1-14,2 1-15,-2 3-10,0-3-9,1 3-10,0 1-8,-1-1-7,0 4-5,1-4-1,-1 4-3,1 0 1,0 0 0,-1 4 2,-6 0 2,6-1 2,1 1 1,0 3 1,-7 1 0,6-1 2,-6 4 0,6 0 1,-6 0 4,0 0-1,7 4 0,-7-1 2,-7 1 0,7 0-1,0-1-1,-6 1-2,6 4 2,0-5-1,-6 1 0,6-1-1,-7 5 0,0-5-2,7 1-3,-6-1-5,6-3-6,-6 4-6,6-4-8,-7 0-6,7-3-6,0 3-4,0 0-6,-7-4-3,7 0-3,0-3-2,0 3-5,0-3 0,0-4-3,7 3 3,-7-3 3,0-3 6,7 3 3,-1-7 5,-6 3 5,6-3 2,1-1 3,0-3 0,-1-3 2,0 3 3,8-4 5,-8-4 6,1 5 6,-1-1 5,8-3 5,-8 0 6,0-1 9,7 5 7,-6-4 8,-1-1 9,7 4 10,-7 1 6,2 3 6,-2-4 2,0 4 4,-6 0-1,7 0-2,0 4-3,-7 0-2,6-1-5,-6 5-6,6-5-6,-6 5-6,7 3-5,-7-4-4,0 4-3,0 0-2,6 0-3,-6 4-1,0-1 0,0 1 0,0 0 1,0 3-1,0 0 1,0 4 0,7 0 0,-7 0-1,0 0-1,0 4-1,0-4-1,7 3-2,-7 1-2,0-1-3,6 2-1,-6 2-2,6-4 0,-6 5 0,7-5 0,-7 4 1,7-3-1,-1 3-1,-6-3-2,6 4-3,1-5-4,-7 1-8,7 0-7,-1-1-10,1 1-6,-7-4-8,6 0-8,0 0-10,2 0-18,-8-4-22,6 1-41,0-1-50,0-3-53,1-1-52,-7-3-41,7 0-33,-1-3-13,1-1-2,-1-3 1,0-1 5,2-7 8,-2 4 8,0-7 16,-6 0 23,6-4 40,2 0 51</inkml:trace>
  <inkml:trace contextRef="#ctx0" brushRef="#br0" timeOffset="4">8193 1992 0,'6'-14'133,"0"-4"141,8 3 36,-8 4 26,0-4 19,2 5 19,-2-5 14,0 4 14,1 4 11,-1-5 10,1 1 8,6 4-40,-7 0-64,0-1-55,2 1-50,-2 3-39,0 1-34,7-1-24,-6 4-18,6 0-16,-7 0-15,8 4-13,-8-1-8,7 5-9,0-1-7,0 4-4,0 0-6,6 3-3,-5 5-6,-1 0-2,6-1-2,-6 4-2,1 3-2,5 1 0,-6 3 0,0-3-2,-1 3-1,8 0-2,-13 1 0,6 3-3,0-4-1,-7 4-2,1-4-1,0 0 0,-1 1-1,0-1-1,-6 1 1,0-1-1,0-4-1,0 1 1,0 0-1,-6 0-1,0-5-2,6 1-2,-7-3-1,0-1-4,1-3-6,-1 3-6,1-7-10,-7 4-11,6-4-15,1 0-16,0-4-16,-2 0-31,-4-3-34,5 0-43,1-1-42,-1-3-37,1 0-31,-1 0-38,1-3-40,0-1-20,6-3-10,-8-1 4,8 1 8,-6-4 13,6 0 15,0 0 30,6 0 35,-6 0 42,8-3 44</inkml:trace>
  <inkml:trace contextRef="#ctx0" brushRef="#br0" timeOffset="5">9332 2194 55,'13'-3'337,"-6"3"53,6-4 39,-7 0 29,0 4 22,2-3 17,-2 3 14,0-4 13,1 0 12,0 4 9,-7-3 9,6-1-60,1 0-99,-1 0-84,0 1-79,1-1-53,0 0-39,-1 1-28,0-1-23,1 0-16,0 1-15,6-1-15,-7-3-13,7 3-13,-6 0-13,5 1-12,2-1-12,5 0-12,-6 4-13,0-3-14,7-1-17,-7 4-18,6 0-22,1 0-20,-1 0-21,-5 0-29,5 4-36,1-1-49,-8-3-54,8 4-50,0 0-46,-7 3-33,-1-3-27,2-1-6,-1 5 5,0-5 14,-7 5 18,1-5 18,-1 5 21,1-1 31,-7-3 37,0 3 51,0 1 60</inkml:trace>
  <inkml:trace contextRef="#ctx0" brushRef="#br0" timeOffset="6">9691 2289 0,'-26'12'57,"6"-6"196,1 6 46,-7-5 28,6 4 21,0-4 17,1 1 15,-1-1 15,7 0 18,-6 1 19,6-5 16,6 5-22,-6-5-47,7 1-44,-8 0-45,8-1-40,6 1-39,-6-4-26,6 3-18,0 1-15,6-4-13,-6 0-19,6 0-16,8 4-26,-8-4-25,7 0-28,0-4-27,0 4-29,7 0-28,0 0-30,-1-4-32,0 4-43,0-3-50,8 3-55,-8-4-62,1 4-58,-1-3-59,1 3-26,-1-4-8,1 4 3,0-4 9,-1 4 16,-6-3 18,0-1 23,1 4 25,-2-4 40,2 4 46,-8-3 55,7-1 226</inkml:trace>
  <inkml:trace contextRef="#ctx0" brushRef="#br0" timeOffset="7">11586 1831 99,'6'-3'206,"1"-5"30,-1 5 33,-6-5 26,7 5 23,-7-5 16,6 5 14,-6-4 10,6 3 9,-6-3-21,0 3-38,0 0-33,0-3-32,8 3-28,-8 1-26,0-1-30,0 0-31,0 1-26,-8-1-21,8 4-17,0-4-13,0 1-10,-6 3-12,0-4-6,6 4-6,-7-4-5,1 4-3,-1 0-3,1 0-3,-7 0-2,7 0 2,-8 4 0,1-4-1,0 4 2,0-1 0,-7 5 2,8-5 3,-8 5 3,1 3 3,-1-4 4,0 4 3,1 3 4,-1-3 6,0 4 3,-5 3 3,5-3 4,0 4 1,2 3 4,-2-4 0,0 4 3,1 0 1,-1 0 0,7-1 0,-7 5-3,8-4-2,-2 0-2,8 0-2,-7 0-2,6 0 0,1 0-2,-1 0 0,7 0 0,-6-4-1,6 1 1,0-1-2,6 0 0,-6 0-1,7-2 1,-1-2 1,1 1 0,0-4 0,5 3-3,-5-3-2,6 0-3,0-3-2,7-1-6,-8 0-9,8 0-10,-7-3-12,7 0-17,-8-1-16,8 1-20,0-4-17,-1 0-22,1 0-21,0 0-32,-8 0-36,8 0-46,-7 0-52,7-4-45,-8 4-38,8 0-35,-7-3-31,0 3-8,0 0 4,0 0 10,0-4 12,0 4 17,0 0 19,0 0 31,-7 0 36,8 0 47,-8 0 49</inkml:trace>
  <inkml:trace contextRef="#ctx0" brushRef="#br0" timeOffset="8">11918 2323 155,'0'-4'257,"0"0"32,0 1 30,6-2 19,-6 2 12,0 3 10,0-3 9,7-2 8,-7 5 5,0-3-24,0-1-41,0 4-44,7 0-45,-7 0-43,0 0-38,0 0-28,0 0-22,6 4-13,-6-4-7,0 3-5,0 2-1,6 1-1,-6-1 3,0 2 1,7 0 5,-7 4 1,6 0 4,-6 0-1,0 4-1,7-4-1,-7 3-2,0 1-2,7 3-3,-7 1-3,0-1-5,0 0-5,0-3-5,6 7-4,-6-4-6,0 0-3,0 1-4,0-1-6,0 1-3,0-1-4,0-4-4,-6 5-3,6-5-4,0 1-5,0-4-4,0 0-12,0 0-14,0 0-19,0-3-22,0 2-22,0-2-21,0-1-28,-7-3-32,7 3-56,0-3-71,0-1-72,0-3-72,0 0-36,0 0-18,0-3-1,7-1 8,-7 0 13,0-3 19,0-4 19,0 4 21,6-8 28,0 0 30,-6 0 57,8 1 179</inkml:trace>
  <inkml:trace contextRef="#ctx0" brushRef="#br0" timeOffset="9">12732 2099 0,'0'3'130,"0"-3"95,0 4 23,0-4 24,-7 4 24,7-1 18,0 1 17,0-4 12,0 4 11,0-1-2,0-3-8,0 4-35,-6 0-49,6-1-41,0 1-35,0 0-25,6-1-21,-6 1-21,0 0-22,0-1-18,7 5-17,0-4-11,-7-1-9,6 5-7,1-5-6,-1 1-5,7 0-1,-6-1-5,5 1-2,-4 0-3,4-4-6,1 3-3,0-3-4,0 0-3,7 0-2,-7 0-4,0-3-3,6 3-3,-5-4-2,-2-3 0,8 3 0,-7-3-1,0-4-2,0 3 2,-7-3 1,8 0 4,-8 0 3,7-4 5,-6 4 6,-1-3 5,-6-4 5,7 3 5,-7 0 4,0 1 5,0-5 3,0 4 5,-7 1 4,7-1 5,-6 1 4,-1 3 1,0-4 1,-5 4 2,6 0 0,-2 4 0,-4-4 0,-2 4 0,1-1-1,1 4-1,-2 1-1,8-1-2,-14 0 0,7 4-1,0 0 0,0 4 0,1 0 2,-2-1 1,1 4 0,0 1 1,-6 0 0,5 3 2,2 3 1,5 1 3,-6-1 0,0 1 2,7 3 2,-1 4 0,0-4 0,-5 5-1,12-1-2,-7 0-1,0 3-2,1-3-3,6 4-3,0 0-1,0-4-2,0 3-2,0-3-4,6 4-3,-6-5-3,7 2-3,0-1-1,-1 0-4,0-4-2,1 0-2,6 0-2,0-3-2,-7 4-1,8-8-2,-2 3-3,2-3-4,5 0-4,-6-3-8,0-1-12,7-3-13,-1 3-15,1-7-17,0 3-18,-1-3-20,0-3-21,1 3-25,7-7-28,-9 3-45,2-3-54,7-1-52,-2 1-50,1 0-42,-6-4-39,6 0-13,-7 0-2,7-1 11,-6-2 13,6 3 18,-7-4 19,1 4 25,0 0 26,-1-3 47,1-1 54</inkml:trace>
  <inkml:trace contextRef="#ctx0" brushRef="#br0" timeOffset="10">13599 1425 0,'0'0'13,"0"0"223,6 0 49,-6 0 31,0 0 23,0 3 15,0-3 14,0 0 10,0 0 8,6 0 9,-6 0 10,0 4-23,0-4-42,0 0-40,0 4-39,0-1-42,0 1-43,0 0-25,0 0-19,7 3-13,-7 0-11,0 1-9,0-1-3,0 0-9,6 4-8,-6 0-12,0 0-11,0 0-10,7 0-11,-7 0-7,0 0-6,0 0-9,7 3-10,-7-2-12,0-1-17,6 0-17,-6 0-18,6 0-22,-6 0-22,0 0-33,0 0-40,6-4-48,-6 0-55,0 0-60,0 1-62,8-5-33,-8 1-14,0-4-2,0 0 8,0 0 13,0-4 14,0 1 18,0-5 21,0 1 33,0-4 39,0 0 48,0-3 174</inkml:trace>
  <inkml:trace contextRef="#ctx0" brushRef="#br0" timeOffset="11">13650 1194 205,'0'-11'251,"0"4"21,0-5 14,0 6 9,0-2 6,0 4 2,-6-3 3,6 3-4,0 1-4,0-5-49,0 5-72,0-1-75,0 0-75,0 4-63,0-3-55,6-1-48,-6 4-40,0-4-42,0 4-41,0 0-21,6-3-12,-6 3-2,0 0 3,8 0 15,-8 0 22,0 0 24,6 0 26,-6 0 25,0 3 63</inkml:trace>
  <inkml:trace contextRef="#ctx0" brushRef="#br0" timeOffset="12">14048 1007 7,'6'-7'217,"-6"3"36,0-3 35,7 3 25,-7 0 16,0 1 14,0-1 9,6-3 8,-6 3 5,0 4-10,0-4-17,0 1-37,0 3-46,7 0-38,-7 0-33,0 0-33,6 3-30,-6 1-19,6 0-12,-6 3-8,8 0-4,-2 1-4,0 3-2,-6 4-3,7-1-2,-1 1-1,1 3-3,-7 0-3,6 4-5,-6 0-5,7 0-2,-7 4-5,6-4-5,-6 4-6,0-1-4,0 1-5,0-1-2,0 1-2,-6 4-5,6-5-4,-7 1-4,7-4-3,-6 4-4,6-4-6,-7-1-6,1 1-7,-1-3-7,7-1-5,-6 0-6,0-3-5,6-4-8,-8 4-9,8-8-10,-6 4-13,6-4-12,0-3-13,-6 0-10,6-4-5,0 0-3,0-4-1,0 0-2,0-3-2,6-4-5,-6 0-2,6 0-2,2-3 5,-8-5 10,12 1 13,-5-4 18,-1 3 24,1-2 29,6-1 27,0-1 28,0 1 25,-7-3 26,14 3 21,-7 0 20,0 0 15,0 4 10,7-5 8,-8 5 6,2 0-1,-1 3-1,-1 1-11,2 3-14,-8-4-16,7 4-18,-6 4-14,-1 0-16,1 2-9,-7-1-6,6 6-2,-6 0-2,0 0 3,0 3 2,0 0 4,0 5 3,0 0 6,-6 2 4,6 1 3,-7 0 1,7 4 1,-6 0 1,-1-1 0,0 4 0,7-3-1,-6 0-1,6 0-2,0-1-3,0 1-5,-6 0-4,6-1-3,6 1-4,-6-1-5,0-3-3,0 4-5,6-4-3,-6 4-7,7-4-8,0-4-13,-1 4-17,1 0-15,-1-4-18,0 1-17,2-1-20,4 4-20,-6-7-22,2 3-38,4-3-49,-5-1-48,6 1-47,-6 0-52,-1-4-56,6 3-23,-4-3-7,4 0 2,-5-3 10,0 3 12,6-4 16,-7 0 17,8 1 21,-8-5 38,0 5 47,7-5 49,-6 1 179</inkml:trace>
  <inkml:trace contextRef="#ctx0" brushRef="#br0" timeOffset="13">14705 1384 0,'0'-7'281,"7"4"58,0-1 34,-1 0 25,-6-3 23,6 3 20,-6 1 19,7-1 17,-7 0 15,7 1 12,-7-1 8,6 0-51,-6 1-85,6-1-75,-6 0-71,7 4-45,-7-3-35,0 3-25,7-4-22,-7 4-21,6 0-18,-6 0-17,7 0-15,-7 0-11,6 4-8,-6-1-5,0 1-2,6 3-2,-6-3 0,7 7 0,-7-4-2,0 1-2,7 3-4,-7-1-6,0 5-7,0-4-8,0 4-10,0-1-10,0 1-15,0 0-12,0 0-16,0-1-12,0-3-14,0 4-11,-7-1-13,7-3-9,0 4-9,0-4-9,0-3-5,0 3-9,0-4-7,0 0-5,7 0-1,-7-3 5,6 0 8,-6-1 11,6-3 11,2 0 18,-2-3 18,0-1 20,1-3 19,-1-1 22,1-2 27,6-6 32,-7 5 34,8-3 29,-8-4 28,7 3 20,0-3 14,-7 0 10,7-1 7,1 1 3,-8-1 3,7-3 5,-6 4 2,6 0 3,-7 3-2,7-3-5,-6 3-10,-1 1-9,0 2-10,2-2-7,-8 3-9,6 0-6,-6 4-7,6-1-6,-6 1-8,0 3-7,0 1-8,0-1-8,0 4-8,0 4-8,0-4-5,0 7-2,-6-3-2,6 3 3,-6 0 0,6 4 2,-8 0 3,2 0 0,6 4 2,-6 0 1,6-1-1,-7 5-2,7-5-2,0 4-2,-7 1-3,7-1-2,0 0-3,0 1-2,0-4-4,0 3-2,7 0-2,-7 0-4,7-3-3,-7 3-5,6-3-4,0-1-7,-6 1-8,8 0-12,-2-4-15,0 4-15,1-4-19,-1-4-19,1 4-19,-1-4-17,1 0-19,5-3-27,-4 0-34,4-1-52,-5 1-62,6-4-62,0 0-60,-1-4-25,2 1-8,-1-1 6,6-3 13,-6 0 14,7-4 20,0 3 15,-1-6 19,1 3 27,0-4 34,5 0 55,-5 5 188</inkml:trace>
  <inkml:trace contextRef="#ctx0" brushRef="#br0" timeOffset="14">16262 2033 0,'0'0'217,"0"0"47,-6 0 43,6 0 31,0 0 24,0 0 19,0 0 17,-7 0 13,7 0 15,0 0-3,0 0-13,0 0-28,0 0-36,0 0-41,0 0-43,7 0-41,-7-4-41,6 4-28,-6 0-22,6-3-16,8 3-13,-8-4-13,7 4-12,0-3-11,0-2-12,7 2-9,-1-1-8,1 0-4,0 4-3,6-3-2,-1-1-1,1 0-3,0 1-4,1-1-3,-1 1-2,0 3-2,7-4-3,-7 4-2,-1-4-7,1 4-9,0 0-10,1-3-13,-1 3-14,-7 0-16,1 0-16,6 0-19,-14 0-19,8 3-25,-7-3-29,7 0-40,-8 0-45,-4 0-36,4 0-33,-5 4-34,-1-4-33,-6 0-23,7 0-17,-7 0-1,0 0 9,-7 0 12,7 0 18,-6-4 23,-7 4 29,7-3 39,-8 3 46,1-4 38,0 0 102</inkml:trace>
  <inkml:trace contextRef="#ctx0" brushRef="#br0" timeOffset="15">16712 1857 218,'0'-4'316,"0"1"36,0-5 27,0 5 22,0-5 18,0 5 19,0-1 21,0 0 17,0-3 20,0 3-8,0 1-21,0-1-52,0 0-69,0 4-57,0-3-52,0-1-33,0 4-25,0-3-22,0 3-18,0 0-19,0-4-19,0 4-20,0 0-17,0 0-14,0 0-12,0 4-8,0-4-5,0 3-4,0 1-4,0 3 0,0-3-1,0 3 0,0 4 2,6-4 1,-6 8 1,0-4 0,0 3 0,6 2 0,-6-2-2,0 4-3,0 1-3,7-1-1,-7 0-1,0 0-1,6 4-2,-6-3-5,7 3-8,-7 0-9,7-4-13,-7 4-17,6-4-16,-6 1-23,6 3-27,-6-4-25,7 1-29,-7-1-36,7 0-42,-7-3-55,6 3-63,-6-4-64,6 2-66,-6-5-28,7 3-8,0-3 4,-1-4 11,1 1 20,5-1 23,-5 0 28,6-7 25,-7 4 36,8-4 42,5-4 57,-6 4 177</inkml:trace>
  <inkml:trace contextRef="#ctx0" brushRef="#br0" timeOffset="16">18588 1879 49,'0'-8'175,"6"1"18,-6 4 20,6-5 24,-6 1 26,0 3 28,6-3 31,-6 3 20,0-3 16,0 3-15,7-3-32,-7 3-26,0 1-21,0-1-18,0 0-13,0 1-16,0-1-16,0 1-21,0-1-25,-7 0-27,7 4-28,0-3-19,-6 3-12,0-4-8,6 4-5,-6 0-3,-8 0-1,8 0 0,-1 0 4,-6 4 0,0-1 4,0 1 2,0 0 4,-7 3 4,7 0 4,-6 4 3,0 0 0,5 0 0,-5 4-2,-1-4-2,8 4-5,-8 3-5,6-3-5,-5 3-5,6 0-3,0 0-3,0 1-6,6 2-5,-6-2-4,7-1-6,0 4-3,-1-3-4,0 2-3,7-2-3,-6-1-2,6 4-3,6-3-2,-6-1-5,7 0-8,0-3-9,-1 3-13,7-3-16,0-1-18,0 1-18,0-1-19,6-2-19,-6 2-19,7-3-28,0 0-33,6-3-46,-7 3-55,7-4-54,-6 0-51,6 1-32,-7-5-23,7 1-1,-6 3 8,7-3 13,-9-4 16,2 3 17,-1 1 19,1-4 27,-6 0 33,5 0 47,-6 0 64</inkml:trace>
  <inkml:trace contextRef="#ctx0" brushRef="#br0" timeOffset="17">18874 2370 0,'6'-4'63,"-6"4"275,6-3 49,-6 3 32,7-4 24,-7 0 21,7 1 18,-7 3 21,6-4 21,-6 0 19,7 1 19,-1-1-11,1-3-27,0 3-84,5 1-113,-6-5-71,8 5-49,-8-5-33,7 5-25,1-5-22,-8 4-21,6 1-23,2-1-25,-1 0-25,0 1-24,-6 3-18,5 0-14,2 0-10,-8 3-4,7 1-6,-6 0-3,-1 3-3,7 1-3,-6 3 0,-7-4 1,6 7 2,-6-3 2,7 8 6,-7-5 5,-7 5 5,7-1 5,-6-4 3,6 9 4,-7-5 3,1 0 4,-7 1 3,6-1 4,0 4 1,1-8 2,-7 5 1,6-4 3,1-1 2,0-3 2,-7 4 4,13-4 7,-7-4 7,0 0 6,1 1 8,6-1 6,0 0 7,-6-3 5,6 0 3,0-1 0,0 1-1,0-4-4,6 0-2,-6 0-5,6-4-9,1 4-12,0-7-16,6 3-18,-7 1-20,7-5-24,0 1-25,0 0-28,7-4-29,-7 0-29,6 4-32,-5-4-35,5 0-55,0 0-68,-6-1-70,7 1-69,0 0-31,-1 0-11,1 4 2,-8-4 11,8 0 16,-1 0 21,1 0 25,0 4 27,-7-4 34,6 0 36,0 4 57,1-4 164</inkml:trace>
  <inkml:trace contextRef="#ctx0" brushRef="#br0" timeOffset="18">20235 1985 0,'0'0'240,"-7"-3"83,7 3 29,0 0 18,-6 0 11,6-4 10,0 4 7,-7 0 6,7 0 7,0 0 4,0 0 3,0 0-52,-6 0-82,6 0-74,0 0-71,0 0-42,6 0-27,-6 0-18,0 0-11,7 4-7,-1-1-9,-6-3-7,7 4-4,-1-1-5,0 1-1,8 0-1,-8-1 0,8 5-1,-2-5 0,1 5 0,1-4-3,-2 3-2,2-3-1,-1-1-3,-1 5-1,8-5-3,-6 1-1,-2 0-3,8-1-2,-7 1-2,-1-4 0,2 4-1,-1-4 0,0 0 0,0 0-3,0-4 3,0 0 2,-7 1 3,8-1 4,-8-3 4,0 3 3,1-7 3,-1 4 4,-6 0 2,7-5 2,-7 1 2,0 4 2,0-4 2,0 0 1,0 0 2,-7 0 0,1 0 0,-1 0 1,1 4 1,0-4 0,-8 4 3,8-4 1,-7 3 3,0 0 3,0 1 1,0 4 0,-6-5 2,5 5 1,1-1 0,-6 4 1,6-4 0,-7 4 2,7 0 0,-6 4 0,6-4 0,-1 7 3,-5-3 0,6 3 0,0 0 2,0 5 0,0-1 4,-1 0 5,2 3 2,5 1 1,-6 0-1,7 3-1,-1 0 0,1 0-2,0 1-1,-2 3-3,8 0-2,0-4-4,0 4-2,0 0-2,0 0-5,8-3-6,-2 3-3,0-4-2,1 4-2,6-4-1,-7 0-3,7 1-3,1-4-5,-2-1-7,2 1-9,-2-1-12,8-3-13,-7 0-16,7 0-17,-7-3-17,6-5-18,8 5-21,-8-5-27,0-3-29,0 0-53,8-3-66,-1-1-69,0-3-74,-6-1-34,5-3-15,1 0-2,0-3 8,1 3 12,-7-4 15,5-4 16,1 5 20,0-4 27,-6-1 28,6 1 52,-7 0 117</inkml:trace>
  <inkml:trace contextRef="#ctx0" brushRef="#br0" timeOffset="19">21244 1406 235,'-6'0'332,"6"4"36,-7 0 26,1-4 17,-1 3 14,7 1 16,-6-4 18,0 0 16,6 4 17,-8-4-2,8 3-14,0-3-62,-6 0-86,6 0-61,0 0-47,0 0-32,-6 4-23,6-4-18,0 0-11,6 0-15,-6 0-17,0 0-17,0 0-17,6-4-14,2 4-15,-8 0-10,6 0-7,0-3-8,1 3-5,6 0-8,-7-4-6,7 4-9,-7-4-9,8 4-13,-1-3-12,0-1-17,0 4-17,7-4-20,-8 1-20,2 3-18,-1-4-18,6 4-19,-6-4-19,1 4-31,5-3-37,-6 3-34,0-4-36,7 4-32,-8 0-30,1-4-24,7 4-21,-7 0-1,0 0 8,7-3 14,-8 3 14,1-4 17,1 4 20,-2 0 34,8-3 40,-7 3 43,0-4 42</inkml:trace>
  <inkml:trace contextRef="#ctx0" brushRef="#br0" timeOffset="20">22163 1227 0,'0'-4'56,"0"1"220,6-1 41,-6 0 26,0 4 16,0-3 12,0-1 8,0 4 5,0-4 3,0 4 7,0 0 7,0 0-26,0 0-42,7 0-59,-7 0-68,0 4-49,0 0-41,0-1-23,0 5-16,0-1-11,6 0-6,-6 1-5,0-1-3,0 4-5,6 0-8,-6 0-7,0 0-9,0 0-7,7 0-6,-7 0-6,0 0-4,7 4-10,-7-4-10,0 0-13,0-1-13,0 1-22,0 0-25,6 0-44,-6 0-55,0-3-53,0 3-50,0-4-48,0 1-45,-6-1-21,6-3-11,0-1 2,0 1 6,0-4 10,0 0 11,0 0 20,0-4 25,0 1 43,0-5 55</inkml:trace>
  <inkml:trace contextRef="#ctx0" brushRef="#br0" timeOffset="21">22299 1003 0,'0'-11'63,"0"4"243,0 0 39,0-1 22,0 1 10,-6 0 7,6 3 6,0-3 2,0 3 1,-6-3 0,6 3 0,0 1-31,-8-5-49,8 5-88,0-1-109,0 0-83,0 1-68,0 3-56,0-4-50,0 0-43,0 1-40,0 3-45,8-4-46,-8 4-30,0-4-21,0 4-10,0 0-3,0 0 6,0 0 12,0 0 22,0 0 29,0 4 35,0-4 38,0 4 37,0-1 168</inkml:trace>
  <inkml:trace contextRef="#ctx0" brushRef="#br0" timeOffset="22">22709 828 154,'8'-8'263,"-2"5"28,0-5 23,-6 5 18,6-5 15,-6 1 14,7 3 12,-7 1 8,0-1 7,7-3-19,-7 3-32,0 0-53,0 1-62,6 3-50,-6-4-40,0 1-27,0 3-21,0 0-16,0 0-14,0 0-10,0 3-8,0 1-5,7-1-3,-7 5-1,0-5-1,0 8 1,0-3 2,0 6 3,0-3 1,0 4 0,0 3 1,0 0-2,-7 1 0,7 3-2,0 0-3,-6 3-3,-1 1-4,0 0-2,1 3-2,6-3-2,-6 3-1,0-3-1,-2 3-3,-4-3-1,5 3-1,1-3-1,-1-1-3,0 1-7,1-4-9,0 0-8,0-4-10,6 1-8,-8-5-6,2 4-6,6-7-4,-6 4-6,6-4-7,-7-4-8,7 1-10,0-1-8,0-3-10,0 0-1,0-4 4,7 0 7,-1-4 9,-6 0 6,6-3 7,2-1 7,-2-3 9,0 0 9,7-3 11,0-5 16,-6 1 19,5 0 21,2 0 23,-2-4 19,2-1 17,-1 1 17,7 1 16,-8 2 14,8-3 14,-1 1 11,-5-1 8,5 3 3,0 1 1,-5-1-4,-1 5-5,-1-1-9,8 4-9,-14-3-14,8 6-16,-1-3-14,-7 4-15,0 0-15,2 3-13,-2-4-10,-6 8-11,0-3-7,6 3-5,-12 0-4,6 3-3,0-3-2,-6 8-1,-2-4 1,8 3 0,-6 4 1,0-4 1,-1 4 0,1 0-2,-1 4 0,0-1-2,1-3 1,0 4 0,0 0 1,-2 3 0,8-4 0,0 2 0,-6-2 0,6 4 0,0-3 1,0 0 0,0-1 0,6 1 0,-6-1-3,8-3-3,-8 4-8,6-4-10,0 0-15,0 0-15,1 0-20,0-3-18,-1 3-21,1-4-21,5 0-24,-4 0-29,4-3-44,-6 0-51,8-1-47,-1 1-42,-7-4-41,8 0-42,-2 0-14,2-4 2,-2 1 10,2-5 15,-1 5 16,-1-5 19,2-2 24,-2-1 28,-5 0 44,6 0 52</inkml:trace>
  <inkml:trace contextRef="#ctx0" brushRef="#br0" timeOffset="23">23309 1187 0,'0'-7'6,"6"3"246,1-3 52,-7-1 39,6 5 31,-6-2 27,7 2 28,-7-1 22,0 1 20,7-1 13,-7 4 11,0-4-27,0 4-44,6-3-53,-6 3-58,0 0-54,6 0-52,-6 0-36,7 0-31,-7 0-25,0 3-26,7 1-20,-7 0-19,6-1-11,-6 1-9,0 4-5,6-2-3,-6 6-3,0-1-2,0 0-2,0 0-1,0 3-2,0 1-2,0 0-2,0-1-3,-6 1-6,6-1-9,-6 1-8,6 4-9,-7-5-12,0 1-10,7 0-10,-6-1-11,0-3-9,6 4-12,-7-4-7,7 0-6,-7 0-1,7 0-1,-6-4 3,6 1 8,0-1 4,0-3 4,0 3 8,0-4 6,6-3 8,-6 0 9,7 0 9,0 0 9,-1-3 4,0-1 5,1-3 1,6 0 1,0-4 0,0 0-1,0-4 6,0 0 7,0-3 9,7-1 12,-7 1 9,6 0 10,0-4 12,-5 4 12,5-5 15,1 5 14,0-4 14,-8 4 12,2 3 10,-2-3 9,1 4 1,1-2-2,-2 5-4,-5 1-6,0-1-8,-1 3-9,0 1-9,1 3-10,-7-3-10,7 3-11,-7 4-11,-7-3-10,7 6-8,-7-3-8,7 4-3,-6 3-1,0 1-1,-8-1 0,8 4 0,0 0 1,-8 3-1,1 2 0,1-2-1,5 1-1,-6 3 1,7 0-1,-8 0 0,8 1-1,-1-1 0,1 1-1,-1-1-2,1 0-1,-1 1-1,7-1 0,0 0 0,0 0-2,0-3 0,0 4-2,0-5-1,7 1 0,-1-1-7,1 1-7,-1-4-11,1 4-12,6-4-14,0-4-18,-7 0-16,8 0-19,-2 1-19,8-5-19,-7 2-34,0-5-41,6 3-59,1-6-72,-1 3-58,-5-8-53,5 5-20,1-5-5,0 0 5,-1-2 13,-6-1 15,6-4 17,-5 4 19,5-4 17,-6 1 35,0-4 41,0 3 61,0 0 240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07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5 13923 0 0,'-2'-4'3963'0'0,"-1"13"-845"0"0,-2 4-2932 0 0,1 0-1 0 0,0 1 0 0 0,2-1 0 0 0,-1 1 0 0 0,1 0 1 0 0,1 25-1 0 0,-1-15-84 0 0,2 443 777 0 0,4-302-920 0 0,0-71 0 0 0,0 51-321 0 0,-4-116 44 0 0,-2 0 1 0 0,-11 54 0 0 0,11-77 84 0 0,1-1 1 0 0,-1 1-1 0 0,0-1 0 0 0,0 1 0 0 0,-1-1 1 0 0,-3 6-1 0 0,5-10 133 0 0,1-1 0 0 0,0 1 0 0 0,-1-1 1 0 0,1 1-1 0 0,-1-1 0 0 0,1 1 0 0 0,-1-1 0 0 0,1 1 0 0 0,-1-1 0 0 0,1 0 0 0 0,-1 1 0 0 0,1-1 1 0 0,-1 0-1 0 0,0 1 0 0 0,1-1 0 0 0,-1 0 0 0 0,0 0 0 0 0,1 1 0 0 0,-1-1 0 0 0,0 0 0 0 0,1 0 1 0 0,-1 0-1 0 0,-1 0 0 0 0,1-1-85 0 0,0 1 1 0 0,0-1-1 0 0,0 1 1 0 0,0-1-1 0 0,0 0 1 0 0,0 0-1 0 0,0 1 1 0 0,0-1-1 0 0,0 0 1 0 0,1 0-1 0 0,-1 0 1 0 0,0 0-1 0 0,1 0 1 0 0,-1 0-1 0 0,0 0 1 0 0,1 0-1 0 0,-1-1 1 0 0,0 0-1 0 0,-24-60-8813 0 0,18 39 5430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07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209 220 3033 0 0,'18'-76'14165'0'0,"-18"76"-14113"0"0,0 0 0 0 0,0 0 0 0 0,0 0-1 0 0,0 0 1 0 0,0 0 0 0 0,0 0 0 0 0,1 0-1 0 0,-1-1 1 0 0,0 1 0 0 0,0 0 0 0 0,0 0-1 0 0,0 0 1 0 0,0 0 0 0 0,0 0 0 0 0,0 0 0 0 0,0 0-1 0 0,0-1 1 0 0,0 1 0 0 0,0 0 0 0 0,0 0-1 0 0,0 0 1 0 0,0 0 0 0 0,0 0 0 0 0,0 0-1 0 0,0-1 1 0 0,0 1 0 0 0,0 0 0 0 0,0 0-1 0 0,0 0 1 0 0,0 0 0 0 0,0 0 0 0 0,0 0-1 0 0,0 0 1 0 0,-1-1 0 0 0,1 1 0 0 0,0 0-1 0 0,0 0 1 0 0,0 0 0 0 0,0 0 0 0 0,0 0 0 0 0,0 0-1 0 0,0 0 1 0 0,0 0 0 0 0,0 0 0 0 0,0 0-1 0 0,-1-1 1 0 0,1 1 0 0 0,0 0 0 0 0,0 0-1 0 0,0 0 1 0 0,0 0 0 0 0,0 0 0 0 0,0 0-1 0 0,-1 0 1 0 0,1 0 0 0 0,0 0 0 0 0,0 0-1 0 0,0 0 1 0 0,0 0 0 0 0,-11 6 1277 0 0,-9 10-764 0 0,1 9-430 0 0,1-1 1 0 0,1 2-1 0 0,-23 47 0 0 0,-28 89-433 0 0,37-76 456 0 0,102-268-13 0 0,-11-11 263 0 0,-49 161-207 0 0,2 0 0 0 0,1 0 0 0 0,21-31 0 0 0,-34 61-181 0 0,-1 1-1 0 0,1 0 1 0 0,0-1 0 0 0,0 1 0 0 0,-1 0 0 0 0,1 0 0 0 0,0-1 0 0 0,0 1-1 0 0,0 0 1 0 0,1 0 0 0 0,-1 0 0 0 0,0 0 0 0 0,0 0 0 0 0,0 0 0 0 0,1 1-1 0 0,-1-1 1 0 0,1 0 0 0 0,-1 1 0 0 0,0-1 0 0 0,1 1 0 0 0,-1-1 0 0 0,1 1-1 0 0,-1 0 1 0 0,1-1 0 0 0,-1 1 0 0 0,1 0 0 0 0,3 0 0 0 0,-2 2 5 0 0,0-1 0 0 0,0 0 0 0 0,0 1 0 0 0,0-1 0 0 0,0 1 0 0 0,0 0 0 0 0,0 0 0 0 0,0 0 0 0 0,-1 1 0 0 0,1-1 0 0 0,3 5 0 0 0,9 11-8 0 0,0 1 0 0 0,-2 0 0 0 0,0 1 0 0 0,-1 0 0 0 0,-2 1 0 0 0,16 41 0 0 0,-8-9 46 0 0,19 94 0 0 0,-32-118-64 0 0,3 35 0 0 0,-7-53 144 0 0,-1 0 0 0 0,0 0 0 0 0,-1 0-1 0 0,0 0 1 0 0,-1 0 0 0 0,-5 17 0 0 0,7-27-84 0 0,-1 1 0 0 0,1 0 0 0 0,-1-1 0 0 0,0 1 0 0 0,1-1 0 0 0,-1 1 0 0 0,0-1 0 0 0,0 1 0 0 0,0-1 0 0 0,0 0 0 0 0,-1 1 0 0 0,-1 1 0 0 0,3-3 0 0 0,-1 0-1 0 0,0 1 0 0 0,0-1 0 0 0,1 1 0 0 0,-1-1 1 0 0,0 0-1 0 0,0 0 0 0 0,1 0 0 0 0,-1 1 1 0 0,0-1-1 0 0,0 0 0 0 0,0 0 0 0 0,1 0 1 0 0,-1 0-1 0 0,0 0 0 0 0,0 0 0 0 0,0-1 0 0 0,1 1 1 0 0,-2 0-1 0 0,-2-2 38 0 0,1 0 0 0 0,0 0 1 0 0,-1 0-1 0 0,1 0 0 0 0,0 0 0 0 0,0-1 0 0 0,1 1 0 0 0,-1-1 1 0 0,-4-6-1 0 0,-21-27-647 0 0,-32-53 0 0 0,27 33-3414 0 0,1 3-6438 0 0,21 36 2221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0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1741 10386 0 0,'4'2'2893'0'0,"12"3"-1692"0"0,-10-1-900 0 0,0 0 0 0 0,1-1-1 0 0,-1 0 1 0 0,1-1-1 0 0,0 1 1 0 0,0-1 0 0 0,0 0-1 0 0,0-1 1 0 0,8 1-1 0 0,12 1-170 0 0,28-2-1 0 0,31-3 227 0 0,132-22-1 0 0,84-33-74 0 0,-170 30-115 0 0,802-193 569 0 0,-415 68-116 0 0,-99 27 305 0 0,285-98-373 0 0,-356 109-717 0 0,340-128 742 0 0,-286 76 246 0 0,-392 161-666 0 0,0-1 0 0 0,-1 0 0 0 0,1-1 0 0 0,-1 0 0 0 0,14-13 0 0 0,-13-17 399 0 0,-5 26-550 0 0,-16-9-522 0 0,4 4 46 0 0,-2 5-354 0 0,-1 0-1 0 0,0 1 1 0 0,-19-19 0 0 0,15 17 453 0 0,1 0-1 0 0,-11-16 0 0 0,-12-15 523 0 0,-9-6 579 0 0,39 41-507 0 0,-1 1 0 0 0,1 0 0 0 0,-1 1 0 0 0,0-1-1 0 0,0 1 1 0 0,-1 1 0 0 0,0-1 0 0 0,-13-8 0 0 0,15 12-116 0 0,1-1 0 0 0,-1 1 0 0 0,0-1 0 0 0,0 1 0 0 0,0 1 0 0 0,0-1 0 0 0,-10-1 0 0 0,-2 1 81 0 0,8 3-82 0 0,9-1-103 0 0,0 0-1 0 0,0 0 0 0 0,0 0 0 0 0,0 0 0 0 0,0 0 1 0 0,0 0-1 0 0,0 0 0 0 0,0 0 0 0 0,0 0 0 0 0,0 0 1 0 0,-1 0-1 0 0,1 0 0 0 0,0 0 0 0 0,0 0 0 0 0,0 0 1 0 0,0 0-1 0 0,0 0 0 0 0,0 0 0 0 0,0 0 0 0 0,0 0 1 0 0,0 0-1 0 0,0 0 0 0 0,0 0 0 0 0,0 0 0 0 0,0 0 1 0 0,0 0-1 0 0,0 0 0 0 0,0 1 0 0 0,0-1 0 0 0,-1 0 1 0 0,1 0-1 0 0,0 0 0 0 0,0 0 0 0 0,0 0 0 0 0,0 0 1 0 0,0 0-1 0 0,0 0 0 0 0,0 0 0 0 0,0 0 0 0 0,0 0 1 0 0,0 0-1 0 0,0 1 0 0 0,0-1 0 0 0,0 0 0 0 0,0 0 1 0 0,0 0-1 0 0,0 0 0 0 0,0 0 0 0 0,1 0 0 0 0,-1 0 1 0 0,0 0-1 0 0,0 0 0 0 0,0 0 0 0 0,0 0 0 0 0,0 0 1 0 0,0 0-1 0 0,0 1 0 0 0,0-1 0 0 0,0 0 0 0 0,0 0 1 0 0,0 0-1 0 0,0 0 0 0 0,3 1 15 0 0,0 1-1 0 0,0-1 1 0 0,1 1 0 0 0,-1-1-1 0 0,0 0 1 0 0,1-1 0 0 0,-1 1 0 0 0,0 0-1 0 0,1-1 1 0 0,-1 0 0 0 0,0 0-1 0 0,7 0 1 0 0,12 1 131 0 0,7 3-20 0 0,-1-2 0 0 0,0-1 0 0 0,1-1 0 0 0,-1-1 1 0 0,54-11-1 0 0,-31 5 281 0 0,-36 7-147 0 0,-15 0-251 0 0,0 0 0 0 0,1 0 0 0 0,-1 0 0 0 0,0 0 0 0 0,0 0 0 0 0,1 0 0 0 0,-1 0 0 0 0,0 1 0 0 0,0-1 1 0 0,0 0-1 0 0,1 0 0 0 0,-1 0 0 0 0,0 0 0 0 0,0 0 0 0 0,0 0 0 0 0,0 1 0 0 0,1-1 0 0 0,-1 0 0 0 0,0 0 0 0 0,0 0 0 0 0,0 1 1 0 0,0-1-1 0 0,0 0 0 0 0,0 0 0 0 0,0 0 0 0 0,1 1 0 0 0,-1-1 0 0 0,0 0 0 0 0,0 0 0 0 0,0 0 0 0 0,0 1 0 0 0,0-1 0 0 0,0 0 1 0 0,0 0-1 0 0,0 1 0 0 0,0-1 0 0 0,0 0 0 0 0,0 0 0 0 0,0 0 0 0 0,0 1 0 0 0,0-1 0 0 0,0 0 0 0 0,-1 0 0 0 0,1 1 0 0 0,-39 163 575 0 0,29-106-546 0 0,2 1 0 0 0,0 79 0 0 0,8-138-42 0 0,0 0 1 0 0,0 0-1 0 0,0 0 1 0 0,0 0-1 0 0,0 0 1 0 0,0 0-1 0 0,0 0 0 0 0,0 0 1 0 0,0 0-1 0 0,0 0 1 0 0,0 0-1 0 0,0 0 1 0 0,0 0-1 0 0,0 0 1 0 0,0 0-1 0 0,-1 0 1 0 0,1 0-1 0 0,0 0 0 0 0,0 0 1 0 0,0 0-1 0 0,0 0 1 0 0,0 0-1 0 0,0 0 1 0 0,0 0-1 0 0,0 0 1 0 0,0 0-1 0 0,0 0 0 0 0,0 0 1 0 0,0 0-1 0 0,0 0 1 0 0,0 0-1 0 0,0 0 1 0 0,0 0-1 0 0,-4-13-2072 0 0,-3-21-7844 0 0,6 23 2054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08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0 519 3057 0 0,'0'11'1431'0'0,"1"-1"0"0"0,0 1 1 0 0,1 0-1 0 0,0-1 1 0 0,0 1-1 0 0,1-1 1 0 0,1 1-1 0 0,9 18 0 0 0,-13-28-1346 0 0,1-1 0 0 0,-1 1-1 0 0,1 0 1 0 0,0 0-1 0 0,-1-1 1 0 0,1 1-1 0 0,0-1 1 0 0,0 1-1 0 0,0-1 1 0 0,0 1 0 0 0,-1-1-1 0 0,1 1 1 0 0,0-1-1 0 0,0 0 1 0 0,0 1-1 0 0,0-1 1 0 0,0 0-1 0 0,0 0 1 0 0,0 0 0 0 0,0 0-1 0 0,0 0 1 0 0,0 0-1 0 0,0 0 1 0 0,0 0-1 0 0,0 0 1 0 0,0 0-1 0 0,0 0 1 0 0,0-1 0 0 0,0 1-1 0 0,0 0 1 0 0,-1-1-1 0 0,1 1 1 0 0,0-1-1 0 0,0 1 1 0 0,0-1-1 0 0,0 1 1 0 0,-1-1 0 0 0,2-1-1 0 0,3-1 199 0 0,-1 0-1 0 0,0-1 1 0 0,0 1-1 0 0,0-1 1 0 0,5-7-1 0 0,14-25 394 0 0,-1 0 0 0 0,24-58 0 0 0,-7 13-714 0 0,-28 57 33 0 0,-1-1 0 0 0,0 0 0 0 0,8-38 0 0 0,9-80 240 0 0,-24 129-252 0 0,0-21 185 0 0,-3 33-140 0 0,0 0 0 0 0,0 1 0 0 0,0-1-1 0 0,0 1 1 0 0,0-1 0 0 0,0 1 0 0 0,-1-1-1 0 0,1 1 1 0 0,0-1 0 0 0,-1 1 0 0 0,1-1-1 0 0,-1 1 1 0 0,0-1 0 0 0,0 1 0 0 0,1-1 0 0 0,-1 1-1 0 0,0 0 1 0 0,-2-3 0 0 0,2 4-21 0 0,1 0 0 0 0,-1 0 1 0 0,0 0-1 0 0,1 1 1 0 0,-1-1-1 0 0,1 0 0 0 0,-1 0 1 0 0,1 0-1 0 0,-1 0 0 0 0,1 0 1 0 0,-1 1-1 0 0,1-1 1 0 0,-1 0-1 0 0,1 0 0 0 0,-1 1 1 0 0,1-1-1 0 0,-1 0 0 0 0,1 1 1 0 0,-1-1-1 0 0,1 1 0 0 0,0-1 1 0 0,-1 0-1 0 0,1 1 1 0 0,0-1-1 0 0,-1 1 0 0 0,1-1 1 0 0,0 1-1 0 0,0-1 0 0 0,-1 1 1 0 0,1-1-1 0 0,0 1 1 0 0,0-1-1 0 0,0 2 0 0 0,-10 21-75 0 0,9-22 71 0 0,-11 36-96 0 0,2 1 0 0 0,1 1 0 0 0,2-1 0 0 0,-2 48-1 0 0,5 157-76 0 0,5-208-329 0 0,1-1 0 0 0,1 1 0 0 0,2-1 0 0 0,2 0 0 0 0,17 53 0 0 0,-23-84 393 0 0,0 0-1 0 0,1 0 1 0 0,-1 0 0 0 0,1 0-1 0 0,-1 0 1 0 0,1 0 0 0 0,0 0 0 0 0,0-1-1 0 0,0 1 1 0 0,0-1 0 0 0,1 0-1 0 0,-1 1 1 0 0,1-1 0 0 0,-1 0-1 0 0,1 0 1 0 0,0-1 0 0 0,4 3-1 0 0,-4-3 41 0 0,0 0 1 0 0,1-1-1 0 0,-1 1 0 0 0,0-1 0 0 0,1 0 0 0 0,-1 0 0 0 0,1 0 0 0 0,-1 0 0 0 0,1-1 0 0 0,-1 0 0 0 0,0 1 1 0 0,1-1-1 0 0,-1 0 0 0 0,0-1 0 0 0,0 1 0 0 0,5-3 0 0 0,3-2 16 0 0,0-1-1 0 0,-1 0 1 0 0,1 0 0 0 0,-2-1-1 0 0,16-15 1 0 0,41-51-182 0 0,-56 61 225 0 0,23-32-12 0 0,-2-1 1 0 0,-2-1 0 0 0,39-88-1 0 0,-34 58-208 0 0,-15 33 329 0 0,31-52 1 0 0,-49 93-42 0 0,1 0 1 0 0,0 1-1 0 0,-1-1 1 0 0,1 1 0 0 0,0 0-1 0 0,1-1 1 0 0,-1 1 0 0 0,0 0-1 0 0,1 0 1 0 0,-1 0-1 0 0,4-1 1 0 0,-5 2-26 0 0,0 1 0 0 0,0 0 0 0 0,0 0-1 0 0,0 0 1 0 0,0 0 0 0 0,0 0 0 0 0,0 0 0 0 0,0 0 0 0 0,0 0 0 0 0,0 0-1 0 0,0 0 1 0 0,0 0 0 0 0,0 0 0 0 0,0 1 0 0 0,0-1 0 0 0,0 0-1 0 0,0 1 1 0 0,0-1 0 0 0,0 1 0 0 0,-1-1 0 0 0,1 1 0 0 0,0-1 0 0 0,0 1-1 0 0,-1 0 1 0 0,1-1 0 0 0,0 1 0 0 0,-1 0 0 0 0,1 0 0 0 0,0 0 0 0 0,-1-1-1 0 0,1 1 1 0 0,-1 0 0 0 0,1 0 0 0 0,-1 0 0 0 0,0 0 0 0 0,1 0-1 0 0,-1 2 1 0 0,11 27 194 0 0,-1 1 0 0 0,-1 1 0 0 0,-2-1 0 0 0,5 54 0 0 0,2 9-23 0 0,-6-44-245 0 0,-6-32-296 0 0,1 0 1 0 0,0 0 0 0 0,11 31 0 0 0,-13-48 70 0 0,5 12-1774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3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5 139 2369 0 0,'0'0'211'0'0,"0"0"1"0"0,-1 1 0 0 0,1-1 0 0 0,0 0 0 0 0,-1 0 0 0 0,1 1 0 0 0,0-1 0 0 0,0 0 0 0 0,-1 1 0 0 0,1-1 0 0 0,0 0-1 0 0,0 1 1 0 0,0-1 0 0 0,-1 0 0 0 0,1 1 0 0 0,0-1 0 0 0,0 1 0 0 0,0-1 0 0 0,0 0 0 0 0,0 1 0 0 0,0-1 0 0 0,0 1-1 0 0,0-1 1 0 0,0 0 0 0 0,0 1 0 0 0,0-1 0 0 0,0 1 0 0 0,0-1 0 0 0,0 0 0 0 0,0 1 0 0 0,0-1 0 0 0,0 1 0 0 0,0-1 0 0 0,1 0-1 0 0,-1 1 1 0 0,0-1 0 0 0,0 0 0 0 0,0 1 0 0 0,1-1 0 0 0,-1 0 0 0 0,0 1 0 0 0,1-1 0 0 0,-1 1 0 0 0,1-1-68 0 0,0 0 0 0 0,0 1 0 0 0,-1-1 0 0 0,1 0 0 0 0,0 0 0 0 0,0 1 0 0 0,-1-1 0 0 0,1 0 0 0 0,0 0 0 0 0,0 0 0 0 0,0 0 0 0 0,-1 0 0 0 0,1 0 0 0 0,0 0 0 0 0,0 0 0 0 0,0 0 1 0 0,-1-1-1 0 0,1 1 0 0 0,0 0 0 0 0,0 0 0 0 0,-1-1 0 0 0,1 1 0 0 0,1-1 0 0 0,46-32 1469 0 0,-23 14-1661 0 0,1 1 1 0 0,1 2-1 0 0,1 1 0 0 0,52-21 1 0 0,-36 23-6643 0 0,-31 10 720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0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12899 0 0,'0'0'3368'0'0,"4"0"-3015"0"0,-1 2-121 0 0,5 1-48 0 0,-1 3-88 0 0,-1-2 64 0 0,1 1-56 0 0,-1 2-8 0 0,-1 3-56 0 0,1-3 0 0 0,1 2-88 0 0,-1-1-136 0 0,-3 1-416 0 0,3-2-1609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94 12587 0 0,'9'-6'999'0'0,"-5"5"-260"0"0,-1-2 0 0 0,0 1 0 0 0,0 0 0 0 0,1 0 0 0 0,-1-1 0 0 0,-1 0 0 0 0,4-3 0 0 0,-5 5-624 0 0,-1 0-1 0 0,0 0 0 0 0,1 0 1 0 0,-1 0-1 0 0,0 0 1 0 0,1 1-1 0 0,-1-1 1 0 0,0 0-1 0 0,0 0 1 0 0,0 0-1 0 0,0 0 0 0 0,0 0 1 0 0,0 0-1 0 0,0 0 1 0 0,0 0-1 0 0,0 0 1 0 0,-1 0-1 0 0,1 0 0 0 0,0 0 1 0 0,-1 0-1 0 0,1 0 1 0 0,0 0-1 0 0,-1 0 1 0 0,1 0-1 0 0,-1 0 1 0 0,0 1-1 0 0,1-1 0 0 0,-1 0 1 0 0,0 0-1 0 0,1 1 1 0 0,-1-1-1 0 0,0 0 1 0 0,0 0-1 0 0,-2-2-75 0 0,0 0 0 0 0,0 0 1 0 0,0 0-1 0 0,-1 1 0 0 0,1-1 0 0 0,-1 1 0 0 0,1 0 0 0 0,-1 0 1 0 0,0 0-1 0 0,0 0 0 0 0,0 1 0 0 0,0-1 0 0 0,0 1 0 0 0,0 0 1 0 0,0 0-1 0 0,0 1 0 0 0,0-1 0 0 0,0 1 0 0 0,-1 0 0 0 0,1 0 1 0 0,0 0-1 0 0,0 1 0 0 0,0-1 0 0 0,-1 1 0 0 0,1 0 0 0 0,0 0 1 0 0,0 1-1 0 0,0-1 0 0 0,0 1 0 0 0,1 0 0 0 0,-1 0 0 0 0,0 0 1 0 0,1 0-1 0 0,-1 1 0 0 0,1 0 0 0 0,0-1 0 0 0,-6 7 0 0 0,-2 5-74 0 0,0 1 0 0 0,1 0 0 0 0,1 0-1 0 0,0 1 1 0 0,1 0 0 0 0,1 1 0 0 0,1-1-1 0 0,-9 32 1 0 0,5-3-167 0 0,2 1-1 0 0,-3 54 1 0 0,10-92 109 0 0,1 0 0 0 0,0 0-1 0 0,0 0 1 0 0,1 0 0 0 0,0 0 0 0 0,0 0 0 0 0,4 10-1 0 0,-4-16 80 0 0,-1 0-1 0 0,1-1 1 0 0,0 1 0 0 0,-1-1-1 0 0,1 1 1 0 0,0-1-1 0 0,0 1 1 0 0,0-1-1 0 0,0 1 1 0 0,1-1 0 0 0,-1 0-1 0 0,0 0 1 0 0,1 0-1 0 0,-1 1 1 0 0,0-1-1 0 0,1-1 1 0 0,-1 1 0 0 0,1 0-1 0 0,0 0 1 0 0,-1 0-1 0 0,1-1 1 0 0,0 1-1 0 0,-1-1 1 0 0,1 1 0 0 0,0-1-1 0 0,0 0 1 0 0,-1 0-1 0 0,1 0 1 0 0,0 0-1 0 0,0 0 1 0 0,-1 0 0 0 0,1 0-1 0 0,0 0 1 0 0,0-1-1 0 0,-1 1 1 0 0,1-1-1 0 0,0 1 1 0 0,-1-1 0 0 0,3-1-1 0 0,4-1 31 0 0,-1-1 0 0 0,0 0 0 0 0,1 0 0 0 0,-2-1 0 0 0,1 0 1 0 0,11-10-1 0 0,34-40 451 0 0,-42 44-383 0 0,-3 1 72 0 0,0 1 0 0 0,0-1-1 0 0,5-13 1 0 0,-6 13 109 0 0,0 0 1 0 0,14-19-1 0 0,-19 28-245 0 0,-1 0 1 0 0,1 0-1 0 0,-1 0 0 0 0,1 0 0 0 0,0 1 0 0 0,-1-1 0 0 0,1 0 0 0 0,0 1 1 0 0,0-1-1 0 0,0 0 0 0 0,-1 1 0 0 0,1-1 0 0 0,0 1 0 0 0,0-1 0 0 0,0 1 1 0 0,0-1-1 0 0,0 1 0 0 0,0 0 0 0 0,0 0 0 0 0,0-1 0 0 0,0 1 0 0 0,0 0 1 0 0,0 0-1 0 0,0 0 0 0 0,0 0 0 0 0,0 0 0 0 0,0 0 0 0 0,0 0 0 0 0,0 1 1 0 0,0-1-1 0 0,0 0 0 0 0,0 0 0 0 0,0 1 0 0 0,0-1 0 0 0,0 1 0 0 0,0-1 1 0 0,0 1-1 0 0,0-1 0 0 0,-1 1 0 0 0,1-1 0 0 0,0 1 0 0 0,0 0 0 0 0,-1-1 1 0 0,1 1-1 0 0,0 0 0 0 0,-1 0 0 0 0,1 0 0 0 0,-1 0 0 0 0,1-1 0 0 0,-1 1 1 0 0,1 0-1 0 0,0 2 0 0 0,4 7 65 0 0,-1 0 0 0 0,0 0 1 0 0,5 21-1 0 0,-6-21-52 0 0,22 83 50 0 0,-4 1 1 0 0,17 167 0 0 0,-37-225-69 0 0,-2 0 0 0 0,-1 1 0 0 0,-1-1 1 0 0,-2 0-1 0 0,-15 49 0 0 0,-64 171-322 0 0,81-248 299 0 0,-43 102-80 0 0,40-98 89 0 0,-1 0 1 0 0,0 0-1 0 0,-1-1 1 0 0,0 0-1 0 0,0 0 1 0 0,-17 15-1 0 0,24-25-8 0 0,-1 1 0 0 0,1-1 0 0 0,0 0 0 0 0,-1 0 0 0 0,1 0 0 0 0,-1 0 0 0 0,0 0-1 0 0,1 0 1 0 0,-1 0 0 0 0,0 0 0 0 0,1-1 0 0 0,-1 1 0 0 0,0-1 0 0 0,0 1 0 0 0,0-1 0 0 0,1 0 0 0 0,-1 1 0 0 0,0-1-1 0 0,0 0 1 0 0,0 0 0 0 0,0-1 0 0 0,0 1 0 0 0,1 0 0 0 0,-1-1 0 0 0,-2 0 0 0 0,1 0-58 0 0,0-1 0 0 0,0 0 0 0 0,0 0 0 0 0,0-1 0 0 0,0 1 0 0 0,1-1 0 0 0,-1 1 1 0 0,1-1-1 0 0,0 0 0 0 0,-1 0 0 0 0,1 0 0 0 0,-1-4 0 0 0,-4-6-426 0 0,1 0 0 0 0,0-1 0 0 0,1 0 0 0 0,1 0 0 0 0,0 0-1 0 0,1-1 1 0 0,0 1 0 0 0,0-23 0 0 0,1-10-3424 0 0,6-62 1 0 0,-1 54-2328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2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47 280 9522 0 0,'0'4'645'0'0,"0"0"0"0"0,1 0 0 0 0,0 0 0 0 0,-1 0 0 0 0,1 0 0 0 0,2 4 0 0 0,-2-7-542 0 0,-1 0 0 0 0,0 0 1 0 0,0 0-1 0 0,1 0 0 0 0,-1-1 0 0 0,0 1 0 0 0,1 0 0 0 0,-1 0 0 0 0,1 0 0 0 0,-1-1 1 0 0,1 1-1 0 0,0 0 0 0 0,-1-1 0 0 0,1 1 0 0 0,0 0 0 0 0,-1-1 0 0 0,1 1 0 0 0,0-1 0 0 0,-1 1 1 0 0,1-1-1 0 0,0 0 0 0 0,0 1 0 0 0,0-1 0 0 0,0 0 0 0 0,-1 1 0 0 0,1-1 0 0 0,0 0 1 0 0,0 0-1 0 0,0 0 0 0 0,0 0 0 0 0,2 0 0 0 0,0-2 127 0 0,0 0 1 0 0,0 0-1 0 0,0-1 0 0 0,-1 0 1 0 0,1 1-1 0 0,0-1 1 0 0,-1 0-1 0 0,0 0 0 0 0,0 0 1 0 0,0 0-1 0 0,2-5 0 0 0,1 1-28 0 0,72-113 1276 0 0,-71 111-1427 0 0,-1 1 1 0 0,-1-2 0 0 0,1 1 0 0 0,-1 0 0 0 0,-1-1-1 0 0,3-10 1 0 0,-5 16-26 0 0,0 0 0 0 0,-1 0 0 0 0,1 1-1 0 0,-1-1 1 0 0,0 0 0 0 0,0 0 0 0 0,0 0 0 0 0,0 0-1 0 0,-1 1 1 0 0,0-1 0 0 0,1 0 0 0 0,-1 1 0 0 0,-1-1 0 0 0,1 0-1 0 0,0 1 1 0 0,-1-1 0 0 0,0 1 0 0 0,0 0 0 0 0,-2-4 0 0 0,3 6-12 0 0,-1 0 0 0 0,1-1 0 0 0,0 1 0 0 0,0 0 1 0 0,-1 1-1 0 0,1-1 0 0 0,0 0 0 0 0,-1 0 1 0 0,1 0-1 0 0,-1 1 0 0 0,1-1 0 0 0,-1 1 1 0 0,1-1-1 0 0,-1 1 0 0 0,1 0 0 0 0,-1-1 0 0 0,0 1 1 0 0,1 0-1 0 0,-1 0 0 0 0,1 0 0 0 0,-1 0 1 0 0,0 1-1 0 0,1-1 0 0 0,-1 0 0 0 0,1 1 1 0 0,-1-1-1 0 0,1 1 0 0 0,-1-1 0 0 0,1 1 0 0 0,-1 0 1 0 0,-1 1-1 0 0,-2 1-26 0 0,-1 0 0 0 0,1 1 0 0 0,0-1 0 0 0,1 1-1 0 0,-1 0 1 0 0,-6 8 0 0 0,2 0-16 0 0,0 1-1 0 0,1 0 1 0 0,0 0 0 0 0,1 0-1 0 0,-6 18 1 0 0,1 2-95 0 0,-9 39 0 0 0,10-27 66 0 0,-7 70-1 0 0,16-92-129 0 0,1 0 0 0 0,1 0 0 0 0,1 1-1 0 0,8 44 1 0 0,-8-62-11 0 0,1-1 0 0 0,0 1 0 0 0,0-1 0 0 0,0 0 0 0 0,0 0 0 0 0,1 0 0 0 0,0 0 0 0 0,5 8 0 0 0,-7-12 146 0 0,0 1 1 0 0,1-1-1 0 0,-1 0 0 0 0,0 1 0 0 0,1-1 0 0 0,-1 0 0 0 0,1 0 1 0 0,-1 0-1 0 0,1 0 0 0 0,-1 0 0 0 0,1 0 0 0 0,0-1 1 0 0,0 1-1 0 0,-1 0 0 0 0,1-1 0 0 0,0 0 0 0 0,0 1 0 0 0,0-1 1 0 0,-1 0-1 0 0,1 0 0 0 0,0 0 0 0 0,0 0 0 0 0,0 0 0 0 0,0 0 1 0 0,-1 0-1 0 0,1-1 0 0 0,0 1 0 0 0,0-1 0 0 0,3-1 1 0 0,8-4 31 0 0,-1-1 0 0 0,0 0 0 0 0,0-1 0 0 0,-1-1 0 0 0,0 0 0 0 0,0 0 0 0 0,11-14 1 0 0,-7 6 140 0 0,-1-1 1 0 0,0 0 0 0 0,19-36 0 0 0,-20 26 36 0 0,0 0 0 0 0,-2-1 0 0 0,-2 0 1 0 0,0 0-1 0 0,4-33 0 0 0,-9 43-109 0 0,-3 6 78 0 0,2 0 0 0 0,0 0 0 0 0,1 0 0 0 0,5-14 0 0 0,10 74 457 0 0,-11-25-572 0 0,38 99 309 0 0,-39-98-245 0 0,-1 0 0 0 0,-1 0 0 0 0,2 35 0 0 0,-2-35 200 0 0,-2-20 107 0 0,2-16 102 0 0,12-62 109 0 0,25-122-439 0 0,-37 172-84 0 0,1 0-1 0 0,16-45 0 0 0,-21 68-68 0 0,0 1-1 0 0,-1-1 1 0 0,1 0-1 0 0,0 1 1 0 0,0-1-1 0 0,0 0 1 0 0,0 1-1 0 0,0-1 1 0 0,0 1-1 0 0,1-1 1 0 0,-1 1-1 0 0,0 0 1 0 0,1 0-1 0 0,-1-1 1 0 0,1 1-1 0 0,-1 0 1 0 0,1 0-1 0 0,0 0 1 0 0,-1 1-1 0 0,1-1 1 0 0,0 0-1 0 0,2 0 1 0 0,-1 1-2 0 0,0 0 1 0 0,0 0 0 0 0,0 0 0 0 0,-1 1-1 0 0,1-1 1 0 0,0 1 0 0 0,-1-1-1 0 0,1 1 1 0 0,0 0 0 0 0,-1 0-1 0 0,1 0 1 0 0,-1 1 0 0 0,4 1-1 0 0,6 5-6 0 0,-1 1 0 0 0,-1 0 0 0 0,1 0 0 0 0,14 19-1 0 0,19 18-94 0 0,-32-34 65 0 0,0 0 1 0 0,0 1 0 0 0,-1 0 0 0 0,-1 1-1 0 0,11 18 1 0 0,-15-19-165 0 0,0 1 0 0 0,0 1-1 0 0,-1-1 1 0 0,5 28 0 0 0,-1 28-4144 0 0,-3-34-3503 0 0,-2-24 1443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3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27 18076 0 0,'-3'-3'273'0'0,"-1"1"0"0"0,1-1 0 0 0,-1 1 0 0 0,1-1 0 0 0,-1 1 0 0 0,0 0 0 0 0,0 0 0 0 0,0 1 0 0 0,0-1 0 0 0,0 1 1 0 0,0 0-1 0 0,0 0 0 0 0,0 0 0 0 0,-1 1 0 0 0,1-1 0 0 0,0 1 0 0 0,-1 0 0 0 0,1 0 0 0 0,-6 1 0 0 0,-1 1 18 0 0,1-1 0 0 0,-1 2 1 0 0,1-1-1 0 0,-1 2 0 0 0,1-1 0 0 0,0 1 0 0 0,-13 7 0 0 0,17-7-235 0 0,0 0-1 0 0,0 1 0 0 0,0 0 0 0 0,0 0 0 0 0,1 0 0 0 0,0 0 1 0 0,0 1-1 0 0,0 0 0 0 0,1 0 0 0 0,-1 1 0 0 0,-4 9 0 0 0,2 1-58 0 0,1 0 0 0 0,0 0 0 0 0,1 0 0 0 0,1 1 0 0 0,1 0 1 0 0,0 0-1 0 0,1-1 0 0 0,1 1 0 0 0,1 1 0 0 0,4 32 0 0 0,5 15-111 0 0,30 104 0 0 0,-18-84 42 0 0,42 154-120 0 0,-25-104 13 0 0,22 154-1 0 0,-48-197 124 0 0,1 111-1 0 0,-13-169 46 0 0,-2 0 1 0 0,-1 0 0 0 0,-2 0 0 0 0,-1 0 0 0 0,-2 0-1 0 0,-17 46 1 0 0,25-79-108 0 0,-1-1 0 0 0,1 1 0 0 0,-1 0 0 0 0,0-1 0 0 0,1 1-1 0 0,-1 0 1 0 0,0-1 0 0 0,0 1 0 0 0,0-1 0 0 0,0 1 0 0 0,0-1 0 0 0,0 0 0 0 0,0 0-1 0 0,-1 1 1 0 0,1-1 0 0 0,0 0 0 0 0,-1 0 0 0 0,1 0 0 0 0,-1 0 0 0 0,1 0 0 0 0,-1-1 0 0 0,0 1-1 0 0,1 0 1 0 0,-1-1 0 0 0,0 1 0 0 0,1-1 0 0 0,-1 1 0 0 0,0-1 0 0 0,0 0 0 0 0,1 0-1 0 0,-1 0 1 0 0,0 0 0 0 0,0 0 0 0 0,-2-1 0 0 0,0 0-529 0 0,0-1-1 0 0,0 0 1 0 0,0 0 0 0 0,0 0 0 0 0,1 0-1 0 0,-1 0 1 0 0,1-1 0 0 0,0 0-1 0 0,0 1 1 0 0,-1-1 0 0 0,2 0 0 0 0,-1-1-1 0 0,-3-4 1 0 0,-7-12-5336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3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12939 0 0,'1'-4'395'0'0,"-1"0"0"0"0,1 0 0 0 0,1 1 0 0 0,-1-1 0 0 0,0 0 0 0 0,1 0 0 0 0,0 1 0 0 0,0-1 1 0 0,0 1-1 0 0,0 0 0 0 0,0 0 0 0 0,1-1 0 0 0,5-4 0 0 0,9-14 392 0 0,21-31-714 0 0,2 2-1 0 0,50-48 1 0 0,-22 26-1800 0 0,-5 6-7406 0 0,-41 46 3511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1128 0 0,'3'-4'8782'0'0,"4"-13"-7284"0"0,0-27-1428 0 0,-7 44 17 0 0,-1 1 25 0 0,1-1 1 0 0,-1 0-1 0 0,1 1 0 0 0,-1 0 0 0 0,1-1 0 0 0,-1 1 0 0 0,1-1 1 0 0,0 1-1 0 0,-1-1 0 0 0,1 1 0 0 0,0 0 0 0 0,0-1 1 0 0,-1 1-1 0 0,1 0 0 0 0,0-1 0 0 0,0 1 0 0 0,0 0 1 0 0,0-1-1 0 0,0 1 0 0 0,0 0 0 0 0,0-1 0 0 0,0 1 0 0 0,0 0 1 0 0,0 24 5281 0 0,0-21-4558 0 0,0 35 623 0 0,4 113 37 0 0,-1-129-1494 0 0,0 0 0 0 0,2-1-1 0 0,0 1 1 0 0,14 35 0 0 0,-15-47-13 0 0,0-1-41 0 0,0 0-1 0 0,0-1 1 0 0,1 1-1 0 0,11 16 0 0 0,-15-24 34 0 0,0-1 0 0 0,1 1-1 0 0,-1-1 1 0 0,0 0 0 0 0,1 1-1 0 0,-1-1 1 0 0,1 0 0 0 0,-1 0-1 0 0,1 0 1 0 0,-1 0 0 0 0,1 0-1 0 0,0 0 1 0 0,0 0 0 0 0,-1 0-1 0 0,1-1 1 0 0,0 1 0 0 0,0-1-1 0 0,0 0 1 0 0,0 1 0 0 0,0-1-1 0 0,0 0 1 0 0,0 0 0 0 0,0 0-1 0 0,0 0 1 0 0,-1 0 0 0 0,1-1-1 0 0,0 1 1 0 0,0-1 0 0 0,0 1-1 0 0,0-1 1 0 0,0 1 0 0 0,-1-1-1 0 0,4-2 1 0 0,5-3 24 0 0,0-1 1 0 0,0 0-1 0 0,-1-1 1 0 0,0 0-1 0 0,-1 0 0 0 0,1-1 1 0 0,-2 0-1 0 0,1 0 1 0 0,-1-1-1 0 0,-1 0 1 0 0,10-19-1 0 0,-5 5 161 0 0,0-1-1 0 0,-2 0 1 0 0,-1-1 0 0 0,6-32-1 0 0,-12 39-47 0 0,2-14 132 0 0,-4 31-229 0 0,0 1-1 0 0,0 0 1 0 0,1-1 0 0 0,-1 1 0 0 0,0 0 0 0 0,1 0 0 0 0,0-1 0 0 0,-1 1-1 0 0,1 0 1 0 0,0 0 0 0 0,-1-1 0 0 0,1 1 0 0 0,0 0 0 0 0,0 0 0 0 0,0 0-1 0 0,0 0 1 0 0,1-1 0 0 0,-1 3-16 0 0,0-1-1 0 0,0 0 0 0 0,0 1 1 0 0,0-1-1 0 0,-1 1 1 0 0,1-1-1 0 0,0 1 0 0 0,0-1 1 0 0,-1 1-1 0 0,1-1 1 0 0,0 1-1 0 0,-1 0 1 0 0,1 0-1 0 0,-1-1 0 0 0,1 1 1 0 0,-1 0-1 0 0,1 0 1 0 0,0 0-1 0 0,9 17 78 0 0,37 73-108 0 0,41 70-1041 0 0,-85-156 879 0 0,0 0-521 0 0,0-1 1 0 0,1 1-1 0 0,-1 0 1 0 0,7 5-1 0 0,-9-10 501 0 0,-1 1 0 0 0,1 0 0 0 0,0-1 0 0 0,-1 1 0 0 0,1-1 0 0 0,0 1 0 0 0,0-1 0 0 0,-1 0 0 0 0,1 1 0 0 0,0-1-1 0 0,0 0 1 0 0,0 1 0 0 0,0-1 0 0 0,0 0 0 0 0,-1 0 0 0 0,1 0 0 0 0,0 0 0 0 0,0 0 0 0 0,0 0 0 0 0,0 0 0 0 0,0 0 0 0 0,0 0 0 0 0,0 0 0 0 0,-1 0 0 0 0,1 0 0 0 0,0-1 0 0 0,0 1 0 0 0,0 0 0 0 0,0-1 0 0 0,-1 1-1 0 0,1-1 1 0 0,0 1 0 0 0,0-1 0 0 0,-1 1 0 0 0,2-1 0 0 0,18-18-6078 0 0,-9 5 2611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4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7506 0 0,'7'6'1945'0'0,"-2"1"1"0"0,1 0 0 0 0,6 10 0 0 0,9 25 560 0 0,7 49-1130 0 0,-27-87-1297 0 0,-1 1 0 0 0,1-1-1 0 0,-1 1 1 0 0,0-1 0 0 0,0 1 0 0 0,-1-1 0 0 0,1 0 0 0 0,-1 1 0 0 0,0-1 0 0 0,0 1 0 0 0,-1-1 0 0 0,1 0 0 0 0,-1 0-1 0 0,0 0 1 0 0,0 0 0 0 0,0 0 0 0 0,-6 7 0 0 0,13-55 1916 0 0,15-51-1577 0 0,-4 30-232 0 0,-16 61-182 0 0,1-1-1 0 0,0 1 0 0 0,0 0 1 0 0,1 0-1 0 0,-1 1 0 0 0,1-1 1 0 0,0 0-1 0 0,0 0 1 0 0,0 1-1 0 0,6-7 0 0 0,-7 9-2 0 0,0 0-1 0 0,0 0 0 0 0,0 0 0 0 0,1 1 1 0 0,-1-1-1 0 0,0 0 0 0 0,1 0 1 0 0,-1 1-1 0 0,0-1 0 0 0,1 1 0 0 0,-1 0 1 0 0,1-1-1 0 0,-1 1 0 0 0,1 0 1 0 0,-1 0-1 0 0,1 0 0 0 0,-1 0 0 0 0,1 0 1 0 0,-1 0-1 0 0,1 0 0 0 0,-1 0 1 0 0,0 1-1 0 0,1-1 0 0 0,-1 1 0 0 0,1-1 1 0 0,-1 1-1 0 0,0-1 0 0 0,1 1 1 0 0,-1 0-1 0 0,0 0 0 0 0,1-1 0 0 0,-1 1 1 0 0,1 2-1 0 0,19 13-16 0 0,-1 2 0 0 0,30 33 0 0 0,7 5-133 0 0,-4-8-379 0 0,-20-19-1930 0 0,-1 0-5931 0 0,-21-20 1413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4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228 319 15283 0 0,'-7'4'3012'0'0,"-16"4"-1583"0"0,9-3-813 0 0,2 1-504 0 0,0 0 0 0 0,1 1-1 0 0,0 0 1 0 0,1 1 0 0 0,-1 1 0 0 0,2-1-1 0 0,-1 1 1 0 0,1 1 0 0 0,0 0-1 0 0,1 0 1 0 0,0 1 0 0 0,1 0-1 0 0,-12 23 1 0 0,13-22-127 0 0,0 1-1 0 0,1 0 1 0 0,0 1-1 0 0,1-1 1 0 0,1 1-1 0 0,0-1 1 0 0,1 1 0 0 0,0 0-1 0 0,1 0 1 0 0,1 0-1 0 0,0 0 1 0 0,4 28-1 0 0,-2-34-23 0 0,0 1 0 0 0,1 0 0 0 0,0-1 0 0 0,0 1 1 0 0,1-1-1 0 0,0 0 0 0 0,0 0 0 0 0,1 0 0 0 0,0-1 0 0 0,0 1 0 0 0,1-1 0 0 0,11 11 0 0 0,-12-14 23 0 0,1 0 1 0 0,-1 0-1 0 0,1 0 1 0 0,0-1-1 0 0,0 0 1 0 0,0 0-1 0 0,0-1 1 0 0,1 1-1 0 0,-1-1 1 0 0,1-1-1 0 0,-1 1 1 0 0,1-1-1 0 0,0 0 1 0 0,-1-1-1 0 0,1 1 1 0 0,0-1-1 0 0,11-2 1 0 0,-4 0 48 0 0,0 0 1 0 0,0-1 0 0 0,0-1-1 0 0,0-1 1 0 0,0 0-1 0 0,-1 0 1 0 0,0-1-1 0 0,0-1 1 0 0,0 0-1 0 0,17-15 1 0 0,-16 11 132 0 0,-1 0 1 0 0,-1-1-1 0 0,0-1 1 0 0,-1 0-1 0 0,0-1 1 0 0,-1 0-1 0 0,-1-1 0 0 0,12-24 1 0 0,-7 9-39 0 0,-2-2 0 0 0,-1 0 0 0 0,-1-1 0 0 0,-2 1 0 0 0,-1-2 0 0 0,-2 1 0 0 0,-1-1 0 0 0,-1 1 0 0 0,-2-1 0 0 0,-2 0 0 0 0,-1 0 0 0 0,-9-45 0 0 0,7 50-27 0 0,3 18-18 0 0,-1-1 0 0 0,0 1 0 0 0,-1 0 0 0 0,0 0 0 0 0,0 0 0 0 0,-1 0 0 0 0,0 1 0 0 0,-1-1 0 0 0,-8-12 0 0 0,13 23-81 0 0,0 0 0 0 0,0 0-1 0 0,0 0 1 0 0,0 0 0 0 0,0 0 0 0 0,0 0-1 0 0,0 0 1 0 0,0 0 0 0 0,-1 0-1 0 0,1-1 1 0 0,0 1 0 0 0,0 0 0 0 0,0 0-1 0 0,0 0 1 0 0,0 0 0 0 0,0 0 0 0 0,0 0-1 0 0,0 0 1 0 0,0 0 0 0 0,0 0 0 0 0,0 0-1 0 0,0 0 1 0 0,-1 0 0 0 0,1 0-1 0 0,0 0 1 0 0,0 0 0 0 0,0 0 0 0 0,0 0-1 0 0,0 0 1 0 0,0 0 0 0 0,0 0 0 0 0,0 0-1 0 0,-1 0 1 0 0,1 0 0 0 0,0 0 0 0 0,0 0-1 0 0,0 0 1 0 0,0 0 0 0 0,0 0 0 0 0,0 0-1 0 0,0 0 1 0 0,0 0 0 0 0,0 0-1 0 0,-1 0 1 0 0,1 0 0 0 0,0 0 0 0 0,0 0-1 0 0,0 0 1 0 0,0 0 0 0 0,0 0 0 0 0,0 0-1 0 0,0 0 1 0 0,0 1 0 0 0,-2 7 113 0 0,1 10 24 0 0,15 121-226 0 0,52 223 1 0 0,-51-302-437 0 0,25 64 1 0 0,11-8-6272 0 0,-46-106 3841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0 149 13771 0 0,'65'-26'1367'0'0,"-20"9"-72"0"0,-1-2-1 0 0,-2-1 1 0 0,65-42-1 0 0,-96 58-885 0 0,-7 10 104 0 0,-7 21 233 0 0,0-15-801 0 0,1 9 2 0 0,0 0 0 0 0,1 1 0 0 0,1-1 1 0 0,1 0-1 0 0,1 0 0 0 0,1 1 0 0 0,1-1 1 0 0,1-1-1 0 0,1 1 0 0 0,0-1 0 0 0,2 0 0 0 0,0 0 1 0 0,21 34-1 0 0,-29-53-33 0 0,0 0 0 0 0,1 0 1 0 0,-1-1-1 0 0,1 1 0 0 0,-1 0 1 0 0,1 0-1 0 0,-1 0 0 0 0,1-1 0 0 0,-1 1 1 0 0,1 0-1 0 0,0-1 0 0 0,-1 1 1 0 0,1-1-1 0 0,0 1 0 0 0,0-1 0 0 0,0 1 1 0 0,-1-1-1 0 0,1 1 0 0 0,0-1 1 0 0,0 0-1 0 0,0 1 0 0 0,0-1 0 0 0,0 0 1 0 0,0 0-1 0 0,-1 1 0 0 0,1-1 1 0 0,0 0-1 0 0,0 0 0 0 0,0 0 0 0 0,0 0 1 0 0,0-1-1 0 0,0 1 0 0 0,1 0 1 0 0,-1-1-397 0 0,1 0 1 0 0,-1 0 0 0 0,0-1-1 0 0,0 1 1 0 0,0 0 0 0 0,0 0 0 0 0,0-1-1 0 0,-1 1 1 0 0,1 0 0 0 0,0-1-1 0 0,-1 1 1 0 0,1-1 0 0 0,-1 1 0 0 0,1-1-1 0 0,-1 1 1 0 0,0-1 0 0 0,1 1-1 0 0,-1-1 1 0 0,0-2 0 0 0,0-12-5048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5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14955 0 0,'0'19'1180'0'0,"0"-4"-490"0"0,0 0 1 0 0,0-1-1 0 0,-2 1 1 0 0,-6 29-1 0 0,2-21-169 0 0,0 0 1 0 0,-2 31-1 0 0,7-43-470 0 0,0 0-1 0 0,1 1 1 0 0,0-1 0 0 0,1 1-1 0 0,0-1 1 0 0,5 21 0 0 0,-4-27-53 0 0,-1-1 1 0 0,1 1-1 0 0,0-1 0 0 0,0 0 0 0 0,0 0 1 0 0,1 0-1 0 0,0 0 0 0 0,-1 0 1 0 0,1 0-1 0 0,1-1 0 0 0,-1 1 1 0 0,0-1-1 0 0,1 0 0 0 0,0 0 0 0 0,6 4 1 0 0,-5-4 80 0 0,1-1 0 0 0,0 1 0 0 0,0-1-1 0 0,0 0 1 0 0,0-1 0 0 0,0 1 0 0 0,0-1 0 0 0,0 0 0 0 0,1-1 0 0 0,10 0 0 0 0,-7 0 152 0 0,0-1 0 0 0,0-1-1 0 0,0 0 1 0 0,0 0 0 0 0,0-1 0 0 0,-1 0 0 0 0,1-1 0 0 0,-1 0 0 0 0,0 0-1 0 0,0-1 1 0 0,0 0 0 0 0,0-1 0 0 0,-1 1 0 0 0,9-10 0 0 0,-12 10-60 0 0,0 0 1 0 0,0 0 0 0 0,0-1-1 0 0,-1 0 1 0 0,0 0 0 0 0,0 0 0 0 0,-1 0-1 0 0,5-12 1 0 0,-7 15-126 0 0,0-1 1 0 0,0 0-1 0 0,0 0 1 0 0,-1 1-1 0 0,0-1 0 0 0,0 0 1 0 0,0 0-1 0 0,0 0 1 0 0,0 1-1 0 0,-1-1 0 0 0,0 0 1 0 0,0 1-1 0 0,0-1 1 0 0,0 0-1 0 0,0 1 1 0 0,-1-1-1 0 0,0 1 0 0 0,-2-5 1 0 0,-5-7-27 0 0,-1 1 1 0 0,-1-1 0 0 0,0 2-1 0 0,-1 0 1 0 0,0 0 0 0 0,-27-21-1 0 0,25 24-836 0 0,-2 0 0 0 0,1 0-1 0 0,-31-12 1 0 0,0 4-4171 0 0,14 8-4918 0 0,16 6 3098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38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72 183 11594 0 0,'-1'-1'272'0'0,"-1"0"0"0"0,0 1 0 0 0,1 0-1 0 0,-1-1 1 0 0,0 1 0 0 0,1 0-1 0 0,-1-1 1 0 0,0 1 0 0 0,0 0 0 0 0,1 1-1 0 0,-1-1 1 0 0,0 0 0 0 0,0 0-1 0 0,1 1 1 0 0,-1-1 0 0 0,0 1 0 0 0,1-1-1 0 0,-1 1 1 0 0,1 0 0 0 0,-1-1-1 0 0,1 1 1 0 0,-1 0 0 0 0,-2 2 0 0 0,2 0-140 0 0,-1 0 1 0 0,1 0 0 0 0,0 0 0 0 0,0 0-1 0 0,0 0 1 0 0,0 1 0 0 0,1-1 0 0 0,-1 1-1 0 0,1-1 1 0 0,-2 7 0 0 0,0 6-174 0 0,1 0 0 0 0,0 0 1 0 0,1 0-1 0 0,2 21 0 0 0,0-22 26 0 0,1 0 0 0 0,1-1 0 0 0,0 0 0 0 0,1 1-1 0 0,1-1 1 0 0,0-1 0 0 0,1 1 0 0 0,0-1 0 0 0,13 20 0 0 0,-13-23 22 0 0,1 0 1 0 0,0 0 0 0 0,1-1-1 0 0,0 0 1 0 0,0-1 0 0 0,1 0-1 0 0,0 0 1 0 0,0-1 0 0 0,1 0-1 0 0,0-1 1 0 0,0 0-1 0 0,15 7 1 0 0,-17-11 106 0 0,-1 0 1 0 0,1 0-1 0 0,0-1 0 0 0,0 0 0 0 0,0-1 1 0 0,0 1-1 0 0,0-2 0 0 0,0 1 0 0 0,0-1 1 0 0,0 0-1 0 0,0 0 0 0 0,-1-1 0 0 0,1 0 1 0 0,0-1-1 0 0,13-6 0 0 0,0-1 202 0 0,-1-1 0 0 0,0-1 1 0 0,-1-1-1 0 0,22-19 0 0 0,-28 21-223 0 0,0-1 1 0 0,-1 0-1 0 0,-1-1 0 0 0,0 0 1 0 0,0-1-1 0 0,-2-1 1 0 0,1 1-1 0 0,-2-2 0 0 0,0 1 1 0 0,6-19-1 0 0,-9 23-160 0 0,-2-1 0 0 0,1-1-1 0 0,-2 1 1 0 0,0 0 0 0 0,0-1-1 0 0,-1 1 1 0 0,0-1 0 0 0,-1 1-1 0 0,-1-1 1 0 0,0 0 0 0 0,-1 1-1 0 0,0 0 1 0 0,-1-1 0 0 0,-6-17-1 0 0,0 7-555 0 0,-18-44-3033 0 0,4 27-2626 0 0,14 28 626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5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14867 0 0,'13'14'971'0'0,"0"-2"203"0"0,-1 0 0 0 0,14 20 0 0 0,-22-26-971 0 0,-1 0-1 0 0,1 0 1 0 0,-1 0-1 0 0,0 1 1 0 0,-1-1-1 0 0,1 1 0 0 0,-1 0 1 0 0,-1-1-1 0 0,2 10 1 0 0,-2-8-60 0 0,0 0 0 0 0,-1 0 0 0 0,0 0 0 0 0,-1 1 1 0 0,1-1-1 0 0,-4 12 0 0 0,4-17-111 0 0,-1 1 1 0 0,0-1-1 0 0,0 0 0 0 0,-1 0 0 0 0,1 0 1 0 0,-1 0-1 0 0,1 0 0 0 0,-1 0 0 0 0,0 0 0 0 0,0-1 1 0 0,0 1-1 0 0,-1 0 0 0 0,1-1 0 0 0,-1 0 1 0 0,1 0-1 0 0,-1 0 0 0 0,0 0 0 0 0,-3 2 1 0 0,6-4-19 0 0,0 0 0 0 0,0 1 0 0 0,-1-1 1 0 0,1 0-1 0 0,0 0 0 0 0,0 0 0 0 0,0 0 1 0 0,0 0-1 0 0,-1 0 0 0 0,1 0 0 0 0,0 0 1 0 0,0 0-1 0 0,0 0 0 0 0,0 0 0 0 0,-1 0 0 0 0,1 0 1 0 0,0 0-1 0 0,0 0 0 0 0,0 0 0 0 0,0 0 1 0 0,-1 0-1 0 0,1 0 0 0 0,0 0 0 0 0,0 0 1 0 0,0 0-1 0 0,0 0 0 0 0,-1 0 0 0 0,1-1 1 0 0,0 1-1 0 0,0 0 0 0 0,0 0 0 0 0,0 0 1 0 0,0 0-1 0 0,-1 0 0 0 0,1 0 0 0 0,0-1 1 0 0,0 1-1 0 0,0 0 0 0 0,0 0 0 0 0,0 0 1 0 0,0 0-1 0 0,0 0 0 0 0,0-1 0 0 0,0 1 1 0 0,0 0-1 0 0,0 0 0 0 0,0-1 0 0 0,-1-12 493 0 0,7-14 100 0 0,6-4-312 0 0,19-34 0 0 0,-31 64-296 0 0,0 0 0 0 0,1 0-1 0 0,-1 0 1 0 0,0 0 0 0 0,1 0 0 0 0,-1 0 0 0 0,1 0 0 0 0,-1 1 0 0 0,1-1 0 0 0,0 0 0 0 0,-1 0 0 0 0,1 1-1 0 0,0-1 1 0 0,-1 0 0 0 0,1 1 0 0 0,0-1 0 0 0,0 0 0 0 0,-1 1 0 0 0,1-1 0 0 0,0 1 0 0 0,0 0 0 0 0,0-1-1 0 0,0 1 1 0 0,0 0 0 0 0,0-1 0 0 0,0 1 0 0 0,0 0 0 0 0,0 0 0 0 0,0 0 0 0 0,0 0 0 0 0,0 0 0 0 0,0 0-1 0 0,0 0 1 0 0,0 0 0 0 0,0 0 0 0 0,0 1 0 0 0,0-1 0 0 0,-1 0 0 0 0,1 0 0 0 0,0 1 0 0 0,0-1 0 0 0,0 1-1 0 0,0-1 1 0 0,0 1 0 0 0,-1-1 0 0 0,1 1 0 0 0,0 0 0 0 0,0-1 0 0 0,-1 1 0 0 0,2 1 0 0 0,5 5-39 0 0,-1 0 1 0 0,0 1 0 0 0,0 0 0 0 0,6 10-1 0 0,-3-4-14 0 0,6 7-419 0 0,-1 0 518 0 0,2-1 0 0 0,20 21 0 0 0,-30-35-651 0 0,1-1 1 0 0,0 1 0 0 0,0-1-1 0 0,7 4 1 0 0,-9-6-434 0 0,0-1 0 0 0,0 0 0 0 0,0 0 1 0 0,0 0-1 0 0,1-1 0 0 0,-1 0 0 0 0,7 1 0 0 0,-2-2-3454 0 0,1-3-1249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227 159 9074 0 0,'0'-16'2487'0'0,"1"4"-953"0"0,-1-1 0 0 0,-1 1 0 0 0,-3-20 0 0 0,3 28-1358 0 0,0 0 0 0 0,0 1 0 0 0,-1-1-1 0 0,1 0 1 0 0,-1 1 0 0 0,0 0 0 0 0,0-1 0 0 0,0 1-1 0 0,0 0 1 0 0,0 0 0 0 0,-1 0 0 0 0,1 0 0 0 0,-1 0-1 0 0,0 1 1 0 0,0-1 0 0 0,-4-2 0 0 0,3 3-128 0 0,1 0 1 0 0,0 0-1 0 0,-1 0 1 0 0,1 1 0 0 0,-1-1-1 0 0,0 1 1 0 0,0 0-1 0 0,1 0 1 0 0,-1 0-1 0 0,0 1 1 0 0,0-1-1 0 0,0 1 1 0 0,0 0 0 0 0,0 0-1 0 0,0 0 1 0 0,1 1-1 0 0,-1-1 1 0 0,0 1-1 0 0,-4 1 1 0 0,2 0-33 0 0,1 1-1 0 0,0 0 1 0 0,-1 0 0 0 0,1 0-1 0 0,1 0 1 0 0,-1 1 0 0 0,0-1-1 0 0,1 1 1 0 0,0 0 0 0 0,0 1-1 0 0,-7 8 1 0 0,6-6-20 0 0,0 0 1 0 0,1 1-1 0 0,0-1 0 0 0,0 1 0 0 0,0 0 1 0 0,1 0-1 0 0,0 0 0 0 0,1 0 1 0 0,0 0-1 0 0,0 1 0 0 0,1-1 0 0 0,0 1 1 0 0,0 0-1 0 0,1-1 0 0 0,0 1 0 0 0,1-1 1 0 0,2 16-1 0 0,0-15 11 0 0,1-1 0 0 0,0 1-1 0 0,0-1 1 0 0,1 0 0 0 0,0 0 0 0 0,0-1-1 0 0,1 0 1 0 0,0 1 0 0 0,0-2 0 0 0,1 1 0 0 0,-1-1-1 0 0,2 0 1 0 0,-1 0 0 0 0,1-1 0 0 0,14 8-1 0 0,9 2 187 0 0,0-1 0 0 0,66 18-1 0 0,-21-8 90 0 0,-51-15-193 0 0,55 22 370 0 0,-74-28-323 0 0,1 1-1 0 0,-1-1 0 0 0,0 1 0 0 0,0 0 0 0 0,-1 1 1 0 0,1 0-1 0 0,-1-1 0 0 0,0 2 0 0 0,6 6 1 0 0,-10-11-81 0 0,0 0 1 0 0,-1 1 0 0 0,1-1 0 0 0,0 0-1 0 0,0 1 1 0 0,-1-1 0 0 0,1 1 0 0 0,-1-1-1 0 0,1 1 1 0 0,-1 0 0 0 0,0-1 0 0 0,1 1-1 0 0,-1-1 1 0 0,0 1 0 0 0,0 0 0 0 0,0-1-1 0 0,0 1 1 0 0,-1-1 0 0 0,1 1 0 0 0,0-1-1 0 0,-1 1 1 0 0,0 1 0 0 0,0 0 14 0 0,-1 0 0 0 0,1 0 1 0 0,-1-1-1 0 0,0 1 0 0 0,0-1 0 0 0,0 1 1 0 0,0-1-1 0 0,-1 0 0 0 0,1 0 0 0 0,-5 3 1 0 0,-4 2 82 0 0,0 0 0 0 0,-1-1 0 0 0,1-1 0 0 0,-20 6 0 0 0,4-2-223 0 0,0-2-1 0 0,-1-1 0 0 0,0-1 1 0 0,-48 1-1 0 0,52-5-1118 0 0,1-2 0 0 0,-26-4 0 0 0,31 1-1168 0 0,0 1 0 0 0,0-2 1 0 0,-18-7-1 0 0,16 3-5482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89 17556 0 0,'-12'-9'1180'0'0,"10"8"-985"0"0,0-1 1 0 0,1 1 0 0 0,-1-1-1 0 0,0 1 1 0 0,0 0-1 0 0,0 0 1 0 0,0 0-1 0 0,-1 0 1 0 0,1 0 0 0 0,0 1-1 0 0,0-1 1 0 0,0 1-1 0 0,-1-1 1 0 0,1 1 0 0 0,0 0-1 0 0,-4 0 1 0 0,-5 0-77 0 0,0 1 0 0 0,0 1 0 0 0,0 0 0 0 0,1 0 0 0 0,-1 1 0 0 0,0 1 0 0 0,1 0 0 0 0,0 0 0 0 0,0 1 0 0 0,0 0 0 0 0,1 1 0 0 0,-1 0 0 0 0,1 0 0 0 0,-9 9 0 0 0,-4 5-132 0 0,1 2 0 0 0,1 0 0 0 0,1 0 0 0 0,-18 29 0 0 0,28-38-10 0 0,1 2-1 0 0,0-1 1 0 0,0 1-1 0 0,2 0 1 0 0,0 0-1 0 0,1 1 1 0 0,-6 26-1 0 0,9-33 2 0 0,1 1 0 0 0,0-1 0 0 0,0 1-1 0 0,1-1 1 0 0,0 1 0 0 0,1 0 0 0 0,0-1 0 0 0,1 1 0 0 0,0-1 0 0 0,0 1 0 0 0,1-1-1 0 0,0 0 1 0 0,1 0 0 0 0,5 10 0 0 0,-5-13 20 0 0,0 0 1 0 0,0-1-1 0 0,1 1 1 0 0,0-1-1 0 0,0-1 1 0 0,0 1-1 0 0,0-1 1 0 0,1 1-1 0 0,0-1 1 0 0,0-1-1 0 0,0 1 1 0 0,0-1-1 0 0,0 0 1 0 0,1-1-1 0 0,-1 0 1 0 0,1 0-1 0 0,0 0 0 0 0,0-1 1 0 0,-1 1-1 0 0,1-2 1 0 0,8 1-1 0 0,-7-1 123 0 0,1 0 0 0 0,0 0 0 0 0,-1-1 0 0 0,1 0 0 0 0,-1 0 0 0 0,1-1 0 0 0,-1-1 0 0 0,0 1 0 0 0,0-1 0 0 0,0-1 0 0 0,0 1 0 0 0,0-1 0 0 0,-1-1 0 0 0,1 1 0 0 0,-1-1 0 0 0,10-9 0 0 0,-12 8-23 0 0,-1 1 1 0 0,1-1-1 0 0,-1-1 0 0 0,0 1 1 0 0,0-1-1 0 0,0 1 1 0 0,-1-1-1 0 0,0 0 0 0 0,-1 0 1 0 0,1-1-1 0 0,-1 1 0 0 0,-1 0 1 0 0,1-1-1 0 0,-2 1 0 0 0,1-1 1 0 0,-1 1-1 0 0,0-12 0 0 0,-2 2-38 0 0,0 1 0 0 0,-1-1 0 0 0,-1 0-1 0 0,0 1 1 0 0,-1 0 0 0 0,-13-27 0 0 0,-23-38-365 0 0,-16-34-3274 0 0,51 100 1413 0 0,1 0 1 0 0,1-1-1 0 0,-3-18 0 0 0,6 16-2572 0 0,1 2-1697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16396 0 0,'3'2'317'0'0,"0"0"0"0"0,-1-1 1 0 0,1 1-1 0 0,-1 0 1 0 0,0 0-1 0 0,0 0 1 0 0,0 1-1 0 0,0-1 1 0 0,0 1-1 0 0,0-1 1 0 0,-1 1-1 0 0,1-1 0 0 0,-1 1 1 0 0,0 0-1 0 0,2 5 1 0 0,1 5 325 0 0,0 1 0 0 0,1 18 1 0 0,1 3 299 0 0,42 202 1276 0 0,-6-21-1746 0 0,-28-163-401 0 0,39 102 0 0 0,-46-138-89 0 0,62 162-385 0 0,-61-155-111 0 0,-2 0-1 0 0,-1 1 0 0 0,-1 0 0 0 0,-1 0 0 0 0,0 39 0 0 0,-8 9-3058 0 0,-3-26-2114 0 0,3-22-1753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15003 0 0,'9'-9'656'0'0,"9"0"-584"0"0,8-2-24 0 0,11 0 88 0 0,5 0 40 0 0,5 0 0 0 0,4-4-23 0 0,8 0-73 0 0,4-3-56 0 0,5-3-104 0 0,0-1-169 0 0,8-2-751 0 0,3 0-1760 0 0,3-7-4554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14027 0 0,'16'27'1126'0'0,"5"10"-284"0"0,-10-6 171 0 0,-2 0-1 0 0,9 53 0 0 0,1 67-584 0 0,-17-124-305 0 0,0 0 0 0 0,-3 27-1 0 0,0-41-64 0 0,-1-1 0 0 0,0 0-1 0 0,-1 0 1 0 0,0 0 0 0 0,0-1 0 0 0,-10 21-1 0 0,6-14 262 0 0,10-30 651 0 0,10-35-391 0 0,37-86 0 0 0,-9 29-240 0 0,-33 83-278 0 0,17-35 0 0 0,-21 49-50 0 0,0 1 1 0 0,0 0-1 0 0,0 0 0 0 0,0 0 0 0 0,1 0 1 0 0,0 0-1 0 0,0 1 0 0 0,1 0 1 0 0,6-5-1 0 0,-10 9-8 0 0,-1 0 1 0 0,0 1-1 0 0,1-1 0 0 0,-1 1 1 0 0,0-1-1 0 0,1 1 0 0 0,-1-1 1 0 0,0 1-1 0 0,1 0 0 0 0,-1 0 1 0 0,1-1-1 0 0,-1 1 0 0 0,1 0 1 0 0,-1 0-1 0 0,1 1 1 0 0,-1-1-1 0 0,1 0 0 0 0,-1 0 1 0 0,0 1-1 0 0,1-1 0 0 0,1 2 1 0 0,0-1 8 0 0,0 1 0 0 0,0 0 0 0 0,0 0 0 0 0,0 0 1 0 0,-1 0-1 0 0,1 1 0 0 0,-1-1 0 0 0,5 6 0 0 0,-1 0 15 0 0,-1 0 0 0 0,0 1-1 0 0,0-1 1 0 0,-1 1-1 0 0,5 15 1 0 0,-5-12-20 0 0,-1-1 0 0 0,-1 1 0 0 0,0 0 0 0 0,0 0 0 0 0,-1 0 1 0 0,-1 0-1 0 0,0 0 0 0 0,-1 0 0 0 0,0 0 0 0 0,-1 0 0 0 0,0 0 0 0 0,-1-1 1 0 0,0 1-1 0 0,-1-1 0 0 0,0 1 0 0 0,-7 11 0 0 0,-17 32-79 0 0,116-206-141 0 0,-57 96 329 0 0,-18 30-37 0 0,22-31-1 0 0,-31 49-35 0 0,1 1 0 0 0,0 0 0 0 0,0 1 0 0 0,1-1 0 0 0,-1 1 0 0 0,1 0 1 0 0,0 1-1 0 0,1-1 0 0 0,11-5 0 0 0,-15 8-20 0 0,1 1 1 0 0,-1 0-1 0 0,1 0 1 0 0,-1 0-1 0 0,1 0 1 0 0,-1 0-1 0 0,1 1 1 0 0,0-1-1 0 0,-1 1 1 0 0,1 0-1 0 0,0 0 1 0 0,0 1-1 0 0,-1-1 1 0 0,1 1-1 0 0,-1 0 1 0 0,7 2-1 0 0,-4-1 13 0 0,-1 1 0 0 0,1 0 0 0 0,-1 0-1 0 0,1 1 1 0 0,-1-1 0 0 0,0 1 0 0 0,-1 1 0 0 0,1-1-1 0 0,4 6 1 0 0,2 4-2 0 0,-1 0 0 0 0,0 1-1 0 0,-1 0 1 0 0,-1 1 0 0 0,0 0 0 0 0,6 18-1 0 0,-9-19-17 0 0,0 1 0 0 0,0-1 0 0 0,2 19-1 0 0,-7-27-109 0 0,1 0-1 0 0,-1 1 0 0 0,0-1 1 0 0,-1 0-1 0 0,0 0 0 0 0,0 0 0 0 0,0 0 1 0 0,-1 0-1 0 0,-3 9 0 0 0,-5 16-1858 0 0,5-16-1158 0 0,-1 1-5246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10 16147 0 0,'-3'-2'2348'0'0,"-3"11"-424"0"0,-12 7-1609 0 0,2 1 1 0 0,0 1-1 0 0,1 0 0 0 0,-18 28 0 0 0,23-30-282 0 0,0 0-1 0 0,1 1 0 0 0,1 0 0 0 0,0 1 1 0 0,2 0-1 0 0,-7 26 0 0 0,11-36-37 0 0,0 1 0 0 0,0-1 0 0 0,1 1 0 0 0,0 0-1 0 0,1-1 1 0 0,0 1 0 0 0,1 0 0 0 0,0 0 0 0 0,0-1 0 0 0,0 1 0 0 0,1 0 0 0 0,1-1 0 0 0,-1 0-1 0 0,1 1 1 0 0,1-1 0 0 0,4 9 0 0 0,-4-13 17 0 0,0 0 0 0 0,-1 0 1 0 0,1 0-1 0 0,1 0 0 0 0,-1-1 0 0 0,1 1 0 0 0,-1-1 0 0 0,1 0 1 0 0,0 0-1 0 0,0-1 0 0 0,0 0 0 0 0,0 1 0 0 0,1-2 0 0 0,-1 1 0 0 0,1-1 1 0 0,-1 0-1 0 0,1 0 0 0 0,-1 0 0 0 0,1-1 0 0 0,7 0 0 0 0,6 0 192 0 0,-1-1-1 0 0,1-1 0 0 0,-1 0 0 0 0,34-10 0 0 0,-44 10-81 0 0,1-1 0 0 0,-1 0 0 0 0,0 0 0 0 0,0-1 0 0 0,0 0 0 0 0,-1 0-1 0 0,1-1 1 0 0,-1 0 0 0 0,0 0 0 0 0,0-1 0 0 0,-1 1 0 0 0,0-2 0 0 0,0 1 0 0 0,0-1 0 0 0,-1 0 0 0 0,0 0 0 0 0,0 0 0 0 0,-1-1-1 0 0,1 1 1 0 0,-2-1 0 0 0,1 0 0 0 0,-1-1 0 0 0,-1 1 0 0 0,1 0 0 0 0,-1-1 0 0 0,-1 0 0 0 0,0 1 0 0 0,0-1 0 0 0,0 0 0 0 0,-1 1 0 0 0,-1-1-1 0 0,1 0 1 0 0,-2 0 0 0 0,1 1 0 0 0,-1-1 0 0 0,0 1 0 0 0,-6-15 0 0 0,2 8-113 0 0,0 1 0 0 0,-1 0-1 0 0,-1 0 1 0 0,0 1 0 0 0,-1 0 0 0 0,0 0 0 0 0,-1 1-1 0 0,0 0 1 0 0,-1 1 0 0 0,-12-10 0 0 0,17 16-397 0 0,-1 1 1 0 0,1-1-1 0 0,-1 1 0 0 0,0 1 1 0 0,0-1-1 0 0,0 1 0 0 0,0 1 1 0 0,-1-1-1 0 0,-11-2 1 0 0,12 5-503 0 0,1-1 0 0 0,0 1 0 0 0,-1 0 0 0 0,1 0 0 0 0,-1 1 0 0 0,1 0 0 0 0,0 0 0 0 0,0 0 0 0 0,-1 1 0 0 0,1 0 0 0 0,0 0 0 0 0,0 0 0 0 0,-5 4 0 0 0,-5 3-6276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8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9762 0 0,'3'2'473'0'0,"0"0"1"0"0,0 0-1 0 0,0 1 0 0 0,-1-1 1 0 0,1 1-1 0 0,-1-1 0 0 0,1 1 1 0 0,-1 0-1 0 0,0 0 0 0 0,0 0 1 0 0,0 0-1 0 0,-1 0 1 0 0,3 5-1 0 0,14 47 956 0 0,-17-52-1207 0 0,28 134 1105 0 0,-26-116-1140 0 0,-1 1 1 0 0,-1-1 0 0 0,-1 1 0 0 0,-4 31 0 0 0,4-53-173 0 0,0 0 0 0 0,0 0 0 0 0,0 1 1 0 0,0-1-1 0 0,-1 0 0 0 0,1 0 0 0 0,0 0 1 0 0,0 0-1 0 0,0 0 0 0 0,0 0 0 0 0,0 1 1 0 0,0-1-1 0 0,0 0 0 0 0,0 0 0 0 0,0 0 0 0 0,0 0 1 0 0,0 1-1 0 0,0-1 0 0 0,0 0 0 0 0,0 0 1 0 0,0 0-1 0 0,0 0 0 0 0,0 1 0 0 0,0-1 1 0 0,0 0-1 0 0,0 0 0 0 0,0 0 0 0 0,0 0 1 0 0,0 0-1 0 0,0 1 0 0 0,0-1 0 0 0,0 0 1 0 0,0 0-1 0 0,0 0 0 0 0,0 0 0 0 0,1 0 0 0 0,-1 1 1 0 0,0-1-1 0 0,0 0 0 0 0,0 0 0 0 0,0 0 1 0 0,0 0-1 0 0,0 0 0 0 0,1 0 0 0 0,-1 0 1 0 0,0 0-1 0 0,0 1 0 0 0,0-1 0 0 0,0 0 1 0 0,0 0-1 0 0,1 0 0 0 0,-1 0 0 0 0,0 0 0 0 0,8-9 777 0 0,8-16 114 0 0,-11 10-756 0 0,1 1 0 0 0,-2-1 0 0 0,0 0 0 0 0,2-21-1 0 0,4-11 61 0 0,-3 0-142 0 0,-6 37-56 0 0,0 1 0 0 0,0-1 0 0 0,1 1-1 0 0,1 0 1 0 0,-1-1 0 0 0,8-15 0 0 0,-9 24-11 0 0,-1 0-1 0 0,1 1 1 0 0,-1-1 0 0 0,0 0 0 0 0,1 1 0 0 0,-1-1-1 0 0,1 1 1 0 0,0-1 0 0 0,-1 1 0 0 0,1-1-1 0 0,-1 1 1 0 0,1-1 0 0 0,0 1 0 0 0,-1-1 0 0 0,1 1-1 0 0,0 0 1 0 0,0-1 0 0 0,-1 1 0 0 0,1 0 0 0 0,0 0-1 0 0,0-1 1 0 0,-1 1 0 0 0,1 0 0 0 0,0 0 0 0 0,1 0-1 0 0,0 0-5 0 0,-1 1 0 0 0,1-1 0 0 0,0 1 0 0 0,-1-1 0 0 0,1 1 0 0 0,0 0 0 0 0,-1-1 0 0 0,1 1 0 0 0,-1 0 0 0 0,1 0 0 0 0,1 1 0 0 0,2 3-2 0 0,1 1 1 0 0,-1-1-1 0 0,0 1 0 0 0,6 7 0 0 0,10 18 27 0 0,24 45 0 0 0,-37-62 10 0 0,-2 1 0 0 0,0-1 0 0 0,-1 1 0 0 0,0 0 0 0 0,-1 0 0 0 0,2 16 0 0 0,-5 5 81 0 0,-1-34-71 0 0,0 1 1 0 0,0-1 0 0 0,-1 0-1 0 0,1 1 1 0 0,0-1-1 0 0,-1 0 1 0 0,0 0 0 0 0,0 1-1 0 0,1-1 1 0 0,-1 0-1 0 0,0 0 1 0 0,-3 4 0 0 0,10-43 739 0 0,2 8-708 0 0,14-32 0 0 0,-1 2-38 0 0,-16 45-24 0 0,-2 1 4 0 0,2 0 0 0 0,-1 0-1 0 0,2 0 1 0 0,10-19 0 0 0,-14 29-14 0 0,0 0-1 0 0,0 1 1 0 0,1-1-1 0 0,-1 1 1 0 0,0-1-1 0 0,1 1 1 0 0,-1 0-1 0 0,1 0 0 0 0,0 0 1 0 0,0 1-1 0 0,-1-1 1 0 0,1 0-1 0 0,0 1 1 0 0,1 0-1 0 0,-1 0 1 0 0,0 0-1 0 0,4-1 1 0 0,-2 2-9 0 0,0 0 1 0 0,0 0-1 0 0,0 0 1 0 0,0 0 0 0 0,0 1-1 0 0,0 0 1 0 0,-1 0-1 0 0,1 0 1 0 0,0 1-1 0 0,7 3 1 0 0,5 4-53 0 0,0 1 1 0 0,0 1-1 0 0,-1 0 0 0 0,23 22 1 0 0,45 47-723 0 0,-35-21-4019 0 0,-36-42-1097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8194 0 0,'4'2'750'0'0,"-1"0"1"0"0,0 1 0 0 0,0-1 0 0 0,0 1-1 0 0,0-1 1 0 0,0 1 0 0 0,-1 0 0 0 0,3 4-1 0 0,-2-4-374 0 0,-1 0-1 0 0,1 0 1 0 0,0 0-1 0 0,0 0 1 0 0,0 0-1 0 0,4 2 0 0 0,-4-4-170 0 0,1 0 0 0 0,-1 0 0 0 0,0 0 0 0 0,0 0 0 0 0,1 0 0 0 0,-1-1 0 0 0,0 1 0 0 0,1-1 0 0 0,-1 0 0 0 0,1 0 0 0 0,3-1-1 0 0,39-6 1111 0 0,-42 6-1192 0 0,9-2 26 0 0,0-1-1 0 0,-1 0 0 0 0,0-1 1 0 0,0 0-1 0 0,0-1 0 0 0,-1 0 0 0 0,0-1 1 0 0,0-1-1 0 0,0 1 0 0 0,-1-2 1 0 0,0 1-1 0 0,-1-1 0 0 0,10-13 1 0 0,-18 21-126 0 0,0 1 1 0 0,0-1-1 0 0,-1 0 1 0 0,1 0-1 0 0,0 0 1 0 0,-1 0-1 0 0,1 0 1 0 0,-1 0-1 0 0,1 0 0 0 0,-1 0 1 0 0,1 0-1 0 0,-1 0 1 0 0,0 0-1 0 0,1 0 1 0 0,-1 0-1 0 0,0 0 1 0 0,0 0-1 0 0,0 0 1 0 0,0 0-1 0 0,0 0 1 0 0,0 0-1 0 0,0 0 1 0 0,0 0-1 0 0,0 0 1 0 0,-1 0-1 0 0,1-1 1 0 0,0 1-1 0 0,-1 0 1 0 0,1 0-1 0 0,-1 0 1 0 0,1 1-1 0 0,-1-1 0 0 0,1 0 1 0 0,-1 0-1 0 0,0 0 1 0 0,1 0-1 0 0,-1 0 1 0 0,0 1-1 0 0,0-1 1 0 0,0 0-1 0 0,0 1 1 0 0,1-1-1 0 0,-3 0 1 0 0,0-1 16 0 0,0 0 1 0 0,-1 0-1 0 0,1 1 1 0 0,0-1-1 0 0,-1 1 1 0 0,0 0-1 0 0,1 0 1 0 0,-1 0-1 0 0,0 1 1 0 0,1-1-1 0 0,-7 1 1 0 0,0 1-64 0 0,0 1 1 0 0,1 0 0 0 0,-1 0-1 0 0,1 1 1 0 0,0 0-1 0 0,0 1 1 0 0,0 0 0 0 0,0 1-1 0 0,0-1 1 0 0,1 2 0 0 0,0-1-1 0 0,0 1 1 0 0,-8 8 0 0 0,6-4-40 0 0,1-1 1 0 0,0 1 0 0 0,0 1 0 0 0,1-1 0 0 0,1 2 0 0 0,-1-1 0 0 0,2 1 0 0 0,0 0 0 0 0,-6 16-1 0 0,9-20-105 0 0,1 1-1 0 0,0 0 0 0 0,0 0 0 0 0,0 0 0 0 0,1 0 0 0 0,1 0 0 0 0,0 1 0 0 0,0-1 0 0 0,1 0 0 0 0,0 0 0 0 0,0 0 0 0 0,1 0 0 0 0,0 0 0 0 0,6 15 0 0 0,-6-19-94 0 0,1 0 0 0 0,0 1 0 0 0,0-1 0 0 0,0-1 1 0 0,0 1-1 0 0,1 0 0 0 0,0-1 0 0 0,0 0 0 0 0,0 0 0 0 0,1 0 0 0 0,-1 0 0 0 0,1-1 1 0 0,0 1-1 0 0,0-1 0 0 0,0-1 0 0 0,0 1 0 0 0,0-1 0 0 0,1 0 0 0 0,-1 0 0 0 0,1 0 1 0 0,0-1-1 0 0,-1 1 0 0 0,12-1 0 0 0,1 0-712 0 0,-1-1 0 0 0,1-2 1 0 0,0 1-1 0 0,0-2 0 0 0,-1-1 0 0 0,0 0 1 0 0,1-1-1 0 0,-2 0 0 0 0,1-2 0 0 0,-1 0 1 0 0,16-9-1 0 0,-4-1-1475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9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30 522 3177 0 0,'0'-1'508'0'0,"0"0"0"0"0,0 0 0 0 0,-1 0 0 0 0,1 0 0 0 0,0 1 0 0 0,0-1 0 0 0,-1 0 0 0 0,1 0 0 0 0,0 0 0 0 0,-1 1 0 0 0,1-1 0 0 0,-1 0 0 0 0,1 1 0 0 0,-1-1 0 0 0,1 0 0 0 0,-1 1 0 0 0,0-1 0 0 0,1 1 0 0 0,-1-1 0 0 0,0 1 0 0 0,-1-1 0 0 0,2 1-376 0 0,-1 1 0 0 0,0-1 0 0 0,1 1 0 0 0,-1-1 1 0 0,0 1-1 0 0,1 0 0 0 0,-1 0 0 0 0,0-1 0 0 0,1 1 0 0 0,0 0 0 0 0,-1 0 0 0 0,1-1 0 0 0,-1 1 0 0 0,1 0 0 0 0,0 0 0 0 0,-1 0 0 0 0,1 0 0 0 0,0 0 0 0 0,0 0 0 0 0,0 1 0 0 0,-4 16 243 0 0,2-1 1 0 0,0 1-1 0 0,1-1 0 0 0,2 31 0 0 0,12 70 2212 0 0,-13-118-2558 0 0,0 0 0 0 0,0 1 0 0 0,0-1 0 0 0,0 0 0 0 0,0 0 0 0 0,-1 0 0 0 0,1 1 0 0 0,0-1 0 0 0,0 0 0 0 0,0 0 0 0 0,0 0 0 0 0,0 0 0 0 0,0 1 0 0 0,0-1 0 0 0,0 0 0 0 0,0 0 0 0 0,0 0 0 0 0,1 1 0 0 0,-1-1 0 0 0,0 0 0 0 0,0 0 0 0 0,0 0 0 0 0,0 0 0 0 0,0 1 0 0 0,0-1 0 0 0,0 0 0 0 0,0 0 0 0 0,0 0 0 0 0,1 0 0 0 0,-1 0 0 0 0,0 1 0 0 0,0-1 0 0 0,0 0 0 0 0,0 0 0 0 0,0 0 0 0 0,1 0 0 0 0,-1 0-1 0 0,0 0 1 0 0,0 0 0 0 0,0 0 0 0 0,1 0 0 0 0,-1 1 0 0 0,0-1 0 0 0,0 0 0 0 0,0 0 0 0 0,0 0 0 0 0,1 0 0 0 0,-1 0 0 0 0,0 0 0 0 0,6-11 1002 0 0,3-16-208 0 0,0-60-181 0 0,-8 67-623 0 0,0 1 1 0 0,2-1 0 0 0,0 0-1 0 0,11-37 1 0 0,-12 53-26 0 0,0 1 0 0 0,0-1-1 0 0,0 0 1 0 0,0 1 0 0 0,0-1 0 0 0,1 1 0 0 0,-1 0-1 0 0,1 0 1 0 0,0 0 0 0 0,0 0 0 0 0,4-3 0 0 0,-6 5 1 0 0,0 0 1 0 0,1 1 0 0 0,-1-1 0 0 0,0 0 0 0 0,0 1 0 0 0,1-1 0 0 0,-1 1 0 0 0,0-1 0 0 0,1 1 0 0 0,-1 0 0 0 0,0-1 0 0 0,1 1 0 0 0,-1 0-1 0 0,1 0 1 0 0,-1 0 0 0 0,0 0 0 0 0,1 0 0 0 0,-1 0 0 0 0,1 1 0 0 0,-1-1 0 0 0,0 0 0 0 0,1 1 0 0 0,-1-1 0 0 0,0 1 0 0 0,0-1-1 0 0,1 1 1 0 0,-1 0 0 0 0,0-1 0 0 0,0 1 0 0 0,0 0 0 0 0,0 0 0 0 0,0 0 0 0 0,0 0 0 0 0,2 2 0 0 0,11 16-31 0 0,0 0 1 0 0,-2 1 0 0 0,0 1-1 0 0,8 21 1 0 0,5 7 26 0 0,15 30-70 0 0,24 42-91 0 0,-62-116 96 0 0,1 0 0 0 0,1 0 0 0 0,-1 0 0 0 0,0-1 0 0 0,1 0 0 0 0,0 1 0 0 0,5 3 1 0 0,-8-7 25 0 0,0-1 0 0 0,1 1 1 0 0,-1 0-1 0 0,1 0 0 0 0,0-1 1 0 0,-1 1-1 0 0,1-1 1 0 0,-1 0-1 0 0,1 1 0 0 0,0-1 1 0 0,-1 0-1 0 0,1 0 1 0 0,0 0-1 0 0,-1 0 0 0 0,1 0 1 0 0,0-1-1 0 0,-1 1 1 0 0,1 0-1 0 0,-1-1 0 0 0,1 1 1 0 0,-1-1-1 0 0,1 1 1 0 0,-1-1-1 0 0,1 0 0 0 0,-1 0 1 0 0,1 0-1 0 0,-1 0 1 0 0,2-1-1 0 0,3-3-193 0 0,-1 1 1 0 0,1-1-1 0 0,-1-1 1 0 0,0 1-1 0 0,-1-1 1 0 0,1 0-1 0 0,-1 0 1 0 0,0 0-1 0 0,-1 0 1 0 0,0-1-1 0 0,0 0 1 0 0,4-11-1 0 0,2-11-777 0 0,8-51 0 0 0,-13 56 496 0 0,5-29-355 0 0,-3 1 0 0 0,-1-1 0 0 0,-4-60 0 0 0,-4 64 1233 0 0,-2 0 0 0 0,-2 1-1 0 0,-20-74 1 0 0,23 107 10 0 0,-14-40 639 0 0,16 51-822 0 0,1 1 0 0 0,-1-1 0 0 0,0 1 0 0 0,0 0 0 0 0,0 0 0 0 0,0 0-1 0 0,-1 0 1 0 0,1 0 0 0 0,-1 0 0 0 0,0 1 0 0 0,0-1 0 0 0,-4-2 0 0 0,6 4-148 0 0,1 1 1 0 0,-1 0 0 0 0,0-1-1 0 0,0 1 1 0 0,0 0 0 0 0,1-1-1 0 0,-1 1 1 0 0,0 0 0 0 0,0 0-1 0 0,0 0 1 0 0,0 0 0 0 0,0 0 0 0 0,1 0-1 0 0,-1 0 1 0 0,0 0 0 0 0,0 0-1 0 0,0 0 1 0 0,0 0 0 0 0,0 1-1 0 0,1-1 1 0 0,-1 0 0 0 0,0 1-1 0 0,0-1 1 0 0,0 0 0 0 0,1 1-1 0 0,-1-1 1 0 0,0 1 0 0 0,1-1-1 0 0,-1 1 1 0 0,0-1 0 0 0,1 1-1 0 0,-1 0 1 0 0,1-1 0 0 0,-1 1-1 0 0,1 0 1 0 0,-1 0 0 0 0,1-1-1 0 0,-1 1 1 0 0,1 0 0 0 0,0 0-1 0 0,-1 0 1 0 0,1-1 0 0 0,0 1-1 0 0,0 0 1 0 0,-1 1 0 0 0,-1 6-50 0 0,0 0 0 0 0,1 0 1 0 0,-2 13-1 0 0,3-18 49 0 0,-1 19 26 0 0,1 1-1 0 0,1 0 1 0 0,1 0 0 0 0,1 0-1 0 0,1 0 1 0 0,1-1 0 0 0,13 37-1 0 0,-2-18 1 0 0,1-2-1 0 0,2 0 0 0 0,28 43 1 0 0,35 40-705 0 0,-44-72-3760 0 0,-36-48 3015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3:3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14859 0 0,'-6'80'5977'0'0,"-5"0"-4197"0"0,4-35-1624 0 0,-3 71 0 0 0,11-55-174 0 0,11 69 0 0 0,-7-95-208 0 0,1-1-1 0 0,3 0 1 0 0,17 48-1 0 0,-20-68-453 0 0,1-1 1 0 0,0 0-1 0 0,1 0 0 0 0,12 15 1 0 0,1-4-3170 0 0,0-3-3719 0 0,-11-14 2397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19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15427 0 0,'41'1'272'0'0,"5"5"-168"0"0,13-2 24 0 0,-2 1 8 0 0,-9-1 24 0 0,-2-2-64 0 0,-4 0-23 0 0,-1-1-65 0 0,-4-1-49 0 0,-2-1-111 0 0,-6-1-200 0 0,-3-6-640 0 0,-4 3-1176 0 0,-3-4-3417 0 0,-3-2 487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2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14251 0 0,'0'0'655'0'0,"2"21"482"0"0,-10 37 1170 0 0,1-14-1416 0 0,-2 90-1 0 0,9-121-897 0 0,1 1 0 0 0,1-1-1 0 0,0 1 1 0 0,0-1 0 0 0,1 0-1 0 0,1 0 1 0 0,0 0-1 0 0,1-1 1 0 0,1 1 0 0 0,0-1-1 0 0,7 12 1 0 0,-11-21 14 0 0,0-1 0 0 0,0 1 0 0 0,0 0 0 0 0,0-1-1 0 0,0 0 1 0 0,1 1 0 0 0,-1-1 0 0 0,1 0 0 0 0,-1 0 0 0 0,1 0 0 0 0,0-1 0 0 0,0 1 0 0 0,0-1-1 0 0,0 1 1 0 0,0-1 0 0 0,0 0 0 0 0,0 0 0 0 0,5 0 0 0 0,-3 0 21 0 0,-1-1 1 0 0,1 0-1 0 0,0-1 1 0 0,-1 1-1 0 0,1-1 1 0 0,-1 0-1 0 0,1 0 1 0 0,-1-1-1 0 0,1 1 1 0 0,-1-1-1 0 0,7-4 0 0 0,4-3 94 0 0,-1 0-1 0 0,-1-1 0 0 0,1-1 1 0 0,-2 0-1 0 0,22-25 0 0 0,-24 24 40 0 0,-1 0-1 0 0,-1 0 0 0 0,0-1 1 0 0,-1 0-1 0 0,-1-1 1 0 0,0 0-1 0 0,0 0 0 0 0,-1 0 1 0 0,-1 0-1 0 0,4-26 1 0 0,3-6 701 0 0,-9 106-908 0 0,4 0 0 0 0,2 0-1 0 0,22 83 1 0 0,-28-137-108 0 0,-1 1-1 0 0,1-1 0 0 0,1 0 1 0 0,-1 0-1 0 0,1 0 1 0 0,0 0-1 0 0,5 7 1 0 0,-6-12-80 0 0,-1 1 0 0 0,0-1 1 0 0,0 1-1 0 0,1-1 0 0 0,-1 0 1 0 0,1 0-1 0 0,-1 1 0 0 0,1-1 0 0 0,0 0 1 0 0,-1 0-1 0 0,1 0 0 0 0,0-1 1 0 0,0 1-1 0 0,0 0 0 0 0,0-1 1 0 0,-1 1-1 0 0,1-1 0 0 0,0 0 0 0 0,0 1 1 0 0,0-1-1 0 0,0 0 0 0 0,0 0 1 0 0,0 0-1 0 0,0-1 0 0 0,0 1 0 0 0,0 0 1 0 0,0-1-1 0 0,2 0 0 0 0,26-13-6355 0 0,-12 2 884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2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37 8530 0 0,'11'74'4359'0'0,"-11"-20"-1387"0"0,-3 0-1 0 0,-14 79 0 0 0,19-154 341 0 0,0 4-3149 0 0,0 0 0 0 0,7-27 0 0 0,2 10-149 0 0,2-1 0 0 0,1 2 0 0 0,27-49 0 0 0,-39 78-24 0 0,1 1 0 0 0,-1 0-1 0 0,0 0 1 0 0,1 1 0 0 0,0-1 0 0 0,-1 0-1 0 0,1 1 1 0 0,0 0 0 0 0,0 0 0 0 0,1 0-1 0 0,-1 0 1 0 0,0 0 0 0 0,1 0-1 0 0,-1 1 1 0 0,1 0 0 0 0,-1-1 0 0 0,5 1-1 0 0,-5 0 5 0 0,0 1-1 0 0,0 0 1 0 0,0 0-1 0 0,0 0 0 0 0,0 0 1 0 0,0 0-1 0 0,0 1 0 0 0,-1 0 1 0 0,1-1-1 0 0,0 1 0 0 0,0 0 1 0 0,-1 0-1 0 0,1 1 0 0 0,0-1 1 0 0,-1 0-1 0 0,1 1 1 0 0,-1 0-1 0 0,0-1 0 0 0,1 1 1 0 0,-1 0-1 0 0,0 0 0 0 0,3 4 1 0 0,11 16-19 0 0,0 2 0 0 0,-2 0 1 0 0,0 0-1 0 0,-2 1 0 0 0,11 33 1 0 0,-21-54 49 0 0,0 1 0 0 0,-1-1 1 0 0,0 1-1 0 0,0 0 0 0 0,0 0 1 0 0,0-1-1 0 0,-1 1 0 0 0,0 0 1 0 0,0 0-1 0 0,0-1 0 0 0,-1 1 1 0 0,0 0-1 0 0,1 0 0 0 0,-2-1 1 0 0,1 1-1 0 0,-4 8 0 0 0,23-48 87 0 0,1 2 0 0 0,2 0 0 0 0,35-42-1 0 0,-42 59-125 0 0,0 0 1 0 0,2 1-1 0 0,-1 0 0 0 0,2 1 0 0 0,0 1 0 0 0,1 1 0 0 0,34-18 1 0 0,-48 28 12 0 0,0 0 0 0 0,-1 1 1 0 0,1-1-1 0 0,1 1 0 0 0,-1 0 1 0 0,0 0-1 0 0,0 0 0 0 0,0 1 1 0 0,0 0-1 0 0,1-1 1 0 0,-1 1-1 0 0,0 1 0 0 0,0-1 1 0 0,1 1-1 0 0,-1-1 0 0 0,0 1 1 0 0,0 0-1 0 0,0 1 1 0 0,0-1-1 0 0,0 1 0 0 0,0 0 1 0 0,0 0-1 0 0,-1 0 0 0 0,1 0 1 0 0,4 4-1 0 0,0 1-6 0 0,-1 1 0 0 0,0-1 0 0 0,-1 1 1 0 0,1 1-1 0 0,-2-1 0 0 0,1 1 0 0 0,-1 0 0 0 0,0 0 0 0 0,5 15 0 0 0,16 34 13 0 0,-16-39-63 0 0,-1 0-1 0 0,-1 0 0 0 0,-1 1 1 0 0,-1 0-1 0 0,5 23 0 0 0,-11-18-766 0 0,-4-13-1418 0 0,4-11 1988 0 0,0-1 0 0 0,-1 0 0 0 0,1 1 0 0 0,0-1-1 0 0,0 0 1 0 0,-1 1 0 0 0,1-1 0 0 0,0 0 0 0 0,-1 0 0 0 0,1 1 0 0 0,-1-1-1 0 0,1 0 1 0 0,0 0 0 0 0,-1 1 0 0 0,1-1 0 0 0,-1 0 0 0 0,1 0 0 0 0,-1 0-1 0 0,1 0 1 0 0,-1 0 0 0 0,1 0 0 0 0,-1 0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2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12723 0 0,'4'-19'4407'0'0,"-1"14"-3623"0"0,0-1 0 0 0,1 1 0 0 0,-1-1 0 0 0,1 1 0 0 0,8-8 0 0 0,-10 22 1901 0 0,3 34-2280 0 0,8 269 126 0 0,-9-128-605 0 0,-2-34 108 0 0,-3-71-110 0 0,20 154 0 0 0,-7-184 73 0 0,-11-46 2 0 0,0 0-1 0 0,1 0 1 0 0,-1 0 0 0 0,0 0 0 0 0,1 0-1 0 0,0 0 1 0 0,0-1 0 0 0,0 1 0 0 0,0-1 0 0 0,0 1-1 0 0,0-1 1 0 0,0 0 0 0 0,4 3 0 0 0,-5-5 5 0 0,-1 1-1 0 0,0-1 1 0 0,1 0 0 0 0,-1 0 0 0 0,1 0 0 0 0,-1 1-1 0 0,1-1 1 0 0,-1 0 0 0 0,0 0 0 0 0,1 0-1 0 0,-1 0 1 0 0,1 0 0 0 0,-1 0 0 0 0,1 0 0 0 0,-1 0-1 0 0,1 0 1 0 0,-1 0 0 0 0,1 0 0 0 0,-1 0 0 0 0,1 0-1 0 0,-1 0 1 0 0,0 0 0 0 0,1 0 0 0 0,-1-1 0 0 0,1 1-1 0 0,-1 0 1 0 0,0 0 0 0 0,1-1 0 0 0,0 1 0 0 0,7-15 250 0 0,-2-20 159 0 0,-5-36-278 0 0,-2 55-123 0 0,1-1 0 0 0,1 0-1 0 0,0 1 1 0 0,1-1-1 0 0,0 1 1 0 0,2-1 0 0 0,8-26-1 0 0,-11 42-14 0 0,-1 0 1 0 0,1 0-1 0 0,-1 0 0 0 0,1 0 0 0 0,-1 0 0 0 0,1 1 1 0 0,0-1-1 0 0,-1 0 0 0 0,1 0 0 0 0,0 0 0 0 0,0 0 0 0 0,0 1 1 0 0,0-1-1 0 0,-1 1 0 0 0,1-1 0 0 0,0 0 0 0 0,0 1 1 0 0,0-1-1 0 0,0 1 0 0 0,0 0 0 0 0,0-1 0 0 0,1 1 0 0 0,1 0 1 0 0,-1 0-5 0 0,1 0 0 0 0,-1 0 0 0 0,1 0 0 0 0,-1 1 0 0 0,0-1 0 0 0,1 1-1 0 0,-1-1 1 0 0,0 1 0 0 0,1 0 0 0 0,2 2 0 0 0,7 4-9 0 0,-1 0 0 0 0,-1 1 0 0 0,13 11 0 0 0,-17-14 29 0 0,27 25-54 0 0,-1 2 0 0 0,-2 2-1 0 0,-2 0 1 0 0,-1 2 0 0 0,-1 1-1 0 0,-2 1 1 0 0,-2 1-1 0 0,19 48 1 0 0,-35-72-69 0 0,-1 1 0 0 0,5 25 0 0 0,-7-27-8 0 0,1 0 0 0 0,-1 0-1 0 0,11 21 1 0 0,-14-35 101 0 0,0 1-1 0 0,0-1 1 0 0,0 1-1 0 0,0-1 0 0 0,1 1 1 0 0,-1-1-1 0 0,0 1 1 0 0,0-1-1 0 0,1 1 0 0 0,-1-1 1 0 0,0 0-1 0 0,1 1 1 0 0,-1-1-1 0 0,1 1 0 0 0,-1-1 1 0 0,0 0-1 0 0,1 1 1 0 0,-1-1-1 0 0,1 0 0 0 0,-1 0 1 0 0,1 1-1 0 0,-1-1 1 0 0,1 0-1 0 0,-1 0 0 0 0,1 0 1 0 0,-1 0-1 0 0,1 1 1 0 0,-1-1-1 0 0,1 0 0 0 0,-1 0 1 0 0,1 0-1 0 0,-1 0 1 0 0,1 0-1 0 0,0-1 0 0 0,1 1-21 0 0,-1-1 1 0 0,0 0-1 0 0,0 0 0 0 0,1 0 0 0 0,-1 0 0 0 0,0 0 0 0 0,0 0 0 0 0,0 0 0 0 0,0-1 0 0 0,0 1 0 0 0,0 0 0 0 0,0-2 0 0 0,18-40-995 0 0,-11 20-194 0 0,-2-2 1 0 0,-1 1-1 0 0,0-1 0 0 0,1-28 1 0 0,-5 20-3057 0 0,-3-38 1 0 0,-1 31-1040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2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779 1 20340 0 0,'-15'1'374'0'0,"0"1"0"0"0,1 1-1 0 0,-1 1 1 0 0,1 0-1 0 0,-1 1 1 0 0,1 0-1 0 0,1 1 1 0 0,-23 13 0 0 0,3 2 22 0 0,1 2 0 0 0,-31 29 0 0 0,-105 83-176 0 0,0-1-1147 0 0,63-35-3214 0 0,75-66 60 0 0,2 5-4303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2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16636 0 0,'-1'1'98'0'0,"0"-1"0"0"0,1 1 0 0 0,-1 0 1 0 0,0-1-1 0 0,1 1 0 0 0,-1 0 0 0 0,1 0 1 0 0,-1-1-1 0 0,1 1 0 0 0,-1 0 0 0 0,1 0 1 0 0,-1 0-1 0 0,1 0 0 0 0,0 0 0 0 0,0 0 1 0 0,-1-1-1 0 0,1 1 0 0 0,0 0 0 0 0,0 0 1 0 0,0 0-1 0 0,0 0 0 0 0,0 0 0 0 0,0 0 1 0 0,0 0-1 0 0,0 0 0 0 0,1 1 0 0 0,8 32 526 0 0,-5-17 10 0 0,25 138 197 0 0,12 194-1 0 0,-38-131-791 0 0,-5-173-48 0 0,-3 1 0 0 0,-18 77 0 0 0,-25 39-195 0 0,54-242 1681 0 0,27-103-845 0 0,-6 53-389 0 0,-18 75-198 0 0,29-93 0 0 0,-32 130-53 0 0,0 1 1 0 0,2 0-1 0 0,0 0 0 0 0,1 0 1 0 0,0 1-1 0 0,2 0 0 0 0,0 1 0 0 0,0 0 1 0 0,14-13-1 0 0,-17 21 4 0 0,1 0-1 0 0,-1 1 1 0 0,1 1-1 0 0,0-1 1 0 0,1 1 0 0 0,-1 1-1 0 0,1 0 1 0 0,0 0 0 0 0,0 1-1 0 0,11-2 1 0 0,-15 3-4 0 0,0 1 0 0 0,0 1 0 0 0,0-1 0 0 0,0 1 0 0 0,0 0 0 0 0,0 1-1 0 0,0-1 1 0 0,9 3 0 0 0,-12-2 4 0 0,1 0 0 0 0,-1 1 0 0 0,0-1 0 0 0,1 1 0 0 0,-1 0 0 0 0,0-1 0 0 0,0 1 0 0 0,0 1 0 0 0,0-1 0 0 0,0 0 0 0 0,0 1 0 0 0,-1 0 0 0 0,1-1 0 0 0,3 7-1 0 0,-5-7-7 0 0,0 1 0 0 0,0-1 0 0 0,0 1 0 0 0,0 0 0 0 0,0-1 0 0 0,-1 1-1 0 0,1 0 1 0 0,-1 0 0 0 0,0 0 0 0 0,0 0 0 0 0,0-1 0 0 0,0 1 0 0 0,0 0 0 0 0,0 0-1 0 0,-1 0 1 0 0,0 0 0 0 0,1-1 0 0 0,-1 1 0 0 0,0 0 0 0 0,-2 3-1 0 0,-3 8-136 0 0,-1-1 0 0 0,-14 21 0 0 0,13-22 29 0 0,-7 10-172 0 0,-1-1 1 0 0,0-1 0 0 0,-2-1-1 0 0,-24 22 1 0 0,4-8 108 0 0,-55 34 0 0 0,64-50 227 0 0,22-15 43 0 0,1 1-1 0 0,1 0 1 0 0,-1 1 0 0 0,0-1-1 0 0,1 1 1 0 0,0 0 0 0 0,0 1-1 0 0,0-1 1 0 0,-8 10-1 0 0,13-13-54 0 0,0 0 0 0 0,0 1-1 0 0,-1-1 1 0 0,1 0-1 0 0,0 0 1 0 0,0 0-1 0 0,1 0 1 0 0,-1 0-1 0 0,0 1 1 0 0,0-1-1 0 0,1 0 1 0 0,-1 0-1 0 0,0 0 1 0 0,1 0-1 0 0,-1 0 1 0 0,1 0-1 0 0,-1 0 1 0 0,1 0 0 0 0,0 0-1 0 0,-1 0 1 0 0,1 0-1 0 0,0 0 1 0 0,0-1-1 0 0,1 2 1 0 0,22 20 284 0 0,-2-7-222 0 0,1 0 1 0 0,1-2 0 0 0,0 0-1 0 0,36 12 1 0 0,109 29-270 0 0,-66-24 11 0 0,57 26-2000 0 0,-33-11-2779 0 0,1-6-3864 0 0,-85-28 3644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23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80 15291 0 0,'0'-1'170'0'0,"0"0"1"0"0,-1 1-1 0 0,1-1 0 0 0,-1 1 0 0 0,1-1 0 0 0,0 1 1 0 0,-1-1-1 0 0,1 1 0 0 0,-1-1 0 0 0,0 1 0 0 0,1-1 1 0 0,-1 1-1 0 0,1-1 0 0 0,-1 1 0 0 0,0 0 0 0 0,1 0 1 0 0,-1-1-1 0 0,0 1 0 0 0,1 0 0 0 0,-1 0 0 0 0,0 0 1 0 0,0-1-1 0 0,1 1 0 0 0,-2 0 0 0 0,-21 6 1250 0 0,-22 22-1255 0 0,41-26 25 0 0,-5 6-183 0 0,0-1 1 0 0,0 2 0 0 0,1-1 0 0 0,0 1 0 0 0,0 0 0 0 0,1 1 0 0 0,-7 12-1 0 0,-38 78-121 0 0,31-56 92 0 0,4-7-45 0 0,2 0-1 0 0,1 0 0 0 0,2 1 1 0 0,1 1-1 0 0,2 0 1 0 0,2 0-1 0 0,2 1 0 0 0,1 0 1 0 0,2 44-1 0 0,3-76 16 0 0,-1 0-1 0 0,1 1 1 0 0,1-1-1 0 0,0 0 1 0 0,0 0-1 0 0,0 0 1 0 0,1 0-1 0 0,0-1 1 0 0,5 10-1 0 0,-6-14 55 0 0,-1-1 1 0 0,1 1-1 0 0,0-1 0 0 0,0 1 0 0 0,0-1 1 0 0,0 0-1 0 0,0 0 0 0 0,0 0 0 0 0,1 0 1 0 0,-1 0-1 0 0,1 0 0 0 0,-1-1 0 0 0,1 1 0 0 0,0-1 1 0 0,-1 0-1 0 0,1 0 0 0 0,0 0 0 0 0,0 0 1 0 0,0 0-1 0 0,0-1 0 0 0,0 1 0 0 0,0-1 1 0 0,0 0-1 0 0,0 0 0 0 0,0 0 0 0 0,0 0 0 0 0,0 0 1 0 0,4-2-1 0 0,2 0 69 0 0,0-1 1 0 0,-1 0-1 0 0,0-1 1 0 0,1 0-1 0 0,-1 0 1 0 0,-1-1-1 0 0,1 0 1 0 0,-1 0-1 0 0,1-1 0 0 0,-2 0 1 0 0,1 0-1 0 0,-1-1 1 0 0,0 1-1 0 0,9-13 1 0 0,-3 0 125 0 0,0 1 1 0 0,-1-1-1 0 0,-1-1 1 0 0,15-41-1 0 0,-19 43-106 0 0,-2 0 0 0 0,0 0 0 0 0,-1-1 0 0 0,-1 1 0 0 0,0-1 0 0 0,-1 0 0 0 0,-2 0-1 0 0,0 1 1 0 0,-4-23 0 0 0,3 25-57 0 0,-2 0-1 0 0,0 0 0 0 0,-1 0 0 0 0,-1 0 1 0 0,0 1-1 0 0,-1 0 0 0 0,0 0 0 0 0,-2 1 1 0 0,0 0-1 0 0,-17-22 0 0 0,22 32-48 0 0,0-1 0 0 0,-1 1-1 0 0,1 0 1 0 0,-1 1 0 0 0,0-1 0 0 0,0 1 0 0 0,0 0 0 0 0,-6-3-1 0 0,8 5-3 0 0,0-1 0 0 0,0 1 0 0 0,0 1 0 0 0,0-1 0 0 0,-1 0 0 0 0,1 1 0 0 0,0 0 0 0 0,0-1 0 0 0,0 1 0 0 0,0 0 0 0 0,-1 1 0 0 0,1-1 0 0 0,0 1 0 0 0,0-1 0 0 0,0 1 0 0 0,-6 2 0 0 0,4-1-17 0 0,1 1-1 0 0,-1-1 1 0 0,1 1 0 0 0,-1 0-1 0 0,1 1 1 0 0,0-1-1 0 0,0 1 1 0 0,1-1 0 0 0,-1 1-1 0 0,1 0 1 0 0,-1 0 0 0 0,1 1-1 0 0,1-1 1 0 0,-1 1 0 0 0,0 0-1 0 0,1-1 1 0 0,0 1 0 0 0,0 0-1 0 0,-1 8 1 0 0,1-5-5 0 0,1 0 0 0 0,0 0 0 0 0,0 0-1 0 0,1 0 1 0 0,0 0 0 0 0,0 0 0 0 0,1 0 0 0 0,0 0 0 0 0,0 0 0 0 0,1 0 0 0 0,0 0-1 0 0,5 10 1 0 0,-6-15 24 0 0,0-1 0 0 0,0 1 0 0 0,1-1 0 0 0,0 1 0 0 0,-1-1 0 0 0,1 0 0 0 0,0 0-1 0 0,0 1 1 0 0,0-1 0 0 0,0 0 0 0 0,0-1 0 0 0,1 1 0 0 0,-1 0 0 0 0,1-1 0 0 0,-1 1 0 0 0,4 0 0 0 0,-1 0 6 0 0,1 0 1 0 0,-1 0-1 0 0,1-1 1 0 0,0 0-1 0 0,0 0 1 0 0,-1-1-1 0 0,11 1 1 0 0,3-3 71 0 0,0 0 0 0 0,-1-1 0 0 0,36-10 0 0 0,71-35 238 0 0,-87 32-183 0 0,0 2 0 0 0,43-11-1 0 0,-74 23-80 0 0,1 1 0 0 0,0 0 0 0 0,0 0 0 0 0,0 0 0 0 0,0 1-1 0 0,-1 1 1 0 0,1-1 0 0 0,0 1 0 0 0,8 2 0 0 0,-13-2-16 0 0,1 0 1 0 0,-1 0-1 0 0,0 1 1 0 0,0-1-1 0 0,1 1 1 0 0,-1 0-1 0 0,0 0 1 0 0,0 0-1 0 0,-1 0 0 0 0,1 0 1 0 0,0 0-1 0 0,-1 1 1 0 0,1 0-1 0 0,-1-1 1 0 0,0 1-1 0 0,0 0 1 0 0,0 0-1 0 0,0 0 1 0 0,-1 0-1 0 0,1 0 1 0 0,-1 1-1 0 0,2 4 1 0 0,0 6-1 0 0,0-1 0 0 0,-1 1 1 0 0,-1 0-1 0 0,0 0 1 0 0,-1-1-1 0 0,-1 1 1 0 0,0 0-1 0 0,-3 16 1 0 0,-1-8 7 0 0,0-1 0 0 0,-1 0 1 0 0,-1-1-1 0 0,-14 31 1 0 0,19-48-8 0 0,-19 35 106 0 0,20-36-89 0 0,0 0 0 0 0,-1 0-1 0 0,1-1 1 0 0,-1 1-1 0 0,1 0 1 0 0,-1 0 0 0 0,0-1-1 0 0,0 1 1 0 0,1-1 0 0 0,-1 1-1 0 0,0-1 1 0 0,0 0 0 0 0,-1 0-1 0 0,-3 2 1 0 0,5-3 7 0 0,1-1 1 0 0,-1 1-1 0 0,1 0 0 0 0,-1-1 1 0 0,0 1-1 0 0,1 0 1 0 0,-1-1-1 0 0,1 1 0 0 0,-1-1 1 0 0,1 1-1 0 0,0-1 1 0 0,-1 1-1 0 0,1-1 0 0 0,-1 1 1 0 0,1-1-1 0 0,0 0 1 0 0,0 1-1 0 0,-1-1 0 0 0,1 1 1 0 0,0-1-1 0 0,0 0 1 0 0,0 1-1 0 0,-1-1 0 0 0,1 0 1 0 0,0 1-1 0 0,0-1 1 0 0,0 0-1 0 0,0 1 0 0 0,0-1 1 0 0,0 0-1 0 0,1 1 1 0 0,-1-2-1 0 0,1-24 490 0 0,3 0-368 0 0,1 1 0 0 0,1-1 0 0 0,1 1 0 0 0,16-37 1 0 0,53-94 11 0 0,-38 85-172 0 0,-17 29-277 0 0,2 0-1 0 0,30-37 1 0 0,-35 56-1427 0 0,24-24 1 0 0,-24 29-2629 0 0,35-26 1 0 0,-25 24-2856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2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17420 0 0,'1'2'280'0'0,"1"0"1"0"0,-1 0-1 0 0,0 0 1 0 0,1 0-1 0 0,-1 0 1 0 0,1-1 0 0 0,0 1-1 0 0,-1-1 1 0 0,1 1-1 0 0,2 1 1 0 0,4 1 58 0 0,0 0 1 0 0,0-1-1 0 0,0 1 1 0 0,0-1-1 0 0,1-1 1 0 0,-1 0-1 0 0,1 0 1 0 0,-1-1-1 0 0,1 0 1 0 0,0 0-1 0 0,10-1 1 0 0,15-1 113 0 0,49-9 0 0 0,-70 8-372 0 0,113-19-1084 0 0,163-50 0 0 0,-214 51-3386 0 0,-35 9-457 0 0,-3 2-3343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24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 0 0,'14'31'1465'0'0,"-1"1"1"0"0,-2 0-1 0 0,-1 1 1 0 0,8 53 0 0 0,8 137 12 0 0,-26-220-1456 0 0,21 344 1072 0 0,-20-246-959 0 0,-19 145 0 0 0,15-222-103 0 0,0-4-28 0 0,0 1 1 0 0,1-1 0 0 0,1 1-1 0 0,4 34 1 0 0,-3-54 5 0 0,0 0 1 0 0,0 0-1 0 0,0 0 0 0 0,0 0 1 0 0,0 0-1 0 0,1 0 0 0 0,-1 0 1 0 0,0 0-1 0 0,1-1 0 0 0,-1 1 1 0 0,0 0-1 0 0,1 0 1 0 0,-1 0-1 0 0,1 0 0 0 0,0 0 1 0 0,-1-1-1 0 0,1 1 0 0 0,0 0 1 0 0,-1 0-1 0 0,1-1 0 0 0,0 1 1 0 0,0-1-1 0 0,-1 1 0 0 0,1 0 1 0 0,1 0-1 0 0,-1-1 27 0 0,1 0 0 0 0,-1 0 0 0 0,0-1 0 0 0,0 1 0 0 0,1 0 0 0 0,-1 0 1 0 0,0 0-1 0 0,0-1 0 0 0,0 1 0 0 0,1-1 0 0 0,-1 1 0 0 0,0-1 0 0 0,0 1 0 0 0,0-1 0 0 0,0 0 0 0 0,2-1 0 0 0,4-5 171 0 0,1 1 0 0 0,-1-2-1 0 0,10-13 1 0 0,4-7-46 0 0,-1-2 1 0 0,-1 0 0 0 0,-1-1 0 0 0,-2-1-1 0 0,21-58 1 0 0,-17 21-26 0 0,12-31-19 0 0,-28 90-102 0 0,0 0 1 0 0,1 0-1 0 0,0 1 1 0 0,1-1-1 0 0,0 1 1 0 0,1 0-1 0 0,9-9 1 0 0,-15 16-13 0 0,1 1 0 0 0,-1-1-1 0 0,1 1 1 0 0,0-1 0 0 0,0 1 0 0 0,0 0 0 0 0,0 0 0 0 0,0 0 0 0 0,0 0 0 0 0,0 0 0 0 0,0 0 0 0 0,0 0 0 0 0,0 1 0 0 0,0-1-1 0 0,1 1 1 0 0,-1-1 0 0 0,0 1 0 0 0,0 0 0 0 0,4 0 0 0 0,-3 1 6 0 0,1 0-1 0 0,-1 0 1 0 0,0 0-1 0 0,0 0 1 0 0,0 0-1 0 0,0 1 1 0 0,0-1 0 0 0,-1 1-1 0 0,1 0 1 0 0,0 0-1 0 0,-1 0 1 0 0,4 2-1 0 0,2 6 13 0 0,0-1-1 0 0,0 1 1 0 0,-1 0 0 0 0,0 0-1 0 0,11 23 1 0 0,-3 3-31 0 0,-1 0 0 0 0,-1 2 0 0 0,10 50 1 0 0,9 117-1728 0 0,-31-171 458 0 0,1 3-1324 0 0,5-14-2568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25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18268 0 0,'-22'9'752'0'0,"0"6"-624"0"0,-4 3-112 0 0,7 4 48 0 0,6 2 56 0 0,1 2 40 0 0,-3 4 24 0 0,0-1 16 0 0,-2 2-48 0 0,-1 1-56 0 0,0 1 16 0 0,-1 0-80 0 0,1-1-8 0 0,-1-3-80 0 0,3-1-232 0 0,-1-4-728 0 0,4 0-1344 0 0,2-2-5914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404 137 11803 0 0,'6'-11'1111'0'0,"1"-1"1"0"0,0 2-1 0 0,0-1 1 0 0,1 1-1 0 0,14-14 1 0 0,-22 24-1049 0 0,1 0 1 0 0,-1-1-1 0 0,1 1 0 0 0,-1-1 1 0 0,0 0-1 0 0,1 1 1 0 0,-1-1-1 0 0,1 1 0 0 0,-1-1 1 0 0,0 0-1 0 0,0 1 1 0 0,1-1-1 0 0,-1 0 0 0 0,0 1 1 0 0,0-1-1 0 0,0 0 0 0 0,0 1 1 0 0,0-1-1 0 0,0 0 1 0 0,0 1-1 0 0,0-1 0 0 0,0 0 1 0 0,0 0-1 0 0,0 1 0 0 0,0-1 1 0 0,0 0-1 0 0,0 1 1 0 0,-1-2-1 0 0,0 0 61 0 0,0 0 0 0 0,-1 1-1 0 0,1-1 1 0 0,0 1 0 0 0,-1-1 0 0 0,1 1 0 0 0,-1-1 0 0 0,1 1-1 0 0,-4-2 1 0 0,-2-1 163 0 0,0 0-1 0 0,1 1 0 0 0,-1 0 0 0 0,-12-4 1 0 0,14 6-256 0 0,-1 1 1 0 0,1 0 0 0 0,0-1 0 0 0,-1 2 0 0 0,1-1-1 0 0,-1 0 1 0 0,1 1 0 0 0,0 0 0 0 0,-1 1 0 0 0,1-1 0 0 0,0 1-1 0 0,0 0 1 0 0,0 0 0 0 0,0 0 0 0 0,0 1 0 0 0,1 0-1 0 0,-1 0 1 0 0,1 0 0 0 0,0 1 0 0 0,0-1 0 0 0,-8 9 0 0 0,-1 2-77 0 0,0 1 0 0 0,1 1 0 0 0,1 0 0 0 0,-17 30 1 0 0,6-5 14 0 0,2 0 0 0 0,-28 81 0 0 0,41-98-30 0 0,0 1 0 0 0,2 0-1 0 0,0 0 1 0 0,2 0-1 0 0,0 50 1 0 0,4-67 26 0 0,-1 1 0 0 0,1-1 1 0 0,1 0-1 0 0,0 0 0 0 0,0 0 0 0 0,0 0 1 0 0,1-1-1 0 0,0 1 0 0 0,0-1 0 0 0,1 1 1 0 0,0-1-1 0 0,0 0 0 0 0,1-1 0 0 0,0 1 1 0 0,0-1-1 0 0,1 0 0 0 0,-1 0 0 0 0,1 0 0 0 0,1-1 1 0 0,-1 0-1 0 0,1 0 0 0 0,9 5 0 0 0,27 10-37 0 0,1-2 0 0 0,0-1 0 0 0,66 14 0 0 0,44 16 67 0 0,-143-44 29 0 0,-1 1-1 0 0,0 1 0 0 0,-1 0 0 0 0,1 0 1 0 0,-1 1-1 0 0,0 0 0 0 0,9 9 0 0 0,-15-13-1 0 0,0 1 0 0 0,-1 0 0 0 0,1 0 0 0 0,-1 0 0 0 0,0 0 0 0 0,0 0 0 0 0,0 1 0 0 0,0-1 0 0 0,-1 0 0 0 0,0 1 0 0 0,1-1-1 0 0,-1 1 1 0 0,0 0 0 0 0,0-1 0 0 0,-1 1 0 0 0,1 0 0 0 0,-1 0 0 0 0,0 0 0 0 0,0-1 0 0 0,0 1 0 0 0,-1 0 0 0 0,1 0 0 0 0,-3 6 0 0 0,-1 3 36 0 0,-1-1 1 0 0,0 0 0 0 0,-1 0-1 0 0,0 0 1 0 0,-1-1 0 0 0,-1 0-1 0 0,0 0 1 0 0,0-1 0 0 0,-1 0-1 0 0,-11 10 1 0 0,-5 2-32 0 0,0-1 1 0 0,-54 34-1 0 0,40-31 61 0 0,-1-1-1 0 0,-78 31 1 0 0,105-49-83 0 0,-1-1 0 0 0,1 0 0 0 0,-1 0 0 0 0,0-2 1 0 0,-1 1-1 0 0,1-2 0 0 0,0 0 0 0 0,0-1 0 0 0,-1 0 0 0 0,1-1 1 0 0,0-1-1 0 0,0 0 0 0 0,-18-5 0 0 0,28 5-138 0 0,0 1 0 0 0,1 0 0 0 0,-1-1 0 0 0,1 0-1 0 0,-1 0 1 0 0,1 0 0 0 0,0 0 0 0 0,0-1 0 0 0,0 1 0 0 0,0-1 0 0 0,0 0-1 0 0,1 0 1 0 0,-1 0 0 0 0,1 0 0 0 0,-1 0 0 0 0,1-1 0 0 0,-2-4 0 0 0,2 3-777 0 0,0-1 0 0 0,0 0 0 0 0,1 0 0 0 0,0 1 0 0 0,0-1 0 0 0,0 0 0 0 0,1 0 0 0 0,-1 0 0 0 0,2 0 0 0 0,0-11 0 0 0,3-5-6066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1:25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11250 0 0,'-2'-16'5127'0'0,"-1"13"-2424"0"0,-2 9-494 0 0,3-1-2129 0 0,1 0 1 0 0,0-1 0 0 0,0 1 0 0 0,1 0-1 0 0,-1 0 1 0 0,1 9 0 0 0,0-1 52 0 0,-4 104 307 0 0,13 134 1 0 0,36 124-239 0 0,-43-329-201 0 0,-1 1-1 0 0,-3-1 1 0 0,-1 1-1 0 0,-19 85 1 0 0,22-128 6 0 0,-2 1 2 0 0,1-1 1 0 0,1 0-1 0 0,-1 1 0 0 0,1 0 0 0 0,-1-1 0 0 0,1 1 0 0 0,1 7 0 0 0,10-40 734 0 0,4-62-465 0 0,3 1 1 0 0,5 1 0 0 0,52-134 0 0 0,-69 209-273 0 0,1 1 0 0 0,0 0 0 0 0,0 0 1 0 0,2 1-1 0 0,-1 0 0 0 0,1 1 0 0 0,1-1 1 0 0,-1 2-1 0 0,2-1 0 0 0,-1 2 0 0 0,2-1 1 0 0,-1 1-1 0 0,1 1 0 0 0,0 0 0 0 0,0 1 1 0 0,1 0-1 0 0,0 1 0 0 0,14-4 0 0 0,-18 7 11 0 0,0 1-1 0 0,0 0 1 0 0,0 1-1 0 0,9 0 1 0 0,-15 0-17 0 0,0 0 0 0 0,0 0 0 0 0,0 0 0 0 0,0 1-1 0 0,0-1 1 0 0,0 1 0 0 0,0 0 0 0 0,-1 0 0 0 0,1 0 0 0 0,0 0 0 0 0,0 0 0 0 0,-1 1 0 0 0,1-1 0 0 0,-1 1 0 0 0,5 3 0 0 0,-6-3-1 0 0,-1-1 0 0 0,0 1 1 0 0,1-1-1 0 0,-1 1 1 0 0,0-1-1 0 0,0 1 0 0 0,0-1 1 0 0,0 1-1 0 0,0-1 1 0 0,0 0-1 0 0,0 1 0 0 0,-1-1 1 0 0,1 1-1 0 0,-1-1 0 0 0,1 1 1 0 0,-1-1-1 0 0,1 0 1 0 0,-1 1-1 0 0,0-1 0 0 0,1 0 1 0 0,-3 2-1 0 0,-17 28-115 0 0,-10 5-27 0 0,-2-2-1 0 0,-1-1 0 0 0,-1-1 0 0 0,-52 36 1 0 0,81-64 143 0 0,-5 2 6 0 0,0 2 0 0 0,1-1 0 0 0,0 1 1 0 0,-11 13-1 0 0,18-20-10 0 0,1 1 0 0 0,-1 0 0 0 0,1 0 1 0 0,0 0-1 0 0,0 0 0 0 0,-1-1 0 0 0,2 2 1 0 0,-1-1-1 0 0,0 0 0 0 0,0 0 0 0 0,0 0 1 0 0,1 0-1 0 0,0 0 0 0 0,-1 1 0 0 0,1-1 1 0 0,0 0-1 0 0,0 0 0 0 0,0 0 0 0 0,0 1 1 0 0,0-1-1 0 0,1 0 0 0 0,-1 0 0 0 0,1 1 1 0 0,-1-1-1 0 0,1 0 0 0 0,0 0 0 0 0,0 0 0 0 0,0 0 1 0 0,0 0-1 0 0,2 2 0 0 0,5 7 21 0 0,1-1 0 0 0,1 0 0 0 0,0-1 0 0 0,0 0 0 0 0,1-1 0 0 0,0 0 0 0 0,0-1 0 0 0,1 0 0 0 0,20 9 0 0 0,3-2-12 0 0,1 0 0 0 0,44 9 1 0 0,169 30-363 0 0,-80-31-4122 0 0,-115-19-344 0 0,2-5-3780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5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285 492 2000 0 0,'5'6'2955'0'0,"2"0"2065"0"0,-6-6-4901 0 0,-1 0-1 0 0,0 0 1 0 0,0 0-1 0 0,1-1 0 0 0,-1 1 1 0 0,0 0-1 0 0,0 0 1 0 0,0 0-1 0 0,0 0 0 0 0,1-1 1 0 0,-1 1-1 0 0,0 0 1 0 0,0 0-1 0 0,0-1 1 0 0,0 1-1 0 0,0 0 0 0 0,0 0 1 0 0,1-1-1 0 0,-1 1 1 0 0,0 0-1 0 0,0 0 1 0 0,0-1-1 0 0,0 1 0 0 0,0 0 1 0 0,0 0-1 0 0,0-1 1 0 0,0 1-1 0 0,0 0 1 0 0,0-1-1 0 0,0 1 0 0 0,-1 0 1 0 0,1 0-1 0 0,0-1 1 0 0,0-10 849 0 0,1 1-1 0 0,1-1 1 0 0,2-10 0 0 0,20-60 337 0 0,-19 67-1119 0 0,5-15-16 0 0,-1 3-128 0 0,0 1 0 0 0,-2-1 0 0 0,-1-1 0 0 0,4-36 0 0 0,-9 57-21 0 0,-1-1 1 0 0,0 1-1 0 0,0 0 0 0 0,-1-1 0 0 0,0 1 0 0 0,0 0 0 0 0,0 0 1 0 0,-1-1-1 0 0,1 1 0 0 0,-2 0 0 0 0,1 1 0 0 0,-1-1 1 0 0,0 0-1 0 0,0 1 0 0 0,0-1 0 0 0,-1 1 0 0 0,1 0 0 0 0,-2 0 1 0 0,1 0-1 0 0,0 1 0 0 0,-1-1 0 0 0,0 1 0 0 0,0 0 0 0 0,-6-3 1 0 0,9 6-2 0 0,-1-1 0 0 0,0 1 0 0 0,0-1 1 0 0,0 1-1 0 0,0 0 0 0 0,-1 1 0 0 0,1-1 0 0 0,0 0 1 0 0,0 1-1 0 0,-1 0 0 0 0,1 0 0 0 0,0 0 1 0 0,0 0-1 0 0,-1 0 0 0 0,1 0 0 0 0,0 1 0 0 0,0 0 1 0 0,-1 0-1 0 0,1 0 0 0 0,0 0 0 0 0,0 0 1 0 0,0 0-1 0 0,-5 4 0 0 0,1 0-12 0 0,-1 0 0 0 0,1 0 0 0 0,0 1-1 0 0,1 0 1 0 0,-1 1 0 0 0,1-1 0 0 0,-7 12 0 0 0,-7 11-106 0 0,2 2 0 0 0,1 1 0 0 0,1 0 0 0 0,2 1 0 0 0,-18 62 0 0 0,15-29-234 0 0,3 0 0 0 0,-6 78 1 0 0,18-124 214 0 0,-5 102-773 0 0,7-110 831 0 0,1-1 0 0 0,0 1 0 0 0,1-1 0 0 0,0 0 0 0 0,0 0 0 0 0,1 0 0 0 0,1 0 0 0 0,7 15 0 0 0,-10-23 79 0 0,0-1 1 0 0,0 0-1 0 0,1 1 1 0 0,0-1-1 0 0,-1 0 0 0 0,1 0 1 0 0,0 0-1 0 0,0 0 0 0 0,0-1 1 0 0,0 1-1 0 0,0 0 0 0 0,1-1 1 0 0,-1 1-1 0 0,0-1 0 0 0,1 0 1 0 0,-1 0-1 0 0,1 0 0 0 0,-1 0 1 0 0,4 0-1 0 0,-2 0 69 0 0,1-1-1 0 0,0 1 1 0 0,0-1-1 0 0,-1-1 1 0 0,1 1-1 0 0,0-1 1 0 0,-1 1-1 0 0,1-1 0 0 0,0-1 1 0 0,5-1-1 0 0,3-3 195 0 0,1 0-1 0 0,-1-1 1 0 0,0-1 0 0 0,0 0-1 0 0,-1 0 1 0 0,12-12-1 0 0,-1-1 0 0 0,-2 0 1 0 0,0-1-1 0 0,-2-1 0 0 0,0-1 0 0 0,30-52 0 0 0,-38 55-251 0 0,-1-1 0 0 0,-1 0-1 0 0,0 0 1 0 0,-2-1 0 0 0,-1 0 0 0 0,0 0-1 0 0,-2-1 1 0 0,2-25 0 0 0,-6 41-34 0 0,4-112 158 0 0,-4 102-116 0 0,-1 0-1 0 0,-1 1 1 0 0,-1-1 0 0 0,-8-28-1 0 0,9 36-12 0 0,-1 2-42 0 0,2 17-118 0 0,2 8 20 0 0,1 0-1 0 0,8 30 1 0 0,-1 2 48 0 0,58 275-416 0 0,-62-301 456 0 0,1 2 3 0 0,12 35-1 0 0,-16-54 1 0 0,1-1 0 0 0,-1 1 1 0 0,1 0-1 0 0,1-1 0 0 0,-1 0 0 0 0,1 1 1 0 0,-1-1-1 0 0,2-1 0 0 0,-1 1 0 0 0,0 0 0 0 0,7 4 1 0 0,-8-8 24 0 0,-1 0 0 0 0,1 0 1 0 0,-1 0-1 0 0,1 0 0 0 0,0 0 1 0 0,-1 0-1 0 0,1-1 0 0 0,0 0 1 0 0,0 1-1 0 0,-1-1 0 0 0,1 0 0 0 0,0 0 1 0 0,0-1-1 0 0,-1 1 0 0 0,1-1 1 0 0,0 1-1 0 0,0-1 0 0 0,-1 0 1 0 0,1 0-1 0 0,-1 0 0 0 0,1 0 1 0 0,-1 0-1 0 0,1-1 0 0 0,-1 1 1 0 0,4-4-1 0 0,5-2 57 0 0,-1-1 0 0 0,0-1 0 0 0,-1 1 0 0 0,10-12-1 0 0,-9 7-1 0 0,-1 0 0 0 0,0 0 0 0 0,-1 0 0 0 0,-1-1 0 0 0,0 0 0 0 0,-1-1 0 0 0,0 0 0 0 0,-1 0 0 0 0,4-24-1 0 0,-2 3-6 0 0,-2-1-1 0 0,1-73 0 0 0,-10 71 112 0 0,3 31-106 0 0,0 1 1 0 0,0 0-1 0 0,0-1 0 0 0,1 1 1 0 0,0 0-1 0 0,1-1 0 0 0,0 1 0 0 0,0 0 1 0 0,0 0-1 0 0,4-9 0 0 0,-4 17-50 0 0,0 0-1 0 0,0 1 1 0 0,0-1 0 0 0,0 0-1 0 0,0 1 1 0 0,0-1-1 0 0,0 1 1 0 0,0 0 0 0 0,-1-1-1 0 0,2 4 1 0 0,44 238-421 0 0,-35-166 155 0 0,40 141 0 0 0,-49-213 265 0 0,0 0-1 0 0,0 0 1 0 0,0-1-1 0 0,1 1 1 0 0,0-1 0 0 0,-1 1-1 0 0,1-1 1 0 0,1 0-1 0 0,-1 0 1 0 0,1 0-1 0 0,0-1 1 0 0,-1 1-1 0 0,1-1 1 0 0,1 0-1 0 0,-1 0 1 0 0,0 0 0 0 0,1-1-1 0 0,6 3 1 0 0,-8-4 29 0 0,1 1 1 0 0,0-1-1 0 0,-1-1 1 0 0,1 1-1 0 0,0-1 1 0 0,0 1 0 0 0,-1-1-1 0 0,1 0 1 0 0,0 0-1 0 0,0-1 1 0 0,-1 1-1 0 0,1-1 1 0 0,0 0 0 0 0,-1 0-1 0 0,1 0 1 0 0,0 0-1 0 0,-1-1 1 0 0,1 0-1 0 0,-1 1 1 0 0,0-1 0 0 0,0 0-1 0 0,0-1 1 0 0,0 1-1 0 0,0 0 1 0 0,3-4-1 0 0,10-11 128 0 0,-1-1 0 0 0,-1 0 0 0 0,0-1 0 0 0,-1-1 0 0 0,-2 0 0 0 0,18-39 0 0 0,-18 30-111 0 0,-1 0 1 0 0,-1-1-1 0 0,-2 0 0 0 0,6-50 0 0 0,-9 39-192 0 0,-2 0 0 0 0,-6-59 0 0 0,-6 24-2487 0 0,10 68-2510 0 0,5 27-9182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205 392 13235 0 0,'3'-12'1561'0'0,"1"1"1"0"0,0 0 0 0 0,10-20-1 0 0,-8 20-1149 0 0,-1-1-1 0 0,0 1 1 0 0,4-18-1 0 0,-7 18-249 0 0,3-11 111 0 0,4-32 0 0 0,-9 46-237 0 0,0 0-1 0 0,0 0 1 0 0,0 0 0 0 0,-1 1-1 0 0,-1-1 1 0 0,1 0-1 0 0,-1 1 1 0 0,-3-9-1 0 0,2 9-7 0 0,0 0 0 0 0,0 0 0 0 0,-1 0 0 0 0,0 0 0 0 0,-1 0 0 0 0,1 1 0 0 0,-1 0 0 0 0,-1 0 0 0 0,1 0 0 0 0,-1 1 0 0 0,-9-7 0 0 0,13 10-31 0 0,-1 0 0 0 0,0 0 0 0 0,0 1 0 0 0,1-1 0 0 0,-1 1 0 0 0,0 0 0 0 0,-1 0 0 0 0,1 0 0 0 0,0 0 0 0 0,0 1 0 0 0,0-1 0 0 0,0 1 0 0 0,0 0 0 0 0,-1 0 0 0 0,1 0 0 0 0,0 0 0 0 0,0 1 0 0 0,0-1 0 0 0,-1 1 0 0 0,1 0 0 0 0,0-1 0 0 0,0 2 0 0 0,0-1 0 0 0,0 0 0 0 0,0 0 0 0 0,1 1 0 0 0,-1 0 0 0 0,0 0 0 0 0,1 0 0 0 0,-1 0 0 0 0,-2 2 0 0 0,-3 5-57 0 0,0 0 0 0 0,0 0 0 0 0,1 1-1 0 0,0 0 1 0 0,1 0 0 0 0,0 1 0 0 0,1 0-1 0 0,0 0 1 0 0,0 0 0 0 0,-4 20 0 0 0,2-1-199 0 0,0 0 0 0 0,-3 62 0 0 0,9-64-247 0 0,2 44-1 0 0,1-60 103 0 0,-1-1 0 0 0,1 0 0 0 0,1 0-1 0 0,0 0 1 0 0,0 0 0 0 0,9 18 0 0 0,-9-25 222 0 0,0 0-1 0 0,-1 0 1 0 0,2-1-1 0 0,-1 1 1 0 0,0-1-1 0 0,1 1 0 0 0,-1-1 1 0 0,1 0-1 0 0,0-1 1 0 0,0 1-1 0 0,0-1 1 0 0,0 0-1 0 0,1 0 0 0 0,-1 0 1 0 0,1 0-1 0 0,-1-1 1 0 0,1 0-1 0 0,0 0 1 0 0,-1 0-1 0 0,1 0 1 0 0,0-1-1 0 0,9 0 0 0 0,-3 0-124 0 0,1 0 0 0 0,-1-2 0 0 0,1 1-1 0 0,-1-1 1 0 0,0-1 0 0 0,0 0 0 0 0,0 0-1 0 0,16-8 1 0 0,-14 3-349 0 0,1 0 0 0 0,-1-1 0 0 0,0-1 0 0 0,-1 0 0 0 0,0 0 0 0 0,-1-1 1 0 0,0 0-1 0 0,-1-1 0 0 0,0-1 0 0 0,-1 1 0 0 0,0-2 0 0 0,-1 1 0 0 0,10-23 0 0 0,-8 16-95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5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0 163 4161 0 0,'5'-2'6498'0'0,"-5"3"-6365"0"0,5 7 2281 0 0,4 16-2289 0 0,-7-19 506 0 0,39 95 814 0 0,13 40-921 0 0,-49-123-394 0 0,-1 0-1 0 0,-1 0 1 0 0,0 0 0 0 0,-1 1-1 0 0,-1-1 1 0 0,-2 28-1 0 0,0-24 3779 0 0,2-33-2684 0 0,28-183 899 0 0,-15 112-1957 0 0,-10 52-194 0 0,20-96-27 0 0,-20 111-14 0 0,0 0 0 0 0,1 1 1 0 0,1 0-1 0 0,1 0 0 0 0,14-24 1 0 0,-19 35-30 0 0,1 1 0 0 0,-1-1 1 0 0,1 1-1 0 0,0 0 0 0 0,0 0 1 0 0,0 0-1 0 0,0 0 0 0 0,0 1 1 0 0,1-1-1 0 0,-1 1 1 0 0,1 0-1 0 0,0 0 0 0 0,5-2 1 0 0,-7 3-54 0 0,1 0 0 0 0,0 1 0 0 0,0 0 1 0 0,0-1-1 0 0,0 1 0 0 0,0 0 0 0 0,0 0 1 0 0,-1 1-1 0 0,1-1 0 0 0,0 1 0 0 0,0-1 1 0 0,0 1-1 0 0,-1 0 0 0 0,1 0 0 0 0,0 0 1 0 0,-1 0-1 0 0,1 1 0 0 0,-1-1 0 0 0,1 1 1 0 0,2 1-1 0 0,2 3-1120 0 0,0 0 0 0 0,0 0 0 0 0,0 1 1 0 0,-1 0-1 0 0,0 0 0 0 0,0 0 0 0 0,-1 0 0 0 0,7 13 1 0 0,-3-2-3531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305 440 12035 0 0,'4'-8'1049'0'0,"0"0"0"0"0,-1-1 0 0 0,0 1 0 0 0,-1-1 0 0 0,0 0 0 0 0,0 0 0 0 0,0-10 0 0 0,-2 7-712 0 0,0 0-1 0 0,-1 0 1 0 0,0 0-1 0 0,-1 0 1 0 0,0 1-1 0 0,-1-1 1 0 0,0 1-1 0 0,-7-15 1 0 0,7 20-256 0 0,0-1 0 0 0,0 1 0 0 0,-1 0 1 0 0,0 0-1 0 0,0 0 0 0 0,-1 0 1 0 0,0 1-1 0 0,0 0 0 0 0,0 0 0 0 0,0 0 1 0 0,-1 0-1 0 0,-9-5 0 0 0,12 8-82 0 0,0 1 0 0 0,1-1-1 0 0,-1 1 1 0 0,0 0 0 0 0,0-1-1 0 0,0 2 1 0 0,0-1 0 0 0,0 0-1 0 0,-1 0 1 0 0,1 1 0 0 0,0 0 0 0 0,0 0-1 0 0,0 0 1 0 0,0 0 0 0 0,0 0-1 0 0,-1 0 1 0 0,1 1 0 0 0,0-1-1 0 0,0 1 1 0 0,0 0 0 0 0,0 0 0 0 0,0 0-1 0 0,0 1 1 0 0,0-1 0 0 0,1 1-1 0 0,-1 0 1 0 0,0-1 0 0 0,1 1-1 0 0,-1 0 1 0 0,-1 3 0 0 0,-5 4-91 0 0,1 1 1 0 0,1 0-1 0 0,-1 0 1 0 0,2 1-1 0 0,-10 20 0 0 0,-21 63-87 0 0,28-70 162 0 0,-2 7-28 0 0,1 1 0 0 0,-9 48-1 0 0,17-68-64 0 0,1 0 0 0 0,0 0-1 0 0,0 0 1 0 0,1 0 0 0 0,1 0-1 0 0,0 0 1 0 0,0 0 0 0 0,1 0-1 0 0,1-1 1 0 0,5 16 0 0 0,-7-24 96 0 0,0 0 0 0 0,1 0 1 0 0,-1 0-1 0 0,1 0 0 0 0,0 0 1 0 0,0-1-1 0 0,0 1 0 0 0,0 0 1 0 0,0-1-1 0 0,0 0 0 0 0,1 1 1 0 0,-1-1-1 0 0,1 0 0 0 0,-1 0 1 0 0,1-1-1 0 0,0 1 0 0 0,0 0 1 0 0,0-1-1 0 0,0 0 0 0 0,0 0 1 0 0,0 0-1 0 0,0 0 0 0 0,0 0 1 0 0,1-1-1 0 0,-1 1 0 0 0,0-1 1 0 0,0 0-1 0 0,1 0 0 0 0,5 0 1 0 0,-2-1 83 0 0,0-1 0 0 0,0 0 0 0 0,0 0 0 0 0,0 0 0 0 0,0-1 0 0 0,0 0 0 0 0,-1 0 0 0 0,1-1 0 0 0,-1 0 0 0 0,0 0 0 0 0,0 0 0 0 0,7-7 0 0 0,0-3 25 0 0,0 0 0 0 0,0-1 0 0 0,-2 0 1 0 0,0-1-1 0 0,-1 0 0 0 0,0 0 0 0 0,-1-1 0 0 0,8-24 0 0 0,-6 10-60 0 0,-1-1-1 0 0,-2 0 0 0 0,8-65 0 0 0,-15 86-37 0 0,1 10-194 0 0,2 18-366 0 0,-1 0 428 0 0,-3-16 134 0 0,10 33-271 0 0,1 0 0 0 0,2-1 0 0 0,32 59 0 0 0,-41-84 248 0 0,2 0 0 0 0,-1 0 0 0 0,1-1 1 0 0,0 1-1 0 0,0-1 0 0 0,1-1 1 0 0,0 1-1 0 0,0-1 0 0 0,1-1 1 0 0,0 1-1 0 0,0-1 0 0 0,0-1 0 0 0,0 1 1 0 0,1-1-1 0 0,0-1 0 0 0,0 0 1 0 0,0 0-1 0 0,0 0 0 0 0,17 1 1 0 0,-11-3 79 0 0,0-1 0 0 0,0 0 1 0 0,0-1-1 0 0,0-1 0 0 0,0 0 1 0 0,0-1-1 0 0,0 0 0 0 0,-1-2 1 0 0,1 0-1 0 0,25-12 0 0 0,-10 0 172 0 0,0 0 0 0 0,-2-2 0 0 0,45-38 0 0 0,-61 46-158 0 0,0-1 1 0 0,-1-1 0 0 0,0 0 0 0 0,-1 0 0 0 0,0-1 0 0 0,-1 0 0 0 0,0-1-1 0 0,-2 0 1 0 0,0 0 0 0 0,0-1 0 0 0,-1 1 0 0 0,6-31 0 0 0,-9 31-13 0 0,0 1 1 0 0,-2-1 0 0 0,1 0-1 0 0,-2 0 1 0 0,0 0-1 0 0,-1 0 1 0 0,0 0 0 0 0,-1 0-1 0 0,-1 0 1 0 0,0 0-1 0 0,-1 1 1 0 0,-1 0 0 0 0,0-1-1 0 0,-11-19 1 0 0,15 31-46 0 0,0 1 0 0 0,0 0 0 0 0,-1 0 0 0 0,1 0 0 0 0,-1-1-1 0 0,1 1 1 0 0,-1 1 0 0 0,0-1 0 0 0,0 0 0 0 0,1 0 0 0 0,-1 1 0 0 0,-1-1 0 0 0,1 1 0 0 0,0-1 0 0 0,0 1 0 0 0,0 0 0 0 0,-1 0 0 0 0,1 0-1 0 0,-1 0 1 0 0,1 0 0 0 0,-1 1 0 0 0,1-1 0 0 0,-1 1 0 0 0,1 0 0 0 0,-1 0 0 0 0,1-1 0 0 0,-1 2 0 0 0,0-1 0 0 0,1 0 0 0 0,-1 0-1 0 0,1 1 1 0 0,-1 0 0 0 0,1-1 0 0 0,-4 2 0 0 0,1 1-54 0 0,0 0-1 0 0,-1 0 1 0 0,1 0-1 0 0,0 0 1 0 0,1 1-1 0 0,-1 0 1 0 0,1 0 0 0 0,-1 0-1 0 0,1 0 1 0 0,1 1-1 0 0,-1 0 1 0 0,1 0-1 0 0,-6 10 1 0 0,-3 9-93 0 0,2 0 0 0 0,1 1 0 0 0,1 0-1 0 0,1 1 1 0 0,-5 39 0 0 0,10-48 108 0 0,0 0-1 0 0,1 0 0 0 0,1 0 0 0 0,1 1 0 0 0,0-1 1 0 0,2 0-1 0 0,0 0 0 0 0,0-1 0 0 0,10 26 1 0 0,-10-35 34 0 0,0-1 0 0 0,0 0 0 0 0,1 0 0 0 0,-1-1 0 0 0,1 1 0 0 0,1-1 0 0 0,-1 0 0 0 0,1 0 0 0 0,0 0 0 0 0,0 0 0 0 0,0-1 0 0 0,1 0 0 0 0,0 0 0 0 0,6 3 0 0 0,-3-3 45 0 0,0 0 1 0 0,0 0 0 0 0,0-1 0 0 0,0 0 0 0 0,1-1 0 0 0,-1 0 0 0 0,1 0 0 0 0,0-1 0 0 0,12 0 0 0 0,-12-1 19 0 0,-1 1 1 0 0,1 0-1 0 0,0 0 1 0 0,-1 1 0 0 0,0 1-1 0 0,1-1 1 0 0,-1 1 0 0 0,0 1-1 0 0,0 0 1 0 0,14 9 0 0 0,-11-6-62 0 0,-1 2 0 0 0,0-1 1 0 0,0 2-1 0 0,-1-1 0 0 0,0 1 1 0 0,15 21-1 0 0,-12-11-37 0 0,-1 0 0 0 0,0 1 0 0 0,-1 0 0 0 0,-2 0 0 0 0,0 1 0 0 0,-1 0-1 0 0,-2 1 1 0 0,7 37 0 0 0,-10-44 38 0 0,-2 1-1 0 0,0-1 1 0 0,-1 0 0 0 0,0 0-1 0 0,-2 1 1 0 0,1-1-1 0 0,-2 0 1 0 0,0 0 0 0 0,-2 0-1 0 0,1-1 1 0 0,-2 0-1 0 0,0 1 1 0 0,0-2 0 0 0,-2 1-1 0 0,-10 16 1 0 0,2-7 92 0 0,-2-1 0 0 0,0 0 0 0 0,-1-1 0 0 0,-1-1 0 0 0,-25 19 0 0 0,28-25 18 0 0,-2-1 0 0 0,0-1-1 0 0,0-1 1 0 0,-1-1 0 0 0,-1 0 0 0 0,-41 14-1 0 0,55-23-97 0 0,0 0-1 0 0,1 0 0 0 0,-1-1 0 0 0,0 0 1 0 0,0-1-1 0 0,0 1 0 0 0,0-1 0 0 0,0 0 0 0 0,-11-2 1 0 0,16 1-51 0 0,-1 0-1 0 0,1 1 1 0 0,-1-1 0 0 0,1 0 0 0 0,0 0 0 0 0,-1-1 0 0 0,1 1 0 0 0,0 0 0 0 0,0-1 0 0 0,0 1-1 0 0,0-1 1 0 0,0 0 0 0 0,0 1 0 0 0,1-1 0 0 0,-1 0 0 0 0,0 0 0 0 0,1 0 0 0 0,0-1 0 0 0,-1 1 0 0 0,1 0-1 0 0,0 0 1 0 0,0-1 0 0 0,0 1 0 0 0,0 0 0 0 0,1-1 0 0 0,-1 1 0 0 0,1-1 0 0 0,-1-5 0 0 0,1-5-380 0 0,-1-1 1 0 0,2 0 0 0 0,0 1 0 0 0,1-1 0 0 0,0 1 0 0 0,1-1 0 0 0,6-17 0 0 0,4-4-3004 0 0,25-49-1 0 0,-20 47-1174 0 0,1-1-2545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86 288 11186 0 0,'9'3'490'0'0,"0"0"-1"0"0,0-1 0 0 0,1-1 1 0 0,-1 1-1 0 0,1-1 1 0 0,-1-1-1 0 0,1 0 0 0 0,-1 0 1 0 0,0-1-1 0 0,1 0 0 0 0,-1-1 1 0 0,1 0-1 0 0,-1 0 0 0 0,0-1 1 0 0,10-5-1 0 0,-12 6-362 0 0,0-1-1 0 0,-1 0 0 0 0,0-1 1 0 0,0 1-1 0 0,0-1 0 0 0,0 0 1 0 0,0-1-1 0 0,-1 0 1 0 0,0 1-1 0 0,0-2 0 0 0,0 1 1 0 0,0-1-1 0 0,-1 1 0 0 0,0-1 1 0 0,0 0-1 0 0,-1-1 0 0 0,0 1 1 0 0,0-1-1 0 0,0 1 1 0 0,2-12-1 0 0,-4 12-69 0 0,0 0 0 0 0,0 0 0 0 0,-1 0 1 0 0,0-1-1 0 0,-1 1 0 0 0,1 0 0 0 0,-1 0 0 0 0,0 0 0 0 0,-1 0 1 0 0,1 0-1 0 0,-1 1 0 0 0,0-1 0 0 0,-1 0 0 0 0,1 1 0 0 0,-1 0 1 0 0,0-1-1 0 0,-1 1 0 0 0,1 0 0 0 0,-1 0 0 0 0,0 1 0 0 0,0-1 1 0 0,0 1-1 0 0,-1 0 0 0 0,0 0 0 0 0,0 1 0 0 0,0-1 0 0 0,0 1 1 0 0,0 0-1 0 0,-1 0 0 0 0,1 1 0 0 0,-1-1 0 0 0,1 1 0 0 0,-1 1 1 0 0,0-1-1 0 0,0 1 0 0 0,0 0 0 0 0,0 0 0 0 0,0 1 0 0 0,0-1 1 0 0,0 2-1 0 0,-1-1 0 0 0,1 0 0 0 0,-11 4 0 0 0,12-2-52 0 0,0 0 0 0 0,1 0 0 0 0,-1 1 0 0 0,0 0 1 0 0,1 0-1 0 0,0 0 0 0 0,0 0 0 0 0,0 1 0 0 0,0 0 0 0 0,0 0 0 0 0,-3 5 0 0 0,-34 51-156 0 0,40-59 149 0 0,-11 20-94 0 0,0 1-1 0 0,2 0 1 0 0,0 1-1 0 0,1 0 1 0 0,-9 43 0 0 0,15-49 51 0 0,0-1 1 0 0,1 1-1 0 0,1 1 1 0 0,0-1-1 0 0,1 0 1 0 0,1 0 0 0 0,1 0-1 0 0,0 0 1 0 0,6 19-1 0 0,-6-28 27 0 0,1-1 1 0 0,0 0-1 0 0,0 0 0 0 0,0 0 0 0 0,1 0 0 0 0,0 0 1 0 0,1 0-1 0 0,0-1 0 0 0,-1 0 0 0 0,2 0 1 0 0,-1-1-1 0 0,1 1 0 0 0,12 8 0 0 0,-9-8 7 0 0,1 0 0 0 0,0-1 1 0 0,-1-1-1 0 0,2 0 0 0 0,-1 0 0 0 0,0-1 0 0 0,1 0 1 0 0,0-1-1 0 0,13 2 0 0 0,-5-3-13 0 0,0 0-1 0 0,0-1 1 0 0,-1-1 0 0 0,1-1-1 0 0,0 0 1 0 0,0-2 0 0 0,-1 0-1 0 0,0-1 1 0 0,0-1-1 0 0,0 0 1 0 0,23-13 0 0 0,-11 1-535 0 0,0 0 0 0 0,-2-2 0 0 0,0-2 0 0 0,48-46 0 0 0,-49 38-1531 0 0,-1 0-1 0 0,22-37 1 0 0,-23 30-2568 0 0,-2-1-1238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394 110 14579 0 0,'41'9'4069'0'0,"-34"-6"-3670"0"0,-1-1 0 0 0,1-1 0 0 0,0 1 1 0 0,0-1-1 0 0,0 0 0 0 0,-1-1 0 0 0,1 1 0 0 0,0-1 1 0 0,0-1-1 0 0,0 1 0 0 0,7-3 0 0 0,-13 3-343 0 0,0 0-1 0 0,-1 0 0 0 0,1 0 0 0 0,0 0 1 0 0,-1-1-1 0 0,1 1 0 0 0,0 0 0 0 0,-1-1 1 0 0,1 1-1 0 0,-1 0 0 0 0,1-1 1 0 0,0 1-1 0 0,-1-1 0 0 0,1 1 0 0 0,-1-1 1 0 0,1 1-1 0 0,-1-1 0 0 0,0 1 0 0 0,1-1 1 0 0,-1 1-1 0 0,1-1 0 0 0,-1 0 0 0 0,0 1 1 0 0,1-1-1 0 0,-1 0 0 0 0,0 1 1 0 0,0-1-1 0 0,0 0 0 0 0,1-1 0 0 0,-2 1-6 0 0,1 0 1 0 0,0-1-1 0 0,-1 1 0 0 0,0-1 0 0 0,1 1 0 0 0,-1 0 0 0 0,1-1 0 0 0,-1 1 0 0 0,0 0 0 0 0,0 0 1 0 0,0 0-1 0 0,0 0 0 0 0,-1-2 0 0 0,-5-3 75 0 0,-1-1 0 0 0,1 1-1 0 0,-9-5 1 0 0,15 11-120 0 0,-8-5 39 0 0,0-1 1 0 0,0 1-1 0 0,-1 1 1 0 0,0 0-1 0 0,0 0 1 0 0,0 1-1 0 0,0 0 1 0 0,-1 1-1 0 0,1 0 1 0 0,-1 1-1 0 0,1 0 1 0 0,-1 0-1 0 0,0 1 0 0 0,1 1 1 0 0,-1 0-1 0 0,-18 4 1 0 0,17-2-62 0 0,1 1 1 0 0,-1 0 0 0 0,1 1-1 0 0,0 0 1 0 0,0 1 0 0 0,1 0-1 0 0,0 1 1 0 0,0 0 0 0 0,0 1-1 0 0,1-1 1 0 0,0 2 0 0 0,0-1-1 0 0,1 2 1 0 0,-10 13 0 0 0,-6 11-135 0 0,1 1 1 0 0,1 1-1 0 0,-17 41 1 0 0,34-66 64 0 0,0 1 1 0 0,1-1-1 0 0,0 1 1 0 0,1 0-1 0 0,1 0 1 0 0,0 0 0 0 0,0 1-1 0 0,1-1 1 0 0,1 0-1 0 0,0 1 1 0 0,0-1-1 0 0,1 1 1 0 0,1-1-1 0 0,6 24 1 0 0,-5-31 60 0 0,-1 1 0 0 0,1-1 0 0 0,0 1 0 0 0,0-1 0 0 0,0 0 0 0 0,1 0 0 0 0,-1 0 0 0 0,2-1 0 0 0,-1 1 0 0 0,0-1 0 0 0,1 0 0 0 0,-1 0 1 0 0,1-1-1 0 0,0 1 0 0 0,1-1 0 0 0,-1 0 0 0 0,0 0 0 0 0,1-1 0 0 0,0 0 0 0 0,-1 0 0 0 0,1 0 0 0 0,0-1 0 0 0,0 1 0 0 0,11 0 0 0 0,-5-1 124 0 0,1-1 0 0 0,-1 0 0 0 0,1 0 0 0 0,-1-2-1 0 0,1 1 1 0 0,-1-2 0 0 0,0 1 0 0 0,0-2 0 0 0,0 1-1 0 0,0-2 1 0 0,13-6 0 0 0,-7 1 12 0 0,-1-1 0 0 0,0-1 0 0 0,0 0 0 0 0,-1-1 0 0 0,-1-1 0 0 0,-1 0 0 0 0,0-1 0 0 0,0-1 0 0 0,-2 0 0 0 0,0-1 0 0 0,19-35 0 0 0,-25 40-78 0 0,0 0 0 0 0,-1-1 0 0 0,0 1 0 0 0,-1-2 0 0 0,0 1 0 0 0,-1 0 0 0 0,-1-1 0 0 0,0 1 0 0 0,0-1 0 0 0,-2 1 0 0 0,0-1 0 0 0,0 0 0 0 0,-1 1 0 0 0,-1-1 0 0 0,0 0 0 0 0,-1 1 0 0 0,-1 0 0 0 0,-8-24 0 0 0,8 30-57 0 0,-1-1-1 0 0,1 1 1 0 0,-1 0-1 0 0,-1 0 0 0 0,1 0 1 0 0,-1 1-1 0 0,0 0 0 0 0,-1 0 1 0 0,1 0-1 0 0,-1 1 1 0 0,0 0-1 0 0,-1 0 0 0 0,1 1 1 0 0,-1 0-1 0 0,0 0 0 0 0,-11-3 1 0 0,11 5-430 0 0,0-1 0 0 0,0 2 0 0 0,0-1 1 0 0,0 1-1 0 0,-1 0 0 0 0,1 1 0 0 0,-13 1 1 0 0,14-1-682 0 0,1 1-1 0 0,0 1 1 0 0,-1-1 0 0 0,1 1 0 0 0,0 0 0 0 0,0 1 0 0 0,0-1-1 0 0,0 1 1 0 0,0 0 0 0 0,-5 5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7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13787 0 0,'3'0'550'0'0,"-1"1"1"0"0,1-1-1 0 0,-1 0 0 0 0,1 1 0 0 0,-1 0 1 0 0,1-1-1 0 0,-1 1 0 0 0,0 0 1 0 0,1 0-1 0 0,-1 1 0 0 0,2 0 1 0 0,24 23 1653 0 0,-18-13-1821 0 0,-1 1-1 0 0,13 22 0 0 0,-1 8-130 0 0,-1 1 0 0 0,-2 1 0 0 0,-3 1-1 0 0,-1 0 1 0 0,-2 1 0 0 0,11 94 0 0 0,-6 293-270 0 0,-17-396 98 0 0,-11 301-614 0 0,-17-115-3568 0 0,27-214 3513 0 0,0-2-377 0 0,-1 0 0 0 0,0-1 0 0 0,0 1 0 0 0,-5 11 1 0 0,5-31-5423 0 0,1-1 1344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7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15835 0 0,'2'-1'380'0'0,"0"-1"0"0"0,1 0 0 0 0,-1 1-1 0 0,0-1 1 0 0,1 1 0 0 0,-1-1 0 0 0,0 1-1 0 0,1 0 1 0 0,4-1 0 0 0,3 0-89 0 0,0 0 0 0 0,0 1 0 0 0,11-1 1 0 0,4 0 255 0 0,309-58 329 0 0,-117-7-4972 0 0,-114 26-5681 0 0,-55 19 3597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13195 0 0,'2'15'4069'0'0,"5"10"-2705"0"0,1-1-476 0 0,37 147 1319 0 0,-20-82-2125 0 0,-17-57-92 0 0,-2 1 0 0 0,0-1 0 0 0,-2 1 1 0 0,-2 0-1 0 0,-2 54 0 0 0,1-49 282 0 0,33-152 564 0 0,87-201-1 0 0,-117 304-815 0 0,1 1 0 0 0,1 0 0 0 0,0 1 0 0 0,0-1 0 0 0,1 1 0 0 0,0 1 0 0 0,16-17 0 0 0,-20 23-13 0 0,0-1 0 0 0,0 0 0 0 0,1 1 0 0 0,-1 0 0 0 0,1 0 0 0 0,0 0 0 0 0,-1 0 0 0 0,1 0 0 0 0,0 1 0 0 0,0 0 0 0 0,0-1 0 0 0,0 2 0 0 0,1-1 0 0 0,-1 0 0 0 0,0 1 0 0 0,0 0 0 0 0,0 0 0 0 0,0 0 0 0 0,1 0 0 0 0,-1 1 0 0 0,0 0 0 0 0,0-1 0 0 0,0 2 0 0 0,5 1 0 0 0,3 2-19 0 0,0 0 0 0 0,0 2 1 0 0,-1-1-1 0 0,0 1 0 0 0,-1 1 0 0 0,1 0 0 0 0,-1 0 1 0 0,-1 1-1 0 0,0 0 0 0 0,12 16 0 0 0,-16-18 4 0 0,0 0 0 0 0,-1 0 0 0 0,0 0 0 0 0,0 1 0 0 0,0-1 0 0 0,-1 1 0 0 0,0 0 0 0 0,-1 0 0 0 0,0 0 0 0 0,0 1 0 0 0,-1-1 0 0 0,0 0-1 0 0,0 1 1 0 0,-1-1 0 0 0,0 0 0 0 0,-1 1 0 0 0,-1 9 0 0 0,-20 75 40 0 0,22-93-30 0 0,0 0 0 0 0,0 0 0 0 0,0 1 0 0 0,0-1 1 0 0,0 0-1 0 0,0 0 0 0 0,0 0 0 0 0,0 0 0 0 0,0 0 0 0 0,0 0 0 0 0,0 0 0 0 0,0 0 0 0 0,0 1 1 0 0,-1-1-1 0 0,1 0 0 0 0,0 0 0 0 0,0 0 0 0 0,0 0 0 0 0,0 0 0 0 0,0 0 0 0 0,0 0 0 0 0,0 1 0 0 0,0-1 1 0 0,0 0-1 0 0,1 0 0 0 0,-1 0 0 0 0,0 0 0 0 0,0 0 0 0 0,0 0 0 0 0,0 0 0 0 0,0 1 0 0 0,0-1 0 0 0,0 0 1 0 0,0 0-1 0 0,0 0 0 0 0,0 0 0 0 0,0 0 0 0 0,0 0 0 0 0,0 0 0 0 0,0 0 0 0 0,1 0 0 0 0,-1 0 0 0 0,0 0 1 0 0,0 1-1 0 0,0-1 0 0 0,0 0 0 0 0,0 0 0 0 0,0 0 0 0 0,0 0 0 0 0,0 0 0 0 0,1 0 0 0 0,-1 0 0 0 0,0 0 1 0 0,7-5 53 0 0,6-7 29 0 0,16-24 5 0 0,34-55 0 0 0,-40 56-62 0 0,0 1 1 0 0,33-35-1 0 0,-46 58-36 0 0,0 1 0 0 0,1 0 0 0 0,0 1 0 0 0,1 0 0 0 0,-1 0 0 0 0,26-12 0 0 0,-32 19-2 0 0,0 0 0 0 0,1 0 0 0 0,-1 0 0 0 0,0 1 1 0 0,1 0-1 0 0,-1 0 0 0 0,1 0 0 0 0,-1 1 0 0 0,1 0 1 0 0,-1 0-1 0 0,1 0 0 0 0,-1 1 0 0 0,0 0 1 0 0,1 0-1 0 0,-1 0 0 0 0,0 1 0 0 0,1-1 0 0 0,-1 1 1 0 0,0 1-1 0 0,0-1 0 0 0,6 5 0 0 0,2 1-21 0 0,-1 2-1 0 0,0-1 0 0 0,-1 2 1 0 0,0 0-1 0 0,0 0 1 0 0,-1 1-1 0 0,-1 0 0 0 0,0 1 1 0 0,0 0-1 0 0,-1 0 1 0 0,-1 1-1 0 0,9 22 0 0 0,-14-30-83 0 0,0 1 0 0 0,0 0 0 0 0,-1 0 0 0 0,0 0-1 0 0,0 0 1 0 0,0 0 0 0 0,-1 1 0 0 0,0-1-1 0 0,-1 0 1 0 0,-1 12 0 0 0,-3-1-1636 0 0,0 0 0 0 0,-13 29 1 0 0,6-19-1907 0 0,7-8-3149 0 0,6-14 2090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4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24 123 10922 0 0,'2'-21'4554'0'0,"-1"-13"-1088"0"0,-1 33-3310 0 0,0 0-1 0 0,0-1 1 0 0,-1 1-1 0 0,1 0 0 0 0,-1-1 1 0 0,1 1-1 0 0,-1 0 0 0 0,1 0 1 0 0,-1-1-1 0 0,0 1 1 0 0,0 0-1 0 0,1 0 0 0 0,-1 0 1 0 0,0 0-1 0 0,0 0 0 0 0,0 0 1 0 0,0 0-1 0 0,0 0 1 0 0,0 1-1 0 0,-1-1 0 0 0,0-1 1 0 0,2 2-144 0 0,-1 0 1 0 0,1 0-1 0 0,0 0 1 0 0,0 0 0 0 0,0 0-1 0 0,-1 0 1 0 0,1 0-1 0 0,0 0 1 0 0,0 0-1 0 0,0 0 1 0 0,0 0-1 0 0,-1 0 1 0 0,1 0 0 0 0,0 0-1 0 0,0 0 1 0 0,0 0-1 0 0,-1 0 1 0 0,1 0-1 0 0,0 0 1 0 0,0 0 0 0 0,0 0-1 0 0,-1 0 1 0 0,1 0-1 0 0,0 0 1 0 0,0 0-1 0 0,0 0 1 0 0,0 1-1 0 0,-1-1 1 0 0,1 0 0 0 0,0 0-1 0 0,0 0 1 0 0,0 0-1 0 0,0 0 1 0 0,0 0-1 0 0,-1 1 1 0 0,1-1-1 0 0,0 0 1 0 0,0 0 0 0 0,0 0-1 0 0,0 1 1 0 0,-2 11 189 0 0,4 10-86 0 0,15 45-206 0 0,2-1-1 0 0,52 113 0 0 0,-41-117-122 0 0,49 74 0 0 0,-56-103 115 0 0,0-2 0 0 0,2 0 1 0 0,48 46-1 0 0,-67-72 119 0 0,-1-1 1 0 0,1 1-1 0 0,0-1 0 0 0,0 0 1 0 0,0-1-1 0 0,0 0 1 0 0,1 0-1 0 0,-1 0 1 0 0,1 0-1 0 0,0-1 0 0 0,0 0 1 0 0,0-1-1 0 0,13 2 1 0 0,-14-3 64 0 0,-1 0 0 0 0,1-1 1 0 0,0 1-1 0 0,0-1 1 0 0,-1 0-1 0 0,1-1 0 0 0,-1 1 1 0 0,1-1-1 0 0,-1 0 1 0 0,1-1-1 0 0,-1 1 0 0 0,0-1 1 0 0,0 0-1 0 0,0 0 1 0 0,-1-1-1 0 0,1 0 0 0 0,5-5 1 0 0,1-4 121 0 0,0 0 0 0 0,-1 0-1 0 0,-1 0 1 0 0,0-2 0 0 0,-1 1 0 0 0,0-1 0 0 0,-1 0 0 0 0,-1 0 0 0 0,5-20-1 0 0,-4 10-109 0 0,-1-1 0 0 0,-2 1 0 0 0,0-1 0 0 0,-2 0 0 0 0,-1-30 0 0 0,-3 30-114 0 0,-1 1 1 0 0,-1 0 0 0 0,-1-1-1 0 0,-1 2 1 0 0,-11-28 0 0 0,-4-2-2636 0 0,-32-58 1 0 0,16 53-5699 0 0,26 42 922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14011 0 0,'-5'12'756'0'0,"1"0"-1"0"0,1 0 1 0 0,-4 18 0 0 0,4-17-396 0 0,-6 31 232 0 0,1 0 0 0 0,3 1 1 0 0,-1 80-1 0 0,7-105-571 0 0,1 1 0 0 0,0 0 0 0 0,1-1 0 0 0,2 1 0 0 0,0-1 0 0 0,1 0 0 0 0,0-1 1 0 0,2 1-1 0 0,1-1 0 0 0,15 25 0 0 0,-18-35 56 0 0,1 0 0 0 0,0-1-1 0 0,1 1 1 0 0,0-2 0 0 0,0 1 0 0 0,0-1 0 0 0,1 0-1 0 0,0-1 1 0 0,1 0 0 0 0,-1-1 0 0 0,1 1-1 0 0,0-2 1 0 0,1 0 0 0 0,-1 0 0 0 0,12 2 0 0 0,-14-4 110 0 0,-1 0 1 0 0,1-1-1 0 0,0 0 1 0 0,0 0-1 0 0,-1-1 0 0 0,1 0 1 0 0,0-1-1 0 0,0 0 1 0 0,0 0-1 0 0,-1 0 1 0 0,1-1-1 0 0,0 0 1 0 0,-1-1-1 0 0,0 1 1 0 0,1-2-1 0 0,-1 1 1 0 0,0-1-1 0 0,-1 0 1 0 0,1 0-1 0 0,-1-1 1 0 0,11-9-1 0 0,-13 10-99 0 0,-1 0-1 0 0,0 0 0 0 0,1 0 1 0 0,-1 0-1 0 0,-1-1 1 0 0,1 1-1 0 0,-1-1 1 0 0,0 0-1 0 0,0 0 0 0 0,0 1 1 0 0,-1-2-1 0 0,1 1 1 0 0,0-5-1 0 0,-1 1 8 0 0,-1 1 0 0 0,0-1 0 0 0,0 1 0 0 0,-1 0 0 0 0,0-1 0 0 0,0 1 0 0 0,-4-12 0 0 0,-4-4 33 0 0,0 1 0 0 0,-1 0 0 0 0,-1 0-1 0 0,-20-28 1 0 0,19 32-130 0 0,-1 1 0 0 0,-1 0 0 0 0,0 1-1 0 0,-1 1 1 0 0,-1 1 0 0 0,0 0 0 0 0,-1 0 0 0 0,-1 2-1 0 0,0 0 1 0 0,-1 2 0 0 0,-24-12 0 0 0,30 17-356 0 0,-1 1 1 0 0,1 0 0 0 0,-1 1 0 0 0,0 1 0 0 0,0 0 0 0 0,0 1-1 0 0,-27-1 1 0 0,29 4-493 0 0,-1 0-1 0 0,1 0 1 0 0,-1 1-1 0 0,1 1 1 0 0,0 0-1 0 0,0 0 1 0 0,0 2-1 0 0,1-1 1 0 0,-21 12-1 0 0,-16 17-6637 0 0,25-15 1475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09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9858 0 0,'3'1'664'0'0,"-1"-1"0"0"0,0 0 0 0 0,0 0 0 0 0,0 1 0 0 0,0 0 1 0 0,0-1-1 0 0,0 1 0 0 0,0 0 0 0 0,3 2 0 0 0,17 14 738 0 0,-18-13-1396 0 0,-1 0 1 0 0,0 0-1 0 0,0 0 0 0 0,0 1 1 0 0,0-1-1 0 0,-1 1 1 0 0,0-1-1 0 0,3 8 1 0 0,5 37 54 0 0,-2 1 0 0 0,-2 0 0 0 0,-3 0 1 0 0,-2 51-1 0 0,6 90 1157 0 0,-6-185-1020 0 0,-1-1 1 0 0,1 0-1 0 0,0 0 0 0 0,0 0 1 0 0,0 0-1 0 0,1 0 0 0 0,-1 0 1 0 0,1 0-1 0 0,0 0 0 0 0,4 6 1 0 0,-5-11-163 0 0,-1 0 0 0 0,0 0 1 0 0,0 0-1 0 0,0 1 1 0 0,0-1-1 0 0,1 0 0 0 0,-1 0 1 0 0,0 0-1 0 0,0 1 1 0 0,0-1-1 0 0,1 0 0 0 0,-1 0 1 0 0,0 0-1 0 0,0 0 1 0 0,1 0-1 0 0,-1 0 0 0 0,0 0 1 0 0,0 1-1 0 0,1-1 1 0 0,-1 0-1 0 0,0 0 0 0 0,1 0 1 0 0,-1 0-1 0 0,0 0 1 0 0,0 0-1 0 0,1 0 0 0 0,-1 0 1 0 0,0 0-1 0 0,0-1 0 0 0,1 1 1 0 0,-1 0-1 0 0,0 0 1 0 0,0 0-1 0 0,1 0 0 0 0,-1 0 1 0 0,0 0-1 0 0,0 0 1 0 0,1-1-1 0 0,-1 1 0 0 0,0 0 1 0 0,0 0-1 0 0,0 0 1 0 0,1-1-1 0 0,-1 1 0 0 0,0 0 1 0 0,0 0-1 0 0,0 0 1 0 0,0-1-1 0 0,0 1 0 0 0,1 0 1 0 0,-1 0-1 0 0,0-1 1 0 0,0 1-1 0 0,5-19 1018 0 0,-4 14-867 0 0,13-48 147 0 0,7-56 0 0 0,-16 79-313 0 0,0 0-89 0 0,2 0 0 0 0,0 1 0 0 0,3-1 0 0 0,0 2 0 0 0,19-38 0 0 0,-27 63 49 0 0,-1 1 0 0 0,1-1 0 0 0,-1 1 0 0 0,1-1 0 0 0,0 1 0 0 0,-1 0 0 0 0,1 0 0 0 0,0 0 0 0 0,0 0 0 0 0,1 0 0 0 0,-1 0 0 0 0,0 1 0 0 0,1-1 0 0 0,-1 1 0 0 0,1 0 0 0 0,-1-1 0 0 0,1 1 0 0 0,4-1 0 0 0,-3 2-8 0 0,0-1 1 0 0,0 1-1 0 0,0 0 0 0 0,0 0 1 0 0,0 0-1 0 0,0 1 0 0 0,-1 0 1 0 0,1-1-1 0 0,0 1 0 0 0,0 1 1 0 0,-1-1-1 0 0,5 2 0 0 0,4 4-38 0 0,0 0 0 0 0,0 0 0 0 0,-1 1 0 0 0,0 1 0 0 0,0 0 0 0 0,13 14 0 0 0,-11-9 25 0 0,-1 0 1 0 0,0 0-1 0 0,-1 1 0 0 0,11 21 1 0 0,-17-26 40 0 0,0 1 0 0 0,-1 0 0 0 0,0 0 0 0 0,-1 0 0 0 0,0 0 0 0 0,-1 1 1 0 0,2 22-1 0 0,-3-28 30 0 0,-1-3 10 0 0,1 0 1 0 0,-1 0-1 0 0,0 1 1 0 0,1-1-1 0 0,-2 0 1 0 0,1 0-1 0 0,0 0 1 0 0,-1 0-1 0 0,1 0 1 0 0,-1 1-1 0 0,0-1 1 0 0,0 0-1 0 0,-2 5 1 0 0,3-8-24 0 0,-1 0 0 0 0,1-1 0 0 0,0 1 0 0 0,0 0 0 0 0,0 0 0 0 0,-1 0 0 0 0,1 0 0 0 0,0 0 0 0 0,0 0 0 0 0,0 0 0 0 0,0-1 0 0 0,-1 1 0 0 0,1 0 0 0 0,0 0 0 0 0,0 0 0 0 0,0 0 0 0 0,0-1 0 0 0,0 1 1 0 0,0 0-1 0 0,0 0 0 0 0,-1 0 0 0 0,1-1 0 0 0,0 1 0 0 0,0 0 0 0 0,0 0 0 0 0,0 0 0 0 0,0-1 0 0 0,0 1 0 0 0,0 0 0 0 0,0 0 0 0 0,0-1 0 0 0,0 1 0 0 0,0 0 0 0 0,0 0 0 0 0,0 0 0 0 0,0-1 0 0 0,0 1 0 0 0,1 0 0 0 0,-1 0 0 0 0,0 0 0 0 0,0-1 0 0 0,0 1 0 0 0,0 0 0 0 0,1-13 286 0 0,6-20-229 0 0,2 0 0 0 0,1 1-1 0 0,2 0 1 0 0,1 0 0 0 0,1 2 0 0 0,26-43-1 0 0,-38 70-78 0 0,-1 1-1 0 0,1 0 1 0 0,0-1-1 0 0,-1 1 1 0 0,1 0-1 0 0,0 0 0 0 0,0 0 1 0 0,1 0-1 0 0,-1 0 1 0 0,0 0-1 0 0,1 1 1 0 0,-1-1-1 0 0,1 1 1 0 0,-1-1-1 0 0,1 1 1 0 0,0 0-1 0 0,0 0 0 0 0,-1 0 1 0 0,1 1-1 0 0,0-1 1 0 0,0 1-1 0 0,0-1 1 0 0,0 1-1 0 0,0 0 1 0 0,-1 0-1 0 0,1 0 1 0 0,0 1-1 0 0,0-1 0 0 0,0 1 1 0 0,0-1-1 0 0,3 2 1 0 0,3 2-1 0 0,-1 0 1 0 0,0 1 0 0 0,0 0-1 0 0,0 0 1 0 0,0 0-1 0 0,-1 1 1 0 0,0 0-1 0 0,10 12 1 0 0,0 0-130 0 0,-2 0 0 0 0,0 2 0 0 0,-1 0 1 0 0,0 0-1 0 0,-2 1 0 0 0,-1 1 0 0 0,0 0 0 0 0,-2 1 1 0 0,0-1-1 0 0,-2 2 0 0 0,8 37 0 0 0,-15-55-159 0 0,1 0-1 0 0,-1 0 1 0 0,0 0-1 0 0,0 0 1 0 0,-1-1-1 0 0,-2 11 1 0 0,2-13-190 0 0,1 0 0 0 0,-1-1 0 0 0,0 1 0 0 0,0-1 0 0 0,0 0 0 0 0,0 1 0 0 0,0-1 1 0 0,-1 0-1 0 0,1 1 0 0 0,-1-1 0 0 0,0 0 0 0 0,1 0 0 0 0,-1 0 0 0 0,0-1 0 0 0,0 1 1 0 0,0 0-1 0 0,-3 1 0 0 0,4-2 165 0 0,-3 0-1581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10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0 671 11707 0 0,'5'2'496'0'0,"-1"0"1"0"0,0 1 0 0 0,0 0-1 0 0,0-1 1 0 0,-1 2 0 0 0,1-1 0 0 0,-1 0-1 0 0,6 7 1 0 0,20 17 1539 0 0,-22-23-1833 0 0,0-1 0 0 0,0 0-1 0 0,0 0 1 0 0,1-1 0 0 0,0 1-1 0 0,-1-2 1 0 0,1 1 0 0 0,0-1-1 0 0,0 0 1 0 0,0-1 0 0 0,-1 0-1 0 0,1 0 1 0 0,11-2 0 0 0,0-1 93 0 0,-1-1 1 0 0,0 0 0 0 0,-1-1-1 0 0,29-13 1 0 0,-39 15-245 0 0,-1 0 0 0 0,0 0 0 0 0,0 0 0 0 0,0-1 0 0 0,-1 0 0 0 0,1-1 1 0 0,-1 1-1 0 0,0-1 0 0 0,0 0 0 0 0,0 0 0 0 0,6-10 0 0 0,-9 12-30 0 0,-1 0 1 0 0,1 1-1 0 0,-1-1 1 0 0,0 0 0 0 0,0-1-1 0 0,0 1 1 0 0,0 0-1 0 0,-1 0 1 0 0,1 0-1 0 0,-1 0 1 0 0,0-1-1 0 0,0 1 1 0 0,0 0 0 0 0,0 0-1 0 0,0 0 1 0 0,-1-1-1 0 0,1 1 1 0 0,-1 0-1 0 0,0 0 1 0 0,0 0-1 0 0,0 0 1 0 0,-1 0 0 0 0,1 0-1 0 0,-1 0 1 0 0,0 1-1 0 0,-3-6 1 0 0,3 5-21 0 0,-1 0 0 0 0,0-1 1 0 0,0 1-1 0 0,0 0 1 0 0,0 0-1 0 0,0 1 0 0 0,0-1 1 0 0,-1 1-1 0 0,0-1 0 0 0,1 1 1 0 0,-1 0-1 0 0,0 0 0 0 0,0 1 1 0 0,0-1-1 0 0,0 1 1 0 0,0 0-1 0 0,0 0 0 0 0,0 0 1 0 0,-1 1-1 0 0,1 0 0 0 0,0-1 1 0 0,0 1-1 0 0,-1 1 0 0 0,1-1 1 0 0,0 1-1 0 0,0-1 0 0 0,-1 1 1 0 0,1 0-1 0 0,0 1 1 0 0,0-1-1 0 0,-4 3 0 0 0,-4 2-47 0 0,1 0-1 0 0,0 0 0 0 0,0 1 1 0 0,0 0-1 0 0,1 1 0 0 0,0 1 0 0 0,1-1 1 0 0,0 1-1 0 0,-9 12 0 0 0,7-6-61 0 0,1-1 0 0 0,1 2-1 0 0,0-1 1 0 0,2 1 0 0 0,-1 0-1 0 0,2 1 1 0 0,-8 27 0 0 0,11-32-70 0 0,1 0 0 0 0,0 1 0 0 0,1-1 0 0 0,0 0 0 0 0,0 0 0 0 0,2 1 0 0 0,-1-1 0 0 0,1 0 0 0 0,1 0 0 0 0,1 0 0 0 0,6 22 0 0 0,-6-27 29 0 0,0 1 0 0 0,1-1 0 0 0,0 1 0 0 0,1-1-1 0 0,-1-1 1 0 0,1 1 0 0 0,1-1 0 0 0,-1 0 0 0 0,1 0-1 0 0,0 0 1 0 0,0-1 0 0 0,1 0 0 0 0,7 5 0 0 0,-3-4-59 0 0,1 0 0 0 0,-1-1 0 0 0,1-1 0 0 0,0 1 0 0 0,0-2 0 0 0,0 0 0 0 0,24 3 1 0 0,-5-4-153 0 0,1-2 1 0 0,-1 0-1 0 0,1-3 1 0 0,-1 0-1 0 0,0-2 1 0 0,32-9 0 0 0,-40 7 125 0 0,-1-1 1 0 0,0 0 0 0 0,0-2 0 0 0,-1 0-1 0 0,0-2 1 0 0,-1 0 0 0 0,0-1 0 0 0,29-26-1 0 0,-17 9 169 0 0,-2 0-1 0 0,-1-2 1 0 0,46-67-1 0 0,-50 62 1760 0 0,-1-1-1 0 0,30-66 1 0 0,-53 96-208 0 0,-7 9-204 0 0,5 0-1240 0 0,0 0-1 0 0,0 0 1 0 0,0 0 0 0 0,0 0-1 0 0,0 0 1 0 0,0 0 0 0 0,1 1-1 0 0,-1-1 1 0 0,0 0 0 0 0,0 0-1 0 0,1 1 1 0 0,-1-1 0 0 0,0 2-1 0 0,-4 25-19 0 0,2 1-1 0 0,0 0 1 0 0,2 1-1 0 0,2 32 0 0 0,9 116 373 0 0,-10-177-362 0 0,0 0 0 0 0,0 0 0 0 0,0 0 0 0 0,0-1 0 0 0,0 1 1 0 0,0 0-1 0 0,0 0 0 0 0,1 0 0 0 0,-1 0 0 0 0,0 0 0 0 0,1 0 0 0 0,-1 0 0 0 0,1-1 0 0 0,-1 1 0 0 0,1 0 0 0 0,-1 0 0 0 0,1-1 0 0 0,-1 1 0 0 0,1 0 1 0 0,0-1-1 0 0,-1 1 0 0 0,1 0 0 0 0,1 0 0 0 0,-1-1 29 0 0,0 0 0 0 0,0 0-1 0 0,0 0 1 0 0,0 0 0 0 0,0 0 0 0 0,0 0 0 0 0,0 0 0 0 0,0 0 0 0 0,0 0-1 0 0,0 0 1 0 0,0-1 0 0 0,-1 1 0 0 0,1 0 0 0 0,0-1 0 0 0,0 1-1 0 0,0-1 1 0 0,0 1 0 0 0,0-2 0 0 0,4-1 133 0 0,-1 0 0 0 0,0-1-1 0 0,0 0 1 0 0,0 0 0 0 0,-1 0 0 0 0,6-7 0 0 0,7-18-104 0 0,-1-1 1 0 0,-2 0-1 0 0,13-41 1 0 0,18-99-2 0 0,-44 169-99 0 0,1-1 0 0 0,-1 1 0 0 0,1-1 1 0 0,-1 0-1 0 0,1 1 0 0 0,-1 0 0 0 0,1-1 0 0 0,0 1 0 0 0,0-1 1 0 0,-1 1-1 0 0,1 0 0 0 0,0 0 0 0 0,1-1 0 0 0,-1 1 0 0 0,0 0 1 0 0,0 0-1 0 0,2-2 0 0 0,-2 3-5 0 0,0 0 0 0 0,0 0 1 0 0,0 0-1 0 0,0 0 0 0 0,-1 0 1 0 0,1 0-1 0 0,0 0 0 0 0,0 0 1 0 0,0 0-1 0 0,0 0 0 0 0,0 0 1 0 0,-1 1-1 0 0,1-1 0 0 0,0 0 1 0 0,0 0-1 0 0,-1 1 0 0 0,1-1 1 0 0,0 1-1 0 0,0-1 0 0 0,-1 1 1 0 0,1-1-1 0 0,0 1 0 0 0,-1-1 1 0 0,1 1-1 0 0,-1-1 0 0 0,1 1 1 0 0,0 0-1 0 0,-1-1 0 0 0,0 1 1 0 0,1 0-1 0 0,-1 0 0 0 0,1-1 0 0 0,-1 3 1 0 0,17 29-113 0 0,16 41 1 0 0,-15-31 20 0 0,4 7-54 0 0,40 98-568 0 0,-62-145 685 0 0,0-1-1 0 0,1 0 0 0 0,-1 1 1 0 0,1-1-1 0 0,-1 1 0 0 0,1-1 1 0 0,0 0-1 0 0,-1 0 1 0 0,1 0-1 0 0,0 1 0 0 0,0-1 1 0 0,0 0-1 0 0,0 0 0 0 0,0 0 1 0 0,0 0-1 0 0,0 0 1 0 0,0 0-1 0 0,1-1 0 0 0,-1 1 1 0 0,0 0-1 0 0,1-1 0 0 0,2 2 1 0 0,-2-2-15 0 0,-1 0 0 0 0,1 0 0 0 0,0 0 1 0 0,0 0-1 0 0,0 0 0 0 0,0-1 0 0 0,0 1 0 0 0,0-1 0 0 0,0 1 1 0 0,-1-1-1 0 0,1 0 0 0 0,0 0 0 0 0,0 1 0 0 0,2-4 0 0 0,3 0-52 0 0,0-1-1 0 0,-1-1 0 0 0,0 1 0 0 0,0-1 0 0 0,-1-1 0 0 0,10-12 0 0 0,0-9-226 0 0,-1 0 0 0 0,19-56 0 0 0,-20 49-172 0 0,0-3-677 0 0,-2-2 0 0 0,-1 1 1 0 0,-2-1-1 0 0,3-61 0 0 0,-6-165-213 0 0,-5 174 4735 0 0,0 71-2514 0 0,1 14-400 0 0,-1 0-1 0 0,0-1 1 0 0,0 1-1 0 0,-1 0 1 0 0,0-1 0 0 0,0 1-1 0 0,-3-9 1 0 0,1 13 880 0 0,3 11-1007 0 0,2 12-334 0 0,10 41 56 0 0,28 79-1 0 0,33 56-115 0 0,-21-58 107 0 0,39 104-574 0 0,-48-141-2120 0 0,-40-94 1698 0 0,9 21-999 0 0,-5-16-6226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10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12779 0 0,'58'7'4150'0'0,"-26"-2"-3297"0"0,-1-1 0 0 0,1-2-1 0 0,-1-1 1 0 0,36-4 0 0 0,-36-1-749 0 0,-1-2 1 0 0,0-1-1 0 0,0-1 1 0 0,0-2-1 0 0,-1 0 1 0 0,0-2-1 0 0,-1-2 1 0 0,-1 0 0 0 0,35-24-1 0 0,-41 16-180 0 0,-19 19 50 0 0,0 0-1 0 0,0 1 1 0 0,0 0-1 0 0,0 0 1 0 0,0-1-1 0 0,0 1 1 0 0,1 0 0 0 0,-1 1-1 0 0,1-1 1 0 0,0 0-1 0 0,5-2 1 0 0,-8 4 9 0 0,1 1 0 0 0,-1-1 0 0 0,0 0 0 0 0,1 0 0 0 0,-1 0 0 0 0,0 1 0 0 0,1-1 0 0 0,-1 0 0 0 0,0 0 0 0 0,1 1 0 0 0,-1-1 0 0 0,0 0 0 0 0,0 0 1 0 0,1 1-1 0 0,-1-1 0 0 0,0 1 0 0 0,0-1 0 0 0,1 0 0 0 0,-1 1 0 0 0,0-1 0 0 0,0 0 0 0 0,0 1 0 0 0,0-1 0 0 0,0 1 0 0 0,0-1 0 0 0,0 0 0 0 0,0 1 0 0 0,1-1 0 0 0,-2 1 1 0 0,1-1-1 0 0,0 1 0 0 0,0-1 0 0 0,0 0 0 0 0,0 1 0 0 0,0-1 0 0 0,0 1 0 0 0,-2 22-252 0 0,2-18 216 0 0,-6 158-667 0 0,6-140 401 0 0,2 1 1 0 0,1-1-1 0 0,1 0 0 0 0,13 45 1 0 0,-15-63 292 0 0,1 0 1 0 0,-1 0 0 0 0,1 0 0 0 0,0 0-1 0 0,0 0 1 0 0,0-1 0 0 0,1 0 0 0 0,0 1-1 0 0,0-1 1 0 0,0 0 0 0 0,0-1 0 0 0,0 1-1 0 0,1-1 1 0 0,-1 0 0 0 0,1 0 0 0 0,0 0-1 0 0,0-1 1 0 0,0 0 0 0 0,1 0 0 0 0,-1 0 0 0 0,0 0-1 0 0,1-1 1 0 0,-1 0 0 0 0,1 0 0 0 0,0 0-1 0 0,-1-1 1 0 0,1 0 0 0 0,-1 0 0 0 0,1 0-1 0 0,0-1 1 0 0,-1 0 0 0 0,1 0 0 0 0,-1 0-1 0 0,0-1 1 0 0,1 0 0 0 0,-1 0 0 0 0,0 0-1 0 0,0-1 1 0 0,0 1 0 0 0,0-1 0 0 0,7-6-1 0 0,0-1 84 0 0,-1-1-1 0 0,0 0 1 0 0,-1-1-1 0 0,0 1 0 0 0,-1-2 1 0 0,-1 0-1 0 0,0 0 1 0 0,0 0-1 0 0,-1-1 0 0 0,-1 0 1 0 0,7-22-1 0 0,-3 2 61 0 0,-1 0 0 0 0,-2-1 0 0 0,6-69 0 0 0,-12 90-19 0 0,2-48 153 0 0,-3 56-114 0 0,0 0-1 0 0,-1 0 1 0 0,0 0 0 0 0,0 0 0 0 0,0 0 0 0 0,-1 0-1 0 0,-3-8 1 0 0,5 14-125 0 0,0 0-1 0 0,0 0 1 0 0,0 0-1 0 0,0 0 0 0 0,0 0 1 0 0,0 0-1 0 0,0 0 1 0 0,0 0-1 0 0,0 0 1 0 0,0 0-1 0 0,0 0 0 0 0,0 0 1 0 0,0 0-1 0 0,0 0 1 0 0,0 1-1 0 0,0-1 1 0 0,0 0-1 0 0,-1 0 0 0 0,1 0 1 0 0,0 0-1 0 0,0 0 1 0 0,0 0-1 0 0,0 0 1 0 0,0 0-1 0 0,0 0 1 0 0,0 0-1 0 0,0 0 0 0 0,0 0 1 0 0,0 0-1 0 0,0 0 1 0 0,0 0-1 0 0,0 0 1 0 0,-1 0-1 0 0,1 0 0 0 0,0 0 1 0 0,0 0-1 0 0,0 0 1 0 0,0 0-1 0 0,0 0 1 0 0,0 0-1 0 0,0 0 0 0 0,0 0 1 0 0,0 0-1 0 0,0-1 1 0 0,0 1-1 0 0,0 0 1 0 0,0 0-1 0 0,0 0 0 0 0,-1 0 1 0 0,1 0-1 0 0,0 0 1 0 0,0 0-1 0 0,0 0 1 0 0,0 0-1 0 0,-1 13 109 0 0,3 17-164 0 0,8 36 40 0 0,24 78 0 0 0,41 83-14 0 0,-69-209 42 0 0,0-1 1 0 0,16 28-1 0 0,-19-39 7 0 0,1 0 1 0 0,0 0-1 0 0,0-1 1 0 0,0 1-1 0 0,1-1 0 0 0,-1 0 1 0 0,1 0-1 0 0,1-1 0 0 0,-1 1 1 0 0,9 4-1 0 0,-12-8-11 0 0,0 0 0 0 0,0 0 0 0 0,0 0 0 0 0,0 0 0 0 0,-1-1 0 0 0,2 1 0 0 0,-1-1 0 0 0,0 1 0 0 0,0-1 0 0 0,0 0 0 0 0,0 0 0 0 0,0 0 0 0 0,0 0 0 0 0,0 0 0 0 0,0-1 0 0 0,0 1 0 0 0,0 0 0 0 0,3-2 0 0 0,-1 0 14 0 0,-1 1 0 0 0,1-1 0 0 0,-1 0-1 0 0,0-1 1 0 0,0 1 0 0 0,0-1-1 0 0,0 1 1 0 0,0-1 0 0 0,3-3 0 0 0,3-7 17 0 0,0 1 0 0 0,-1-1 0 0 0,12-26 0 0 0,-7 7-135 0 0,-2 0 0 0 0,-1-1 0 0 0,-2 0-1 0 0,6-42 1 0 0,7-31 64 0 0,-19 97 24 0 0,-2 6-9 0 0,1-1 0 0 0,0 0-1 0 0,0 1 1 0 0,0-1 0 0 0,0 1-1 0 0,3-5 1 0 0,-3 9-13 0 0,0 0-1 0 0,1 1 1 0 0,-1 0 0 0 0,0-1-1 0 0,-1 1 1 0 0,1 0-1 0 0,0-1 1 0 0,0 1 0 0 0,-1 0-1 0 0,1 0 1 0 0,-1 0 0 0 0,1 2-1 0 0,0-1 8 0 0,57 207-198 0 0,-56-194 227 0 0,0 1 0 0 0,-1-1 0 0 0,-1 1-1 0 0,0-1 1 0 0,-3 18 0 0 0,-1 26 457 0 0,4-60-461 0 0,0 1 1 0 0,0-1-1 0 0,0 0 0 0 0,0 0 0 0 0,0 0 0 0 0,0 0 0 0 0,0 0 0 0 0,0 0 1 0 0,0 0-1 0 0,0 1 0 0 0,0-1 0 0 0,0 0 0 0 0,0 0 0 0 0,0 0 0 0 0,0 0 1 0 0,0 0-1 0 0,0 0 0 0 0,0 0 0 0 0,0 1 0 0 0,0-1 0 0 0,0 0 0 0 0,0 0 0 0 0,0 0 1 0 0,0 0-1 0 0,1 0 0 0 0,-1 0 0 0 0,0 0 0 0 0,0 0 0 0 0,0 1 0 0 0,0-1 1 0 0,0 0-1 0 0,0 0 0 0 0,0 0 0 0 0,0 0 0 0 0,0 0 0 0 0,1 0 0 0 0,-1 0 1 0 0,0 0-1 0 0,0 0 0 0 0,0 0 0 0 0,0 0 0 0 0,0 0 0 0 0,0 0 0 0 0,0 0 0 0 0,1 0 1 0 0,-1 0-1 0 0,0 0 0 0 0,0 0 0 0 0,0 0 0 0 0,0 0 0 0 0,0 0 0 0 0,0 0 1 0 0,0 0-1 0 0,1 0 0 0 0,-1 0 0 0 0,0 0 0 0 0,0 0 0 0 0,0 0 0 0 0,0 0 1 0 0,0 0-1 0 0,0 0 0 0 0,0 0 0 0 0,0-1 0 0 0,1 1 0 0 0,-1 0 0 0 0,0 0 0 0 0,0 0 1 0 0,10-11 428 0 0,8-17-224 0 0,67-143-231 0 0,-73 145 30 0 0,0 0-1 0 0,24-34 1 0 0,-32 53-27 0 0,1 0 1 0 0,0 1-1 0 0,0-1 1 0 0,1 1-1 0 0,0 0 1 0 0,0 1 0 0 0,1 0-1 0 0,-1-1 1 0 0,1 2-1 0 0,0-1 1 0 0,0 1-1 0 0,15-6 1 0 0,-17 9-5 0 0,-1 0 1 0 0,1 1-1 0 0,-1-1 1 0 0,1 1-1 0 0,-1 0 0 0 0,1 0 1 0 0,-1 1-1 0 0,1 0 1 0 0,-1-1-1 0 0,1 1 0 0 0,-1 1 1 0 0,0-1-1 0 0,0 1 1 0 0,1-1-1 0 0,-1 1 0 0 0,0 0 1 0 0,0 1-1 0 0,-1-1 0 0 0,1 1 1 0 0,0 0-1 0 0,-1 0 1 0 0,0 0-1 0 0,4 4 0 0 0,4 5-14 0 0,-1 0-1 0 0,0 0 0 0 0,-1 1 0 0 0,0 0 0 0 0,9 20 0 0 0,-14-26 9 0 0,-1 1 1 0 0,1 0-1 0 0,-2 1 0 0 0,1-1 1 0 0,-1 0-1 0 0,0 1 0 0 0,-1 0 1 0 0,0-1-1 0 0,0 1 1 0 0,-1 11-1 0 0,-1-15 5 0 0,1 0 1 0 0,-1 0-1 0 0,0-1 1 0 0,0 1-1 0 0,-1 0 1 0 0,0-1-1 0 0,1 1 1 0 0,-2 0-1 0 0,1-1 1 0 0,0 0-1 0 0,-1 0 1 0 0,0 0-1 0 0,0 0 1 0 0,0 0-1 0 0,0 0 1 0 0,-1-1-1 0 0,1 1 1 0 0,-1-1-1 0 0,-6 4 1 0 0,0-3 193 0 0,7-6-35 0 0,7-18 55 0 0,19-25-28 0 0,-5 14-142 0 0,-4 6 22 0 0,0 1 0 0 0,31-39-1 0 0,-40 58-43 0 0,-1-1-1 0 0,1 1 1 0 0,0 1 0 0 0,0-1-1 0 0,1 1 1 0 0,-1 0-1 0 0,1 0 1 0 0,0 0-1 0 0,0 1 1 0 0,0 0 0 0 0,0 0-1 0 0,1 1 1 0 0,-1 0-1 0 0,1 0 1 0 0,0 0-1 0 0,10-1 1 0 0,-12 4-5 0 0,1-1 0 0 0,0 1-1 0 0,-1 0 1 0 0,1 0 0 0 0,-1 1-1 0 0,1 0 1 0 0,-1 0 0 0 0,0 0 0 0 0,0 0-1 0 0,1 1 1 0 0,-2 0 0 0 0,1 0-1 0 0,0 0 1 0 0,-1 1 0 0 0,8 7 0 0 0,4 4-30 0 0,-1 1-1 0 0,22 30 1 0 0,-20-21 2 0 0,-1 0 0 0 0,21 48-1 0 0,16 58-475 0 0,-51-125 451 0 0,1 0-221 0 0,-1 1 0 0 0,0-1 1 0 0,-1 1-1 0 0,1 0 1 0 0,-1 0-1 0 0,-1-1 0 0 0,1 13 1 0 0,-2-15-459 0 0,1 0 0 0 0,-1 0 1 0 0,0 0-1 0 0,0 0 0 0 0,-2 7 1 0 0,1-8-530 0 0,0 0 0 0 0,0 1 1 0 0,0-1-1 0 0,0 0 1 0 0,0 0-1 0 0,-5 5 0 0 0,-4 2-4403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11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17292 0 0,'4'3'1021'0'0,"0"0"0"0"0,1 0 0 0 0,-1 0 0 0 0,7 9 0 0 0,-9-10-728 0 0,0 1-1 0 0,0-1 1 0 0,1 1-1 0 0,-1-1 1 0 0,1 0-1 0 0,-1 0 1 0 0,1 0-1 0 0,0 0 1 0 0,-1-1-1 0 0,1 1 0 0 0,0-1 1 0 0,0 1-1 0 0,0-1 1 0 0,6 1-1 0 0,-8-2-244 0 0,-1-1 0 0 0,1 1-1 0 0,-1-1 1 0 0,1 1 0 0 0,-1-1-1 0 0,0 1 1 0 0,1-1 0 0 0,-1 1-1 0 0,1-1 1 0 0,-1 0-1 0 0,0 1 1 0 0,0-1 0 0 0,1 0-1 0 0,-1 1 1 0 0,0-1 0 0 0,0 0-1 0 0,0 1 1 0 0,1-1 0 0 0,-1 0-1 0 0,0 1 1 0 0,0-2 0 0 0,2-24-386 0 0,-1 16-335 0 0,2-3-1642 0 0,0-1 0 0 0,1 1 0 0 0,1 0 0 0 0,10-20 0 0 0,-10 23 56 0 0,4-12-4896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1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20 405 6257 0 0,'-1'-1'580'0'0,"-1"0"0"0"0,1 1-1 0 0,0-1 1 0 0,0 0-1 0 0,0 0 1 0 0,0 0-1 0 0,0 0 1 0 0,0 0 0 0 0,0 0-1 0 0,0 0 1 0 0,0 0-1 0 0,0 0 1 0 0,1 0 0 0 0,-1-1-1 0 0,0 1 1 0 0,0-2-1 0 0,0 1-66 0 0,1-1 0 0 0,-1 0 0 0 0,1 1 1 0 0,0-1-1 0 0,0 1 0 0 0,0-1 0 0 0,0 1 0 0 0,0-5 0 0 0,3-5-44 0 0,0 1 0 0 0,0 0 0 0 0,7-15 0 0 0,-2 4 717 0 0,-1 1-852 0 0,1 0 0 0 0,1 1 0 0 0,1 0-1 0 0,0 0 1 0 0,2 1 0 0 0,15-20 0 0 0,-18 28-269 0 0,0 0 0 0 0,1 0 0 0 0,0 1 0 0 0,1 1 0 0 0,0 0 0 0 0,0 0 0 0 0,1 1 0 0 0,0 1 0 0 0,1 0 0 0 0,22-9 0 0 0,-30 14-67 0 0,0 0 1 0 0,1 1-1 0 0,-1 0 0 0 0,0 0 1 0 0,1 0-1 0 0,-1 1 1 0 0,1 0-1 0 0,-1 0 0 0 0,0 0 1 0 0,1 1-1 0 0,-1 0 1 0 0,7 1-1 0 0,-4 1-4 0 0,1 0 1 0 0,-1 0-1 0 0,1 1 0 0 0,-1 0 1 0 0,-1 1-1 0 0,14 8 0 0 0,-3 2-45 0 0,-1 1-1 0 0,0 0 0 0 0,-2 1 1 0 0,26 35-1 0 0,-27-32-82 0 0,-1 0-1 0 0,-2 0 1 0 0,0 1 0 0 0,-1 0 0 0 0,-1 1-1 0 0,-1 0 1 0 0,-1 1 0 0 0,-1-1-1 0 0,-1 1 1 0 0,-1 1 0 0 0,-1-1 0 0 0,-1 1-1 0 0,-1-1 1 0 0,-1 1 0 0 0,-1-1-1 0 0,-1 1 1 0 0,-1-1 0 0 0,-1 0 0 0 0,-1 0-1 0 0,-1 0 1 0 0,-2-1 0 0 0,-15 36-1 0 0,6-24-988 0 0,-2-1-1 0 0,-43 59 0 0 0,-58 52-5680 0 0,79-97 3246 0 0,7-8-1302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1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14107 0 0,'0'-3'416'0'0,"1"0"-1"0"0,0 0 1 0 0,0 0 0 0 0,0 0-1 0 0,1 0 1 0 0,-1 0-1 0 0,1 0 1 0 0,-1 1 0 0 0,1-1-1 0 0,0 0 1 0 0,0 1 0 0 0,0 0-1 0 0,1-1 1 0 0,-1 1 0 0 0,0 0-1 0 0,1 0 1 0 0,-1 0-1 0 0,1 0 1 0 0,0 1 0 0 0,4-3-1 0 0,1 0-176 0 0,0-1 0 0 0,0 1-1 0 0,1 1 1 0 0,0 0-1 0 0,-1 0 1 0 0,11-1-1 0 0,-4 1-132 0 0,0 2-1 0 0,0 0 1 0 0,0 0 0 0 0,1 2-1 0 0,-1 0 1 0 0,0 0-1 0 0,27 8 1 0 0,-32-6-97 0 0,0 0-1 0 0,0 1 1 0 0,-1 1-1 0 0,1 0 1 0 0,-1 0 0 0 0,0 1-1 0 0,0 0 1 0 0,-1 0 0 0 0,1 1-1 0 0,-2 0 1 0 0,15 17-1 0 0,-9-7-35 0 0,0 2-1 0 0,-2-1 1 0 0,0 2-1 0 0,-1-1 0 0 0,-1 1 1 0 0,-1 1-1 0 0,-1 0 0 0 0,-1 0 1 0 0,0 0-1 0 0,-2 1 0 0 0,3 28 1 0 0,-4-13-195 0 0,-2 0 0 0 0,-1 0 1 0 0,-2 1-1 0 0,-1-1 0 0 0,-17 71 1 0 0,14-87-319 0 0,-1-1 1 0 0,0 0 0 0 0,-2 0 0 0 0,0-1-1 0 0,-16 25 1 0 0,4-13-2562 0 0,-2 0 0 0 0,-31 31 0 0 0,22-27-2847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3:12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19076 0 0,'18'37'4191'0'0,"-13"-30"-3701"0"0,-1 1 0 0 0,0 0 0 0 0,0 0 1 0 0,-1 1-1 0 0,3 8 0 0 0,-9-44-3519 0 0,-2-17-6490 0 0,4 16 820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03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257 298 7122 0 0,'-58'-10'6921'0'0,"40"5"-6637"0"0,-1 2 0 0 0,0 0 0 0 0,0 1-1 0 0,-34 1 1 0 0,-17 2-71 0 0,70-2-210 0 0,0 1-1 0 0,0 0 1 0 0,0 0 0 0 0,0 0-1 0 0,0 0 1 0 0,0 0-1 0 0,1 0 1 0 0,-1 0-1 0 0,0 0 1 0 0,0 0-1 0 0,0 0 1 0 0,0 0-1 0 0,0 0 1 0 0,0 0-1 0 0,0 0 1 0 0,0 0 0 0 0,0 0-1 0 0,0 0 1 0 0,0 0-1 0 0,0 0 1 0 0,0 0-1 0 0,0-1 1 0 0,0 1-1 0 0,0 0 1 0 0,0 0-1 0 0,0 0 1 0 0,0 0-1 0 0,0 0 1 0 0,0 0 0 0 0,0 0-1 0 0,0 0 1 0 0,0 0-1 0 0,0 0 1 0 0,0 0-1 0 0,0 0 1 0 0,0 0-1 0 0,0 0 1 0 0,0-1-1 0 0,0 1 1 0 0,0 0-1 0 0,0 0 1 0 0,0 0 0 0 0,0 0-1 0 0,0 0 1 0 0,0 0-1 0 0,0 0 1 0 0,-1 0-1 0 0,1 0 1 0 0,0 0-1 0 0,0 0 1 0 0,0 0-1 0 0,0 0 1 0 0,0 0-1 0 0,0 0 1 0 0,0 0 0 0 0,0 0-1 0 0,0 0 1 0 0,0 0-1 0 0,0 0 1 0 0,0 0-1 0 0,0 0 1 0 0,0 0-1 0 0,0 0 1 0 0,0 0-1 0 0,-1 0 1 0 0,1 0-1 0 0,0 0 1 0 0,0 0 0 0 0,7-6 325 0 0,11-6 131 0 0,15-3-267 0 0,0 1-1 0 0,70-19 1 0 0,-76 25-155 0 0,535-124 366 0 0,-250 96-429 0 0,-226 29 52 0 0,-77 6-21 0 0,113-6 12 0 0,-100 7-18 0 0,1 0 0 0 0,0 2 0 0 0,28 6 1 0 0,-50-8 1 0 0,0 0 1 0 0,-1 0 0 0 0,1 0-1 0 0,0 0 1 0 0,0 0 0 0 0,-1 0-1 0 0,1 0 1 0 0,0 1 0 0 0,0-1-1 0 0,-1 0 1 0 0,1 1 0 0 0,0-1-1 0 0,-1 0 1 0 0,1 1 0 0 0,-1-1-1 0 0,1 1 1 0 0,0-1-1 0 0,-1 1 1 0 0,1-1 0 0 0,-1 1-1 0 0,1-1 1 0 0,-1 1 0 0 0,1-1-1 0 0,-1 1 1 0 0,0 0 0 0 0,1-1-1 0 0,-1 2 1 0 0,0-1-7 0 0,0 0 0 0 0,0 0-1 0 0,-1 0 1 0 0,1 0 0 0 0,-1 0 0 0 0,1 0 0 0 0,-1 0 0 0 0,1-1-1 0 0,-1 1 1 0 0,1 0 0 0 0,-1 0 0 0 0,0-1 0 0 0,1 1 0 0 0,-1 0-1 0 0,0-1 1 0 0,0 1 0 0 0,-1 0 0 0 0,-4 4-204 0 0,0-1-1 0 0,-1-1 1 0 0,-14 7 0 0 0,4-5-863 0 0,-1 0 1 0 0,0-2 0 0 0,-24 3 0 0 0,-24-3-7055 0 0,46-3 4901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0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47 355 12123 0 0,'-5'0'308'0'0,"0"1"0"0"0,0 0 0 0 0,0 0 1 0 0,0 1-1 0 0,0 0 0 0 0,0 0 0 0 0,-6 3 0 0 0,11-5-297 0 0,0 0-1 0 0,0 0 0 0 0,1 0 1 0 0,-1 0-1 0 0,0 0 1 0 0,0 0-1 0 0,0 0 0 0 0,1 0 1 0 0,-1 0-1 0 0,0 0 0 0 0,0 0 1 0 0,0 0-1 0 0,0 0 0 0 0,1 0 1 0 0,-1 0-1 0 0,0 0 0 0 0,0 0 1 0 0,0 1-1 0 0,1-1 0 0 0,-1 0 1 0 0,0 0-1 0 0,0 0 0 0 0,0 0 1 0 0,0 0-1 0 0,1 0 0 0 0,-1 1 1 0 0,0-1-1 0 0,0 0 0 0 0,0 0 1 0 0,0 0-1 0 0,0 0 0 0 0,0 1 1 0 0,0-1-1 0 0,0 0 0 0 0,1 0 1 0 0,-1 0-1 0 0,0 1 1 0 0,0-1-1 0 0,0 0 0 0 0,0 0 1 0 0,0 0-1 0 0,0 1 0 0 0,0-1 1 0 0,0 0-1 0 0,0 0 0 0 0,0 0 1 0 0,0 1-1 0 0,0-1 0 0 0,0 0 1 0 0,0 0-1 0 0,-1 0 0 0 0,1 0 1 0 0,0 1-1 0 0,0-1 0 0 0,0 0 1 0 0,0 0-1 0 0,0 0 0 0 0,0 1 1 0 0,0-1-1 0 0,0 0 0 0 0,-1 0 1 0 0,1 0-1 0 0,0 0 0 0 0,0 0 1 0 0,0 0-1 0 0,0 1 0 0 0,-1-1 1 0 0,1 0-1 0 0,18 3 484 0 0,-17-3-456 0 0,14 0 163 0 0,1 0 0 0 0,0-1 0 0 0,0 0 0 0 0,0-1 0 0 0,0-1 0 0 0,23-8 0 0 0,91-37 337 0 0,-106 38-473 0 0,454-149 551 0 0,-122 73-338 0 0,5 32 172 0 0,-342 53-485 0 0,8-2 136 0 0,30 2-1 0 0,-50 1-231 0 0,0 1-1 0 0,1-1 1 0 0,-1 2-1 0 0,0-1 1 0 0,0 1-1 0 0,0 0 1 0 0,0 0 0 0 0,-1 1-1 0 0,9 4 1 0 0,-15-7 9 0 0,1 0 0 0 0,-1 0 0 0 0,0 1 0 0 0,1-1 0 0 0,-1 0 0 0 0,0 0 0 0 0,1 0 0 0 0,-1 1 0 0 0,0-1 0 0 0,1 0 0 0 0,-1 1 0 0 0,0-1 0 0 0,0 0 0 0 0,1 0 1 0 0,-1 1-1 0 0,0-1 0 0 0,0 0 0 0 0,0 1 0 0 0,1-1 0 0 0,-1 1 0 0 0,0-1 0 0 0,0 0 0 0 0,0 1 0 0 0,0-1 0 0 0,0 0 0 0 0,0 1 0 0 0,0-1 0 0 0,0 1 0 0 0,0-1 0 0 0,0 0 0 0 0,0 1 0 0 0,-10 9-8235 0 0,3-6 4009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4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31 220 15875 0 0,'10'11'600'0'0,"-1"-1"-1"0"0,0 1 1 0 0,-1 1 0 0 0,-1-1-1 0 0,1 1 1 0 0,-2 1-1 0 0,0-1 1 0 0,5 16-1 0 0,2 12-437 0 0,9 56-1 0 0,-13-54-267 0 0,17 51 0 0 0,-17-68-601 0 0,-1-1-1 0 0,6 38 1 0 0,-12-54 117 0 0,-1 0-1 0 0,0 0 0 0 0,-1 0 1 0 0,0 0-1 0 0,0 0 1 0 0,-1 1-1 0 0,0-1 0 0 0,0 0 1 0 0,-1-1-1 0 0,0 1 1 0 0,-1 0-1 0 0,-3 8 0 0 0,7-21 690 0 0,-1 1-1 0 0,0-1 1 0 0,0 0-1 0 0,-1 0 1 0 0,1 1-1 0 0,-1-1 0 0 0,0 0 1 0 0,0 1-1 0 0,-1-1 1 0 0,-1-4-1 0 0,1 5-55 0 0,-92-234 2893 0 0,27 77-565 0 0,61 146-2121 0 0,2 0 0 0 0,0-1 1 0 0,1 1-1 0 0,0-1 1 0 0,2 0-1 0 0,0 0 1 0 0,0 0-1 0 0,1 0 1 0 0,1 0-1 0 0,6-30 1 0 0,-5 36-83 0 0,1 1 1 0 0,-1 0-1 0 0,2-1 1 0 0,-1 1-1 0 0,1 0 0 0 0,0 1 1 0 0,1-1-1 0 0,0 1 1 0 0,0 0-1 0 0,1 0 1 0 0,0 1-1 0 0,1-1 0 0 0,-1 1 1 0 0,1 1-1 0 0,1-1 1 0 0,-1 1-1 0 0,1 1 1 0 0,0-1-1 0 0,12-5 0 0 0,-16 9-162 0 0,1 0-1 0 0,-1 0 0 0 0,1 1 0 0 0,0 0 0 0 0,-1 0 1 0 0,1 0-1 0 0,0 0 0 0 0,0 1 0 0 0,0-1 0 0 0,0 1 0 0 0,0 0 1 0 0,0 1-1 0 0,0-1 0 0 0,0 1 0 0 0,-1 0 0 0 0,1 0 1 0 0,0 1-1 0 0,-1 0 0 0 0,1-1 0 0 0,-1 1 0 0 0,1 1 0 0 0,-1-1 1 0 0,0 1-1 0 0,0-1 0 0 0,0 1 0 0 0,0 1 0 0 0,0-1 1 0 0,-1 0-1 0 0,1 1 0 0 0,-1 0 0 0 0,0 0 0 0 0,0 0 0 0 0,-1 0 1 0 0,1 0-1 0 0,-1 0 0 0 0,0 1 0 0 0,0-1 0 0 0,0 1 1 0 0,-1 0-1 0 0,1-1 0 0 0,-1 1 0 0 0,1 9 0 0 0,-2-6-73 0 0,0-1 0 0 0,0 0 0 0 0,-1 1 0 0 0,0-1 0 0 0,0 0 0 0 0,-1 0 0 0 0,-3 11 0 0 0,-24 51-845 0 0,24-57 681 0 0,-23 47-725 0 0,12-28-751 0 0,2 1 0 0 0,0 1 0 0 0,-13 54 0 0 0,26-72 904 0 0,0-15 675 0 0,1 0 0 0 0,0 1 1 0 0,0-1-1 0 0,0 1 0 0 0,0-1 1 0 0,0 0-1 0 0,1 1 0 0 0,-1-1 1 0 0,0 0-1 0 0,0 1 0 0 0,0-1 1 0 0,0 0-1 0 0,0 1 0 0 0,0-1 0 0 0,0 0 1 0 0,1 1-1 0 0,-1-1 0 0 0,0 0 1 0 0,0 0-1 0 0,0 1 0 0 0,1-1 1 0 0,-1 0-1 0 0,0 0 0 0 0,1 1 1 0 0,-1-1-1 0 0,0 0 0 0 0,0 0 1 0 0,1 0-1 0 0,-1 1 0 0 0,0-1 0 0 0,1 0 1 0 0,-1 0-1 0 0,0 0 0 0 0,1 0 1 0 0,0 0-1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05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39 5489 0 0,'-44'-7'3417'0'0,"-4"0"-3321"0"0,-11-3-1464 0 0,9-4-3193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06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7 120 2985 0 0,'-2'8'120'0'0,"1"-1"0"0"0,-1 0 0 0 0,1 0 1 0 0,1 0-1 0 0,0 1 0 0 0,0-1 0 0 0,0 0 0 0 0,1 1 1 0 0,0-1-1 0 0,0 0 0 0 0,1 0 0 0 0,0 0 1 0 0,4 11-1 0 0,-3-13-48 0 0,0 0 0 0 0,0 1 0 0 0,0-1-1 0 0,1-1 1 0 0,0 1 0 0 0,0 0 0 0 0,0-1 0 0 0,0 0 0 0 0,1 0 0 0 0,0 0 0 0 0,0-1 0 0 0,0 1 0 0 0,0-1 0 0 0,0 0 0 0 0,1-1 0 0 0,10 5 0 0 0,2-2 471 0 0,1 0 1 0 0,0-2-1 0 0,0 0 1 0 0,0 0-1 0 0,1-2 0 0 0,27-1 1 0 0,119-18 2438 0 0,-115 11-2229 0 0,597-103 2013 0 0,-502 83-2460 0 0,234-63 629 0 0,-224 52-8 0 0,-150 36-670 0 0,-10 1-230 0 0,-7-2-483 0 0,-16-4-2096 0 0,0 1 0 0 0,-41-3-1 0 0,36 5-2341 0 0,10 2 741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06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1 492 9250 0 0,'35'-1'1380'0'0,"0"-2"0"0"0,0-1 1 0 0,0-2-1 0 0,39-12 0 0 0,135-53-1486 0 0,-86 27 538 0 0,263-76-290 0 0,45-15 195 0 0,-243 63 60 0 0,-174 67-348 0 0,29-8-431 0 0,-47 16-2058 0 0,3-3 1768 0 0,-1 1-1 0 0,1 0 1 0 0,0-1 0 0 0,0 1 0 0 0,0-1 0 0 0,0 1 0 0 0,-1-1 0 0 0,1 1 0 0 0,0-1 0 0 0,-1 0 0 0 0,-1 1 0 0 0,-11-1-4171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08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1245 30 10914 0 0,'1'-2'330'0'0,"0"0"-1"0"0,-1 0 0 0 0,1 0 0 0 0,0 1 0 0 0,0-1 0 0 0,0 0 1 0 0,0 0-1 0 0,0 0 0 0 0,3-2 0 0 0,5-4 585 0 0,-9 8-893 0 0,0 0-1 0 0,0 0 1 0 0,0 0-1 0 0,0 0 1 0 0,0 0-1 0 0,0 0 1 0 0,0 0-1 0 0,0 0 1 0 0,1 0-1 0 0,-1 0 0 0 0,0 0 1 0 0,0 0-1 0 0,0 0 1 0 0,0 0-1 0 0,0 0 1 0 0,0 0-1 0 0,0 0 1 0 0,1 0-1 0 0,-1 0 1 0 0,0 0-1 0 0,0 0 1 0 0,0 0-1 0 0,0 0 1 0 0,0 0-1 0 0,0 0 0 0 0,0 0 1 0 0,0 0-1 0 0,1 1 1 0 0,-1-1-1 0 0,0 0 1 0 0,0 0-1 0 0,0 0 1 0 0,0 0-1 0 0,0 0 1 0 0,0 0-1 0 0,0 0 1 0 0,0 0-1 0 0,0 0 1 0 0,0 0-1 0 0,0 1 1 0 0,0-1-1 0 0,0 0 0 0 0,0 0 1 0 0,0 0-1 0 0,0 0 1 0 0,1 0-1 0 0,-1 0 1 0 0,0 0-1 0 0,0 1 1 0 0,0-1-1 0 0,0 0 1 0 0,0 0-1 0 0,-1 0 1 0 0,1 0-1 0 0,0 0 1 0 0,0 0-1 0 0,0 1 0 0 0,-14 31 2601 0 0,6-16-2133 0 0,1-1 0 0 0,-2 0-1 0 0,0 0 1 0 0,-1-1 0 0 0,0 0 0 0 0,-14 13 0 0 0,-79 70-444 0 0,-205 159 107 0 0,-88 56-116 0 0,356-282-37 0 0,-161 123-31 0 0,197-150 31 0 0,-15 11-16 0 0,0 2 0 0 0,2 0 0 0 0,-1 1 0 0 0,-14 20 0 0 0,29-33 3 0 0,1-1 0 0 0,0 1 0 0 0,-1 0 0 0 0,2 0 0 0 0,-1 1 0 0 0,0-1 0 0 0,1 0 0 0 0,0 0 0 0 0,0 1 0 0 0,0-1 1 0 0,0 1-1 0 0,1-1 0 0 0,0 1 0 0 0,0-1 0 0 0,0 1 0 0 0,1 6 0 0 0,1-3 9 0 0,0-1 1 0 0,0 0 0 0 0,1 0 0 0 0,0 0-1 0 0,0 0 1 0 0,1 0 0 0 0,0 0 0 0 0,0-1-1 0 0,6 7 1 0 0,6 5-10 0 0,1 0-1 0 0,1-1 1 0 0,0-1 0 0 0,1-1 0 0 0,25 15-1 0 0,328 197-160 0 0,-234-145 150 0 0,46 25 19 0 0,-115-73 98 0 0,65 37 414 0 0,-132-70-480 0 0,1 1-1 0 0,-1 0 0 0 0,0 0 1 0 0,0 0-1 0 0,0 0 1 0 0,0 0-1 0 0,0 0 0 0 0,0 0 1 0 0,-1 1-1 0 0,1-1 1 0 0,-1 0-1 0 0,0 1 1 0 0,0 0-1 0 0,1-1 0 0 0,-1 1 1 0 0,-1 0-1 0 0,1-1 1 0 0,0 1-1 0 0,-1 0 0 0 0,0 0 1 0 0,1 3-1 0 0,-1-5-20 0 0,0 1-1 0 0,-1-1 0 0 0,1 0 0 0 0,0 1 1 0 0,0-1-1 0 0,-1 0 0 0 0,1 1 0 0 0,-1-1 1 0 0,1 0-1 0 0,-1 0 0 0 0,0 1 0 0 0,1-1 1 0 0,-1 0-1 0 0,0 0 0 0 0,0 0 0 0 0,0 0 1 0 0,0 0-1 0 0,-1 1 0 0 0,1-1-48 0 0,-1 0 1 0 0,0 0-1 0 0,1 0 0 0 0,-1-1 0 0 0,0 1 1 0 0,0 0-1 0 0,0-1 0 0 0,0 1 1 0 0,0-1-1 0 0,0 0 0 0 0,1 0 0 0 0,-1 1 1 0 0,0-1-1 0 0,0-1 0 0 0,0 1 0 0 0,-3 0 1 0 0,4-1-198 0 0,0 1 1 0 0,-1 0 0 0 0,1-1-1 0 0,0 1 1 0 0,-1-1 0 0 0,1 1-1 0 0,0-1 1 0 0,0 0 0 0 0,-1 1-1 0 0,1-1 1 0 0,0 0-1 0 0,0 0 1 0 0,0 0 0 0 0,0 0-1 0 0,-1-1 1 0 0,-11-20-7025 0 0,8 10 458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11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17 7242 0 0,'0'0'103'0'0,"0"-1"0"0"0,0 1 1 0 0,0 0-1 0 0,0 0 1 0 0,0-1-1 0 0,0 1 1 0 0,0 0-1 0 0,0 0 0 0 0,0-1 1 0 0,0 1-1 0 0,0 0 1 0 0,0 0-1 0 0,0-1 0 0 0,0 1 1 0 0,0 0-1 0 0,0-1 1 0 0,0 1-1 0 0,0 0 1 0 0,0 0-1 0 0,0-1 0 0 0,0 1 1 0 0,0 0-1 0 0,1 0 1 0 0,-1-1-1 0 0,0 1 1 0 0,0 0-1 0 0,0 0 0 0 0,0 0 1 0 0,1-1-1 0 0,-1 1 1 0 0,0 0-1 0 0,0 0 0 0 0,0 0 1 0 0,1 0-1 0 0,-1-1 1 0 0,0 1-1 0 0,1 0-55 0 0,-1 0 0 0 0,0 0 0 0 0,0 0 0 0 0,0 0-1 0 0,0 0 1 0 0,1 0 0 0 0,-1 0 0 0 0,0-1 0 0 0,0 1 0 0 0,0 0-1 0 0,0 0 1 0 0,0 0 0 0 0,1 0 0 0 0,-1 0 0 0 0,0-1 0 0 0,0 1 0 0 0,0 0-1 0 0,0 0 1 0 0,0 0 0 0 0,0 0 0 0 0,0 0 0 0 0,0-1 0 0 0,0 1-1 0 0,0 0 1 0 0,0 0 0 0 0,0 0 0 0 0,0-1 0 0 0,0 1 0 0 0,0 0 0 0 0,0 0-1 0 0,0 0 1 0 0,0 0 0 0 0,0-1 0 0 0,0 1 0 0 0,0 0 0 0 0,0 0 0 0 0,0 0-1 0 0,0 0 1 0 0,0-1 0 0 0,0 1 0 0 0,0 0 0 0 0,0 0 0 0 0,0 0-1 0 0,0 0 1 0 0,-1-1 0 0 0,1 1 0 0 0,0 0 0 0 0,0 0 0 0 0,0 0 0 0 0,0 0-1 0 0,-1 0 1 0 0,1-1 216 0 0,-8 13 2136 0 0,7-11-2267 0 0,-1 1 0 0 0,1-1-1 0 0,0 1 1 0 0,0-1 0 0 0,0 1-1 0 0,0 0 1 0 0,0-1 0 0 0,0 1-1 0 0,0 0 1 0 0,0 2 0 0 0,-14 73 1352 0 0,6 3-1483 0 0,3-1 0 0 0,3 1 0 0 0,4 0 0 0 0,4 0 0 0 0,16 91 0 0 0,-18-152 26 0 0,-1-3-53 0 0,0-1 0 0 0,1 0 0 0 0,1 1 0 0 0,11 26 0 0 0,-14-39 42 0 0,0-1-1 0 0,0 1 1 0 0,1 0-1 0 0,-1-1 1 0 0,1 1-1 0 0,0-1 1 0 0,0 1-1 0 0,0-1 0 0 0,0 0 1 0 0,0 0-1 0 0,0 0 1 0 0,1 0-1 0 0,-1 0 1 0 0,1-1-1 0 0,-1 1 1 0 0,1-1-1 0 0,0 1 1 0 0,0-1-1 0 0,-1 0 0 0 0,1 0 1 0 0,0 0-1 0 0,0-1 1 0 0,0 1-1 0 0,0-1 1 0 0,0 1-1 0 0,0-1 1 0 0,0 0-1 0 0,0 0 1 0 0,0 0-1 0 0,0-1 0 0 0,5 0 1 0 0,0-1 155 0 0,1-1-1 0 0,-1 0 1 0 0,0 0 0 0 0,0-1-1 0 0,0 0 1 0 0,-1 0 0 0 0,1-1-1 0 0,-1 1 1 0 0,8-8 0 0 0,8-9 94 0 0,26-29 0 0 0,-16 14-73 0 0,-11 15-98 0 0,-1-2 0 0 0,-2 0 0 0 0,0-1 1 0 0,-1-1-1 0 0,-2 0 0 0 0,27-56 1 0 0,-33 57 25 0 0,-1-1 1 0 0,11-42-1 0 0,-18 56-141 0 0,0 0 1 0 0,-1-1-1 0 0,-1 1 0 0 0,0 0 1 0 0,0 0-1 0 0,-1 0 0 0 0,0 0 1 0 0,-1 0-1 0 0,-3-12 1 0 0,-17-40-2513 0 0,9 26-1724 0 0,2 0-3777 0 0,9 26 3131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11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11771 0 0,'0'0'261'0'0,"0"0"0"0"0,-1 0 0 0 0,1 0 0 0 0,-1 0 0 0 0,1 1 0 0 0,0-1 0 0 0,-1 0 0 0 0,1 0 0 0 0,-1 0 0 0 0,1 1 1 0 0,0-1-1 0 0,-1 0 0 0 0,1 0 0 0 0,0 1 0 0 0,-1-1 0 0 0,1 0 0 0 0,0 1 0 0 0,0-1 0 0 0,-1 0 0 0 0,1 1 0 0 0,0-1 1 0 0,0 1-1 0 0,0-1 0 0 0,-1 0 0 0 0,1 1 0 0 0,0 0 0 0 0,-3 18 1481 0 0,3 22-2629 0 0,1-37 1352 0 0,43 299-426 0 0,-13-123-172 0 0,-5 12 201 0 0,1 243 1 0 0,-27-421-68 0 0,0-8 5 0 0,-1 1 0 0 0,1-1 0 0 0,0 0 0 0 0,1 1-1 0 0,0-1 1 0 0,0 1 0 0 0,3 11 0 0 0,-4-18-82 0 0,0 0 0 0 0,0 1 0 0 0,1-1 0 0 0,-1 0 0 0 0,0 0 0 0 0,0 0 0 0 0,0 1 0 0 0,0-1 0 0 0,0 0 0 0 0,0 0 0 0 0,0 0-1 0 0,1 1 1 0 0,-1-1 0 0 0,0 0 0 0 0,0 0 0 0 0,0 0 0 0 0,1 0 0 0 0,-1 1 0 0 0,0-1 0 0 0,0 0 0 0 0,0 0 0 0 0,1 0 0 0 0,-1 0 0 0 0,0 0 0 0 0,0 0 0 0 0,0 0 0 0 0,1 0 0 0 0,-1 1 0 0 0,0-1 0 0 0,0 0 0 0 0,1 0 0 0 0,-1 0 0 0 0,0 0 0 0 0,0 0 0 0 0,1 0 0 0 0,-1-1-1 0 0,0 1 1 0 0,0 0 0 0 0,1 0 0 0 0,-1 0 0 0 0,0 0 0 0 0,0 0 0 0 0,1 0 0 0 0,-1 0 0 0 0,0 0 0 0 0,0 0 0 0 0,0-1 0 0 0,1 1 0 0 0,-1 0 0 0 0,0 0 0 0 0,0 0 0 0 0,0 0 0 0 0,0-1 0 0 0,1 1 0 0 0,-1 0 0 0 0,0 0 0 0 0,0-1 0 0 0,7-14-7805 0 0,-7 13 7000 0 0,4-9-4026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12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35 6753 0 0,'-1'-12'4289'0'0,"1"11"-4045"0"0,0-1-1 0 0,0 1 1 0 0,0-1 0 0 0,-1 0-1 0 0,1 1 1 0 0,-1-1-1 0 0,1 1 1 0 0,-1-1-1 0 0,0 1 1 0 0,1 0 0 0 0,-1-1-1 0 0,0 1 1 0 0,-2-3-1 0 0,3 7-72 0 0,-1-1-1 0 0,0 0 0 0 0,1 0 0 0 0,-1 0 1 0 0,1 1-1 0 0,0-1 0 0 0,0 0 0 0 0,0 4 1 0 0,7 15 568 0 0,-1 0 1 0 0,5 31-1 0 0,2 8-267 0 0,60 251 245 0 0,-11-45-690 0 0,79 521-37 0 0,-135-739 80 0 0,-2 1-1 0 0,-2-1 0 0 0,-2 1 0 0 0,-2 0 0 0 0,-11 64 0 0 0,10-98-8 0 0,-1 0-1 0 0,-7 18 1 0 0,9-28-322 0 0,0 0 0 0 0,0 0 1 0 0,-1 0-1 0 0,0-1 0 0 0,1 1 0 0 0,-2-1 1 0 0,1 1-1 0 0,0-1 0 0 0,-9 7 0 0 0,12-11 35 0 0,0 0 0 0 0,-1 0 0 0 0,1 1 0 0 0,0-1 0 0 0,-1 0-1 0 0,1 0 1 0 0,0 0 0 0 0,-1 0 0 0 0,1 0 0 0 0,-1 0-1 0 0,1 0 1 0 0,0 0 0 0 0,-1 0 0 0 0,1 0 0 0 0,0 0 0 0 0,-1 0-1 0 0,1 0 1 0 0,0 0 0 0 0,-1-1 0 0 0,1 1 0 0 0,-1 0 0 0 0,1 0-1 0 0,0 0 1 0 0,0 0 0 0 0,-1-1 0 0 0,1 1 0 0 0,0 0-1 0 0,-1 0 1 0 0,1-1 0 0 0,0 1 0 0 0,0 0 0 0 0,-1 0 0 0 0,1-1-1 0 0,0 1 1 0 0,0 0 0 0 0,0-1 0 0 0,-1 1 0 0 0,1 0 0 0 0,0-1-1 0 0,0 1 1 0 0,0 0 0 0 0,0-1 0 0 0,0 1 0 0 0,0 0-1 0 0,0-1 1 0 0,0 0 0 0 0,-1-7-4638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12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12 150 10306 0 0,'2'-15'2354'0'0,"-1"9"-821"0"0,-5 8 289 0 0,-2 12-38 0 0,6 15-824 0 0,0-14-684 0 0,-4 42-52 0 0,4 1 1 0 0,8 77-1 0 0,-3-95-240 0 0,2 0 0 0 0,2 0-1 0 0,1-1 1 0 0,18 44 0 0 0,-20-65 8 0 0,0 0-1 0 0,2-1 1 0 0,14 21 0 0 0,-18-29 8 0 0,1 0 1 0 0,0-1-1 0 0,0 0 1 0 0,1 0-1 0 0,0-1 1 0 0,0 0-1 0 0,14 8 1 0 0,-17-12 67 0 0,0-1 1 0 0,0 1-1 0 0,0-1 1 0 0,0-1-1 0 0,0 1 1 0 0,1-1-1 0 0,-1 1 1 0 0,0-1 0 0 0,1-1-1 0 0,-1 1 1 0 0,1-1-1 0 0,8-1 1 0 0,-6 0 53 0 0,1 0 0 0 0,-1-1 1 0 0,1-1-1 0 0,-1 1 0 0 0,0-1 0 0 0,1-1 0 0 0,8-4 1 0 0,1-3 69 0 0,0-1 1 0 0,-1-1 0 0 0,0 0 0 0 0,-1-2 0 0 0,22-24-1 0 0,-23 22-146 0 0,-1-1 0 0 0,-1-1 0 0 0,0 0-1 0 0,-2-1 1 0 0,0-1 0 0 0,-1 1-1 0 0,-1-2 1 0 0,-2 1 0 0 0,0-1-1 0 0,5-26 1 0 0,-6 15-85 0 0,-2 0-1 0 0,-1 0 1 0 0,-1 0-1 0 0,-2 0 1 0 0,-2 0 0 0 0,-7-48-1 0 0,3 49-519 0 0,-7-49-4410 0 0,7-1-8453 0 0,6 71 10602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13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10146 0 0,'-3'2'6488'0'0,"3"-2"-6372"0"0,-2 12 1409 0 0,2 16-2653 0 0,0-26 1639 0 0,2 41-528 0 0,3-1-1 0 0,17 75 0 0 0,-15-82 14 0 0,32 148 113 0 0,20 273-1 0 0,-57-392-25 0 0,-2-33 267 0 0,1 0 0 0 0,9 47 0 0 0,-4-62-49 0 0,-3-24-1390 0 0,-1-31-2761 0 0,-1 32 2793 0 0,7-49-5419 0 0,-4 31 2753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1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27 12363 0 0,'-1'-22'3479'0'0,"-2"17"-2330"0"0,-2 15-742 0 0,4-6-373 0 0,0 1-1 0 0,0 0 1 0 0,1 0-1 0 0,0 0 1 0 0,0-1-1 0 0,0 1 1 0 0,0 0-1 0 0,1 0 1 0 0,0 0-1 0 0,0-1 1 0 0,0 1-1 0 0,0 0 1 0 0,4 6-1 0 0,2 6 60 0 0,2-1 0 0 0,10 18 1 0 0,-13-26-88 0 0,0 1 0 0 0,1-1 1 0 0,0 0-1 0 0,0-1 1 0 0,1 0-1 0 0,0 0 0 0 0,0 0 1 0 0,12 6-1 0 0,11 5 34 0 0,36 16 0 0 0,-11-7-21 0 0,268 124 207 0 0,-268-128-64 0 0,-20-10 178 0 0,-1 2-1 0 0,0 2 0 0 0,41 27 0 0 0,-71-41-285 0 0,0 0-1 0 0,-1 1 1 0 0,1 0-1 0 0,-1 0 1 0 0,1 0-1 0 0,-1 0 0 0 0,-1 1 1 0 0,1 0-1 0 0,-1 0 1 0 0,1 0-1 0 0,-1 0 1 0 0,-1 0-1 0 0,1 0 1 0 0,-1 1-1 0 0,0-1 0 0 0,0 1 1 0 0,0 0-1 0 0,-1 0 1 0 0,0 0-1 0 0,0-1 1 0 0,-1 1-1 0 0,0 0 1 0 0,0 0-1 0 0,0 0 1 0 0,0 0-1 0 0,-1 0 0 0 0,0 0 1 0 0,0 0-1 0 0,-1-1 1 0 0,0 1-1 0 0,0 0 1 0 0,0-1-1 0 0,-1 1 1 0 0,1-1-1 0 0,-1 0 0 0 0,0 0 1 0 0,-5 5-1 0 0,-200 258 1520 0 0,147-178-1397 0 0,22-30-210 0 0,-3 8 206 0 0,-59 129 0 0 0,35-61-110 0 0,-145 253-2 0 0,201-373-56 0 0,-170 269 173 0 0,171-272-216 0 0,7-9-117 0 0,-1 1-1 0 0,0-1 1 0 0,0 0 0 0 0,-1 0-1 0 0,-3 4 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15035 0 0,'0'0'2603'0'0,"11"25"1761"0"0,-6 4-4163 0 0,2 52 0 0 0,0 5-172 0 0,1-38-220 0 0,22 76 1 0 0,-21-98 21 0 0,1 0 0 0 0,1 0 0 0 0,1-1 0 0 0,21 31 0 0 0,-33-55 158 0 0,14 21-366 0 0,1 0 0 0 0,1-1-1 0 0,1 0 1 0 0,20 18 0 0 0,-31-34 340 0 0,0 0 0 0 0,0 0-1 0 0,0-1 1 0 0,1 0 0 0 0,-1 0 0 0 0,1 0-1 0 0,0-1 1 0 0,0 0 0 0 0,1-1 0 0 0,-1 1-1 0 0,1-1 1 0 0,-1-1 0 0 0,1 1 0 0 0,0-1 0 0 0,-1-1-1 0 0,1 0 1 0 0,0 0 0 0 0,11-1 0 0 0,-6-1 98 0 0,0-1 1 0 0,-1-1-1 0 0,1 0 1 0 0,0 0-1 0 0,-1-1 1 0 0,0-1-1 0 0,0 0 0 0 0,-1-1 1 0 0,21-15-1 0 0,-12 6-26 0 0,-1-1-1 0 0,0-2 0 0 0,-1 1 0 0 0,17-24 0 0 0,-31 36-225 0 0,0 0 0 0 0,0 0 0 0 0,0 0-1 0 0,-1-1 1 0 0,0 1 0 0 0,0-1 0 0 0,0 0 0 0 0,-1 0-1 0 0,2-10 1 0 0,-3 11-956 0 0,-1 0-1 0 0,1 0 0 0 0,-1 0 1 0 0,-1 0-1 0 0,1 0 0 0 0,-1 1 1 0 0,-2-10-1 0 0,-2-3-4498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 8298 0 0,'-13'-5'12381'0'0,"13"5"-12198"0"0,24 20 310 0 0,-16-14-494 0 0,1 0 0 0 0,-1-1-1 0 0,1 0 1 0 0,1 0-1 0 0,14 5 1 0 0,52 12-61 0 0,514 102 187 0 0,-177-63 14 0 0,73 17-6 0 0,56 7 11 0 0,199 21-116 0 0,-125 11 235 0 0,-341-52-65 0 0,11 2 307 0 0,-133-31 1 0 0,66 13 340 0 0,-44-32-515 0 0,-33-5 18 0 0,-5 14 194 0 0,18 14-174 0 0,-150-38-374 0 0,12 3 89 0 0,33 14 0 0 0,-46-17-18 0 0,-5-2 2 0 0,-3-3-198 0 0,5 0-245 0 0,0-1 1 0 0,0 1-1 0 0,-1-1 1 0 0,1 1-1 0 0,-1-1 0 0 0,1-5 1 0 0,2-21-2309 0 0,-1 23 1835 0 0,0 0 0 0 0,-1-1 0 0 0,0 1 0 0 0,-1-1 0 0 0,1 1 0 0 0,-1-1 0 0 0,-1 1 0 0 0,0-1 0 0 0,0 1 0 0 0,-4-15 0 0 0,-2 0 33 0 0,-2 0 0 0 0,-13-24 0 0 0,4 8 1247 0 0,9 22 698 0 0,0 0 1 0 0,-1 0-1 0 0,0 1 1 0 0,-1 1 0 0 0,-1 0-1 0 0,-1 1 1 0 0,-22-20-1 0 0,29 29-943 0 0,0 0 0 0 0,0 0-1 0 0,0 1 1 0 0,0 0-1 0 0,-1 0 1 0 0,0 0 0 0 0,1 1-1 0 0,-1 0 1 0 0,0 0 0 0 0,0 1-1 0 0,0 0 1 0 0,0 0-1 0 0,0 1 1 0 0,-1 0 0 0 0,1 0-1 0 0,-13 2 1 0 0,17-2-168 0 0,0 1 0 0 0,1-1-1 0 0,-1 1 1 0 0,1 0 0 0 0,-1 0 0 0 0,0 0 0 0 0,1 0 0 0 0,-1 0-1 0 0,1 1 1 0 0,0-1 0 0 0,0 0 0 0 0,-1 1 0 0 0,1 0 0 0 0,0 0-1 0 0,0 0 1 0 0,0 0 0 0 0,1 0 0 0 0,-1 0 0 0 0,-2 4 0 0 0,3-4-2 0 0,0 0 0 0 0,0 0 0 0 0,1 0 0 0 0,-1 0 0 0 0,1 0 0 0 0,-1 0 0 0 0,1 0 0 0 0,0 0 0 0 0,0 1 1 0 0,0-1-1 0 0,0 0 0 0 0,0 0 0 0 0,0 0 0 0 0,1 1 0 0 0,-1-1 0 0 0,1 0 0 0 0,-1 0 0 0 0,1 0 1 0 0,0 0-1 0 0,0 0 0 0 0,0 0 0 0 0,0 0 0 0 0,0 0 0 0 0,2 2 0 0 0,6 6 37 0 0,1-1 0 0 0,0 0 0 0 0,1 0-1 0 0,0-1 1 0 0,0 0 0 0 0,0-1 0 0 0,1 0 0 0 0,15 6 0 0 0,16 10-85 0 0,90 55 12 0 0,-133-78 19 0 0,36 19 66 0 0,0 2 0 0 0,65 51-1 0 0,-96-67-44 0 0,0 1 1 0 0,0 0-1 0 0,-1 0 0 0 0,1 0 0 0 0,-1 0 0 0 0,-1 1 0 0 0,1 0 0 0 0,-1-1 1 0 0,4 13-1 0 0,-4-7 15 0 0,0 0 1 0 0,0-1-1 0 0,-1 1 1 0 0,-1 1-1 0 0,1 13 1 0 0,-2-22 2 0 0,0 1 0 0 0,-1-1-1 0 0,1 1 1 0 0,-1-1 0 0 0,0 0 0 0 0,-1 1-1 0 0,1-1 1 0 0,-1 0 0 0 0,1 0 0 0 0,-1 0-1 0 0,0 0 1 0 0,-1 0 0 0 0,1-1 0 0 0,-1 1-1 0 0,1-1 1 0 0,-1 1 0 0 0,0-1 0 0 0,-1 0-1 0 0,1 0 1 0 0,0 0 0 0 0,-1-1 0 0 0,0 1-1 0 0,1-1 1 0 0,-1 0 0 0 0,-7 3 0 0 0,-7 2-352 0 0,-1 0 0 0 0,0-1 0 0 0,0-2 0 0 0,-28 4 1 0 0,27-4-626 0 0,-95 11-5997 0 0,73-10 1560 0 0,4-1-989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0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73 7202 0 0,'-1'-3'932'0'0,"0"0"0"0"0,0 0 1 0 0,1 0-1 0 0,-1-1 1 0 0,1 1-1 0 0,-1 0 1 0 0,1-7-1 0 0,0 7-435 0 0,0 0 1 0 0,0-1-1 0 0,0 1 1 0 0,-1-1-1 0 0,0 1 0 0 0,1 0 1 0 0,-3-6-1 0 0,-1 1 1918 0 0,4 8-2344 0 0,0 1-1 0 0,0 0 1 0 0,0-1 0 0 0,-1 1 0 0 0,1 0 0 0 0,0-1 0 0 0,0 1 0 0 0,-1-1 0 0 0,1 1 0 0 0,0-1 0 0 0,-1 1 0 0 0,1-1 0 0 0,0 1 0 0 0,-1-1 0 0 0,1 1 0 0 0,-1-1 0 0 0,1 1 0 0 0,-1-1-1 0 0,1 1 1 0 0,-1-1 0 0 0,1 0 0 0 0,-1 1 0 0 0,1-1 0 0 0,-1 0 0 0 0,0 0 0 0 0,1 1 0 0 0,-2-1 0 0 0,-24 11-15 0 0,-41 24 0 0 0,13-5-173 0 0,15-7-15 0 0,-71 52 1 0 0,27-16-22 0 0,-96 75-6 0 0,179-134 150 0 0,-1 0 0 0 0,1 0 1 0 0,0 1-1 0 0,0-1 0 0 0,0 0 1 0 0,-1 0-1 0 0,1 0 0 0 0,0 1 1 0 0,0-1-1 0 0,0 0 0 0 0,-1 0 0 0 0,1 1 1 0 0,0-1-1 0 0,0 0 0 0 0,0 1 1 0 0,0-1-1 0 0,0 0 0 0 0,0 1 1 0 0,0-1-1 0 0,0 0 0 0 0,0 1 0 0 0,0-1 1 0 0,0 0-1 0 0,0 0 0 0 0,0 1 1 0 0,0-1-1 0 0,0 0 0 0 0,0 1 1 0 0,0-1-1 0 0,0 0 0 0 0,0 1 0 0 0,0-1 1 0 0,10 10-153 0 0,20 7 35 0 0,-23-14 88 0 0,432 245-88 0 0,-386-218 91 0 0,0 4 0 0 0,-2 1 0 0 0,50 46 0 0 0,-93-74 46 0 0,-1 0-1 0 0,0 0 0 0 0,0 1 1 0 0,0 0-1 0 0,-1 0 0 0 0,0 0 1 0 0,-1 1-1 0 0,0 0 0 0 0,0 0 1 0 0,-1 0-1 0 0,6 20 0 0 0,-9-23-3678 0 0,-3-18-5101 0 0,2 3 2652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1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13403 0 0,'2'4'4744'0'0,"8"13"-2628"0"0,1 119 370 0 0,-6-50-2493 0 0,14 85 17 0 0,-7-77 27 0 0,1 156 0 0 0,-16-212-146 0 0,2-25-124 0 0,0 1 0 0 0,1-1 0 0 0,0 0-1 0 0,1 1 1 0 0,2 15 0 0 0,0-54-11204 0 0,-4 14 7625 0 0,0-4-553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10442 0 0,'-1'-4'834'0'0,"1"0"0"0"0,0 0 0 0 0,1 0 0 0 0,-1 0 0 0 0,1 0 0 0 0,0 0 0 0 0,1-5 0 0 0,-1 7-709 0 0,1 0-1 0 0,-1 0 0 0 0,0 1 0 0 0,0-1 0 0 0,1 0 1 0 0,-1 1-1 0 0,1-1 0 0 0,-1 1 0 0 0,1 0 0 0 0,0-1 1 0 0,0 1-1 0 0,0 0 0 0 0,-1 0 0 0 0,1 0 0 0 0,4-1 0 0 0,6-3 77 0 0,1 2 0 0 0,0-1 0 0 0,-1 2 0 0 0,1-1 0 0 0,0 2 0 0 0,0 0 0 0 0,0 0 0 0 0,0 2-1 0 0,0-1 1 0 0,23 5 0 0 0,1 2-111 0 0,-1 2 1 0 0,54 21-1 0 0,-48-14-48 0 0,-1 1 0 0 0,0 3-1 0 0,-1 1 1 0 0,-1 2 0 0 0,53 41 0 0 0,-75-49-13 0 0,0 1 1 0 0,0 0-1 0 0,-2 1 1 0 0,0 1-1 0 0,16 24 1 0 0,-23-28-13 0 0,0 1 1 0 0,0 0-1 0 0,-2 0 0 0 0,0 0 1 0 0,0 1-1 0 0,-2 0 0 0 0,0 0 1 0 0,2 19-1 0 0,-5-19 18 0 0,0 0 0 0 0,-2 0-1 0 0,0 0 1 0 0,-1 0 0 0 0,-1 0 0 0 0,0-1 0 0 0,-1 1-1 0 0,0-1 1 0 0,-2 0 0 0 0,1 0 0 0 0,-14 22 0 0 0,4-10 29 0 0,-1 0 0 0 0,-2-1 0 0 0,0-1 0 0 0,-43 44 0 0 0,32-41-31 0 0,-1-1 1 0 0,-2-2 0 0 0,0-1-1 0 0,-1-2 1 0 0,-2-1 0 0 0,-38 17 0 0 0,52-28-23 0 0,-43 12 1 0 0,58-21-119 0 0,-1 1 1 0 0,0-1-1 0 0,0 0 1 0 0,1 0-1 0 0,-1-1 1 0 0,0 0-1 0 0,0 0 1 0 0,0-1-1 0 0,0 0 1 0 0,-13-3-1 0 0,18 3-142 0 0,0 0-1 0 0,-1-1 0 0 0,1 1 0 0 0,0 0 0 0 0,0-1 0 0 0,0 1 0 0 0,0-1 1 0 0,0 0-1 0 0,0 0 0 0 0,0 0 0 0 0,1 0 0 0 0,-1 0 0 0 0,1 0 0 0 0,-1 0 1 0 0,1 0-1 0 0,0-1 0 0 0,0 1 0 0 0,0 0 0 0 0,0-1 0 0 0,-1-3 0 0 0,1 2-746 0 0,0 0-1 0 0,1 0 0 0 0,-1 1 0 0 0,1-1 1 0 0,0 0-1 0 0,0 0 0 0 0,0 0 0 0 0,1-4 1 0 0,3-8-4329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2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10858 0 0,'1'-1'288'0'0,"0"1"-1"0"0,-1-1 1 0 0,1 1-1 0 0,0-1 1 0 0,0 1-1 0 0,0-1 0 0 0,0 1 1 0 0,0 0-1 0 0,0-1 1 0 0,1 1-1 0 0,-1 0 1 0 0,0 0-1 0 0,0 0 0 0 0,0 0 1 0 0,0 0-1 0 0,0 0 1 0 0,0 0-1 0 0,0 0 1 0 0,0 0-1 0 0,0 1 1 0 0,0-1-1 0 0,0 0 0 0 0,0 1 1 0 0,0-1-1 0 0,0 0 1 0 0,0 1-1 0 0,0 0 1 0 0,2 0-1 0 0,1 2 97 0 0,-1-1 0 0 0,1 1 1 0 0,-1 0-1 0 0,1 0 0 0 0,4 5 0 0 0,-5-4-252 0 0,-1 0 0 0 0,1 0 0 0 0,-1 1 0 0 0,0-1 0 0 0,0 1 0 0 0,0-1 0 0 0,0 1 0 0 0,-1 0 0 0 0,1 5 0 0 0,5 47 106 0 0,-4-23-179 0 0,29 298-158 0 0,-25-235 183 0 0,0 9-94 0 0,8 80 20 0 0,-5-133-4 0 0,-10-50-31 0 0,1-1-1 0 0,0 1 1 0 0,0 0 0 0 0,0-1-1 0 0,0 1 1 0 0,0 0 0 0 0,1-1 0 0 0,-1 1-1 0 0,1-1 1 0 0,0 0 0 0 0,0 1-1 0 0,-1-1 1 0 0,1 0 0 0 0,1 0-1 0 0,3 3 1 0 0,-5-5-87 0 0,-1 0 0 0 0,1 0 0 0 0,0 0-1 0 0,-1 0 1 0 0,1 0 0 0 0,-1 0 0 0 0,1 0-1 0 0,0 0 1 0 0,-1 0 0 0 0,1 0 0 0 0,0 0 0 0 0,-1 0-1 0 0,1 0 1 0 0,-1-1 0 0 0,1 1 0 0 0,0 0 0 0 0,-1-1-1 0 0,1 1 1 0 0,-1 0 0 0 0,1-1 0 0 0,-1 1-1 0 0,1 0 1 0 0,-1-1 0 0 0,1 1 0 0 0,-1-1 0 0 0,0 1-1 0 0,1-1 1 0 0,-1 1 0 0 0,1-1 0 0 0,-1 1 0 0 0,0-1-1 0 0,0 0 1 0 0,1 1 0 0 0,-1-1 0 0 0,0 1-1 0 0,0-1 1 0 0,0 0 0 0 0,1 0 0 0 0,6-25-4223 0 0,-5 9 802 0 0,1-4-2436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13 9194 0 0,'12'-8'5748'0'0,"-8"7"-5215"0"0,-1 0-1 0 0,0 0 0 0 0,1 0 0 0 0,-1 1 0 0 0,1 0 1 0 0,-1-1-1 0 0,6 1 0 0 0,-8 0-200 0 0,-30 3 4008 0 0,-9 0-4252 0 0,6-3 28 0 0,-1 1 0 0 0,0 1 0 0 0,-57 13 0 0 0,83-13-131 0 0,0-1 0 0 0,1 1 0 0 0,-1 1 1 0 0,0 0-1 0 0,1-1 0 0 0,-1 2 0 0 0,1-1 0 0 0,0 1 0 0 0,0 0 1 0 0,0 0-1 0 0,1 1 0 0 0,0 0 0 0 0,-1 0 0 0 0,2 0 0 0 0,-1 0 0 0 0,0 1 1 0 0,1 0-1 0 0,0 0 0 0 0,1 0 0 0 0,-1 0 0 0 0,1 1 0 0 0,0-1 1 0 0,1 1-1 0 0,0 0 0 0 0,0 0 0 0 0,0 0 0 0 0,1 0 0 0 0,0 0 1 0 0,0 0-1 0 0,1 0 0 0 0,0 13 0 0 0,3 1 13 0 0,0 0 0 0 0,1 0 0 0 0,12 36 0 0 0,31 60-142 0 0,-10-26 104 0 0,-27-64 85 0 0,40 123 27 0 0,-43-124-71 0 0,-2 0 1 0 0,-1 0-1 0 0,0 0 1 0 0,-2 29-1 0 0,-1-43-11 0 0,-1 1 1 0 0,0 0-1 0 0,-1 0 1 0 0,-1 0-1 0 0,0-1 0 0 0,-1 1 1 0 0,0-1-1 0 0,-9 21 0 0 0,12-32-34 0 0,0-1-1 0 0,0 0 1 0 0,0 0-1 0 0,0 0 1 0 0,0 1-1 0 0,-1-1 1 0 0,1 0-1 0 0,0 0 1 0 0,0 0-1 0 0,0 1 0 0 0,0-1 1 0 0,0 0-1 0 0,-1 0 1 0 0,1 0-1 0 0,0 0 1 0 0,0 1-1 0 0,0-1 1 0 0,-1 0-1 0 0,1 0 1 0 0,0 0-1 0 0,0 0 1 0 0,0 0-1 0 0,-1 0 0 0 0,1 0 1 0 0,0 0-1 0 0,0 0 1 0 0,-1 1-1 0 0,1-1 1 0 0,0 0-1 0 0,0 0 1 0 0,-1 0-1 0 0,1 0 1 0 0,0-1-1 0 0,0 1 0 0 0,0 0 1 0 0,-1 0-1 0 0,1 0 1 0 0,-9-8-2243 0 0,-6-20-2437 0 0,13 23 3765 0 0,-10-17-4657 0 0,6 9 245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2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10250 0 0,'9'-4'5043'0'0,"16"4"-3006"0"0,-20 0-1515 0 0,4 0-304 0 0,0-1 0 0 0,-1 0 1 0 0,1-1-1 0 0,0 0 0 0 0,-1-1 1 0 0,0 1-1 0 0,1-2 0 0 0,10-4 1 0 0,64-42-990 0 0,-42 23-562 0 0,29-14-5460 0 0,-46 29 1530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3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76 10602 0 0,'-7'-12'4505'0'0,"7"10"-4350"0"0,0 1 0 0 0,-1 0 0 0 0,1 0 0 0 0,0 0 0 0 0,-1 0 0 0 0,1 0 0 0 0,-1 0 0 0 0,1 0 0 0 0,-1 0 0 0 0,0 0 0 0 0,0 0 0 0 0,1 1 0 0 0,-1-1 0 0 0,0 0 0 0 0,0 0 0 0 0,0 1 0 0 0,-1-2 0 0 0,-10-5 544 0 0,-1 1 0 0 0,1 0 0 0 0,-1 1-1 0 0,0 0 1 0 0,-21-4 0 0 0,19 6-622 0 0,0 1-1 0 0,-1 1 1 0 0,1 0-1 0 0,0 0 1 0 0,0 2 0 0 0,0 0-1 0 0,0 1 1 0 0,-21 5 0 0 0,21-4-97 0 0,1 1 1 0 0,-1 0 0 0 0,1 1 0 0 0,0 1-1 0 0,1 0 1 0 0,-1 1 0 0 0,1 0 0 0 0,0 1 0 0 0,1 1-1 0 0,0 0 1 0 0,-20 20 0 0 0,21-17 42 0 0,2-2-17 0 0,0 1 1 0 0,-11 17 0 0 0,17-24-18 0 0,1 0 1 0 0,0 1 0 0 0,0 0 0 0 0,0-1 0 0 0,0 1-1 0 0,1 0 1 0 0,0 0 0 0 0,0 0 0 0 0,0 0 0 0 0,1 8-1 0 0,0 1 19 0 0,1 0-1 0 0,1-1 0 0 0,0 1 0 0 0,1-1 0 0 0,7 21 0 0 0,31 62-120 0 0,-4-10-53 0 0,-1 3 442 0 0,9 23-278 0 0,53 146-384 0 0,-97-255 347 0 0,0-1 0 0 0,1 1 0 0 0,-1 0 0 0 0,1-1-1 0 0,0 1 1 0 0,0-1 0 0 0,0 0 0 0 0,0 1 0 0 0,4 2-1 0 0,2 2-1155 0 0,-13-17-5283 0 0,0-4 2954 0 0,-2 5 296 0 0,0 0-1349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3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11771 0 0,'4'-3'620'0'0,"1"1"1"0"0,-1 0 0 0 0,1 0-1 0 0,-1 1 1 0 0,1-1 0 0 0,0 1-1 0 0,0 0 1 0 0,6-1 0 0 0,2-1-36 0 0,24-9-392 0 0,-2-1-1 0 0,1-3 0 0 0,-2 0 0 0 0,42-28 1 0 0,-17 11-2136 0 0,16-8-7767 0 0,-56 32 4836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3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8 7530 0 0,'-23'-7'9631'0'0,"21"7"-9285"0"0,1 0 0 0 0,-1 0 1 0 0,1 0-1 0 0,-1 0 0 0 0,0 0 0 0 0,1 1 0 0 0,-1-1 1 0 0,1 0-1 0 0,0 1 0 0 0,-4 0 0 0 0,4 1-258 0 0,-1-1-1 0 0,0 0 0 0 0,0 1 1 0 0,1-1-1 0 0,-1 1 1 0 0,1 0-1 0 0,-1-1 1 0 0,1 1-1 0 0,0 0 0 0 0,-1 0 1 0 0,1 0-1 0 0,0 0 1 0 0,0 0-1 0 0,1 0 0 0 0,-1 0 1 0 0,0 0-1 0 0,1 1 1 0 0,-1 2-1 0 0,-2 14-45 0 0,2-1 0 0 0,0 1-1 0 0,2 0 1 0 0,0 0 0 0 0,1-1-1 0 0,5 25 1 0 0,0 5-126 0 0,0 6 58 0 0,2 1-1 0 0,3-2 0 0 0,32 92 1 0 0,-40-135-12 0 0,0-1 1 0 0,0 0 0 0 0,1 0 0 0 0,1-1-1 0 0,-1 1 1 0 0,1-1 0 0 0,1 0 0 0 0,-1-1 0 0 0,1 0-1 0 0,1 0 1 0 0,15 12 0 0 0,-18-16 30 0 0,0 0 0 0 0,1 0 0 0 0,-1-1-1 0 0,1 0 1 0 0,0 0 0 0 0,-1 0 0 0 0,1 0 0 0 0,0-1 0 0 0,0 0 0 0 0,0 0 0 0 0,0-1 0 0 0,0 0 0 0 0,0 0-1 0 0,1 0 1 0 0,-1 0 0 0 0,0-1 0 0 0,0 0 0 0 0,0-1 0 0 0,-1 1 0 0 0,1-1 0 0 0,6-3 0 0 0,-2 1-31 0 0,-1-1 0 0 0,1-1 0 0 0,-1 1 0 0 0,0-2 0 0 0,0 1 0 0 0,0-1 1 0 0,-1 0-1 0 0,0-1 0 0 0,-1 0 0 0 0,0 0 0 0 0,0-1 0 0 0,0 0 0 0 0,-1 0 1 0 0,6-12-1 0 0,-8 12-750 0 0,0 0 0 0 0,-1-1 0 0 0,5-17 0 0 0,-7 18-652 0 0,1 1 0 0 0,-1-1 0 0 0,-1 0 0 0 0,0-14 0 0 0,-1 12-2699 0 0,0-2-803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0 445 11082 0 0,'36'-32'7889'0'0,"22"-11"-5164"0"0,10-9-2087 0 0,-31 21-152 0 0,65-71 0 0 0,-91 88-1101 0 0,-1 0 0 0 0,0-1 0 0 0,11-21 0 0 0,-16 25-1182 0 0,0 0-1 0 0,-1 0 1 0 0,0-1 0 0 0,-1 0-1 0 0,3-21 1 0 0,-4 18-4520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3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14411 0 0,'14'-1'1255'0'0,"1"0"-1"0"0,0 0 1 0 0,21-6-1 0 0,-19 2-802 0 0,1-1 0 0 0,28-13 0 0 0,-34 14-508 0 0,0-2-1 0 0,-1 1 0 0 0,0-1 1 0 0,0-1-1 0 0,-1 0 0 0 0,0 0 0 0 0,0-1 1 0 0,-1 0-1 0 0,0-1 0 0 0,12-19 1 0 0,-18 24-352 0 0,0 0 0 0 0,-1 0 0 0 0,1 0 0 0 0,-2-1 0 0 0,1 1-1 0 0,0-1 1 0 0,1-11 0 0 0,-3 12-953 0 0,0 0-1 0 0,0 0 0 0 0,0 0 0 0 0,0 0 0 0 0,-2-8 0 0 0,-2 0-4139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4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11458 0 0,'7'-7'651'0'0,"1"1"-1"0"0,1 0 0 0 0,-1 1 0 0 0,1 0 0 0 0,10-5 1 0 0,17-9-266 0 0,9-8-1109 0 0,0 2 1 0 0,78-31 0 0 0,-114 52-5 0 0,0 1 1 0 0,0 1 0 0 0,0 0-1 0 0,0 0 1 0 0,1 1-1 0 0,11 0 1 0 0,-16 1-8 0 0,0 0 0 0 0,0 1 0 0 0,0-1 0 0 0,0 1 0 0 0,0 0 0 0 0,-1 1 0 0 0,1-1 0 0 0,6 4 0 0 0,0 0-749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4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36 367 1688 0 0,'17'51'3357'0'0,"30"63"0"0"0,-31-80-2320 0 0,46 91 2765 0 0,-62-124-3715 0 0,1 0 0 0 0,-1-1 0 0 0,1 1 0 0 0,-1 0 0 0 0,0-1 0 0 0,1 1-1 0 0,-1 0 1 0 0,0-1 0 0 0,0 1 0 0 0,0 0 0 0 0,1-1 0 0 0,-1 1-1 0 0,0 0 1 0 0,0 0 0 0 0,0-1 0 0 0,0 1 0 0 0,0 0 0 0 0,0 0-1 0 0,-1-1 1 0 0,1 1 0 0 0,0 0 0 0 0,0-1 0 0 0,0 1 0 0 0,-1 0-1 0 0,1 0 1 0 0,0-1 0 0 0,-1 2 0 0 0,0-2-8 0 0,0-1 0 0 0,0 1 0 0 0,0 0 0 0 0,0 0-1 0 0,0 0 1 0 0,1-1 0 0 0,-1 1 0 0 0,0 0 0 0 0,0-1 0 0 0,0 1 0 0 0,1 0 0 0 0,-1-1 0 0 0,0 1 0 0 0,0-1 0 0 0,1 0-1 0 0,-1 1 1 0 0,0-1 0 0 0,1 0 0 0 0,-1 1 0 0 0,1-1 0 0 0,-1 0 0 0 0,0 0 0 0 0,-21-26 158 0 0,1-1 0 0 0,2-1 0 0 0,0-1-1 0 0,2-1 1 0 0,-23-57 0 0 0,35 72-156 0 0,0 0-1 0 0,1-1 0 0 0,1 0 1 0 0,0 0-1 0 0,1 0 0 0 0,1 0 1 0 0,1 0-1 0 0,0 0 0 0 0,4-22 1 0 0,-2 24-79 0 0,1 0-1 0 0,1 1 1 0 0,0-1 0 0 0,1 1 0 0 0,0 0 0 0 0,1 0 0 0 0,1 0 0 0 0,0 1 0 0 0,1 0 0 0 0,15-20 0 0 0,-14 23 1 0 0,1 1 1 0 0,-1 0 0 0 0,2 0 0 0 0,-1 1-1 0 0,1 0 1 0 0,0 1 0 0 0,1 1 0 0 0,0-1 0 0 0,0 2-1 0 0,13-5 1 0 0,-16 7-1 0 0,1 0 0 0 0,0 0 0 0 0,0 1 0 0 0,1 0-1 0 0,-1 1 1 0 0,0 0 0 0 0,1 1 0 0 0,-1 0 0 0 0,0 0 0 0 0,1 1-1 0 0,-1 1 1 0 0,0 0 0 0 0,13 4 0 0 0,-20-6 0 0 0,-1 1 0 0 0,0-1 0 0 0,0 1 0 0 0,0 0 1 0 0,0 0-1 0 0,0 0 0 0 0,0 0 0 0 0,0 0 0 0 0,0 0 0 0 0,-1 1 0 0 0,1-1 0 0 0,0 1 0 0 0,-1-1 1 0 0,1 1-1 0 0,-1 0 0 0 0,1-1 0 0 0,-1 1 0 0 0,0 0 0 0 0,0 0 0 0 0,0 0 0 0 0,0 0 1 0 0,0 0-1 0 0,0 0 0 0 0,0 3 0 0 0,-1-1 1 0 0,0-1-1 0 0,0 0 1 0 0,-1 1-1 0 0,1-1 1 0 0,-1 0 0 0 0,0 0-1 0 0,0 1 1 0 0,0-1 0 0 0,-1 0-1 0 0,1 0 1 0 0,-1 0-1 0 0,0 0 1 0 0,0 0 0 0 0,0-1-1 0 0,-2 4 1 0 0,-15 16-556 0 0,-38 34 1 0 0,9-9-196 0 0,40-39 683 0 0,0-1-1 0 0,-18 12 1 0 0,-11 11 84 0 0,36-30-23 0 0,1 1 0 0 0,-1 0 1 0 0,1-1-1 0 0,0 1 0 0 0,-1-1 0 0 0,1 1 0 0 0,0 0 1 0 0,0-1-1 0 0,0 1 0 0 0,-1 0 0 0 0,1 0 1 0 0,0-1-1 0 0,0 1 0 0 0,0 0 0 0 0,0-1 0 0 0,0 1 1 0 0,0 0-1 0 0,0-1 0 0 0,1 1 0 0 0,-1 0 1 0 0,0 0-1 0 0,0-1 0 0 0,0 1 0 0 0,1-1 1 0 0,-1 1-1 0 0,0 0 0 0 0,1-1 0 0 0,-1 1 0 0 0,0 0 1 0 0,1-1-1 0 0,-1 1 0 0 0,1-1 0 0 0,-1 1 1 0 0,1-1-1 0 0,-1 1 0 0 0,2 0 0 0 0,24 19-53 0 0,-21-16 64 0 0,205 124 106 0 0,-20-13 68 0 0,-167-98-363 0 0,13 7 335 0 0,-12-10-4544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618 61 9594 0 0,'-11'0'9575'0'0,"-35"-6"-8490"0"0,-27-15-50 0 0,51 13-909 0 0,-1 1 1 0 0,0 1-1 0 0,0 2 0 0 0,0 0 0 0 0,-29-1 0 0 0,32 6-138 0 0,0 1 0 0 0,0 1-1 0 0,0 1 1 0 0,0 0 0 0 0,1 2 0 0 0,-1 0-1 0 0,2 1 1 0 0,-1 1 0 0 0,1 1 0 0 0,0 1 0 0 0,-29 20-1 0 0,41-26 3 0 0,2 0 0 0 0,-1 0 0 0 0,0 0-1 0 0,1 0 1 0 0,0 1 0 0 0,0 0-1 0 0,0 0 1 0 0,1 0 0 0 0,-1 0 0 0 0,1 1-1 0 0,0-1 1 0 0,1 1 0 0 0,-1-1 0 0 0,1 1-1 0 0,0 0 1 0 0,1 0 0 0 0,0 0-1 0 0,0 0 1 0 0,-1 11 0 0 0,2-6 1 0 0,1-1 0 0 0,0 1-1 0 0,1 0 1 0 0,0 0 0 0 0,0-1 0 0 0,1 1-1 0 0,0-1 1 0 0,1 0 0 0 0,1 0 0 0 0,7 14 0 0 0,21 30-60 0 0,2-1 0 0 0,3-2 0 0 0,75 80 0 0 0,-68-84 197 0 0,51 55 62 0 0,-89-93-189 0 0,1 0-1 0 0,0-1 0 0 0,1 0 0 0 0,0-1 1 0 0,0 0-1 0 0,1 0 0 0 0,-1-1 0 0 0,17 7 1 0 0,-21-11 10 0 0,0 0 1 0 0,1 0 0 0 0,-1-1-1 0 0,1 1 1 0 0,-1-2-1 0 0,1 1 1 0 0,-1 0 0 0 0,1-1-1 0 0,-1 0 1 0 0,1-1-1 0 0,-1 1 1 0 0,1-1 0 0 0,-1 0-1 0 0,1 0 1 0 0,-1-1 0 0 0,0 1-1 0 0,1-1 1 0 0,-1 0-1 0 0,9-6 1 0 0,0 0-66 0 0,1 0-1 0 0,-1-1 1 0 0,-1-1-1 0 0,17-15 1 0 0,-26 21-304 0 0,0-1-1 0 0,-1 1 1 0 0,1-1 0 0 0,-1 1 0 0 0,0-1 0 0 0,4-9 0 0 0,-5 9-373 0 0,-1 0 1 0 0,0 0-1 0 0,1 0 0 0 0,-1 0 0 0 0,-1-1 0 0 0,1 1 0 0 0,-1 0 0 0 0,0-8 0 0 0,-1-1-2752 0 0,-2-1-2146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5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14011 0 0,'47'-21'2935'0'0,"54"-16"1"0"0,-59 23-2793 0 0,0-2 1 0 0,43-23-1 0 0,5-21-1804 0 0,-47 30-2393 0 0,2 2-4259 0 0,-31 20 3997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5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47 353 6649 0 0,'-2'22'5071'0'0,"-6"11"-2045"0"0,-2 7-1527 0 0,8-22-1085 0 0,1 0 0 0 0,0-1 0 0 0,2 1-1 0 0,0 0 1 0 0,1-1 0 0 0,5 23 0 0 0,-4-28-357 0 0,0 1 0 0 0,1-1 0 0 0,1-1 0 0 0,0 1 0 0 0,0-1 0 0 0,1 0 0 0 0,1 0 0 0 0,0 0 0 0 0,13 14 0 0 0,23 21-95 0 0,-43-45 36 0 0,0-1 1 0 0,0 0-1 0 0,0 0 1 0 0,0 0 0 0 0,0 0-1 0 0,0 1 1 0 0,0-1 0 0 0,0 0-1 0 0,0 0 1 0 0,0 0 0 0 0,0 0-1 0 0,0 0 1 0 0,0 1 0 0 0,1-1-1 0 0,-1 0 1 0 0,0 0 0 0 0,0 0-1 0 0,0 0 1 0 0,0 0 0 0 0,0 0-1 0 0,0 0 1 0 0,1 1 0 0 0,-1-1-1 0 0,0 0 1 0 0,0 0 0 0 0,0 0-1 0 0,0 0 1 0 0,1 0-1 0 0,-1 0 1 0 0,0 0 0 0 0,0 0-1 0 0,0 0 1 0 0,1 0 0 0 0,-1 0-1 0 0,0 0 1 0 0,0 0 0 0 0,0 0-1 0 0,0 0 1 0 0,1 0 0 0 0,-1 0-1 0 0,0 0 1 0 0,0 0 0 0 0,0 0-1 0 0,1-1 1 0 0,-1-8-155 0 0,-5-14-282 0 0,-24-50-1771 0 0,-56-164 669 0 0,77 206 1935 0 0,0 0 0 0 0,-3-46 1 0 0,10 75-345 0 0,1 1 0 0 0,0 0 1 0 0,0-1-1 0 0,0 1 1 0 0,0-1-1 0 0,0 1 1 0 0,0-1-1 0 0,0 1 1 0 0,0 0-1 0 0,1-1 1 0 0,-1 1-1 0 0,0-1 1 0 0,1 1-1 0 0,-1 0 1 0 0,1-1-1 0 0,0 1 1 0 0,-1 0-1 0 0,1 0 1 0 0,0 0-1 0 0,0-1 1 0 0,1 0-1 0 0,-1 1-10 0 0,1 1-1 0 0,-1-1 0 0 0,0 1 1 0 0,1-1-1 0 0,-1 1 1 0 0,0-1-1 0 0,1 1 1 0 0,-1 0-1 0 0,0 0 1 0 0,1 0-1 0 0,-1 0 0 0 0,0 0 1 0 0,1 0-1 0 0,-1 0 1 0 0,1 0-1 0 0,-1 1 1 0 0,3 0-1 0 0,7 3 98 0 0,0 0 0 0 0,-1 1 1 0 0,1 0-1 0 0,10 9 0 0 0,-10-8-48 0 0,30 20 176 0 0,57 49 0 0 0,12 8-3 0 0,-94-73-160 0 0,1-1-1 0 0,0 0 0 0 0,20 7 1 0 0,-28-13 121 0 0,1 0 0 0 0,-1 0 0 0 0,1-1 1 0 0,-1-1-1 0 0,1 1 0 0 0,-1-1 0 0 0,21-1 0 0 0,-27-1-123 0 0,0 0 0 0 0,0 0 0 0 0,0 0-1 0 0,0 0 1 0 0,0 0 0 0 0,0-1 0 0 0,0 1-1 0 0,0-1 1 0 0,-1 0 0 0 0,1 0 0 0 0,-1 0-1 0 0,1 0 1 0 0,-1 0 0 0 0,0-1 0 0 0,1 1 0 0 0,1-3-1 0 0,5-8 122 0 0,0-1 0 0 0,7-14-1 0 0,-4 7-177 0 0,-7 13-37 0 0,1-1 57 0 0,0-1-1 0 0,-1 0 0 0 0,0 0 1 0 0,5-16-1 0 0,-9 22-13 0 0,0 0 0 0 0,0-1-1 0 0,-1 1 1 0 0,1-1 0 0 0,-1 1-1 0 0,-1 0 1 0 0,1-1 0 0 0,0 1-1 0 0,-1 0 1 0 0,0-1 0 0 0,0 1-1 0 0,0 0 1 0 0,-1 0 0 0 0,1 0-1 0 0,-3-4 1 0 0,-19-41 256 0 0,-1-5-170 0 0,-39-61 0 0 0,59 110-247 0 0,0-1 0 0 0,0 1 1 0 0,0 0-1 0 0,0 1 1 0 0,-1-1-1 0 0,0 1 0 0 0,0 0 1 0 0,0 0-1 0 0,-9-5 1 0 0,7 6-1045 0 0,0-1-1 0 0,-1 1 1 0 0,1 0 0 0 0,-9-1 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5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7314 0 0,'1'0'202'0'0,"-1"0"0"0"0,1 0 0 0 0,0 0 1 0 0,0 0-1 0 0,-1 0 0 0 0,1 0 0 0 0,0 0 1 0 0,0 0-1 0 0,-1 1 0 0 0,1-1 1 0 0,0 0-1 0 0,0 0 0 0 0,-1 1 0 0 0,1-1 1 0 0,0 0-1 0 0,-1 1 0 0 0,1-1 0 0 0,0 1 1 0 0,-1-1-1 0 0,1 1 0 0 0,-1-1 1 0 0,1 1-1 0 0,-1-1 0 0 0,1 1 0 0 0,-1-1 1 0 0,1 1-1 0 0,-1 0 0 0 0,0-1 1 0 0,1 1-1 0 0,-1 0 0 0 0,0-1 0 0 0,1 1 1 0 0,-1 0-1 0 0,0 0 0 0 0,0-1 0 0 0,0 1 1 0 0,0 0-1 0 0,0 0 0 0 0,1-1 1 0 0,-2 1-1 0 0,1 0 0 0 0,0 0 0 0 0,0-1 1 0 0,0 1-1 0 0,0 0 0 0 0,-1 1 0 0 0,0 5 98 0 0,-2 0-1 0 0,1 0 0 0 0,-1-1 0 0 0,-4 9 0 0 0,0 1 396 0 0,2 2-593 0 0,1 1-1 0 0,1 0 1 0 0,1 0 0 0 0,0 0 0 0 0,1 0 0 0 0,1 0-1 0 0,1 0 1 0 0,1 0 0 0 0,0 0 0 0 0,2 0 0 0 0,0 0-1 0 0,1-1 1 0 0,1 1 0 0 0,14 30 0 0 0,-16-42-102 0 0,-1-2 5 0 0,0 0-1 0 0,-1 1 1 0 0,1-1 0 0 0,-1 1-1 0 0,-1 0 1 0 0,1 0-1 0 0,1 9 1 0 0,-5-21-702 0 0,0 0 0 0 0,-1 1-1 0 0,1-1 1 0 0,-1 1 0 0 0,0 0 0 0 0,0 0-1 0 0,-1 0 1 0 0,0 0 0 0 0,-7-7-1 0 0,5 5-376 0 0,-7-9-2349 0 0,-1-2-2217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6:2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1 255 12899 0 0,'53'-16'6912'0'0,"29"3"-4470"0"0,-20 3-1685 0 0,-60 10-756 0 0,199-41 420 0 0,-154 28-1010 0 0,-1-1 1 0 0,57-27-1 0 0,-30 5-2858 0 0,0-4-4190 0 0,-22 10 568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7:3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56 141 9114 0 0,'9'-11'2770'0'0,"3"-4"1509"0"0,-12 14-4219 0 0,0 1 0 0 0,0-1 1 0 0,0 0-1 0 0,0 1 0 0 0,0-1 1 0 0,0 0-1 0 0,0 1 0 0 0,0-1 0 0 0,-1 0 1 0 0,1 1-1 0 0,0-1 0 0 0,0 0 0 0 0,-1 1 1 0 0,1-1-1 0 0,0 1 0 0 0,-1-1 1 0 0,1 1-1 0 0,-1-1 0 0 0,1 1 0 0 0,-1-1 1 0 0,1 1-1 0 0,-1-1 0 0 0,1 1 1 0 0,-1 0-1 0 0,1-1 0 0 0,-1 1 0 0 0,1 0 1 0 0,-1-1-1 0 0,0 1 0 0 0,1 0 1 0 0,-2 0-1 0 0,-4-3 109 0 0,-1 1 0 0 0,0 1 0 0 0,1-1 0 0 0,-1 1 0 0 0,0 1 0 0 0,-10-1 0 0 0,10 0-46 0 0,13 0 111 0 0,-4-3-135 0 0,-1 1-1 0 0,1-1 0 0 0,1 1 0 0 0,-1 0 1 0 0,0-1-1 0 0,1 1 0 0 0,0 0 1 0 0,0 0-1 0 0,0 0 0 0 0,5-3 1 0 0,4 0-105 0 0,2 1 1 0 0,-1 1-1 0 0,1 0 0 0 0,-1 0 1 0 0,22-1-1 0 0,75-3-44 0 0,-60 6 42 0 0,447-8-27 0 0,-395 10 47 0 0,290 12 81 0 0,-176-3-19 0 0,-136-6-18 0 0,-1 3 1 0 0,1 4 0 0 0,82 21-1 0 0,-83-14 69 0 0,147 14-1 0 0,-6-16-153 0 0,50 5 134 0 0,-171-15 257 0 0,142-11 1 0 0,-82-6-167 0 0,145-2-44 0 0,-26 6 88 0 0,-1-22-69 0 0,-259 28-160 0 0,449-44-26 0 0,-141 30-85 0 0,-77 6 100 0 0,473 13-13 0 0,-708-2 14 0 0,167-1 114 0 0,-54 4-174 0 0,169 3 102 0 0,-182-1-13 0 0,7 2 22 0 0,56 1 35 0 0,51-19-63 0 0,-12 2 34 0 0,-187 9-56 0 0,345 12 170 0 0,-169 1 71 0 0,-143-11-62 0 0,31 3 203 0 0,-40-3 80 0 0,-41-3-242 0 0,-1 0 0 0 0,1 1 0 0 0,18 3 0 0 0,-27-4-239 0 0,0 0 0 0 0,0-1-1 0 0,0 1 1 0 0,0-1-1 0 0,0 0 1 0 0,0 0-1 0 0,0 0 1 0 0,0 0 0 0 0,0 0-1 0 0,0-1 1 0 0,-1 0-1 0 0,1 1 1 0 0,0-1 0 0 0,-1 0-1 0 0,3-2 1 0 0,-2-13-10235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</inkml:channelProperties>
      </inkml:inkSource>
      <inkml:timestamp xml:id="ts0" timeString="2025-08-21T03:13:59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4005 1509 55,'0'0'88,"0"0"1,0 0 1,0-4-1,0 4 0,0 0-8,0 0-13,0 0-13,0 0-13,6 0-11,-6-3-11,0 3-8,0 0-5,0 0-4,0 0-3,0 0 1,0 0 0,0 0 0,0 0 2,6 0 0,-6 0 2,0 0 2,0 0 4,0 0 2,0 0 1,0 0 3,0 0 2,0 0 1,0 0 1,0 0 2,0-4 1,0 4 2,0 0-1,0 0 0,0 0 0,0 0 0,0 0 1,0 0 0,0 0 1,0 0 2,0 0 1,0 0 1,0 0 2,0-4 0,0 4 1,0 0 2,0 0 1,0 0 1,0 0 2,0 0 3,0 0 2,0 0 1,0 0 1,0-3 2,0 3 1,0 0 3,0 0 2,0 0 3,0 0 1,0-4 2,0 4 1,0 0 2,0 0-1,0 0 1,0-3 0,0 3-1,0 0-1,0 0 0,0-4-3,0 4-1,0 0-1,0-4-2,0 4-1,0 0 1,0 0 2,0-3 3,0 3 1,0 0 4,0 0 6,0-4 6,0 4 6,0 0 3,0 0 5,0 0 4,0 0 4,0 0 2,0-4 1,0 4-1,0 0-3,0 0-3,0 0-4,0 0-7,0 0-7,0 0-6,0 0-7,0 0-6,0 0-6,0 0-7,0 0-6,0 0-5,0 0-3,0 0-2,0 0-3,0 0-2,0 0-4,0 0-2,0 0-2,0 0-3,0 0-1,0 0-4,0 0 0,0 0-1,0 0-1,0 4 0,0-4-3,0 0 0,0 4-1,0-1 0,0-3 0,0 4 1,0 0-2,0 3 3,0-4 0,0 5 1,0-1 1,0 0-1,-6 1 1,6-1 0,0 4 1,0 0 0,0 0 0,0 0 1,0 0 0,0 0 1,0 4 0,-6-1 0,6 1 0,0 0-1,0-1 0,0 4 0,0-3 0,0 3 1,0-3 1,0 4 0,0-1 0,0 0-1,0 0 2,0 4-1,0-3 2,0-1-1,0 1 0,0 3 1,0-4-1,0 4 1,0-4 2,0 4-3,-6-4-2,6 4-1,0-3 0,0-1 0,0 4-1,0-4-2,0 0 1,0 1-2,0-1 0,0 1-1,-7-1 0,7-3-2,0 3 0,0-4 0,0 1 1,0 0 0,0-1-1,0-2 2,0 2-1,-7-3 0,7 0-1,0 0 1,0-4 0,0 4 0,0-3-1,0-1 0,0 0-1,0 4 1,0-7 0,0 3-1,0-3 0,0 3-1,0-3-2,0-1 0,0 1-1,0 0-3,0-1-1,0 1-5,0-4-5,0 4-5,0 0-6,0-4-10,0 0-11,-6 0-30,6 0-40,0 0-44,0 0-46,0 0-37,0-4-34,0 0-41,0 4-44,0-4-21,6 1-7,-6-1-3,0-3 3,0 3 9,0 0 8,7-3 31,-7 3 39,7-3 44,-7 4 47</inkml:trace>
  <inkml:trace contextRef="#ctx0" brushRef="#br0" timeOffset="698.12">4591 1560 0,'0'-3'133,"0"3"13,0-4 9,0 0 8,0 1 10,0 3 7,6-4 9,-6 4 6,0-4 6,0 1-10,0 3-20,0-4-9,0 4-5,0-4 5,0 1 9,8 3 9,-8-4 5,0 4 3,0-4 0,0 4 0,0-3-3,0 3-5,0 0-10,0-4-9,6 4-10,-6 0-14,0 0-14,0 0-20,0 0-24,0 0-16,0 0-14,0 0-9,0 0-10,0 0-4,6 0-4,-6 0-2,0 4-2,0-4 1,0 3-2,6 1 1,-6-4 1,0 7 1,7-3 1,-7 0 2,0 3-1,7 0 2,-7 1 1,0-1-3,6 0-1,-6 5-1,7-1-3,-7-4 0,6 7-2,-6-3-1,0 4 0,6-4 0,-6 4 0,0-1 0,8 4 0,-8-3 0,0 4 1,6-5 1,-6 5 1,0-1 1,0 0 2,6 0 1,-6 1 0,0-1 0,0 1-1,0-1 1,0 0-1,0 0 1,0 1-4,0-1-1,6 0-1,-6 0-2,0 1-2,0-1-2,0 1-3,0-5-2,0 5-2,0-5 0,0 4 0,7-3-1,-7 0 0,0 0 1,0-4 1,0 3 0,0-3 0,0 0-1,0 0-2,0 0 1,0-4 1,0 4 0,0-3 0,0-1-1,0 0-1,7 1-1,-7-1-1,0-4-4,0 5-3,0-5-2,0 2-3,0-2-4,0 1-2,0 0-3,0-4-2,0 3-5,0-3-5,0 4-6,0-4-5,0 3-8,0-3-5,0 4-9,0-4-9,0 0-15,0 0-20,0 0-25,0 0-27,0 4-26,0-4-28,0 0-23,0 0-20,0-4-19,0 4-21,0 0-23,0 0-23,0 0-6,0 0 2,0-4 13,-7 4 21,7-3 26,0 3 29,0-4 30,0 4 30,-7-3 28,7 3 96</inkml:trace>
  <inkml:trace contextRef="#ctx0" brushRef="#br0" timeOffset="1035.62">3972 2084 190,'-6'0'253,"0"0"39,6 0 38,-8 4 25,2-4 17,6 0 13,-6 0 10,6 0 10,0 4 9,0-4-24,-6 0-42,6 0-39,0 0-35,0 0-37,6 0-41,-6-4-38,0 4-35,6 0-21,0-4-16,2 1-12,-2-1-9,7 0-8,0-3-8,0 3-9,-1-3-7,2-4-7,6 4-5,-1-1-2,1-2-3,-1-2-3,1 5-6,-1-4-10,0 0-11,1 0-11,0 0-8,-1 0-11,1 4-12,0-4-19,-1 0-21,-6 4-42,6-1-53,-5 1-52,-2 0-53,-5-1-51,6 0-51,-6 5-22,-1-4-6,0 3 0,-6-3 3,8 3 9,-8 0 9,0 1 16,0-1 22,0 0 39,-8 1 54</inkml:trace>
  <inkml:trace contextRef="#ctx0" brushRef="#br0" timeOffset="1699.13">4096 1201 45,'-6'0'158,"6"-3"11,-7 3 10,0-4 7,7 4 8,-6 0 4,0-4 6,-1 4 4,7 0 3,-6 0-26,6 0-44,-7 0-29,7 0-23,-7 0-16,7 0-11,0 0-10,-6 0-6,6 0-3,0 0-1,0 0 7,0 0 7,0 0 10,0 0 14,0-3 13,6 3 18,-6 0 10,0 0 10,7 0 5,0-4 5,-7 4 1,6-3 0,1 3-3,-1-4-3,0 0-10,8 1-10,-8-2-14,7-1-15,-6 1-14,6-2-17,-7 0-11,7 0-9,0-1-5,1 1-4,-2 0-1,1-1-2,-6-3 0,6 4-1,-1-4-1,2 4-2,-1-4 1,0 0 0,0 4 2,-7-4 2,8 3 1,-2-3 1,-5 4 2,6-1 1,-7 1-2,1 0 0,-1-1-1,1 5-2,0-5 0,-1 5 0,0-1-1,2 1-3,-2-1-3,-6 0-3,6 4-2,1-3-3,-7 3-2,6 0-2,1 0-1,-1 3 0,-6-3 0,7 0-1,-1 4-1,0 0 1,2 3-1,4-4 0,-5 1 0,-1 3 1,7 1-1,-6-1 0,-1 0-2,8 1-1,-8-1-7,7 1-9,0-1-11,-7 4-12,7-4-27,1 1-33,-8-1-48,8 4-54,-2-4-62,1 0-65,-6 4-40,6-3-27,-1-1-12,-4 0-8,4 1 3,1-1 6,-6 0 10,6-3 12,0 3 26,0 0 34,-1-2 46,2 1 115</inkml:trace>
  <inkml:trace contextRef="#ctx0" brushRef="#br0" timeOffset="2559.4">5686 1535 118,'0'-4'204,"0"-3"28,0 3 28,0-3 25,0-1 23,0 1 21,0 3 18,0-3 13,0 4 8,0-5-24,0 5-43,-8-1-35,8-3-32,0 3-28,0 0-26,0 1-27,0-1-27,0 4-26,0-4-24,0 4-21,-6 0-19,6-4-12,0 4-9,0 0-7,0 4-2,0-4-4,0 4 0,0 0 0,0-1 1,0 1 3,-6 3 1,6 1 3,0-1 1,0 4 2,0 0 2,0 0 3,0 0 1,0 3 2,6-3 2,-6 4 1,0-1 3,0 2 1,6-2 1,-6 1 2,8 3 1,-2-7 3,-6 4 2,6-1 4,0 1 5,8-1 4,-8-3 5,7 4 4,-7-4 4,8 0 2,-2-3 0,8-1-1,-7 0-2,7 1-2,0-5-1,-1 1-5,7-1-2,0-3-6,0-3-4,1 3-5,-1-7-7,6-1-5,1 1-6,-1-4-4,-6 0-3,7 0-2,-1-4-2,1-3-3,-7 3-3,7-3-4,-8 0-4,1-1-5,0 1-4,-6 3-6,6-3-6,-7-1-8,1 1-8,-7 4-9,0-1-7,0 0-10,1 1-7,-2 3-10,-5 0-12,-1 0-15,1 4-23,-1-5-31,1 5-38,-7 0-29,0 3-25,0-3-20,0 3-15,0 0-25,-7 1-26,1-1-20,-1 4-17,1 0-4,-1-4 6,1 4 16,0 4 25,-8-4 34,8 0 40,-7 0 34,6 4 30,-6-1 25,7 1 139</inkml:trace>
  <inkml:trace contextRef="#ctx0" brushRef="#br0" timeOffset="3169.43">6076 1520 164,'0'-4'220,"0"-3"29,0 0 34,-7 3 26,7 0 25,0-3 19,-6 4 17,6-1 10,0 0 8,0 4-29,0-3-50,0-1-37,-6 4-32,6-4-30,0 4-26,0-3-32,0 3-31,0 0-27,0 0-24,0 0-14,0 0-8,0 0-3,0 3 0,0-3 1,6 4 1,-6 0 4,0-1 3,0 5 3,0-5 5,0 4 3,6 4 6,-6-3 3,0 3 3,7 0-3,-7 3-4,0-3-6,0 7-6,0-2-3,0-2-5,7 4-2,-7 1-4,0 3-2,0-4-2,0 4-4,0-4-4,0 4-3,0 0-3,0 4-2,0-4-3,0 0-3,0 0-1,0 4-2,0-4-1,0-1-1,0 1-2,0 0-1,0 0-2,0 1-3,0-2-3,0-2-4,0-1-9,0 0-9,6 0-12,-6-3-15,0 3-12,0-3-15,0-4-17,0 0-17,0 0-22,0 0-40,7 0-53,-7-4-51,0 1-50,0-1-52,6-3-54,-6 3-21,6-3-5,1-1 3,-7-3 10,7 4 11,5-4 15,-5 0 17,0 0 20,6-4 40,-1 1 52,-5 3 52,6-8 218</inkml:trace>
  <inkml:trace contextRef="#ctx0" brushRef="#br0" timeOffset="3725.22">6623 2242 135,'0'0'247,"0"-4"43,0 4 43,6 0 28,-6 0 21,0-4 17,7 4 15,-7 0 11,0-3 11,0 3-21,0 0-35,0 0-39,0 0-38,0-4-42,7 4-44,-7 0-43,0 0-41,0 4-28,0-4-19,0 0-15,0 3-13,0-3-11,6 4-8,-6-4-8,0 4-8,6 3-4,-6-3-3,0 3-2,7-3-1,-7 7 0,7-4-1,-7 0-2,6 5 0,-6-1-2,7 0-3,-7-1-5,0 1-5,6 4-7,-6-4-8,0 4-7,0-4-10,6 3-9,-6-3-6,0 4-8,0-4-6,0 4-8,0-4-7,0 0-3,0-4-1,0 4 3,8-4 6,-8 1 8,0-1 8,0-4 8,0 5 9,0-8 9,0 0 6,6 0 9,-6 0 8,0-4 11,6-3 10,-6 0 6,6-1 4,1-3 3,-7-3 3,7-1 5,-1 0 6,1-3 6,-1 3 6,0-3 8,8 0 7,-8-1 5,1 1 5,6 0 4,-7 0 3,7-1 3,-6 1 0,6 3 0,-7-3-2,8 3-5,-8 4-6,0-3-7,8 3-5,-8 0-6,1 3-7,5 1-5,-4-1-7,-2 5-5,0-1-5,0 0-4,8 4-4,-8 0-1,1 0-2,-1 4 0,8 0-1,-8-1-1,6 5 1,2-1-2,-8 1-1,7 3-2,-6-4-2,6 4-8,-7 0-11,8 0-18,-8 3-18,7-3-18,-7 4-19,8-4-20,-8 3-19,7-3-40,-6 5-51,5-6-55,2 5-56,-8-4-59,7 0-58,0 0-26,0-4-6,1 4 6,-2-7 12,8 3 17,-7-3 17,-1-1 18,8-3 20,0 0 38,-1-3 49,-5-1 56,5-3 221</inkml:trace>
  <inkml:trace contextRef="#ctx0" brushRef="#br0" timeOffset="3959.41">7867 1791 0,'-7'-3'277,"7"-5"90,0 5 41,-6-5 31,6 5 23,-6-1 17,6 0 15,-7 1 12,7-1 13,-7-3 10,7 7 7,0-4-47,0 0-77,-6 1-84,6-1-89,6 0-59,-6 0-41,0 1-31,7-1-23,0-3-18,-1 3-15,0 0-13,1-3-14,6 3-15,0-3-17,0 4-16,0-5-19,1 5-20,4-1-21,-4 0-17,5-3-19,1 7-21,-8-4-24,8 1-41,0 3-53,-7 0-49,7 0-47,-8 0-50,1 3-51,1 1-21,-2 3-5,2-3 9,-8 3 12,7 1 17,-6 2 17,-1-2 20,-6 3 23,0 3 43,0-2 52,0 2 50,0 1 185</inkml:trace>
  <inkml:trace contextRef="#ctx0" brushRef="#br0" timeOffset="4121.93">8004 2026 0,'-14'7'167,"8"4"179,-7 0 49,7-4 33,-8 1 27,8-1 21,0 0 18,0 1 17,-2-5 14,2 1 16,0-1 14,-1 1-30,7 0-51,0-1-80,0-3-95,0 4-64,0-4-47,7 0-32,-1-4-26,0 4-23,8-3-18,-8-1-20,7 0-20,7 1-27,-8-1-28,8 1-29,0-5-29,-1 5-30,1-1-29,0-3-26,-1 3-28,1 0-43,-1 1-54,7-1-61,-6 0-68,-1 1-56,0 3-52,1 0-19,0-4-1,-1 4 11,1 0 17,-7 4 22,7-4 24,-8 0 26,2 0 24,-2 0 45,2 0 52</inkml:trace>
  <inkml:trace contextRef="#ctx0" brushRef="#br0" timeOffset="4718">9600 1300 135,'0'-4'228,"0"1"30,0-5 30,0 5 21,6-1 20,-6 0 13,0 1 7,0 3 8,0-4 6,0 4-23,0 0-39,0-4-33,0 4-31,0 4-29,0-4-28,0 4-27,6-1-26,-6 1-19,0 0-15,0 3-8,7 0-5,-7 1-1,0-1-3,7 4-2,-7 0-3,0 0-6,6 0-5,-6 4-7,6-1-3,-6 1-4,0 0-4,7 3-3,-7-3-1,0 3-5,0 1-4,6-1-6,-6 4-3,0-4-4,0 4-3,0-3-3,0 2-3,0 1-3,0 0-1,0 0 0,0 0 0,0 0 0,0 0-2,0 0-4,0 0-6,0-4-9,0 4-9,-6-3-13,6-1-12,0 1-19,0-5-18,0 5-41,-7-5-51,7-3-45,0 4-41,0-8-48,-6 4-51,6-4-31,0 1-23,-6-1-5,6-4 3,0-3 6,0 0 11,0 0 16,0 0 19,0-3 40,0-4 52,0-1 44,0-3 115</inkml:trace>
  <inkml:trace contextRef="#ctx0" brushRef="#br0" timeOffset="4985.92">9671 1439 162,'-6'-7'258,"6"0"42,-7-1 37,7 5 27,-7-5 18,7 1 15,-6 3 14,6-3 11,0 3 9,0-3-24,-7 4-41,7-5-40,0 5-43,0-1-40,7-3-44,-7 3-37,6-3-34,-6-1-22,7 5-14,0-5-9,5 1-11,2 0-6,-1-1-6,-1-3-2,2 4-2,6-1-2,-1 1-1,0-4-5,0 4-4,8 0-3,-1-1-4,-6-3-4,6 4-7,-1 0-6,1-1-8,0 1-12,1 3-14,-7-3-17,6 4-20,-7-1-17,1 0-18,-2 1-16,-4-2-17,5 2-32,-5 3-37,-2 0-44,2 0-46,-8 0-40,7 3-35,-6-3-36,-1 8-35,-6-4-11,7 3 3,-7-3 8,0 7 13,0-4 15,-7 4 15,1-4 30,-1 4 37,0 4 44,1-4 47</inkml:trace>
  <inkml:trace contextRef="#ctx0" brushRef="#br0" timeOffset="5190.35">9841 1542 84,'-14'15'247,"2"-8"42,-2 4 41,1-3 26,0 3 20,7-4 18,-7 0 16,7-3 17,-2 3 15,2-3-6,0 3-17,-1-3-33,7-1-41,-7 1-40,7-4-39,-6 4-38,6-4-39,6 0-25,-6 0-18,7 0-15,0 0-17,-1 0-14,8-4-14,-8 0-15,13 1-13,-6-1-12,6-3-13,1-1-11,0 5-9,-1-5-9,1 1-10,6-1-12,-7 2-15,1 1-16,6-2-20,-6 3-20,-1-3-20,1 4-22,0-1-21,-1 4-37,1-4-43,-8 4-45,8-3-46,-7 6-38,-7-3-34,8 4-28,-2 0-24,-4-1-5,-2 1 8,0-1 13,-6 5 16,0 0 19,0 3 20,0-4 36,0 4 44,-6-4 46,0 8 47</inkml:trace>
  <inkml:trace contextRef="#ctx0" brushRef="#br0" timeOffset="5402.38">9697 1923 0,'-20'15'47,"8"-4"221,-2 0 56,1 0 39,1-4 28,5 4 22,-6-4 21,7 0 18,-2 1 19,2 0 16,6-5 17,-6 4-23,6-7-42,0 4-50,6 0-52,-6-4-54,6 0-55,2 0-36,4-4-26,-5 4-23,6-4-19,0 1-19,0-1-20,6-4-15,1 5-18,-7-5-17,7 1-18,0 3-19,-1-3-20,0 0-21,0 3-22,1-3-20,0 0-24,-1 3-19,1-3-20,0 3-24,-1 0-26,-6 1-43,6-1-53,1 0-40,-7 4-35,7 0-37,-8 0-39,8 0-16,-6 0-4,-2 0 8,1 0 16,1 4 17,-2-4 17,2 4 22,-2-1 26,1 1 44,-6-4 53,6 4 45,-7-1 171</inkml:trace>
  <inkml:trace contextRef="#ctx0" brushRef="#br0" timeOffset="5776.7">10322 1941 0,'0'0'114,"0"-3"217,6 3 48,-6 0 34,8-4 26,-8 4 19,0 0 14,0 0 11,0 0 10,0 0 6,0 0 10,0-4-30,0 4-46,6 0-81,-6 0-95,0 0-67,0 0-48,0 0-34,0 0-27,0 0-19,0 0-14,0 0-9,6 4-10,-6-4-8,0 4-8,7-1-4,-7 1-5,0 3-2,6-3-1,-6 3 0,0 1 1,7 3 1,-7-1-1,7 1-3,-7 0-8,0 1-7,6 2-8,-6-3-11,0 4-11,0 0-13,0-4-11,0 3-14,0 1-14,0-1-12,0-3-10,0 0-8,0 4-6,-6-7 0,6 3 4,0 0 5,0-4 7,0 0 11,0-3 9,0-1 13,0 1 10,0 0 14,0-4 13,6-4 15,-6 4 15,0-4 12,6-3 11,-6 0 9,0 0 9,6-4 8,2 0 7,-8 0 9,6-4 9,0 0 11,1-3 10,0 3 11,-1 1 12,7-5 9,-7 5 7,8-1 5,-8-3 4,7 3 1,-6 0-1,6 4-4,0-3-6,-7 3-5,7 0-9,1 0-9,-8 3-9,7-3-11,-7 4-13,7 0-11,-6 3-9,5 1-10,-4-1-8,-2 0-5,7 4-4,0 0-3,-6 0-2,5 4 0,-5 0 0,6-1-1,0 5 0,0-1-3,-6 0-4,5 0-8,2 4-13,-2 0-18,2 0-22,-8 0-23,7 4-24,0-4-25,-6 3-27,5-2-48,-4 2-60,4-3-71,-5 0-72,0 4-47,-1-8-36,7 4-10,-7-4 1,1 1 12,0-1 18,-1-3 20,0-1 23,1 1 24,6-4 26,-7 0 49,7-4 60</inkml:trace>
  <inkml:trace contextRef="#ctx0" brushRef="#br0" timeOffset="6368.3">11436 1158 48,'0'-5'174,"-7"5"23,7 0 24,0 0 29,0 0 32,-6 0 29,6 5 26,-6-2 20,6 0 14,-8 2-16,8-2-35,0 5-28,-6-1-22,6 0-18,-6 4-16,6-4-18,0 4-22,0 0-26,-6 4-28,6-4-24,0 0-21,0 3-16,0-3-10,0 4-6,0-4-5,0 4 0,6-4-3,-6 4 0,0-4 0,6 3 1,0-3 1,2 0 3,-2 0 1,0 4 2,8-8-1,-8 4-1,7 0-3,0-3-2,0-1-4,7-3-3,-7 3-4,6-4-3,8 1-4,-8-4-6,7 0-4,0 0-5,0-4-7,0 1-6,7-4-4,-8-1-2,9-3-4,-2 0-1,1-4 0,-1 1-4,1-1-4,-1-3-5,1 0-6,-7-1-9,6 1-7,-5 0-9,5-5-7,-6 5-11,-7 0-10,7 3-13,-6-3-13,-7 3-17,7 1-22,-8 3-38,2-4-48,-8 7-40,1-3-33,-1 1-30,0 2-30,-6 1-28,0 3-30,0 1-10,-6-1 2,0 0 5,-1 1 10,1 3 18,-8 0 19,2 0 41,-2 0 52,2 3 43,-2-3 39</inkml:trace>
  <inkml:trace contextRef="#ctx0" brushRef="#br0" timeOffset="6665.52">11814 1220 0,'-7'-4'28,"1"4"240,6-4 52,-7 1 32,1-1 24,6 0 17,-6 4 13,6-3 12,-8-1 10,8 0 8,0 1 9,-6-1-28,6 1-45,0 3-61,-6-4-67,6 4-57,0-4-49,0 4-28,0 0-18,0 4-9,0-4-6,0 4-7,0-1-3,0 1-3,6 3-3,-6 0 1,0 4 1,6 0 2,-6 0 2,0 4 2,8-1-1,-8 1-3,0 0-6,0 3-6,6 1-7,-6-1-6,0 0-6,0 4-5,6-4-5,-6 4-5,0 1-4,0-5-3,0 4-2,0 0-3,7 0-1,-7 0-2,0-1 0,0 5-2,0-4 0,-7 0-5,7 0-7,0-4-11,0 4-12,0 1-17,0-1-17,0 0-18,0-1-20,-6-2-24,6 3-25,0-4-50,0 4-59,0-3-56,0-1-51,0-4-46,0 5-45,0-5-18,0 1-1,0-1 8,0 1 13,0-3 17,6-2 16,-6 1 25,7-3 25,-7-1 47,6 0 62</inkml:trace>
  <inkml:trace contextRef="#ctx0" brushRef="#br0" timeOffset="7150.03">12185 2059 178,'0'0'284,"7"0"38,-7-4 30,0 4 19,6-4 15,-6 4 11,0 0 11,0-3 9,6 3 7,-6 0-22,0-4-35,0 4-47,0 0-50,8 0-54,-8 0-53,0 0-36,6 0-23,-6 0-17,0 0-10,6 4-7,-6-4-6,6 3-4,1 1-5,-7 0-3,7-1 1,-1 5-1,-6-5 0,7 5-2,-1-1-1,-6 0-3,6 4-2,2-4-5,-2 4-5,-6 0-3,6 0-4,-6 0-4,0 1-3,6-1-5,-6 0-4,0 0-4,0 0-2,0 3-5,0-3-7,0 0-6,0-4-8,0 4-7,0 0-6,0-3-7,0-1-6,-6 4-7,6-3-4,0-5-4,0 5-4,0-5-2,0 1-3,0-1 0,0 1 0,0-4 6,0 0 4,0 0 7,6-4 6,-6 1 6,0-1 6,7-3 4,-7 0 5,7-1 4,-1-3 3,1 0 6,-7-4 4,13 1 6,-6-1 5,-1 0 8,0-3 8,8 4 7,-8-5 9,7 4 9,-7-3 11,8 3 11,-8-3 9,6 4 7,2-1 6,-1 0 0,-6 4 2,6-3-2,-7 3 1,0 4-3,8-5-5,-8 5-5,0-1-4,1 5-7,0-1-7,-1 1-6,1-1-6,-1 4-4,0 0-1,1 4 0,0-4 0,-7 7 2,6-4 2,0 5 1,2-1 1,-2 5-2,-6-2-1,6 1-1,1 4-4,-1-4-3,1 4-1,0-1-5,-1 1-3,0 3-3,0-3-3,2-1-2,-2 1-4,0 4-2,1-5-2,6-3-2,-6 4-2,-1-1-1,7-3-1,-6 4-1,-1-4-3,7 0-4,-6 0-4,6-3-6,-7-1-7,7 0-12,0 0-14,1-3-16,-2 0-18,1-1-20,0 1-21,0-4-25,7 0-29,-7-4-57,6 1-71,1-1-77,-1 0-78,-5-3-39,5-4-14,1 0-3,0 0 7,-2-4 12,2 1 17,-1-5 19,1 1 19,0 0 25,-1 0 30,1-1 57,-7 1 135</inkml:trace>
  <inkml:trace contextRef="#ctx0" brushRef="#br0" timeOffset="30140.04">14204 2169 168,'6'0'230,"-6"0"37,0 0 40,0 0 24,7-4 21,-7 4 15,0 0 12,0 0 8,0 0 7,7 0-29,-7 0-49,0 0-39,0 0-32,0 0-32,0 0-33,0 0-32,0 0-34,0 0-20,0 4-10,0-4-9,0 3-6,-7 1 0,7 0 1,0-1 1,-7 1 2,7 3 2,-6 1 2,-1-1 1,1 0-1,0 4-2,-8 0-2,8 4-6,0-4-8,-8 3-6,8-3-5,-7 4-8,0 0-7,6-1-7,-5 1-5,-2 0-5,1-1-7,0 1-8,0-1-10,7 1-12,-8 0-14,2 0-14,5-4-15,-6 3-15,6-3-16,1 0-20,-7 0-23,6 0-37,7-4-45,-6 4-45,0-3-43,6-5-48,-7 5-51,7-5-23,0-3-7,0 0 4,0 0 9,0 0 11,7-7 13,-7 3 19,6-7 23,0 4 36,-6-7 47,7-1 45,0 0 196</inkml:trace>
  <inkml:trace contextRef="#ctx0" brushRef="#br0" timeOffset="30296.08">14165 1927 17,'6'-18'295,"-6"-1"39,7 0 28,0 1 19,-1 4 13,-6-1 8,6-3 9,-6 3 3,7 1 5,-7-1 1,6 4 1,-6-4-62,0 4-95,7-4-75,-7 4-64,0 0-44,0 4-32,0-4-24,0 0-21,0 4-16,7 0-15,-7-4-22,0 3-28,0 1-39,0 0-48,0 3-46,0-3-46,0 3-48,0-4-54,0 5-26,0 0-9,0-2-4,6 2 4,-6 3 5,0-4 6,6 4 18,-6-4 22,7 4 39,-7 0 45</inkml:trace>
  <inkml:trace contextRef="#ctx0" brushRef="#br0" timeOffset="31299.52">17434 1304 0,'0'-4'98,"0"0"65,7-3 16,-7 3 21,0-3 25,0 0 34,0-1 39,7 1 29,-7-4 21,0 4-3,0 0-18,6-4-18,-6 3-18,0-3-13,6 4-9,-6 0-9,0-4-9,0 4-15,7-1-19,-7 0-30,0 5-38,0-4-27,0 3-23,6 0-19,-6-3-13,0 7-9,0-4-8,0 4-5,7 0-7,-7 0-4,0 0-5,0 4-5,0 0-3,7 3-1,-7 0 1,0 0 2,0 4 1,0 1 3,0 2 1,0 1-1,6 3-2,-6 1-1,-6-1-1,6 4-1,0 0-2,0 0-1,0 0-3,-7 4-2,7-5-2,0 5-3,-7 0 0,7 0-2,-6-1-1,-1 1 0,7 3-1,-6-4-1,0 1 1,6 4-2,-7-5 1,0 1-1,7-1 0,-6 1-2,0 0-1,6-4-5,-8 0-4,2 3-8,6-6-8,-6-1-9,6 1-8,-7-1-8,7 0-8,0-3-8,-6-4-6,6 3-9,0-3-6,0-3-7,0 2-6,-7-2-7,7-1-11,0 0-16,0-2-25,0-2-25,0 1-27,0-4-21,7 3-18,-7-6-12,0 3-14,6-4-13,-6 1-18,7-5-18,-7 0-22,6 1-3,0-4 4,2 0 23,-2-3 30,0 3 32,1-4 35,0 0 29,5-3 23,-5 4 21,-1-5 124</inkml:trace>
  <inkml:trace contextRef="#ctx0" brushRef="#br0" timeOffset="31647.75">17890 1180 113,'7'-11'198,"-7"0"25,0 3 27,0-3 29,0 4 29,6-1 18,-6 1 13,0 0 9,0-1 5,0 5-26,0-1-45,7 0-35,-7 1-30,0-1-26,0 0-25,0 1-24,0 3-26,7-4-25,-7 4-26,0 0-15,0 0-10,0 4 0,6-4 7,-6 3 4,0 1 1,6 0 2,-6 3 5,6 0 5,-6 4 6,0 0 2,8 0 3,-8 0-1,0 4 1,0 0-2,0 3-1,0-3-7,0 3-9,0 4-5,0-4-3,0 0-1,0 5-4,0-1-1,0-4-5,0 4-2,0 0-2,-8 0-4,8 0-2,0 0-2,0 0-2,0 0-3,0-4-3,0 4-3,0 0-2,0 0-3,-6-4-2,6 4-1,0 0-5,0-3-4,0 2-7,0-2-6,0 3-8,0-4-8,0 1-7,0 3-7,0-4-8,0 0-10,0 0-13,0-3-15,0 4-21,0-5-30,0 1-34,0-1-35,0 1-34,0-4-29,0 0-24,0 0-32,0 0-34,0-4-20,0 0-13,0 1 0,0-5 6,0 5 14,0-5 17,0-3 30,0 5 35,0-5 40,0 0 39</inkml:trace>
  <inkml:trace contextRef="#ctx0" brushRef="#br0" timeOffset="31870.47">17663 1802 0,'-14'-4'107,"-6"-3"189,8 4 46,-8-1 30,7 4 22,1-4 14,-2 1 14,8 3 11,-8-4 13,8 0 6,-1 4 5,1-3-37,0 3-58,6-4-68,-7 0-73,7 1-55,7-1-47,-7-3-30,6 3-22,0-3-15,1 3-13,-1-4-12,8 1-15,-2 0-12,2-1-12,-2-3-10,8 4-12,-7 0-9,7 0-12,-8-4-10,8 3-14,0 1-20,-7 0-23,7-1-38,-8 1-44,1 0-41,7-1-38,-7 1-37,-6-1-40,5 2-22,2 1-17,-8-2-3,1 0 2,-1 0 9,0-1 11,1 5 18,-7-5 24,7 1 38,-7-4 45,0 4 40,0-1 145</inkml:trace>
  <inkml:trace contextRef="#ctx0" brushRef="#br0" timeOffset="32378.96">17434 835 48,'0'0'162,"-6"0"13,6 0 14,-6 0 12,6 0 15,0 0 15,-8 0 14,8 0 15,0 0 15,0 0-14,-6 4-27,6-4-20,0 0-13,0 0-4,0 0 1,0 0-2,0 0-4,6 0-9,-6 0-8,8-4-11,-8 4-11,6-4-12,0 4-13,1-3-14,0-1-16,5 0-12,-5 1-11,6-1-15,0-3-15,0-1-10,0 5-6,0-8-6,7 3-5,-8 1-6,2-4-4,5 4-3,1-4-2,-8-1-2,8 2-1,-6-1 0,5 0 0,1 0 2,-8-4 2,8 4 0,-7 0 1,0 0 1,0 0 1,7 4 2,-8-4 1,-5 4 0,6-4 1,-6 3-1,5 1 1,-5 3-3,0-3 0,-1 3-2,0 0-4,1-3-1,0 7-3,-1-4-1,1 1-3,-7 3 0,6 0 0,-6 0 1,7 3-2,-7-3-2,7 4-3,-7 0-4,6 3-4,-6-3-6,6 3-8,-6 0-19,6 1-24,-6-1-35,8 4-40,-8-3-40,6 3-38,-6 0-34,6 0-34,-6-1-33,7 1-33,-7 4-14,6-4-4,1 0 2,-7 4 5,7-5 18,-1 6 23,0-5 36,8 3 41,-8 1 39,7-4 57</inkml:trace>
  <inkml:trace contextRef="#ctx0" brushRef="#br0" timeOffset="32760.05">18541 1011 0,'0'-4'6,"0"0"163,0 4 21,7-3 22,-7-1 22,0 0 18,0 1 18,0-1 14,0 4 9,0-4-3,0 4-7,0-3-23,6 3-29,-6 0-22,0 0-18,0 0-16,0 0-16,0 3-18,0 1-18,0 0-14,0 3-14,0 0-3,0 1 1,0 3 2,0 0 0,0 0-4,0 4-8,0-1-4,0 1-5,0 3-3,0-3-1,7 3 0,-7 1 0,0-1-2,7 0-1,-7 0-5,6-3-6,0 3-3,2-3-1,-2 3 1,0-3-1,7 0 2,-6-1 0,6-3-1,-1 0-1,2 0-3,6-3-4,-1-1-4,-6 0-5,6-3-2,7-1-5,-6 1-5,5-4-7,2 0-8,-1 0-7,0-4-8,0-3-7,1 4-9,5-5-9,-6-3-6,-1 4-7,2-4-9,-1-4-7,0 4-9,-6-4-9,6 1-5,-7-1-5,1-3-10,-7 7-9,0-4-28,0 1-34,-1 3-31,2-4-31,-8 4-23,1 0-18,-7 0-17,7 0-13,-7 4-22,0-1-30,-7 1-12,0 3-2,1 1 6,0-1 12,-2 0 28,-4 1 38,-1 3 38,0-4 38,0 4 29,-1 0 62</inkml:trace>
  <inkml:trace contextRef="#ctx0" brushRef="#br0" timeOffset="33029.95">18874 1128 0,'-7'0'108,"0"0"167,1 0 37,0 0 31,6 0 26,-7-4 18,7 4 10,-6 0 9,6 0 7,-7 0 3,7 0 3,0-3-41,0 3-63,-7 0-60,7 0-58,0 3-44,0-3-33,0 4-28,0-4-21,0 7-11,0-3-6,7 3-2,-7 0-2,0 1-1,0 3 2,0 0 2,7 4 0,-7-1 1,0-3 0,0 8-2,0-1-3,0-4-2,0 8-4,0-3-4,0-1-7,0 1-5,0 3-3,0-1-4,-7-2-3,7 3-3,0 0-1,0-4-3,0 4-1,-7 0-2,7 0-1,0-4-2,-6 5-3,6-5-5,-6 4-7,6-4-9,0 4-12,-8-4-10,8 4-11,-6-4-16,6 1-13,0-1-22,-6 1-24,6-1-40,0-4-46,-6 1-41,6 3-35,0-3-27,0-4-21,0 0-30,0 0-35,0 0-14,0-3 0,0 2 5,6-6 12,-6 3 18,0-3 23,6 3 40,0-7 47,2 4 40,-2-4 38</inkml:trace>
  <inkml:trace contextRef="#ctx0" brushRef="#br0" timeOffset="33281.59">19147 1868 110,'13'0'206,"-7"0"24,2-4 24,4 4 25,-5 0 29,-1 0 26,1 0 23,-7 0 18,6 0 16,1 4-16,-7-4-35,6 3-28,-6 2-25,0-5-22,6 3-19,-6 5-16,0-5-17,0 5-20,0-1-24,0 0-20,0 0-21,8 4-16,-8 0-12,0 0-11,0 0-9,0 0-10,0 0-10,0 0-8,0 4-9,0-4-6,0 4-6,0-1-6,0-3-5,0 4-4,0 0-3,0-5-4,0 5-5,0-4-7,0 4-10,0-4-10,0 4-13,0-4-11,0 0-14,0 0-13,0-4-14,0 4-17,0-4-18,0 0-37,6 1-48,-6-1-53,0-3-54,6-1-53,-6 1-49,7 0-20,0-4-5,-1-4 2,0 0 9,7 1 11,-6-8 13,6 3 16,0-3 17,0-3 36,6-4 48,1 3 54,-6-7 232</inkml:trace>
  <inkml:trace contextRef="#ctx0" brushRef="#br0" timeOffset="33467.68">19876 1725 211,'8'-7'378,"-2"-4"39,-6 3 29,6 1 24,0-4 19,-6 4 16,7 0 15,-7-4 11,7 3 10,-7-3 5,6 4 6,-6-4-92,7 4-140,-1-4-86,1 4-57,6-4-41,-7-1-29,8 5-28,-8-4-23,7 4-24,0-1-23,0-3-22,-1 4-23,2 0-23,-1-1-23,7 5-21,-8-5-21,2 5-20,5-1-22,-6 1-40,6 3-49,-5-4-44,-2 4-42,2 0-33,-1 0-27,6 4-29,-12-4-29,5 7-4,2-4 7,-8 1 12,1 3 17,0 1 19,-1-1 21,0 0 39,-6 1 50,0 3 48,0 0 47</inkml:trace>
  <inkml:trace contextRef="#ctx0" brushRef="#br0" timeOffset="33650.37">20085 1802 154,'-19'11'326,"5"0"41,2 0 27,-2 0 25,2-4 21,-2 1 22,1 2 23,7-5 20,0 2 19,-2-3 4,2 3-5,0-3-56,0-1-83,-1-3-69,7 4-59,0-4-40,0 4-28,0-4-24,7 0-22,-1-4-22,0 4-23,0-4-27,8 1-26,-1-1-27,7 0-29,-8 1-30,8-5-35,0 5-30,5-5-29,-5 1-30,6-1-31,-7 5-51,7-5-64,1 1-68,-8 0-70,8 3-46,-1-3-29,-1-1-8,1 5 2,1-5 17,-8 1 20,8 4 25,-2-5 24,1 1 29,0 3 31,0-3 50,1 0 65</inkml:trace>
  <inkml:trace contextRef="#ctx0" brushRef="#br0" timeOffset="34082.27">21387 956 0,'7'-4'120,"0"1"151,-1-5 36,0 8 22,2-3 14,-2-1 10,0 0 9,-6 4 3,7-3 4,-1 3 5,-6 0 9,0 0-39,0 0-62,7 0-53,-7 3-54,0-3-39,0 8-34,0-5-18,0 1-11,-7 3-6,7 4-5,0-4-3,0 8 0,-6-4-5,6 4-4,0 3-5,-7 1-6,7-1-4,-6 4-3,6-4-3,-6 4-2,-2 0-2,8 4-3,-6-1-4,6-3-2,-6 4-4,-1-1-3,7-3-6,-7 4-6,1-4-9,0 0-8,6 0-9,-7 0-10,1 0-16,-1 0-19,7-3-38,-7-1-45,1-4-42,0 5-40,6-5-34,-7-3-27,7 0-36,-7 0-41,7 1-17,0-6-7,-6 2 2,6-1 6,0-3 14,0 0 19,0-4 34,0 0 45,0 0 42,0-4 40</inkml:trace>
  <inkml:trace contextRef="#ctx0" brushRef="#br0" timeOffset="34350.13">21413 1153 0,'-6'-7'205,"6"-4"84,0 0 40,-6 4 29,6 0 22,0-1 19,0 1 16,-7 0 11,7-1 7,0 1-1,0 0-10,0 3-40,7-3-58,-7 3-55,6-3-49,0 0-42,8-1-35,-8 1-25,7 0-18,0-1-16,0 4-15,7-7-10,-1 8-7,-6-5-5,7 1-3,6 0-5,-7 3-5,1-3-9,7 3-10,-9-3-13,2 3-15,-1 1-17,1-1-17,0 0-19,-1 4-15,1-3-24,0 3-27,-1 0-39,-6 0-49,0 3-44,7-3-44,-8 4-40,-5-4-42,6 4-24,-6-1-15,-1 5-2,0-5 7,2 1 10,-8 3 14,6 0 21,-6 1 26,-6-1 40,6 0 48,-8 1 46,2 3 143</inkml:trace>
  <inkml:trace contextRef="#ctx0" brushRef="#br0" timeOffset="34541.02">21622 1216 39,'-13'11'283,"0"0"45,6-4 29,-5 4 23,5-4 20,-6 1 18,7-1 16,-1-3 20,0-1 19,1 5 7,-1-5 2,7 1-44,-6-4-65,6 4-68,0-4-66,6 0-42,-6 0-28,7 0-23,-1-4-18,8 0-17,-2 1-17,2-5-17,5 5-19,1-5-19,0 1-16,5 0-14,1-4-11,0 4-12,0-1-10,1 1-17,-1 0-19,-1-1-23,-5 1-24,6 3-30,0-3-33,-7 3-47,1 4-54,0-3-43,-7 3-37,-1 3-35,2-3-33,-2 4-24,-4 3-20,-2-3-1,0 3 8,-6 1 16,0-1 22,0 4 28,-6 0 30,0 0 47,-2 0 54,2 0 44,-6 0 98</inkml:trace>
  <inkml:trace contextRef="#ctx0" brushRef="#br0" timeOffset="34725.37">21544 1567 0,'-13'11'196,"0"0"98,0 1 39,6-5 26,1 0 20,0 1 20,-2-1 16,2 0 18,0 1 18,-1-5 11,7 1 8,-6 0-35,6-1-57,-7 1-57,7 0-56,0-4-42,0 3-34,0-3-24,7 0-20,-7 4-17,6-4-17,1 0-18,-1 0-16,0 0-17,2-4-16,4 4-18,-5 0-17,6 0-18,0-3-19,0 3-22,0-4-23,0 4-20,0-4-22,6 1-26,-5 3-28,-2-4-38,2 4-43,5-4-38,-6 4-33,6-3-28,-5 3-24,-2 0-30,8-4-31,-7 4-7,7 0 6,-7 0 13,0 0 16,6-4 23,-5 4 26,5 0 37,-6 0 45,0 0 37,7 0 34</inkml:trace>
  <inkml:trace contextRef="#ctx0" brushRef="#br0" timeOffset="34946.18">22188 1678 215,'7'3'274,"-7"1"35,0-1 32,7 5 25,-7-5 19,0 1 15,0 0 15,0 3 14,0-3 12,0 3-19,-7-3-33,7 3-45,0 1-50,0-1-41,-7 0-38,7 1-31,0-1-29,-6 0-22,6 4-16,0-4-15,0 4-13,-6 0-13,6 0-12,0 0-10,0 0-13,-7 0-7,7 1-6,0-1-6,0 0-6,0 0-11,0-1-13,0-2-16,0 3-17,0 0-18,0-4-21,0 4-20,0-4-25,0 4-35,0-4-44,0 1-50,0-5-53,0 5-61,0-5-63,0 2-29,0-2-7,0-3 2,0 0 11,7 0 15,-7 0 16,0-3 20,6-2 22,0-2 34,-6 0 45,7-1 50,0 1 194</inkml:trace>
  <inkml:trace contextRef="#ctx0" brushRef="#br0" timeOffset="35470.01">22892 941 0,'-7'-3'247,"7"3"81,-6-4 29,0 0 19,-1 4 12,0-3 12,7 3 8,-6-4 6,0 4 1,-1-4 3,7 4-1,-7 0-52,7 0-82,-6 0-71,6 0-67,-7 0-40,7 0-26,0 4-13,-6 0-10,6-1-6,0 5-4,0-5 0,0 5 3,0 2 2,0 1 4,0 0 3,6 0 2,-6 4 1,7 0-3,-1 3-2,1-3 0,0-1 0,5 5 1,-5-5 3,6 5 0,0-5 1,0 1 2,0-1-1,7 2-2,-8-6-2,8 5-3,-1-8-1,1 4-1,0-3-3,-1-5-4,1 1-4,6 0-5,-6-4-8,5-4-5,1 0-9,1-3-9,5 0-13,-6-4-13,1-4-14,5 1-14,-6-2-13,0-2-11,0-4-14,0 4-11,-6-4-14,0 4-15,-1 0-23,0-4-24,-6 7-45,1-4-54,-2 5-41,-5-1-33,-1 1-34,1-1-34,-7 4-17,0 0-10,0 0 0,0 4 6,-7-4 11,1 7 13,-1-4 21,-5 5 25,-2 0 47,1-2 58,0 2 49,0-1 192</inkml:trace>
  <inkml:trace contextRef="#ctx0" brushRef="#br0" timeOffset="35730.99">23204 905 179,'0'0'314,"-6"0"38,0 0 26,-1 0 17,7 0 14,-6 0 10,6 0 9,-7 0 6,7 0 5,-7 0-18,7 0-30,0 0-58,0 0-77,-6 0-63,6 3-60,0-3-31,0 4-21,0 0-12,0-4-9,0 7-5,0-3-4,0 3-2,0 0 0,0 1 1,0-1 1,0 4 3,0 0 0,0 3-1,0 1-1,6 0-6,-6 3-5,0 1-6,0-1-2,0 0-5,0 0-5,0 4-4,0-4-4,0 5-6,-6-1-4,6 0-9,0 0-8,0-4-10,-6 7-11,6-6-12,0 3-12,-7 0-12,7 0-12,0-4-15,-7 4-17,7-4-32,-6 1-38,6-1-45,0 1-44,-6-1-41,6 0-38,-7 0-34,7-3-33,0 3-10,0-3-2,0 0 5,-6-1 9,6 1 14,6-4 14,-6 0 31,0 0 39,0 0 44,7-4 50</inkml:trace>
  <inkml:trace contextRef="#ctx0" brushRef="#br0" timeOffset="35998.6">23589 1714 72,'6'0'327,"1"0"42,0 0 26,-7 0 16,6 0 9,-6 0 8,6 4 8,-6-4 10,7 0 8,-7 0 7,0 0 5,0 0-62,6 3-98,-6-3-74,0 0-63,0 4-35,0 0-21,0 0-10,7-1-7,-7 1-4,0 3-4,0-3-5,0 3-8,0 1-4,7 3-5,-7-4-6,0 4-6,0 0-7,0 0-7,0 3-5,6-3-5,-6 4-6,0-4-3,0 4-10,0 0-11,6-1-16,-6 1-17,0-1-21,0 1-22,0 3-22,0-3-22,0-1-33,-6 2-37,6 2-54,0-4-65,-6 1-65,6 0-66,-7-1-36,0-3-19,7 4-1,-6-4 7,-1 0 15,1 0 18,0 0 20,-1 0 20,0 0 32,1-4 36,0 1 55,-1-5 124</inkml:trace>
  <inkml:trace contextRef="#ctx0" brushRef="#br0" timeOffset="36829.1">17525 3498 0,'-6'0'163,"6"0"54,-6 0 32,6 0 30,-7-3 32,7 3 25,0 0 20,0 0 16,-7 0 12,7 0-10,0 0-19,0 0-32,0 0-40,0 0-34,0 0-30,-6 0-30,6 0-31,0 0-31,0 0-32,0 0-24,0 0-16,0 0-12,0 3-5,0 1-5,0-4 0,0 4 0,0-1 2,0 5 3,0-5 4,0 5 2,0-1 4,0 4 5,0-4 5,0 8 0,0-4 2,0 3-3,0 1-3,0 0-3,0 0-2,-6 3-3,6 0-6,0 0-3,0 1-3,0-1-3,-7 1-4,7 3-3,0-1-3,-7-2-3,7 3-5,-6 0-2,6-1-2,-7 2-2,7-1 0,0-4-1,-6 4-1,6-4-5,-6 4-1,6-4-8,0 1-10,-7-1-10,7-3-11,0 3-12,-7-3-14,7-1-13,-6-3-14,6 4-28,0-4-35,-6-3-40,6 3-42,0-4-34,0 0-30,0 1-40,-8-1-40,8-4-23,0 1-13,0 0 1,0-4 7,0 0 9,0-4 13,8 0 26,-8 1 34,6-4 39,-6-1 43,6 1 36,1-5 153</inkml:trace>
  <inkml:trace contextRef="#ctx0" brushRef="#br0" timeOffset="37127.82">17851 3590 0,'7'-8'130,"-1"1"115,0 0 39,1-1 32,0 1 27,-7 4 19,6-5 15,1 5 9,-7-1 5,0-3-3,6 7-6,-6-4-41,0 0-58,7 4-48,-7-3-42,0 3-36,0 0-36,7 0-29,-7 0-25,0 0-15,0 3-12,0 1-6,0 0-3,0-1-2,0 5 2,0-5 2,6 5 4,-6 2 2,0-2 5,0 3 0,0 0-1,0 4-1,0-1-2,0 1-1,6 0 0,-6-1-3,0 4-3,0 1-3,0-1-3,0 4-3,0-3-1,0 2-3,0 1-2,0 0-3,0 0-3,0 0-1,0 4 0,0-4-3,0 4-1,0-4-4,0-1-3,0 5-7,0-4-9,0 0-9,0 0-11,0 0-12,0-4-13,0 4-25,0-3-30,0-1-44,0 1-51,0-5-42,0 1-37,0-1-46,0-3-52,0 0-23,0 0-9,-6 0-1,6-7 5,0 3 8,0-3 12,0-1 22,0 2 30,0-5 43,0-5 51,0 2 41,0-1 204</inkml:trace>
  <inkml:trace contextRef="#ctx0" brushRef="#br0" timeOffset="37359.34">17643 4106 0,'-14'0'295,"2"0"75,-1-3 43,-1 3 26,2 0 19,6 0 16,-8 3 13,8-3 14,-1 0 10,0 0 12,1 0 8,-1 0-52,7-3-84,-6 3-90,6 0-95,0-4-58,0 0-45,6 1-29,-6-1-20,7 1-17,-1-5-15,1 1-13,0 0-15,5-4-12,2 3-11,-2-3-8,2 0-4,5-4-6,-5 4-10,4 0-12,-4 0-19,5 1-19,-5-1-22,4-4-22,2 4-22,-7 0-34,7 0-38,-7 0-48,0 4-51,0-5-47,0 1-50,0 1-16,-7 2-3,1-3 10,6 0 14,-7-3 21,1 3 21,-7 0 22,0-4 25,7 1 34,-7-2 40</inkml:trace>
  <inkml:trace contextRef="#ctx0" brushRef="#br0" timeOffset="37789.18">17414 3143 25,'0'0'173,"-6"-4"15,0 0 13,6 1 10,-7-1 13,7 1 11,-6 3 13,6-4 15,0 4 13,-7-4-9,7 4-23,0 0-23,0-3-22,0 3-13,-7 0-10,7 0-8,0-4-6,0 4-7,0 0-4,0 0-10,0 0-10,0 0-10,0 0-12,0 0-11,0 0-12,0 0-9,0 0-9,0-4-7,7 4-9,-7 0-5,0 0-4,7 0-4,-7 0-5,6-3-1,1 3-2,-1-4-2,0 4-2,2-4-1,4 1-2,-5-1-2,6 0-2,0 1-1,0-1-3,0 0-2,0-3 0,0 3 0,0-3 0,0 0 1,0 3 0,1-3 0,-2 0 2,1-1 3,7 1 3,-8-1 5,2 1 6,-2 0 7,-4-1 7,4 1 7,1 0 8,-6-1 4,0 5 3,5-1 2,-6-3 1,-6 3-1,8 0-2,-2 1-5,0-1-4,1 1-7,-7 3-8,0-4-9,6 4-10,-6-4-10,0 4-11,7-3-8,-7 3-6,0 0-4,0 0-2,7 3-2,-7-3 0,0 4-1,0-4-3,6 4-6,-6-1-8,0 1-6,6 3-8,-6 0-10,7-3-8,-7 3-11,7 4-11,-1-3-12,-6 3-14,6 0-29,1 4-36,0-4-39,-1 0-38,1 3-29,-1 1-24,0-1-33,1 1-38,6 0-19,-7-1-2,8 1 3,-1-1 7,0 1 10,-6 0 13,11 0 26,-4-1 39,-1-3 38,7 0 43</inkml:trace>
  <inkml:trace contextRef="#ctx0" brushRef="#br0" timeOffset="38093.72">18574 3289 185,'6'0'265,"2"0"28,-8 0 21,6 0 15,-6 0 12,6 0 7,-6 0 5,0 4 4,0-4 4,0 0-22,0 0-37,6 4-48,-6-4-53,0 3-44,0 1-38,0 0-26,0 0-21,0-1-11,0 5-11,0-1-4,0 0-1,0 1-2,0 3-1,0-1 0,0 1-2,7 0 1,-7 0-1,0 4 1,0 0 1,7-5 3,-7 6 2,6-2 4,1-3 1,-1 4 4,0-1 2,2-3 3,-2 4 4,6-4 1,-4 0-1,4 0 0,1 0-1,1 0-2,-2-4-2,8-3-3,-1 3-5,-5-3-4,12-4-4,-7 4-5,1-4-6,6-4-7,0 0-7,0-3-11,-1 3-13,2-6-14,-1-2-15,0 1-12,0 0-14,0-3-12,0 3-15,-6-4-16,6 0-17,-6 1-36,-1-4-45,0 2-40,0 5-39,-5-3-26,-1-1-21,0 4-32,0 0-36,-7 0-15,1 0-1,0 1 6,-7 2 9,0 1 14,0 0 15,0-1 36,-7 1 44,0 3 41,1 1 38</inkml:trace>
  <inkml:trace contextRef="#ctx0" brushRef="#br0" timeOffset="38339.36">19024 3341 128,'-8'4'267,"8"-1"38,-6 1 30,6 0 22,-6-1 16,6 1 14,-6-1 10,6-3 10,-7 4 8,7 0-17,-7-4-30,7 3-42,0-3-51,0 4-41,-6 0-33,6-1-26,0 1-21,0 0-15,-7-1-11,7 1-8,0 3-6,0 1-6,0-1-6,0 0-3,0 4-4,0 1-4,0-1-5,0 3-12,0 1-16,0-1-12,0 1-9,0 0-8,0 3-4,0 0-6,0 0-3,7 1-7,-7-1-6,0 4-10,0-4-12,0 4-15,0-3-13,0 3-16,0 0-14,0 0-18,0 0-22,-7 0-24,7 0-31,0-4-39,0 4-43,0 0-49,-6-4-51,6 1-44,0-1-44,0 0-15,0-3-3,0-1 7,0 1 10,0-4 15,0 0 20,0-3 25,0-1 29,0 0 39,6 1 44</inkml:trace>
  <inkml:trace contextRef="#ctx0" brushRef="#br0" timeOffset="38640.93">19128 4030 49,'13'-4'349,"-7"0"61,7 4 44,-7-4 27,8 4 17,-8-3 16,7-1 14,-6 4 15,6-4 11,-1 1 8,-4 3 4,4-4-63,2 4-99,-8-4-94,7 4-92,0-3-62,-6 3-44,5 0-28,2 0-18,-8 0-19,7 0-15,0 3-17,-6 1-15,5 3-11,2-3-8,-8 3-5,1 5-3,6-5-3,-7 4-1,-6 0-1,7 0 0,-7 4 0,6-1 2,-6 1 0,-6-1 2,6 5 2,-7-4 2,7 3 4,-6-3 4,-1 3 3,1-4 3,-1 1 3,-5 0 1,4-4 3,2 3 1,0-3 3,-1 1 3,0-6 6,1 2 7,6-1 5,-7 1 8,7-1 4,-6-3 2,6-1 2,0 1 0,0 0 0,6-1-1,-6-3-2,7 0-2,-1 0-4,8-3-6,-2-1-12,2 0-14,-1 1-18,6-5-22,0 5-25,8-8-24,-1 3-21,-6 1-23,6-4-23,-1 0-25,1 3-47,0-2-60,1-1-63,-1-4-61,0 4-45,0 0-37,-7 0-10,7-3 3,-6 3 14,5 0 19,-5-4 19,0 4 21,-1-4 22,1 4 25,0 0 49,-1-4 61</inkml:trace>
  <inkml:trace contextRef="#ctx0" brushRef="#br0" timeOffset="38861.09">20554 3692 222,'0'-7'392,"-7"0"42,7-1 30,0 1 24,0-4 18,0 4 18,0 0 13,0-4 11,0 3 8,0-3 7,0 4 2,7-4-92,0 0-141,-1 0-93,0 3-66,7-2-46,-6-1-38,6 3-32,1 1-30,-2 0-29,1-1-32,0 1-29,6 3-32,-5-3-27,5 3-23,1 1-32,-7 3-37,6 0-48,1 0-58,-7 0-45,7 3-41,-8 1-37,2 0-39,5-1-9,-12 5 2,6-1 14,-7 0 17,0 1 19,2 3 20,-2 0 30,-6-1 35,0 1 49,0 0 59</inkml:trace>
  <inkml:trace contextRef="#ctx0" brushRef="#br0" timeOffset="39034.75">20717 3832 44,'-20'11'320,"8"3"47,-2-3 37,1-4 29,0 5 26,6-5 22,-5 0 23,6 1 19,-8-1 20,8 0 15,-1-3 14,0 0-54,1-1-94,6 1-77,-7 0-68,7-1-48,0-3-36,7 0-29,-7 0-23,6 0-26,1 0-25,6-3-28,1-1-29,-2 4-29,1-4-29,7 1-29,0-1-28,5-3-36,-5 3-35,6 0-42,0-3-43,0 3-58,1 1-64,-9-4-67,9 3-68,-1 0-36,0 1-18,7-5-1,-15 4 7,9 0 14,-1 1 20,0-1 27,0 1 34,0-1 40,0 0 44,0 1 55,0-5 103</inkml:trace>
  <inkml:trace contextRef="#ctx0" brushRef="#br0" timeOffset="39475.74">21831 3205 0,'0'-7'191,"0"0"140,6-1 34,-6 1 20,0 3 11,0 1 8,0-4 6,0 2 4,6 2 2,-6 3 3,0-4 1,0 0-45,0 4-68,0 0-79,0-3-87,0 3-49,0 3-32,0-3-17,0 0-8,0 4-6,0 0-2,0 4-3,0-1 1,0 0 1,-6 0 2,6 4 2,0 0 3,0 4 1,0 0 2,0-1-1,0 4-2,0 1-1,0 3-3,-6-4-1,6 4-1,0 0-4,0 0-3,-7 4-3,7-5-3,-7 6-2,7-2-3,-6-3-5,6 4-6,-7-5-11,1 6-8,6-6-12,-6 1-13,-1 0-16,0 0-16,7 0-33,-6 0-42,0-3-49,6-5-49,-7 5-45,7-5-42,-7 1-37,7-4-34,-6 0-14,6 0-1,-7-4 4,7-3 9,0-1 12,-6 1 16,6 0 33,0-4 42,0-4 47,0 0 51</inkml:trace>
  <inkml:trace contextRef="#ctx0" brushRef="#br0" timeOffset="39708.67">21902 3399 0,'0'-11'64,"0"4"236,0 0 45,-6-1 30,6 1 23,-7 0 20,7 3 18,0-3 17,-6 3 20,6-3 9,0 3 5,0-3-28,0 0-45,0 3-72,6-4-85,1 1-59,-1 0-40,0-1-29,2-3-20,4 4-19,8-4-16,-7 4-18,7-4-18,-2 0-11,2 4-5,0-4-3,-1 3-1,7-3-5,-6 4-7,6 0-13,-7 0-14,8-1-17,-8 0-18,0 5-19,1-1-17,0 0-21,-1 1-23,1-1-40,-7 4-48,7-3-42,-8 3-38,2 0-30,-8 0-22,7 3-32,-6-3-39,-1 4-10,1-1 2,-7 1 9,0 0 13,0 3 19,0-3 21,0 4 40,-7-1 48,1 0 42,-1 0 38</inkml:trace>
  <inkml:trace contextRef="#ctx0" brushRef="#br0" timeOffset="39896.33">21981 3439 179,'-14'8'325,"8"3"37,-7-3 24,6 2 19,0-6 17,1 3 15,6 1 13,-6-5 12,6 1 11,0 0-4,0-1-13,0 1-61,6-4-88,0 0-67,1 0-58,0-4-35,6 4-23,-1-3-21,2-1-17,-2 0-18,8 1-16,-7-1-21,7-3-22,0 3-24,-1 0-25,1 1-24,-1-1-22,-6 1-24,7-1-26,-1 0-41,-6 4-52,0 0-43,1 0-41,-2 0-34,1 0-29,1 4-30,-8 0-30,0 3-8,-6-4 6,6 5 11,-6-1 13,0 0 20,-6 4 22,6 0 41,-6 0 50,-7 0 45,6 0 41</inkml:trace>
  <inkml:trace contextRef="#ctx0" brushRef="#br0" timeOffset="40096.46">21869 3824 0,'-19'15'58,"6"0"198,-7-5 39,7 1 36,1 1 35,-2-1 30,8-4 31,-7 4 27,6-4 29,1 1 19,-1-5 18,7 1-26,-6 3-46,6-7-48,0 4-49,6-4-39,-6 0-34,7 0-32,-1 0-31,1-4-32,6 4-28,0-3-28,0-1-26,0 0-23,0-3-17,6 3-18,-5 1-18,5-5-19,-6 1-20,6 3-22,1 1-22,-7-4-25,7 3-26,-8 0-28,8 1-30,-6-2-34,5 2-34,-6-1-43,0 4-49,7 0-46,-8 0-45,2 0-40,-8 0-36,7 4-10,0-4 5,-6 3 13,-1 2 20,0-2 25,8 1 27,-14 0 33,6 3 35,1-4 44,-1 1 48</inkml:trace>
  <inkml:trace contextRef="#ctx0" brushRef="#br0" timeOffset="40399.74">22299 3982 265,'7'3'374,"-1"-3"41,1 0 29,6 0 25,-7 0 23,1 0 22,6 0 21,0-3 17,0 3 16,-6-4-2,5 0-12,2 1-81,-2-1-121,2-3-82,-1 3-59,0 1-41,0-1-31,-1 0-29,2 1-26,-8-1-26,7 4-26,-6-4-21,6 4-18,-7 0-13,1 0-7,0 0-4,-7 4-3,6 0-1,-6 3 0,0 0 0,0 1 1,0-1 3,0 4 2,-6 0 4,-1 3 4,7-3 4,-13 4 3,6 0 3,1 0 2,-1-1 1,-6 1 1,7-1 2,-8 5 0,8-5 2,0-3 0,-7 4 1,6-4 2,1 0 0,-1-3 1,7 2 3,-6-2 2,0-1 2,6 0 3,0 1 2,-8-5 3,16 5 1,-8-5 1,0 1 1,6 0 1,0-4 0,1 0 0,6 3-1,0-3-1,-1-3-4,2 3-2,5-4-10,1 4-13,0-4-17,-1 1-21,7-5-27,0 5-30,0-5-38,0 1-44,1 0-55,5-1-63,-7 1-74,9-4-79,-9 0-45,8 0-27,-7 0-8,6 0 1,-6 0 13,7 0 14,-7-4 26,0 4 28,1-3 37,-1-1 42,0 1 55,-1-1 76</inkml:trace>
  <inkml:trace contextRef="#ctx0" brushRef="#br0" timeOffset="40900.32">23648 3081 172,'-7'-4'218,"7"4"18,-7 0 14,7-4 13,0 4 10,-6 0 15,6 0 14,-7 0 22,7 0 24,0 0-19,-6 4-38,6-4-34,-6 4-29,6-1-23,-7 1-17,7 0-11,0-1-9,-7 5-7,7-1-5,-6 0-7,6 1-9,0-1-14,0 4-16,0 0-10,0 0-6,0 4-2,6-4 0,-6 3 1,7-3-1,0 4 0,5-1 1,-5 1 0,6 0 0,0-4-3,0 3-5,0-2-3,7-1-5,-1 0-6,1 0-7,-1-4-6,1 0-6,6 0-7,0-3-5,0 0-8,0-4-7,0 0-14,0 0-18,6-4-19,-5 0-22,5-3-23,-6 4-21,7-8-21,-7 3-19,0-3-30,0 0-35,-7-4-47,8 4-55,-7-3-46,-8-1-41,8 0-38,-7 1-37,0-1-8,-6 4 3,-1-3 13,0-1 16,-6 1 18,6-2 17,-12 2 27,6 3 35,-6 0 47,0-4 54</inkml:trace>
  <inkml:trace contextRef="#ctx0" brushRef="#br0" timeOffset="41143.85">24005 3007 77,'-6'4'224,"0"0"30,6 0 23,-7-4 22,1 3 23,6 0 24,-7 2 23,7-5 22,-7 3 20,7 1-5,-6 0-18,0-1-33,6 5-38,0-5-33,-6 4-27,6 1-23,-8-1-17,8 0-17,-6 4-18,6 0-20,-6 0-21,6 0-17,0 4-19,-7-1-13,7 1-13,0 0-10,0 3-8,0-3-9,-6 3-7,6 0-6,0 4-6,0-3-5,0-1-4,6 4-5,-6 0-3,0-4-3,0 4-2,0 0-6,0 0-8,0 1-10,0-2-11,0 1-14,0 0-13,0 0-16,0-4-19,-6 4-19,6-3-20,0 3-29,0-4-36,0 0-47,0 1-54,0-1-49,6-3-43,-6 3-37,0-3-33,7 0-9,-7-5 0,6 5 10,-6-4 15,6 0 17,2-4 19,4 4 28,-6-3 35,8-5 48,-1 5 54</inkml:trace>
  <inkml:trace contextRef="#ctx0" brushRef="#br0" timeOffset="42196.32">24201 3989 231,'7'-4'337,"-1"1"43,0-1 30,-6 0 24,8 1 16,-2-1 17,-6 1 18,6-1 14,0 0 15,-6-3-6,8 3-19,-2 1-59,0-1-84,1-3-67,-1 3-58,1 0-41,6 1-32,-7-5-23,8 5-18,-8-1-18,7 0-18,-7 1-17,8 3-16,-2-4-15,2 4-12,-8 0-9,7 4-8,0-1-3,0 1-4,-7 3-2,8 1-3,-8-1-1,8 4-2,-8 4-1,0-1-1,-6 1 0,7-1-1,-7 5 1,0-1 2,0 1 0,-7-1 1,7 4 0,-6-4 1,0 0 1,-2 1 2,2-1 3,-7 1 3,6-1 3,1-4 2,-7 1 4,7-4 5,-1 0 8,0 0 8,1 0 11,0-4 11,6 0 12,-7 1 11,0 0 11,7-5 10,0 0 5,-6 1 1,12 0 2,-6-4-1,7 0-1,0 0-3,-1 0-8,0 0-8,8-4-12,5 0-13,-6 1-17,6 0-22,1-5-21,6 4-22,1-3-20,-2-1-16,1 5-23,0-4-24,7-1-28,-7 5-29,0-5-35,7 5-40,-7-5-60,6 5-76,-5-1-69,-1 0-64,-1 1-27,1-1-9,0-3 4,-6 7 9,7-4 17,-9 0 23,9 1 26,-7-1 28,-2 1 34,9-5 41,-7 5 63,-2-1 178</inkml:trace>
  <inkml:trace contextRef="#ctx0" brushRef="#br0" timeOffset="43195.76">18933 5253 136,'0'0'227,"0"0"12,0 0 6,-7 4 2,7-4 2,0 0 0,0 0 0,-7 3 0,7-3-2,0 0-29,-6 4-45,6 0-59,-7-1-66,7 1-48,-6 0-36,-1-1-27,7 5-23,-7-1-19,7 0-18,-6 5-17,6-5-18,0 4-24,-6 0-30,6 3-11,-7-3-3,7 4 3,0 0 10,0 3 10,0-4 12,0 5 16,0-4 17,0 3 15,0 0 113</inkml:trace>
  <inkml:trace contextRef="#ctx0" brushRef="#br0" timeOffset="43413.08">19024 6132 145,'0'26'203,"6"-4"7,-12 4 4,6-4 3,0 0 1,0-1 0,-8-2 1,8 3-3,-6-4-4,6-3-34,-6 3-53,6-3-51,-6-1-52,-1 5-32,7-5-23,0 1-15,0-1-11,-7 2-7,7-2-4,7 1-2,-7-1-1,0-3 4,0 4 4,7-4 11,-7 0 12,6 0 15,-6 0 17,6 0 20,-6 0 20,6-4 17,2 1 16,-8-1 9,6-3 8,0 3 1,1-3-1,-7 3-9,7-3-13,-1-1-24,1-3-27,5 4-34,-5 0-37,0-4-45,5 0-48,-5 0-30,6 0-21,0 0-9,0 0-7,0-4-1,1 0 0,5 1 8,0-5 12,0 5 17,8-8 35</inkml:trace>
  <inkml:trace contextRef="#ctx0" brushRef="#br0" timeOffset="43772.52">23322 5411 45,'6'-8'286,"1"1"25,0 0 12,-1-1 5,0 5 3,-6-5 1,7 1 0,0 3-2,-7 1-3,6-1-6,-6-3-8,6 3-80,-6 1-119,7-1-92,-7 4-78,0-4-60,0 4-49,0 0-53,-7 0-53,7 0-29,-6 4-14,6-4-6,-6 4-2,-1 3 3,0-4 8,-5 5 10,5-1 14,-6 0 25,6 4 32</inkml:trace>
  <inkml:trace contextRef="#ctx0" brushRef="#br0" timeOffset="43950.04">23080 6125 176,'0'25'224,"-6"2"15,6-2 13,-6-3 12,6 4 12,-6-5 9,6 1 8,0 1 5,-7-1 3,7 0-28,0-1-44,0 1-46,0-3-46,0 3-30,0 0-18,0 3-14,0-3-14,7 0-12,-7 0-12,0 0-11,6 1-11,0-5-10,-6 4-9,6 0-16,2-4-18,-2 0-30,0 0-38,-6 1-52,7-1-56,0-3-39,-1-4-29,1 3-13,-1-3-9,0 0-2,1-3 0,0-1 4,-1 0 6,0-3 12,1 0 15,0-4 28,-1 0 93</inkml:trace>
  <inkml:trace contextRef="#ctx0" brushRef="#br0" timeOffset="52643.73">4141 3392 0,'-6'0'9,"0"0"191,-1 0 21,1 0 17,-1 0 14,0 0 11,1 0 11,0 0 11,-1 0 10,0 0 6,1 0 2,0 0-36,-1-4-60,1 4-44,6 0-36,-7 0-28,7 0-24,-7 0-17,7 0-15,0 0-12,0 4-9,0-4-9,0 0-10,0 4-4,0-1-2,7 1 1,-7 0 4,7-1 5,-7 5 5,6-5 6,1 5 5,-1-1 4,0 0 5,8 0 3,-8 5 2,0-5 3,8 4 5,-8-4 1,7 4 1,-7-3-1,8 3 1,-2 0-1,2-4 0,-8 4-1,7-4-2,0 4-1,0-4-2,7 1-1,-7 0-4,0-2-4,6-2-3,-5 4-3,5-5-1,-6 1-2,6 0-2,1-4-3,0 3-6,-1-3-1,1 0-2,0 0-1,5-3-1,-5 3-3,0-4 2,6 0-2,-7 1-1,7-1 0,-6-4-2,6 5 2,-7-5 2,7 1-1,-6 3 1,-1-3-2,7 0 2,-6 0-1,-1-1 1,7 5 0,-6-5 1,0 1 1,-1 0 0,7 3 1,-6-3 2,-1 3-1,1 0 1,6-3 1,-7 3 1,1 1 1,0-1 1,-1 0-2,7 4 0,-6 0 1,-1-3-1,7 3 0,-6 0-3,0 0 1,5 3-1,-5-3 0,0 0 0,5 4-1,-5 0 0,0 3-1,6-3 0,-7-1 1,1 5-1,0-5 1,-1 5-1,7-1 1,-6 0 0,-1 1 1,0-1-1,1 0 0,6 4-1,-7-4 1,1-3 0,-1 8 0,1-9 2,6 4-1,-7 1-1,1-5 1,6 1 0,-7 0 0,7-1 0,-6 1-1,7-4-1,-1 4 0,-7-8 1,7 4-1,0-4-1,0 1-2,1-1 1,-9 0-1,9-3 0,-1-1-1,0 2-2,0-2 0,0 0 0,-7-3 0,8 4 0,-8-4-1,0 4-1,8-4 0,-8 4-3,0-1 1,1 1-1,-7-4-1,7 7 1,-7-3 1,0 3 0,7-3 2,-7 4 0,-1-1 2,2 0 1,6 1 1,-8 3 3,1 0 1,0-5 2,0 10 1,1-5 1,5 0 1,-6 3 2,6 1 1,-5 0 0,5-1 1,0 1-1,1-1-1,-1 5-1,1-1-1,0-3 0,5 3-3,-5 0 0,6 1-1,1-1 0,-1 0-1,-1 1-3,1-5 0,0 5-2,1-1-1,-1 0-2,6-3-3,-5 3 0,5-3-2,-6 4 0,7-5-1,-8 0-1,8 1-2,0 0 2,-8 0-1,9-1 1,-9 1 1,7-4 0,-5 0 2,-1 0 3,6 4 1,-5-4 0,-1-4 1,0 4 1,0 0 1,-1 0 4,2-4 2,-1 1 2,0-1 4,0 4 0,0-4 3,0-3 4,0 7 0,-6-8 0,6 5 3,0-1 2,-1 0 0,2 1 0,-8-1-2,8 4-2,-1-4-1,0 1-5,-1 3-3,1-4-2,7 4-2,-7 0-3,0 0-2,1 0-2,-1 4-1,-1-1-1,8-3 0,-7 4 1,0 0 0,0 3 0,0-3-1,7-1 0,-7 5-2,0-5-1,0 5 1,0-1-1,0-3 0,0 3 0,0 1 0,0-1 1,-7 0-1,8 1 1,-1-5-1,-6 5 1,6-1 0,-1-4 3,-5 5 1,6-5 1,-6 5-1,5-5 1,-5 1 1,6 0-1,-7-1 1,8 1-2,-1-4 1,-6 0 1,6 4 1,-1-4-1,1-4 0,0 4-1,1 0-2,5-4 1,-6 1-1,1-1 0,-1 0-1,-1 1 1,8-1-1,-7 0-1,0-3-1,0 3-1,0 1-1,1-1-2,-1 1 0,-1-1 0,1 0 0,-6 4 0,0-3 1,5 3 0,-5-4 0,0 4 0,-1 0 1,1 0 1,6 0 1,-7 4-1,1-4 3,0 0 0,-1 3 1,0-3 1,-6 4 1,7 0 4,0-1 5,-1-3 5,1 4 4,0-1 6,-1 1 5,0 0 4,8-1 2,-8 1 3,0-4 1,1 4 2,6-1-1,-7 1 2,8-4-3,-1 4-3,0-4-5,-1 0-6,1 3-4,1-3-5,5-3-7,-6 3-4,7 0-5,-1-4-4,-5 0-4,5 1-4,1-1-2,-1-3-1,-6 3 0,7-3 0,-1 3-1,-5-3 2,5 0-1,-6-1 0,0 5 0,1-5 0,-2 1 1,1 3 3,0-3 1,-6 3 1,-1 1 2,1-1 0,0 0 2,-7 0 0,6 4 3,-6-3 2,1 3 2,5 0 3,-6-3 1,0 3 3,-1 3 1,2-3 3,-1 0 2,0 0 3,6 3 3,-5-3 0,-2 4 1,8 0 1,-7 0 0,7-1 0,-8 1 1,8 0 1,0-1 2,5 1 1,-5 0-1,6-1 0,1 1 0,-1 0 0,-1-1 0,1 1 1,0 0-1,7-1 1,-1 1-1,1 0-1,-1-4-2,1 3-1,-1 1-3,8-4-2,-1 3-2,0 1-1,-7-4-1,14 0-2,-7 4-2,0-4-3,1 3-1,-1-3-2,0 0-1,-1 4-3,2-4 0,-1 0-2,0 0-2,1 0-2,-2 0-3,1 0-2,0 0-2,1-4-3,-1 4-4,-1 0-3,-5-3-6,6 3-3,1-4-4,-8 4-3,1-4-5,5 4-4,-5-3-4,-1-1-4,-5 1-6,5 3-7,-6-4-6,7 0-9,-7 1-10,-6-1-12,5 0-35,-5 1-46,0-1-51,-1 0-55,1 1-54,-8-1-54,2-3-25,-1 3-11,0 0-2,-7-3 4,1-1 8,-1 5 9,0-8 13,-6 3 15,0 1 40,-6-4 51,0 4 54,6-4 228</inkml:trace>
  <inkml:trace contextRef="#ctx0" brushRef="#br0" timeOffset="56678.85">4578 5257 25,'0'-8'177,"0"1"17,7 0 16,-7 0 14,6-1 13,-6 1 15,0 0 15,6-1 16,-6 1 17,8 0-6,-8-1-19,0 1-20,6 3-26,-6-3-18,6 3-15,-6-3-15,6 3-15,-6 0-13,7 1-14,-7-1-14,0 0-17,7 1-16,-7-1-17,0 4-18,6-4-15,-6 4-11,0 0-9,0 0-5,0 4-2,0-4-1,0 4 2,0-1 1,0 5-1,0-1 2,-6 0 0,6 1 1,-7 3 2,0 4-1,1-4 0,0 3-3,-8 5-4,2-1-1,-2 0-3,1 0-2,1 4-3,-2-3-1,2 3-1,-2-4-1,-5 4-1,6 0 0,-6-4 1,5 5-1,-5-5-2,6 4 0,0-4 2,-1-3 0,-5 3-2,12-4 0,-6 1 1,1 0 1,-2-4 3,8 0 4,0 0 4,-8-4 7,8 4 5,-1-3 9,1-5 7,0 4 8,6 1 9,-7-5 6,7 1 6,-7 0 5,7-1 2,0 1 2,-6-4 1,6 4 1,0-4 3,0 3-1,6-3-1,-6 4-3,7-4-3,-7 4-4,7-4-5,-1 3-3,0-3-2,7 4 0,-6 0-1,6-1 1,0 1-2,0 0-2,6-1-3,1 5-5,-6-1-3,5 1-5,0-2-3,0 2-3,1 3-2,0-4-2,6 4-3,-7 0-3,1 0-4,6 0-2,-7 0-1,7 0-3,-6 4-2,-1-4-2,1 3-2,6-2-1,-6 2-3,-1-3-1,1 0-3,-1 0-7,-5 4-6,-2-4-9,8 0-13,-7-4-13,0 4-14,-6-4-15,5 1-15,-4-1-17,4 0-18,-6 1-18,1-4-19,0-1-20,-1 5-21,1-5-21,-7 1-18,6-4-32,0 4-38,-6-1-47,0-3-53,8 0-20,-8 0-4,0-3 8,0 3 12,0-4 16,6 0 17,-6 1 21,0-5 23,0 5 24,6-5 25,-6-3 41,6 4 182</inkml:trace>
  <inkml:trace contextRef="#ctx0" brushRef="#br0" timeOffset="57023.48">5418 5198 0,'7'-11'221,"-7"4"43,0-4 32,6 3 26,-6 1 20,0 0 15,7 3 11,-7-3 8,0 3 4,0 0-6,0-3-16,0 7-47,6-4-66,-6 4-48,0-3-41,0 3-33,0 0-27,0 0-23,7 3-18,-7 1-11,0 0-8,6-1-4,-6 5-4,0-1 1,6 0 1,-6 4 3,0 1 5,8-1 1,-8 3 0,6 1-2,-6 3-1,0 0-2,6 1-4,-6-1-1,0 4-2,7 0-2,-7 4-3,0-4-3,0 0-2,0 3-2,0-2-2,6 2-1,-6-3-4,0 4-1,0-5-3,0 1-6,0 0-5,0 1-7,0-1-7,0-4-9,7 0-12,-7 0-16,0 1-21,0-5-34,0 1-41,0-1-37,0-2-35,0 2-27,0-6-24,6 3-28,-6 0-32,0-8-23,0 5-20,0-5-5,0 1 3,0 0 12,7-4 20,-7 0 34,0-4 38,0 0 38,6 1 33,-6-5 29,7 1 136</inkml:trace>
  <inkml:trace contextRef="#ctx0" brushRef="#br0" timeOffset="57316.34">5574 5260 0,'-6'-7'129,"6"3"167,-6-3 43,-1 3 30,7-3 22,-7 4 17,7-1 16,-6-3 10,6 3 8,0 0 6,-6-3 5,6 3-39,0 1-61,0-5-65,6 5-64,-6-5-49,6 5-41,1-5-27,-7 4-20,7-3-13,5 0-12,-5-1-9,6 1-5,-6 3-6,5-3-5,2 0-3,-2 0-3,2 3-4,-1-3-3,7-1-4,-8 5-3,1-1-3,7-3-7,-8 3-7,2 0-10,6 1-10,-8-1-11,1 0-10,1 1-11,-2 3-11,2-4-10,-2 4-13,2 0-11,-1-4-15,-1 4-15,-4 0-30,-2 4-38,6-4-33,-5 0-27,0 4-24,-1-1-17,1 1-25,-7 0-24,6-1-22,-6 1-17,0 0-4,0 3 3,0 0 12,0 1 12,-6-1 31,6 0 40,-7 0 35,1 1 36,-1 3 30,0-4 113</inkml:trace>
  <inkml:trace contextRef="#ctx0" brushRef="#br0" timeOffset="57493.39">5731 5316 0,'-7'7'7,"-6"4"218,6 0 34,-5-4 34,6 4 30,-2-4 27,2 1 24,0-1 21,-1 0 20,7-3 19,-6 0 18,6 3-22,-7-3-40,7-1-40,-7 1-42,7-4-35,0 3-28,0-3-30,7 0-30,-7 0-25,7 0-21,-1 0-23,1 0-20,-1-3-20,8 3-18,-8-4-19,6 1-19,2-1-20,-8 0-20,13 1-21,-5-1-21,-2 0-27,2 1-30,-1-1-31,0 4-34,0-4-42,0 4-47,0-3-43,-7 3-41,8 3-42,-1-3-42,-7 4-16,0 0-1,2-1 7,-2 1 15,0 3 21,-6 1 26,6-1 29,-6 0 32,-6 4 43,6-4 47</inkml:trace>
  <inkml:trace contextRef="#ctx0" brushRef="#br0" timeOffset="57695.77">5672 5682 199,'-13'14'312,"0"-6"41,6 3 32,-5 0 23,6-4 19,-2 1 17,2-2 17,0 2 16,-1-4 15,0 3-12,7-3-25,-6-1-49,6 1-59,0-4-60,0 4-59,0-4-39,0 3-30,6-3-24,-6 0-17,7 0-18,-7-3-17,7 3-15,5 0-17,-4-4-17,-2 0-20,6 4-19,-5-3-21,6-1-20,0 1-18,1-1-19,-8 0-15,6 1-16,2-2-17,-1 2-18,-1 3-22,2-3-39,6-2-49,-8 5-39,1-3-36,1 3-29,-2 0-27,2 0-23,-2 0-20,2 0-5,-1 0 5,7 0 10,-8 0 12,1 0 18,0 0 19,0-4 41,1 4 49,-8 0 45,6 0 42</inkml:trace>
  <inkml:trace contextRef="#ctx0" brushRef="#br0" timeOffset="58099.95">6167 5645 0,'6'0'117,"-6"-3"197,0 3 44,7-4 28,-7 4 20,0 0 15,0-4 13,7 4 10,-7 0 11,0 0 9,0 0 7,0 0-34,0 0-53,0 0-75,0 0-88,6 0-62,-6 0-45,0 0-29,0 0-20,0 0-15,0 4-12,0 0-9,6-4-9,-6 3-7,0 1-5,8 3-3,-8-3-1,0 3 1,6 0 2,-6 1 2,0 3 3,6 0 1,-6 0 0,7 0-2,-7 4-4,0-1-7,0-3-7,6 4-9,-6-1-12,0 1-10,0 0-11,0-1-9,0 1-8,0-1-16,-6 1-17,6 0-14,0-4-13,0 0-7,0 0-6,0-4 1,0 4 3,0-4 5,0 1 5,0-5 6,0 5 5,0-8 8,0 3 9,0-3 18,0 0 25,0-3 22,0 3 20,0-8 18,0 5 16,6-5 11,-6-2 11,7 2 13,-7-3 13,6 0 14,1-3 14,-1 3 13,0-4 14,2 0 6,-2 4 4,0-3 2,1-1 1,6 4 0,-6-4-4,-1 4-1,0 0-1,1 1-6,0-1-7,5 3-9,-12 0-11,7 1-13,0 0-13,-1 3-12,-6-3-12,7 3-9,-7 1-11,6 3-6,-6-4-5,6 4-5,-6 0-4,7 0-3,0 0-3,-7 4-1,6-4-1,0 3 1,-6 1-1,8 3 2,-2-3 0,0 3-1,1 0-3,6 1-7,-7 0-8,1 3-11,-1-4-13,8 0-13,-8 4-15,7 0-18,-7-4-17,7 4-22,-6-3-22,6 3-27,-6-4-29,5 0-31,-5 0-34,6 1-35,-7-5-35,1 5-40,6-5-41,-6 1-13,-1-4-1,0 0 9,8 0 14,-14-4 19,12 1 22,-5-1 26,-7-3 28,7-4 32,-1 0 38</inkml:trace>
  <inkml:trace contextRef="#ctx0" brushRef="#br0" timeOffset="58599.26">6799 5007 0,'6'-21'163,"-6"-1"128,0 3 43,7 1 28,-7 0 21,0 3 15,0-3 13,0 3 13,0 4 14,0-4 10,0 4 10,0 0-41,0 1-69,0 2-61,0 1-55,0 0-48,0 3-45,0-3-30,0 3-23,0 0-19,0 1-15,0-1-14,0 4-11,0-4-11,6 4-9,-6 4-5,0-4-4,0 4-2,7-1-2,0 5 1,-7-1 3,6 0 2,0 1 4,1 3 4,0-1 3,5 5 2,-5 0-1,6-1 0,0 5 0,1-4 0,-2 3-2,8 0 1,-1 0-1,-5 1 0,4 3-2,2-4 0,0 1-1,5-1 0,-5 0-1,7 0-4,-8 1-5,7-1-6,0-4-7,-6 5-5,6-5-7,-7 1-5,7 0-5,-6-4-4,-1 0-5,1 0-2,-7-4-3,0 0-1,7 1 0,-7-1 3,-1 0 5,-5-3 8,6 0 9,-7-1 7,1 1 8,0 0 6,-1-1 8,1-3 6,-7 4 5,6 0 4,-6-4 2,0 3 2,7-3 0,-7 4 0,0-4 0,-7 0-1,7 4-3,0-1 2,-6-3 1,6 4 2,-7-1 2,1 2 2,6-2 4,-7 5 4,0-5 3,1 8 6,0-4 5,-8 4 4,8 0 6,0 0 3,-7 4 3,6 0 1,-6 3 3,7-4 0,-8 5 2,8 3-1,-7 0 1,0 0-1,0 3 0,7-3-2,-8 4-2,2 0-4,-2-1-2,1 1-4,1 0-3,-2-1-4,8 1-4,-8 0-3,2-1-5,-1 1-2,-1-4-6,8 3-3,-7-2-5,0 2-3,7-6-2,-1-1-1,-6 4-4,6-8-3,1 5-5,0-4-8,-2-1-9,2 1-14,0-4-15,6 0-17,-6-4-18,6 0-25,-7 4-28,7-7-38,-7 3-43,7-3-70,0 0-83,0-1-68,0-3-60,0 0-27,0-3-8,0-1 2,0-3 9,7-1 14,0-3 18,-7 0 22,6-3 28,0-1 37,8-3 43,-8-1 70,7-3 235</inkml:trace>
  <inkml:trace contextRef="#ctx0" brushRef="#br0" timeOffset="75915.51">3946 8767 91,'0'0'126,"0"0"10,0 0 8,0 0 11,0 0 11,0 0 8,0 0 9,6 0-4,-6 0-9,0 0-9,0 0-7,0 0-5,0 0-3,0 0-2,0 0 1,0-4 0,0 4-4,0 0-1,0 0-3,0 0-5,0 0-6,0 0-5,0 0-7,0 0-5,0-4-8,0 4-6,0 0-7,0 0-7,0 0-9,0 0-7,0 0-8,0 0-7,0 0-7,0 0-6,0 0-4,0 0-7,0 0-5,8 0-4,-8 0-5,0 0-3,0 0-2,0 0-2,0 0-2,0 0 1,0 0-1,0 0 0,0 0-2,0 0 0,0 0 1,0 0-2,0 0 0,0 0-1,0 0-1,0 0 0,0 0 1,0 0 0,0 0 0,0 0 0,0 0 0,0 0-1,0 0 1,0 0-1,0 0-2,0 0 2,0 0 1,0 0 1,0 0 0,0 0 0,0 0-1,0 0 1,0 0-1,0 0 1,0 0 0,0 0 0,0 0 2,0 0 0,0 0 1,0 0 0,0 0-2,0 0 1,0 0 0,0 0 1,0 0 2,0 0 1,0 0 3,0 0 2,0 0 2,0 0 1,0 0 1,0 0 2,0 0 1,0 0 2,0 0 3,0 0 1,0 0 2,6 0-2,-6 0-1,0 0-3,0 0-4,0 0-5,0 0-5,0 0-3,0 4-3,0-4-2,0 0-2,0 4-2,0-1-1,0-3 0,0 4 0,-6 3 0,6-3 0,-8 3 0,8 4 0,-6-4 2,0 8 4,-8-4 1,8 4 0,0-1-3,-7 4-2,-1 1-3,2-1-4,-2 4-5,-5 0-3,6-4-3,-6 8 0,5-4 1,-5 0 0,-1 0 0,0 0-1,2 0 1,-2 4 1,0-5 2,1-2 3,5 3 3,-5 0 4,-1-4 3,2 4 3,-2-7 0,6 3 2,-5 0 1,6-3 0,0-4 2,0 4 0,0-4 1,0 0 2,6 0 2,-6 0 1,7-4 3,0 0 2,-2 1 6,2-1 7,0-3 6,-1 3 5,1-3 6,6-1 6,-7 1 5,7 0 4,-6 0 10,6-1 11,0-3 11,0 3 10,0 2 10,0-2 6,6-3 5,-6 4 4,7 0 2,-1 3 3,1-3 2,-1-1 2,0 1 3,8 3 1,-1 0-5,-7 1-6,14 3-8,-7-4-8,6 4-8,-5-4-8,5 4-10,1 0-6,0 0-8,5 4-8,-5-4-8,6 4-7,-7-1-6,7 1-6,-6-4-5,6 4-6,0 3-5,-7-4-3,7 1-3,1 0-3,-8 0-2,7 3-2,-6-3-1,0-1-1,6-3-3,-14 4-4,8-1-7,-1-3-10,-5 0-9,5 0-13,-6 1-10,0-1-11,-7 0-13,8-4-13,-2 0-15,-5 0-17,0 1-17,-1-1-17,1-3-16,-1 3-19,0-3-17,1-1-20,-7 1-32,7-4-41,-7 4-39,0-4-37,0 0-35,6 0-30,-6-4-7,0 0 3,0 1 11,0-1 13,0-3 19,0 3 18,6-7 24,-6 4 28,8-1 42,-8-2 52</inkml:trace>
  <inkml:trace contextRef="#ctx0" brushRef="#br0" timeOffset="76258">4818 9103 247,'8'-11'283,"-8"1"28,0-1 26,6 3 19,-6-3 17,0 4 11,6 0 12,-6 3 9,0-4 7,0 1-24,7 3-38,-7 1-58,0-1-66,0 0-47,0 1-35,0 3-29,7-4-27,-7 4-17,0 0-12,0 0-10,6 0-9,-6 4-6,0-4-5,7 3-3,-7 1-1,0 3-1,6 1 3,0-1 1,-6 1 3,8 3 2,-8 0 2,6 3-1,-6 1-1,6-1-4,-6 1-2,6 3-2,-6 1-3,0 2-2,7 2-2,-7-1-3,0 0-2,0 3-3,0 1 0,0-1-1,0-2-2,0 2-1,0 1 0,0-1-3,-7 1-1,7-4-5,0 4-4,0-4-10,-6 0-8,6 0-11,0 0-12,-6-4-17,6 1-19,0-5-20,-6 4-22,6-3-24,0-4-25,-8 0-29,8 0-30,0 0-36,0-4-35,0 0-39,0 1-41,-6-5-15,6 1-2,0-4 9,0 0 14,0 0 18,0-4 21,0 1 22,6-5 25,-6 1 31,0 0 32</inkml:trace>
  <inkml:trace contextRef="#ctx0" brushRef="#br0" timeOffset="76566.28">5021 9085 18,'-6'-7'228,"6"3"35,-7 1 29,7-5 30,-7 5 29,7-1 24,-6 0 25,6 4 20,-7-3 20,7-1 4,0 0-6,0 4-32,-6-3-48,6 3-38,0-4-33,0 4-30,0-4-28,6 0-27,-6 4-25,7-3-23,-1-1-20,1-3-18,0 3-17,-1-3-14,6 3-14,2-3-13,-1-1-10,0 1-9,6 0-7,-5 0-4,5-1-3,1 1-3,-1 0-3,0-1-4,1 1-5,0 0-8,-1-1-10,-5 5-12,5-5-14,0 4-15,1 1-15,-7 0-15,0-2-19,7 2-19,-8 3-18,2-4-22,-2 4-21,2 0-24,-1 0-24,-7 0-26,7 4-22,-6-4-25,-1 3-23,0 2-20,-6-2-17,8 4-22,-8-3-22,0 3-4,0 1 9,-8-1 14,2 4 19,0-4 24,-1 4 26,-6-3 28,0 2 31,1 1 33,-2-3 35</inkml:trace>
  <inkml:trace contextRef="#ctx0" brushRef="#br0" timeOffset="76746.36">5106 9195 0,'-14'11'112,"8"0"146,-7-4 30,7 1 29,-1-1 29,0 0 22,1 1 23,0-5 20,-2 5 17,2-5 17,6 1 13,-6 0-32,6-1-61,0 1-48,0-4-42,-6 3-32,6 1-24,6-4-24,-6 0-24,0 4-21,6-4-19,0 0-18,2 0-17,4 0-17,-5-4-13,6 4-13,0 0-11,0-4-13,0 4-15,0-3-17,7 3-21,-8-4-23,8 4-25,-6-3-28,5 3-30,-6 0-32,6 0-31,-5 0-41,-2 0-44,8 0-45,-14 3-45,7-3-42,1 4-42,-8 3-15,0-3 0,1 3 10,-7 0 17,7 4 23,-7-3 27,-7 3 29,7 0 31,-7 0 41,1 0 43</inkml:trace>
  <inkml:trace contextRef="#ctx0" brushRef="#br0" timeOffset="76954.4">5001 9624 8,'-13'14'238,"-7"1"33,8 0 29,-2-4 33,2 0 36,-1-1 30,-1 1 30,8 0 26,0-3 24,0-1 12,-2 0 5,2-3-37,6 4-60,0-5-40,-6 1-32,12-4-26,-6 4-23,6-4-30,-6 0-33,8 0-29,4 0-29,-6 0-25,8-4-24,-1 4-20,-1 0-18,2-4-16,-2 1-15,2-1-16,5 0-17,-5 0-17,-2 1-18,8-1-16,-7 4-13,7-4-15,-8 1-19,8-1-21,-7 0-24,0 1-29,6 3-29,-5-4-30,-2 4-34,8 0-38,-7-4-44,0 4-46,6 0-46,-5 0-31,-1 0-22,0 4-5,0-4 7,0 0 17,0 0 19,-7 0 28,8 0 28,-1 0 33,-1-4 32,-5 4 47,6-3 50</inkml:trace>
  <inkml:trace contextRef="#ctx0" brushRef="#br0" timeOffset="77332.76">5581 9631 0,'13'-4'77,"-13"4"221,7 0 49,-1-3 33,0 3 24,2 0 21,-8 0 17,0 0 16,6 0 15,-6 0 11,0 0 11,6 0-28,-6 0-46,0 0-69,0 0-83,0 0-60,0 0-50,0 0-33,6 0-24,-6 3-20,0-3-17,0 4-16,0 0-14,0-1-11,0 1-10,0 0-6,0 3-4,0 0-2,0 1 0,7-1 2,-7 4 0,0 0 1,0 0 1,0 0-5,0 3-3,0-3-6,0 4-6,7 0-9,-7-4-9,0 4-15,0-1-13,0-3-19,0 4-17,0-1-20,0-3-18,0 0-19,0 4-15,0-7-11,0 3-9,6 0-5,-6-4-4,0 0-1,0 0 2,0-3 7,7 0 11,-7-4 18,0 0 22,6 0 28,-6-4 30,6 0 35,-6 1 35,8-5 34,-2 1 30,-6-4 27,6 4 27,0-5 25,1 2 25,0-5 22,-1 4 16,1 0 14,-1-4 7,0 4 3,2 1 1,-2-5-9,0 4-12,0 0-16,2 0-13,-2 4-16,0-1-17,-6-3-16,7 7-17,-1-3-16,1 0-15,-7 3-13,7 0-14,-1 1-12,0-1-11,-6 4-10,7 0-7,0 0-4,-1 4-3,0-4-3,1 3 0,6 5-2,-6-5-3,-1 5-4,8-1-5,-8 4-7,6-3-8,-5 3-10,6-4-11,-6 4-13,5 4-15,-4-4-17,4-1-21,-6 1-20,2 0-22,4-3-22,-5 3-20,6 0-27,-6-4-29,-1 0-37,0 0-44,0 1-42,2-4-44,-2 0-15,-6-4 0,6 0 8,1-4 17,-7 0 18,7-4 20,-7 1 23,6-4 23,-6-3 32,7-1 34</inkml:trace>
  <inkml:trace contextRef="#ctx0" brushRef="#br0" timeOffset="77817.97">6330 8898 238,'0'-15'301,"0"-3"33,0 4 24,0-1 20,0 0 19,0 1 18,-7 3 17,7-4 17,0 4 15,0 0-12,-6 0-27,6 0-56,0 4-73,0-4-51,-6 3-40,6 5-31,0-5-25,0 5-22,0-5-21,-7 5-21,7-1-19,0 0-19,0 1-15,0 3-13,0 0-9,0 0-8,7 0-4,-7 3-2,0 1-3,6 0 1,0-1 2,1 5 1,0 3 3,-1-4 3,7 8 2,0 0 2,0-1 2,0 1-1,0 3-1,7 0-1,-7 1 0,6-1-1,0 4 1,1 0-2,0 0-4,-1 0-2,1 0-4,0 0-4,5-4-3,-5 4-4,0 0-2,-1 0-1,1-3 0,6 2-5,-7-2-5,1-1-9,0 0-8,-8-3-7,8 0-6,-7-1-4,0-3-1,0 4-1,0-4 1,-6-4 3,5 4 4,-5 0 2,0-3 2,-1 2 9,1-2 10,-7 3 12,0-3 15,0-2 15,0 6 14,0-1 14,-7 0 13,7 0 11,-6 0 7,-1 0 8,0 3 5,-5 1 5,5-1 3,0 1 1,-5 0 0,-2 0-2,8 3-3,-7-4-4,7 5-3,-8-5-5,2 5-6,-2-1-4,8 0-4,-7 0-5,-1 5-6,2-5-5,6 0-4,-8 4-4,1-4-4,7 1-2,-8 3-5,8-4-2,-7 1-1,0-1-3,7 0-2,-1 0-1,-6 1-2,6-1-1,1-4-2,0 5 0,-1-4-1,0-1-1,1-3-2,0 4-5,-1-4-7,0 0-11,7-4-12,-6 4-15,6-4-18,-7 1-23,7 0-27,0-5-38,0 4-44,0-3-75,0-4-87,0 0-70,0 0-61,0 0-29,0-8-10,7 5-1,-7-8 8,6 0 12,1-4 16,0 1 21,-1-8 26,7 3 38,0-6 45,0 2 73,0-6 242</inkml:trace>
  <inkml:trace contextRef="#ctx0" brushRef="#br0" timeOffset="78315.63">8427 9008 7,'-7'4'296,"1"-4"46,0 0 39,6 0 29,-7 0 28,1 0 22,6 3 21,-7-3 18,7 0 14,0 0 10,-7 0 9,7-3-53,0 3-88,7 0-72,-7-4-61,0 4-45,7-4-35,-1 4-30,1-3-25,5-1-23,-5 0-21,6 1-17,0-1-14,7 0-13,-7 1-14,6-1-12,-5 0-15,5 4-17,0-3-18,0 3-21,1-4-23,0 4-27,-1 0-31,1 4-35,0-1-35,-1 1-50,1 0-54,0-1-53,-8 5-52,8-1-40,-7 4-32,-1-4-8,2 4 2,-1 4 14,-6-4 16,-1 4 25,0 0 30,1-1 32,-7 4 36,-7-3 49,7 3 54</inkml:trace>
  <inkml:trace contextRef="#ctx0" brushRef="#br0" timeOffset="78480.06">8622 9378 0,'-19'18'70,"-8"1"223,8-5 51,0 5 39,0-4 33,5-4 30,1 3 26,-6-3 25,12 0 22,-6-4 18,0 4 17,7-3-20,-1-5-41,0 5-58,1-1-70,6-3-55,-6-1-48,12 1-36,-6-4-31,6 4-28,1-4-27,0 0-24,5 0-22,2 0-19,5 0-21,1-4-22,0 4-22,-1 0-23,7-4-25,0 1-21,6-1-23,-5 0-28,-1 1-28,6-1-36,1 0-40,-1 4-47,1-3-53,-1-1-71,1 0-78,-1 1-49,1-1-32,-1 0-7,7 1 5,-5-1 11,-2-3 15,1 3 22,-1-3 26,1 0 35,6-4 37,-13 3 48,13-3 53</inkml:trace>
  <inkml:trace contextRef="#ctx0" brushRef="#br0" timeOffset="79351.95">11449 6616 73,'0'-11'186,"0"0"20,0-4 22,7 4 20,-7-3 22,-7 3 26,7 0 28,0 0 19,0 0 17,-6 0-19,-1 0-37,0 4-31,7-4-29,-12 3-21,4 0-19,2 1-20,0 0-18,-7 0-19,6 3-19,-6-3-24,1 7-25,-2-4-17,-5 0-12,6 4-6,-7 4-3,7-4 0,-7 4 2,1 3 2,-1 0 0,-6 4 2,7 1 3,-1 2 4,1 4 4,0 1 5,-1 3 3,0 3 2,1 4 1,5 1 1,2 3 0,-1 7-2,-1 0-2,2 1-1,-2 3-1,8 3 0,0 5 2,6-1-2,-7 4-3,7 0 0,0 0-2,0 4-1,7-1-2,-1 4-1,-6 1-1,6-1 0,2-3 1,4 3 0,-6-3 1,1-1-3,0 0-2,-1-2-3,7-5-3,-13 0-3,6-3-3,2-1-3,-8-3-3,0 0-2,0 0-4,0-4-2,0 1-1,-8-4-4,2-5-2,0 5-4,-7-7-1,6 2-3,-6-6-1,1 0-5,-2-4-5,1-1-6,-7-2-8,8-1-9,-2-3-8,-5 0-10,6-1-11,0-3-14,-7-4-16,8 1-18,-2-1-19,-5 0-25,6-3-27,0-4-31,-1 4-28,2-4-42,-2-4-51,8 0-52,-7 1-53,7-1-32,-1-3-21,7-1-3,-7-2 6,7-1 14,0 0 17,0 0 22,0-4 27,7-3 32,0 0 34,6-1 47,-1 1 75</inkml:trace>
  <inkml:trace contextRef="#ctx0" brushRef="#br0" timeOffset="80155.59">11989 7253 75,'0'-3'157,"0"-1"13,0-3 12,0 3 15,0-3 15,0 3 18,0 0 20,0 1 17,0-1 15,-6 1-15,6-1-29,0 0-19,0 4-14,0-3-10,0 3-5,0 0-5,0-4-1,0 4-6,0 4-8,0-4-13,0 3-13,0-3-15,0 8-13,-6-5-11,6 4-8,0 1-4,0 3 1,0 0-1,0 0-1,0 3-6,0-3-4,0 7-5,0-2-2,0 2-3,6 0 0,-6 0-1,0-3-1,6 7 0,-6-4-1,8 0-1,-2 1 2,0-1 0,0-3 0,1 3 2,0-3 1,6-1 0,-1 1 2,2 0-3,-2-4-3,2-1-3,5 1-6,1-3-3,0 0-4,5-5-6,1 1-5,0-4-6,7 0-6,-1-4-7,1-3-4,-1 0-6,8-1-6,-1-7-5,-6 4-6,5-7-8,1 3-9,-5-3-11,-2-4-10,1 4-8,-1-4-9,1 3-9,-7-3-11,-7 4-12,7 0-14,-6 0-12,-1-1-13,-6 5-12,0-1-12,1 0-21,-2 0-28,-5 5-30,-1-1-32,1 0-24,-1 3-20,-6-3-14,0 8-12,0-5-23,-6 1-29,6 3-8,-7 1 0,-6-1 9,7 4 14,-8-3 27,2 3 34,-1 0 40,0 0 41,0 3 31,-7-3 28</inkml:trace>
  <inkml:trace contextRef="#ctx0" brushRef="#br0" timeOffset="80451.74">12465 7250 0,'-6'0'164,"6"-4"113,-7 4 31,7-4 21,0 4 15,-7-3 12,7 3 11,-6 0 6,6-4 4,0 4 3,-6 0 1,6 0-45,0 0-70,0 0-53,0 0-43,0 4-29,0-1-23,0 1-14,0 0-9,0 3-4,6 0-3,-6 4 2,0 0 1,0 0 3,6 4 5,-6 0 2,7 3 0,-7 0-2,0 4-5,7 0-3,-7 4-5,0-1-2,0 1-5,6 0-3,-6 3-4,0 0-5,0 0-2,0 1-5,0-1-5,0 1-5,0 2-5,0-2-4,0-1-2,0 1-6,-6 2-2,6-6-5,0 4-3,-7-1-2,7-4-5,0 1-3,0-4-4,-7 3-8,7-6-9,0-1-10,-6 4-10,6-7-10,0 0-8,0-4-13,0 3-11,-6-3-19,6-4-24,0 1-30,0 0-33,0-5-40,6 0-44,-6-3-44,0-3-48,6 0-46,-6-2-48,7-2-22,-7 0-8,7-8 2,-1 4 8,1-3 15,-1-5 22,0 1 29,8 0 33,-8-5 41,7 5 45</inkml:trace>
  <inkml:trace contextRef="#ctx0" brushRef="#br0" timeOffset="81165.45">13441 6902 4,'8'-12'260,"-8"1"43,6 4 40,0-4 25,-6 4 20,7 0 15,-7-1 14,7 1 12,-7 0 9,0-1 1,6 5-8,-6-5-48,0 5-69,0-5-63,0 5-59,0 3-45,0-4-40,0 1-26,0 3-19,0 0-15,0 0-12,0 0-11,0 0-9,0 3-6,-6 1-5,6-1-2,-7 5-1,7-1 1,-7 0 1,1 1 3,6 3 1,-6 0 0,-2 0 0,2 3-2,-6-2-4,5 2-6,0 1-6,-6-1-9,7 1-9,-8 3-9,8-3-8,-6-1-11,4 1-9,-4 0-12,-1 0-14,6-1-24,-6 1-29,7-4-27,-8 4-27,8-8-16,0 4-12,-7-4-6,6 4-4,0-7 0,1 3 2,6-3 5,-6-1 7,0-3 13,6 0 14,-8 0 27,8-3 35,-6 3 36,6-8 38,0 5 39,0-8 38,0 3 41,0-2 41,6-1 41,-6 0 35,8 0 26,-8 0 18,6-4 15,-6 4 11,6 0 9,0-4 7,-6 4 2,7 0-1,0 0-13,-7 4-17,6-4-26,1 4-29,-7-1-31,6 1-29,-6 3-22,6 1-15,2-1-14,-8 0-11,6 4-11,-6 0-11,6 0-9,0 4-9,-6 0-5,7-1-2,-7 1-1,7 3 1,-1 4 0,1-3 0,-7 3 0,6 0-1,-6-1-4,6 1-6,2 4-8,-8 0-9,6-4-11,-6 4-9,0-1-12,6-3-11,-6 4-13,0-1-13,0-3-23,0 4-28,6-4-32,-6 0-35,0 0-25,0-3-22,0 3-15,-6-4-9,6 0-6,0-3-3,0 0 2,0-1 3,-6-3 8,6 0 8,-6 0 21,6-3 23,0-5 32,-8 5 36,2-5 34,6-3 31,-6 4 30,6-4 25,-7-4 27,7 4 22,-6-4 23,6 1 21,-7-1 25,7 1 28,0 3 34,-7-4 36,7 0 24,0 4 20,-6 0 8,6 0 3,0 0-1,0 4-1,0 0-5,0 3-5,0-3-9,0 7-10,0-4-18,6 4-21,-6 0-28,7 0-31,-7 4-24,7-1-19,-7 1-13,6 3-7,1 0-7,-1 1-6,-6-1-6,6 0-6,2 1-4,-2 3-3,0 0-4,0-4-4,2 4-7,-2-3-7,-6 3-14,6-4-16,1 0-31,-1 4-41,-6-4-37,7 1-40,0-1-29,-7-3-26,0 3-25,6-3-28,-6-1-31,0 5-34,0-8-14,0 3-5,0-3 6,0 0 13,0-3 28,0-1 39,0 0 38,-6-3 38,6 0 30,0-4 52</inkml:trace>
  <inkml:trace contextRef="#ctx0" brushRef="#br0" timeOffset="81345.68">13384 6913 140,'0'-15'191,"-8"4"26,8 3 32,-6 1 35,6 0 39,-6 3 26,6 1 21,-6 3 15,6 0 12,-8 0-27,2 3-47,6 5-27,-6-1-21,-1 1-15,7-2-13,-6 6-22,6-1-28,0 0-34,-7 0-37,7 0-25,0 3-21,0-3-13,7 0-11,-7 0-9,6 4-8,-6-4-7,7 0-10,-1 0-10,-6 0-12,6-4-12,2 4-13,-2-3-13,0 3-14,0-4-23,2 0-29,-2 0-41,0 1-51,1-5-42,-1 5-40,1-5-43,0 1-45,-1 0-28,0-1-16,0 1-5,-6 0 1,8-1 9,-2-3 11,0 4 19,1-4 28,0 0 41,-1 0 50,1 0 42,-1 0 151</inkml:trace>
  <inkml:trace contextRef="#ctx0" brushRef="#br0" timeOffset="86426.7">14080 7293 0,'0'-3'38,"0"-1"95,0 4 8,0-3 8,0-1 8,6 0 8,-6 1 8,0-1 10,0 0 10,0 1-5,0-1-14,8 0-6,-8 1-6,0 3 9,0-4 14,0 0 12,6 1 12,-6-1 8,0 0 2,6 1 2,-6-1-3,0 0-1,0 1-6,7-1-7,-7 4-9,0-3-12,6-1-13,-6 0-17,0 1-19,7-1-16,-7 0-13,0 1-10,0 3-8,0-4-6,6 0-4,-6 4-6,0-3-7,0 3-7,0-4-6,0 4-9,0 0-9,0-4-8,7 4-6,-7 0-9,0 0-6,0 4-6,0-4-3,0 4-2,0-1-2,0 1 0,0 0 1,6 3 1,-6 4 1,0 0 4,0 0 2,0 3 3,0 1 3,0 3 2,0 0 1,0 4 1,0 1-1,0 2 0,0 1 0,0 3-1,0 0 0,-6 1 0,6-1 0,-7 4-1,7-4-3,0 5 0,-6-5-1,-1 4-2,7 0 0,-6-4 0,6 4 1,-7-4 0,1 4 2,6-4-1,-6 1-1,6-1-2,-8-3-4,8-1-6,-6-3-6,6 4-10,-6-4-9,6-3-11,0 2-12,-7-2-13,7-1-13,0-3-16,0-5-16,0 5-18,0-4-17,0 1-14,-6-2-10,6-2-13,0-1-13,6 0-16,-6 1-17,0-5-15,0 1-15,0-4-12,7 4-10,-7-8-15,0 4-18,6-4 1,0 1 9,-6-5 11,8 1 10,-2 0 17,0-5 20,1-2 25,-1 3 27,1-8 26,-1 5 91</inkml:trace>
  <inkml:trace contextRef="#ctx0" brushRef="#br0" timeOffset="86765.64">14536 7389 207,'6'-11'265,"-6"0"37,0 4 35,7-4 24,-7 3 17,0 1 14,7 0 12,-7 0 7,0 2 6,0-2-27,0 3-47,0 1-47,0-5-49,6 5-46,-6-1-42,0 4-36,0-3-37,0 3-22,0-4-16,0 4-11,7 0-7,-7 4-5,0-4-4,0 3-1,6 1 0,-6 3 3,6-3 4,-6 7 4,8-3 5,-8 2 3,6 5 4,-6-4 2,6 7 0,-6-3-1,6 3-1,-6 4 0,0-4-2,8 5-1,-8 2-1,0-3-3,0 4-3,0-1-2,0 1-4,0 0-2,0-1-3,0 1-3,0 3-1,0 0-3,0-3-2,0 4-2,0-5 0,-8 4-2,8 1-1,0-4-4,0 3-4,0-4-10,0 5-10,0-5-11,0 4-10,0-3-10,0 0-10,-6-4-14,6 3-15,0 1-30,0-4-38,0 0-39,0-3-47,0-1-35,0 0-33,0 0-36,0-3-35,0 0-22,0-4-15,0 4-3,0-4 3,0-4 11,0 0 13,0 0 28,0-3 36,0 0 39,0-1 45,0-3 39,0-3 147</inkml:trace>
  <inkml:trace contextRef="#ctx0" brushRef="#br0" timeOffset="86982.53">14236 8041 72,'-12'-8'318,"-2"1"40,1 0 28,1 0 21,-2-1 19,8 1 13,0 3 11,-1-3 11,0 0 8,7-1 7,-6 1 6,6 0-67,0-1-105,0-2-74,6 2-60,1-3-38,0 0-29,5 0-21,-5 0-17,12 0-13,-6 0-12,7-4-11,0 4-11,-1-3-11,1-1-13,0 4-13,-2-3-14,9 3-13,-7-4-14,-2 4-12,2 0-13,0 3-13,-1-3-13,-5 1-29,5 2-36,-6 1-45,0 0-49,1-1-38,-8 5-33,6-5-37,-5 1-37,0 3-15,-1-3-2,-6 3 5,7-3 8,-7 4 12,0-5 11,0 5 29,0-5 34,0 0 47,-7 2 50</inkml:trace>
  <inkml:trace contextRef="#ctx0" brushRef="#br0" timeOffset="87528.82">14159 6872 29,'-7'0'181,"7"4"15,-7-4 13,7 0 9,-6 3 8,6-3 12,-7 5 12,7-5 13,0 3 15,-6-3-12,6 0-27,0 3-30,-7-3-32,7 0-20,0 0-13,0 0-5,0 0-1,0 0 1,0 5 2,0-5-3,0 0-7,0 0-9,7 0-13,-7-5-8,6 5-8,-6 0-4,7 0-3,-1-3-7,1 3-7,6-3-10,-7 3-11,1-5-12,6 2-9,0-4-7,0 3-3,0-3-3,-7 3-1,8-3 0,-2-1-2,2 1 1,-1-4-1,-1 4 2,2-4 2,-2 3 2,2-2 1,-1-1 1,-1 3 3,2-3 2,-2 0 4,2 0 2,-8 0 3,7 4 2,1-4 3,-8 0 4,6 3 1,-4-2 3,4 2 3,-5-3 1,0 4 1,-1 0 1,1-1 1,-1 1-1,0 3-2,2-3-1,-2 3-3,0-3-3,0 4-7,-6-2-5,7 2-6,-7-1-6,7 4-5,-7-4-6,6 4-4,-6 0-4,7 0-3,-7 0-3,6 4-3,-6-4-1,6 4-2,2-1-1,-8 5 2,6-4-1,0 3 0,0 4-3,2-4-6,-2 4-5,0 0-8,1 0-8,-1 0-13,1 4-12,0-4-11,-1 3-19,0 1-23,0 0-33,2 3-41,4-3-37,-5 3-34,-1 0-26,8-3-21,-8 3-27,7 1-30,-6-4-19,5 3-14,-5-4 0,6 5 4,0-5 14,0 1 21,0 0 33,1-1 40,-2-3 37,8 4 38,-7-4 29,7 0 149</inkml:trace>
  <inkml:trace contextRef="#ctx0" brushRef="#br0" timeOffset="87976.62">15370 7177 70,'0'-4'210,"0"0"42,0 4 42,0-4 34,0 4 26,0 0 20,0-3 15,0 3 11,0-4 6,0 4-21,0 0-37,0-4-38,0 4-39,0 0-35,0 0-37,0 0-38,0 0-40,0 4-31,0-4-25,-7 4-18,7-1-14,0 1-7,0 0-3,0 3-2,0 1 1,0-1 4,0 0 4,0 4 4,0 0 4,0 4 2,0-4 2,0 3 2,0 5 1,0-5 3,0 1 1,7 3 0,-7-3 2,6 3 1,-6-3 1,6 3 1,2-3 2,-2 3 0,0-3 0,0-1 1,8-2-1,-8 2-1,7-3 0,-6 0-2,6 0-2,-1-4-3,8 4-2,-6-7-3,5 3-3,1-3-6,-1 0-4,7-1-3,-6-3-6,6-3-3,0 3-3,-1-4-4,2-3-3,5-1-3,-6 1-2,1 0-5,5-4-7,-6 4-5,0-4-9,1-4-8,-8 4-8,7 0-12,-6-4-12,-1 4-13,1 0-16,-8 0-15,2 0-16,-2 0-22,-5 0-27,6 0-37,-6 4-44,-1-4-34,-6 4-30,0-1-24,0 1-21,0-1-27,-6 1-28,-1 0-9,1 3 3,-1-3 9,-6 3 14,0 1 21,0-1 25,0 0 42,-7 4 49,8-3 39,-8-1 37</inkml:trace>
  <inkml:trace contextRef="#ctx0" brushRef="#br0" timeOffset="88245.69">15702 7239 71,'0'0'272,"0"0"39,-6-4 33,6 4 25,0 0 23,0-4 18,0 4 14,0 0 12,0-3 10,0 3-5,0 0-12,0 0-54,0 0-75,-8-4-58,8 4-51,0 0-36,0 4-30,0-4-20,0 0-17,0 3-12,8 1-9,-8 0-8,0-1-3,0 5-3,0-1 1,0 0 2,6 4 3,-6 0 5,0 4 4,6-1 1,-6 5 1,0-1-3,7 1-2,-7 3-4,0-1-3,6 1-4,-6 4-3,0-4-5,0 4-4,0-1-4,7 1-7,-7 3-4,0-3-3,0 0-4,0-1-4,0 5-3,0-5-3,0 1-7,0-4-5,0 4-12,0-1-13,0-3-15,0 0-17,0 0-23,0-3-23,0 3-25,0-4-27,0-4-30,0 5-34,0-5-49,0 1-55,7-1-49,-7 2-45,6-5-34,-6-1-28,6-2-5,1-1 5,0 0 14,-1-3 21,7 0 24,0-4 26,0 0 30,0 0 34,0-4 47,7 0 56</inkml:trace>
  <inkml:trace contextRef="#ctx0" brushRef="#br0" timeOffset="89051">16744 7704 97,'0'-4'197,"0"1"27,0-5 28,0 5 33,0-1 32,0-3 26,0 3 18,0 0 13,0 1 10,0-1-22,0 0-39,0 1-34,-7-1-32,7 0-25,0 4-22,-6-3-27,6 3-29,0-4-28,-7 4-32,7 0-21,-6 0-18,0 0-11,-2 0-9,2 4-5,6-1-3,-12 5 0,5-5 1,0 5 1,-6-1 2,7 4 2,-8 0 3,8 0 1,-6 0 0,4 3 0,-4 2 1,5-2-1,-6 4-1,0-3-1,7 0-1,0 3-3,-2 0-2,2-3-3,0 3-1,-1-3-3,7 0-1,-7 3-3,7-3-1,0-1 0,0-3-1,0 4-1,7-4 0,-7 0-1,7 0-1,-1-4-4,0 4-3,2-8-3,4 2-4,-6-2-6,8 1-5,-1-8-6,-1 4-6,-4-8-7,10 1-5,-4 0-7,-1-4-5,0-4-1,0 1-2,-1-5 0,8-2 0,-7-1 2,-6 0 3,6-4 2,0-4 4,-6 1 3,5 0 5,-5 0 6,0-5 9,-1 2 7,1-1 9,-1 0 5,0 0 6,1 0 9,-7 0 7,7 4 10,-1 3 8,-6 0 8,6 0 9,-6 5 5,0 2 5,0 1 1,8 0-2,-8 3-5,0 4-3,0 0-8,0-4-7,0 8-7,0 0-6,6-1-8,-6 5-6,0 3-5,0-4-5,0 4-2,0 4-2,0-1 1,0 1 4,0 3 3,0 1 3,0 2 5,0 5 4,0 0 4,0 0 3,0 7-1,6-4-1,-6 4-1,0 0-3,0 3-1,0-2-3,0 2-3,0 1-2,7-1-7,-7 1-5,6-1-11,-6 2-10,7-6-11,-1 5-11,1 0-13,-1-5-14,0 6-15,2-6-13,-2-2-16,0 3-15,7-4-29,-6-4-39,0 5-43,5-8-48,2 3-39,-8-6-34,7 3-33,0-4-33,0-3-11,0 0 0,0-1 9,0-3 9,7-3 13,-7-1 14,0 0 30,7-3 36,-8 0 47,1-5 51</inkml:trace>
  <inkml:trace contextRef="#ctx0" brushRef="#br0" timeOffset="89433.27">17304 7667 0,'-6'0'9,"6"-3"166,-7 3 18,7-4 20,0 4 22,-7-4 25,7-3 30,0 3 28,0 1 26,0-4 16,0-1 7,0 1-25,7 0-40,-7-4-25,7 3-17,-1-3-12,-6 0-7,6 0-12,1 0-12,0 0-20,-1 0-21,7 0-24,-7 0-23,2 0-17,4 0-13,-6 0-10,1 4-10,0-1-8,-1-3-10,7 8-10,-7-5-12,2 5-10,-8-5-10,6 5-7,0 3-8,1-4-4,0 4-5,-1 0-1,-6 0-1,6 4 0,1-1 0,-1 1 1,1 0 2,0-1 2,-1 5 2,0-1 2,1 0 1,0 5 3,-1-5 0,0 0-1,1 4-1,-1-3 1,8 3-1,-8-4 1,0 4-1,2-4 1,-2 0 1,6 4 0,-5-3 1,6-1-4,-6 0-3,-1-3-3,8 3-6,-2-3-7,-6-1-7,8 2-7,-1-2-10,0-3-9,-6 3-9,5-3-13,2 0-16,-2-3-24,1 3-29,1-3-38,-2-2-45,2-2-32,-2 4-29,2-5-23,-8 1-21,7 0-28,-7-1-33,1 1-13,0-4-3,-1 4 6,0-1 11,1 1 22,-7 0 30,0 0 38,0-1 45,0 5 38,-7-5 33</inkml:trace>
  <inkml:trace contextRef="#ctx0" brushRef="#br0" timeOffset="89679.57">17702 7506 155,'-7'4'202,"0"-4"24,1 4 28,6-1 35,-7 1 37,1-1 28,0 5 21,-2-5 16,8 1 11,-6 0-22,0-1-38,0 5-25,6-1-19,-8 0-15,2 1-11,0-1-15,-1 4-21,1-3-25,-1 3-30,7 0-21,-7 3-16,1 1-11,0-1-8,0 1-10,6 0-7,-8-1-8,8 4-9,-6 1-7,6-1-10,-6 1-8,6-1-6,0 0-8,0 0-7,0 4-6,0-3-6,0-1-5,6 1-5,-6-1-2,6 0-4,-6 0-4,8 1-2,-2-1-5,0-4-4,0 5-8,1-4-7,0-4-10,-1 3-10,1-3-13,5 4-16,-4-8-18,-2 4-20,6-4-20,-4 1-23,4-5-31,1 5-38,-6-5-48,6-3-52,-1 0-50,2 0-46,-1 0-36,7-3-29,-8-1-8,8-3 2,-7-1 12,7 1 15,-1-4 19,0 0 20,1 0 32,7 0 40,-9-3 49,9-1 55</inkml:trace>
  <inkml:trace contextRef="#ctx0" brushRef="#br0" timeOffset="91646.13">10531 9371 39,'0'0'117,"-7"0"5,7-4 3,0 4 4,0 0 5,-6 0 5,6 0 1,0 0-7,0 0-14,0-3-17,0 3-20,0 0-13,0-4-8,0 4-4,0 0-1,0-4 1,0 4 3,0 0 3,0-3 2,0 3 8,0-4 7,0 4 7,0-4 9,0 4 6,0 0 7,0-3 9,6 3 7,-6 0 7,0 0 5,0-4 5,7 4 3,-7 0 2,0-4 1,0 4-4,6 0-5,-6-3-8,6 3-8,-6 0-9,8 0-10,-8-4-9,6 4-10,-6 0-10,6 0-10,1-4-9,-1 4-9,1 0-8,-1-4-6,1 4-5,-1 0-6,0 0-2,8 0-4,-1-3-1,-6 3 0,6 0-2,-1-3-1,8 3 0,-7 0-1,7-5 0,-8 5 0,8 0-2,0-3-2,6 3-1,-7 0 0,1 0-2,6-4 0,-7 4-2,7 0 0,-6-4 0,6 4-2,1 0 0,-2-3-1,1 3 0,0 0 1,0 0 0,1 0-1,-1 0 0,6 0 0,-5 0 0,-2 0 2,7 0 0,-6 0 2,7 0 0,-1 0-1,-5 0 2,5 0 0,1 3 0,-7-3-2,6 0 2,1 0 0,-1 4 1,-5-4-1,5 0-1,1 4-2,-1-4 1,1 0-1,-7 0 0,6 0 0,1 0 0,-1 3-1,-5-3 0,5 0 0,1 0 0,-1 0-1,-6 0 1,7 5 0,-1-5 0,-6 0 1,7 0 0,0 3 0,-7-3 0,6 0 1,1 0 0,-7 3-1,0-3 1,7 0-1,-7 0 0,6 4 0,-5-4 0,-1 0 1,0 0 0,6 4 1,-6-4-2,0 0 1,0 0-1,0 0 1,7 0-1,-7 4 1,0-4 2,0 0 1,7 0 1,-8 0 0,9-4 0,-9 4 0,1 0-1,7 0-1,-1 0 1,-6 0 2,7-4-1,-1 4-1,-6 0 0,7 0 0,0 0-2,-1 0 0,-6 0-2,7 0 2,-1 0 0,1 0 0,-7 0 1,6 4-3,1-4 1,-7 4-1,7-4 0,-1 3 1,-6-3 0,7 4 0,-1 0 1,-5-4-1,5 3 2,1 1-1,-1 0 0,-6-1-1,7-3 2,-1 4 3,1 0 2,-1-4 0,1 3 1,-1-3 0,8 4 1,-7-4 2,-1 0 0,7 0 0,-6 4-1,5-4 0,-5 0 1,7 0 1,-8-4-2,7 4-2,0 0-3,-7 0 0,8 0-2,-7 0 1,5 0-2,-5 0-1,-1 0-2,7 0 2,-6 0-1,-1 0-2,8 0 0,-7 4 0,-1-4 0,1 0 1,-1 3-1,1-3 1,-1 0-1,1 0 0,-1 4 0,1-4 1,-1 0 0,1 0-1,-7 0 0,6 0 1,1 0 1,-1 0-1,1 0-1,-7 0 0,7-4 0,-1 4 2,1 0 1,-7-3 0,6 3-1,1-4-1,-7 0 0,6 4 2,1-3 0,-7-1-2,7 0 0,-1 4 1,-6-3 1,7-1-1,-7 0-1,7 4 0,-7-3 0,6-1 0,-5 4 0,-1-4 0,6 1-1,-6 3-1,1-4-1,-2 4 1,1-4 0,7 0 0,-7 4 0,0 0 1,0-3 0,0 3-1,0-3 0,0 3-1,0-5 1,0 5 1,7-3 0,-7 3 0,0 0 0,7-4-1,-7 4 0,0-4 0,7 4 0,-1-3-1,-7 3 2,9-4 1,-2 4 1,1-4 0,-8 4 0,9-3 2,-2 3 1,1 0 1,-1-4 2,7 4 3,-7-3 3,1-1 4,-1 4 4,7-4 4,1 4 2,-1-3 3,0 3 5,-1-4 7,9 4 5,-9-4 5,8 4 2,-7 0 3,6-3 1,1 3 2,0-4-2,0 4-2,-1-4-3,1 4-1,-1-3-4,1 3-4,-7-4-4,7 4-6,-1-4-6,-6 4-5,7 0-5,-7 0-4,-7-3-4,7 3-4,-6 0-7,-7 0-5,6 0-10,-5-4-13,-1 4-15,-6 0-18,-1 0-18,1 0-18,-8 0-28,2 0-33,-2 0-49,-5 0-55,0 0-69,-1 4-76,-6-4-37,0 0-19,-6 0-3,-1 0 6,-6-4 10,-7 4 16,1 0 16,-7-4 18,0 4 27,-7-3 35,-5-1 46,-9 0 138</inkml:trace>
  <inkml:trace contextRef="#ctx0" brushRef="#br0" timeOffset="92465.6">12895 9928 133,'0'-4'182,"-7"1"15,1-1 17,6 0 18,-7 1 19,1-5 18,0 5 20,-8-2 13,8 2 13,-1-1-24,-6 1-40,0 3-27,7-4-15,-8 0-14,2 1-11,-2 3-12,2 0-14,-8 0-15,7 0-18,-7 0-16,8 0-17,-8 3-11,1 1-11,-1 0-10,0 3-8,1 1-7,-1-1-4,7 4-3,-6 0 0,-1 0 0,7 3 2,-7 5 2,8-1 3,-8 4 1,7 0 1,7 4 0,-8-1 1,8 5-1,0-1 1,-1 4-1,0 4 0,7 3 1,0 0 0,0 1-2,7 6-1,0-3-1,-1 4-2,6 3-2,2-4-1,-1 5-2,0-1-1,6-3-2,-5 3-1,5 0-2,1 0-2,-1-3-2,0 0-6,-5-1-2,5-2-3,1-2-3,-8-3-1,2-2-2,-8-2-2,8 1-1,-8-5 0,1-2-1,-1-1-2,-6 0-1,0-3 1,0-4 0,0 0 2,-6 0-1,-1-3-2,1-1-1,-1 0-3,-6-3-4,7-4-4,-8 0-4,2-4-4,-2 4-4,1-8-2,1 5-3,-2-5-4,-6 1-4,8-4-6,-1 0-4,-1 0-9,2 0-6,-2-4-9,2 1-8,5-1-9,-6-3-13,6-1-14,7 1-20,-6 0-22,6 0-28,0-4-31,0 0-32,6 0-31,1-4-24,0 1-20,6-2-22,-1 2-26,2-1-6,5-3 4,1 3 12,-1-3 15,0 3 20,1-3 24,7 0 31,-1-1 34,-7 1 35,7 0 80</inkml:trace>
  <inkml:trace contextRef="#ctx0" brushRef="#br0" timeOffset="92891.37">13514 10389 77,'6'-11'246,"-6"4"36,6-4 31,-6 4 26,0 0 20,0-1 16,7 0 14,-7 5 12,0-5 9,0 1-10,0 3-21,0 1-49,0-1-64,0 1-50,0-1-42,0 0-35,0 1-34,0 3-24,0 0-19,0 0-15,0 0-12,0 3-7,0 1-7,0 0-1,0-1-3,0 1 2,0 3 2,0 5 6,0-6 3,-7 6 4,7 2 3,0-3 2,0 4-1,0 0 1,0 3-2,0 0-1,0 0-3,0 1-2,0-1-3,7 1-2,-7 3-1,7-1-2,-1-2-2,1 3 2,-1-4 0,0 4 2,2-3 3,4-1 4,2 0 2,-2-3 4,1-1 2,1 1 2,4-1 1,2-3 0,0 1-1,-1-5 0,7 0-3,-6 1-1,6-8-2,7 3-3,-7-3-5,7-3-5,-1 3-3,1-8-6,-1 1-2,1-4-4,-1 0-3,1 0-5,-1-4-6,1 1-7,-1-1-9,-6-3-10,7 3-9,-7-3-10,0 3-10,-7-4-11,1 5-11,0-4-13,-1 3-14,-5 4-16,-2-4-19,2 1-28,-8 3-37,0 0-30,1 0-29,-1 0-20,-6 4-15,0-5-14,-6 5-12,6 0-23,-7 3-29,1-3-10,-8 3 1,2 0 10,-2 1 15,2-1 31,-1 1 39,-7-1 38,0 0 35,1 4 29,-1-3 25</inkml:trace>
  <inkml:trace contextRef="#ctx0" brushRef="#br0" timeOffset="93162.96">13950 10378 0,'0'0'128,"-6"0"95,6 0 24,0 0 21,-7 0 21,7 0 15,0 0 16,0 0 13,0 4 12,0-4 5,-7 0 2,7 0-32,0 4-53,0-4-34,0 3-26,0 1-20,-6 0-18,6 3-17,0 0-14,0 1-10,0 2-9,-7 1-6,7 0-6,0 4-6,-6 0-6,6 0-4,0 7-4,0-4-4,-7 4-2,7 0-3,0 0-3,0 4-3,0-4-3,-6 3-5,6 1-6,0-1-4,0 1-6,0 3-5,0-3-7,0 0-4,6-1-6,-6 1-3,0 0-4,0-1-5,7 1-4,-7-4-9,0 3-10,0-3-11,6-3-12,-6 3-12,7-4-12,-7-3-14,0 3-14,6-3-13,-6-5-12,7 5-21,-7-4-27,7-4-40,-7 1-46,6-1-36,0 1-30,-6-5-35,7 1-38,0-4-21,-1 0-13,0 0 1,1-4 4,6 1 11,-6-5 9,5-2 20,-4-2 27,4 1 38,1-4 50,0 1 41,0-4 146</inkml:trace>
  <inkml:trace contextRef="#ctx0" brushRef="#br0" timeOffset="93780.32">14842 10235 77,'13'-14'284,"0"-1"31,0 4 25,1-3 20,-8 2 17,7 1 15,-7 0 14,7 0 14,-6 4 14,-1-4 6,1 4 2,0 0-61,-1-1-97,-6 1-62,6 3-46,1-3-33,-7 3-28,0 1-20,0-1-19,7 0-14,-7 4-13,0 0-12,0 0-14,-7 0-10,7 4-9,0 0-3,0-1-2,-7 1 1,1 3 3,6 1 2,-6 3 3,-1 0 1,0-1 0,1 1 0,-1 4-2,1 0-3,-1 0-4,1-1-6,-7 1-7,7 3-9,-2-3-9,-4 3-11,5 0-10,1-3-10,-7 3-11,6 0-11,1-2-12,-8-2-13,8 1-14,0-1-12,-1 1-11,0-4-7,1 0-4,0 0 1,-1-4 3,7 4 1,-6-4 1,-1-3 4,7 4 5,0-5 12,-7-3 14,7 4 18,0-4 19,0-4 21,0 1 23,0-1 22,0-4 22,0 1 21,7 0 23,-7-1 22,0-3 22,7 1 20,-1-1 20,1 0 14,-7-4 13,6 4 7,0 0 7,1 0 1,0 0-2,-1 0-6,-6 0-10,6 3-13,2-2-17,-2 2-14,0 5-14,-6-5-16,7 5-14,-1-1-15,1 4-14,-7-4-12,6 4-12,1 0-8,-7 4-7,6-4-6,0 4-6,-6-1-7,8 5-10,-8-5-11,6 5-12,-6-1-15,6 4-16,-6-3-20,0 3-22,0 0-28,0-1-30,-6 1-33,6 0-35,0 0-30,-6 0-23,-2 0-17,2-3-12,6 2-14,-6 1-11,-1-3-7,1-1 0,-1 0 11,1 1 17,-1-4 25,1-1 28,0 1 43,-2-4 49,2 0 61,6 0 65,-6-4 59,-1 1 57,7-1 61,-7 0 61,7-3 56,-6-1 55,6 1 42,0-4 35,0 0 29,0 4 24,0-4 13,0 0 7,0 0-11,6 0-18,-6 4-19,0-4-20,7 0-27,-7 4-28,7-4-32,-1 3-31,-6 0-30,6 1-31,2 0-25,-8 0-23,6 3-22,0 0-22,1 1-20,-1-1-19,1 4-16,-1-4-14,1 4-11,-1 4-9,0-4-6,8 4-7,-8-4-8,1 7-7,-1-3-10,7-1-10,-6 5-12,-1-5-14,1 4-18,6 4-18,-7-3-25,1 0-27,6 3-32,-6-1-36,-1-2-45,0 3-53,8 0-52,-8 0-53,0 0-36,2 0-25,-2-1-6,7 1 4,-7 0 12,1 0 15,6-3 24,-7 3 27,8-4 30,-2 1 37,-5-1 47,6 0 54</inkml:trace>
  <inkml:trace contextRef="#ctx0" brushRef="#br0" timeOffset="94243.59">15728 10335 0,'7'-5'90,"-7"5"133,6 0 22,-6-3 18,6 3 16,-6 0 17,7 0 17,-7 0 17,0 0 18,0 0 9,7 3 6,-7 2-28,0-5-46,0 3-36,0 5-32,0-5-22,-7 4-15,7 1-12,0-1-10,0 4-11,0 0-14,0 0-13,0 4-13,0-5-12,0 5-8,0 0-8,0 3-6,7-3-5,-7 0-3,6 3-3,0 0-2,1 0-2,0-3 0,6 3 0,-7-3 1,7 0-1,0 3 1,7-7 0,-7 4-3,6-4-2,0 0-4,1 0-2,0-4-4,6 0-5,0-3-3,-6 0-5,12-1-5,-6-3-5,0 0-5,7-3-3,-7-1-5,7-3-5,-1-1-5,-6 1-9,7-4-12,-7 0-11,7 0-14,-8-3-13,1 3-13,0-8-15,-6 4-15,-1 1-23,1-5-24,0 5-26,-8-1-28,1 1-36,1-1-36,-8 0-36,0 1-33,2-1-33,-8 4-33,0 0-18,0 0-11,-8 0 3,2 0 10,0 4 17,-1-4 23,-6 3 26,0 1 27,0 0 35,-6 3 41,5-3 43,-5 3 170</inkml:trace>
  <inkml:trace contextRef="#ctx0" brushRef="#br0" timeOffset="94492.12">16126 10324 254,'0'0'332,"0"3"34,-8-3 26,8 3 16,0-3 14,0 5 12,0-5 10,0 0 10,-6 3 7,6-3-15,0 0-27,0 4-61,0-4-78,0 4-56,0-1-45,0 1-27,0-1-18,0 1-14,0 3-8,0 1-7,0-1-7,0 0-1,0 4-5,0 0-1,0 4-1,0-1-6,0 1-8,6 0-8,-6 7-8,0-4-5,8 4-5,-8-4-5,0 4-3,6 4-4,-6-4-5,0 4-6,0-4-4,6 3-7,-6 1-8,7-1-9,-7 1-14,0-4-15,6 4-16,-6-1-18,7-3-20,-7 4-23,0-4-24,6 0-27,-6-3-25,7-1-47,-7 0-59,0 0-56,6-3-54,-6-1-47,6-2-46,2 3-16,-2-8-1,0 4 10,1-8 15,0 5 19,-1-5 22,7-3 25,0 0 24,0-3 49,0-5 57</inkml:trace>
  <inkml:trace contextRef="#ctx0" brushRef="#br0" timeOffset="95095.46">17187 10605 0,'0'0'42,"6"0"163,-6 0 26,0 0 23,0-3 21,0 3 21,0 0 25,0 0 21,0 0 19,0 0 11,-6 0 6,6 0-25,-7 0-39,1 0-33,6 0-30,-7 3-22,1-3-19,-1 4-16,-5-1-14,4 2-18,2-2-19,0 1-18,-7 3-16,6 1-12,-6-1-12,7 0-7,-1 0-7,-6 4-7,7-3-7,-1 6-5,0-3-7,1 0-6,0 0-4,-1 4-5,1-4-3,6 4-3,-7-1-4,7-3-2,0 4-4,0 0-5,0-1-4,0 1-5,7-4-6,-7 3-3,6-3-5,1 1-6,-1 2-3,0-6-7,1 3-6,0-4-5,5 0-6,-5 1-7,6-5-5,0 1-6,0-4-3,0 0-4,1 0-2,-2-4-3,1-3-1,0 0 0,6-1 2,-5-6 2,-1-1 2,6-4 4,-6 1 3,1-4 5,-2-3 7,8-1 7,-14-3 7,8-1 11,-1-3 11,-1 0 14,-4 4 14,4-8 14,-6 4 12,1 4 12,0-4 15,-1 4 12,1-1 12,-7 5 11,6-1 12,-6 1 9,6 6 9,-6-2 6,8 2 2,-8 1-1,0 3-5,0 4-6,0-4-8,0 4-10,6 4-13,-6-4-12,0 4-12,0 0-11,0 3-12,0 0-8,0 4-9,0-3-7,-6 6-6,6-3-4,0 8-3,0-5-1,0 8-1,0-4 1,0 8 2,0 0 3,0-1 4,0 5 1,0 2 0,0-2-1,0 7-2,0-4-2,0 3-1,0 1-1,6-1-4,-6 5-1,0-1-2,6 0-5,1 1-7,-7-5-9,7 5-9,-1-1-10,0 0-12,1-3-13,-1-1-14,8 1-21,-8-4-22,0 0-28,1-3-30,6-1-35,-7 0-42,7-3-48,1 0-55,-8-4-53,8 0-52,-2-4-22,1-3-6,0-1 3,0 1 11,1-8 16,4 1 21,-4-1 25,5-7 32,-5 0 35,4 0 41,2-8 53,-7 5 221</inkml:trace>
  <inkml:trace contextRef="#ctx0" brushRef="#br0" timeOffset="95412.94">17982 10386 0,'0'-8'153,"0"5"107,0-5 30,0 1 31,0 0 27,0 0 27,0-1 24,6 0 22,-6 2 22,6-6 19,0 5 16,2-4-33,-2 4-60,0-4-46,1 3-40,6-3-33,-6 4-30,5 0-30,-5-1-27,0 1-26,5 0-24,-5 0-24,0-1-24,-1 5-21,1-1-20,-1 0-17,1 1-12,-1 3-9,1 0-5,-1 0-3,-6 0-1,6 0-1,2 3-1,-8-3 1,6 4 0,-6 3 2,6-3 3,1 0 0,-7 3 2,6 0 1,-6 0 2,7 1 1,-7-1 1,6 0 0,1 4 2,-1-3 0,0 3 1,2-4 0,-2 4-1,0-4-2,8 0-2,-8 4-4,7-3-4,0 0-4,0-5-7,0 4-6,0-3-6,0 0-9,7-1-8,-8 1-8,2-4-11,5 4-12,-6-4-14,0-4-15,7 4-18,-7-4-17,0 1-20,0-1-20,0 0-23,0-3-26,0 4-31,-6-5-29,5 5-29,-5-5-28,6 0-27,-6 1-18,-1 0-13,-6 0 3,6-1 11,-6 5 16,0-5 21,0 1 25,0 0 27,0-1 33,0 5 37,-6-5 36,0 1 141</inkml:trace>
  <inkml:trace contextRef="#ctx0" brushRef="#br0" timeOffset="95680.33">18424 10192 0,'-6'0'16,"-1"3"206,1-3 28,6 4 25,-7-4 25,1 4 22,-1-4 23,7 3 22,-6 1 19,0-4 16,6 4 18,-8-1-22,8 1-41,-6 0-41,0 3-37,6-4-27,-7 5-21,0-1-21,7 0-15,-6 4-19,-1 0-18,7 4-15,-6-4-17,0 3-13,6 5-12,-7-4-11,0 7-9,7-4-7,-6 0-5,6 4-4,-6 0-5,6 4-2,-7-4-5,7 4-3,0-1-3,-7 1-5,7-1-1,0 1-4,0 0-3,0-1-4,7 1-4,-7-4-2,0 3-4,7 1-3,-7-4-3,6 0-4,0 0-3,1 0-6,0-4-6,-1 1-7,0-1-8,1-3-8,-1 0-13,1-5-12,0 1-16,5 0-19,-4-3-19,-2-1-22,7 0-21,0-3-32,0 0-35,-1-4-50,2 0-58,-1 0-57,0-4-59,6 0-30,1-3-15,0-4 2,-1 4 6,1-4 15,0-4 18,-2 1 18,9-1 23,-7 0 31,6-3 38,-7-1 53,7 1 136</inkml:trace>
  <inkml:trace contextRef="#ctx0" brushRef="#br0" timeOffset="104464.63">12836 8188 27,'0'-4'168,"0"4"16,0 0 18,-6 0 22,6 0 22,0-4 26,0 4 23,-7 0 24,7-4 21,0 4-11,0-3-28,0 3-26,0-3-26,0 3-19,0-5-16,0 5-15,0-3-15,0 3-18,0-4-19,0 0-22,0 4-22,0-3-20,0 3-19,0-4-12,0 0-10,0 4-3,0 0-2,7-3 0,-7 3 2,0-4-1,0 4 2,0-4-1,0 4 3,0 0 1,0 0 2,0-3 1,0 3 5,0 0 1,0 0 3,6 0 0,-6 0 1,0 0-2,0-4-1,0 4 1,0 0 1,0 0-2,7-3 0,-7 3 1,0-4-1,6 4 1,-6-4 0,6 1 0,2 3 1,-8-4 4,6 0 4,0 1 3,1-1 5,6 0 2,-7 1-1,1-1 1,-1 0-3,8-3-3,-8 3-4,7 1-5,-6 3-6,-1-4-7,7 0-5,-7 4-7,8-3-7,-8 3-5,0 3-6,8-3-4,-8 4-4,0 0-2,1-1-2,0 5 1,-1-1 0,1 0 1,-1 4 0,-6 0 1,6 0 1,-6 4 0,8-1 0,-8 2-1,0-2 0,0 4-1,0 1 1,0-1-2,0-4-1,0 8-1,0-7 0,0 7 0,0-8-1,0 5-2,0-1-1,0 1-1,-8-5-3,8 5 0,0-8-2,0 3 0,0 1-2,0-4 0,8 0 2,-8-4 0,0 1 0,6-1 0,-6 0 1,6 1 1,1-8 1,-1 3 2,1 1 1,-1-4 1,1 0 0,-1-4 0,8 1-4,-8 3-2,7-8-4,0 1-5,-7 3-6,7-3-6,1 0-7,-2 0-8,2-1-8,-8 0-10,7 1-10,0-4-12,0 8-11,-7-8-13,8 7-12,-2-3-11,-5-1-12,6 1-17,-6 3-21,5-3-40,2 3-49,-8 1-42,8-5-40,-8 5-39,7-1-41,-7 0-13,8 1-2,-2-1 7,-6 1 11,8-1 12,-1-3 12,-6 3 24,6 0 24,-1 1 46,8-2 55</inkml:trace>
  <inkml:trace contextRef="#ctx0" brushRef="#br0" timeOffset="105929.13">12895 8243 0,'0'0'88,"0"-4"24,0 4 3,0-4 1,0 4 2,0-3 1,0 3 0,-7-4-10,7 4-15,0-4-16,0 4-16,0-3-15,0 3-12,0-4-8,0 4-7,0-4-2,0 4-1,0-3 0,0 3 2,0-4 1,0 4 2,0 0 1,0 0 3,0-4 1,0 4 2,0 0 3,0-3 3,0 3 3,0 0 2,0 0 3,0 0 1,0-4 4,-6 4 2,6 0 5,0 0 4,0 0 4,0-4 4,0 4 4,0 0 4,0-3 0,0 3 2,0 0 1,0-4 1,0 4 2,6-4 3,-6 4 3,0 0 2,0-4 2,0 1 2,0 3 2,0-3 4,7-2 4,-7 5 6,0-3 7,0 3 6,6-4 2,-6 4-1,0-4-2,0 4-4,0-3-5,0 3-7,0 0-7,0-4-8,7 4-9,-7 0-10,0-4-12,0 4-12,0 0-12,0 0-11,0 0-9,0-3-7,0 3-5,0 0-4,0 0-4,0 0-2,0 0-2,0 0-3,0 0-1,0 0-1,0 0-1,0 0 0,0 0 0,0 0 1,0 0 0,0 0 2,0 0 2,0 0 2,-7 0 2,7 0 0,0 0 3,0 0-1,0 0 2,0 0 1,0 0 1,0 0-1,0 0 1,-6 0 2,6 0 1,0 0 1,0 0-1,0 0 1,0 0-1,0 0 2,0 0-1,-7 3 1,7-3 1,0 0 1,0 0 0,0 0 0,0 0-2,0 0 0,0 0-1,0 0-2,0 0 3,0 0 3,0 4 2,-6-4 0,6 4 2,0-1 1,0-3 1,0 4 1,0 3 2,0-2 3,0-2 0,-7 4 2,7 1 2,0-1 2,0 0 1,-6 1-4,6-1-2,0 4-1,0-4-1,0 4-2,-6-4 0,6 4-3,0-3-2,0 3-1,-8-4-2,8 4 0,0-4-1,0 1-2,-6-1-2,6 1-1,0-1-3,0 0-5,0 1-5,0-5-3,-6 4-6,6-3-8,0 3-18,0-3-21,0 3-33,0-3-41,0 0-35,0-1-32,0 1-30,0 0-27,0-1-38,0 1-43,0 0-22,0-1-10,0 1-1,0-4 5,0 4 14,0-4 20,6 0 34,-6 0 39,6 0 35,-6 0 32</inkml:trace>
  <inkml:trace contextRef="#ctx0" brushRef="#br0" timeOffset="106686.83">12836 8125 0,'0'0'24,"0"-3"103,0 3 7,0 0 7,0 0 7,0 0 6,0 0 7,0 0 6,0 0 5,0 0-13,0 0-25,0 0-17,0 0-17,0 0-7,0 0-5,0 0-2,0 0 1,0 0-2,0 0-1,0 0-4,0-4-3,0 4-3,0 0-3,0 0 0,0 0 0,0 0-3,0 0-3,0 0-5,0 0-5,7 0-6,-7 0-6,0 4-4,0-4-3,0 0-2,0 0-1,6 0 0,-6 0-3,0 0 2,0 3-1,0-3 4,0 0 7,6 0 7,-6 0 9,0 4 8,0-4 10,0 0 8,0 3 6,0-3 3,0 4 4,0-4 1,8 4 1,-8-1-3,0 1-3,0 0-4,0-1-7,0 1-7,0 3-6,0-2-10,0 1-10,0-2-7,0 4-7,0-1-5,0 0-4,0 1-3,0-1-2,0 0-3,-8 4-3,8-3-2,0-1-1,0 4-3,-6-4-2,6 4-1,0-4 0,-6 1-3,6-1-2,0 0-4,-7 1-4,7 2-4,0-5-6,0 2-5,-6 0-8,6-3-10,0 3-13,-7-3-11,7-1-11,0 1-10,0 0-8,0-1-11,-6 1-12,6-4-11,0 4-10,0-4-5,0 0-6,-7 0-3,7 0-2,0 0 0,0-4 1,0 4-1,-6-4-2,6 1-3,0-1-5,0 0-2,0 1-2,0-4-10,0 3-17,-6-3-9,6 3-7,0 0 0,0-4 5,0 5 8,0 0 9,-8-1 11,8 0 12,0 0 14,0 1 13</inkml:trace>
  <inkml:trace contextRef="#ctx0" brushRef="#br0" timeOffset="108233.03">15936 8165 114,'0'0'187,"7"-3"26,-7-1 28,0 0 33,0 4 34,0-3 28,0-1 23,0 0 12,6 4 6,-6-3-20,0 3-36,0-4-27,0 0-22,0 4-19,0 0-16,0-3-22,0 3-27,7 0-30,-7-4-34,0 4-26,0 0-23,0 0-15,0-3-9,0 3-7,0 0-5,0 3-3,6-3-4,-6 0-3,0 4-4,0-4-1,0 3 1,0 1-1,7 0 1,-7-1-1,0 5 3,0-1-2,7 0 0,-7 1-3,0-1-1,0 1-1,0 3-4,0 0-2,0-4-1,0 4-1,0 0-4,0 0-1,0 0-2,0 0-5,-7 0-4,7 0-5,0 0-8,0 0-7,-7-1-7,7 2-8,0-1-5,0-4-5,-6 0-5,6 1-2,0-1-4,0 0 1,0 1 0,0-5 3,0 1 3,0 0 6,0-1 6,0 1 8,6-4 7,-6 0 8,0 0 8,7-4 4,0 1 7,-1-1 5,0-3 3,1 3 4,0-3 4,-1-1 4,1-3 5,5 4 6,-5-4 6,6 4 8,-7-5 8,1 2 6,6 2 8,-6-3 7,6 4 5,-7-4 5,1 4 3,5-1-1,-4-3-3,-2 8-4,0-4-5,1 3-7,-1-3-7,1 3-9,-1 4-8,1-4-9,-1 4-8,-6 0-8,6 0-6,2 0-7,-8 4-5,6 0-1,-6-1-1,0 5 0,6-1 1,-6-4 0,0 8 1,7-3 0,-7 3 2,0-4 1,7 4-1,-7 0 1,6 0-1,-6 0 1,6 0-1,-6 0-2,7-4-4,-1 8-4,1-8-6,-7 4-8,7-3-10,-1 3-11,0-4-13,1 0-15,6 1-14,-7-1-16,1 0-18,0-3-35,6-1-43,-7 2-46,0-2-47,8-3-47,-2 4-48,2-4-31,-8-4-22,7 4-6,1-3 3,-2-2 9,2 2 12,-2-5 16,1 5 17,1-4 34,-2-1 42,-5 1 47,6 0 80</inkml:trace>
  <inkml:trace contextRef="#ctx0" brushRef="#br0" timeOffset="109823.23">14295 11675 0,'0'-3'194,"6"-5"51,-6 5 23,8-1 22,-2 0 22,-6-3 18,6 3 15,-6 1 11,0-1 11,6 0-2,-6-3-7,7 3-41,-7 1-58,7-5-42,-7 4-34,6-3-25,-6 3-18,7 1-20,-1-5-16,-6 5-14,6-1-11,2-3-5,-2 3-4,-6 1-3,6-1-1,0 0-1,-6 1-2,8-1-1,-2 0-2,-6 1 0,6-1-2,-6 4-2,0-4-3,7 4-6,-7-3-5,0 3-5,0 0-6,6 0-5,-6 0-3,0 0-3,0 3-2,0-3-3,0 4-2,0 0-2,0 3 0,0-3-2,0 3-1,0 0 1,0 0 1,0 1 1,0 3-1,0 0 0,0-4-2,0 8-1,0-4-3,0 0-2,0 4-4,0-4-4,0-1-5,0 5-6,0 0-6,0-4-9,0 3-9,0-3-10,0 1-8,0 2-9,0-3-7,0-3-4,0 2-3,0 1 0,0-3 0,0-1 4,0 0 4,0-3 5,0 0 5,0-1 8,0 1 9,0-4 9,7 0 11,-7-4 9,7 1 10,-7-1 7,6-3 5,-6-1 4,6-3 5,0 0 7,2 1 3,-2-9 9,0 5 8,8-1 9,-8-4 9,1 1 7,5-4 6,-4 4 7,4-4 5,1 4 5,-6-1 3,6-3 1,-1 4 0,2 0-1,-2 3-6,-4-3-5,4 3-7,1 4-10,1-3-8,-8 3-11,6-1-8,-4 5-9,-2 0-7,7-1-9,-7 5-6,1-1-5,0 0-3,-1 4-3,0 0-1,1 0 0,0 0 0,-1 4 0,0 3 0,1-3 3,0 3 1,-1 1 3,1-1 0,-1 4 0,0 0 2,1 0 0,0 0 0,-1 0 0,0 0 1,-6 0-1,8 4-1,-2-4-2,0-1-5,1 5-3,-1-4-7,1 0-6,-1 0-7,1 0-8,-1 0-10,0-3-12,2 3-16,-2-4-16,0 0-21,1 0-21,-1 1-26,7-5-28,-6 1-32,-1 0-35,8-1-35,-2-3-45,-5 0-45,6 0-26,0 0-16,0-3 0,0 3 7,1-4 13,-2-3 17,8 3 23,-1-3 25,-5 0 31,5-1 35,0 1 38,8 0 137</inkml:trace>
  <inkml:trace contextRef="#ctx0" brushRef="#br0" timeOffset="110627.46">16568 11408 190,'0'-4'251,"-6"-3"30,0 3 28,6 0 26,-8 1 26,8-1 20,-6 0 20,6 1 15,-6 3 14,6-4-17,0 1-33,-7-1-44,7 4-48,0-4-36,0 4-30,0 0-29,-7-3-28,7 3-28,0 0-26,0 0-21,0 0-19,0 0-12,0 0-11,0 3-8,0-3-9,0 4-6,0 0-4,0-1-3,0 4 0,0 1 2,0-1 2,0 0 3,0 1 2,0 6 0,0-3 1,0 0-3,-6 4-3,6-4-3,0 4-4,-7-1-1,7 1-2,-6 0-3,6-1-2,-6 1-3,6-1-6,-7 1-5,7 0-4,-7 0-6,7-1-5,-6-3-4,6 4-5,0-8-2,-6 4-1,6-4-2,0 4 1,-7-3 1,7-1 1,0-3 3,0 3 4,0-7 4,0 4 5,0-1 4,0-3 5,7-3 4,-7-1 4,6 4 3,0-7 2,-6-1 3,7 1 2,6 0 5,-7-4 3,1 0 6,6-4 6,-6 1 7,5 3 5,2-4 9,-2 0 8,2 0 6,-1 1 6,7-1 3,-8 4 1,2-3 0,-2 3-1,8 0-3,-7 0-5,-1 0-5,2 4-7,-1-1-8,0 0-6,-6 5-9,5-4-7,2 3-8,-2 4-4,2 0-5,-1 0-3,-1 0-1,-5 4-2,6-1-1,1 1 0,-8-1 0,7 5 1,0 0 0,0-1 0,-7 4-3,8-4-3,-2 4-6,1 0-9,1 0-8,-8 0-10,6 0-12,2-4-12,-1 4-17,0 0-19,-6 0-23,5 0-27,2-3-31,-2 3-32,-5-4-42,6 0-50,0 1-52,-6-1-57,6-3-35,-1-1-26,2 1-8,-8-4 4,7 0 10,0 0 17,0-4 21,1 1 26,5-1 29,-6-3 34,0-1 44,7-3 53</inkml:trace>
  <inkml:trace contextRef="#ctx0" brushRef="#br0" timeOffset="121404.47">19916 9173 0,'0'-4'13,"0"4"203,0 0 30,-7-4 28,7 4 31,0 0 27,0 0 26,-7 0 24,7-3 20,0 3 18,0 0 17,-6 0-22,6 0-43,0 0-34,0 0-31,0-4-24,0 4-21,-6 0-24,6 0-24,6 0-25,-6 0-25,0 0-19,6-3-19,-6 3-14,7-4-13,0 4-12,6-4-12,-7 4-10,8-3-10,-2-1-7,8 0-7,-7 1-5,7-1-4,-2 0-4,2 1-2,0-1-3,6 0-3,-7 1-4,8-1-7,-1 0-9,-6 4-10,5-3-15,1 3-17,-6 0-19,6 0-22,0 0-20,-7 3-21,1 1-23,6 0-24,-7-1-47,-5 1-58,5 3-46,-6 1-42,0-1-45,1 0-46,-8 4-19,0-4-6,1 4 8,0 5 12,-7-6 18,0 5 17,-7 0 24,0-4 23,1 3 47,-8 5 56,2-5 50,-1 4 188</inkml:trace>
  <inkml:trace contextRef="#ctx0" brushRef="#br0" timeOffset="121585.63">20182 9474 102,'-19'14'261,"-7"1"32,0-4 26,6 0 25,1 3 23,-1-6 20,0 3 20,8-4 19,-8 4 19,7-4 1,7 0-6,-8-3-41,8 3-60,-6 1-39,5-5-28,7 2-19,-7-2-16,7 1-15,0-1-14,0 1-17,0 0-15,7-4-16,-7 3-16,13-3-16,-7 4-16,0-4-14,8 0-12,-1 4-13,0-4-14,6 0-11,1 0-13,-7 0-11,7-4-11,-1 4-13,0 0-15,8-4-16,-8 4-18,0 0-19,8 0-22,-1-3-23,-6 3-24,6 0-33,-1-4-34,1 4-41,1 0-44,5 0-56,-6 0-61,0 0-52,7 0-46,-7 0-16,7 4-2,-7-4 10,-1 0 15,9 0 21,-9 0 21,1 0 32,6 0 35,-5-4 41,-1 4 43</inkml:trace>
  <inkml:trace contextRef="#ctx0" brushRef="#br0" timeOffset="122570.82">23035 7583 149,'0'-7'208,"7"-1"21,-7 1 20,0 3 21,0-7 18,0 8 19,0-8 15,0 3 13,0 1 12,0 0-24,0 0-42,-7-4-33,7 3-29,0-3-20,0 4-20,-6-1-17,6 1-18,-6-4-17,6 4-16,-8-1-17,2 1-14,6 0-13,-6 0-11,0-1-10,-2 5-8,2-5-7,0 5-5,-1-1-4,1 0-2,-1 1-3,0 3 1,1 0 0,-6 0 3,4 3 3,-4-3 2,5 8 3,-6-1 4,0 0 5,7 8 2,-8-4 5,2 3 3,-2 5 2,8 3 2,-7 0 1,7 0 0,-8 7-2,8 0-4,0 0-2,-2 8-5,2 0-1,0-1-3,-1 5 0,7-1-2,0 4 0,0 0-1,0 4-1,0-1 0,0 1-3,7 0 0,-7-1-1,6 1-1,0 0 1,2-1 0,-8 1-2,6-4-1,0-4-1,1 0-3,-7 1-3,0-5-3,7 1-2,-7-4-1,0 0-3,0-4 0,-7 0-1,7 1 0,-7-8 0,1 4 0,0-8 0,-2 0 0,2 0-1,0-3 0,-1 0-3,-6-4-4,6-1-6,-5-2-7,6-1-9,-2 0-9,-4-2-11,5-2-13,1-3-18,-1 0-19,0 0-20,1 0-20,0-3-25,0-2-27,6-2-33,0 0-38,0-1-41,0 1-42,0-4-41,6 0-38,0-3-15,0 3 0,1-4 8,6 4 16,0-3 17,1-2 19,-2 2 24,8-1 26,-7 1 35,7-1 42</inkml:trace>
  <inkml:trace contextRef="#ctx0" brushRef="#br0" timeOffset="123019.41">23713 7825 0,'6'-7'53,"-6"-1"148,6 1 32,-6 0 38,8-1 42,-8 5 30,0-5 23,0 1 17,0 3 13,6-3 3,-6 3-4,0 1-32,0-4-49,0 2-38,0 5-30,0-3-31,0-1-32,0 4-34,0 0-38,0 0-25,0 0-19,-6 4-14,6-1-12,0 2-6,-8 2-3,8 0 0,-6 4 1,6 0 4,-6 0 4,6 4 3,-7-1 1,7 1-1,0 3-2,0 0-1,0 1-1,0 3 2,7-4 2,-7 4 1,6 0-1,0-4 3,2 4 0,-2-4 1,7 1 1,0-1-1,0 1-1,-1-1 0,2-3-1,6-5-1,-1 5-3,1-4-3,-1 1-4,0-6-4,8 2-6,-1-4-7,0-1-10,-1-3-11,9 0-11,-9-3-12,7-1-13,-5-4-13,5 2-16,-6-6-12,7 1-15,-7-4-11,0 1-11,-6-1-13,5-3-15,-5 0-23,0 0-30,-1-1-30,-5-3-29,-2 7-21,2-7-15,-8 8-14,7-4-10,-13-1-24,6 5-28,-6-1-11,0 0-4,0 0 7,-6 4 11,6 0 26,-6 0 33,-7 4 37,6 0 37,-6 0 29,0 3 26</inkml:trace>
  <inkml:trace contextRef="#ctx0" brushRef="#br0" timeOffset="123298.89">24116 7807 75,'0'0'274,"-6"0"41,6 0 29,0 0 20,0 0 16,-6 0 9,6 0 5,0 0 5,0 0 3,0 0-13,-8 0-20,8 0-46,0 0-59,0 3-55,0-3-53,0 4-36,0 0-26,-6-1-14,6 4-10,0 1-5,0-1 0,0 0 2,0 4 2,0 0 2,0 0 3,0 4-1,0 0 0,0 0-2,0 3-2,0-4-2,0 8 0,-6-3-3,6-1-5,0 1-4,0 2-4,0 1-5,0 0-6,0-3-3,0 2-6,0 1-5,-6 1-4,6-1-4,0 0-6,0-4-7,-7 4-9,7-4-9,0 4-11,-7-3-13,7-1-15,0 0-15,-6 0-14,6 1-13,-7-5-15,7 1-22,0 3-30,0-6-33,-6 2-35,6-3-35,0 0-36,0 4-33,-6-4-28,6-4-28,0 0-24,0 4-7,6-4 1,-6 1 9,0-5 9,6 5 22,-6-5 29,7 1 33,-7 0 34,6-1 40,1-3 42</inkml:trace>
  <inkml:trace contextRef="#ctx0" brushRef="#br0" timeOffset="123718.49">24331 8463 0,'7'-8'150,"-1"4"150,1-3 42,0 0 32,-1 3 24,-6-3 22,6 3 20,1 0 19,-7 1 15,7-5 12,-7 5 12,0-1-38,6 0-64,-6 1-65,6 3-66,-6-4-52,0 4-43,0-4-32,7 4-26,-7-3-22,0 3-20,0 0-17,7 0-14,-7 3-12,0-3-10,0 4-6,6 0-6,-6-1-2,0 1 0,7 0 0,-7 3 0,6 0 2,-6 1 1,0-1-1,6 4-1,-6-4-4,0 5-5,7-1-8,-7 3-8,0-3-10,0 4-9,0-4-12,0 3-12,0-3-11,0 4-9,0-4-8,0 3-7,0-3-8,0 4-6,0-4-2,0 0 2,0 0 5,0-3 8,0-1 7,0 0 2,0 0 8,0-3 11,0 0 12,7-1 17,-7-3 15,0 0 20,6 0 16,0-3 15,2-1 13,-2-3 11,0 3 9,1-7 9,-1 0 13,7 4 16,-6-8 13,5 4 14,2 0 5,-8-4 3,7 1-3,0 3-1,0-4-5,1 4-4,-2-3-4,2 3-4,-2 0-7,1 0-6,1 3-10,-8-2-9,7 2-11,-6 0-11,6 1-11,0 3-9,-7 1-7,1-1-9,-1 1-6,8-1-6,-8 4-3,0 0-3,7 0-2,-6 4-1,-1-4-2,7 3 1,-7 4-3,8-3-3,-8 3-5,1 1-5,6 0-8,-7 2-10,7-2-13,-6 3-15,6 0-23,-7 0-24,8 0-32,-8 0-32,7-4-34,-6 4-39,6 0-47,-7 0-52,8-4-56,-8 4-54,0-3-26,7-1-7,-6-3 4,6-1 11,-7 1 21,0 0 23,8-4 28,-8 0 33,8-4 35,-8 0 37,7 1 51,-7-5 211</inkml:trace>
  <inkml:trace contextRef="#ctx0" brushRef="#br0" timeOffset="124554.23">25347 7301 74,'0'-8'249,"0"5"35,0-1 30,0 1 21,-6-1 19,6 0 12,0 1 12,-6 3 7,6-4 5,-8 4-12,2 0-24,0 0-44,0 0-58,-1 0-48,0 4-44,1-1-34,-1 5-29,-5-5-22,4 4-16,2 1-13,-6 3-11,4-3-7,-4 2-6,-1 1-5,6 0-3,-6 0-4,1 4-3,4 0-4,-4-4-6,-2 3-6,8 1-5,-7-4-7,7 3-7,-8 1-10,8-4-10,-7 0-14,6 4-18,1-4-19,-1-4-19,1 4-19,0-4-16,-2 1-15,2-5-14,6 5-8,-6-5-4,6 1 3,0-4 4,-6 4 12,6-4 15,0-4 23,0 4 26,6-4 34,-6-3 37,6 3 40,-6-3 42,6 0 40,2-1 38,-2 1 30,0-4 22,1 4 14,-1-4 9,8 4 4,-8-1 0,0-3-4,8 4-6,-8-1-14,0 5-17,7-5-23,-6 5-22,0-1-21,-1 0-20,8 1-15,-8 3-13,0 0-8,0 0-8,1 0-5,0 3-6,-1 1-4,1 0-5,-1 3-1,-6-3-3,6 3-5,2 1-6,-8 3-7,6-4-9,-6 4-10,0-4-12,0 4-19,0 0-22,0-4-30,0 4-32,-6 0-29,6 0-24,-8-3-17,8 3-14,-6-4-7,0 1-4,-1-2 0,1 2 2,-1 0 9,0-5 12,1 1 22,0-4 25,0 4 37,-2-4 43,2-4 49,0 4 51,-1-7 58,0 3 65,1 0 46,-1-4 37,7 2 29,-6-6 22,6 5 19,-6-4 18,6 4 14,0-4 15,-8 3 7,8-3 4,0 4-9,0 0-19,8 0-35,-8-1-43,0 1-32,0 3-26,6-3-21,-6 3-17,6 1-18,-6-1-18,7 4-17,-1-4-18,1 4-17,0 0-13,-1 4-10,0-4-8,8 4-5,-8-1-6,0 1-9,8 3-11,-1-3-14,-1 3-16,2-3-18,-2 7-20,2-4-21,-1 0-24,0 1-28,0-1-33,-1 4-55,8-4-70,-7 4-72,7-3-76,-7 2-37,0-2-18,7 3-1,-7-3 7,6-1 13,-6 0 17,0 0 21,7-3 22,-7 0 28,6-1 32,-5 1 56,5 0 108</inkml:trace>
  <inkml:trace contextRef="#ctx0" brushRef="#br0" timeOffset="125069.48">26207 7664 0,'6'-4'152,"-6"4"148,0-4 40,7 4 27,-7-3 18,0-1 13,0 4 11,0-4 7,0 4 8,0 0 4,0-3 2,0 3-41,0 0-67,0 0-66,0 0-65,0 0-47,7 0-37,-7 3-23,0-3-16,0 4-10,0 0-8,6 3-6,-6-3-3,0 3-2,7 0 2,-7 1 3,0 3 2,0 0 1,6 3 1,-6-3-2,0 4-1,0 0-2,0 3-2,0-3-2,0 3-2,0 0-2,0 4-3,0-4-3,0 5-5,-6-1-4,6 0-4,0-1-4,-7 1-3,1-3-2,6 2-5,-7 2-6,7-5-8,-7 4-11,7-4-13,-6 1-11,0-5-13,6 4-12,-6-2-14,6-6-16,-8 5-16,8-4-24,-6 0-28,6 0-37,-6 0-39,6-4-34,-7 0-32,7-3-37,0 0-42,0-1-19,-7 1-5,7-4 2,0-4 8,0 4 12,0-3 15,0-5 23,0 1 29,7 0 36,-7 0 42,0-4 39,0 0 203</inkml:trace>
  <inkml:trace contextRef="#ctx0" brushRef="#br0" timeOffset="125347.84">26272 7792 251,'0'-7'316,"0"-1"38,0 5 26,0-5 20,0 5 18,0-1 15,0-3 17,0 3 14,0-4 16,0 5-17,6-5-33,-6 1-53,8 3-62,-2-3-55,0 0-51,1 0-33,6-1-22,-6 1-16,5 0-14,2-1-14,5 1-13,-6 0-14,6-1-14,-5 1-10,5 0-9,1 0-9,-1-1-7,0 0-6,-5 5-5,5 0-6,1-5-4,0 4-7,-1 1-6,0 3-11,0-4-10,-5 4-12,6-4-15,-7 4-14,6 0-14,-6 0-16,7 4-16,-7-4-13,0 4-14,0-4-19,-1 3-25,2 1-36,-8-1-45,7 2-35,-6 1-29,-1-1-24,1-2-19,-1 5-27,0-5-29,-6 5-9,0-5 4,0 4 9,0 1 11,0-1 17,-6 0 24,0-3 39,-1 3 47,-6 1 42,7-1 38</inkml:trace>
  <inkml:trace contextRef="#ctx0" brushRef="#br0" timeOffset="125535.91">26428 7880 0,'-12'7'29,"-2"1"233,2-1 45,5 0 33,0 1 27,-6-5 23,7 5 22,0-5 21,6 1 18,-8 0 16,2-1 14,6 1-24,0-1-39,0-3-55,0 0-61,6 0-48,2 0-39,-2 0-32,0 0-26,7-3-23,1 3-22,-2-4-20,2 1-21,5-1-19,1 0-17,-8 1-16,8-1-18,0 0-19,-1 1-21,1-1-27,0 0-27,-1 4-25,0-3-26,0 3-27,-5 0-27,6 0-37,-7 0-44,-1 0-39,2 3-35,-2 1-42,-5 0-45,6-1-15,-6 1 0,-7 3 13,6 1 19,-6-1 21,0 0 23,0 0 25,-6 1 27,-1 3 40,1-4 43</inkml:trace>
  <inkml:trace contextRef="#ctx0" brushRef="#br0" timeOffset="125733.92">26416 8213 83,'-14'11'258,"8"-3"38,-7 3 37,0-4 31,6 0 29,-5 4 27,4-7 26,2 3 22,0 0 21,0-3 2,6 0-9,-7-1-41,0 1-59,7 0-49,0-4-41,0 3-39,0-3-33,0 0-29,7 0-29,-7 0-25,7 0-27,5 0-22,-6-3-21,8 3-16,-1-4-16,0 0-12,6-3-9,1 3-12,-7 1-11,13-1-12,-6-3-14,-1 3-15,1 0-18,6-3-19,-6 3-23,5 1-26,-5-1-30,6 1-32,-6-1-34,-1 0-42,1 1-46,-1 3-40,1-4-36,-7 4-35,6 0-34,-5 0-10,-2-4 1,1 4 14,0 0 17,-6 0 25,5 0 29,-4 0 31,-2-3 33,7 3 43,-13 0 46</inkml:trace>
  <inkml:trace contextRef="#ctx0" brushRef="#br0" timeOffset="126098.68">26904 8202 0,'7'0'44,"-7"0"214,0 0 51,0 0 34,0 0 26,0 0 18,0 0 17,0 0 12,0 0 15,0 0 10,0 4 14,0-4-28,0 0-50,0 0-52,6 0-53,-6 0-49,0 0-49,0 4-31,0-4-24,6 3-16,-6-3-14,0 4-13,0-4-12,7 4-12,-7 3-11,7-3-7,-7-1-7,0 5-4,6-1-5,-6-4-4,6 8-3,-6-3-7,0 3-9,7-4-9,-7 8-12,0-8-11,0 4-11,0 4-11,0-4-12,0 0-10,0 0-10,0 0-11,0 0-10,0 0-9,-7 0-7,7-4-2,0 4 4,0-4 7,0 0 9,0-3 11,0 3 12,0-2 15,0-2 14,7-3 18,-7 0 16,0 0 17,6 0 16,-6-3 13,7-5 11,0 4 10,-1-3 7,0-4 7,2 0 6,4 0 7,-6 0 6,1-4 5,6 4 5,-6-3 2,5-1 2,2 1 2,-8-1 1,8 4 2,-8-4 3,7 4 0,-7 0 2,8 0-2,-8 0-3,7 4-7,-6-4-6,-1 4-7,7-1-10,-7 5-8,1-5-10,0 5-7,-1-1-7,8 0-7,-8 4-6,0-3-6,0 3-5,1 0-6,6 0-8,-6 3-9,-1-3-10,8 4-13,-8 0-11,0-1-15,7 1-16,-6 0-20,-1 3-19,7 0-42,-6-3-55,0 3-60,-1 1-60,6-5-57,-4 4-53,-2 1-23,0-5-6,7 5 2,-6-5 5,0 1 14,5-4 15,-6 4 18,8-4 21,-1 0 43,0-4 54,0 0 59,0 1 242</inkml:trace>
  <inkml:trace contextRef="#ctx0" brushRef="#br0" timeOffset="126621.62">27692 7572 38,'0'-4'206,"0"1"30,-6-1 30,6 4 31,0-4 29,0 1 21,-7 3 18,7-4 11,0 0 10,0 4-15,0-3-29,0 3-36,0 0-42,0 0-34,0 0-29,-6 0-23,6 0-23,0 0-21,0 3-22,0 1-14,0 0-10,0-1-5,0 1-2,0 3-1,0 1 3,0-1 1,0 4 4,0 0 2,0 0 2,6 0-2,-6 0-3,7 4-4,-1-1-4,0 1-5,1 0-3,0-4-4,5 3-2,2 1-3,-1 0-2,-1-4-4,2 3-4,6-3-5,-8 0-3,8-3-5,-1-1-4,7 0-3,-6 0-3,6-3-4,-7-4-4,14 0-6,-7 0-8,0-4-13,0 1-14,7-4-16,-7-1-16,0 1-16,0-4-16,0-4-16,0 4-15,-6-3-16,6-1-16,-7-4-19,1 5-21,-8-4-34,2 3-38,-1 0-31,0 1-25,-6-1-19,-1 1-15,0-2-21,-6 2-24,0 3-12,0 0-3,0 0 7,-6 4 8,0-4 18,-1 3 19,-6 5 35,6-4 44,-6 3 40,0 0 38</inkml:trace>
  <inkml:trace contextRef="#ctx0" brushRef="#br0" timeOffset="126857.58">28030 7583 0,'-6'4'129,"0"-1"156,6 1 45,-6-1 31,-2 2 22,8-2 17,-6 0 12,6-3 13,0 5 14,-6-2 9,6-3 10,0 4-36,-7-4-57,7 4-54,0-1-48,0 1-43,0-4-35,0 4-24,0 3-17,0-4-13,0 5-7,7-1-11,-7 0-11,0 4-7,6 0-5,-6 0-10,0 0-7,6 4-11,-6-1-10,8 1-10,-2 4-7,-6-1-7,0 0-7,6 0-7,-6 4-8,6-3-12,-6 3-13,0 0-14,0 0-16,0 0-16,7 0-15,-7 3-19,-7-3-19,7 4-22,0-4-24,-6 0-43,6 0-56,0 0-54,-6 0-53,0-4-47,6 1-45,-8-1-17,2-3-1,6-1 7,-6 1 11,6-4 14,0 0 19,-7-4 20,7 0 22,0 1 46,0-1 56</inkml:trace>
  <inkml:trace contextRef="#ctx0" brushRef="#br0" timeOffset="127258.75">28304 8235 0,'6'0'270,"8"0"71,-8-3 35,1 3 20,-1 0 14,-6 0 12,7 0 9,0 0 7,-7 0 8,6 0 7,-6 0 4,0 0-52,6 0-82,-6 3-75,0-3-74,0 0-46,6 4-32,-6 0-20,8-1-13,-8 1-10,0-1-6,6 1-9,-6 3-7,6 1-6,-6-1-3,7 0-3,-7 1-3,6 3-2,-6 0-2,7-4-1,-7 4-2,7 0-5,-7 0-4,0 0-6,6 0-8,-6 0-11,0 0-10,0 0-14,0 0-13,0-4-11,0 4-14,0-4-11,0 4-9,0-3-9,0 0-6,0-5-3,0 4-3,0-3-4,0 0-4,0-1 2,0 1 4,0-4 7,0 0 11,6 0 11,-6-4 11,6 1 10,-6-1 7,8-3 8,-2 0 3,0-4 12,1-1 12,6 1 22,-6-3 27,5 3 25,-5-4 25,6 0 23,0 1 21,-6-1 17,6 4 16,0-3 13,-6 3 12,5-1 9,-6 1 9,8 0 1,-8 4-5,1 0-9,-1-1-13,1 1-15,0 3-14,-1 1-14,0-1-13,0 4-13,-6 0-12,8 0-9,-8 0-9,6 4-6,-6-1-7,6 1-2,-6 3-4,7 1-2,0-1-1,-7 0-4,6 4-4,1-3-5,-1 3-6,0-1-9,1 6-11,0-5-11,-1-1-14,0 1-17,8 4-18,-8-4-24,7 0-24,0 0-32,0 0-32,1 0-51,-2-4-60,1 5-70,7-5-77,-8 0-37,8-3-14,0 3-1,-1-7 5,1 4 11,0-8 16,-1 4 22,7-4 24,0-3 30,0 0 31,-7-5 52,14 1 143</inkml:trace>
  <inkml:trace contextRef="#ctx0" brushRef="#br0" timeOffset="127904.44">29848 8012 214,'0'-4'248,"-7"-3"24,7-1 23,0 5 22,-6-5 24,6 1 21,0 0 18,-6-1 14,6 5 15,-8-5-22,8 1-42,-6 0-42,0 3-42,6-3-32,-7 3-26,0 1-22,7-5-20,-6 5-21,0-1-22,-1 0-19,1 1-17,-1 3-14,0-4-13,1 0-9,0 4-8,-1 0-7,-6 0-4,7 4-6,-7-4 0,6 4-4,-6-1-2,7 5-2,-8-1-1,2 0 0,5 1-2,-6 3 1,6-1-1,-5 1 0,4 0-2,2 4 0,-6 0-1,4-1 1,2 1-1,0 4 0,-1-5 0,1 4-1,6-3 0,-7 3-4,7-3-2,-7-1-5,7 1-5,0 0-4,0 0-4,0-1-6,7-3-5,0 0-6,-1-3-6,1-1-8,-1 0-5,8-3-7,-2-1-6,2-3-5,-2 0-7,8-3-7,-1-1-7,1-7-8,0 0-7,5 0-4,1-7-4,1-1 0,-1-3 2,0 0 4,-7-3 6,7-1 18,0-3 23,-6-1 23,6 1 21,-7-4 22,1 4 20,-1 0 23,1-1 20,-6 5 23,-2-1 19,1 1 19,0 3 16,-6 0 13,5 3 12,-4 1-1,-2 0-10,0 3-10,1 0-9,-1 1-11,-6 3-9,7 4-12,-7-4-13,6 3-12,-6 0-13,0 5-11,0 0-12,0-2-11,7 5-11,-7 0-9,0 0-6,0 5-4,0-2-2,-7 0-1,7 9 0,0-5 2,0 4 3,0 4 0,0-1 0,0 1-3,0 3-3,0 4-7,0-4-8,0 5-11,7 2-13,-7-3-15,0 4-14,6-1-16,-6 1-16,7 4-23,0-5-24,-1 4-42,0-3-50,1-1-44,0 2-41,-1-6-40,0 1-40,1-3-24,-1-1-15,1-4-1,6 1 8,-7-3 11,2-2 13,-2-2 21,6-5 25,-5 1 40,0-4 51,6 0 46,-7-4 128</inkml:trace>
  <inkml:trace contextRef="#ctx0" brushRef="#br0" timeOffset="128245.23">30440 7854 0,'0'-4'13,"0"1"144,0-1 14,0 0 13,-6 1 10,6-1 11,0 0 12,0 1 12,0 3 14,0-4 8,6 1 6,-6-1-8,0 0-10,0 1-7,7-1-5,0 0-3,-1 1-2,-6-1-2,6 0 0,8 1 0,-8-5 2,0 5-2,8-5-1,-8 5-7,7-5-8,1 5-14,-8-4-18,6-1-15,2 4-12,-1-3-9,-7 3-8,8-3-10,-2 3-9,-6 1-12,2-1-13,-2 0-14,0 1-15,7 3-13,-13-4-13,7 4-9,0-4-10,-1 4-5,-6 0-5,6 0-4,-6 4-2,6-4-1,-6 4 0,8-1 0,-8 1 1,0 3 1,6-3 2,-6 3 1,0 0 2,6 4 0,-6-3 2,7 3 0,-7 0 0,7 0 1,-7 0 0,6 0-2,1 0-2,-1 0-3,0 0-5,1 0-6,0 0-7,-1 0-10,7 0-10,-6-4-13,-1 4-13,7-3-14,-7-1-12,8 0-13,-8-3-11,8 3-19,-8-3-24,7 0-36,-7-4-44,7 0-36,-6 0-33,-1 0-32,8-4-34,-8 0-22,0 1-16,1-1-4,-1-3 5,1-1 8,-7-3 9,6 4 18,-6-1 25,7-3 40,-7 0 48,0 0 42,0 0 105</inkml:trace>
  <inkml:trace contextRef="#ctx0" brushRef="#br0" timeOffset="128475.38">30831 7759 171,'-13'4'215,"6"-1"41,1 1 47,0 0 35,-1-1 27,1 1 18,-1 0 15,0 3 11,1 0 13,0-3-26,-1 3-44,7 1-31,-7-1-24,1 4-22,0 0-18,-1-4-34,1 4-44,-1 0-28,0 0-24,7 4-14,-6-4-10,0 4-10,6-4-8,-8 3-9,2 1-7,6-4-8,0 3-7,-6 1-6,6-1-5,0-3-4,0 5-6,0-2-4,0 1-4,0-1-3,0-3-3,0 4-2,6-1-3,-6-3-2,6 0-4,2 5-5,-2-6-6,0 1-9,1 0-10,0 0-13,-1-3-16,7-1-17,-7 0-18,8 1-18,-2-1-18,2-4-26,-8 1-30,13 0-47,-5-1-54,-2-3-53,2 0-49,5 0-38,-6-3-30,6 3-8,-5-8 4,5 5 10,1-1 14,0-3 16,-1 0 17,1-1 24,-8 1 31,8-4 46,0 4 55</inkml:trace>
  <inkml:trace contextRef="#ctx0" brushRef="#br0" timeOffset="129992.03">22560 9506 0,'0'0'138,"-7"4"51,1-4 11,-1 0 10,1 4 9,6-4 8,-7 0 10,7 0 8,-6 0 8,6 0-8,-7 0-15,7 0-31,0 0-37,-6 0-25,6 0-20,0 0-11,0-4-7,-6 4-6,6 0-4,0 0-3,0 0-4,0 0-2,0 0-2,0 0-3,0 0-4,0 0-3,0 0-2,0 0-1,0 0-2,0 0-2,0 0-2,0-4-3,6 4-4,-6 0-2,6 0-4,-6 0-3,7 0-3,-1-3-4,7 3 0,-6 0-3,6 0-2,0 0-2,0-4-3,0 4 0,6 0 1,1-3 0,0 3 1,6 0-1,-1-4-1,1 4 0,7-4-4,-7 4 0,13-3-1,-6 3-1,6-4 0,0 0-2,0 4-1,7-3 0,-1 3-3,1-5-1,-1 2-2,8 3-2,-1-3 0,0 3-1,0-4-1,0 0 0,0 4-1,0-4 0,7 4 1,-7-3-1,7-1 0,-7 4 0,6-4 0,-5 4 0,5 0 0,-6-3-1,6 3 1,-5 0-2,-1-4-1,0 4-1,0 0 0,1-4 1,-2 4 0,1 0 1,-6-3 0,6 3 0,-6-4 0,-1 4-1,1-4 1,6 4-1,-13-3 1,7-1 0,0 4 1,-8-4 1,1 4-2,1-3-1,-1-1-2,0 4 0,-1-4-1,-5 1 0,7 3 0,-1 0 1,-7-4 0,1 4 0,5-3-1,-5 3 2,-1-4 0,1 4 3,0-4 1,0 4 1,-1-3 2,1 3 2,-1-4 0,1 4 3,-1 0 3,1-4 1,0 4 2,-1-3 1,1 3 3,-1-4-1,1 4-2,5-4-1,-4 4-1,-2 0-1,1 0-2,-1-3-2,7 3-1,-6 0-2,-1-4-4,7 4-2,-6 0-2,6 0-1,-6 0 0,6 0 0,-7 0 0,1 0-1,5 0 0,-5 0 1,7 0 0,-8 0 0,1 0 1,6 0 0,-7 0 0,1 0 0,5 0-1,-4 0 0,-2 0-1,1 0-1,-1 0 0,1 0 0,-1-4 0,1 4 0,6 0-1,-13 0 0,6 0 1,1 0 0,-1 0 0,1-3 0,-1 3 0,-5 0 1,5 0 1,-6 0 0,7-4-1,-7 4 1,7 0 0,-7-4 0,0 4 0,7 0 0,-7-3 0,6 3-1,-7 0 0,9 0 0,-9-4 1,8 4 0,-7 0-1,6-4 0,-5 4-1,5 0 1,1-4 2,-7 4 0,6 0 0,1 0 1,-1-3 3,1 3-1,-1-3 1,2 3 0,-9 0 0,8-5 0,-1 5-1,2 0 0,-2-3 0,-7 3-2,9 0-1,-2 0 0,-6 0-1,6-4 0,-6 4-2,7 0 0,-1 0-1,-6 0 1,7 0-1,-7 0 0,7 4 0,-1-4-2,1 0 1,-1 0 1,1 0 1,0 3 0,0-3 0,-1 0 0,1 5 2,6-5 2,-7 0-1,7 3 2,1-3 2,-2 0 2,1 3 2,0-3 1,1 0 4,-1 0 3,6 4 3,-5-4 3,5 0 4,-6 4 2,7-4 0,-1 4 3,1-4 3,6 0 2,-7 3 0,8 1 2,-2-4 3,-5 4 0,7-4-1,-2 3-1,2 1-1,-8 0-4,7-1-2,0-3-2,1 4-1,-2 0-3,2-1-3,-8 1-1,7 0-3,1-1 0,-8 1-2,1-4-1,-1 4-3,7-1-1,-13 1-2,7-4 0,-7 3-2,0 1-1,-7-4-2,1 4-3,-1-4-7,1 3-15,-7-3-18,-6 0-22,0 4-27,-1-4-34,1 0-41,-8 0-62,-5 0-73,0-4-71,-1 4-72,-6 0-37,-6-3-20,-1-1-8,-6 0 1,-7-3 9,-5 0 15,-9 0 21,-4-1 24,-7-3 35,-8 0 39,-6 0 61,-6-4 184</inkml:trace>
  <inkml:trace contextRef="#ctx0" brushRef="#br0" timeOffset="130772.39">25862 10162 0,'6'-4'59,"-6"-3"106,0 0 14,7-1 16,-7 1 18,6 0 17,-6 0 17,7-1 18,-7 1 15,0-4 2,7 4-3,-7-4-17,6 3-21,-6 1-14,0-4-8,6 3-7,-6-3-8,0 4-7,0 0-10,0-4-13,0 4-12,0-1-14,0 1-11,-6 0-15,6-1-17,-6 1-14,-1 3-12,7-3-11,-7 0-11,-6 3-8,7 0-6,0-3-6,-8 4-7,8-1-4,-8 4-5,2-4-1,-1 4 0,0 0 0,0 4 2,-1 0 1,-5-1 2,6 4 1,-6 1 0,5 3 1,-5 0 3,6 7 0,-6-3 2,5 6 0,2-2 2,-2 7-1,1-1-1,0 1-1,7 3-4,-7 4-2,7 0-2,-2 0-2,2 7-1,6-3-2,0 3-4,-6 1-1,12 2 0,-6-2 0,0 3-1,6 0-1,2-4-2,-8 1-1,6-1 2,0 0 0,1 0-1,-7-3 1,6-4 0,-6 0 2,7-4 1,-7 1 2,0-1 2,0-4 2,0 1 3,0-4 2,-7 0 2,1 0 2,-1-4 2,1 1 0,0-1 1,-2-4 1,-4 1 0,5-4-1,-6 1-2,0-2-3,7 1-4,-8-3-5,2-1-4,-2 0-6,2 1-6,5-5-8,-6 1-8,6 0-9,-5-1-9,5 1-10,0 0-10,1-1-11,0-3-12,-1 4-16,7-4-16,-7 0-21,7 0-21,0 0-24,0 0-26,0-4-30,0 4-33,0-3-37,7-1-36,0-3-37,-1 3-38,0-3-11,1 3-1,0-3 10,5-1 13,2-3 20,-8 0 20,13 4 27,-5-8 28,-2 4 36,2 0 39</inkml:trace>
  <inkml:trace contextRef="#ctx0" brushRef="#br0" timeOffset="131159.1">26331 10419 110,'12'-8'296,"-4"-3"33,-2 0 24,0 4 21,1-4 18,-1 4 18,1-1 18,0 1 17,-1 0 16,0 0 2,-6 2-3,6-1-60,-6 1-89,8 2-64,-8-1-52,6 0-36,-6 1-26,0-1-20,0 4-18,6 0-16,-6 0-16,0 0-15,0 4-12,0-1-10,0-3-8,0 8-4,0-5 0,0 5 1,-6 0 3,6-1 3,0 4 5,0 0 0,0 0 0,0 3 0,-6-3-1,6 4-2,6-1-2,-6 1 0,0 0-2,0 3 0,6-3-1,1 0-1,0-1 0,-1 4-1,1-3 1,-1 0 0,7-4 1,0 3-1,0-3 1,0 1-1,0-1 0,0 0-2,6-4 0,1 0-2,0-3-3,5-1-3,-5 1-2,7-4-5,-1 0-4,0-4-4,0 1-7,-1-1-8,2-3-9,-1-4-11,0 4-10,0-4-11,0-4-9,0 4-11,-7-4-10,8 0-9,-7 1-9,-2-1-10,-4 4-10,5-3-20,-5 3-26,-2-4-34,-6 4-40,2 0-28,-2 0-24,0 0-20,1 0-17,-7 4-26,-7-1-27,7 1-10,-6 0-1,0-1 6,-2 1 10,-4 3 21,6-3 31,-8 3 41,1 1 47,-7-1 38,8 0 33</inkml:trace>
  <inkml:trace contextRef="#ctx0" brushRef="#br0" timeOffset="131391.5">26748 10397 0,'-7'7'49,"1"-3"191,6-1 39,-7 1 33,7 0 28,-6-1 22,6 4 17,-7-3 15,7-4 11,0 4 14,0-1 14,-7 1-27,7 0-47,0-4-39,0 3-36,0 1-33,0 0-31,0 3-28,0-3-25,0 0-18,0 3-16,0-3-10,0 3-11,0 0-11,0 4-10,0-3-12,0 3-13,0-1-10,7 1-10,-7 4-9,0-4-8,0 4-4,0-1-5,7 1-3,-7 0-1,0 3-4,0 0-2,0 1-8,0-5-10,6 5-13,-6-1-14,0 4-16,0-4-16,0 4-19,0-3-18,-6-1-19,6 4-20,0-4-40,0 4-51,0-3-50,-7-1-52,7 0-53,0 0-56,0 1-21,0-5-5,-7 5 6,7-9 12,0 6 14,0-5 16,0-1 19,0 1 19,0 0 39,0-3 52,7-5 50,-7 5 208</inkml:trace>
  <inkml:trace contextRef="#ctx0" brushRef="#br0" timeOffset="131789.73">26832 11082 19,'6'-4'303,"2"0"46,-2 1 35,0-1 26,1 1 22,-7-1 18,7 0 17,-1 4 16,-6-3 14,6-1 11,-6 4 9,7-4-56,-7 1-92,6 3-76,-6-5-67,7 5-46,-7 0-36,0 0-26,0 0-22,7 0-19,-7 0-17,0 0-15,6 5-16,-6-5-10,0 3-11,6 1-4,-6 3-5,0-3-1,7 3 1,-7 0 1,7 1-1,-7-1 0,0 4 1,0-4-3,6 4-3,-6 0-7,0 0-7,0 0-9,0 0-10,0 0-11,0 1-16,6-2-14,-6 1-18,0 0-14,0 0-13,0-3-11,0 3-9,0-4-5,0 0 0,0 0 2,7 1 4,-7-1 4,0-3 6,0-1 9,0-3 12,6 4 13,-6-4 16,0-4 15,7 4 16,-7-7 12,7 3 11,-7-3 10,6-4 7,0 0 9,8 0 11,-8-3 13,0-1 10,1 0 14,6 0 13,-6 1 11,-1-5 11,8 5 10,-8-1 10,6-3 9,-4 3 9,4 4 7,-5-3 6,-1 3 3,1-1 1,0 5-2,-1 0-4,0 0-8,1-1-9,0 1-8,-7 3-10,6 1-7,0-1-10,-6 0-9,7 4-9,-1 0-9,-6 0-9,7 4-7,0 0-7,-1-1-5,-6 1-3,6 3-3,2 1 0,-2-1-2,6 0-5,-5 0-9,0 5-12,-1-1-15,7 0-16,-7-4-22,2 4-22,-2 0-25,6 0-26,-5 0-29,0 0-35,6-4-50,-7 0-63,8 4-66,-8-3-66,0-1-30,0-3-11,2-1 4,4 2 9,-5-2 16,-1-3 21,1 0 24,6-3 25,-7-2 29,0-2 33,8 3 51,-8-7 184</inkml:trace>
  <inkml:trace contextRef="#ctx0" brushRef="#br0" timeOffset="132558.24">27647 10129 179,'6'-7'235,"-6"0"27,6 3 22,1 0 23,-7-3 23,7 3 21,-7 1 19,6-1 14,-6 0 13,0 1-24,7 3-44,-7-4-42,0 4-40,0-4-36,6 4-32,-6 0-24,0-3-22,0 3-20,0 3-19,0-3-18,0 0-17,-6 4-12,6-4-11,0 4-8,-7-1-6,7 1-1,0 3-1,-6-3 0,6 3 0,-7 1-1,0-1 0,1 0-4,0 0-4,-2 4-8,2-3-10,0 3-7,0 0-7,-1-4-8,0 4-9,-6 0-8,7-3-10,0 3-7,-8-4-7,8 4-7,-1-4-9,1 0-5,-1 1-5,1-1 3,-1 0 4,1-3 7,-1 3 8,7-3 7,-7 0 9,1-1 9,6 1 11,0-4 14,-6 3 13,6-3 16,0 0 17,0-3 16,0 3 14,0-4 11,6 4 9,-6-3 7,0-1 7,6 0 6,1-3 8,-7 3 5,7 1 4,-7-1-1,6 0-2,1-3-6,-7 3-8,6 1-8,-6-1-11,7 0-7,-1 1-9,-6 3-8,7-4-9,-7 4-9,6 0-9,-6 0-10,6 0-13,-6 0-12,8 0-12,-2 4-13,-6-1-13,0 1-15,6 0-13,-6-1-15,0 5-15,7-5-19,-7 5-22,0-1-21,0-3-24,0 3-22,0 0-21,0 0-14,-7 1-13,7 0-1,0-2 4,-6 2 8,6 0 13,0-5 15,-6 1 18,6 3 23,-8-3 26,8-1 29,0-3 34,-6 4 36,6-4 41,0 0 42,-6-4 45,6 1 48,0-1 48,0 0 33,0 1 26,0-4 16,0-1 12,0 5 9,0-8 7,6 3 5,-6 0 5,6 1 3,-6-4 0,8 4-11,-2 0-15,-6-1-29,6 1-37,1 3-25,-7-3-22,6 3-15,1 1-12,0-1-11,-1 0-10,0 1-12,0 3-11,2-4-14,4 4-14,-5 4-11,0-4-9,6 3-5,-7 1-4,7 0-4,-6 3-3,5-3-6,2 3-8,-8 4-11,7-4-10,0 1-13,0 3-13,-7-4-14,8 4-17,-1 0-19,0 0-20,0 0-39,-7 0-48,8 0-50,-2 0-51,2 0-51,-8-4-53,7 4-28,0 0-12,-6 0-2,5-4 6,-5 1 11,6-1 14,-7 0 19,1 1 19,-1-1 39,8-3 49,-8 0 49,0 3 150</inkml:trace>
  <inkml:trace contextRef="#ctx0" brushRef="#br0" timeOffset="132895.27">28304 10408 0,'0'-8'233,"6"5"94,-6-1 36,7 0 28,-7 1 24,7-1 20,-7 0 21,0 1 16,6-1 13,-6 0 9,7 1 8,-7-1-48,0 4-77,6-4-76,-6 1-71,0 3-51,0 0-35,0-4-30,7 4-23,-7 4-22,0-4-18,0 0-16,0 3-12,0 1-10,0 0-7,0 3-3,7-3-2,-7 3 1,0 4 2,0-4 0,6 4 1,-6 0 1,0 4 1,6-4 0,-6 3 0,0 1 0,6 0-2,2 0 0,-2-1-1,0 1-2,1-1 0,-1 1-2,1 0-1,0-4-1,5 3 1,2-2-2,-2-1-1,-5-4-2,6 4-1,6-4-3,-5-3-4,5 3-5,-6-3-2,7-4-5,5 0-3,-5 0-4,0-4-4,-1-3-5,1 0-5,6-1-6,-7-3-7,1-3-5,0 2-4,5-2-3,-11-5-4,6 5-3,-1-5-2,0 5 0,-6-4-1,1 3-3,-2-3-3,-5 3-5,6 0-9,-7 4-12,1-3-14,-1 3-16,1 0-13,-7 3-19,0-3-18,0 4-22,0 3-22,0-3-22,0 3-22,-7 1-27,1-1-32,-1 4-9,1 0 2,-7 0 12,6 0 19,-5 0 19,4 4 22,-4-1 22,-1 1 27,6 0 26,-6-1 29</inkml:trace>
  <inkml:trace contextRef="#ctx0" brushRef="#br0" timeOffset="133161.05">28578 10507 210,'0'0'328,"0"-4"37,0 4 28,0 0 20,-6 0 16,6 0 16,0 0 17,0-4 12,0 4 13,0 0-10,-7 0-22,7 0-62,0 0-84,0 0-68,0 0-57,0 4-34,0-4-21,0 0-14,0 4-11,0-1-10,0 1-11,0 0-10,0-1-8,0 5-6,0-5-3,0 8-1,0-4 0,7 4 0,-7 0 0,0 0-3,0 4-6,0-4-6,0 4-6,0 3-4,0-3-4,0 3-5,0-3-2,0 3-8,-7 0-8,7 0-11,0 1-12,0-4-15,-7 3-15,7 0-17,-6 1-20,6-1-22,-7-4-23,7 5-23,-6-4-24,6-1-43,-7 5-55,7-8-53,-7 3-52,7 1-49,-6-4-47,6-4-18,0 4-3,0-4 9,-6 1 14,6-1 19,0-3 22,0 3 22,6-7 23,-6 3 43,0-3 54</inkml:trace>
  <inkml:trace contextRef="#ctx0" brushRef="#br0" timeOffset="133550.44">28740 10975 134,'7'0'328,"6"-3"46,-13 3 36,7-4 24,-1 4 18,0 0 14,1-4 15,-7 4 11,7 0 11,-7 0-4,6 0-8,-6 0-64,0 0-93,0 0-76,6 0-67,-6 0-46,0 0-34,0 0-26,0 4-17,0-4-17,0 4-13,0-1-12,0 1-9,0 0-7,0-1-6,8 1-3,-8 3-2,0 1-5,0-1-6,0 0-9,0 1-10,0-1-10,0 4-11,0-3-12,0 3-12,0-1-16,0-2-16,0 3-16,0-4-14,0 4-11,0-4-12,0 4-6,0-3-1,0-1 3,0-4 2,0 5 7,0-5 8,0 1 11,6 0 16,-6-4 21,0 0 24,6 0 22,1 0 21,-1-4 20,1 0 18,-1-3 16,1 3 14,5-6 14,-4 2 15,4-3 16,2 0 18,-2 0 14,8-3 13,-7 3 8,0-4 6,0 1 5,6 2 8,-5-2 4,-2-1 5,2 4 5,-1 0 4,0 0 1,0 4 0,-1-4-8,-4 4-10,4-1-12,-5 1-14,-1 3-14,7 1-13,-6-1-13,-1 0-11,1 1-11,0 3-12,-7 0-11,6 0-8,0 3-10,1-3-7,-7 4-5,7 3-4,-1-3-1,-6 3-2,6 4-4,1-3-4,-7 2-11,6 1-13,1 0-12,0 4-14,-7-4-15,6 4-18,0-5-26,-6 6-28,8-2-30,-2-3-36,0 4-44,0-4-52,1 0-64,0 0-71,-1 0-43,1-1-25,-1-2-9,0-1 2,2 0 10,4-3 14,-6 0 24,8-1 26,-1-3 32,0-3 34,0-1 45,-1 0 51</inkml:trace>
  <inkml:trace contextRef="#ctx0" brushRef="#br0" timeOffset="134264.01">29894 10660 148,'-8'-3'238,"8"-1"24,-6 4 19,0-3 19,6-1 20,0 0 19,-7 4 17,7-3 15,-6-1 12,-1 4-17,7-4-34,0 4-44,-6-3-45,-1-1-36,7 4-29,-6 0-21,0-4-15,6 4-16,-8 4-14,2-4-14,0 0-13,-1 4-12,0-1-9,1 1-6,0 0-6,-1 3-1,-6 0-1,6 0-2,1 1-1,0 3-1,-1 0-3,0 0-4,1 3-3,0 1-3,-1-4-4,7 3-2,-6 1-2,6 4-3,0-5-2,0 1-4,0 0-2,0-1-2,6 1-3,-6-1-4,7 1-4,-1-4-5,7 4-5,-6-4-7,5-4-8,2 1-7,-1-1-9,-1-3-9,8-1-10,-6-3-10,5 0-11,0-3-8,8-1-8,-8-7-5,0 0-5,8 0-3,-8-7 0,7-1 1,-6 1 2,6-4 4,-7-4 8,1 1 9,0-1 12,-1-4 19,0 1 20,-6-4 22,7 4 21,-7-1 24,0 1 20,0 0 20,-7 0 19,8 3 19,-8 1 15,0 2 15,2 1 12,-2 1 7,-6 2 2,6 5-4,-6-1-9,6 1-14,-6 3-14,0 0-15,7-1-15,-7 5-12,0 3-13,0-3-10,0 3-10,0 4-10,-7-3-8,7 6-6,0 1-3,0 0-3,-6 3 1,6 0 1,-6 5 3,6-1 4,-6 3 1,6 1 0,-8 3-2,8 0-2,-6 1-2,6 2-3,0-2-2,-6 7-2,6-4 0,0 0-3,0 3 0,0 1-5,0-4-6,0 4-8,0-1-9,6 1-13,-6-4-11,0 0-18,6 4-19,2-8-18,-2 4-17,-6-4-21,6 0-21,0 0-38,1-3-48,6-4-46,-6 0-46,-1 0-49,8-3-51,-2-5-23,1 5-8,-6-8 4,6 0 13,7-4 15,-8 0 16,2-3 19,5-1 20,-6-3 37,0-3 48,7-1 50,-8 1 177</inkml:trace>
  <inkml:trace contextRef="#ctx0" brushRef="#br0" timeOffset="134592.28">30701 10539 88,'0'-3'220,"0"3"39,0-4 42,0 4 32,0-3 24,0-1 20,0 0 18,6 4 15,-6-3 16,7-1-10,0 0-24,-7 1-25,6-5-25,1 5-25,5-1-25,-5-3-33,6 3-34,-7-3-26,8 3-22,-1-4-18,-7 5-15,7-5-13,0 5-16,-7-5-15,8 5-16,-1-1-15,-7 0-16,1 1-12,-1-1-14,7 1-9,-13 3-7,6-4-8,2 0-5,-2 4-3,0 0-3,-6 0-1,7 0-3,-7 0 0,6 0 1,-6 0-1,7 4 2,-7 0 1,0-1 2,6 1 1,-6-1 2,7 1 2,-7 3 2,6-3 1,-6 3 0,7 1-2,0-1-3,-1 1-3,0-1-2,1 4-4,0-4-3,-1 1-6,1-1-5,-1 0-7,7 1-5,-6-1-8,-1 0-8,8-3-10,-2 3-9,1-3-8,-6-1-8,6 1-7,-1 0-8,2-4-7,-1 3-9,0-3-14,0 0-16,0 0-32,0 0-39,0-3-34,0 3-31,0-4-25,0 0-24,0-3-27,-7 3-29,1-3-11,6 3-1,-7-3 6,1 4 9,0-5 16,-7 1 20,6 0 38,-6 3 46,0-3 40,0 3 38</inkml:trace>
  <inkml:trace contextRef="#ctx0" brushRef="#br0" timeOffset="134880.69">31137 10488 0,'-6'4'236,"0"0"71,6-4 39,-8 0 25,2 3 22,6-3 15,-6 4 13,6-4 12,-7 0 11,7 4 1,-6-4-2,6 0-42,0 0-62,-7 0-63,7 3-63,0-3-42,-6 0-32,6 4-19,0-4-13,0 4-9,-7-1-8,7 1-7,0 0-6,-6 3-5,6-4-3,-6 5-3,6 3 2,-8 0 0,8 0 0,-6 0-3,0 0-6,6 4-4,-7-1-7,0 5-5,1-1-2,6 0-5,-6 0-3,-1 1-4,1-1-3,6 4-3,-7 0-3,7-4-3,-7 4-1,7-4-2,0 4-2,-6-3 0,6-1-2,0 1 0,0-5-1,0 5-2,0-5 1,6 1-2,-6-1-3,0-3-6,7 4-6,0-4-10,-7-3-11,6 3-14,1-4-15,-1 0-18,0-3-21,8 3-19,-8-3-22,8-4-32,-2 3-39,1-3-54,0-3-64,0 3-66,1-8-69,5 5-29,-6-4-11,6-1 2,-5-3 10,5 0 14,0 0 18,1-4 19,-1 4 20,1-7 31,0 3 38,-1 1 55,1-1 166</inkml:trace>
  <inkml:trace contextRef="#ctx0" brushRef="#br0" timeOffset="147142.27">8258 15038 0,'0'0'46,"0"0"62,0 4 9,0-4 7,0 0 7,0 0 7,0 0 3,0 0-1,0 0-7,0 0-7,0 0-7,0 0-6,0 0-5,0 0-3,0 0-4,0 0-1,0 0-1,0 0-2,0 0-1,0 0-2,0 0 0,0 0-1,0 0 0,0 0 1,0 0 0,0 0 2,0 0-2,0 0 1,0 0-2,0 0 1,0 0 0,0 0 1,0 0 1,0 0 0,0 0 1,0 0-5,0 0-2,-7 0-4,7 0-5,0 0-4,0 0-4,0 0-1,0 0-4,-6 0-2,6 0-3,0 0-3,-6 0-2,6 0-3,0 0-1,-8 0 0,8 0-1,0 3 2,0-3 3,0 0 1,-6 0 0,6 0 2,0 0 1,0 0 1,0 0 0,0 0 2,0 0 2,-6 0 0,6 0 0,0 0 0,0 0 0,0 0 0,0 0-2,0 0 1,6 0 0,-6 0-2,0 0-1,0 0-1,6 0 0,-6 0-3,8 0-2,-8 0-2,6 0 0,0 0 0,1 0-1,6 0 0,-6 0-1,5 0-2,-6 0-2,8-3-2,-1 3-4,0 0-2,0-4-5,0 4-2,6-4-5,-5 4-3,-1-3-5,6 3-4,-6-4-3,7 4-3,-7-4-4,6 1-5,-6 3-3,1-4-5,5 4-4,-6 0-4,0-4-4,-1 4-2,2-3-3,-8 3-4,8-4-4,-2 4-4,-5 0-4,6-3-4,-6 3-5,-1 0-5,0 0-5,1 0-6,0-4-6,-1 4-8,0 0-10,-6 0-11,7 0-11,-7 0-12,7 0-15,-7 0-16,0 0-20,6 0-24,-6 0-25,0 0-31,0 4-34,0-4-36,0 0-37,0 3-22,0-3-15,0 4-2,0-4 8,0 3 12,0 1 15,-6 0 20,6-1 23,-7-3 28,7 4 32,-7 0 37,1-1 120</inkml:trace>
  <inkml:trace contextRef="#ctx0" brushRef="#br0" timeOffset="147476.13">8296 15394 12,'-6'11'203,"-6"0"26,5-4 22,0 0 22,1 0 21,-1 1 22,7-1 22,-6 0 19,0-3 17,6 0-3,-8 3-13,8-3-28,-6 0-37,6-1-25,0 1-19,-6 0-12,6-4-13,0 3-11,6 1-10,-6-4-12,0 4-14,6-4-10,2 0-11,-8 0-8,12 0-7,-5 0-6,-1 0-7,8 0-7,-2-4-10,2 4-9,-2-4-10,8 1-10,-1 3-9,1-4-10,0 0-7,-1 1-7,1-5-9,6 4-5,-7 1-7,7-5-6,-6 5-7,6-5-7,-7 5-8,1-1-9,6-3-11,-7 3-13,1 0-10,0 1-12,-1-1-11,1 1-13,0-1-12,-8 0-15,1 1-17,7 3-18,-8-4-19,-4 4-21,4-4-19,2 4-22,-8-3-21,7 3-31,-7 0-34,1 0-39,0 0-41,-1 0-31,0-4-22,1 4-3,-7 0 6,0 0 15,7 0 16,-7 0 22,0-4 23,6 4 28,-6-3 31,0 3 39,0 0 46</inkml:trace>
  <inkml:trace contextRef="#ctx0" brushRef="#br0" timeOffset="152241.47">9841 13455 0,'0'-3'119,"0"-1"66,0 4 21,0-4 18,0 4 19,0-3 16,0 3 16,0-4 13,0 4 13,0 0-6,0-3-13,0 3-21,6 0-23,-6 0-18,0 0-15,0-4-14,0 4-14,0 0-11,0 0-14,0 0-11,0 0-12,0 0-10,0 0-10,6 0-8,-6 0-8,0 4-4,0-4-5,0 0-4,0 3-3,0-3-1,0 4-1,7-1-1,-7 1-1,0 3-2,0-3 1,0 3 1,6 1-1,-6 3 0,0 0-2,0 0-3,0 4-4,7-4-4,-7 3-2,0 4-5,0 1-5,0-5-5,0 9-4,0-1-4,0 0-2,0-1-4,0 1-4,0 4-3,0-1-6,0-2-2,0 2-4,0 1-2,-7-1-2,7 1-3,0 0-2,0 0-2,0-1-2,-6 4-4,6-3-3,0 0-4,0 0-5,0-1-5,0-3-4,0 4-6,0-4-9,0-1-9,0 2-10,-7-5-8,7 0-10,0 1-11,0-5-13,0 1-12,0-1-11,0-3-13,0 0-14,0 1-14,0-1-16,0-4-24,0 0-27,0-3-30,0 0-31,0-1-35,0-3-38,0 0-10,7 0-1,-7-7 7,0 3 12,6-3 14,1 0 16,-7-4 19,7-1 21,-1-2 30,-6-1 36</inkml:trace>
  <inkml:trace contextRef="#ctx0" brushRef="#br0" timeOffset="152620.81">9990 13522 0,'0'0'208,"0"-4"46,-7 0 23,7 4 25,0-3 22,0 3 21,0-4 17,-6 4 14,6 0 11,0-4 0,0 4-6,0 0-39,0 0-55,0 0-45,0 0-36,0-3-27,0 3-19,0 0-20,6-4-19,-6 4-14,7 0-13,0-4-8,-1 1-4,7 3-5,-7-4-4,8 0-3,-2 0-3,2 1-3,5-5-2,-5 5-4,4-1-4,-4 0-4,5-3-4,1 3-6,0-3-5,-1 4-5,1-1-7,0 0-7,-2-3-7,-4 3-9,5 1-9,1-1-8,-8 0-10,8 1-11,-7-1-10,1 0-13,-2 4-13,2-3-13,-8 3-14,7-4-17,-6 4-17,6-4-17,-7 4-18,0 0-15,1 0-13,-7 0-17,7 0-20,-7 0-20,6 0-18,-6 4-21,0-4-20,0 4-18,-6-1-20,6 1-1,-7 0 7,0-1 14,7 1 17,-6 3 18,-7-3 18,7 3 23,-1-3 28,-6 3 28,7 0 73</inkml:trace>
  <inkml:trace contextRef="#ctx0" brushRef="#br0" timeOffset="152946.91">10068 13771 120,'0'4'181,"-6"-1"15,0 4 16,6-3 12,-8-4 12,8 4 13,-6-1 10,6 1 8,-6 0 4,6-4-16,0 3-28,0 1-18,-6-4-12,6 0-8,0 4-4,0-4-3,0 0-4,0 3 0,0-3 0,0 0-2,0 4-1,0-4-1,0 0-2,6 0-6,-6 0-7,0 4-9,6-4-8,-6 0-9,6 0-10,2 0-9,-2 0-8,0 3-10,1-3-8,-1 0-10,1 0-9,6 0-6,-1 0-10,-4-3-6,4 3-7,1 0-6,1-4-6,-2 4-5,8 0-3,-7-4-7,0 1-6,6 3-8,-5-4-9,5 0-8,-6 1-11,0-1-10,7 4-10,-8-4-10,2 1-11,-1-1-13,0 4-15,0-4-18,-7 1-18,8 3-17,-8-4-18,7 4-16,-6-3-17,-1 3-15,1 0-15,-7-4-19,6 4-16,-6 0-19,0 0-16,0 0-23,0 0-24,0 0-7,0 4 1,-6-4 12,-1 0 14,7 3 19,-6 1 21,-1-4 23,-6 3 23,7 1 26,-2 0 26</inkml:trace>
  <inkml:trace contextRef="#ctx0" brushRef="#br0" timeOffset="153285.83">9860 14265 77,'-7'8'210,"1"-1"22,6-4 24,-6 5 19,6-5 21,0 5 19,-7-5 21,7 1 19,0 0 16,-7-1-8,7 1-24,0-4-26,0 4-28,0-1-22,0-3-17,7 4-14,-7-4-13,0 0-13,7 4-12,-1-4-14,-6 0-14,6 4-13,1-4-13,-1 0-10,8 0-12,-8 0-12,0 0-13,8 0-10,-8 0-13,7 0-8,-7 0-10,8 0-7,-2 0-8,2-4-9,-8 4-8,7 0-12,0-4-11,-6 4-14,5 0-12,2 0-13,-2-4-13,-4 4-15,4 0-15,1-3-20,-6 3-24,6 0-23,-1 0-25,-4 0-26,4-4-27,-5 4-33,-1 0-34,8 0-35,-8 0-34,0 0-32,2 0-27,-2 4-6,0-4 4,0 0 13,1 0 20,0 0 21,-7 0 25,6 3 27,-6-3 30,0 0 37,7 0 43</inkml:trace>
  <inkml:trace contextRef="#ctx0" brushRef="#br0" timeOffset="153783.23">10433 14327 0,'7'0'75,"-1"-3"170,0 3 30,-6 0 26,7 0 21,0 0 14,-7 0 14,6-4 8,-6 4 10,6 0 6,1 0 9,-7 0-35,7 0-56,-1-4-49,-6 4-44,7 0-34,-1 0-29,1 4-22,-7-4-20,6 0-14,1 4-12,-7-4-8,6 3-8,0 1-6,2 0-8,-8 0-5,6-1-5,0 5-4,-6-5-6,7 5-4,-1-1-1,-6 0-4,7 4-1,-7-4-4,6 4-5,-6-3-7,7 3-8,-7 0-8,0-4-10,6 4-8,-6 0-12,0 0-11,0 0-12,0 0-14,0 0-18,0-4-13,0 4-14,0-3-10,0 3-10,0-4-7,0 0-3,0-3-3,0 3 0,0-3 4,0 0 4,0-1 10,0-3 11,0 4 20,0-8 22,0 4 22,6-3 24,-6-1 22,8 0 22,-8-3 21,6 0 19,-6-4 20,6 0 21,-6 0 22,7 0 23,0-4 20,-1 1 19,1-1 14,-1 0 13,0-3 10,1 3 9,6-3 3,-7 3 1,1-3-1,6 3-3,-6 1-6,5-5-4,-5 4-13,0 4-14,5-3-16,-4 3-17,-2 4-17,7-4-19,-7 3-19,1 1-16,-1 0-14,1-1-10,-1 5-6,0-1-6,2 4-4,-2 0-5,0 0-4,-6 0-4,7 4-2,0-1 0,-1 1-1,0 3 1,1 1 0,-1 3 0,1-4 0,0 4 2,-1 0-1,0 0-1,1 0-4,0 0-4,-1 3-5,0-2-6,1-1-6,6 0-7,-6 0-7,-1 0-7,0-1-13,2 1-12,4-3-13,-6-1-12,1 0-15,6 1-15,-6-1-18,5-3-17,-4-1-16,4 1-18,1-4-22,-6 0-23,6-4-33,0 1-38,6-1-39,-5 0-40,-2-3-16,8-4-2,-1 0 8,-5 0 13,5-3 16,1-1 19,6 0 20,-7 1 23,1-5 25,0 4 29</inkml:trace>
  <inkml:trace contextRef="#ctx0" brushRef="#br0" timeOffset="156655.22">12563 13236 0,'0'-4'21,"0"4"77,0-3 8,0-1 6,0 4 3,0-4 0,0 1 0,0-1-1,6 4-1,-6-4-2,0 1-4,0-1-3,0 0-5,6 1-6,-6-1-5,0 4-4,0-8-3,0 5 1,8-1 2,-8 0 4,0 1 5,0-1 9,0-3 11,6 3 14,-6 0 14,0-3 15,0 3 16,0 1 11,6-4 7,-6 3 2,0-3-1,0 3-5,0 0-4,0-3-7,0 3-8,0-3-11,0 3-13,0 1-17,0-1-17,0 0-17,0-3-20,0 3-14,0 1-14,0-1-8,-6 0-6,6 1-3,-6-1-5,6 1-4,-8-2-3,2 5-2,0-3-3,-1-1-2,0 4 0,1-4-2,-7 4-2,7 0-1,-8-3 3,2 3 2,5 0 2,-6 3 3,-6-3 3,5 4 3,2 0 2,-2-1 3,-5 2 1,6 2 1,-6 0 2,-1 0 2,7 4 2,-7-3 0,7 6 1,0-3 0,-7 4 1,8-1-1,-1 5 0,6-1 0,-6 4-2,1-3 0,4 6 0,2-3 2,0 4 0,6 3 1,-7 1 1,7-1 0,0 4 1,7-1 0,-7 1 0,12 1 0,-4 2 0,-2-3 1,6 4-1,2-4 0,-1 3-2,-1 1-2,8-1-2,-7-2-3,7 2-3,0-3-3,-2 1-2,2 2-2,-7-7-3,7 4 0,-8-4-5,8 5-1,-6-5-1,-1-4-2,-7 5-1,7-5-2,-6 1-1,-1 0 1,0-4 1,1 3-2,-7-3 0,0 0-1,0 0-1,-7-3 0,1-1-3,0 0-2,-1 0-2,-6 1-4,0-5-5,0 1-5,0 0-7,-7-5-6,8 2-7,-8-1-7,7 0-8,-7 0-7,8-4-5,-8 0-7,7-3-7,-7 3-8,8-3-7,-2 0-12,1-4-15,7 3-32,-8-3-45,8 0-40,0 0-41,0-3-46,-2 3-51,8-4-25,0-3-9,0-1-2,8 1 4,-2 0 7,0-4 8,0 0 17,8-4 18,-1 4 40,-1-4 48,8-3 47,-7 3 217</inkml:trace>
  <inkml:trace contextRef="#ctx0" brushRef="#br0" timeOffset="157287.38">13136 13357 31,'0'-4'168,"0"1"17,0-1 16,0 0 19,0 1 18,-7-2 24,7 2 22,0 0 21,0 3 21,0-5-10,0 2-24,0 3-27,0-4-26,0 4-16,0 0-16,0-3-14,0 3-16,-6 0-15,6 0-17,0 0-18,0 0-17,0 3-19,0 1-18,0-1-12,0 2-8,-7-2-6,7 5-2,0-1-2,0 0 1,0 4 2,0 0 0,0 4 1,0-4 2,0 3 0,0 1 1,0 3 0,7-3 1,-7 3 0,6 1 1,1-1 1,0 0 0,-1 0 2,7 1 2,-6-5 2,5 5 0,1-4 1,1-1-4,6 1-2,-8 0-3,8-1-4,-1-3-3,1 0-3,6-4-5,-7 1-3,7-1-5,0 0-5,1-3-2,-1-4-6,6 0-3,-6 0-4,7-4-2,0 1-5,-7-5-3,6 1-5,-7-4-5,2 0-5,-1 0-7,0 0-5,0-3-7,-7-1-7,7 0-7,-6 0-8,0-3-8,-7 3-12,-1 1-11,2-1-12,-1 1-13,-7-1-14,1 0-12,-1 1-17,1 2-16,-1-2-23,-6 3-24,0 0-26,0 0-26,-6 0-19,6 0-16,-7 0-25,1 4-29,-7-1-6,6 1 4,-5 0 10,-2 0 15,1 3 18,0-3 23,0 3 27,-7 0 30,8 1 33,-8 3 32</inkml:trace>
  <inkml:trace contextRef="#ctx0" brushRef="#br0" timeOffset="157585.31">13500 13379 161,'0'0'238,"0"0"36,0 0 35,0 0 27,-6 0 22,6 0 16,0 0 12,0 0 9,0 0 6,0 0-25,0 0-43,-6 0-35,6 0-32,0 3-29,0-3-26,0 4-27,0 0-27,0-1-19,0 5-13,0-5-10,-7 5-5,7 3-2,0 0 3,0-1 1,0 5 1,0 0-2,0 0-6,-6 3-4,6 0-6,0 4-5,0 0-6,0 0-5,0 4-6,0-4-7,0 4-5,0-1-6,0 1-9,-7-1-6,7 5-6,0-5-6,0 1-4,0 0-5,0 3-4,0-4-3,0 1-4,0 0-2,0 3-5,0-3-5,0-4-7,0 4-7,0-1-9,0-3-11,0 0-11,0 0-15,0-4-17,0 0-16,0 1-18,0-1-16,7-3-16,-7 0-23,0-1-26,0-3-26,0 0-26,0-4-35,6 4-43,-6-3-48,0-5-49,7 1-21,-7 0-9,6-4 6,-6 0 10,6-4 12,-6 0 14,7 1 24,0-5 29,-1 1 29,0-4 30,1 0 44,0 0 145</inkml:trace>
  <inkml:trace contextRef="#ctx0" brushRef="#br0" timeOffset="158105.45">14347 13250 0,'0'-7'87,"7"4"85,-1-5 17,-6 5 16,0-1 19,6-3 25,-6 3 25,8 4 27,-8-4 27,0 1 3,0-1-7,0 4-22,0-4-30,6 4-22,-6 0-15,0-3-13,0 3-9,-6 0-14,6 0-13,0 3-20,0-3-22,0 4-23,-8-4-23,8 4-17,-6 3-13,0-3-9,-1-1-4,7 5-4,-6-1-2,-8 0-3,8 4-7,0-4-5,-8 4-6,8 0-3,0 0-4,-7 0-4,-1 0-4,8 4-3,-7 0-5,0 0-6,0-5-8,0 5-10,6 0-10,-5-1-10,-2 1-10,2-1-11,-2 1-13,8-3-14,-7 2-15,6-3-16,-6 0-17,7 0-14,0-4-11,-2 4-7,2-3-4,0-1-3,-1 0 1,7 0 2,-6-3 1,-1 0 8,7-4 11,0 3 14,0-3 18,-6-3 19,6 3 22,6-4 20,-6-3 23,0 3 23,7-3 20,-1 0 23,-6-4 22,7 0 21,-1 0 24,0 0 18,2 0 18,-2-1 14,0-2 12,1 3 11,6 0 6,-7 0 7,1 0 3,6 0-2,-6 0-2,-1 0-6,0 0-8,8 4-14,-8 0-15,0-1-15,1 5-14,-1-5-16,1 5-14,-7-2-14,7 2-13,-1 0-12,0-2-12,-6 5-11,7 0-8,0 0-7,-7 0-4,6 5-5,-6-5-7,6 3-5,-6 5-8,0-5-9,7 1-9,-7 3-15,0 1-15,0-1-17,0 0-21,7 0-25,-7 1-26,0-1-35,0 0-39,-7 1-32,7-1-32,0 0-25,0 1-26,0-1-18,0 0-16,-7-3-1,7-1 9,0 1 15,0 0 17,-6-4 25,6 0 26,0 0 35,-6 0 39,6-4 35,0 0 156</inkml:trace>
  <inkml:trace contextRef="#ctx0" brushRef="#br0" timeOffset="158321.91">14243 13423 74,'0'-8'226,"0"-3"49,0 4 48,-7-4 33,7 4 27,0-4 19,0 4 17,0-1 16,0-3 15,0 3-9,0 2-21,0-2-35,0 4-42,0-3-44,0 3-43,0 1-45,0-1-44,7 0-32,-7 1-23,0 3-18,0 0-15,0 0-15,7 0-13,-7 0-11,0 0-11,6 3-6,-6 1-5,6 0-4,1-1-1,-7 5-3,7-5-1,-1 4-6,1 1-9,5 0-11,-4-1-13,-2 4-15,0-4-14,7 4-16,-6 0-16,6-4-26,-7 4-29,8 0-32,-2 0-37,2 0-41,-2 0-49,-5 0-39,6-4-36,0 4-27,-1 1-23,8-5-4,-6 4 5,-1-4 9,7 4 13,-8-3 23,1-1 29,7 0 33,0-3 34,-8 3 44,8-3 69</inkml:trace>
  <inkml:trace contextRef="#ctx0" brushRef="#br0" timeOffset="158808.96">14895 13529 0,'0'-4'190,"0"1"45,0-5 27,0 5 27,0-1 26,0-3 22,0 3 21,0 0 18,0 1 18,6-1-2,-6 0-11,0 0-31,0 1-43,0 0-34,0-2-33,0 5-28,0-3-27,0 3-26,0-4-24,0 4-17,0 0-18,0 4-12,0-4-13,0 3-8,0 2-8,0-2-4,0 0-2,0 5-3,6-1 1,-6 1 1,0 3 1,0 0 2,0 3 0,7 1 0,-7-4-4,6 7-3,-6-3-3,7 3-3,-1 1-3,1-1-2,-1 0-4,1-3-2,6 3-2,0 0-2,0-3-1,0 3-1,0-3-2,0 0-1,7-1-1,-1 1-1,1-4-2,0 0-1,-1-4-3,7 4 0,-6-4-3,6-3-2,-1 0-4,1-4-4,0 0-4,1 0-4,-1-4-2,0 0-5,-1-3-2,1-4-6,1 0-7,-1 0-9,0-3-8,-6-1-9,5-3-6,-5-1-8,0 1-6,-1-4-9,-5 4-9,-2-4-13,2 4-14,-2-4-16,1 3-15,-6 1-17,0-1-16,-1 1-19,0 0-20,-6 0-28,0 3-32,0 0-27,0 0-26,-6 1-26,6 3-26,-6 0-6,-8 0 6,8 4 13,-7-4 15,7 3 21,-8 1 21,2 3 27,-2-3 28,1 3 37,-7 1 38</inkml:trace>
  <inkml:trace contextRef="#ctx0" brushRef="#br0" timeOffset="159089.99">15266 13455 54,'0'4'254,"0"-4"37,0 4 34,0-4 26,0 3 25,0-3 18,0 5 20,0-5 14,0 0 13,0 3-1,0-3-9,0 0-46,0 0-64,0 3-46,0-3-32,0 4-28,0 0-24,6 0-20,-6-1-15,0 1-13,0 3-12,0 4-9,0-3-9,0 3-4,0 3-4,0 1-5,0-1-2,6 5-8,-6 3-9,0 0-7,0 0-9,0 0-6,0 3-8,0-3-6,0 4-6,0 3-5,0-3-5,-6 0-7,6 3-3,0-4-7,0 5-5,0-1-8,0 0-8,-6-3-10,6 3-12,0-3-14,0 3-14,-7-3-16,7 3-17,-7-3-21,7-4-22,0 4-26,-6-4-28,6 3-29,-6-7-32,6 4-41,-7-3-48,0-1-53,7 1-54,-6-5-30,-1-3-15,1 4 0,0-4 10,6-4 16,-7 4 18,0-7 27,1 3 26,0-3 31,-8-1 32,8 1 47,-1-4 88</inkml:trace>
  <inkml:trace contextRef="#ctx0" brushRef="#br0" timeOffset="159856.94">13735 14404 0,'0'-3'58,"0"3"121,0 0 20,-6 0 19,6 0 17,0-4 18,0 4 18,0-4 17,0 4 22,0-3 5,0 3-1,0 0-15,6-4-25,-6 4-16,0-3-14,6-1-11,-6 4-10,7-4-9,-7 4-7,7-3-10,-7-1-9,6 4-12,-6 0-15,7-4-14,-7 4-13,6 0-10,-6 0-10,6 0-8,-6 0-8,7 0-7,-7 4-7,7-4-7,-7 4-5,6-1-7,-6 1-3,6 0-5,-6 3-3,8 0-4,-8 0-4,6 1-4,-6 3-4,6 0-5,-6-4-3,7 4-5,-7 4-4,6-5-4,-6 2-6,7 3-7,-7-1-9,0-3-8,0 4-10,6-1-10,-6-3-11,0 4-10,0-4-11,7 3-10,-7-3-11,0 1-10,0-1-10,0-4-8,0 4-5,0 0-2,0-4 1,0 1 4,0-1 4,0-3 6,0-1 4,0 4 9,0-7 8,0 4 10,0-4 11,0-4 12,0 4 13,0-3 11,0-4 11,0-1 11,6 1 10,-6 0 9,0-4 11,6-4 11,-6 4 13,8-4 12,-2 0 13,0 4 12,1-3 10,-1-1 11,7 1 10,-6-1 7,6 0 6,-6 1 1,5 3 0,2 0-3,-8-1-3,7 2-6,0-1-6,0 3-8,1 1-10,-2 0-9,8-1-11,-7 5-11,-1-1-12,2 0-9,-1 4-11,0 0-6,6 0-4,-5 0-5,-2 4-3,2-4-2,-2 7-4,8-3-5,-7 0-4,0 3-10,0 0-9,0 1-12,0-1-13,0 0-17,-7 0-16,8 1-21,-2 3-22,2-3-27,-8 2-29,7-2-36,-7-1-41,2 4-50,4-4-53,-6 1-50,2 3-52,-2-4-19,0-3-4,-6 3 6,7-4 12,-1 5 19,1-5 20,0 1 26,-1 0 28,0-1 37,0-3 42,2 5 51,4-5 227</inkml:trace>
  <inkml:trace contextRef="#ctx0" brushRef="#br0" timeOffset="160487.95">15585 14456 21,'6'0'198,"0"-4"23,2 0 18,-2 1 15,-6-1 14,6 4 11,0-4 10,2 1 10,-2-1 10,0 0-10,1-3-20,-1 3-32,1 1-38,0-1-30,-1 0-25,0-3-18,0 3-13,-6 1-12,8-1-11,-2 1-7,0 3-4,-6-4-7,7 0-6,-1 4-7,-6-3-6,7 3-3,-7-4-1,0 4 1,7 0 1,-7 0 2,0 4 2,6-4 1,-6 3 0,0 1-2,0 0-3,0 3-1,0 0 0,0 0-2,0 1-2,0 3-3,0 0-6,0 0-4,0 0-6,-6 3-8,6 1-5,0 0-6,-7-1-4,7 1-3,0 0-6,-7 3-7,7-3-7,0-1-8,-6 4-6,6-3-8,-7 0-6,7-4-6,0 4-5,-6-4-4,6 3-3,-6-3-3,6-4-1,0 4 1,0-3 2,0-1 2,0-3 3,0-1 5,0 1 5,0 0 5,0-4 6,0 0 7,0 0 6,6-4 7,-6-3 8,6 3 3,1-7 4,-1 0 5,1 0 4,0 0 7,-1-3 7,0-1 10,8-3 8,-8-1 8,7 1 11,-6-1 8,6 5 9,-1-4 9,-5-1 9,6 1 9,1 4 8,-2-1 5,1 0 5,-6 0-2,6 4-3,-7 0-7,8 4-7,-2-4-9,-5 4-10,6 3-10,-7-3-11,7 3-10,-6 4-12,6-4-11,-7 4-11,1 4-9,6-4-8,-6 4-5,-1-1-6,7 5-4,-6-1-6,-1 0-8,0 1-10,8-1-12,-8 0-13,1 1-16,-1 3-20,1-4-22,-1 4-26,1-3-33,-1-1-34,0 4-52,2-4-60,-8 0-61,6 1-64,0-5-27,-6 5-10,7-5 2,-7 1 7,6 0 13,1-1 18,-7-3 22,6 0 27,1-3 29,-7-1 37,6 0 52,0-3 191</inkml:trace>
  <inkml:trace contextRef="#ctx0" brushRef="#br0" timeOffset="161308.2">17024 13979 62,'0'-3'188,"0"-1"22,-6 1 22,6-1 26,0-3 31,0 3 26,0 0 24,0-3 19,0 0 15,-7 3-17,7-3-31,0-1-31,-7 1-31,7 3-22,-6-3-16,6-1-17,-6 1-19,6 0-21,-8 3-28,2-3-21,0 3-23,0-3-14,-1 3-10,7 1-7,-13-5-6,6 8-4,1-3-3,0-1-4,-2 4-3,-4 0-3,5 0-3,-6 0-2,7 4-3,-7-1-3,-1 1-1,8 3-4,-7 0-3,6 1-3,-5 3-2,5-4-3,-6 5 0,6 2-1,1-3-1,0 4-2,-1-1-1,0-3-1,7 4-1,-6-1-1,6 1-1,0 0 0,6-1 0,-6 1-1,7 0-1,0-4 0,5 0-4,-5 0-2,6 0-2,0-4-5,0 0-5,6-3-6,1 3-7,0-7-5,-1 0-5,7 0-4,-6-3-5,5-1-3,2-3-4,-1-4-1,0-4 0,-6 1 1,6-5 3,-1 1 1,-5-4 3,6 0 5,-7-4 7,1 1 6,0-5 8,-7 1 9,7-1 12,-8 1 11,2 0 12,-2 0 10,2-1 11,-1 1 7,-7 3 9,8 1 11,-8 3 10,0 0 4,0 3 4,-6 1 0,7 0 0,0 7-8,-7-4-9,6 4-10,-6 0-7,0 4-9,0 0-6,0 3-6,0 0-6,0 1-6,0 3-4,0 3-4,-6 1-2,6 3-1,0 4 1,-7-3 3,7 6 3,-7 1 1,7 3 0,0 0 1,0 1-3,0 3-2,0 0-2,0 0-6,0 0-9,7 3-11,-7-3-10,7 4-13,-1 0-14,-6-1-17,7-3-19,-1 4-23,0-4-24,2 4-30,-2-4-29,0-4-45,1 4-50,6-4-51,-7 0-53,1-3-35,-1-4-27,8 3-6,-8-2 1,0-5 12,8 1 14,-8-1 22,7-7 24,0 3 28,0-3 30,1-3 43,-2 3 51</inkml:trace>
  <inkml:trace contextRef="#ctx0" brushRef="#br0" timeOffset="161693.81">17929 13606 0,'0'-4'72,"0"4"138,0-4 26,0 1 25,6-1 24,-6 0 23,8 1 28,-2-1 21,0-3 20,1 3 10,-1-3 6,8-1-25,-2 1-44,2-4-34,-8 4-32,7 0-26,0-4-26,0 3-22,0 1-23,0-4-24,0 3-27,-6 2-24,6-2-22,-7 4-17,1 0-19,6-3-12,-13 7-11,6-4-6,0 1-3,2 3-3,-8 0 0,0 3-1,6 1-2,-6 0 0,0-1 0,0 5 2,0 0 3,0-2 3,0 2 2,0 3 2,0 0 1,0 0 2,0 0-1,0 4 0,6-5 2,-6 5-1,0 0 2,7-4 0,-7 0 1,6 4 0,1-4 0,-1 0-1,1 0-2,-1 0-3,0-4-5,2 0-5,4 4-6,2-7-6,-8 3-8,7-3-9,0-1-9,0 1-12,0 0-11,0-4-14,0 0-16,0 0-18,0-4-21,1 0-17,-2 1-15,1-1-20,-6 0-19,6 1-20,-7-5-21,8 1-19,-8 3-22,0-3-21,1 0-24,-7 0-5,7-1 7,-7 1 13,0 0 18,0-1 19,0 1 20,-7-1 22,0 5 26,7-5 25,-6 1 71</inkml:trace>
  <inkml:trace contextRef="#ctx0" brushRef="#br0" timeOffset="161970.6">18223 13580 0,'0'4'56,"-8"-1"173,8 1 25,-6-4 22,0 4 20,6-1 21,-7 1 23,7 0 18,-6-1 16,6 1 16,-7 0 15,7 0-27,-6-1-48,6 5-39,-7-5-33,1 5-22,6-1-18,-6 0-14,-2 1-13,8 2-16,-6-2-17,0 3-13,-1 3-12,7-3-12,-6 4-10,-1-1-10,7 2-10,-6-2-10,6 1-10,-7 3-7,1-3-5,6 3-7,0 0-5,-7 0-7,7 1-5,0-1-4,-7 1-5,7-1-3,0 0-3,0 4-5,0-4-3,0 1-4,0-1-5,7 1-5,-7-1-6,0 0-7,0 0-8,7-3-8,-7 0-8,6-1-10,1 1-10,-7-1-15,6-2-14,1-1-16,-1 0-16,1-4-18,-1 0-17,0 4-19,2-7-17,-2 0-25,0 3-27,7-7-34,-6 4-38,6-4-45,-1 0-47,-4-4-18,4 4-3,2-7 6,-2 3 13,1 0 15,1-3 21,-2 3 20,2-3 23,-2 0 29,-5-4 34,6 3 42,0 1 217</inkml:trace>
  <inkml:trace contextRef="#ctx0" brushRef="#br0" timeOffset="163793.8">10348 15225 0,'0'4'18,"-6"-4"133,6 3 9,0-3 4,-6 0 5,6 4 4,0-4 4,0 0 3,-8 0 4,8 0-6,0 0-13,0 0-27,-6 0-35,6 0-19,0 0-10,0 0-2,0 0 0,0 0 4,0 0 2,0-4 8,0 4 6,0 0 9,0 0 11,0 0 13,0 0 15,0 0 10,0-3 8,0 3 1,0 0-2,0 0-3,0 0-5,0 0-6,0 0-7,0 0-9,0 0-9,0 0-12,0 0-13,0 0-16,0 0-19,6 0-15,-6 0-10,8 0-10,-8 0-4,6 0-5,0-4-3,1 4-2,-1 0-2,8 0-2,-8 0-1,6 0-2,2 0-1,-1-3-1,7 3 1,-8 0 0,8 0 0,0 0 0,-1 0 0,7-4-1,0 4 0,0 0 1,1-4 0,-1 4 1,-1 0-1,8-3 1,-1 3 3,2-4-1,-2 4-1,1-4-1,-1 4 0,1-3-1,5-2 0,-5 5 0,6-3-1,1-1 0,-2 1-1,1 3 1,0-4 0,1 0 0,-1 1 0,-1-1 0,2 4-1,-1-4 0,0 1 0,7-1 1,-7 0 0,0 4 0,-1-3 0,2-1 0,-1 4 0,0-4 0,0 1 0,0 3 0,0-4 0,-6 0-1,6 4 0,0-3 0,-6 3 0,6-4 0,-7 4-2,1-4 2,5 4 1,-5 0 1,0-3 1,-1-1 1,8 4 0,-8-3 2,1-1 1,-1 4 1,7-4 2,-6 1 1,-1 3 0,8-4 0,-8 0 2,7 1 1,-6-1-3,6 0 0,-7 1-2,8-1-1,-8 0 0,7 1-2,-6-1-1,6 0-1,-1 1 0,-5-1-1,7 0 2,-8 4-3,7-4-1,-7 4 0,7-3 0,-6 3 1,7 0 1,-8 0 0,1 0 0,-1 0-1,7 0 1,-7 3 1,1-3-2,-1 4 0,8-4 0,-7 4 0,-1-4 0,1 4 1,6-1-1,-7-3-1,1 4 1,-1 0 0,8-4 0,-8 3-3,1-3-4,-1 4-2,7-4-1,-6 4-2,-1-4 0,7 0-2,-6 0 0,6 0-2,-6 0-1,-1 0-2,7 0-2,-6 0 0,-1 0-1,1 0 2,6 0 3,-6-4 2,0 4-1,-1 0 1,-7 0 0,9 0-1,-2 4 1,-7-4 0,9 0 0,-1 0 2,-8 3 2,7-3 0,-6 0 3,1 4 2,5-4 0,-6 4 2,7-4 0,-7 3 2,7 1 2,-7-4 2,0 4 0,6-4 2,-5 3 1,5 1 2,-6-4 2,7 4 3,-8-4 0,9 0 0,-2 3 0,-7-3 0,8 0 0,-1 0 0,-5 0 0,5 0 0,1 0-1,-7 0-1,6 0-2,1 0-2,-7 0-1,6-3-2,-5 3-3,5 0-1,1 0 0,-7 0 0,6 0 0,1 0 0,-7 0 0,7 0 0,-7 0 0,6 0 1,-5 3 0,5-3 0,-6 0-1,7 4 0,-7-4 0,6 0 0,-5 3 0,-2-3 0,8 0 0,-7 4 0,6-4 1,-6 0 0,1 0-1,5 0 0,-6 0 0,0 0 0,1 0 2,5 0 2,-6 0 1,0 0 3,0 0 2,0 0 2,0 0 1,0 0 2,1 0 2,-1 0 2,-7 0 3,7 0 3,0 0 4,0 0 2,-7 0 2,7 0 0,1 4-1,-1-4-2,-6 0 0,5 0-2,1 0-1,0 0-1,-6 3-2,6-3-4,0 0-2,0 0-2,0 0-3,-6 0-2,6 0-3,-1 0-1,2 0-2,5 0-2,-6 0-3,1 0 0,-1 0 0,0 0-1,6 0 1,-5 0 0,-2 0 0,1 0 0,0 0-1,7 0 1,-7 0 0,0 0 0,0 0 0,1 0 2,5 0 0,-7 0 2,2 0-2,-1 0 1,0 0 0,0 0-1,0 0 0,7 0 1,-7 0 0,-1 0 1,1 0-1,7 0 1,-7 0-1,7 0 1,-7 0 0,6 0 0,-5 0 2,5-3 1,1 3 5,-1-4 1,1 4 4,-1 0 3,1-4-1,6 4 2,-6-3 2,-1-1 1,7 4 2,-6-3 2,6-1 2,0 4 1,-6-4 0,6 1 1,0 3-2,-1-4-2,2 4 1,-7-4 1,5 1-1,1 3 0,-6-4 0,7 4-1,-8-4 0,7 1-2,-7 3-1,1-4 0,-1 4-2,1 0-2,-7-4-2,7 4-3,-7 0-3,0 0-5,-7 0-5,7-3-7,-6 3-10,0 0-15,-1 0-18,-6 0-21,0 0-24,0 0-26,-6 0-28,-1 0-45,1 0-51,-1 0-70,-6 0-80,0-4-42,-6 4-24,-7 0-8,-1-4 1,-5 4 9,-7-3 14,0-1 20,-13 0 21,-1 0 25,-5 1 28,-7-5 44,-7 1 81</inkml:trace>
  <inkml:trace contextRef="#ctx0" brushRef="#br0" timeOffset="164671.63">13123 15705 55,'6'-4'193,"-6"-3"21,0 3 19,0-7 17,0 4 17,0 0 14,0-1 14,-6 1 13,6 0 13,-7-4-12,7 4-27,-6-1-31,6 1-34,-7-1-24,7-3-19,-6 8-18,-1-5-18,1 5-18,0-5-15,-2 5-13,2-1-12,0 0-11,-1 4-10,1 0-6,-1 0-4,-6 4-4,7 0-1,-8 3 2,8 0 2,-7 4 5,6 0 6,-6 4 6,7 0 7,-7 7 4,6-4 3,1 8 2,-7-1 1,6 1 0,1 7-1,-1 0-3,1 3-2,-1 1-2,7 0-4,-6 7-4,6-4-7,0 7-5,0 1-5,0 0-5,0 0-5,6 3-5,1 4-5,-1-4-3,1 0-6,6 0-3,-6 5-3,5-9-4,-5 4-2,6-3-4,0 0-3,0-4-3,-6-4-5,5-3-3,2 3-2,-8-7-1,0 4-1,1-8 0,0 0 0,-7-3 0,6-1 1,-6-2 0,0-1-1,0-1 1,-6-2 0,6-5 1,-7 1 0,0 0 1,1-5-1,0 1-3,0-3-4,-2 3-2,-4-7-5,5 3-4,-6-3-6,6-4-6,-5 0-7,5 0-6,-6 0-4,7 0-7,-1-4-4,0-3-9,1 3-12,-1-3-23,1 0-30,-1-1-38,7 0-41,0-2-30,0-1-28,0 0-33,7 0-34,-1-4-24,1 4-18,6-4-6,0 1 0,0-1 9,0-3 12,6 3 27,1 0 33,0-3 40,-1 3 45,7-3 36,0 4 153</inkml:trace>
  <inkml:trace contextRef="#ctx0" brushRef="#br0" timeOffset="165045.32">14048 16097 0,'0'-15'54,"0"5"174,0-1 25,0 3 21,0-3 18,0 3 17,0 1 14,0 0 11,-7 0 8,7-1 9,0 5 8,0-5-37,0 5-59,0-1-46,0 0-42,0 4-28,0-3-21,0-1-14,0 4-11,0 0-10,0 4-11,0-4-5,0 3-6,0 1-3,0 0-3,-6 3 0,6 0 3,0 1 2,0 3 2,0-1-1,0 1-1,0 5-5,0-5-5,6 3-2,-6 1-4,7 3-3,-7-3-3,6 3 0,1-4-3,-1 5-4,7-4-3,-7 3-3,8-3-2,-1-1-1,6 1-1,-6-4-2,7 0-3,0 0-1,-1 0-3,7-4-1,-6 0-1,6-3-2,-1 0-2,1-4-1,7 0-3,-1-4-1,-5 0-2,5 1-3,1-5-1,-1-3-3,1 0-4,-1 0-4,2-3-7,-2-1-9,-7 1-9,2-5-12,-1 5-13,0-5-16,-6 1-17,-1 3-19,1-3-21,-8 0-27,2 3-30,-1 0-36,0 1-41,-7-4-39,1 6-38,-1-2-32,-6-1-28,0 0-8,0 4 3,0 0 9,-6 0 13,-1 1 17,1 2 22,-7-3 25,0 4 31,-1 0 39,2 3 43</inkml:trace>
  <inkml:trace contextRef="#ctx0" brushRef="#br0" timeOffset="165300.69">14425 15987 0,'-6'7'126,"-1"1"108,1-1 32,6 0 35,-6 1 36,6-5 25,0 4 20,-8 1 16,8 0 13,0-5 9,0 5 7,0-1-34,0-3-56,8 3-34,-8 0-20,0 0-23,6 1-24,-6-1-26,6 4-28,-6-4-18,0 4-14,7 0-9,-1 0-8,-6 4-8,7-1-7,0-2-10,-7 2-9,6 5-9,-6-5-10,6 4-9,0-3-8,-6 3-7,8 1-8,-8-1-6,6 4-7,0-3-6,-6 2-7,7-2-4,0 3-5,-7-1-8,6 1-7,-6 1-9,7-1-10,-7 0-11,6-1-12,0-2-14,-6 3-14,8 0-17,-8-4-15,0 1-16,6 2-17,-6-2-13,0-1-12,6-3-18,-6 3-23,0-4-24,0 2-25,0-2-28,6-3-30,-6 0-24,0 0-19,0 0-24,0-4-26,0 1-9,7-1 0,-7 0 5,0-3 7,7-1 21,-7-3 25,6 4 32,-6-4 32,7-4 38,-7 4 39</inkml:trace>
  <inkml:trace contextRef="#ctx0" brushRef="#br0" timeOffset="165712.97">14816 16749 0,'14'-7'42,"-2"3"198,-5 0 39,6 1 35,-7-1 31,1 0 27,-1 1 22,0-1 21,2 0 19,-2 4 14,0-3 13,1-1-28,-7 4-49,6 0-45,-6 0-40,7-4-35,-7 4-28,0 4-25,6-4-24,-6 0-19,0 4-16,7-1-17,-7 1-16,0 0-12,6-1-10,-6 5-8,7-1-9,-7 4-6,0-4-9,7 5-8,-7-1-10,6 3-9,-6-3-11,6 4-10,-6-1-11,7 1-11,-7 3-12,0-3-12,7-1-12,-7 2-12,0-2-14,6 4-13,-6-3-16,0 0-14,7-1-13,-7-3-13,0 4-11,0-4-7,0 0-3,0 0-1,6-4 4,-6 1 5,0-1 8,0 0 8,0-3 10,6 0 13,-6-1 14,0-3 17,7 0 14,-7 0 17,0-3 16,7-5 16,-7 5 13,6-8 12,0 3 10,2-7 9,-2 4 9,0-3 9,1-5 10,-1 5 8,1-4 7,6-1 7,-7 1 7,8-4 4,-8 3 2,7 1 1,-7 0 2,7 0-1,-6 3 1,5-3-1,-4 3-2,4 4-5,-5 0-5,0 0-7,5 0-5,-5 4-7,-1-1-7,1 1-4,0 3-4,-1-3-5,0 7-4,1-4-6,0 4-4,-1 0-3,0 0-4,1 4-2,0-4-1,-1 7-3,1-3-1,-1 3-2,0 1-3,2-1-8,-2 0-8,0 1-9,0 2-11,1-2-15,0 0-14,-1 3-19,1-1-18,-7-2-24,6-1-24,0 4-27,2-4-29,-2 1-35,-6-5-41,6 5-43,0-5-46,2 1-40,-8 0-38,6-4-13,0 0 0,1-4 11,-1 0 16,1 1 20,0-5 24,5 1 27,-6-4 27,2-4 38,4 1 40</inkml:trace>
  <inkml:trace contextRef="#ctx0" brushRef="#br0" timeOffset="166292.38">15747 15903 0,'0'-8'70,"0"-3"166,0 4 25,0 0 19,0-1 19,0 5 16,0-5 17,0 5 14,0-1 13,0 1 8,0-1 9,0 0-38,0 1-60,0 3-51,0-4-44,-6 4-32,6-4-22,0 4-18,0 0-15,0 0-13,0 0-16,0 4-11,-6-4-10,6 4-6,-7-1-7,7 1-2,-7 0-3,7 3 0,-6 0 0,-1 0-2,7 1-3,-6-1-2,0 4-5,-2-4-4,2 4-7,0 1-9,0-5-9,-1 4-11,0 0-13,1 0-15,-1 3-13,1-3-20,-8 0-19,8 0-21,0 0-20,0-3-21,-2 2-22,2 1-19,0 0-15,-1-3-10,-6 3-7,13-4 0,-7 1 2,1-1 9,0-3 10,6 3 16,0-3 18,-6-1 24,6-3 25,0 4 30,0-4 34,0 0 33,0-4 34,0 4 32,6-3 29,-6-1 28,0-3 25,6 3 20,0 0 21,-6-3 18,7 0 18,0 0 11,-7-1 11,6 5 4,1-5 0,-1 0-6,-6 1-10,6 3-13,2 1-17,-8-4-17,6 3-18,-6 0-16,6 1-17,-6 3-16,6-4-17,-6 4-12,0 4-15,0-4-11,8 3-12,-8 1-9,0 0-9,0-1-6,0 4-5,0 1-8,0 0-8,0 3-10,-8-4-14,8 4-12,0 0-14,0 0-11,-6-4-9,6 4-9,0 0-5,-6-4-4,6 4-3,0-4 2,0 1 4,-6-1 9,6-3 7,-8 3 15,8-3 18,-6-4 17,6 3 19,0-3 19,-6-3 21,-1 3 22,7-8 26,-6 5 24,6-5 22,-7 1 15,7 0 17,-7-4 12,7 0 12,0 0 8,-6 0 10,6-4 5,0 4 4,-6 1-1,6-1-3,0 0-11,0-1-16,0 1-14,0 4-16,0 0-14,0-1-14,0 5-13,6-5-11,-6 5-13,0-1-13,6 4-12,-6 0-10,7 0-9,0 0-7,-1 4-10,1-1-7,-1 5-10,0-5-10,2 5-15,4-1-16,-6 4-17,8 0-21,-1-3-23,0 3-25,0 3-38,-1-3-41,2 0-45,-1 4-46,0-4-41,0 3-38,0-3-24,0 0-14,7 4 1,-7-4 7,-1 0 15,2-4 17,-2 4 22,2-3 27,-1-1 36,0 0 41,0 1 45,-1-5 151</inkml:trace>
  <inkml:trace contextRef="#ctx0" brushRef="#br0" timeOffset="166613.96">16366 16159 0,'7'-4'33,"-7"-3"224,0 4 41,0-1 31,0 0 23,0 1 22,0-1 18,0 0 18,-7 1 18,7-1 14,0 0 11,0 1-26,0-1-45,0 4-56,0-4-62,0 1-48,0 3-40,0-4-30,0 4-23,0 0-18,0 0-17,0 0-14,0 0-15,0 4-11,0-1-8,7 1-7,-7 0-5,0 3-2,6-3 0,-6 7-2,7-4 2,-7 4-1,6 0-1,-6 3-1,6 1-3,-6-4-2,8 4-3,-2 0-2,0 3-2,0-4 0,2 1-2,-2 0 1,7-1-2,-7 1 0,8 0 0,-2 0-1,2-4-1,-2 0 0,1-1 1,1 1-1,6-3-2,-8-1 0,8-3-2,-1-1-2,-5 1 0,4-4-2,9 0-3,-7 0 0,-2-7-2,2 3-3,7-3-5,-8-4-9,0 0-9,8 0-13,-8-4-11,0 1-14,1-1-13,-7 0-15,7-3-17,-8-1-22,2 5-21,-1-1-29,0-3-31,-6 3-36,5 1-40,-6-1-36,-6 4-34,8-4-25,-8 4-21,6 0-5,-12 0 6,6 4 10,-8 0 16,2-1 19,0 1 23,0 3 30,-8-3 31,1 3 41,1 4 65</inkml:trace>
  <inkml:trace contextRef="#ctx0" brushRef="#br0" timeOffset="166842.28">16647 16130 0,'0'4'161,"-8"-1"115,2-3 36,6 4 28,0 0 25,-6-1 22,6-3 19,-6 4 18,6-4 16,0 3 15,0 1 16,-8-4-35,8 4-61,0-1-43,0-3-37,0 8-30,0-5-27,0 1-22,0 3-20,0 1-17,0-1-14,0 4-11,0 0-13,0 0-11,0 4-12,0-1-15,8 1-14,-8 3-14,0-3-13,0 7-10,0-3-7,6-1-6,-6 4-6,0 0-7,0 0-5,0-1-7,6 1-8,-6 4-9,0-4-12,0 0-12,0 0-14,6 0-15,-6 0-14,0 0-19,0-3-17,0 3-20,0-4-22,0 0-25,0-3-28,0 3-29,0-4-27,0 2-39,0-2-44,0-3-41,0 0-43,0 0-30,0 0-24,0-4-5,-6 1 8,6-5 14,0 1 18,0 0 24,0-4 29,0 0 29,6 0 32,-6-4 43,0 0 53</inkml:trace>
  <inkml:trace contextRef="#ctx0" brushRef="#br0" timeOffset="167218.81">16887 16694 0,'13'-4'234,"-6"1"64,5-1 43,-4 1 30,4-1 25,-5 0 22,-1 1 20,1 3 15,-7-4 14,7 4 6,-1-4 4,0 4-42,-6 0-65,6 0-53,-6 0-45,0 0-40,8 0-37,-8 4-27,0 0-23,6-4-19,-6 7-18,0-3-13,0-1-14,0 4-10,6 1-11,-6 3-10,0-4-11,0 4-9,0 0-9,0 0-10,0 0-11,0 0-13,0 4-13,0-4-14,0 3-13,0 1-16,0-4-16,0 4-16,0-4-14,0 3-17,0-3-17,7 0-16,-7 1-17,0-2-13,0 1-9,0-3-6,0-1-2,7 0 2,-7 1 5,0-5 10,6 1 14,-6-4 17,7 0 21,-1 0 22,0 0 26,1-4 29,0-3 31,5 0 28,-5-1 29,6 1 24,0-4 25,0 0 20,-6 0 19,5-4 15,2 4 15,-1-3 10,0 3 9,0-4 7,-1 0 3,2 4-1,-1-3-2,0 3-3,0 4-1,-7-4-4,8-1-5,-8 5-7,7 0-8,-6-1-10,-1 5-11,0-1-12,1 0-11,0 1-12,-1-1-10,1 4-10,5 0-9,-4 0-8,-2 4-10,0-1-6,0 5-7,1-5-5,0 5-4,-1-1-8,7 0-9,-7 5-11,2-1-13,-2-4-14,7 4-14,-6 0-19,-1 0-19,0 3-24,7-3-27,-6 0-29,0 0-33,5 0-47,-5 0-53,6 0-64,0-4-69,0 1-34,0 3-12,1-7-1,-2 3 6,8-3 13,-7-1 16,7-3 24,6 0 23,-7-3 30,1-1 34,6-3 46,-1-1 116</inkml:trace>
  <inkml:trace contextRef="#ctx0" brushRef="#br0" timeOffset="167896.32">18190 16526 86,'0'0'220,"-7"0"22,7-4 19,-6 4 14,6 0 13,-7 0 15,1 0 15,0 0 13,6 0 13,-8 0-12,2 0-24,0 0-37,6 0-41,-7 0-29,1 0-25,-1 0-16,1 0-12,-1 4-10,1-4-9,-1 3-11,0 1-13,1-4-11,0 7-10,-8-3-10,8 0-9,0 3-7,-1-3-7,1 3-7,-1 0-5,0 4-6,1-4-6,0 1-4,-2 3-6,8 0-4,-6 0-5,6-4-5,-6 4-4,6 0-4,0 0-5,0 0-3,0 0-4,0 0-4,6-4-5,-6 4-3,6-3-5,2 3-4,-2-8-4,0 5-5,8-1-1,-8-4-2,7 2-1,0-2-2,0-3 1,0 0-1,0 0-1,7-3 0,-7-2 1,7-2 3,-8 0 1,1-4 6,7 0 3,-8-4 7,8-3 5,-6 4 4,5-8 5,-6 0 7,0-4 8,7 0 10,-8 1 9,1-8 9,1 3 9,-2-3 11,2 4 9,-8-4 10,7 0 11,-6 0 9,6 4 11,-7-1 9,0 1 9,2 4 5,-2-1 3,-6 4-1,6 0-1,-6 4-4,7-1-6,-7 5-9,0-1-10,7 4-11,-7 0-11,0 3-9,0 2-10,0-2-9,0 4-8,0 4-8,0 0-5,-7 0-6,7 4-3,0 4-2,0-2 0,-7 6 0,7 2 2,0 1 1,0 3 2,0 4 0,0-4-2,0 8-1,0 0-3,0 0-5,7 3-6,-7-4-9,7 5-11,-7-1-12,6 1-16,0 2-18,1-6-20,-1 3-23,1 1-28,0-5-30,5 5-31,-5-9-41,0 5-42,5-4-44,-5-3-46,-1-1-33,1 0-29,6-3-6,-7-4 5,8 0 12,-8-4 17,0 4 21,8-7 25,-8-1 29,7-3 32,-7-3 41,8-1 42</inkml:trace>
  <inkml:trace contextRef="#ctx0" brushRef="#br0" timeOffset="168210.17">18874 16284 0,'6'-11'125,"-6"3"96,6-2 22,-6 2 21,7 1 18,0-4 22,-7 4 24,6-1 20,-6 1 20,7 0 6,-1-1 1,-6 1-30,7-1-44,0 1-32,-1 3-23,0-3-16,0 0-13,2 0-10,-2-1-9,0 1-14,1 3-17,6-3-16,-6 0-14,-1 3-13,0-3-11,0 3-11,8 0-11,-8-3-12,1 3-10,0 4-10,-1-3-12,1-1-10,-1 4-10,-6 0-7,6 0-5,1 0-5,-7 4-6,7-4-2,-1 3-2,-6 5-1,0-5 0,6 5 1,-6 3 0,7-4 0,-7 4 0,0-4 0,7 4 1,-7 0 0,0 0-2,6 4-2,-6-4-1,7 0-3,-7 0-3,6 0-3,-6 0-3,7 0-2,-1 0-3,1 0-4,-1 0-4,0-4-8,8 0-8,-8 1-9,1-1-11,6 0-11,-7-3-14,7 0-14,1-4-14,-8 3-19,7-3-18,0 0-26,-7 0-26,7-3-31,-6-1-33,0 0-29,-1-3-28,0 3-24,8-3-28,-14 0-10,6-1-4,0-3 8,-6 4 13,0-4 17,7 4 20,-7-4 27,-7 0 29,7 0 35,0 4 37</inkml:trace>
  <inkml:trace contextRef="#ctx0" brushRef="#br0" timeOffset="168449.22">19206 16123 0,'-7'3'126,"7"1"78,-6 0 26,-1 3 27,1-3 26,6 3 26,-6 0 27,-2 0 20,8 1 19,-6 3-1,0 0-9,6 0-24,-7 0-31,1 4-25,-1-1-20,1 1-21,-1-1-21,1 5-21,6-1-23,-7 0-24,0 5-23,1-5-18,0 4-17,6-4-12,-7 4-12,0-4-10,7 4-11,0 0-6,-6-3-8,6 3-5,0-4-6,0 0-4,0 4-2,0-4-5,6-3-4,-6 4-4,7-5-2,-7 1-6,7-1-6,-1 1-3,0-4-6,8 0-8,-8-4-8,7 1-8,-6 3-8,6-8-10,-1 4-10,2-2-9,-1-5-9,0 3-9,6-3-12,-5 0-12,5-3-13,-6 3-17,6-8-19,1 4-26,0-3-26,-1-4-33,-6 4-34,6-4-36,1 0-39,0-4-16,-1 1-4,1 3 7,-7-4 8,6 0 13,1-3 16,-1 3 19,-5 0 22,5-3 32,-6 4 35</inkml:trace>
  <inkml:trace contextRef="#ctx0" brushRef="#br0" timeOffset="169038.68">20932 14525 0,'-7'4'48,"7"-4"184,0 0 28,-7 0 29,7 4 25,0-4 24,-6 3 21,6-3 19,0 0 18,-6 4 16,6-4 15,0 0-26,0 4-47,0-4-39,-6 0-35,6 3-25,6-3-19,-6 0-17,0 4-16,6-4-16,-6 0-14,6 0-12,1 0-14,6 4-13,-6-4-11,13 0-12,-8 3-12,2-3-11,5 0-11,7 4-11,-6-4-13,-1 0-12,7 0-12,0 4-14,0-4-14,0 3-14,1 1-16,-2-4-17,1 4-20,-6-1-22,6 1-24,0-1-25,-7 5-27,1-5-31,-1 5-30,1-5-36,0 5-41,-7-1-38,0 1-40,-7-1-38,7 0-40,-13 1-12,6 3 2,-6-4 13,0 4 18,-6-4 23,0 4 28,-1 0 29,-6 0 30,0 0 40,-7 0 43</inkml:trace>
  <inkml:trace contextRef="#ctx0" brushRef="#br0" timeOffset="169266.28">21114 14873 0,'-32'11'10,"6"4"227,0-4 33,-1-3 25,7 2 26,2 1 24,-2-3 26,7-1 22,-1 4 20,8-4 16,0 1 14,0-5-21,6 5-38,0-5-45,6 5-49,0-5-33,0 1-23,8-1-24,-1 1-19,7-4-23,-2 4-24,2-4-23,7 0-19,-9 0-19,9 0-17,-1 0-19,0-4-20,0 4-19,7 0-21,-7-4-20,0 1-18,-1 3-20,2-4-20,-1 4-21,0-3-25,0-1-25,0 4-27,-7-4-32,8 4-36,-1-3-40,-6 3-41,-1-4-40,0 4-39,1 0-15,-1-4-3,1 4 7,-1-3 12,1 3 17,0-4 23,-8 0 24,8 1 27,-1-1 34,1 0 40</inkml:trace>
  <inkml:trace contextRef="#ctx0" brushRef="#br0" timeOffset="169559.31">22964 14342 0,'0'-11'14,"-7"0"211,7 0 27,0 0 21,-7 0 19,7 4 17,-6-4 20,6 4 14,-6-4 15,6 3 13,-6 1 14,6 3-23,0-3-44,-8 0-43,8-1-46,0 5-30,0-1-23,0 1-18,0-2-14,0 2-13,0 3-16,0-3-10,0 3-10,8 0-10,-8 3-12,6-3-7,-6 3-8,6 2-6,0 2-2,1 0-2,-7 0-2,7 4-2,-1 0-4,1 4-3,-1 0-4,0-1-3,2 4-4,-2 1-4,-6-1-2,6 4-2,-6 0-3,6 0-3,-6 0-2,8 0-3,-8 3-4,0 2-2,0-6-4,0 5-4,0 0-5,0-1-7,0 1-8,0-4-11,-8 4-10,8-1-12,0-3-15,0 0-17,0 0-17,-6 0-21,6 0-23,0-4-26,0 1-28,0-1-35,-6-3-35,6 3-38,0-7-38,0 4-25,0-4-18,0-4-4,0 4 5,0-4 12,0-3 16,0 3 19,0-3 24,0-4 28,0 0 30,0 0 37,0-4 103</inkml:trace>
  <inkml:trace contextRef="#ctx0" brushRef="#br0" timeOffset="169886.85">23172 14316 111,'-7'-7'254,"1"0"33,6 3 27,-6-3 22,-1 3 14,7-3 14,-7 3 14,7 1 10,0-5 12,0 5-8,0-5-18,0 1-40,7 3-55,0-3-38,-1 0-31,0-1-24,8 1-19,-8 0-13,13-5-10,-5 6-6,6-6-8,-1 5-7,7-4-8,0 0-8,0 4-8,0-4-11,0 0-11,0 3-9,6-3-11,-5 4-7,5 0-8,-6 0-8,7-1-7,-7 1-9,0 0-9,-7 2-11,7 2-11,-6 0-13,0-1-12,-1 0-15,-5 0-16,5 1-16,-6 3-17,0-4-17,-7 4-17,8-4-16,-8 4-14,0 0-20,1 0-20,0 0-23,-7 4-26,0-4-28,0 4-30,0-1-32,0-3-33,-7 4-14,0 4-5,1-5 6,-8 5 11,2-5 13,-1 5 13,0-1 21,-6 0 24,5 0 29,-5 1 32,-1 3 38,0-4 182</inkml:trace>
  <inkml:trace contextRef="#ctx0" brushRef="#br0" timeOffset="170103.04">23179 14459 0,'-14'15'164,"8"0"38,0-4 24,6 3 23,-7-3 23,0 0 27,7 0 26,-6 0 24,6-3 22,0 3 1,0-4-10,0 0-24,0 0-27,6-3-21,-6 3-14,7-2-16,0-2-17,-1 0-17,0 1-20,1-4-21,6 4-23,0-4-20,0 0-19,6 0-16,1 0-15,0-4-14,-1 4-10,1-4-11,-1 1-11,7 0-8,0-2-9,-6 2-11,6-1-11,1 0-15,-8 1-16,7-1-18,-6 0-24,-1 1-25,0-1-29,1 1-31,-7-1-36,0 4-35,0-4-37,0 4-38,0 0-39,-6 0-38,-1 0-38,0 0-20,-6 4-8,7 0 5,-14-4 14,7 7 19,-6-4 25,0 1 30,-8 3 32,1 1 35,1 0 39,-2-2 39,-5 2 190</inkml:trace>
  <inkml:trace contextRef="#ctx0" brushRef="#br0" timeOffset="170309.3">23068 14844 0,'-20'15'133,"1"-1"130,5 1 34,2-1 30,-2-3 25,2 4 20,5-4 20,1 0 16,-1 0 15,7 0 12,0 0 13,0-3-37,7-1-63,-1 4-48,1-8-37,5 5-35,2-1-29,-2-3-27,8-1-23,0 1-21,-1 0-18,7-1-17,-6-3-14,6 0-16,0 0-16,0 0-16,0 0-18,0 0-18,1 0-20,-1-3-20,-1-1-21,1 4-23,-6-4-24,6 1-24,-7 3-25,1-4-32,-6 0-35,5 1-39,0 3-44,-6-4-47,1 4-52,-8-4-21,7 1-8,-7 3 5,7-4 11,-6 1 18,-1 3 20,-6-4 23,7 4 24,-7-4 31,7 1 36,-7-1 42,0 0 196</inkml:trace>
  <inkml:trace contextRef="#ctx0" brushRef="#br0" timeOffset="170759.27">23798 14902 17,'6'0'303,"0"5"44,-6-5 32,7 0 19,0 0 13,-7 0 9,6 3 5,-6-3 4,6 0 5,-6 0 4,0 0 2,0 0-60,7 0-93,-7 3-77,0-3-68,0 5-42,0-5-29,6 3-18,-6 1-12,0-1-7,0 1-4,0 0-5,7 3-5,-7-3-2,0 3-3,0 4-2,0-4 1,7 4-3,-7-3-1,0 3 0,0-1-3,0 1-4,0 0-4,0 0-8,0 1-9,0 2-9,0-3-10,0 0-10,0 0-9,0 4-10,0-4-11,0 0-9,-7 0-7,7 0-6,0-4-5,0 4-1,0-4 2,0 0 5,0 1 9,0 0 9,0-5 10,0 5 10,0-8 9,0 3 12,7-3 13,-7 0 12,0 0 15,6 0 10,0-3 8,-6-5 6,7 5 4,0-5 6,-1-3 5,7 4 7,-6-8 7,6 4 11,-7 0 11,8-4 8,-2 1 6,1-1 7,0 1 8,0-1 8,1 0 10,-2 4 5,2-4 6,5 4 1,-6 0-3,0 1-6,7-1-8,-8 3-9,1 1-12,1 0-11,-8 3-10,7-3-12,0 3-14,-7 4-11,8 0-13,-8 0-9,1 0-9,5 0-5,-4 4-3,-2-1-1,0 5 0,0-5 0,2 8 1,-2-3 0,0-1 0,-6 4 2,7 0 0,-1 0-1,1 0-2,-7 0-3,7 4-3,-1-4-4,0 0-3,-6 3-5,6-3-5,2 0-6,-2 0-9,0 4-7,1-8-9,-1 4-10,-6 0-9,7-4-8,0 5-9,-1-5-9,0 0-11,8 1-13,-8-5-13,0 1-17,8-1-19,-8 1-23,7-4-24,-7 0-37,8 0-42,-2 0-43,-4-4-45,4 1-19,1-4-4,0-1 3,0-3 10,1 0 13,-2 0 18,1-4 20,-6 1 24,6-1 28,0-3 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5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9 253 11690 0 0,'-9'-2'9069'0'0,"18"-5"-7425"0"0,112-121-2476 0 0,-45 37-9859 0 0,-58 67 3980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07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2716 857 9794 0 0,'-5'-33'4173'0'0,"5"-19"-2249"0"0,1 36-1095 0 0,-3-34 0 0 0,-1 33-613 0 0,0 1 0 0 0,-2-1 0 0 0,0 1-1 0 0,-1 0 1 0 0,0 1 0 0 0,-1-1 0 0 0,-1 1 0 0 0,0 0 0 0 0,-12-14-1 0 0,-13-13-213 0 0,-57-59-1 0 0,62 73-47 0 0,28 27 46 0 0,-58-61 318 0 0,-114-94-1 0 0,150 139-135 0 0,-1 1 0 0 0,0 1-1 0 0,-1 1 1 0 0,0 2-1 0 0,-2 0 1 0 0,1 2 0 0 0,-1 0-1 0 0,-1 2 1 0 0,-39-8-1 0 0,12 9-62 0 0,0 3 1 0 0,0 1-1 0 0,-1 3 0 0 0,1 2 0 0 0,0 3 0 0 0,-69 15 0 0 0,90-14-98 0 0,-45 10 76 0 0,-84 27 1 0 0,88-16-80 0 0,2 3 0 0 0,-94 53 1 0 0,73-29-13 0 0,-91 71 0 0 0,140-91-3 0 0,2 2-1 0 0,2 2 0 0 0,1 1 0 0 0,-33 45 1 0 0,32-33 29 0 0,2 2 1 0 0,-35 68-1 0 0,27-27-74 0 0,5 2 0 0 0,4 1 0 0 0,4 2 0 0 0,-22 117 1 0 0,32-92-42 0 0,5 1 0 0 0,6 1 0 0 0,4 136 0 0 0,11-187 17 0 0,3 0 1 0 0,3 0 0 0 0,3 0 0 0 0,4-2 0 0 0,30 86-1 0 0,-17-79-22 0 0,4-1-1 0 0,4-1 0 0 0,2-2 0 0 0,66 93 1 0 0,-64-111-37 0 0,3-1 0 0 0,62 62 0 0 0,-71-86 25 0 0,1-1-1 0 0,1-2 0 0 0,1-1 1 0 0,55 30-1 0 0,-29-26-19 0 0,2-2 0 0 0,0-3 0 0 0,2-3 0 0 0,112 26 0 0 0,-93-34 109 0 0,1-3 0 0 0,0-4 0 0 0,122-2 0 0 0,-155-10 129 0 0,1-2-1 0 0,-1-3 1 0 0,0-2 0 0 0,0-2-1 0 0,-2-3 1 0 0,1-2 0 0 0,-2-2-1 0 0,0-3 1 0 0,-1-2 0 0 0,-2-2-1 0 0,0-2 1 0 0,-2-2 0 0 0,-1-3-1 0 0,-1-1 1 0 0,-2-2 0 0 0,54-57-1 0 0,-40 29 92 0 0,-3-2 0 0 0,-3-2-1 0 0,-3-2 1 0 0,-2-3 0 0 0,-4-1-1 0 0,-4-2 1 0 0,-2-2-1 0 0,-4-1 1 0 0,-3-2 0 0 0,-4 0-1 0 0,-4-2 1 0 0,-3-1 0 0 0,-3 0-1 0 0,-4-1 1 0 0,-1-131 0 0 0,-12 129-128 0 0,-3 0 0 0 0,-5 0 1 0 0,-3 1-1 0 0,-4 1 1 0 0,-54-161-1 0 0,52 194-42 0 0,-3 1-1 0 0,-1 1 0 0 0,-3 2 0 0 0,-2 0 1 0 0,-1 2-1 0 0,-3 1 0 0 0,-2 1 0 0 0,-1 2 1 0 0,-2 2-1 0 0,-69-57 0 0 0,57 60-99 0 0,-3 3 0 0 0,0 1 0 0 0,-2 3 0 0 0,-62-23 0 0 0,-233-71-461 0 0,187 67-2133 0 0,56 16-4357 0 0,69 23-1391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49 388 10234 0 0,'-1'0'945'0'0,"-19"-12"4793"0"0,19 12-5575 0 0,0-1 0 0 0,0 1 0 0 0,0-1 0 0 0,1 0 0 0 0,-1 0 0 0 0,0 1 0 0 0,0-1 0 0 0,1 0 0 0 0,-1 0 0 0 0,0 0 0 0 0,1 0 0 0 0,-1 1 0 0 0,1-1 0 0 0,-1 0 0 0 0,1 0 0 0 0,0 0 0 0 0,-1 0 0 0 0,1-2 1040 0 0,3 25 776 0 0,26 61-1502 0 0,4 23-622 0 0,4-2-1 0 0,53 99 0 0 0,27 34-3233 0 0,-111-225 3260 0 0,-1-1 0 0 0,1 0 0 0 0,1-1 1 0 0,0 1-1 0 0,1-1 0 0 0,0-1 1 0 0,0 1-1 0 0,13 10 0 0 0,-21-20 130 0 0,1 1 0 0 0,-1-1 0 0 0,0 0-1 0 0,1 1 1 0 0,-1-1 0 0 0,0 0 0 0 0,1 0 0 0 0,-1 0-1 0 0,1 1 1 0 0,-1-1 0 0 0,0 0 0 0 0,1 0 0 0 0,-1 0-1 0 0,1 0 1 0 0,-1 0 0 0 0,0 0 0 0 0,1 1 0 0 0,-1-1-1 0 0,1 0 1 0 0,-1 0 0 0 0,1 0 0 0 0,-1-1 0 0 0,1 1-1 0 0,-1 0 1 0 0,0 0 0 0 0,1 0 0 0 0,-1 0 0 0 0,1 0-1 0 0,-1 0 1 0 0,1-1 0 0 0,4-13 637 0 0,-7-18 343 0 0,-11-18-712 0 0,-3 1 0 0 0,-1 1 1 0 0,-3 0-1 0 0,-2 2 0 0 0,-1 0 0 0 0,-3 2 0 0 0,-2 1 0 0 0,-57-70 1 0 0,50 72-169 0 0,-71-89 448 0 0,102 125-545 0 0,1 1 0 0 0,1 0-1 0 0,-1-1 1 0 0,1 1 0 0 0,0-1-1 0 0,0 0 1 0 0,0 0 0 0 0,0 0-1 0 0,1 0 1 0 0,0 0-1 0 0,-1-7 1 0 0,2 10-10 0 0,0 1 0 0 0,0-1 1 0 0,0 0-1 0 0,1 0 0 0 0,-1 0 0 0 0,0 1 0 0 0,1-1 0 0 0,0 0 1 0 0,-1 1-1 0 0,1-1 0 0 0,0 0 0 0 0,0 1 0 0 0,0-1 0 0 0,0 1 0 0 0,0-1 1 0 0,0 1-1 0 0,0-1 0 0 0,0 1 0 0 0,0 0 0 0 0,1-1 0 0 0,-1 1 1 0 0,1 0-1 0 0,-1 0 0 0 0,1 0 0 0 0,-1 0 0 0 0,1 1 0 0 0,0-1 1 0 0,-1 0-1 0 0,1 1 0 0 0,0-1 0 0 0,-1 1 0 0 0,1-1 0 0 0,0 1 0 0 0,0 0 1 0 0,2 0-1 0 0,5-1 6 0 0,1 0 0 0 0,-1 1-1 0 0,0 0 1 0 0,1 1 0 0 0,-1 0 0 0 0,0 1 0 0 0,16 4 0 0 0,62 26 73 0 0,-87-32-82 0 0,31 15-35 0 0,-1 0 0 0 0,0 2 0 0 0,38 29 0 0 0,76 72-157 0 0,-79-63 43 0 0,-31-27 58 0 0,-15-10-8 0 0,2 0 0 0 0,0-2 0 0 0,1-1 0 0 0,1 0 0 0 0,29 13 0 0 0,-50-27 99 0 0,1 0-1 0 0,-1 0 1 0 0,0-1 0 0 0,1 1-1 0 0,-1 0 1 0 0,1-1-1 0 0,-1 0 1 0 0,1 1-1 0 0,-1-1 1 0 0,1 0-1 0 0,-1-1 1 0 0,1 1 0 0 0,-1 0-1 0 0,0-1 1 0 0,1 1-1 0 0,-1-1 1 0 0,1 1-1 0 0,-1-1 1 0 0,0 0-1 0 0,0 0 1 0 0,3-2 0 0 0,-1 0 28 0 0,-1 1 1 0 0,0-1-1 0 0,1-1 1 0 0,-1 1-1 0 0,0 0 1 0 0,-1-1 0 0 0,1 0-1 0 0,0 1 1 0 0,-1-1-1 0 0,3-8 1 0 0,1-2 101 0 0,-1 0 0 0 0,-1 0-1 0 0,-1 0 1 0 0,0 0 0 0 0,-1-1 0 0 0,1-18 0 0 0,-2 3 50 0 0,-3 0 0 0 0,0 0-1 0 0,-2 0 1 0 0,-1 1 0 0 0,-1 0 0 0 0,-2 0 0 0 0,0 0-1 0 0,-3 1 1 0 0,0 0 0 0 0,-1 1 0 0 0,-28-45 0 0 0,-63-126-47 0 0,61 111-724 0 0,38 77-733 0 0,24 13-12569 0 0,-20-2 13750 0 0,13 4-6542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0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140 135 17348 0 0,'-3'-2'434'0'0,"1"0"1"0"0,0 1 0 0 0,-1-1 0 0 0,1 1 0 0 0,-1 0-1 0 0,0 0 1 0 0,1 0 0 0 0,-1 0 0 0 0,0 0 0 0 0,-5-1-1 0 0,6 3-348 0 0,0-1 0 0 0,0 0 0 0 0,1 1-1 0 0,-1-1 1 0 0,0 1 0 0 0,0 0 0 0 0,1 0 0 0 0,-1-1-1 0 0,0 1 1 0 0,1 0 0 0 0,-1 0 0 0 0,1 1-1 0 0,-1-1 1 0 0,1 0 0 0 0,-1 0 0 0 0,1 1 0 0 0,-2 2-1 0 0,-5 5-70 0 0,0 1-1 0 0,1 0 0 0 0,1 0 0 0 0,-1 0 1 0 0,2 1-1 0 0,-1 0 0 0 0,2 0 0 0 0,-1 1 1 0 0,-3 17-1 0 0,4-12-97 0 0,2-1 1 0 0,0 1-1 0 0,0 0 1 0 0,2 0-1 0 0,0 0 0 0 0,4 25 1 0 0,-1-22-236 0 0,1 0 0 0 0,0 0 0 0 0,2 0-1 0 0,1 0 1 0 0,0-1 0 0 0,1 0 0 0 0,2-1 0 0 0,-1 1 0 0 0,2-2 0 0 0,1 0 0 0 0,26 31-1 0 0,-32-42 289 0 0,0 0-1 0 0,0 0 1 0 0,1-1-1 0 0,0 0 1 0 0,1 0-1 0 0,-1-1 1 0 0,1 0-1 0 0,-1 0 1 0 0,1-1-1 0 0,0 0 1 0 0,1 0-1 0 0,-1-1 1 0 0,0 0-1 0 0,1-1 1 0 0,-1 1-1 0 0,1-2 1 0 0,-1 1-1 0 0,1-1 1 0 0,0 0-1 0 0,-1-1 1 0 0,1 0-1 0 0,15-4 1 0 0,-9 0 335 0 0,-1 1 0 0 0,0-2-1 0 0,1 0 1 0 0,-2-1 0 0 0,1 0 0 0 0,-1-1 0 0 0,0 0 0 0 0,-1-1 0 0 0,0-1 0 0 0,0 0 0 0 0,-1 0 0 0 0,11-14 0 0 0,-7 5 41 0 0,0 1 1 0 0,-2-2 0 0 0,0 0 0 0 0,-2-1 0 0 0,0 0 0 0 0,-1 0 0 0 0,-1-1-1 0 0,7-28 1 0 0,-13 38-271 0 0,0 0 1 0 0,-1 0-1 0 0,0 0 0 0 0,-1-1 0 0 0,-1 1 0 0 0,0 0 0 0 0,0-1 0 0 0,-1 1 0 0 0,-1 0 0 0 0,0-1 0 0 0,-1 1 1 0 0,0 0-1 0 0,-1 1 0 0 0,0-1 0 0 0,-1 1 0 0 0,0-1 0 0 0,-9-13 0 0 0,4 10-53 0 0,0 0 0 0 0,-2 0 1 0 0,1 1-1 0 0,-2 1 0 0 0,0 0 0 0 0,-28-21 0 0 0,32 28-177 0 0,1 1 0 0 0,-1 0 1 0 0,0 1-1 0 0,0 0 0 0 0,-1 0 0 0 0,1 1 0 0 0,-1 0 0 0 0,0 0 0 0 0,0 1 1 0 0,0 1-1 0 0,0 0 0 0 0,0 0 0 0 0,0 1 0 0 0,-12 1 0 0 0,10 1-502 0 0,-1 0-1 0 0,1 0 0 0 0,0 1 1 0 0,0 1-1 0 0,0 0 0 0 0,0 1 1 0 0,-19 10-1 0 0,22-9-697 0 0,0-1 1 0 0,0 2-1 0 0,1-1 1 0 0,0 1-1 0 0,-13 14 1 0 0,-1 7-5565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1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98 20340 0 0,'-3'-3'159'0'0,"1"0"-1"0"0,0-1 0 0 0,0 1 0 0 0,1-1 0 0 0,-1 1 0 0 0,1-1 1 0 0,-1 1-1 0 0,1-1 0 0 0,0 0 0 0 0,0-3 0 0 0,-6-19 990 0 0,7 24-1069 0 0,-1 0-1 0 0,0 1 1 0 0,1-1 0 0 0,-1 0 0 0 0,0 1 0 0 0,0-1 0 0 0,0 1 0 0 0,0-1 0 0 0,0 1 0 0 0,0 0-1 0 0,-1-1 1 0 0,1 1 0 0 0,0 0 0 0 0,-1 0 0 0 0,1 0 0 0 0,-1 0 0 0 0,1 0 0 0 0,-1 0 0 0 0,1 0 0 0 0,-1 1-1 0 0,-3-2 1 0 0,2 2-39 0 0,0-1-1 0 0,1 1 1 0 0,-1 0-1 0 0,0 0 1 0 0,0 0 0 0 0,0 1-1 0 0,0-1 1 0 0,0 1-1 0 0,0 0 1 0 0,1 0-1 0 0,-1 0 1 0 0,-3 1-1 0 0,-2 2-48 0 0,1 0 1 0 0,0 0-1 0 0,0 1 0 0 0,0 0 0 0 0,1 0 0 0 0,0 0 0 0 0,0 1 0 0 0,-9 11 0 0 0,2 3-52 0 0,1 0-1 0 0,1 1 1 0 0,1 1-1 0 0,0 0 1 0 0,2 0-1 0 0,1 1 1 0 0,1 0-1 0 0,0 0 1 0 0,2 1-1 0 0,1-1 1 0 0,1 1-1 0 0,1 0 0 0 0,3 42 1 0 0,-1-58 29 0 0,0-1 0 0 0,1 1 1 0 0,0 0-1 0 0,0-1 0 0 0,1 1 0 0 0,-1-1 1 0 0,2 0-1 0 0,-1 0 0 0 0,1 0 0 0 0,0 0 0 0 0,1 0 1 0 0,-1-1-1 0 0,1 0 0 0 0,1 0 0 0 0,-1 0 1 0 0,1-1-1 0 0,0 0 0 0 0,0 0 0 0 0,0 0 1 0 0,1-1-1 0 0,9 5 0 0 0,3 0 43 0 0,-1-2 0 0 0,1 0 0 0 0,0-1-1 0 0,1-1 1 0 0,-1-1 0 0 0,1 0 0 0 0,26 0 0 0 0,90-1 65 0 0,6 0-71 0 0,-138-3 8 0 0,1 1 0 0 0,0-1 0 0 0,0 1 1 0 0,-1 0-1 0 0,1 0 0 0 0,0 1 0 0 0,-1 0 0 0 0,1-1 0 0 0,-1 1 0 0 0,0 1 0 0 0,8 4 0 0 0,-12-7-3 0 0,0 1 0 0 0,1 0 0 0 0,-1-1-1 0 0,0 1 1 0 0,0 0 0 0 0,1-1-1 0 0,-1 1 1 0 0,0 0 0 0 0,0-1-1 0 0,0 1 1 0 0,0 0 0 0 0,0 0-1 0 0,0-1 1 0 0,0 1 0 0 0,0 0-1 0 0,0-1 1 0 0,0 1 0 0 0,-1 0-1 0 0,1 0 1 0 0,0-1 0 0 0,0 1-1 0 0,-1 0 1 0 0,1-1 0 0 0,0 1-1 0 0,-1-1 1 0 0,1 1 0 0 0,0 0-1 0 0,-1-1 1 0 0,0 1 0 0 0,-16 19 195 0 0,15-18-175 0 0,-44 43-83 0 0,-93 70-1 0 0,-5 3-1129 0 0,-14 42-2046 0 0,120-119 2220 0 0,30-32 709 0 0,-18 18-368 0 0,24-25 540 0 0,1-1 1 0 0,-1 1-1 0 0,0-1 0 0 0,0 0 0 0 0,1 1 1 0 0,-1-1-1 0 0,0 0 0 0 0,0 0 0 0 0,0-1 1 0 0,0 1-1 0 0,0 0 0 0 0,0 0 0 0 0,-2-1 1 0 0,3 0-9 0 0,1 0 0 0 0,0 0 0 0 0,-1 0 0 0 0,1-1 0 0 0,0 1 0 0 0,0 0 0 0 0,-1 0 0 0 0,1-1 1 0 0,0 1-1 0 0,0 0 0 0 0,-1 0 0 0 0,1-1 0 0 0,0 1 0 0 0,0 0 0 0 0,0-1 0 0 0,-1 1 1 0 0,1 0-1 0 0,0-1 0 0 0,0 1 0 0 0,0-1 0 0 0,0 1 0 0 0,0 0 0 0 0,0-1 0 0 0,0 1 0 0 0,0 0 1 0 0,0-1-1 0 0,0 1 0 0 0,0-1 0 0 0,0 1 0 0 0,0 0 0 0 0,0-1 0 0 0,0 1 0 0 0,0 0 1 0 0,1-1-1 0 0,-1 1 0 0 0,4-16-4797 0 0,-4 16 4837 0 0,5-12-4235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1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10426 0 0,'27'11'5990'0'0,"13"12"-4658"0"0,-7-3-635 0 0,-3-1-434 0 0,-1 1-1 0 0,0 1 0 0 0,-2 2 1 0 0,43 45-1 0 0,-29-27-143 0 0,-12-14-1513 0 0,-2 1 0 0 0,0 1 0 0 0,28 45 0 0 0,-47-63 957 0 0,-1 0 0 0 0,-1 1 0 0 0,0 0 0 0 0,-1 0 0 0 0,0 0 0 0 0,-1 1-1 0 0,0 0 1 0 0,-1 0 0 0 0,0 0 0 0 0,-1 0 0 0 0,-1 0 0 0 0,0 0 0 0 0,-2 23-1 0 0,1-36 356 0 0,0 1 0 0 0,0-1 0 0 0,1 1 0 0 0,-1-1 0 0 0,0 1 0 0 0,0-1 0 0 0,0 1 0 0 0,-1-1 0 0 0,1 0 0 0 0,0 1 0 0 0,0-1 0 0 0,0 1 0 0 0,0-1 0 0 0,0 1 0 0 0,0-1 0 0 0,-1 0-1 0 0,1 1 1 0 0,0-1 0 0 0,0 1 0 0 0,0-1 0 0 0,-1 0 0 0 0,1 1 0 0 0,0-1 0 0 0,-1 0 0 0 0,1 0 0 0 0,0 1 0 0 0,-1-1 0 0 0,1 0 0 0 0,0 0 0 0 0,-1 1 0 0 0,1-1 0 0 0,-1 0 0 0 0,1 0 0 0 0,0 0-1 0 0,-1 1 1 0 0,1-1 0 0 0,-1 0 0 0 0,1 0 0 0 0,-1 0 0 0 0,1 0 0 0 0,-1 0 0 0 0,1 0 0 0 0,0 0 0 0 0,-1 0 0 0 0,1 0 0 0 0,-1 0 0 0 0,1 0 0 0 0,-1-1 0 0 0,0 1 0 0 0,-19-13-2498 0 0,18 11 2357 0 0,-8-7-796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1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168 657 4873 0 0,'-32'-56'2883'0'0,"2"6"-319"0"0,3-2-1 0 0,-24-60 1 0 0,45 97-2273 0 0,1-1 0 0 0,1 1 0 0 0,0-1 0 0 0,1 0 0 0 0,0-1 1 0 0,1 1-1 0 0,1 0 0 0 0,1-1 0 0 0,0 1 0 0 0,2-1 0 0 0,-1 1 0 0 0,6-21 0 0 0,-4 29-152 0 0,0-1 0 0 0,0 1 0 0 0,1 0 1 0 0,0 0-1 0 0,1 0 0 0 0,0 0 0 0 0,0 1 1 0 0,0 0-1 0 0,1 0 0 0 0,0 0 0 0 0,0 1 1 0 0,1-1-1 0 0,0 2 0 0 0,0-1 0 0 0,0 1 0 0 0,1 0 1 0 0,10-5-1 0 0,-8 5-84 0 0,0 1 0 0 0,1 0-1 0 0,-1 1 1 0 0,1 0 0 0 0,0 0 0 0 0,0 1 0 0 0,0 0 0 0 0,0 1 0 0 0,0 1-1 0 0,0 0 1 0 0,0 0 0 0 0,0 1 0 0 0,18 3 0 0 0,-26-3-46 0 0,0-1 1 0 0,0 1 0 0 0,0 0-1 0 0,0 1 1 0 0,1-1 0 0 0,-2 0-1 0 0,1 1 1 0 0,0-1-1 0 0,0 1 1 0 0,0 0 0 0 0,-1 0-1 0 0,1 0 1 0 0,-1 1 0 0 0,1-1-1 0 0,-1 0 1 0 0,0 1-1 0 0,2 3 1 0 0,-2-2-24 0 0,0 0 0 0 0,0 0 1 0 0,-1 0-1 0 0,0 0 0 0 0,1 0 0 0 0,-2 1 0 0 0,1-1 0 0 0,0 1 1 0 0,-1-1-1 0 0,0 1 0 0 0,0 5 0 0 0,-2 10-250 0 0,-2 0-1 0 0,0 0 1 0 0,-1 0 0 0 0,-12 28-1 0 0,12-31-63 0 0,-43 109-2618 0 0,-1 4-1386 0 0,23-42-1950 0 0,24-75 2021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2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62 444 13811 0 0,'6'11'4257'0'0,"16"4"-3592"0"0,-9-7-66 0 0,180 163 1103 0 0,-162-146-1749 0 0,-5-5-137 0 0,31 30 0 0 0,-51-43 157 0 0,0 0 1 0 0,0 0-1 0 0,0 0 0 0 0,-1 1 0 0 0,0 0 0 0 0,-1 0 0 0 0,0 0 1 0 0,0 0-1 0 0,4 13 0 0 0,-8-20 34 0 0,1 0 1 0 0,-1 0-1 0 0,0 0 1 0 0,1 0-1 0 0,-1 0 0 0 0,0 1 1 0 0,0-1-1 0 0,1 0 1 0 0,-1 0-1 0 0,0 0 1 0 0,0 0-1 0 0,0 0 0 0 0,-1 0 1 0 0,1 1-1 0 0,0-1 1 0 0,0 0-1 0 0,-1 0 0 0 0,1 0 1 0 0,0 0-1 0 0,-1 0 1 0 0,1 0-1 0 0,-1 0 0 0 0,0 1 1 0 0,0-2 2 0 0,0 1 1 0 0,0-1-1 0 0,0 1 0 0 0,0-1 1 0 0,0 0-1 0 0,0 1 1 0 0,0-1-1 0 0,0 0 0 0 0,0 0 1 0 0,0 0-1 0 0,0 0 1 0 0,0 0-1 0 0,0 0 1 0 0,0 0-1 0 0,0 0 0 0 0,0 0 1 0 0,0-1-1 0 0,0 1 1 0 0,-2-1-1 0 0,-3-1 57 0 0,0-1 0 0 0,0 0 0 0 0,1 0 0 0 0,-1 0 0 0 0,1-1 0 0 0,-9-6 0 0 0,-141-146 1034 0 0,122 118-942 0 0,1-2 0 0 0,-34-57 0 0 0,48 67-138 0 0,1 0 0 0 0,1-1 1 0 0,2 0-1 0 0,-15-50 1 0 0,26 72-18 0 0,0 0 1 0 0,2-1 0 0 0,-1 1-1 0 0,1-1 1 0 0,0 1 0 0 0,1-1-1 0 0,0 1 1 0 0,0-1 0 0 0,1 0-1 0 0,1 1 1 0 0,0-1-1 0 0,0 1 1 0 0,0 0 0 0 0,1 0-1 0 0,1 0 1 0 0,0 0 0 0 0,0 0-1 0 0,0 1 1 0 0,1-1 0 0 0,0 1-1 0 0,8-8 1 0 0,-5 7-51 0 0,1 0 0 0 0,0 1 0 0 0,1 0 0 0 0,0 0 0 0 0,0 1 0 0 0,0 0 0 0 0,22-10 0 0 0,-25 14 33 0 0,-1 1 1 0 0,0-1-1 0 0,1 1 1 0 0,-1 0-1 0 0,1 1 1 0 0,-1 0-1 0 0,1 0 1 0 0,0 0-1 0 0,0 1 1 0 0,-1 0 0 0 0,1 0-1 0 0,0 1 1 0 0,0-1-1 0 0,-1 1 1 0 0,1 1-1 0 0,7 2 1 0 0,-11-2-45 0 0,0-1 0 0 0,-1 1 1 0 0,1 0-1 0 0,0 0 0 0 0,-1 0 1 0 0,0 0-1 0 0,0 1 0 0 0,1-1 0 0 0,-1 1 1 0 0,-1-1-1 0 0,1 1 0 0 0,0 0 1 0 0,-1 0-1 0 0,1 0 0 0 0,-1 0 1 0 0,0 0-1 0 0,0 0 0 0 0,0 0 0 0 0,0 0 1 0 0,0 0-1 0 0,-1 0 0 0 0,1 5 1 0 0,0 10-764 0 0,0-1 0 0 0,-3 33 0 0 0,1-43 646 0 0,-19 143-3248 0 0,11-105 3208 0 0,3 0 0 0 0,2 1 0 0 0,1 48-1 0 0,3-91 325 0 0,0 0 0 0 0,0-1 0 0 0,1 1 0 0 0,-1 0 0 0 0,1-1 0 0 0,-1 1-1 0 0,1 0 1 0 0,0-1 0 0 0,0 1 0 0 0,0-1 0 0 0,0 1 0 0 0,1-1 0 0 0,-1 0-1 0 0,1 1 1 0 0,-1-1 0 0 0,1 0 0 0 0,0 0 0 0 0,0 0 0 0 0,0 0 0 0 0,0 0 0 0 0,0-1-1 0 0,0 1 1 0 0,1-1 0 0 0,-1 1 0 0 0,0-1 0 0 0,6 2 0 0 0,-2-1 16 0 0,1-1 0 0 0,0 1 1 0 0,0-1-1 0 0,-1-1 1 0 0,1 0-1 0 0,0 0 0 0 0,0 0 1 0 0,0 0-1 0 0,12-4 1 0 0,131-32 174 0 0,-30 6-712 0 0,-81 24-873 0 0,-11 2-1178 0 0,-1-3-3691 0 0,-17 4 816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10226 0 0,'4'0'873'0'0,"-1"0"-1"0"0,0 1 0 0 0,1-1 1 0 0,-1 1-1 0 0,0 0 0 0 0,0 0 1 0 0,1 0-1 0 0,-1 0 1 0 0,3 3-1 0 0,0-1-395 0 0,0 1 1 0 0,0 0-1 0 0,-1 0 1 0 0,6 5-1 0 0,0 2-441 0 0,-1 1 0 0 0,0 0 0 0 0,9 15 0 0 0,-2 0 90 0 0,-2 2 0 0 0,12 31 0 0 0,-12-27-83 0 0,22 39 0 0 0,-28-58-120 0 0,0 0 1 0 0,1 0-1 0 0,1-1 1 0 0,0 0-1 0 0,1-1 1 0 0,0 0-1 0 0,1-1 1 0 0,0-1-1 0 0,15 10 1 0 0,-21-16 45 0 0,0 0 0 0 0,1-1 0 0 0,-1 1 1 0 0,1-2-1 0 0,-1 1 0 0 0,1-1 1 0 0,0 0-1 0 0,0 0 0 0 0,0-1 1 0 0,0-1-1 0 0,0 1 0 0 0,0-1 1 0 0,1 0-1 0 0,-1-1 0 0 0,0 0 0 0 0,0 0 1 0 0,0-1-1 0 0,0 0 0 0 0,-1 0 1 0 0,15-7-1 0 0,-12 4 56 0 0,-1-1-1 0 0,1-1 1 0 0,-1 1-1 0 0,-1-1 1 0 0,1-1-1 0 0,-1 0 1 0 0,-1 0-1 0 0,1 0 1 0 0,-1-1-1 0 0,-1 0 1 0 0,8-13-1 0 0,4-11-25 0 0,-1 0 0 0 0,12-37 0 0 0,-24 59-144 0 0,-2 1 0 0 0,0-1 0 0 0,0 0 0 0 0,-1 0 0 0 0,0 0 0 0 0,-1-1 0 0 0,1-15 0 0 0,-3 19-528 0 0,0 1-1 0 0,0-1 1 0 0,0 1-1 0 0,-5-14 1 0 0,4 14-651 0 0,-1 0 0 0 0,-1 0 0 0 0,1 0 0 0 0,-1 1 0 0 0,-6-8 0 0 0,-2-1-4086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0 552 13787 0 0,'177'-218'3833'0'0,"-161"196"-3778"0"0,0 0-1 0 0,-2-1 1 0 0,16-34 0 0 0,-24 43-581 0 0,0-1 0 0 0,-1 1 0 0 0,0-1-1 0 0,-1 0 1 0 0,-1 0 0 0 0,-1 0 0 0 0,2-24 0 0 0,-5 33-575 0 0,1 0 0 0 0,-1 0 0 0 0,0-1 0 0 0,0 1 0 0 0,-1 0 0 0 0,-3-10 0 0 0,-2 1-3110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3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0 648 13339 0 0,'12'-17'1212'0'0,"0"-1"1"0"0,16-16-1 0 0,65-60-889 0 0,-31 35-105 0 0,160-152-440 0 0,-185 181-573 0 0,1 1 0 0 0,1 3 1 0 0,1 1-1 0 0,63-29 1 0 0,-96 51 475 0 0,0 1 1 0 0,0-1 0 0 0,0 1 0 0 0,0 1 0 0 0,1-1-1 0 0,-1 1 1 0 0,0 0 0 0 0,1 1 0 0 0,9 0-1 0 0,-13 1 167 0 0,0-1-1 0 0,-1 1 0 0 0,1-1 0 0 0,-1 1 0 0 0,1 1 0 0 0,-1-1 0 0 0,0 0 0 0 0,1 1 0 0 0,-1-1 0 0 0,0 1 0 0 0,0 0 0 0 0,0 0 0 0 0,0 0 0 0 0,0 1 0 0 0,-1-1 0 0 0,1 1 0 0 0,-1-1 0 0 0,1 1 0 0 0,-1 0 0 0 0,4 6 0 0 0,71 159 2902 0 0,-53-111-1501 0 0,41 73 0 0 0,47 53 2797 0 0,-80-124-599 0 0,-47-111-1759 0 0,-117-193-928 0 0,91 175-697 0 0,-112-185-11 0 0,152 254-46 0 0,-1-1 0 0 0,1 0 0 0 0,0-1-1 0 0,0 1 1 0 0,0 0 0 0 0,1 0 0 0 0,-1 0 0 0 0,0-1-1 0 0,1 1 1 0 0,-1 0 0 0 0,1 0 0 0 0,0-1 0 0 0,0 1 0 0 0,0 0-1 0 0,1-5 1 0 0,-1 6-5 0 0,1 0-1 0 0,-1 0 0 0 0,1 0 1 0 0,-1 1-1 0 0,1-1 1 0 0,0 0-1 0 0,0 0 1 0 0,0 0-1 0 0,-1 1 0 0 0,1-1 1 0 0,0 0-1 0 0,0 1 1 0 0,0-1-1 0 0,0 1 0 0 0,0-1 1 0 0,0 1-1 0 0,0-1 1 0 0,0 1-1 0 0,0 0 1 0 0,0-1-1 0 0,1 1 0 0 0,-1 0 1 0 0,0 0-1 0 0,0 0 1 0 0,0 0-1 0 0,0 0 0 0 0,0 0 1 0 0,0 0-1 0 0,1 0 1 0 0,-1 0-1 0 0,0 1 1 0 0,0-1-1 0 0,1 1 0 0 0,13 3 15 0 0,0 0-1 0 0,0 2 0 0 0,-1 0 0 0 0,0 0 0 0 0,20 13 0 0 0,-6-5-12 0 0,57 36-34 0 0,123 93 0 0 0,31 20-363 0 0,-161-124-443 0 0,-42-21-2227 0 0,-61-26-8770 0 0,14 3 7448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1:1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8234 0 0,'1'-1'551'0'0,"0"0"-1"0"0,1 1 1 0 0,-1-1 0 0 0,1 1 0 0 0,-1-1-1 0 0,1 1 1 0 0,-1-1 0 0 0,1 1 0 0 0,-1 0-1 0 0,1 0 1 0 0,1 0 0 0 0,-2 0-361 0 0,-1 0 0 0 0,0-1 0 0 0,1 1 0 0 0,-1 0 0 0 0,1 0 0 0 0,-1 0 0 0 0,0 0 0 0 0,1 0 0 0 0,-1 0 1 0 0,1 0-1 0 0,-1 0 0 0 0,0 0 0 0 0,1 0 0 0 0,-1 0 0 0 0,1 0 0 0 0,-1 0 0 0 0,0 0 0 0 0,1 1 0 0 0,-1-1 0 0 0,1 0 0 0 0,-1 0 0 0 0,0 0 1 0 0,1 1-1 0 0,-1-1 0 0 0,0 0 0 0 0,1 0 0 0 0,-1 1 0 0 0,0-1 0 0 0,1 0 0 0 0,-1 1 0 0 0,0 0-119 0 0,0 1 0 0 0,0-1 1 0 0,0 0-1 0 0,1 0 0 0 0,-1 1 0 0 0,0-1 0 0 0,0 0 0 0 0,1 0 0 0 0,-1 1 1 0 0,1-1-1 0 0,-1 0 0 0 0,1 0 0 0 0,0 0 0 0 0,-1 0 0 0 0,1 0 1 0 0,0 0-1 0 0,0 0 0 0 0,1 2 0 0 0,19 23-160 0 0,88 111 338 0 0,-15-18-321 0 0,-70-89 44 0 0,0 1-1 0 0,-3 1 0 0 0,25 48 0 0 0,-35-60 25 0 0,-2 2-1 0 0,0-1 1 0 0,-1 1-1 0 0,-2 1 1 0 0,0-1-1 0 0,5 46 1 0 0,-11-64 20 0 0,1 0 0 0 0,-1 0 0 0 0,-1-1 0 0 0,1 1 0 0 0,-1 0 0 0 0,1 0 0 0 0,-1 0 0 0 0,0 0 0 0 0,-1 0 0 0 0,1-1 0 0 0,0 1 0 0 0,-1 0 0 0 0,0-1-1 0 0,-2 4 1 0 0,3-6 6 0 0,0 0-1 0 0,0 0 0 0 0,0 0 1 0 0,0 0-1 0 0,0 0 0 0 0,0 0 1 0 0,0-1-1 0 0,-1 1 1 0 0,1 0-1 0 0,0 0 0 0 0,0-1 1 0 0,0 1-1 0 0,-1-1 0 0 0,1 0 1 0 0,0 1-1 0 0,-1-1 0 0 0,-1 0 1 0 0,1 0 19 0 0,0 0 0 0 0,0 0 0 0 0,0 0 0 0 0,0-1 0 0 0,0 1 1 0 0,0-1-1 0 0,0 0 0 0 0,0 1 0 0 0,0-1 0 0 0,0 0 1 0 0,0 0-1 0 0,0 0 0 0 0,0 0 0 0 0,-2-2 0 0 0,0-2 110 0 0,-1 1-1 0 0,1-1 1 0 0,0 0-1 0 0,0 1 0 0 0,0-2 1 0 0,0 1-1 0 0,1 0 1 0 0,0-1-1 0 0,0 0 0 0 0,1 0 1 0 0,-3-9-1 0 0,-3-10 318 0 0,-5-37 0 0 0,9 41-300 0 0,-1-12-101 0 0,1 0-1 0 0,1-1 1 0 0,2 0-1 0 0,2 1 1 0 0,1-1 0 0 0,8-46-1 0 0,-5 54-125 0 0,1 0 0 0 0,1 1 0 0 0,2 0 1 0 0,0 0-1 0 0,1 1 0 0 0,2 0 0 0 0,0 1 0 0 0,27-38 0 0 0,-30 51 42 0 0,-1 1 1 0 0,2 0 0 0 0,-1 0-1 0 0,1 1 1 0 0,0 0-1 0 0,1 0 1 0 0,0 1-1 0 0,0 1 1 0 0,1 0-1 0 0,-1 0 1 0 0,1 1-1 0 0,0 1 1 0 0,1 0-1 0 0,-1 1 1 0 0,1 0-1 0 0,0 1 1 0 0,-1 0 0 0 0,1 1-1 0 0,0 0 1 0 0,0 1-1 0 0,0 1 1 0 0,25 4-1 0 0,-23-2 3 0 0,36 8-11 0 0,-49-10 12 0 0,1 0 0 0 0,-1 0 0 0 0,0 0 0 0 0,0 0 0 0 0,1 0 0 0 0,-1 0 0 0 0,0 1 0 0 0,0-1 0 0 0,0 1 0 0 0,-1 0 0 0 0,1-1 0 0 0,0 1 0 0 0,-1 0 0 0 0,1 0 0 0 0,-1 0 0 0 0,1 0 0 0 0,1 3 0 0 0,-3-4-23 0 0,0 0 0 0 0,1 1 1 0 0,-1-1-1 0 0,0 0 0 0 0,0 0 1 0 0,0 1-1 0 0,0-1 0 0 0,0 0 1 0 0,0 1-1 0 0,0-1 0 0 0,0 0 1 0 0,-1 0-1 0 0,1 1 0 0 0,0-1 1 0 0,-1 0-1 0 0,1 0 0 0 0,-1 0 0 0 0,1 1 1 0 0,-1-1-1 0 0,-1 2 0 0 0,2-3-64 0 0,0 0 0 0 0,-1 1 0 0 0,1-1 0 0 0,-1 0 0 0 0,1 1 0 0 0,0-1 0 0 0,-1 0 0 0 0,1 1 0 0 0,-1-1 0 0 0,1 0 0 0 0,-1 0 0 0 0,1 0 0 0 0,-1 1 0 0 0,1-1 0 0 0,-1 0 0 0 0,1 0 0 0 0,-1 0 0 0 0,1 0 0 0 0,-1 0-1 0 0,1 0 1 0 0,-1 0 0 0 0,1 0 0 0 0,-1 0 0 0 0,0 0 0 0 0,1 0 0 0 0,-1 0 0 0 0,1-1 0 0 0,-1 1 0 0 0,1 0 0 0 0,0 0 0 0 0,-1 0 0 0 0,1-1 0 0 0,-1 1 0 0 0,1 0 0 0 0,-1-1 0 0 0,1 1 0 0 0,-1 0 0 0 0,1-1 0 0 0,0 1-1 0 0,-1 0 1 0 0,1-1 0 0 0,0 1 0 0 0,0-1 0 0 0,-1 1 0 0 0,1-1 0 0 0,0 1 0 0 0,0-1 0 0 0,-1 1 0 0 0,1-1 0 0 0,0 0 0 0 0,-11-17-7743 0 0,6 9 988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5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16003 0 0,'3'15'3210'0'0,"9"13"-2346"0"0,-1 1 0 0 0,12 52 0 0 0,2 4-731 0 0,101 219-1065 0 0,-116-279-574 0 0,-1 0 0 0 0,-2 1 0 0 0,7 34 0 0 0,-9-36-388 0 0,-5-23 1866 0 0,0 0 0 0 0,0 0-1 0 0,0 0 1 0 0,0 0 0 0 0,0 0-1 0 0,0-1 1 0 0,0 1 0 0 0,1 0-1 0 0,-1 0 1 0 0,0 0 0 0 0,1 0 0 0 0,-1 0-1 0 0,1-1 1 0 0,-1 1 0 0 0,1 0-1 0 0,-1 0 1 0 0,1-1 0 0 0,-1 1 0 0 0,1 0-1 0 0,0-1 1 0 0,-1 1 0 0 0,1 0-1 0 0,0-1 1 0 0,0 1 0 0 0,-1-1-1 0 0,1 1 1 0 0,1 0 0 0 0,-1-2 58 0 0,0 0 1 0 0,0 1 0 0 0,0-1-1 0 0,0 0 1 0 0,0 1 0 0 0,-1-1-1 0 0,1 0 1 0 0,0 0-1 0 0,-1 0 1 0 0,1 0 0 0 0,0 1-1 0 0,-1-1 1 0 0,1 0 0 0 0,-1 0-1 0 0,0 0 1 0 0,1 0-1 0 0,-1 0 1 0 0,0 0 0 0 0,0-1-1 0 0,1 1 1 0 0,-1 0 0 0 0,0 0-1 0 0,0-2 1 0 0,1-11 219 0 0,0 0 1 0 0,-1 0-1 0 0,0 0 0 0 0,-1-1 1 0 0,-1 1-1 0 0,-6-26 1 0 0,-32-84 1742 0 0,21 69-988 0 0,-18-48 430 0 0,14 41-925 0 0,2-2-1 0 0,3 0 0 0 0,-12-82 0 0 0,27 127-343 0 0,2 0 1 0 0,1-28-1 0 0,0 43-129 0 0,0-1-1 0 0,1 0 0 0 0,0 1 0 0 0,0-1 1 0 0,0 1-1 0 0,0-1 0 0 0,1 1 0 0 0,-1-1 0 0 0,1 1 1 0 0,0 0-1 0 0,1 0 0 0 0,-1 0 0 0 0,1 0 0 0 0,0 0 1 0 0,5-6-1 0 0,-5 8-40 0 0,0 1 0 0 0,-1 0 1 0 0,1-1-1 0 0,0 1 0 0 0,0 0 1 0 0,0 1-1 0 0,0-1 0 0 0,0 0 1 0 0,0 1-1 0 0,0 0 0 0 0,0 0 1 0 0,0 0-1 0 0,0 0 0 0 0,0 0 1 0 0,0 0-1 0 0,0 1 0 0 0,0-1 1 0 0,0 1-1 0 0,0 0 0 0 0,0 0 1 0 0,0 0-1 0 0,3 2 0 0 0,4 2-10 0 0,0-1-1 0 0,-1 1 0 0 0,1 1 0 0 0,-1 0 0 0 0,8 7 0 0 0,-11-9 2 0 0,-1 0-1 0 0,0 1 0 0 0,-1 0 0 0 0,1-1 0 0 0,-1 2 0 0 0,0-1 0 0 0,0 0 1 0 0,0 1-1 0 0,-1 0 0 0 0,0-1 0 0 0,0 1 0 0 0,0 1 0 0 0,-1-1 0 0 0,0 0 0 0 0,0 1 1 0 0,-1-1-1 0 0,1 1 0 0 0,-2-1 0 0 0,1 1 0 0 0,-1 0 0 0 0,0-1 0 0 0,0 1 1 0 0,0 0-1 0 0,-1-1 0 0 0,0 1 0 0 0,-1-1 0 0 0,-3 13 0 0 0,-7 13-8 0 0,-20 37 1 0 0,-9 24 24 0 0,37-81 25 0 0,1 0 1 0 0,-1 0-1 0 0,2 0 0 0 0,0 0 0 0 0,-1 24 1 0 0,3-32-4 0 0,0 1 1 0 0,1-1 0 0 0,0 1 0 0 0,0-1-1 0 0,0 0 1 0 0,0 0 0 0 0,1 0 0 0 0,0 0-1 0 0,-1 0 1 0 0,1 0 0 0 0,1 0 0 0 0,-1 0-1 0 0,1-1 1 0 0,-1 1 0 0 0,1-1 0 0 0,0 1-1 0 0,0-1 1 0 0,1 0 0 0 0,-1-1 0 0 0,0 1-1 0 0,1 0 1 0 0,0-1 0 0 0,7 4 0 0 0,8 3 67 0 0,1-1 0 0 0,-1-1 1 0 0,38 8-1 0 0,-33-9-104 0 0,16 3-270 0 0,1-1-1 0 0,78 4 1 0 0,-76-10-4410 0 0,1-2-4440 0 0,-34 0 3357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3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1 519 12299 0 0,'38'-15'4380'0'0,"8"-3"-3123"0"0,-23 4-946 0 0,1-2 1 0 0,-2 0-1 0 0,0-1 1 0 0,24-26-1 0 0,-7 2-213 0 0,38-50-1 0 0,-61 68-864 0 0,0 0-1 0 0,-1-1 0 0 0,14-34 1 0 0,-19 35-2029 0 0,-1 0 1 0 0,5-25-1 0 0,-8 22-1946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4465 0 0,'35'47'6442'0'0,"8"-4"-3409"0"0,53 32-1588 0 0,-46-37-94 0 0,-1-2-613 0 0,-30-24-657 0 0,-1 1-1 0 0,0 1 1 0 0,-1 1 0 0 0,23 26-1 0 0,-32-28-970 0 0,-8-13 844 0 0,0 0 0 0 0,-1 0 0 0 0,1 0 0 0 0,0 0 0 0 0,0 0 0 0 0,0 0 0 0 0,0 1 0 0 0,0-1 0 0 0,0 0 0 0 0,0 0 0 0 0,0 0 0 0 0,-1 0 0 0 0,1 0 0 0 0,0 0 0 0 0,0 0 0 0 0,0 0 0 0 0,0 0 0 0 0,0 0 0 0 0,0 0 0 0 0,-1 0 0 0 0,1 0 0 0 0,0 0 0 0 0,0 0 0 0 0,0 0 0 0 0,0 0 0 0 0,0 0 0 0 0,-1 0 0 0 0,1 0 0 0 0,0 0 0 0 0,0 0 0 0 0,0 0 0 0 0,0 0 0 0 0,0 0 0 0 0,-1 0 0 0 0,1 0 0 0 0,0 0 0 0 0,0 0 0 0 0,0 0 0 0 0,0 0 0 0 0,0 0 0 0 0,0 0 0 0 0,0 0 0 0 0,-1 0 0 0 0,1-1 0 0 0,0 1 0 0 0,-27-15-5739 0 0,19 10 3543 0 0,-6-3-1393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13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9266 0 0,'3'-6'664'0'0,"-1"0"0"0"0,1 0 0 0 0,0 0 1 0 0,0 1-1 0 0,0-1 0 0 0,1 1 0 0 0,0 0 0 0 0,7-7 0 0 0,-4 5-134 0 0,1 0 0 0 0,0 1 0 0 0,1-1 0 0 0,14-7 0 0 0,6 0-83 0 0,0 1-1 0 0,45-12 0 0 0,-44 15 166 0 0,4-1-293 0 0,0 2 1 0 0,1 1-1 0 0,0 2 0 0 0,1 1 0 0 0,46 0 1 0 0,-60 5-159 0 0,-1 1 0 0 0,1 0 0 0 0,0 2 0 0 0,-1 1 0 0 0,0 0 0 0 0,0 2 0 0 0,0 0 0 0 0,0 1 0 0 0,35 19 0 0 0,-52-24-138 0 0,0 1 0 0 0,0 0 0 0 0,0-1-1 0 0,-1 1 1 0 0,1 1 0 0 0,-1-1 0 0 0,0 0-1 0 0,0 1 1 0 0,0 0 0 0 0,0-1-1 0 0,-1 1 1 0 0,1 0 0 0 0,-1 1 0 0 0,2 4-1 0 0,-2-2 11 0 0,0-1 0 0 0,0 1 0 0 0,-1 0-1 0 0,0 0 1 0 0,-1 0 0 0 0,1 0 0 0 0,-1-1-1 0 0,-2 14 1 0 0,-1-1-15 0 0,-1 0 1 0 0,-1 0-1 0 0,-1 0 0 0 0,-1-1 1 0 0,-16 33-1 0 0,-15 14-1091 0 0,-86 112 0 0 0,87-127-23 0 0,-123 146-6825 0 0,107-136 705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42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44 7850 0 0,'-3'-5'2713'0'0,"0"0"-1423"0"0,0 1 1 0 0,0-1-1 0 0,0 1 1 0 0,-1 0-1 0 0,1 0 1 0 0,-1 0 0 0 0,-5-4-1 0 0,8 8-1209 0 0,1 0 0 0 0,-1 0-1 0 0,0 0 1 0 0,1 0 0 0 0,-1 0 0 0 0,0 0-1 0 0,1 0 1 0 0,-1 0 0 0 0,1 0 0 0 0,-1 0-1 0 0,0 0 1 0 0,1 1 0 0 0,-1-1-1 0 0,1 0 1 0 0,-1 0 0 0 0,0 1 0 0 0,1-1-1 0 0,-1 0 1 0 0,1 1 0 0 0,-1-1 0 0 0,1 0-1 0 0,-1 1 1 0 0,1-1 0 0 0,0 1 0 0 0,-1-1-1 0 0,1 1 1 0 0,-1-1 0 0 0,1 1 0 0 0,0-1-1 0 0,-1 1 1 0 0,1-1 0 0 0,0 1-1 0 0,0 0 1 0 0,0-1 0 0 0,-1 1 0 0 0,1-1-1 0 0,0 2 1 0 0,-6 25 300 0 0,7-11-307 0 0,0 0 1 0 0,2-1-1 0 0,-1 1 1 0 0,2-1-1 0 0,6 19 1 0 0,34 74 107 0 0,-42-103-179 0 0,22 42-6 0 0,2-1 0 0 0,2-2 0 0 0,37 46 0 0 0,-27-39-54 0 0,49 67-23 0 0,96 144-56 0 0,96 246 32 0 0,-254-461 128 0 0,-17-34-9 0 0,-1 1 1 0 0,0 0-1 0 0,0 0 0 0 0,-2 1 0 0 0,5 18 1 0 0,-9-33-24 0 0,-1 1 1 0 0,0-1 0 0 0,0 0 0 0 0,0 0 0 0 0,0 1 0 0 0,0-1 0 0 0,0 0-1 0 0,0 1 1 0 0,0-1 0 0 0,0 0 0 0 0,0 1 0 0 0,0-1 0 0 0,-1 0-1 0 0,1 1 1 0 0,0-1 0 0 0,0 0 0 0 0,0 1 0 0 0,0-1 0 0 0,0 0 0 0 0,-1 0-1 0 0,1 1 1 0 0,0-1 0 0 0,0 0 0 0 0,0 0 0 0 0,-1 1 0 0 0,1-1-1 0 0,0 0 1 0 0,0 0 0 0 0,-1 0 0 0 0,1 1 0 0 0,0-1 0 0 0,0 0 0 0 0,-1 0-1 0 0,1 0 1 0 0,-17 1-471 0 0,-22-9-934 0 0,31 6 895 0 0,-24-6-1269 0 0,14 3-112 0 0,0 1 1 0 0,-1 1-1 0 0,-37-3 0 0 0,-5 12-641 0 0,2 9 4127 0 0,55-14-1123 0 0,1-1 0 0 0,-1 1-1 0 0,1-1 1 0 0,-1 0 0 0 0,1 1 0 0 0,-8-2-1 0 0,-1 0 1830 0 0,16-2 1184 0 0,32-15-2623 0 0,30-9-337 0 0,73-43 1 0 0,-135 67-398 0 0,1 0 0 0 0,-1-1 0 0 0,0 0 0 0 0,1 0 1 0 0,-2 0-1 0 0,1 0 0 0 0,0-1 0 0 0,-1 1 0 0 0,0-1 0 0 0,0 0 0 0 0,0 0 0 0 0,-1 0 0 0 0,0 0 0 0 0,0-1 0 0 0,0 1 0 0 0,0-1 1 0 0,-1 1-1 0 0,0-1 0 0 0,0-5 0 0 0,2-13 137 0 0,-2 1 1 0 0,0 0-1 0 0,-4-29 1 0 0,2 37-456 0 0,-2 0 1 0 0,-4-14-1 0 0,-1-3-3816 0 0,4-1-6626 0 0,4 15 3208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4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368 835 8314 0 0,'-2'-11'1116'0'0,"-7"-44"3627"0"0,-20-65 0 0 0,24 102-4360 0 0,-2 0 1 0 0,0 1-1 0 0,-1 0 0 0 0,-1 0 0 0 0,0 1 1 0 0,-1 0-1 0 0,-19-22 0 0 0,8 12-67 0 0,6 8 69 0 0,-20-20 0 0 0,30 34-328 0 0,0-1 0 0 0,0 1 1 0 0,0 0-1 0 0,-1 1 0 0 0,1-1 1 0 0,-1 1-1 0 0,0 0 0 0 0,0 1 1 0 0,-7-3-1 0 0,10 4-53 0 0,0 0 0 0 0,0 1 0 0 0,0-1 0 0 0,0 1 0 0 0,-1 0 0 0 0,1-1 0 0 0,0 2 0 0 0,0-1 0 0 0,0 0 0 0 0,0 1 0 0 0,0-1 0 0 0,-1 1 0 0 0,1 0 0 0 0,0 0 1 0 0,0 0-1 0 0,1 0 0 0 0,-1 1 0 0 0,0-1 0 0 0,0 1 0 0 0,1 0 0 0 0,-1-1 0 0 0,1 1 0 0 0,-1 0 0 0 0,1 1 0 0 0,0-1 0 0 0,0 0 0 0 0,0 1 0 0 0,0-1 0 0 0,0 1 0 0 0,-2 5 0 0 0,0 0-25 0 0,0-1 0 0 0,1 1 1 0 0,0 1-1 0 0,1-1 0 0 0,0 0 0 0 0,0 1 0 0 0,1-1 0 0 0,0 1 1 0 0,0-1-1 0 0,1 12 0 0 0,2 24-176 0 0,3 0 1 0 0,1 0-1 0 0,3 0 1 0 0,1-1-1 0 0,2-1 1 0 0,2 0-1 0 0,27 57 1 0 0,-13-40-534 0 0,-17-33 260 0 0,1 0-1 0 0,1-1 1 0 0,2-1 0 0 0,0 0 0 0 0,22 25-1 0 0,-36-47 454 0 0,1 0 0 0 0,0 0 0 0 0,0 0 0 0 0,0 0 0 0 0,0-1 0 0 0,0 1-1 0 0,0-1 1 0 0,0 1 0 0 0,0-1 0 0 0,1 0 0 0 0,-1 0 0 0 0,0 0 0 0 0,1 0 0 0 0,-1 0-1 0 0,1-1 1 0 0,-1 1 0 0 0,1-1 0 0 0,-1 0 0 0 0,1 1 0 0 0,2-1 0 0 0,-3-1 41 0 0,0 0-1 0 0,1 1 1 0 0,-1-1 0 0 0,0 0 0 0 0,0 0 0 0 0,0 0 0 0 0,-1 0 0 0 0,1-1 0 0 0,0 1-1 0 0,0 0 1 0 0,-1-1 0 0 0,1 0 0 0 0,-1 1 0 0 0,1-1 0 0 0,-1 0 0 0 0,1 1 0 0 0,-1-1-1 0 0,0 0 1 0 0,0 0 0 0 0,0 0 0 0 0,0 0 0 0 0,0 0 0 0 0,0-3 0 0 0,8-24 387 0 0,-2-1 0 0 0,-1 0 1 0 0,-1 0-1 0 0,-1-1 0 0 0,-2 1 1 0 0,-1-1-1 0 0,-2 0 0 0 0,-5-36 1 0 0,3 45-172 0 0,-1 0 0 0 0,0 0 0 0 0,-2 0-1 0 0,-1 1 1 0 0,-16-36 0 0 0,0 13 239 0 0,-41-60 1 0 0,64 104-477 0 0,-6-9 178 0 0,8 11-101 0 0,17 23-19 0 0,136 150-124 0 0,-104-112-355 0 0,119 110 0 0 0,-153-159 262 0 0,35 23 0 0 0,-47-34 140 0 0,0 0-1 0 0,0 0 1 0 0,0-1 0 0 0,1 1-1 0 0,-1-1 1 0 0,1 0-1 0 0,-1-1 1 0 0,1 0-1 0 0,0 0 1 0 0,0 0 0 0 0,-1 0-1 0 0,10-1 1 0 0,-13-1 18 0 0,0 1 0 0 0,-1-1 0 0 0,1 0 0 0 0,-1 0 1 0 0,1 0-1 0 0,-1 0 0 0 0,0 0 0 0 0,1 0 0 0 0,-1 0 0 0 0,0 0 1 0 0,1-1-1 0 0,-1 1 0 0 0,0 0 0 0 0,0-1 0 0 0,0 1 0 0 0,-1-1 1 0 0,1 1-1 0 0,0-1 0 0 0,0 1 0 0 0,-1-1 0 0 0,1 0 0 0 0,-1 1 0 0 0,1-1 1 0 0,-1 0-1 0 0,0 0 0 0 0,0 1 0 0 0,0-3 0 0 0,2-7 27 0 0,-1-1 0 0 0,-1-18-1 0 0,-3-7 18 0 0,-2 0-1 0 0,-1 1 1 0 0,-1-1-1 0 0,-2 1 1 0 0,-2 1-1 0 0,-1 0 1 0 0,-28-55-1 0 0,21 58-12 0 0,-2 0 0 0 0,-28-34-1 0 0,-16-23 329 0 0,54 74-330 0 0,8 12-23 0 0,0 0-1 0 0,1 1 0 0 0,0-2 0 0 0,-1 1 1 0 0,1 0-1 0 0,0 0 0 0 0,1-1 0 0 0,-1 1 0 0 0,1-1 1 0 0,-2-5-1 0 0,34 31 77 0 0,39 38-68 0 0,-44-36-13 0 0,117 117 55 0 0,-105-102-74 0 0,-29-28 8 0 0,0-1-1 0 0,1 0 1 0 0,0 0-1 0 0,1-1 1 0 0,0 0-1 0 0,1-1 1 0 0,24 13-1 0 0,-35-20 11 0 0,0-1 0 0 0,0 0 0 0 0,0 1 0 0 0,0-1-1 0 0,-1 0 1 0 0,1 0 0 0 0,0 1 0 0 0,0-1 0 0 0,0 0-1 0 0,0 0 1 0 0,0 0 0 0 0,0 0 0 0 0,0 0 0 0 0,0 0-1 0 0,0 0 1 0 0,0-1 0 0 0,0 1 0 0 0,0 0 0 0 0,0-1-1 0 0,0 1 1 0 0,0 0 0 0 0,0-1 0 0 0,0 1 0 0 0,1-2-1 0 0,-1 1 11 0 0,0 0-1 0 0,0-1 1 0 0,0 1-1 0 0,0-1 1 0 0,0 1-1 0 0,0-1 1 0 0,0 1-1 0 0,0-1 0 0 0,-1 0 1 0 0,1 1-1 0 0,-1-1 1 0 0,1-3-1 0 0,1-6 68 0 0,-1 0 0 0 0,-1 0 1 0 0,-1-18-1 0 0,1 22-54 0 0,-3-31 131 0 0,-2 0-1 0 0,-1 0 0 0 0,-12-39 0 0 0,-41-107 120 0 0,19 66-105 0 0,38 112-198 0 0,-1-1-75 0 0,1-1 0 0 0,0 1 0 0 0,0-1 1 0 0,0 0-1 0 0,1 0 0 0 0,0 0 0 0 0,1-12 0 0 0,0 20-47 0 0,1-1-1 0 0,-1 0 1 0 0,0 1 0 0 0,0-1-1 0 0,1 1 1 0 0,-1-1 0 0 0,1 0-1 0 0,-1 1 1 0 0,1-1 0 0 0,-1 1-1 0 0,1-1 1 0 0,-1 1 0 0 0,1 0-1 0 0,-1-1 1 0 0,1 1 0 0 0,0-1-1 0 0,-1 1 1 0 0,1 0 0 0 0,0 0-1 0 0,-1-1 1 0 0,1 1 0 0 0,0 0-1 0 0,-1 0 1 0 0,1 0 0 0 0,0 0-1 0 0,-1 0 1 0 0,1 0 0 0 0,0 0-1 0 0,-1 0 1 0 0,1 0 0 0 0,0 0-1 0 0,0 0 1 0 0,-1 0 0 0 0,1 0-1 0 0,0 1 1 0 0,32 8-4875 0 0,-22-5 2293 0 0,4 0-2007 0 0,2 1-504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44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95 597 8274 0 0,'5'-13'7749'0'0,"10"-11"-4656"0"0,-11 19-2809 0 0,-1-1 1 0 0,0 1-1 0 0,0-1 0 0 0,0 0 0 0 0,-1 0 0 0 0,0 0 1 0 0,2-8-1 0 0,7-48 348 0 0,-9 53-491 0 0,2-17 187 0 0,-1 0-1 0 0,-1 0 0 0 0,-1-26 0 0 0,-1 44-287 0 0,-1 1 0 0 0,0 0 0 0 0,0 0 0 0 0,0 0 0 0 0,-1 0 0 0 0,0 0 0 0 0,0 1 1 0 0,-1-1-1 0 0,0 1 0 0 0,0-1 0 0 0,0 1 0 0 0,-1 0 0 0 0,0 0 0 0 0,0 0 0 0 0,0 1 0 0 0,-7-7 0 0 0,9 11-29 0 0,1-1 0 0 0,-1 1 0 0 0,0 0 1 0 0,0-1-1 0 0,0 1 0 0 0,0 0 0 0 0,0 0 0 0 0,0 0 0 0 0,0 1 0 0 0,0-1 0 0 0,0 0 0 0 0,0 1 0 0 0,0-1 1 0 0,0 1-1 0 0,-1 0 0 0 0,1 0 0 0 0,0 0 0 0 0,0 0 0 0 0,0 0 0 0 0,-1 0 0 0 0,1 0 0 0 0,0 1 0 0 0,0-1 1 0 0,0 1-1 0 0,0 0 0 0 0,0 0 0 0 0,0 0 0 0 0,-4 2 0 0 0,3-1-13 0 0,0 0 0 0 0,0 0 0 0 0,0 1 0 0 0,1 0 0 0 0,-1-1 0 0 0,0 1 0 0 0,1 0 0 0 0,0 0 0 0 0,0 0 0 0 0,0 1 0 0 0,0-1 0 0 0,0 0 0 0 0,1 1 0 0 0,-1-1 0 0 0,-1 8 0 0 0,-1 15-32 0 0,0-1 0 0 0,2 1 1 0 0,1-1-1 0 0,1 1 0 0 0,1 0 0 0 0,7 43 1 0 0,-1-33-203 0 0,2 0 0 0 0,1 0-1 0 0,2-1 1 0 0,17 36 0 0 0,-17-45-278 0 0,31 47 0 0 0,-38-65 345 0 0,1-1 0 0 0,-1 1-1 0 0,1-1 1 0 0,1-1 0 0 0,-1 1 0 0 0,1-1-1 0 0,1 0 1 0 0,-1-1 0 0 0,1 0 0 0 0,10 6-1 0 0,-16-10 114 0 0,1 0 0 0 0,-1 0 0 0 0,1 0 0 0 0,0-1-1 0 0,-1 1 1 0 0,1-1 0 0 0,0 0 0 0 0,-1 1 0 0 0,1-1 0 0 0,0 0-1 0 0,-1-1 1 0 0,1 1 0 0 0,0 0 0 0 0,-1-1 0 0 0,1 1-1 0 0,0-1 1 0 0,3-2 0 0 0,-1 1 22 0 0,-1 0 1 0 0,0-1-1 0 0,0 0 0 0 0,0 0 0 0 0,0 0 1 0 0,-1 0-1 0 0,1-1 0 0 0,-1 1 0 0 0,4-5 1 0 0,2-5-4 0 0,0-1 1 0 0,-1 0-1 0 0,-1-1 1 0 0,11-26-1 0 0,-5 4-187 0 0,-2 0-1 0 0,-1 0 1 0 0,8-68-1 0 0,-16 82-52 0 0,0 0 0 0 0,-2 0 0 0 0,-1 0 0 0 0,0 0 0 0 0,-2 0 0 0 0,-1 0 0 0 0,-10-36 0 0 0,-4 14-814 0 0,43 66 2550 0 0,46 58 963 0 0,-46-53-1795 0 0,-2 2 0 0 0,0 1 0 0 0,-2 0 1 0 0,27 50-1 0 0,-79-142 2825 0 0,-25-57-2803 0 0,-1-1-684 0 0,47 101 66 0 0,2 0 1 0 0,-8-27 0 0 0,14 39-51 0 0,0 0 1 0 0,0 0 0 0 0,1 0-1 0 0,0 0 1 0 0,1 0-1 0 0,0 0 1 0 0,0 0-1 0 0,1-1 1 0 0,1-9-1 0 0,-1 15-2 0 0,0 1 0 0 0,-1 0 0 0 0,1 0 0 0 0,0 0 0 0 0,0-1 0 0 0,0 1 0 0 0,0 0 0 0 0,1 1 0 0 0,-1-1 0 0 0,0 0 0 0 0,1 0 0 0 0,0 0 0 0 0,-1 1-1 0 0,1-1 1 0 0,0 1 0 0 0,0-1 0 0 0,0 1 0 0 0,2-1 0 0 0,-1 0-8 0 0,1 1 0 0 0,0-1-1 0 0,-1 1 1 0 0,1 0 0 0 0,0 0-1 0 0,0 1 1 0 0,0-1 0 0 0,0 1-1 0 0,0 0 1 0 0,4 0 0 0 0,0 1-139 0 0,1 0 1 0 0,-1 1 0 0 0,0 0 0 0 0,1 0-1 0 0,-1 0 1 0 0,0 1 0 0 0,-1 1 0 0 0,1-1-1 0 0,10 7 1 0 0,3 7-1996 0 0,-1 1-1 0 0,-1 1 0 0 0,25 29 1 0 0,-21-22-2178 0 0,-7-7-1549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19:45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294 658 9658 0 0,'0'-11'948'0'0,"-1"0"0"0"0,0 0-1 0 0,0 1 1 0 0,-1-1 0 0 0,0 0 0 0 0,-1 1 0 0 0,0-1-1 0 0,-6-12 1 0 0,6 18-711 0 0,0-1-1 0 0,0 1 1 0 0,0 0-1 0 0,-1 1 1 0 0,0-1-1 0 0,1 0 1 0 0,-2 1-1 0 0,1 0 1 0 0,0 0-1 0 0,-1 0 1 0 0,0 1-1 0 0,0 0 1 0 0,0 0-1 0 0,0 0 1 0 0,0 0-1 0 0,-11-3 1 0 0,1 1 145 0 0,0 0 1 0 0,-1 1-1 0 0,-24-2 1 0 0,36 5-348 0 0,0 1 1 0 0,-1 0-1 0 0,1 0 1 0 0,0 0-1 0 0,-1 0 1 0 0,1 1-1 0 0,0 0 1 0 0,-1 0-1 0 0,1 0 1 0 0,0 0-1 0 0,0 1 1 0 0,0-1-1 0 0,0 1 1 0 0,0 0-1 0 0,0 0 1 0 0,1 1-1 0 0,-1-1 1 0 0,-3 4-1 0 0,4-2-36 0 0,1-1-1 0 0,-1 1 1 0 0,1-1-1 0 0,0 1 0 0 0,1 0 1 0 0,-1 0-1 0 0,0 0 1 0 0,1 0-1 0 0,0 0 1 0 0,0 0-1 0 0,0 0 1 0 0,1 0-1 0 0,-1 4 0 0 0,0 59-57 0 0,2-59 34 0 0,1 11-51 0 0,0 0 0 0 0,2 1 0 0 0,0-1 0 0 0,2 0 0 0 0,0-1 0 0 0,1 1 0 0 0,0-1 0 0 0,2-1 0 0 0,0 1 0 0 0,1-2 0 0 0,1 1 1 0 0,22 25-1 0 0,-30-38 42 0 0,0-1 0 0 0,0 1 0 0 0,1-1 1 0 0,-1 0-1 0 0,1 0 0 0 0,0-1 0 0 0,0 1 0 0 0,0-1 1 0 0,0 0-1 0 0,0 0 0 0 0,1 0 0 0 0,-1 0 1 0 0,1-1-1 0 0,8 2 0 0 0,-10-3 39 0 0,1 0 0 0 0,-1 0 0 0 0,1 0 0 0 0,-1 0 0 0 0,1-1 0 0 0,-1 0 0 0 0,1 1 0 0 0,-1-1 0 0 0,0 0 0 0 0,1-1 0 0 0,-1 1 0 0 0,0-1 0 0 0,0 1 0 0 0,0-1 0 0 0,0 0 0 0 0,0 0 0 0 0,0-1 0 0 0,0 1 0 0 0,-1 0 0 0 0,4-4 0 0 0,2-5 58 0 0,1-1 1 0 0,-1 0-1 0 0,-1 0 0 0 0,0 0 0 0 0,-1-1 0 0 0,0 0 0 0 0,-1 0 0 0 0,0-1 1 0 0,-1 0-1 0 0,-1 1 0 0 0,3-27 0 0 0,-3 17 61 0 0,-1-1-1 0 0,-2 0 1 0 0,-1 1-1 0 0,0-1 1 0 0,-2 1 0 0 0,-7-33-1 0 0,1 34 5 0 0,4 10-29 0 0,8 16-28 0 0,70 99-306 0 0,-61-88 139 0 0,2-2 0 0 0,0 0 1 0 0,0 0-1 0 0,33 20 0 0 0,-44-31 82 0 0,0 0 0 0 0,1 0-1 0 0,-1 0 1 0 0,1 0 0 0 0,0 0-1 0 0,-1-1 1 0 0,1 0 0 0 0,0 0 0 0 0,0 0-1 0 0,0 0 1 0 0,0 0 0 0 0,0-1-1 0 0,0 0 1 0 0,0 0 0 0 0,0 0-1 0 0,0 0 1 0 0,5-1 0 0 0,-5-1 14 0 0,1 1-1 0 0,0-1 1 0 0,-1 0 0 0 0,1 0-1 0 0,-1-1 1 0 0,0 1 0 0 0,0-1 0 0 0,0 0-1 0 0,0 0 1 0 0,-1-1 0 0 0,1 1 0 0 0,3-5-1 0 0,6-10 62 0 0,0 0 0 0 0,-2-1 0 0 0,0 0 0 0 0,15-39 0 0 0,-24 53-50 0 0,5-10 54 0 0,-1-1 0 0 0,0 0-1 0 0,-2 0 1 0 0,0-1 0 0 0,0 1 0 0 0,1-34 0 0 0,-5 43-20 0 0,0 0 0 0 0,0-1 0 0 0,-1 1 0 0 0,0 0 0 0 0,-1 0 0 0 0,0 0 1 0 0,0 0-1 0 0,0 1 0 0 0,-1-1 0 0 0,0 0 0 0 0,0 1 0 0 0,0 0 0 0 0,-1-1 0 0 0,0 2 0 0 0,-1-1 0 0 0,1 0 1 0 0,-1 1-1 0 0,-9-8 0 0 0,8 7-6 0 0,0 1 0 0 0,0 1-1 0 0,0-1 1 0 0,-1 1 0 0 0,0 0 0 0 0,0 1 0 0 0,0-1 0 0 0,0 2 0 0 0,-12-4 0 0 0,16 5-30 0 0,0 1 0 0 0,0-1 1 0 0,0 1-1 0 0,-1 0 0 0 0,1 0 0 0 0,0 0 1 0 0,0 1-1 0 0,0-1 0 0 0,0 1 1 0 0,-1 0-1 0 0,1 0 0 0 0,0 0 1 0 0,0 0-1 0 0,0 0 0 0 0,1 1 1 0 0,-1-1-1 0 0,0 1 0 0 0,0 0 0 0 0,1 0 1 0 0,-1 0-1 0 0,1 0 0 0 0,0 0 1 0 0,-1 0-1 0 0,1 1 0 0 0,-3 4 1 0 0,1-1-31 0 0,1 1 0 0 0,-1-1 0 0 0,1 1 0 0 0,0 0 0 0 0,1 0 0 0 0,0 0 0 0 0,0 0 0 0 0,0 0 1 0 0,1 1-1 0 0,0-1 0 0 0,0 0 0 0 0,1 1 0 0 0,0-1 0 0 0,1 1 0 0 0,-1-1 0 0 0,1 0 0 0 0,2 9 1 0 0,4 11-206 0 0,1 1 1 0 0,22 52-1 0 0,-25-68 170 0 0,-1-1-1 0 0,0-1 0 0 0,1 0 0 0 0,0 0 1 0 0,1 0-1 0 0,0 0 0 0 0,11 13 0 0 0,-16-23 58 0 0,0 1 0 0 0,0 0 0 0 0,0-1 0 0 0,0 1-1 0 0,0 0 1 0 0,0-1 0 0 0,0 1 0 0 0,0-1 0 0 0,1 1 0 0 0,-1-1 0 0 0,0 0 0 0 0,0 0 0 0 0,0 1 0 0 0,1-1 0 0 0,-1 0 0 0 0,0 0 0 0 0,0 0 0 0 0,1 0 0 0 0,-1 0 0 0 0,0-1 0 0 0,0 1 0 0 0,0 0 0 0 0,1-1 0 0 0,-1 1 0 0 0,0 0 0 0 0,2-2 0 0 0,33-20 135 0 0,-16 8-64 0 0,-10 9-62 0 0,1 0-1 0 0,0 1 0 0 0,0 1 0 0 0,0 0 0 0 0,0 0 1 0 0,0 1-1 0 0,1 0 0 0 0,-1 1 0 0 0,1 0 1 0 0,-1 1-1 0 0,1 0 0 0 0,-1 1 0 0 0,1 1 0 0 0,-1 0 1 0 0,1 0-1 0 0,-1 1 0 0 0,0 0 0 0 0,0 1 1 0 0,0 0-1 0 0,-1 1 0 0 0,0 0 0 0 0,0 1 0 0 0,10 7 1 0 0,13 8-22 0 0,-1 3 1 0 0,-1 1 0 0 0,32 32 0 0 0,-50-42 4 0 0,0 0 0 0 0,-1 1 0 0 0,0 0 0 0 0,-2 0 0 0 0,0 2 1 0 0,0-1-1 0 0,-2 1 0 0 0,9 26 0 0 0,-12-25-28 0 0,0 1 1 0 0,-2 0-1 0 0,0 0 1 0 0,-1 0-1 0 0,-1 0 1 0 0,-1 0-1 0 0,0 0 1 0 0,-2 1-1 0 0,0-1 1 0 0,-2 0-1 0 0,-6 22 1 0 0,3-19 21 0 0,0 0 0 0 0,-2-1 0 0 0,-1 0 0 0 0,0-1 1 0 0,-2 0-1 0 0,0-1 0 0 0,-1 0 0 0 0,-1-1 0 0 0,-20 21 0 0 0,27-33 12 0 0,1-1 1 0 0,-1 0-1 0 0,0 0 0 0 0,-1-1 0 0 0,1 1 1 0 0,-1-2-1 0 0,0 1 0 0 0,0-1 0 0 0,-1-1 1 0 0,-15 6-1 0 0,20-8-8 0 0,0 0 0 0 0,-1-1 0 0 0,1 1-1 0 0,-1-1 1 0 0,1 0 0 0 0,-1 0 0 0 0,1 0 0 0 0,-1-1 0 0 0,1 1 0 0 0,-1-1 0 0 0,1 0 0 0 0,0 0 0 0 0,-1-1-1 0 0,1 1 1 0 0,0-1 0 0 0,0 0 0 0 0,0 0 0 0 0,0-1 0 0 0,0 1 0 0 0,1-1 0 0 0,-1 0 0 0 0,1 0 0 0 0,-5-4-1 0 0,1-2 3 0 0,0 0-1 0 0,1-1 0 0 0,0 1 1 0 0,1-1-1 0 0,0-1 0 0 0,0 1 1 0 0,1 0-1 0 0,0-1 0 0 0,1 0 1 0 0,1 0-1 0 0,-1 0 0 0 0,2 0 1 0 0,-1-20-1 0 0,1-4 22 0 0,2 0 0 0 0,1 0 0 0 0,8-39-1 0 0,8-10-7 0 0,38-111 0 0 0,8-29 44 0 0,-41 127-49 0 0,18-102 241 0 0,-38 176-255 0 0,-2-1 1 0 0,0 0-1 0 0,-1 1 0 0 0,-1-1 1 0 0,-1 0-1 0 0,-9-34 1 0 0,11 55 24 0 0,-1-1 1 0 0,0 1-1 0 0,0 0 1 0 0,0 0-1 0 0,-1-1 1 0 0,1 1-1 0 0,-1 0 1 0 0,0 0-1 0 0,1 0 1 0 0,-1 1 0 0 0,-1-1-1 0 0,1 0 1 0 0,0 1-1 0 0,-1-1 1 0 0,1 1-1 0 0,-1 0 1 0 0,0 0-1 0 0,0 0 1 0 0,-3-2 0 0 0,3 3 5 0 0,0 0 1 0 0,0 1 0 0 0,0-1-1 0 0,0 1 1 0 0,0-1-1 0 0,0 1 1 0 0,0 0 0 0 0,0 0-1 0 0,0 1 1 0 0,0-1 0 0 0,0 1-1 0 0,0-1 1 0 0,0 1 0 0 0,0 0-1 0 0,1 0 1 0 0,-1 0 0 0 0,0 0-1 0 0,0 1 1 0 0,1-1 0 0 0,-1 1-1 0 0,1-1 1 0 0,-4 4 0 0 0,0 1 7 0 0,0 0 0 0 0,0 0-1 0 0,1 0 1 0 0,0 0 0 0 0,0 1 0 0 0,1 0 0 0 0,0 0 0 0 0,0 0 0 0 0,0 0 0 0 0,1 1 0 0 0,0 0 0 0 0,1-1 0 0 0,-1 1 0 0 0,2 0 0 0 0,-1 0 0 0 0,0 15 0 0 0,0 3-21 0 0,2 0 0 0 0,0 1 0 0 0,8 49 0 0 0,-5-58-31 0 0,1 1 0 0 0,1-1 0 0 0,1 0-1 0 0,0 0 1 0 0,1-1 0 0 0,1 0 0 0 0,0 0 0 0 0,2-1 0 0 0,0 0-1 0 0,14 18 1 0 0,-17-26 22 0 0,-1-1 1 0 0,1 0-1 0 0,0 0 0 0 0,1 0 0 0 0,-1-1 0 0 0,1-1 0 0 0,0 1 1 0 0,1-1-1 0 0,-1-1 0 0 0,1 1 0 0 0,0-1 0 0 0,0-1 0 0 0,1 0 1 0 0,-1 0-1 0 0,1-1 0 0 0,-1 0 0 0 0,1-1 0 0 0,0 0 0 0 0,0 0 1 0 0,0-1-1 0 0,10-1 0 0 0,-2-1 36 0 0,-1-2 0 0 0,0 0 0 0 0,0-1-1 0 0,0-1 1 0 0,0 0 0 0 0,-1-1 0 0 0,0-1 0 0 0,-1 0-1 0 0,1-1 1 0 0,14-13 0 0 0,-17 12-207 0 0,-1 0-1 0 0,0-2 1 0 0,0 1 0 0 0,16-23-1 0 0,-21 24-496 0 0,-1 0 0 0 0,0 0 0 0 0,0 0 0 0 0,-1-1 0 0 0,0 0-1 0 0,5-21 1 0 0,-7 10-3447 0 0,-3 2-4472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</inkml:channelProperties>
      </inkml:inkSource>
      <inkml:timestamp xml:id="ts0" timeString="2025-08-21T03:19:44.8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5913 1583 131,'0'-8'177,"0"4"19,0 0 19,0-3 20,6 4 22,-6-5 28,0 5 30,0-5 15,0 5 8,0-1-17,0 0-32,0-3-21,0 7-16,0-7-15,0 3-14,0 4-15,0-4-18,0 1-18,0 3-23,0-4-25,0 4-31,0 0-20,0-4-20,0 4-12,0 0-11,0 0-6,0 0-6,0 0-4,0 0-1,7 0-2,-7 0 2,0 4 0,0-4 3,0 4 2,0-1 2,7 5 4,-7-5 4,0 5 4,6-1 1,-6 4 4,7 0 1,-7 0 1,0 0 1,6 3-1,-6 1 1,0 4-3,6-5-1,-6 5-2,0 3-1,8-4-2,-8 4 0,0 4-2,0-4-2,0 3-2,0 1-2,0-1-3,0 1-2,0 0-1,0-1-3,-8 5 0,8-5-1,0 1 0,0 0-1,-6-1-4,6 1-1,0-1-1,-6-3-2,6 0-2,0 1-1,0-1-1,-7-4-6,7 0-3,0 0-5,0 1-6,0-5-8,-6-3-6,6 4-8,0-4-7,0 0-7,0 0-5,0-4-6,0 1-8,0-1-6,0 0-7,0 1-8,0-5-22,0 1-30,0 0-33,0-4-33,0 0-25,0 0-19,0 0-16,6 0-13,-6-4-20,0 0-26,7 1-18,-7-5-14,0 5-2,6-5 3,0 1 24,-6-4 33,8 4 38,-8-4 40,6 4 30,0-4 27</inkml:trace>
  <inkml:trace contextRef="#ctx0" brushRef="#br0" timeOffset="349.3">6382 1473 0,'0'-8'190,"0"1"56,6 3 35,-6 1 27,0-1 23,0 0 16,0 0 13,0 1 7,0 3 5,0-4-10,0 4-19,0 0-40,0-4-53,0 4-43,0 0-36,0 0-32,0 0-34,0 0-24,0 4-21,0-4-13,0 4-12,0-1-5,0 1-2,0 0 0,7 3 1,-7 1 2,0-1 2,0 0 0,7 4 1,-7 0-1,0 0 0,0 4 0,6-1 1,-6 1-1,0-1 1,6 5-1,-6-4-1,0 3-2,8 4 0,-8-4-1,0 4 0,0-4 0,0 4-2,6 4-2,-6-4-1,0 4-2,0-4-2,0 3-1,6-3-1,-6 4-3,0-4-2,0 0-2,7 4-1,-7-4-3,0-1-5,0 2-5,0-1-8,0-4-7,6 0-8,-6 0-10,0-3-10,0 3-15,0-3-19,0 0-34,0 0-40,0-4-40,0 3-37,0-3-34,0-4-30,0 4-37,0-3-43,0-1-20,0-3-7,0-1 2,0 1 6,0-4 12,-6 4 18,6-8 33,-7 4 41,7-4 39,-6 1 37</inkml:trace>
  <inkml:trace contextRef="#ctx0" brushRef="#br0" timeOffset="605.68">6122 1996 3,'-14'0'301,"8"-4"46,0 1 31,-7 3 21,6-4 14,0 4 14,1 0 9,6-3 10,-6 3 9,-2 0 10,8-4 8,-6 4-53,6 0-84,-6 0-74,6-4-68,0 4-42,0 0-29,0 0-19,6 0-14,-6-3-9,0 3-9,6 0-6,2-4-6,-2 4-8,0 0-6,1-4-5,6 4-6,-6-3-5,5 3-3,-5-4-6,6 4 0,0-4-4,0 1-2,0 3-6,0-4-8,0 0-11,1 4-11,-2-3-15,-5 3-16,6-4-13,0 4-17,-1 0-14,-4-4-15,4 4-17,1 0-16,-6 0-34,6 0-40,-7 0-34,1 0-34,0 0-24,5 0-23,-5 4-21,0-4-24,-1 4-17,1-1-13,-1-3-1,0 4 7,1 0 14,0-1 14,-1 1 33,0 0 40,2 3 38,-2-3 39,0-1 32,1 1 125</inkml:trace>
  <inkml:trace contextRef="#ctx0" brushRef="#br0" timeOffset="930.6">6629 2081 0,'7'3'131,"0"1"157,-1 0 42,0-4 27,1 3 17,-7 1 15,7-1 14,-1-3 10,-6 4 10,7-4 7,-7 4 8,6-4-38,-6 0-61,0 3-60,6-3-58,-6 4-44,-6-4-39,-7 0-479,7 4 341,-1-4-132,7 3 132,0 1 41,0 0-41,0 3 0,0-3 0,0 3 14,7 0-14,-1 1 7,-6 3-7,13 0-86,7 4 86,-1-1-208,-6 1 208,6-1-278,-5 1 278,-8 0-414,8-1 414,-8 4-434,7-2 434,-7-2-183,1 1 183,0-1-38,-1 1 38,-6-4-187,6 0 187,-6 0-129,7-4 129,-7 0 34,7 1-34,-7-5 50,6-3-50,0 0 47,-6 0-47,7-3 152,-7-5-152,7 1 151,-1-4-151,1-3 74,-1-1-74,0 0 64,2 1-64,-2-5 82,0 1-82,0-1 41,1 1-41,0 0 36,-1 3-36,1-3 80,-1 7-80,0-3 144,2 3-144,-2 0 91,0 3-91,0 1 131,2 3-131,-2-3 11,0 7-11,1 0 10,-1 0-10,1 3 13,0 1-13,-1 0 0</inkml:trace>
  <inkml:trace contextRef="#ctx0" brushRef="#br0" timeOffset="1032.86">7098 2202 0,'7'11'2425,"6"3"-904,-7-3-713,8 0-380,-8 4-203,7-4-115,0 3-66,-6-2-38,5-1-23,2 0-16,-8-4-10,8 4-12,-2-4-10,-5 0-35,6 1-65,0-5-52,-1 1-49,2 0-52,-1-4-55,7 0-25,-8 0-10,8-4 0,-7-3 2,7 3 7,-1-3 9,-6-4 14,7 3 16,-1-6 44,1 2 53</inkml:trace>
  <inkml:trace contextRef="#ctx0" brushRef="#br0" timeOffset="1881.8">7769 1560 0,'0'-3'16,"6"-5"106,-6 5 8,0-5 8,0 5 6,8-5 6,-8 5 8,0-5 6,6 5 5,-6-5-7,0 5-14,6-1-2,-6-3 6,0 3 13,0-3 19,0 3 17,0 1 19,7-1 9,-7-3 7,0 3 2,0 0 1,0 1-3,0-1-3,0 4-10,0-4-11,0 4-20,0-4-22,0 4-26,0 0-30,0 0-24,0 0-24,0 0-13,-7 0-5,7 4-6,0-4-2,0 4-3,-6 0 0,6 3 0,0-3 1,-6 3 3,6 0 1,-8 4 1,8 0 1,-6 0 1,6 0-1,0 4-3,-6-4-7,6 3-4,0 1-1,0-1-2,0 1-3,0 0-1,0 0-2,6-1-2,-6 1-2,6 0-2,2-1 1,-2 1 0,0-4-1,1 4-1,6-4 1,-7 0 0,7-4-1,1 0-2,-2 1-2,8-1 0,0-3-1,-1-1-1,1 1 0,-1-4-1,7-4-3,0 1-6,0-1-6,1-3-6,5-1-7,-6-3-9,0 0-10,0 0-9,0-4-9,6 1-8,-12-1-8,7 1-7,-1-5-3,-7 5-4,7-5-7,-6 1-4,-1 4-4,-6-5-9,0 4-13,7 1-18,-8-1-18,-5 0-16,6 1-18,-6 3-14,-1 0-11,1 0-12,-1 0-11,-6 4-10,7-5-6,-7 5-12,0 3-16,0-3-7,-7 3-7,7 1 11,-6-1 20,-1 0 24,1 4 23,-1-3 21,-6 3 20,6 0 18,-5 0 14</inkml:trace>
  <inkml:trace contextRef="#ctx0" brushRef="#br0" timeOffset="2149.91">8147 1462 0,'0'0'97,"-7"0"159,7 0 48,0 0 32,0 0 25,-6-4 14,6 4 11,0 0 7,0 0 7,-6 0 1,6 0-3,0 0-38,0 0-55,0 0-52,0 0-51,0 0-47,0 0-46,0 0-27,0 0-19,0 4-10,0-4-5,0 3-5,6 1-4,-6 0-2,0 3 0,6 0 0,-6 0 3,7 4 3,-7 0 5,7 0 2,-1 0 0,-6 4-4,6-1-3,-6 2-5,7 2-4,0 0-2,-7 0-2,6 4-3,-6-3-3,7 2-1,-1 1-2,-6 1-3,0-1-4,6 3-2,-6-3-3,0 0-4,0 4-5,0 0-7,0-4-10,7 3-10,-7-3-12,0 0-13,0 0-13,0 0-20,0 0-23,-7 0-41,7-4-49,0 0-42,0 1-41,0-5-41,0 5-40,0-8-31,0 4-22,0-4-7,0 0 3,7-4 7,-7 0 10,0 0 18,0-3 22,7 0 39,-7-1 49,6-3 43,-6-3 83</inkml:trace>
  <inkml:trace contextRef="#ctx0" brushRef="#br0" timeOffset="2521.94">8375 2099 0,'6'-7'194,"8"-1"125,-8 5 36,1-5 23,5 5 13,-5-1 9,-7 0 11,7 1 7,-1-1 8,0 0 7,-6 1 7,7-1-43,-7 4-69,0-4-72,7 4-75,-7 0-48,0-3-37,6 3-21,-6 0-12,0 0-8,0 3-6,0-3-6,7 4-6,-7 0-6,0-1-5,0 5-4,0-5-3,6 5-2,-6-1 2,0 4-1,7 0 1,-7 0-1,0 0-2,6 3-3,-6-3-3,0 4-5,0 0-7,7 0-8,-7-1-7,0 1-9,0 3-6,6-3-7,-6-4-9,0 3-5,0 1-7,0-4-6,6 4-4,-6-8-3,0 4 2,0 0 2,0-4 6,0 1 6,8-1 6,-8-3 5,0-1 5,6 1 6,-6-4 8,0 0 6,6-4 6,-6 4 6,7-7 5,-7 0 3,6-1 1,1-3 0,-1 0 1,1-3 3,-1-1 2,0 0 2,2 1 3,4-5 3,-5 1 3,6 0 4,-7 0 1,7-1 3,-6 1 1,6 3 2,0-3 2,-6 3 0,-1 0 2,7 5-2,-6-1-3,-1 0-1,7 0 0,-7 3 0,2 1-4,-2 3-1,0-3-2,1 3-1,-1 4 1,1-3-1,-1 3 2,1 0 0,5 0 0,-4 3 0,-2 1 1,7 0 1,-6-1 0,5 5 0,-5-1-2,6 0 0,-6 1-2,5 3-4,-5 0-3,6-1-6,0-2-9,0 3-8,-6 0-10,5 0-10,2 0-11,-2 0-14,2 0-17,-1 0-30,-7 0-38,8 0-47,-2-4-51,2 0-51,-2 1-49,-5-1-37,6 0-28,0-3-11,-1 0-1,-4-4 4,4 0 7,-5 0 12,6-4 14,-6-3 30,5-1 38,2 1 47,-8-4 63</inkml:trace>
  <inkml:trace contextRef="#ctx0" brushRef="#br0" timeOffset="2713.2">9397 1762 0,'7'-15'275,"0"4"79,6 0 34,-7 0 24,0 0 16,1 0 12,0 0 10,5 0 8,-5 0 6,6 4 4,-6-4 4,6 0-54,-7 0-83,7 4-82,1-1-83,-2-2-54,1 2-39,-6 0-32,6 1-27,7 0-23,-14 3-20,14 1-20,-8-1-18,-5 0-16,13 4-12,-14-3-25,7 6-32,0-3-41,0 4-44,0 0-39,0 3-31,1 0-40,-8 0-43,0 1-18,7 3-2,-6 0 2,-1 0 8,1 4 8,-7-4 9,6 3 24,-6 1 30,0-1 42,0 1 45</inkml:trace>
  <inkml:trace contextRef="#ctx0" brushRef="#br0" timeOffset="2858.22">9658 1938 0,'-13'14'281,"0"-3"69,0 0 38,6-3 29,-5 2 25,4-2 22,-4-1 19,5 0 19,1 1 17,-1-4 13,1-1 11,-1 1-41,7 0-69,-6-1-74,6-3-78,-6 4-54,6-4-40,6 0-32,-6 0-30,6-4-29,-6 4-30,13-3-31,-6-1-30,-1 0-35,7-3-34,1 4-33,-2-5-33,2 0-31,-2 5-29,8-5-46,-7 1-49,7 0-61,-1 0-65,-6-1-48,6 1-37,1 0-14,-7-1 3,7 1 10,0 0 17,-8-1 20,8 5 20,-7-4 25,0-1 28,0 1 44,0 0 54</inkml:trace>
  <inkml:trace contextRef="#ctx0" brushRef="#br0" timeOffset="3287.25">10863 1370 171,'6'-4'309,"1"1"40,-1-1 28,1 0 19,0 4 12,-1-3 11,0-1 5,-6 4 6,7-4 4,-7 4-21,0 0-31,7-3-56,-7 3-68,0 0-66,6 0-65,-6 0-40,0 0-24,0 0-16,0 3-10,0 1-9,0 0-5,0-1-4,0 5-1,0-1-1,0 0 0,6 4 2,-6 0 1,0 0 2,0 4 1,0-1-1,0 5-2,0-4-2,0 6-4,7-2 0,-7 3-1,0 0-4,0-1-3,0 2-6,6 2-6,-6-3-6,0 0-8,0 4-10,0-4-9,7 4-12,-7-4-10,0 3-16,0-3-17,0-4-39,0 4-51,0-4-40,0 1-40,0-4-40,0-1-43,0 1-30,0-4-24,0 0-8,0-4 0,0 1 6,-7-1 8,7-7 14,0 4 15,0-4 39,-6-4 50,6 0 44,0-3 86</inkml:trace>
  <inkml:trace contextRef="#ctx0" brushRef="#br0" timeOffset="3537.24">10967 1538 0,'-6'-7'209,"6"3"114,-7-3 36,7 3 25,0-3 18,-7 3 15,7 1 14,-6-1 13,6-3 16,-7 3 12,7 1 14,-6-1-43,6 0-69,0-3-72,0 3-74,0 1-48,6-1-36,-6-3-23,7 3-17,-1-4-13,1 1-12,0 0-13,-1-1-13,8 1-14,-2 0-10,8-4-8,-7 3-4,7-2-4,-8 2-2,14 1-4,-13-4-4,7 4-9,0-1-10,5 1-10,-5 0-9,0-1-11,-8 1-9,8 3-12,-1 0-14,1 1-14,-7-1-15,7 0-15,-7 4-16,0 0-24,-1 0-29,2 0-29,-1 4-29,0-4-25,-6 4-20,-1-1-20,0 1-16,0 4-24,-6-5-29,0 5-9,0-1 3,0 0 10,0 1 14,-6-1 25,0 4 33,0-4 36,-1 1 36,-6 2 33,0 1 28</inkml:trace>
  <inkml:trace contextRef="#ctx0" brushRef="#br0" timeOffset="3700.87">10999 1630 0,'-6'7'5,"0"1"235,0-1 54,-2 0 39,2 1 29,0-5 20,6 1 14,-7 3 11,7-7 9,0 4 10,0-1 9,0-3-27,0 4-44,0-4-44,7 0-47,-1-4-49,0 4-55,2-3-37,4-1-29,-6 4-22,8-3-16,-1-5-17,-1 5-16,2-1-20,-2 0-20,2 1-20,-1-1-19,0 0-26,0 1-27,0-1-45,0 0-56,0 4-44,0 0-39,0-3-37,1 6-37,-8-3-28,6 4-25,-5 0-7,0-1 1,-1 1 7,-6 3 10,0-3 19,7 3 21,-14 1 44,7 2 54,0-2 42,-6 3 84</inkml:trace>
  <inkml:trace contextRef="#ctx0" brushRef="#br0" timeOffset="3904.01">11032 1916 0,'-13'11'105,"7"0"192,-8-4 48,8 4 33,0-4 24,0 1 18,-2-1 14,2 0 14,0 0 15,-1-3 14,7 0 13,-7 3-27,7-3-49,-6-1-61,6-3-67,0 5-54,0-5-47,0 3-33,0-3-23,0 0-20,6 0-16,-6 0-20,7 0-22,0 0-23,-1 0-25,0-3-26,2 3-24,4-5-24,-6 5-24,8-3-19,-1-1-20,-1 4-24,2 0-29,-2-4-36,2 4-39,-1-3-33,0 3-29,0 0-25,0 0-22,0-4-25,0 4-24,0 0-5,0 0 6,1 0 12,-2 0 14,-6 0 23,8 0 27,-1 0 37,-7 0 42,8 0 38,-8 0 35</inkml:trace>
  <inkml:trace contextRef="#ctx0" brushRef="#br0" timeOffset="4247.46">11391 1967 243,'6'0'303,"0"-4"38,-6 4 27,6 0 21,-6-3 16,8 3 15,-8 0 13,0 0 12,6-4 11,-6 4-23,0 0-42,6 0-46,-6 0-49,0-4-55,0 4-54,0 0-37,7 0-24,-7 4-18,0-4-14,0 0-14,7 0-11,-7 4-10,6-1-12,-6 1-7,0 0-6,7-1-7,-7 1-5,6 3-1,-6 0-4,0 1-4,6-1-7,-6 5-8,7-5-11,-7 4-11,0 0-13,0 0-14,7 0-15,-7 3-15,0-3-14,0 0-17,0 0-15,0 4-26,6-4-30,-6 0-29,0 0-28,0-4-21,0 4-15,0-3-11,0-1-5,6-3 3,-6-1 7,0 1 11,7 0 15,-7-4 20,7-4 23,-1 4 37,1-7 45,-7 3 51,6-3 52,7-4 61,-6 3 61,-1-7 50,0 4 40,8-3 33,-8-1 23,7 4 19,-6-3 15,6-5 11,-7 5 9,8-1 3,-2 0-1,-5 0-8,6 1-13,-6 3-25,5-4-32,-5 4-24,6 4-23,-7-4-18,1 0-16,6 4-16,-6-1-16,-1 1-14,0 0-18,1 3-14,0 1-15,-1-1-10,0 4-8,2-4-8,-2 4-6,7 4-3,-13-4-4,13 4-5,-7-1-6,1 1-8,-1 3-11,8 0-15,-8 1-17,0-1-20,1 4-23,0-4-26,5 4-30,-5 0-49,-1 0-63,1-4-61,0 4-62,-1-3-47,0 3-39,1-4-15,6 1-3,-7-1 10,1 0 12,6-3 19,-6 0 21,-1-4 26,8 0 29,-8 0 50,6 0 60</inkml:trace>
  <inkml:trace contextRef="#ctx0" brushRef="#br0" timeOffset="4712.69">12491 1355 0,'0'-7'194,"7"0"44,-7-1 45,0 1 36,0 3 29,0-3 22,0 0 18,0 3 13,0-4 14,0 5-8,0-1-18,0 0-30,0-3-35,0 3-33,0 1-29,0-1-40,0 0-44,0 4-35,0-3-31,0 3-20,0-4-17,0 4-12,0 0-10,0 0-8,0 0-5,0 4-5,0-4-4,0 3 0,0 5-1,0-5 0,0 5 3,0-5 2,6 8 4,-6-3 2,6-1 3,-6 4 0,7 0-1,0 0-1,-1 0-1,1 0-1,-1 4-1,0-4 1,1 0-2,6 0 1,1 0-2,-8 0 1,13 0-1,-5 0-2,-2 0-2,2-4-2,5 1-2,1-1-2,-1-4-2,0 5-3,1-5-3,6-3-3,1 4-3,-8-8-6,7 4-5,6-3-9,-6-5-12,1 1-10,-1 0-13,-1-4-14,1 0-11,0 0-14,1-4-15,-1 0-13,0 1-14,-7-1-18,1-3-20,0 0-34,-1 3-43,-6-3-37,0-1-38,1 4-30,-8 1-24,0-1-28,0 1-30,1 3-8,-7-4 2,-7 4 7,7 0 11,-6 0 17,0 4 19,-8 0 36,2-1 45,-2 5 46,1-5 45</inkml:trace>
  <inkml:trace contextRef="#ctx0" brushRef="#br0" timeOffset="4910.12">12934 1176 38,'-6'4'204,"-1"-1"39,0 1 40,1-4 33,-1 3 30,1 1 23,6 0 21,-7-1 17,7 1 15,-6 0-7,6-1-19,-7 5-23,7-5-25,0 1-26,-6 3-26,6 1-30,0-1-33,0 0-191,0 0-42,0 4 115,0 0-115,0 0 71,0 4-71,0-4 45,0 4-45,0 0 29,0 3-29,0-4-2,6 8 2,-6-3 12,0 3-12,7 0-90,-7 3 90,0-3-318,6 4 318,-6-1-457,0-3 457,0 4-770,0 0 770,0 0-936,0 3 936,0-7-1878,0 4 1878</inkml:trace>
  <inkml:trace contextRef="#ctx0" brushRef="#br0" timeOffset="5093.5">13070 1835 0,'14'-4'1400,"-8"1"764,1-1-2164,-1 0 344,1 1-344,-7-1 247,6 4-247,-6 0 179,7 0-179,-7 0 159,6 4-159,-6-1 139,0 1-139,7 0 79,-7 3-79,7 0 3,-1 1-3,-6 3 0</inkml:trace>
  <inkml:trace contextRef="#ctx0" brushRef="#br0" timeOffset="5231.16">13162 1912 0,'0'11'2573,"0"4"-978,7 3-751,-7-3-408,6-1-218,-6 1-119,0-1-64,6-2-33,-6 2-19,7 1-8,-7-4-4,6 0-1,-6-4 1,0 1 3,7 2-12,-7-6-5,7 3-3,-7-3 0,6 0 2,-6-1 5,6-3 6,2 0 6,-8 0 5,6-3 5,0-1 4,0 0 4,1-3 3,0 0 2,-1 0 3,1-4 5,5 3 5,-4-3 7,-2 0 7,0-3 8,7 3 7,-6-1 9,-1-2 12,1 3 9,5-4 11,-4 4 8,-2 0 8,6 0 3,-4 4 1,-2-4-672,0 4 573,1 3 91,-1-3-91,1 3 0</inkml:trace>
  <inkml:trace contextRef="#ctx0" brushRef="#br0" timeOffset="5361.88">13441 1894 0,'14'4'3192,"-8"-1"-1260,1 5-901,0-1-480,-1 0-254,1 4-137,5 0-73,-5 0-39,0 4-21,5-1-14,-5 1-8,6-1-7,-6 1-6,5 0-8,-4 0-9,4-1-15,-6 1-19,8-4-20,-8 0-23,1 0-22,6-4-23,-6 4-40,5-4-51,-6 1-64,8-5-68,-8 1-59,8-4-54,-8 4-21,7-8-6,0 0 5,0 1 14,0-8 17,0 3 21,0-6 21,7-1 21,-8-3 41,8 0 50,0-4 65,-1 0 248</inkml:trace>
  <inkml:trace contextRef="#ctx0" brushRef="#br0" timeOffset="8818.08">6968 4143 1,'6'-4'151,"-6"1"13,8-1 16,-8 0 15,6 1 17,-6-1 19,0 0 20,6 1 23,0-1 27,-6 0-3,8 1-17,-8-5-15,6 5-13,-6-1-11,6 1-7,-6-1-12,7 0-13,-7 1-16,0 3-16,6-4-20,-6 0-21,0 4-25,7-3-25,-7 3-22,0 0-21,0 0-13,7 0-10,-7 3-6,-7 1-6,7 0 0,0 3 0,-7 0 0,7 0 0,-6 4 3,-1 4 0,1 0 0,-8-1 0,2 4 1,6 5-2,-14-1-1,7 0-2,-1 0-2,-4 3-1,-2-2-2,0 2 0,1 1-5,-1-1-6,-6 1-3,7-1 1,-1 1 2,-6 0-1,6-1 1,1 1-1,-1-4 2,1 0 0,-1 0 4,0-4 3,8 1 2,-2-5-1,1 1 8,1 0 10,-2-4 7,8-1 4,-7 1 7,6 0 7,1-3 5,-1-1 4,7 1 5,-6-5 3,6 5 5,0-5 5,0 1 4,0 0 5,6-1-1,1 1-1,-1 0-4,8-1-5,-8 1-5,14-4-3,-8 4-3,1 3-3,7-3-3,0-1-4,-1 4-5,7-3-6,-6 3-6,6 1-3,-1-1-3,2 0-1,-1 1-1,0 3-2,0 0-1,0-1-3,7-2-3,-7 3-3,-1 0-2,1 0-2,1 0-3,-1 4-1,0-4-5,-7 0-6,7 0-8,-6 0-11,6-1-11,-7 6-11,1-10-13,0 6-14,-7-1-12,7 0-11,-8-4-19,2 4-25,-2-4-26,1 1-25,-6-1-23,6 0-20,-7 0-22,1-3-26,0 0-31,-1-1-33,0 1-26,-6 0-22,7-4-7,-7 0 3,0 0 13,7-4 24,-7 4 24,0-4 26,0 1 26,0-5 22,0 1 33,0 0 39</inkml:trace>
  <inkml:trace contextRef="#ctx0" brushRef="#br0" timeOffset="9110.56">7736 4414 9,'7'-15'307,"0"5"43,-1-1 28,-6 3 17,0-3 11,7 4 6,-7 0 4,6-4 5,-6 7 4,0-3 4,0-1 4,0 4-60,0 1-92,0 0-81,0-2-76,0 2-45,0-1-29,0 4-16,0 0-11,0 0-6,6 0-5,-6 0-4,0 4-3,0-1-2,0 5-3,0-5-1,0 5-1,0 3 1,0 0 3,0 0 2,0 4 2,8-1 1,-8 1 0,0 3 1,0 0 0,0 1 1,0 3-2,0-4 0,0 8-1,0-4 0,0 0-2,0-1-3,-8 6-4,8-6-5,0 1-7,0 0-6,0 0-8,0 0-10,-6-4-10,6 1-19,0-1-26,0-3-34,0 3-42,-6-3-34,6-4-31,0 0-31,0 0-34,0-4-35,-7 0-37,7 1-15,0-4-7,0-1 3,0 0 6,0-3 18,0-3 24,0 0 34,0-1 42,0-4 33,0 1 33</inkml:trace>
  <inkml:trace contextRef="#ctx0" brushRef="#br0" timeOffset="9357.96">7848 4436 197,'0'-7'313,"0"-1"38,-7-3 29,7 4 19,-7 0 16,7 0 15,0-1 15,0 1 13,-6 0 12,6-1-12,0 1-27,0 0-52,6-1-66,-6 1-59,7-4-54,-7 3-33,7-3-23,5 0-13,-5 0-13,6 1-13,0-1-14,0 0-13,6-4-11,-5 4-9,5 0-10,-6 0-7,6 0-7,1 0-9,-6 3-12,5-2-15,1 2-16,-8 1-16,8 3-19,-7-3-17,0 3-16,6 1-15,-5-1-16,-2 0-10,2 4-13,-1 0-16,-7 0-21,7 4-33,0-4-39,-7 4-32,2 3-27,-2-3-20,0 3-20,1 0-24,-7 5-28,0-6-10,0 6 2,0-1 7,0 0 7,-7 0 17,1 0 21,0 3 36,-8-3 44,8 4 40,-8-4 36</inkml:trace>
  <inkml:trace contextRef="#ctx0" brushRef="#br0" timeOffset="9550.1">7925 4466 0,'-12'7'194,"5"4"128,-6-4 37,6 1 24,1-1 15,-7-4 14,6 5 12,7-5 11,-6 5 14,0-5 11,6-3 9,0 4-41,-7 0-66,7-4-72,7 3-73,-7-3-49,6-3-36,0 3-22,-6 0-17,14-4-13,-8 0-13,7 1-14,0-1-16,0 0-18,1 1-18,-2-1-18,1 0-17,0 1-19,6-1-21,-5 1-27,-2-1-31,2 4-43,-1 0-51,0-4-46,0 8-43,-1-4-47,-4 4-52,4-1-24,-5 1-10,-1 3 1,-6 0 7,7 1 12,-7 3 15,0 0 25,-7 0 29,1 0 42,-1 3 52,-5-2 45,4 2 196</inkml:trace>
  <inkml:trace contextRef="#ctx0" brushRef="#br0" timeOffset="9729.13">7821 4850 0,'-12'15'235,"-2"0"93,2-4 35,-2 3 27,8-3 20,-7 0 18,6-4 15,0 4 18,1-3 16,0-1 15,0-3 13,6 3-42,-8-3-71,8-1-68,0 1-67,0 0-44,0-4-33,0 0-24,8 3-19,-2-3-17,-6 0-15,6 0-17,7-3-17,-6 3-15,6-4-13,-7 4-15,8-4-15,-2 1-15,2-1-13,-2 4-18,1-4-16,7 1-18,-7-1-21,0 0-19,7 1-22,-7-1-22,7 4-25,-8-4-45,8 4-53,-7-3-45,7 3-40,-8 0-45,8-4-50,-7 4-19,7 0-3,-8-4 7,8 4 16,-7-3 16,0 3 18,6-4 22,-5 1 25,-2 3 44,2-4 55,-1-3 48,-1 7 217</inkml:trace>
  <inkml:trace contextRef="#ctx0" brushRef="#br0" timeOffset="10122.14">8304 4861 0,'0'-4'143,"6"4"149,-6-3 41,6 3 27,-6 0 23,0 0 14,0 0 12,0-4 13,0 4 11,0 0 12,0 0 9,0 0-36,0 0-62,0 0-62,0 0-62,0 0-47,0 0-41,0 0-27,0 0-21,0 0-16,0 0-11,0 4-10,7-4-12,-7 3-8,0 1-10,0-4-8,0 7-6,6-3-2,-6 0-4,0 3 0,7 1 0,-7-1 0,0 0-1,0 4-2,7-3-6,-7 2-7,0 1-12,6 0-11,-6 0-14,0 4-14,0-4-15,0 0-14,0 0-16,6 0-18,-6 0-17,0 0-20,0 0-19,0 0-13,0-4-8,0 1-5,0 3-4,7-8 0,-7 5 1,0-5 3,0 1 8,0-1 13,7-3 16,-7 0 22,6-3 26,-6-1 27,6 1 28,-6-5 27,7 1 22,0 0 25,-1-4 27,-6 0 28,7-4 32,-1 4 27,0-3 24,1-2 18,0 2 15,-1-1 9,0 1 6,1-1 2,0 0 3,-1 1 1,1-1-1,-1 4-5,1-3-8,-1 2-14,1 1-13,-1 0-16,0 4-14,2-4-16,-8 7-14,6-3-12,0 0-12,1 3-10,-7 1-10,6-1-9,1 0-8,-1 4-7,1 0-6,-7 0-5,6 0-2,0 4-4,2 0-2,4-1 0,-5 4 0,0 1-2,5-5-3,-5 8-1,-1-3-2,8 3-4,-8-4-7,7 4-8,-6 0-11,5 0-13,-5 0-14,0 0-19,6 0-17,-7-4-25,8 4-23,-8 0-25,0-3-23,1-1-30,-1 0-36,7 1-39,-13-5-43,7 5-41,-1-5-42,0-3-18,2 0-8,-2 0 7,-6 0 12,6-3 19,-6-1 23,7-3 24,-7-1 22,0 1 30,7-4 36,-7-4 43,0 1 188</inkml:trace>
  <inkml:trace contextRef="#ctx0" brushRef="#br0" timeOffset="10587.56">9014 4063 202,'0'-19'288,"0"5"37,0-1 26,0 0 18,-8 0 14,8 1 13,-6 3 11,6-4 10,-6 4 10,6 0-19,-7 4-34,7-4-52,-6 4-59,6 0-53,-7-1-52,7 5-35,0-5-30,-7 4-21,7 0-14,0 4-12,0-3-8,0 3-8,0 0-8,0 0-4,0 3-5,0 1-2,7 0-2,-7 4 3,7-1 2,-1 0 5,1 4 4,5 0 2,-4 4 2,4-1-1,8 1 1,-7 3-4,7-3-2,-8 3-2,8 1-2,-1-1-2,7 0-2,-6 4-4,0-4-6,5 1-4,-5-1-5,6 1-3,1-1-5,-1-3-6,-7 3-6,7-4-4,0 5-6,-6-8-5,-1 3-4,1-3-5,-1 0-4,1 1-1,-1-6 0,-6 6 2,1-5 1,5-3 2,-13 3 2,7 0 2,0-3 5,-7 0 3,2-1 6,-2 1 6,0 0 7,-6-1 10,7 5 9,-7-5 8,0 1 6,-7 3 6,7-3 4,-6 3 6,0 4 7,-2-4 6,2 4 6,0 0 6,-7 1 3,6 2 4,-6-3 3,1 4 1,4 3-1,-4-3-2,-1 3 0,0 4 1,0-4 1,-1 5-1,2-2 0,-2 5-1,8-4-4,-13 3-1,12 2-3,-6-2-2,-1 1-6,2 3-3,-1-4-5,6 1-4,-6-1-3,1 2-3,4-2-4,-4-3-5,6 4-3,-1-5-4,-6 1-3,6-3-5,1-1-7,-1 1-10,7-1-12,-7-4-12,1 1-11,6 0-13,-6-4-13,6 0-16,-6 0-16,6-4-22,0 1-27,0-1-34,0 0-36,0-3-50,0 0-54,6-4-52,-6 0-48,6 0-21,0-4-5,1-3 3,0-1 9,6 1 11,0-4 16,0-4 22,-1 0 25,8 1 33,-7-5 37,7 1 53,0-4 224</inkml:trace>
  <inkml:trace contextRef="#ctx0" brushRef="#br0" timeOffset="10819.83">10218 4502 0,'13'-7'142,"1"0"236,-8-1 55,6 1 36,-5 0 27,0-1 21,-1 5 14,1-5 13,-1 1 13,-6 3 10,7-3 10,-7-1-26,7 5-41,-1-5-96,-6 5-125,6-5-79,-6 5-55,6-4-39,2 3-29,-2-3-23,0 3-21,1-3-20,-1 3-19,1 0-20,6 1-19,-7-5-17,8 8-17,-2-3-17,2-1-21,-1 4-20,6 0-20,-6 0-19,7 0-18,-7 4-30,6-4-40,-6 3-44,7 5-47,-1-5-44,-6 8-39,6-3-30,-5 3-22,-1-4 0,0 7 9,0-3 16,-7 0 18,1 4 19,0-4 19,-1 4 35,0 0 42,-6-1 53,0 1 62</inkml:trace>
  <inkml:trace contextRef="#ctx0" brushRef="#br0" timeOffset="10985.89">10602 4671 0,'-13'11'248,"0"0"73,0-1 40,1 1 32,-8 0 29,7 0 24,0-3 22,0-1 20,-1 1 20,2-5 19,5 5 18,-6-5-40,7 1-73,-7 0-59,6-1-53,0 1-40,1-4-35,6 0-29,-6 4-28,6-4-24,-8 0-21,8 0-23,0 0-22,8 0-22,-2-4-23,-6 4-21,6-4-24,8 4-22,-8-3-21,7-1-25,0 0-24,0-3-28,7 3-31,-1 1-36,1-1-41,0 0-47,-1 1-54,0-1-62,0 4-68,8-4-48,-7 4-35,-1 0-11,0 0 2,8 0 10,-8 0 14,0 0 25,1 0 27,0 0 37,-1 0 39,-5 4 51,5-4 54</inkml:trace>
  <inkml:trace contextRef="#ctx0" brushRef="#br0" timeOffset="11632.11">13201 3920 23,'0'-11'211,"0"7"38,7-3 42,-7 0 31,0-1 26,0 0 19,6 1 14,-6 0 12,0 0 10,6-1-11,-6 5-22,8-1-35,-8-3-44,0 3-37,0 0-36,6 1-40,-6-1-39,0 4-33,6-4-22,-6 1-18,0 3-12,6 0-7,-6 3-6,0-3-4,7 4-2,-7 0-2,7 3 0,-7 0 1,6 1 4,-6 3 3,7-1 3,-1 6 0,-6-2 1,6 4-2,-6 1-3,8 3-2,-2-1-4,-6 1-3,0 4-3,6 0-4,-6 0-5,0-1-5,0 1-4,0-1-7,0 5-7,0-5-11,0 1-12,0 3-12,0-3-14,-6-4-13,6 4-18,0-4-25,0 0-30,-6-4-41,6 0-48,0 0-45,-8-3-44,8-4-47,0 4-45,0-8-19,0 4-4,-6-7 4,6 3 8,0-3 13,0-4 14,0-4 25,-6 1 28,6-1 42,0-3 49</inkml:trace>
  <inkml:trace contextRef="#ctx0" brushRef="#br0" timeOffset="11870.65">13318 4022 13,'0'-11'288,"7"0"46,-7 0 34,0 0 28,0 0 23,0 0 19,0 0 17,0 4 15,0-4 14,0 4 13,0-4 12,6 0-52,1 4-88,-7-4-67,6-1-55,0 1-42,8 0-33,-8 0-27,8 0-21,-2-3-20,1 3-17,1 0-14,4 0-15,-4 0-12,6 0-14,-1-1-10,1 6-10,-1-6-8,1 5-9,0 0-8,-2-1-9,2 1-12,7 0-9,-9 3-16,2-3-14,0 3-15,-1 4-15,7-4-16,-6 4-18,-7-3-21,7 3-26,0 0-42,-8 3-50,8-3-39,-7 4-33,-1-4-36,2 4-39,-8 3-17,1-3-6,6-1 4,-13 5 9,6-1 13,-6 0 17,0 1 22,0-1 27,-6 1 44,-1-2 55,1 6 45,-1-5 184</inkml:trace>
  <inkml:trace contextRef="#ctx0" brushRef="#br0" timeOffset="12037.14">13520 3974 0,'-20'15'45,"1"-4"200,6 4 45,-6-4 33,5-4 29,2 4 22,5 0 16,-6-3 17,6-1 15,1 0 13,0-3 12,6 0-29,0 3-50,0-7-47,0 3-45,6-3-44,0 4-42,1-4-33,-1 0-26,8-4-22,4 4-17,-4-3-17,6 3-16,-1-4-18,1 1-17,-1-1-19,1 0-19,0 1-19,6-1-19,-7 0-19,1 4-18,-2-3-33,2 3-40,0 0-48,-1 0-52,-5 0-51,-2 3-47,8 1-37,-7 0-31,-7-1-11,8 5 0,-8-1 8,0 0 12,2 0 14,-8 1 16,0 3 30,0 0 40,-8 0 47,8 4 51</inkml:trace>
  <inkml:trace contextRef="#ctx0" brushRef="#br0" timeOffset="12263.16">13370 4484 0,'-26'15'74,"7"-1"188,-1 1 38,8-1 30,-8-3 25,7 0 24,-1 0 22,2-4 25,-2 1 22,8 0 21,-7-1 19,6 0-23,1-3-46,6-1-52,-7 1-52,1 0-39,6-1-35,0-3-24,6 0-22,-6 0-20,7 0-19,-1 0-21,8-3-21,-8 3-19,8-4-19,-2 0-14,8 1-12,-7-1-10,7 1-7,-2-5-11,2 5-10,-1-5-13,7 4-12,-6-3-16,0 3-16,5-3-18,-5 3-21,7 1-24,-8-1-29,7 0-31,-6 1-34,6-1-42,0 0-46,-7 1-53,7 3-56,-6 0-43,0-4-41,5 4-14,-5 0-1,0 0 10,-1 0 13,1-4 22,0 4 26,-1 0 30,0 0 33,0 0 43,-5-3 48</inkml:trace>
  <inkml:trace contextRef="#ctx0" brushRef="#br0" timeOffset="12647.68">14145 4480 0,'7'0'197,"-7"4"150,7-4 44,-7 0 29,6 4 20,-6-4 13,0 0 12,6 3 9,-6-3 11,0 0 10,0 0 11,0 0-36,0 4-62,0-4-80,0 0-89,0 0-58,7 0-47,-7 0-27,0 4-19,0-4-14,0 0-11,7 3-10,-7 1-11,0-4-10,6 3-12,-6 1-8,6 0-5,-6-1-3,0 5-3,7-5-3,-7 5-3,6-1-6,-6 0-7,0 4-10,7-3-12,-7-1-12,0 4-15,7 0-19,-7-3-17,0 2-20,6 1-19,-6 0-20,0-3-22,0-1-18,6 4-19,-6-4-11,0 1-8,0-1-9,7-3-5,-7 3 0,7-4 4,-7 1 14,6-4 17,-6 0 22,6 0 26,1-4 28,0 1 31,-1-4 33,1 3 31,-1-7 28,0 4 30,2-4 33,-2 0 36,0-4 32,0 4 31,1-3 26,0-2 22,-1 2 17,1-1 12,5 4 10,-4-3 5,-2-1 3,0 4 1,0-3-2,2 6-6,-8-3-10,6 0-12,0 4-17,1 0-20,-7 3-17,6-4-17,-6 5-17,7-1-15,0 0-14,-7 1-14,6 3-10,0 0-10,-6 0-8,6 0-6,2 3-6,-2 1-3,0 0-1,1-1-3,6 5-1,-6-4-3,5 3-2,2 0-3,-2 1-3,2 3-4,-1-4-7,-1 4-5,8 0-11,-6-4-12,5 4-16,1 0-21,-2-4-22,-4 4-27,5-3-31,1 2-34,0-2-46,-1 3-51,1-3-76,-1-1-88,0-4-49,-5 1-30,5 0-9,-6-1 1,6 1 12,1-4 15,-7 0 21,0-4 25,7 1 29,-7-1 33,0-3 46,7 3 51</inkml:trace>
  <inkml:trace contextRef="#ctx0" brushRef="#br0" timeOffset="14812.95">7112 6752 0,'6'-8'141,"0"1"24,1-1 13,0 1 17,-7 0 16,6-4 24,0 3 24,1 1 26,0 0 28,-1-4-1,1 4-19,-1-1-17,0 1-17,1-4-13,0 4-8,-1 3-11,0-3-13,2-1-16,-2 5-18,0-4-22,1 2-25,-7 2-28,6-1-28,-6 0-22,7 4-17,-7 0-14,0 0-9,0 4-7,0 0-6,0 4-2,-7-1 0,7 4 0,-6 3 3,-1 1 1,-5 0-1,-2 3 2,1 4 1,0 3 1,0-2-2,-7 6-1,1-4 1,-7 5 0,6-1 1,-6 1-2,7 2-3,-7-2-1,0-1-2,0 0 1,-7 1-1,7-1-4,0 0-6,0-3-2,0 3 1,0-3 2,6-4 1,-6 0 4,7 0 6,-1-4 5,8 0 6,-8-3 7,7-1 10,6 1 12,-6-4 12,7 0 17,-1 0 19,0 0 12,7 0 8,0-3 7,0-1 5,7 4 2,0-4 1,-1 0-1,7 1 1,0-1-4,0 0-6,7 1-7,-1-1-10,7-3-9,-6 3-11,6 1-9,0-1-10,0 0-6,7 1-8,-8-1-5,8 0-6,-1 0-6,-6 1-3,7 3-5,-1-4-4,1 0-4,-7 4-3,7-3-3,-7 3-3,6-1-1,-5-2-1,-1 3-4,0 0-3,0 0-5,0 0-4,0 0-7,-6 0-7,-1-4-10,0 4-10,1 0-11,-7 0-13,7-4-11,-8 4-14,2-3-13,-8 3-13,7-4-16,-6 1-17,-1-1-19,7 0-19,-7 1-18,-6-5-17,8 5-26,-2-1-30,0-3-38,-6-1-44,0 1-27,7-4-18,-7 0-3,0 0 6,0 0 14,0-4 18,7 1 23,-7-5 21,0 1 26,0-4 25,6 0 33,-6-4 77</inkml:trace>
  <inkml:trace contextRef="#ctx0" brushRef="#br0" timeOffset="15084.31">7971 7019 129,'13'-15'333,"-7"-3"35,2 3 22,-2 1 17,0-1 14,-6 4 8,6-4 5,2 5 6,-8-1 9,0 0 6,6 3 5,-6 1-78,0-4-121,0 7-77,0-3-54,0 3-34,0-3-24,6 3-18,-6 4-13,0 0-8,0 0-4,0 0-6,0 0-9,7 4-4,-7 3-5,0 0-2,6 1-1,-6 3 1,0-1 3,7 1 1,-7 8 3,0-1 1,7 1 2,-7-1-2,0 4-1,6 0-1,-6 4 0,0-4-2,0 3-2,0 1-2,0 3-4,0-3-7,0 0-8,0 3-9,0-4-11,0 5-11,0-5-13,0 1-14,0 0-17,0-1-35,0 1-45,0-4-47,0-4-48,0 0-51,0 1-52,6-1-32,-6-7-21,0 4-7,0-4 2,0-4 6,0 0 9,0-3 15,0-4 16,0 0 34,0 0 46,0-4 47,6-3 113</inkml:trace>
  <inkml:trace contextRef="#ctx0" brushRef="#br0" timeOffset="15315.53">8140 7110 0,'0'-14'307,"0"3"54,-6-4 36,6 4 25,0 0 19,-6-3 16,6 2 12,0 1 12,0 0 12,0-3 12,0 3 14,0-4-46,6 1-79,0-1-75,1-3-77,0 3-47,-1 1-32,7-5-25,0 4-17,0-3-16,0 3-12,6 1-13,-5-1-11,5 1-14,-5-1-13,4 0-12,2 4-14,-7-4-12,7 4-16,-7 4-15,6-4-16,-5 4-16,-1 3-20,6-3-15,-6 3-18,0 1-13,0 3-14,0 0-13,0 0-15,-6 0-26,5 3-32,-4 1-33,-2 3-35,7 0-23,-13 1-18,6 3-14,1 0-12,-7 3-20,0-3-26,0 4-6,0 4 3,-7-5 7,1 4 12,6-3 25,-13 3 34,7-3 40,-2 3 42,-4 0 35,-1 1 31</inkml:trace>
  <inkml:trace contextRef="#ctx0" brushRef="#br0" timeOffset="15471.37">8336 7078 0,'-13'11'192,"6"0"64,-5-1 31,4-2 32,-4 3 32,6-4 25,-1 0 24,0 1 21,1-5 19,-1 5 6,7-5 0,-6 1-33,6 0-55,0-4-42,0 4-38,0-4-32,0 0-27,6 0-29,-6-4-30,7 4-24,-1-4-23,8 0-22,-8-3-18,6 3-18,2 1-16,-1-5-16,0 5-13,0-5-18,0 5-21,6-5-23,-5 5-24,-1-5-25,-1 5-24,8-1-40,-7 4-49,0-3-50,0 3-51,0 0-52,0 0-52,-7 3-31,8-3-19,-8 7-1,1-3 8,-1 3 16,-6 1 18,7 3 21,-7-4 22,0 4 39,0 0 48,-7 4 50,1 0 138</inkml:trace>
  <inkml:trace contextRef="#ctx0" brushRef="#br0" timeOffset="15672.12">8316 7440 0,'-20'15'137,"8"0"154,-1-1 45,0 1 34,0-4 29,-1 3 24,8-6 21,-7 3 19,6-4 18,1 0 15,0 1 13,6-1-35,-7-3-58,7-1-61,0-3-58,0 4-49,0-4-42,7 0-32,-7 0-28,6-4-22,0 4-23,8-3-18,-8-1-17,8-3-16,-2 3-14,1-3-13,1-1-11,-2 5-12,8-5-13,-7 1-12,0 0-13,6 0-16,1 3-15,-7-3-20,0-1-22,6 5-25,1-5-27,-7 5-29,7-5-33,-7 5-40,0 3-45,7-4-40,-8 0-38,1 4-33,7-4-34,-8 4-9,2 0 3,-1 0 12,0 0 18,-7 0 22,7 4 27,1-4 29,-8 0 33,7 0 43,-6 0 48</inkml:trace>
  <inkml:trace contextRef="#ctx0" brushRef="#br0" timeOffset="16041.7">8766 7477 0,'0'4'31,"6"-4"243,-6 3 54,7 1 35,-7-4 27,6 4 20,-6-4 15,0 3 16,6-3 14,-6 4 12,0-4 13,0 0-24,8 0-41,-8 4-58,0-4-70,0 0-56,0 3-54,0-3-35,0 0-26,6 4-18,-6-4-15,0 0-14,0 4-15,6-1-12,-6 1-11,0-1-10,7 1-6,-7 0-4,0 3-3,7 0-1,-7 1-2,6-1-4,-6 0-6,0 1-8,6 3-10,-6-1-12,0-2-12,7 3-12,-7 0-12,0 0-12,6 0-12,-6-4-10,0 4-13,7 0-14,-7-3-18,0 3-15,0-4-13,7 0-8,-7 0-8,0-3-7,0 3-2,0-3 0,6-4 3,-6 4 8,0-4 8,6-4 11,-6 4 14,0-7 19,7 3 24,-7-3 27,7-4 31,-7 0 33,6-4 38,0 4 36,-6-7 37,7 4 24,-1-5 15,1 0 14,0 5 16,-1-4 14,0-1 14,2 1 12,-2 0 8,0 3 2,0 1 0,1-5-8,6 8-13,-6-4-16,-1 4-21,0 0-10,2 4-4,4-4-9,-6 4-11,2 3-13,-2-3-14,0 3-13,1 4-13,-1-3-13,1 3-10,0 0-7,-1 3-5,6-3-5,-4 4-2,-2 3-1,0-3-2,1 3-2,-1 4-1,8-4-5,-8 1-7,0 3-9,1 0-7,0 0-12,-1 0-13,0 0-18,1 0-20,0 0-25,-1 0-27,1 0-31,-1 0-31,0 0-36,-6-4-37,8 4-35,-2-4-34,-6 1-39,6-1-43,-6-3-20,6 3-8,-6-4 7,7-3 12,-7 0 23,0 0 25,0 0 29,0-3 31,7-1 36,-7-3 37,0 0 38,0-1 191</inkml:trace>
  <inkml:trace contextRef="#ctx0" brushRef="#br0" timeOffset="16487.26">9352 6707 0,'0'-7'220,"0"-4"104,7 4 40,-7-4 29,6 4 21,-6-4 21,6 3 20,0-3 18,2 0 17,-2 0 13,7 1 11,-6 2-45,-1-3-75,7 0-72,-7 4-70,8-1-51,-8-3-40,7 4-30,-6 3-24,6-3-20,0 3-20,-7 1-20,7 3-17,-7 0-15,2 0-12,4 3-8,-5 1-6,-1 0-2,1 3-4,-1 4-1,1-4-2,-7 8 0,6-4-1,-6 0-1,0 4-1,0 3 1,0 0 0,0-3 1,-6 3 1,6 0 0,-7 1 2,7-1 2,-6 1 3,-1-1 1,1 0 2,-1-3 3,1-1 1,0 1 2,-2 0 3,8-4 1,-6 0 2,0-1 6,6-2 5,-7 0 6,7 3 3,0-8 4,0 4 0,0-3 1,0 0 1,0-4-1,7 3 1,-7-3-1,6 0-1,0 0-3,2-3-1,4 3-4,-5-4-6,6 0-6,0 1-8,-7-1-6,8 1-10,-2-5-8,2 5-11,-2-2-11,1 2-14,1 0-15,-2-5-15,2 4-16,-1 1-13,-1-1-21,2 0-22,-2 4-38,2-3-42,-8 3-35,7-4-31,-6 4-23,6 0-21,-7-4-25,0 4-33,2 0-7,-2 0 4,7 4 7,-6-4 11,-1 0 18,0 0 23,-6 0 37,7 0 48,-1 0 39,1 0 37</inkml:trace>
  <inkml:trace contextRef="#ctx0" brushRef="#br0" timeOffset="16898.54">10068 6543 0,'0'-15'224,"-6"-3"80,6 3 39,0 1 27,-6-1 22,6 3 18,-8-2 16,8-1 16,-6 4 18,0 0 16,6 0 14,-6 0-45,6 1-75,-8 2-61,8 1-50,-6 0-43,6-1-38,0 1-27,0 3-23,0 1-17,0-1-15,0 0-18,0 1-15,0 3-16,0 0-14,6 0-10,2 3-9,-2-3-5,0 4-2,0 3-1,8-3-1,-1 7 1,0-4 1,0 4 0,-1 0 0,8 0-1,-7 4 0,7-1 0,0 1-1,6 0-1,-7 0 1,1 3-2,6-4-2,-7 5-1,7-1-2,0-3-4,-6 3-4,5 0-6,-5 0-4,7-3-6,-1 4-4,-7-5-5,1 5-4,-1-5-3,0 1-4,1-1-1,-7-3-1,0 4 1,0-4 1,1 0 2,-2 4 5,-5-4 5,0 0 6,-1 0 7,1 0 7,-7 0 8,0 0 9,0 0 7,0 3 10,-7-3 5,7 4 7,-6 0 6,-1-1 4,-6 1 4,7 0 3,-8 3 3,8-3 1,-7 3 2,0 0 1,0-3-1,-1 3-3,2 1-2,-1 3-3,0-4-2,0 0-4,-1 0-2,2 4-4,-2-3-3,2-1-2,-1 4-3,-1-4-2,8 1-3,-8-1-3,2 0-2,6 0-3,-8 1-2,8-4-2,-7-1-5,7 1-5,-2 0-9,2-1-11,0-3-13,0 0-16,6 0-17,-7 0-19,0-4-19,7 5-18,0-9-23,-6 5-23,6-1-49,0-3-66,-7-1-73,7 1-79,0-4-42,7-4-22,-7 4-4,6-3 5,-6-1 13,7-3 14,0-4 18,5-1 18,-6 1 21,8-3 24,5 3 49,-5-7 66</inkml:trace>
  <inkml:trace contextRef="#ctx0" brushRef="#br0" timeOffset="17305.83">11716 6583 0,'0'-4'25,"0"0"208,0 1 49,0-1 40,-7 1 34,7-1 26,0 0 21,-6 1 20,6-1 18,-6 0 19,6 1 19,-7-1-21,7 0-42,0 1-35,0-1-31,-7 0-38,7 4-44,0-3-36,0-1-29,0 0-23,0 4-21,7-3-17,-7-1-18,7 0-18,-1 1-19,0-1-17,1 0-15,0 1-14,6-1-11,-1 1-9,2-1-7,-2 0-7,2 1-7,5-1-11,-6 4-13,6-4-15,1 1-20,0 3-20,-7 0-19,7 0-21,-1 0-23,0 0-25,-6 0-26,7 3-47,-6 1-57,4-4-46,-4 7-39,-1-3-45,-1 0-47,2 3-15,-2 0 2,-5 0 9,0 1 15,-1 3 20,1 0 20,-1-4 25,-6 4 25,0 0 48,0 3 57,0-3 48,-6 0 219</inkml:trace>
  <inkml:trace contextRef="#ctx0" brushRef="#br0" timeOffset="17482.05">11898 6821 0,'-19'15'168,"6"-1"134,-6 1 43,5-1 30,1 2 24,0-2 21,7-3 19,-7 0 18,7 0 19,-2-4 19,2 1 17,0-1-32,6 0-57,-7-3-58,7 3-57,0-3-43,7-1-38,-7 1-26,12-4-23,-4 4-19,-2-4-18,7 0-18,0 0-20,6 0-20,-5-4-20,5 4-24,0-4-26,8 1-27,-8-1-28,7 1-30,-6-1-30,6 0-30,0 1-30,-7-1-47,7 0-53,-6 1-59,6-1-59,-7 0-60,1 1-62,-1 3-24,1-4-8,0 4 7,-8 0 14,8-4 21,-7 4 23,1 0 26,-2 0 28,1 0 44,0 0 55,0 0 57,-6 0 203</inkml:trace>
  <inkml:trace contextRef="#ctx0" brushRef="#br0" timeOffset="30583.01">14796 6004 14,'0'0'153,"0"-4"11,0 4 9,0-3 10,0-1 8,-6 4 9,6-4 9,0 1 8,0-1 8,0 4-17,0-4-31,0 1-23,0-1-21,0 4-10,-6-4-7,6 1-4,0-1-2,0 4-4,0-4-1,0 1 2,0-1 3,0 4 5,0-3 4,0-1 0,0 0-1,0 1-1,0-1-5,0 0-2,0 4-5,0-3-5,0-1-5,0 0-5,0 1-5,0-5-10,-7 5-11,7-1-11,0 0-12,-6 1-8,6-1-6,-7-4-5,7 5-5,-7-1-3,1-3-2,0 3-2,-1 0-1,7 1-2,-7-5-2,-5 5 0,5-1-1,0 1 0,1-5-2,-1 8-1,1-7-1,-8 3 0,8 4-1,0-3-1,0-1 1,-8 0-2,8 4 0,-1 0 0,-5-3 1,4 3 1,-4 0 0,6 0 1,-8 0 1,1 0 1,7 3 0,-8-3 2,2 4 3,-2 3 3,2-3 2,5 0 3,-6 3 2,0 0 4,-1 4 0,2-4 3,-1 4 2,0 4 1,0 0 3,-1 0 1,8-1 1,-6 8 1,4-4 1,-4 4 0,5 0 0,1 1 0,-1 2-1,0 4 1,1-3 1,0 7-2,6-3-1,0 2-1,-6 1-1,6 4 0,6 0-1,-6-1 0,6 4 0,-6-3 0,6 4 0,1-1-1,0 0 0,-7 0-2,6 4-3,7-3-1,-7 2-2,2-2-2,-2 3-2,0-4-1,0 1-2,2 2-1,-2-2-2,0-5-2,1 5-1,-7-5 0,6-3-1,-6 4 1,7-8 0,-7 4 2,0 0 3,0-4 3,-7-3 3,7 3 1,-6-3 2,-1-4 4,1 0 2,0 0 2,-2-4 4,-4 0 1,6 1 2,-8-4 1,1-1-1,7 1 0,-8-4-1,2 0-2,-2-4-2,2 4-2,-1-4-3,-1-3-2,2 3-4,-2 1-3,2-5-4,-2 1-4,1-1-4,1-3-8,-2 5-8,2-5-10,-2 0-13,8 0-12,-7 0-13,0 0-18,6 0-16,1-5-30,0 5-34,-2-3-44,-4-1-49,12 1-55,-7-5-59,1 5-45,6-5-38,-7 1-14,7 0-2,0-4 5,0 3 10,0-3 14,7 1 16,-1-1 29,1-4 34,-1 0 43,0 0 49</inkml:trace>
  <inkml:trace contextRef="#ctx0" brushRef="#br0" timeOffset="31605.06">15741 6154 0,'0'-7'109,"-6"3"94,6-3 17,0 3 16,0-3 13,-7 3 11,7-3 10,-7 3 6,7 1 7,-6-5-5,6 8-10,-7-7-38,1 3-53,0 4-36,6-3-24,-8 3-17,2 0-11,0 0-10,6 0-4,-6 3-4,-1 1-3,0 3-2,7-3 0,-6 7 2,-1 0 5,7 0 5,-6 0 6,6 3 3,0 2 5,0 2 2,0 0-1,0 4-1,0-4-2,6 0-2,1 4-1,-7 1 1,6-1 0,1-4 1,6 4-1,-7 0 0,8-4 1,-2 4-1,1-3 0,1-1 1,5 0-3,0-3-2,1 3-1,-1-7-5,7 4-2,1-4-5,-1-1-4,6 1-5,1-3-6,-1-5-6,7 2-6,1-2-6,-1-3-5,0 0-5,7-3-3,-8-2-8,8-2-5,-7 0-10,6-1-11,-6-2-11,1-1-12,5 0-12,-12 0-16,7 0-15,-8 0-16,1-4-17,-7 4-19,-1-3-30,1 3-40,-6-1-39,-1-2-41,-5 3-33,-2 0-27,2 0-38,-8 0-40,0 0-16,1 0 0,-7 0 5,0 4 13,0-4 13,-7 0 16,1 3 29,0-3 39,-1 4 42,-6-1 45</inkml:trace>
  <inkml:trace contextRef="#ctx0" brushRef="#br0" timeOffset="31886.46">16308 6158 0,'-7'0'55,"0"0"163,7 0 19,-6 3 15,6-3 13,-6 0 21,6 0 25,-7 5 23,7-2 20,-7-3 15,7 3 13,-6 2-34,6 2-57,-6-4-42,6 5-33,-7-1-22,7 4-14,-7 0-12,7 4-10,-6-1-15,6 1-21,-7 3-17,1 0-15,6 5-11,-6-1-8,6 0-4,-7 3-3,0 4-2,1 0-3,6 1-1,-6-1-1,6 4-3,-8-4-2,2 5-3,6-1-3,-6 0-6,6-1-5,-7 1-4,7 1-5,0-2-3,-6-2-4,6 3-4,0-7-4,-7 3-4,7-4-5,0 1-9,0-1-10,0-3-12,-6 1-15,6-5-15,0 0-14,0 1-18,0-5-19,0 1-32,0-4-41,0 0-43,0 0-44,0 0-45,6-7-46,-6 3-32,0-3-27,7-4-7,-1 0 4,1-4 9,-1 0 12,0-3 15,2-1 18,4-6 33,2 3 41,-8-8 41,13 1 47</inkml:trace>
  <inkml:trace contextRef="#ctx0" brushRef="#br0" timeOffset="32534.28">17428 5879 1,'6'-11'269,"1"8"35,0-5 25,-1 1 14,-6 3 7,6 1 8,-6-1 6,0 1 6,7-1 8,-7 0-1,0 4-4,0 0-50,0 0-75,-7 0-64,7 4-55,0 0-36,-6-1-25,0 1-12,6 3-8,-7 0-6,0 1-6,1 3-5,0 0-7,-8 0-4,8 0-3,-7 4-4,6-1-2,-6 1-5,1-1-6,4 1-6,-4 0-8,-1 3-7,-1-3-11,8 0-18,-7-1-21,0 1-25,7-1-29,-8 1-26,1 0-20,7-4-19,0 0-15,-8-1-8,8 1-6,0-3-4,-2 0-3,2-1 3,0-4 5,6 1 14,-7-4 19,7 4 24,-6-8 29,6 4 26,0-4 25,0-3 22,0-1 19,0 2 21,0-6 20,6 1 22,-6 0 22,7 0 27,-1-3 27,0 3 30,2-4 32,-2 4 25,0-3 20,1 3 14,0 0 9,5-1 3,-5 1-1,-1 0-4,1 4-8,6 0-11,-7 3-13,1-3-18,6 3-21,-7 0-25,1 4-29,6 0-23,-6 0-21,-1 0-15,0 4-10,2 0-7,4 3-3,-6 0-4,1 1-2,0-1-3,-7 4 0,6 0-4,1 0-3,-7 0-5,6 0-6,-6 4-5,0-4-8,0 3-9,0 1-10,0-4-16,0 0-16,0 3-24,-6-3-28,6 0-25,-7 1-24,7-1-18,-6-4-16,6 4-11,-7-7-9,0 3-2,7-3-2,-6-1 4,0-3 4,0 0 13,-2 0 14,2-3 24,0-5 29,-1 1 28,1 0 28,-1-4 29,0 0 27,7-1 30,-6-2 30,6-4 36,-6 3 38,6 0 35,0-3 37,0 3 25,0 1 18,0-4 13,0 3 9,0 0 5,0 4 2,6-4-1,-6 4-5,6 4-7,1 0-13,-7-1-18,7 5-23,-1-1-27,1 1-26,-1-1-17,8 4-14,-8 4-11,0-4-8,7 7-7,-6-4-5,6 5-6,-1-5-6,2 5-5,-8 3-7,8-4-7,-2 4-9,1 0-8,1-4-7,-2 5-10,2-1-10,-2 0-13,1 3-13,1-3-15,-8 0-15,8 0-19,-2 0-19,-6 0-41,8 0-51,-8 0-49,7 0-49,-7-3-57,2 3-61,-2-4-29,0 0-11,0 0 0,-6-3 7,8 0 10,-2-1 13,-6 1 17,6-4 18,-6 0 39,0 0 50,7-4 50,-7 4 195</inkml:trace>
  <inkml:trace contextRef="#ctx0" brushRef="#br0" timeOffset="36550.71">18633 6187 13,'0'-10'187,"0"2"26,0-3 26,0 3 31,0 1 32,0 0 24,0 0 22,0-1 14,0 1 10,0 3-14,0 1-24,0-5-39,0 5-44,0-1-32,0 0-24,0 4-24,0-3-24,6 3-28,-6 0-29,0 0-22,0 0-19,0 3-10,6 1-6,-6 0 0,0-1 2,8 5 3,-8-1 5,6 0 5,-6 4 5,0 0 5,0 4 2,6-4 2,-6 4 3,0 3 2,0 0 0,0 1 0,-6-1-1,6 4-1,0 0-2,0 0-3,-6 4-2,6-4-4,-8 3-3,2 1-4,6-1 0,-6 1-4,-1 0-4,7-1-3,-6 5-3,-1-5-1,7 1-3,-7 3-1,1-3-4,0 3-2,6-3-3,-6 3-1,-2-3-2,8-1-1,-6 1-2,6 0-2,-6-1-2,6-2-2,-7-2-1,7 1-1,0 0-1,-7-3-2,7-1-2,0-4-3,0 5-4,-6-4-7,6-4-7,0 0-5,0 0-7,0 0-6,0 0-5,0-4-7,0 0-7,0-3-6,0 3-8,0-3-7,0-1-7,0 1-6,0 0-6,6-4-8,-6 0-13,7 0-24,-7 0-30,7-4-31,-7 0-32,6 1-27,0-5-23,2 1-28,-2 0-29,0 0-24,0-4-19,8 0-5,-8 0 4,7-4 10,-7 0 14,2-3 30,4 3 35,2-3 37,-8 0 38,7-1 32,-7 1 124</inkml:trace>
  <inkml:trace contextRef="#ctx0" brushRef="#br0" timeOffset="36917.78">19180 6121 0,'0'-7'12,"6"0"200,1-1 29,-7 1 24,6 3 22,-6-3 21,7 3 19,-7-3 16,0 4 12,6-1 11,-6 0 8,0 1-31,0-1-52,7 4-46,-7-4-40,0 4-32,0-3-30,0 3-23,0-4-21,0 4-19,0 0-15,0 0-12,0 4-5,6-4-5,-6 3-4,0 1-1,0 0 3,0-1 3,6 1 6,-6 3 4,0 0 5,0 4 3,0 0 3,0 0 1,0 0-1,0 4-1,0-1-3,0 2-1,0 2-2,0 0-1,0 0-2,0 4-1,-6 0-3,6 0 0,0 4 0,-6-4-2,6 4-2,0-1 0,-7 1-1,7-1-1,-6 5-3,6-5-1,0 5-4,-7-1-2,7 0-1,0 1-4,-6-1-4,6-3-2,0 3-4,0 0-2,-7-3-3,7 3-5,0-3-6,0-1-6,0 1-10,0-1-8,0-2-10,0-1-14,0-4-15,0 4-14,0-4-15,0-3-15,0 3-16,0-3-23,0-4-26,0 0-35,0 0-39,0 0-35,0-4-35,0 1-41,0-1-45,-6-3-22,6-1-9,0 1 2,0-1 8,0-3 13,0-3 14,0 3 22,-6-4 26,6 1 36,-8-5 43,8 1 40,-6 0 162</inkml:trace>
  <inkml:trace contextRef="#ctx0" brushRef="#br0" timeOffset="37159.51">18809 6766 90,'-20'0'335,"7"4"42,0-4 28,0 0 21,-1 0 20,8 0 16,-6 0 14,5 4 15,0-4 12,-6 0 9,7 0 7,0 0-71,6-4-110,0 4-83,-8 0-66,8-4-42,8 1-27,-8-1-20,6 0-20,0-3-19,1 3-17,6-3-18,0-1-17,-1-3-15,2 4-13,5 0-11,-5-4-12,4 3-11,2-2-13,0-1-15,-1 3-19,1-3-19,0 4-20,-1-4-20,1 4-20,0-1-24,-1 1-25,-6-1-31,6 1-36,-5 0-31,-2-1-31,2 1-29,-1 0-28,-7 0-5,7-4 6,-6 3 14,-1 1 17,-6-4 20,6 0 22,-6 0 26,0 0 29,0-3 39,0-2 41</inkml:trace>
  <inkml:trace contextRef="#ctx0" brushRef="#br0" timeOffset="37587.72">18685 5642 56,'-6'0'173,"6"-4"10,-8 4 7,2-4 6,6 4 6,-6 0 6,6-3 8,-6 3 12,6 0 17,0 0-12,0 0-25,0 0-22,0 0-17,0 0-8,0 0-3,6 3 1,-6-3 0,6 0 1,0 0 0,-6 0-2,8 0-5,-2 0-11,7 0-13,-7-3-15,1 3-15,6-4-13,-7 4-14,8-4-13,-2 1-13,1-5-9,-6 5-8,6-1-6,-1-3-6,2-1-4,-1 1-3,0-1-1,0 1 0,0 0 0,0-1 0,-7-3 1,8 4 0,-1-4 1,0 0 2,0 4 2,-7-4 2,8 0 3,-2 0 4,1 4 3,-6-5 3,6 1 3,-7 4 2,8-4 4,-8 4 2,0-4 2,8 4 0,-8-1-2,1 1-2,-1 3-2,0 1-2,1-5-2,0 5-2,-1-1-3,0 4-2,-6 0-2,7-4-3,0 8-2,-1-4-3,1 4-1,-7-1-1,6 1 1,1 3 0,-1 1 1,1-1 0,-1 0-1,0 4-2,2 0-1,-2 0 0,0 1-1,1 2-3,-1-3-2,1 4-6,-1-1-8,1 1-10,5-4-11,-4 3-13,-2 1-19,0 0-20,8-1-43,-8 1-52,7 0-51,-7-4-49,1 4-53,6-5-56,-7 5-27,8-4-12,-8 0-2,7 0 4,-7-4 9,8 4 11,-2-3 18,2-1 20,-8 1 42,14-2 53</inkml:trace>
  <inkml:trace contextRef="#ctx0" brushRef="#br0" timeOffset="38135.58">20111 6147 167,'0'-4'249,"0"-3"38,0 3 36,0 1 25,0-5 20,0 5 12,0-1 12,0 0 6,0 1 2,0-1-28,0 0-46,0 4-45,0-3-43,0 3-42,0-4-38,0 4-35,0 0-32,0 4-22,0-4-16,0 3-9,6 1-8,-6 3-1,0 1 1,0-1 2,7 4 1,-7 0 3,7 0 2,-7 3 1,0 1-1,6 4-1,-6-1-3,0 4-1,7 0-2,-7 0-3,0 4-4,0-4-2,0 3-3,0 4-2,0 1-2,-7-1-1,7 1 0,0-1-2,-6 0-1,6 0-2,-7 5-2,0-5 0,7 0-1,-6 0 0,0 0-2,6 1 0,-7-4-1,0-1 0,1 1-2,6-4-3,-6 0-5,-1-1-5,7 2-6,-6-5-8,6-3-7,-7 3-11,7-3-8,-7-1-10,7-3-9,0 0-7,-6 0-8,6-3-10,0-1-13,0 0-29,0 1-33,0-5-37,0-3-39,0 4-31,0-4-26,0-4-35,0 1-36,0-1-16,6-3-5,-6-1 0,7-3 3,-7 0 9,7 0 12,-1-7 28,1 3 37,-1-3 42,-6 0 44</inkml:trace>
  <inkml:trace contextRef="#ctx0" brushRef="#br0" timeOffset="38471.55">20606 6092 0,'6'-7'239,"2"-4"53,-8 4 26,6-1 22,-6 1 18,6 3 16,-6-3 12,6 0 9,-6 3 7,0-4 4,0 5 3,7-1-60,-7 0-92,0 1-64,0-1-47,0 4-34,7 0-27,-7-4-19,0 8-15,0-4-14,6 4-9,-6-1-7,0 1-5,7 0 0,-7 3 1,0 1 5,0 3 7,6 0 5,-6 3 6,0-3 3,6 7 4,-6-3 0,0 3-1,0 0 1,0 4-2,0 1 0,0-1 0,0 0-3,0 3-3,0-3-2,-6 4-4,6 0-4,0-1-5,-6 1-3,6-1-3,0 1-2,0 0-2,-7-1 0,7-3-2,-6 4-2,6 0-1,0-1-3,-7-3-3,7 4-7,0-4-5,0 0-11,-7 0-12,7 0-15,0 0-18,-6-4-21,6 1-23,0-1-28,0 0-30,0-3-37,-6-1-39,6 1-39,0-1-42,0-3-40,0 5-41,-6-9-15,6 4-1,0-4 8,-8 0 14,8 1 18,0-5 22,-6 1 26,6-4 29,-6 4 37,6-8 38</inkml:trace>
  <inkml:trace contextRef="#ctx0" brushRef="#br0" timeOffset="38709.93">20300 6726 219,'-19'-4'325,"-1"0"37,6 4 29,-5 0 23,6-3 22,0 3 20,1 0 18,-2-4 16,8 4 14,-8 0-8,8 0-18,-7-4-63,7 4-85,-1-3-63,0 3-53,7-4-39,-6 4-31,6-4-26,0 1-22,0-1-22,0 0-20,6 1-16,-6-4-16,7 3-14,6-3-12,-6-1-11,5 1-10,2 0-8,-2-4-5,2 3-5,5-3-4,-6 1-6,6 2-5,1-3-10,0 3-10,-1-2-13,1 2-14,0-3-13,-1 4-14,1-4-13,0 4-13,-1-4-14,0 3-16,0 1-18,-5-4-19,6 4-24,-1 0-27,-6-1-23,0-3-23,0 4-24,0-1-28,0-3-5,0 4 5,-6-4 11,5 0 13,-4 0 19,-2 4 20,0-4 23,-6-4 26,6 4 31,-6 0 34</inkml:trace>
  <inkml:trace contextRef="#ctx0" brushRef="#br0" timeOffset="39200.84">20300 5645 44,'0'0'187,"0"-3"17,0-1 16,0 4 16,-7-4 18,7 4 18,0-3 19,0 3 16,0 0 13,0-4-12,0 4-28,0 0-31,-6 0-32,6 0-23,0-4-18,0 4-14,0 0-11,0 0-15,6 0-14,-6 0-17,0 0-18,0-3-13,0 3-12,7 0-9,-7 0-4,6-4-5,-6 4-3,7-4-2,0 4-4,-7-3-2,6-1-3,0 4-1,1-4-1,0 1-1,6-1-1,-7 0 0,0-3-1,1 3-3,6 0-2,1-3-4,-8 3-1,7-3-2,-7 0 1,7-1-1,0 1 1,1 0 1,-2 0-1,-5-4 3,6 3 3,0 1 3,0-4 2,-6 0 4,5 4 5,2-5 5,-8 6 4,7-6 4,-7 5 4,8-4 1,-8 4 2,0-1 0,2 1 1,-2 0-3,0-1-3,0 5-3,1-5-5,0 5-6,-7-1-5,6 0-7,-6 1-5,7 3-6,-7-4-4,0 4-4,6 0-4,-6 0-2,0 0-3,6 0 0,-6 4 1,0-4-1,8 3 3,-8 1 1,6 3 1,-6-3 2,6 3 0,0 1 0,1-1-1,0 4-5,-1-4-5,1 4-8,-1-4-8,1 4-10,0 0-12,5 1-13,-6 2-14,8-3-23,-1 0-28,0 4-40,-6-4-49,13 0-44,-14 3-39,13-3-48,-6 0-50,0 4-24,1-4-7,4 0 2,-4 0 6,5 0 12,1-3 12,-8 2 20,8 1 27,0-3 41,-1-1 48</inkml:trace>
  <inkml:trace contextRef="#ctx0" brushRef="#br0" timeOffset="39747.02">21687 5978 0,'0'-7'34,"0"0"197,0-1 42,-6 1 33,6 0 29,0 3 19,0-3 17,0 3 8,0 1 9,0-5 2,-7 5 3,7-1-39,0 4-57,0-4-49,0 1-44,0 3-42,-6 0-38,6 0-32,0 0-27,0 0-17,0 0-11,-7 3-8,7 1-4,0 3 1,0-3 2,0 3 4,0 4 5,-7 0 4,7 0 4,0 0 3,0 4 1,0-1 0,-6 1 0,6 0 1,6 3-1,-6-3 2,0 3 0,0 0-1,7-3-2,-7 3-2,7 0-1,-1 1-1,1-4-1,-1 3 0,8 0 1,-8-3 0,6 0 0,8-1-2,-7 1-2,7-4-3,-7 0-2,6 0-2,8-4-4,-8 1-3,7-5-3,0 1-4,0 0-5,0-4-4,1 0-5,5 0-6,-6-4-6,7-3-7,-7-1-9,-1 1-9,8-1-10,-7-3-11,0 0-7,-6-3-9,6 3-8,-7-4-7,1 1-8,-1-1-9,1 4-11,-7-4-22,-6 0-31,5 4-32,-5-3-36,0 3-35,-1-4-33,1 4-34,-7 0-37,0 0-18,0 0-11,-7 1-2,1 2 4,-1 1 9,-6-4 10,7 4 26,-8-1 31,2 4 40,-2-3 43</inkml:trace>
  <inkml:trace contextRef="#ctx0" brushRef="#br0" timeOffset="40036.82">21876 5964 0,'-7'0'116,"7"0"156,-6 0 43,6 0 29,0 0 21,0 0 13,-6-4 9,6 4 8,0 0 7,0 0 7,0 4 10,0-4-33,0 0-58,0 3-49,0 1-44,0 0-40,0-1-37,6 5-24,-6-1-16,0 0-7,6 4-6,1 0-5,-7 4-1,7 0-6,-1 0-7,-6 3-8,7 0-10,-1 4-9,0-4-7,-6 5-7,8-2-6,-2 1-5,0 4-4,-6 0-5,6-1-5,-6 1-3,7 0-4,-7-1-3,7 1-3,-7 3-1,0-3-2,0 0 0,0-1-2,0 4-3,0-3-4,0-1-8,-7 2-8,7-2-10,-7-3-11,7 4-12,-6-5-13,6 1-15,-6-3-13,6 3-16,-6-4-17,-2 0-35,2-3-43,6 3-45,-6-3-48,-1-4-44,7 4-43,-6-8-30,-1 4-20,7-3-4,-7-1 5,7 0 9,0-3 11,-6-1 15,6-3 15,0 0 35,0 0 43,6-3 48,-6-1 84</inkml:trace>
  <inkml:trace contextRef="#ctx0" brushRef="#br0" timeOffset="41197.19">23159 6418 0,'0'0'19,"0"0"207,0 0 27,0 0 25,-6 0 20,6 0 20,-7 0 19,7 0 18,-7 0 14,1 0 13,0 0 10,-1 0-28,7 0-47,-13 4-44,6-4-43,1 0-29,-8 3-23,8 1-17,-6 0-16,5-1-16,-6 5-15,6-1-14,-5 1-11,4-1-10,-4 0-6,6 4-6,-8 0-6,8 0-5,-1 0-5,1 4-6,-1-4-6,0 3-3,1 1-2,0-4-4,6 3-4,-6 1-3,6 0-2,0-4-2,0 4-2,0-4-2,0 3-2,0-3-1,6 0-1,-6-4-2,6 1-2,0-1-3,1 0-6,6-3-4,-6 0-4,5-4-4,2 0-7,-2-4-6,8-3-6,0-1-6,-7-3-7,7-3-5,-1-1-5,7-3-7,-6-4-6,-1 0-2,1-4-1,-1-3-2,0 0 2,1-4 3,0 0 3,-7-4 6,7 0 9,-8 1 8,1-1 9,1-3 12,-2 3 14,2 4 15,-8-4 14,7 5 16,-6-1 15,-1 3 14,1 5 9,-7-1 8,6 4 7,0 0 2,-6 4 0,7 3-3,-7 1-5,0-1-7,0 4-9,0 0-9,0 4-7,0-1-7,0 4-9,0 1-5,0 3-7,0 0-4,0 3-5,0 1-1,-7 4 2,7-1 3,-6 4 2,6 4 2,0-1 3,-6 4 0,6 1-1,0 6 0,-7-3-4,7 1-1,0 2-2,0 4-2,-6-3-3,6 3-5,6 1-6,-6-1-8,0 4-8,7-4-7,-7 0-7,6 1-11,-6 3-10,6-8-13,1 5-15,6-5-19,-7 1-24,8 0-27,-1-4-28,0 0-39,0 0-43,-1-8-52,8 1-57,-7 0-40,7-8-31,0 0-12,-1 1-1,0-5 8,1-3 9,6-3 19,-7-1 22,8-3 27,-7-4 27,5-1 42,-5-2 49</inkml:trace>
  <inkml:trace contextRef="#ctx0" brushRef="#br0" timeOffset="41572.2">24188 6063 123,'7'-7'229,"-1"3"29,1-3 29,-1-1 30,0 1 31,2-1 28,-2 1 24,6-4 22,-4 4 18,4-1-10,1-3-27,1 0-34,-8 4-41,6 0-32,2-4-30,-1 4-28,0-1-27,0-3-30,-7 4-30,8 0-29,-8 3-26,7 0-21,-6 1-20,-1-1-15,1 4-14,-1-4-10,0 4-8,1 4-4,0-4-3,-7 4-1,6-1-1,-6 5 0,6-1 0,2 0 2,-8 4 2,6 0 0,-6 0 1,6 4 2,-6-4 0,7 3 1,-1-3 0,-6 4 0,7 0 0,-1 0 1,1-1 0,-1 1-1,8-1 0,-8-3-2,0 4-5,7-4-7,0 0-8,-6 0-10,6 0-12,0-3-13,0-2-13,0 2-14,0-1-15,7-3-20,-8 0-23,2-4-39,-1 0-46,6 0-39,-6-4-35,1 0-28,-2-3-24,1-1-31,-6 2-36,6-6-12,-1 5-1,-4-4 8,-2 0 10,0-4 18,1 4 22,0-3 37,-7 3 47,6-4 40,-6 4 40</inkml:trace>
  <inkml:trace contextRef="#ctx0" brushRef="#br0" timeOffset="41789.07">24749 5982 0,'-8'4'1,"-4"3"189,-1 0 26,6 1 27,-6 3 26,7 0 27,-8 0 27,2 0 22,5 4 19,-6-1 15,6 1 12,-5 3-22,5-3-41,-6 3-26,7 1-20,-1 2-18,-6-2-19,6 3-20,1 0-21,-1-1-22,-6 1-21,7 1-16,0 2-15,-2-3-12,2 4-12,0-4-11,-1 3-11,7 1-9,-6 0-8,-1-1-6,7 1-8,-6-4-6,6 3-5,0 1-4,0-4-6,0 4-5,0-4-5,6 0-4,-6-4-5,0 4-7,7-3-9,-1-1-11,1-4-14,-1 1-14,0 0-12,2-1-17,-2-3-17,7 0-25,0-3-28,0-1-36,0 1-39,0-5-49,0 0-54,6-3-57,1 0-57,-7 0-24,13-3-7,-6-5 4,-1 1 6,7-4 13,0 0 14,1-3 25,-1-1 27,-7-3 35,7 0 40,0-1 50,0-3 202</inkml:trace>
  <inkml:trace contextRef="#ctx0" brushRef="#br0" timeOffset="42714.71">24325 3334 118,'-6'-8'170,"-2"1"10,2 0 7,-6-1 6,5 1 7,-6-1 5,6 1 6,-5 0 5,-2-1 4,2 1-34,-2 0-53,1-1-32,0 1-20,0 4-14,-7-5-8,8 5-6,-8-5-6,1 5-3,-1-1-4,0 4 0,1-4-1,-1 4 3,-6 0 4,0 0 7,7 4 6,-7-4 10,-7 7 9,7-3 10,-7 7 9,1 0 8,6 0 7,-7 0 4,-6 7 4,7-3 0,-1 7-2,-6 0-5,0 0-8,6 7-6,-6-3-7,1 3-11,4 0-10,-5 4-11,7 4-9,-7-4-10,7 7-7,-7 1-6,-1-1-6,7 0-2,1 4-3,-1-4 1,1 4-1,-1 0 0,1 0-2,-1 0 1,1 0 2,6 4-2,-1-4 1,-5 0-1,6 0 0,0-4 2,-1 1 0,8 2 1,-7-2-2,0-1 1,7 0-1,-7-3 1,6 3 0,0-4 0,1 1 0,-1-4 0,1 4 1,6-4 0,-7-4-2,7 4-2,-7-4-2,8 4-3,-1-7-4,-7 4-2,8-5-1,-2-3-2,8 4-1,-8-4 0,2-1-1,5 2-1,-6-5 1,0 0-2,7 1-1,-1-5 1,0 1 0,1-1 3,0-3 4,-1 0 1,0 1 2,1-5 3,6 4 3,-7-4 3,7 1 3,-6-5 3,6 5 0,-6-5 4,6 1 0,0 0 0,-8-1 1,8 1-2,0-1 0,0-3-1,0 4-2,0-4-3,0 0-3,0 4-5,-6-4-5,6 0-5,0 0-4,0 3-4,0-3-3,0 0-2,0 4-1,0-4-7,0 0-4,0 4-8,-6-4-8,6 3-8,0-3-8,0 4-9,0-4-7,-6 4-12,6-1-13,0-3-11,0 4-14,0-4-12,-7 4-13,7-4-14,0 3-13,0-3-20,0 4-21,0-4-26,0 0-25,0 0-27,0 0-26,0-4-8,0 4 5,0-3 8,-7-1 12,7 0 13,0-3 13,0 0 19,-6-1 18,6 1 26,0-4 37</inkml:trace>
  <inkml:trace contextRef="#ctx0" brushRef="#br0" timeOffset="43113.66">22123 4777 22,'-6'-4'206,"0"1"24,6-1 20,-7 4 18,7-4 15,0 1 13,-6 3 15,6-4 10,0 0 7,-7 4-12,7 0-24,0-3-38,0 3-47,0 0-33,0 0-26,0 3-19,0-3-13,0 4-12,0 0-10,7-1-8,-7 5-11,0-1-5,6 0-3,-6 4-2,7 0 1,-7 0 0,6 7 1,0-3-2,-6 3-6,0 0-4,7 1-4,-7 3-4,7 0-2,-7 0-3,6-4-3,-6 4 0,6 1-2,-6-2 0,0 1 1,7 0-1,-7-4 2,7 4 0,-7-3 2,6-1 4,-6 1 3,7-5 3,-1 1 1,0-1 1,1-3 0,0 0 0,-1 0-2,8-3-2,-8-1-3,7 0-2,0-3-3,0 0-3,7-4-3,-1 3-2,1-6-5,6-1-4,-7 0-3,7 1-2,0-8-2,7 3-4,-1-3-1,-6 0-5,7 0-7,-1 1-7,1-5-5,-1 4-7,1-4-9,-1 1-11,1 2-13,-1 1-18,-5 0-21,5 0-25,-6 0-25,0 4-30,1-4-28,-1 4-32,0 0-34,-7 3-36,7-3-36,-6 3-37,-1 0-37,1 1-15,-8-1 0,8 4 11,0-4 15,-7 1 22,7 3 24,-8-4 30,2 4 28,-1-4 35,6 4 39</inkml:trace>
  <inkml:trace contextRef="#ctx0" brushRef="#br0" timeOffset="43934.44">24956 3345 0,'8'-4'114,"-2"-3"160,0 3 45,-6 0 31,6 1 22,1-5 18,-7 5 12,7-1 13,-7 0 12,6 0 9,-6-3 8,7 3-38,-7 1-62,0-1-56,6 0-53,-6 1-49,0-1-48,0 4-32,0-4-26,0 4-20,6 0-15,-6-3-15,0 3-11,0 3-10,0-3-7,0 0-6,0 4-5,0 3-2,0-3-1,0 3 2,0 1 1,0-1 2,-6 4 3,6 4 3,0-4 2,0 4 2,-6-1 1,6 4 1,-7 1-2,1-1 0,6 0-1,-7 1-4,0 3-3,1-4-5,0 0-4,6 1-4,-6-1-5,-2 0-5,2 0-5,0-3-7,-1 0-4,1-4-2,6 4-2,-7-4 1,7-4 1,-7 4 5,7-4 5,-6 0 3,6 1 1,0-5 4,0 1 1,0-4 5,0 0 6,0 0 4,0-4 7,0 1 4,6-5 2,1-3 3,-7 0-1,7 1 2,-1-5 2,1 0 6,-1-3 7,8 3 7,-8-3 8,6-1 8,-5 1 8,6 0 6,-6-4 5,5 7 3,2-3 6,-8-1 3,8 5 4,-8-1 1,7 1-1,-7 3-4,1-4-3,0 8-5,-1-4-7,0 4-7,0-1-11,2 1-7,-8 3-6,6-3-5,-6 7-6,6-4-5,1 1-6,-7 3-3,6 0-4,-6 3-2,7-3-1,0 4-1,-1 0 2,-6-1 0,6 5 2,2-1 0,-2 0-3,0 0-6,0 4-7,1-3-9,0 3-12,-7-4-10,6 4-12,1 0-10,-1 0-10,0 0-10,2 0-11,-2 0-25,0 0-35,0 0-42,2 0-47,-2 0-39,-6 4-33,6-8-37,1 4-40,-1 0-14,1-4-1,0 4 1,5-4 6,-6 1 9,2-1 10,4-3 25,-5 3 34,6-3 44,0 0 49</inkml:trace>
  <inkml:trace contextRef="#ctx0" brushRef="#br0" timeOffset="44397.46">25634 3487 0,'7'-7'207,"-1"0"132,1 3 34,-7-3 19,6 3 11,-6 1 9,0-2 8,0-2 8,0 3 8,0 4 6,0-3 4,0-1-46,0 1-68,0 3-85,0-4-93,0 4-55,0-4-37,0 4-20,0 0-13,-6 0-8,6 0-10,0 0-8,0 4-9,0-4-5,-7 4-7,7-1-2,0 4 0,0-3 0,-6 3 0,6 1 1,-7 0 0,7-1-1,0 0-3,-7 4-4,7 0-2,-6-4-4,6 4-5,0-3-3,-6 3-1,6-4 0,0 4 0,-8-4 1,8 0 3,0-3 5,0 3 5,0 1 5,0-5 4,0 1 6,0 0 3,8-4 5,-8 0 5,6 0 5,0 0 4,1 0 4,0-4 3,-1 0 4,7 1 1,0 0 4,0-5 2,0 0 5,0 1 8,0 3 5,0-3 6,6 0 2,-5 0 0,5-1-1,-6 1-2,6 3-2,-5 1-4,6-1-2,-8 0-2,8 1-6,-7 3-5,0 3-8,6-3-8,-12 4-7,6 3-6,0-3-6,1 3-6,-8 4-4,6-3-6,-5 2-8,0 5-7,-1-3-7,1-2-7,-1 5-9,-6-4-8,6 4-8,-6-4-9,0 0-6,8-1-4,-8 1 4,0 0 9,0-3 17,0-1 18,0 0 13,0 1 14,0-5 11,0 1 9,0-4 13,0 4 15,0-8 14,0 4 15,0-4 9,6-3 10,-6 0 1,0-1-2,6-3-8,0 0-8,-6-3-3,8-1 0,-2 1 0,0-5 0,1 1-2,-1-1-4,1 1-7,0 4-6,-1-5-4,7 1-2,-6 0-6,-1 3-7,0 1-12,1 3-16,-1-5-19,1 6-24,0-1-30,-7 3-36,6 1-38,-6 0-40,6 3-37,-6 0-34,8 1-42,-8 3-50,0 0-32,0 0-23,6 0-6,-6 3 4,0-3 12,6 4 17,-6 3 27,0-3 32,6 0 35,-6 3 38,7 0 36,-7-3 111</inkml:trace>
  <inkml:trace contextRef="#ctx0" brushRef="#br0" timeOffset="44947.45">26442 3524 0,'6'0'196,"7"0"153,-7 0 38,1 0 27,0 0 17,-1 0 16,0 0 15,-6 0 13,7-4 13,-7 4 9,7 0 6,-7-3-38,6 3-65,-6 0-85,0-4-96,0 4-61,7 0-43,-7 0-28,0 0-20,0 0-18,0 0-17,0 0-16,0 0-14,0 0-9,0 0-8,0 4-2,0-1-2,0-3-1,0 4 0,0 0 0,0 3-2,0-3-3,0 3-5,0 0-6,0 4-7,0-4-8,-7 4-7,7 0-8,0 1-9,-6 2-9,6-3-7,-7 4-7,7-4-7,-7 0-6,7 3-5,-6-3-2,6 0-1,-6 0 6,6-3 8,-7 3 15,7-4 18,0 1 18,0-1 16,0-3 12,-7-1 10,7 1 12,7 0 13,-7-4 16,0 0 16,0-4 14,7 0 14,-1 1 11,0-1 7,-6-3 3,7-1-1,6-3 0,-6 4 2,6-4 3,-7 0 5,7-4 2,-7 4 0,8 0-3,-1 0-6,-7 0-2,7-3-6,-6 6-7,5-3-6,-4 0-7,4 4-10,-5-1-8,0 1-10,-1 0-9,1 3-8,-1 0-7,0-3-5,1 7-7,-7-3-2,7 3-3,-1 0-2,0 0-2,1 0 0,-7 3-1,7 1 1,-1-1-3,1 1-4,6 3-7,-7 1-8,1 0-11,-1-2-8,8 6-12,-8-5-10,0 4-11,1-4-12,-1 4-10,1-3-11,6 3-8,-7-4-8,0 0-2,2 4-3,-2-4 0,0 1 0,1-5 6,-7 1 6,7 0 13,-1-1 14,0 1 20,1 0 25,-1-4 22,1 0 22,0-4 18,-1 0 15,0 1 15,-6-1 13,7 0 13,0-3 17,-1 0 16,0-1 12,-6 1 11,7-4 10,-1 4 2,1-4 0,-7 4-1,7-4-2,-1 3 2,-6-3-1,6 4-2,2-1-3,-8 2-5,6-2-7,-6 0-10,6 5-10,-6-5-13,6 5-11,-6-1-12,7 1-13,-7 3-11,0-4-11,7 4-10,-7 0-8,6 0-5,-6 4-4,7-4-2,-7 3-1,6 1-3,0-1-1,-6 5-3,8-5-5,-2 5-7,-6 0-7,6-2-13,0 2-17,2-1-18,-8 4-18,6-3-21,0 3-23,-6-4-37,7 4-48,-1-4-43,1 4-45,0 0-42,-1-4-42,0 1-30,1 3-25,0-4-5,-1 0 9,7 1 13,-7-1 16,8 1 21,-2-5 21,2 1 39,-2 0 47,2-1 46,-1-3 73</inkml:trace>
  <inkml:trace contextRef="#ctx0" brushRef="#br0" timeOffset="45335.72">27464 3700 0,'7'-8'11,"-1"1"249,0 0 50,-6-1 35,7 1 24,-7 4 21,0-5 16,7 1 16,-7 0 17,-7-1 13,7 5 15,0-5-21,-7 1-37,7 0-51,0-1-60,-6 1-52,6 4-48,-6-5-31,6 0-22,-7 1-19,1 0-16,6 3-16,-7-3-15,7 3-15,-7-3-16,7 3-13,-6 1-11,0-1-12,6 0-11,0 1-6,-8-1-5,8 4-3,-6 0-4,6 0-2,-6 0-2,0 0-2,6 4-2,-7 3 0,0-3-1,1 3 1,-1 0 0,1 4 1,0 0 1,-2 0-2,2 4-4,0 0-4,0-1-6,-1 5-6,0-5-6,1 4-9,-1 1-6,1 3-13,-1-4-13,7 1-10,-7-5-10,7 4-6,0 1-6,-6-5-1,6 1 0,0 0 3,6-1 5,-6-3 7,7 1 8,-7-1 13,7-4 13,-1 0 17,7 0 21,-6-3 17,0-4 15,5 4 14,2-8 13,-8 0 12,7 1 13,0-1 14,0-3 12,-1 0 13,-4-1 12,4-3 10,2 0 8,-8 0 6,7 0 6,-7 0 5,8 0 6,-8 0 2,0 0 1,1 0-4,0 0-6,-7 4-10,6 0-13,1-1-16,-7 5-14,6-5-15,-6 5-15,7-5-16,-7 4-15,0 1-11,6 3-12,-6-4-9,0 4-10,7 0-12,-7 4-13,0-4-12,0 3-12,6 1-11,-6 0-10,6 0-12,-6 2-12,8 2-25,-8 0-33,6-1-40,0 0-46,-6 4-41,7 0-36,-1-4-38,-6 4-39,7-3-13,0 3-2,-1-4 5,0 0 10,0 1 12,2-5 14,-2 4 29,0-3 35,1-4 43,0 4 48</inkml:trace>
  <inkml:trace contextRef="#ctx0" brushRef="#br0" timeOffset="45771.02">27953 3157 0,'6'-14'17,"-6"-1"254,6 1 54,-6 3 34,0 0 22,0 0 17,7 3 12,-7-3 12,0 4 10,0 0 10,0 0 8,0 3-23,0 0-41,0-4-61,0 8-72,0-3-62,0 0-52,0 3-37,0-4-25,0 4-13,0 0-7,0 0-5,0 0-2,0 4-4,0-1-4,0 0 0,0 5 1,0 0 2,0-1 1,0 4 3,-7 3 4,7 1 2,0 0 4,0 3-2,-6 4-3,6-3-7,0 2-7,-6 5-6,-1-4-4,7 7-5,-7-3-7,1 3-7,6-3-6,-6 3-11,-1 0-11,0 1-14,1-4-12,-1 3-16,1-4-18,0 1-18,-1-1-18,0-3-32,1 4-36,0-7-48,6 3-54,-8-4-43,2 0-38,6-3-39,-6-1-39,6 1-15,0-4-2,0-3 7,0 3 13,6-4 15,-6-3 17,6-1 29,2-3 36,-2 0 48,7 0 55</inkml:trace>
  <inkml:trace contextRef="#ctx0" brushRef="#br0" timeOffset="45953.62">28122 3627 0,'6'-8'231,"8"5"90,-8-1 28,0 0 17,1 1 9,0 3 11,-1-4 8,-6 4 9,6 0 7,-6 0 7,0 0 4,7 4-49,-7-1-78,0 1-73,0-4-69,0 7-42,0-3-30,0 3-15,0 1-10,0-5-10,0 5-12,0 3-11,0-4-12,6 4-12,-6-4-15,0 4-15,0 0-18,0-4-35,0 4-45,0 1-46,7-6-46,-7 6-51,0-5-53,0 1-38,7-1-30,-7 0-12,6-3-4,-6-1 2,0 1 6,6-4 11,-6 0 16,8 0 33,-2-4 42,-6-3 45,6 0 83</inkml:trace>
  <inkml:trace contextRef="#ctx0" brushRef="#br0" timeOffset="46108.53">28408 3366 0,'0'-10'115,"0"-1"192,-6 3 41,6 1 26,0 0 18,-7-1 11,7 5 6,0-1 5,-6-4 3,6 5 2,-6-1 0,6 0-40,0 4-57,0-3-81,0-1-90,0 4-66,0 0-53,0-4-47,0 4-42,0 0-36,0 0-34,0 0-34,0 0-36,0 0-32,0 4-29,6-4-34,-6 4-38,0-4-25,6 3-20,-6 1-1,7 0 5,-7 3 17,6-3 20,1 0 25,0 3 27,-7-3 30,6-1 32,0 5 30,0-5 140</inkml:trace>
  <inkml:trace contextRef="#ctx0" brushRef="#br0" timeOffset="46401.18">28714 3399 55,'0'0'276,"7"0"39,-7-3 29,0 3 18,0 0 15,0-4 9,-7 4 8,7-4 6,-6 4 2,6-3-6,0-1-14,-6 4-54,6-4-74,-7 4-65,7-3-59,0 3-39,-6 0-27,6 0-15,-7 0-10,7 0-6,0 3-2,-7 1-1,7 0 0,-6-1 3,6 5 2,0-1 4,-6 0 6,6 4 6,-8 0 5,8 0 3,0 4 0,0 0 1,0-1-2,0 5-1,0-1-2,0-3-2,0 3-3,0 0-6,0 0-4,8 1-6,-8-1-4,0 1-4,0-5-4,0 4-2,0 1-3,0-5-3,0 1 0,0-1-3,0-2-2,-8 3-2,8-5 0,-6 1-5,6 0-4,-6-3-11,0 3-13,-1-4-13,0 0-16,1 1-17,-1-1-16,1-3-31,0-1-35,-2 1-50,2-1-54,0 1-56,0-4-53,-1 0-40,0 0-31,1-4-10,-1 1 1,7 3 9,-6-7 13,6 3 13,-7-3 17,7-1 27,7 1 37,-7 0 47,6-4 54</inkml:trace>
  <inkml:trace contextRef="#ctx0" brushRef="#br0" timeOffset="46758.61">28779 3692 0,'7'0'131,"0"0"141,-1 0 34,0 0 23,-6 0 19,8 0 12,-8 0 11,6 0 10,-6 0 6,0 0 8,6 0 5,-6 0-42,0 4-69,0-4-57,0 0-54,7 0-39,-7 4-31,0-4-22,6 0-16,-6 3-13,7-3-11,-7 4-8,6-4-7,-6 4-6,7-1-4,-1 1-1,0 0-1,2-1-3,-2-3-3,0 4-5,1 0-7,6 0-4,-7-1-7,1-3-5,6 3-6,0 2-7,-7-5-6,8 0-9,-8 0-8,7-5-6,0 5-5,-6-3-3,5 0-3,-4-1 3,4-4 5,-5 1 5,-1 0 6,1-1 10,-1-3 10,-6 4 10,7-4 10,-7 0 11,6 0 13,-6 0 9,0 0 7,0 4 9,-6-4 6,6 0 3,-7 3 2,7 2 1,-6-2 4,6 0-3,-7 1-1,1 3-2,-1-3 1,1 4-2,0 3-2,-8-4 0,8 4-2,-1 0 1,-6 0 0,6 4 1,1-4 1,-7 3 0,6 4-2,-5-3-2,5 3-3,-6 4-3,6-3-2,1 3-2,-7 0-4,6 0-2,1 0-2,0 4-6,6-4-11,-8 3-8,8-3-10,-6 4-10,6-1-10,0 5-11,0-4-12,0-1-20,6 1-24,-6-1-26,8 5-26,-2-5-37,0 1-41,8 0-45,-2-1-44,1 1-42,1-4-38,-2 0-16,2 0-4,5 0 4,1-4 7,0-3 18,-1 3 21,0-7 23,0 4 27,8-8 37,-8 4 40</inkml:trace>
  <inkml:trace contextRef="#ctx0" brushRef="#br0" timeOffset="47179.72">29456 3770 0,'0'-8'220,"0"1"85,0 0 30,-6 2 19,6-1 17,-6 2 11,0 0 11,-1 0 8,0 1 8,-6 3 5,7-4 2,-8 0-49,8 4-79,-6 0-65,5 0-61,-6 0-39,6 4-29,-6 0-19,6-4-15,-5 3-12,-2 1-8,8 4-9,0-5-6,-7 5-5,6-1-4,0 0-2,1 4-2,0-4-3,0 4 0,-2-3-1,8 3-1,-6 0-3,6 0-4,0 0-2,0 0-3,0 3-3,0-2-5,6-1-3,2-4-5,-2 4-5,0 0-7,7-4-4,-6 0-6,6 1-5,-1-1-7,8-3-8,-7-4-8,7 3-16,0-6-19,-2-1-17,9-3-16,-1-1-11,-6-3-6,6-3-1,-1-1-1,1-4 4,1 1 4,-1-7 8,-6 3 10,5-8 18,1 1 22,-6 0 37,0-4 42,-1 4 42,1-4 40,-1-4 30,-6 7 24,0-2 18,0-1 15,-6 4 9,5-1 8,-4 4 7,-2 1 4,0-1-3,1 8-5,-1-4-13,-6 3-18,0 1-21,7 3-22,-7 1-16,0 3-13,0 0-12,0 4-9,-7-1-7,7 1-6,-6 3-5,6 1-6,-7 3-1,-5 0-2,4 3 0,2 5 1,-7-1 3,0 4 4,7 0 5,-7 3 4,-1 5 2,2 3 3,-2 0-1,2 0 0,-1 3-1,6 1-1,-6 3-4,7-3-4,-8 3-3,8 4-3,0-3-4,-1-1-2,7 4-5,-7-4-3,7 4-4,0-4-3,0 1-8,0-1-8,7 0-12,-7 1-14,7-5-17,-1 4-18,0-6-24,0 2-24,2-3-51,-2-3-63,7-1-72,-6 0-77,6-3-52,-1-1-35,2-2-16,-2-1-1,2-4 5,-1 0 10,6-3 14,-6 0 17,7-4 22,-1 0 24,7 0 50,-6-4 62</inkml:trace>
  <inkml:trace contextRef="#ctx0" brushRef="#br0" timeOffset="48565.95">12277 9825 173,'0'0'251,"-8"4"42,2-4 43,0 0 31,6 3 24,-7-3 19,7 0 17,-6 4 14,6-4 14,-7 0-18,7 0-36,0 0-33,-7 0-33,7 0-35,0 0-36,0 0-38,0 0-39,0 0-30,7 0-23,-7 0-18,7 0-14,-1-4-15,1 4-12,5-3-13,2-1-11,-8 0-13,7 4-10,7-3-9,-7-1-6,6 1-10,1-1-9,-7 0-13,7 4-16,-2-3-20,2 3-18,0-4-22,-1 4-21,1 0-34,0 0-42,-1 4-51,1-4-56,0 3-45,-8 1-44,8 0-39,-7-1-39,-1 4-11,2 1 1,-8-1 10,1 4 16,0-4 17,-1 4 21,-6 0 33,0 0 42,0 4 50,0-4 56</inkml:trace>
  <inkml:trace contextRef="#ctx0" brushRef="#br0" timeOffset="48731.18">12465 10169 0,'-20'19'241,"8"3"53,-8-4 34,0 0 30,7 1 29,1-5 22,-2 1 21,2 3 18,5-6 18,0 2 16,1 1 15,-1-4-48,7 0-80,0 0-54,0-4-38,7 4-33,-7-4-29,6 1-28,8-1-25,-2 0-21,2-3-20,-2-1-18,8 1-17,5 0-16,-5-4-16,7 0-19,-1 0-22,0 0-26,6 0-27,1-4-27,0 4-30,-1-4-31,1 1-33,-7-1-59,6 0-70,1 1-82,-1-1-85,-6-3-44,1 3-23,-2 1-5,1-1 5,0-3 14,-6 3 18,-1-3 23,1 3 24,0-3 28,-1 3 31,-6-3 55,0 3 123</inkml:trace>
  <inkml:trace contextRef="#ctx0" brushRef="#br0" timeOffset="49766.83">14654 9847 0,'6'-11'77,"0"0"165,-6 0 41,6 0 38,-6 0 31,8 0 24,-8 4 17,6 0 13,-6-4 10,0 3 9,6 1 8,-6-1-40,0 1-63,7 3-49,-7-3-41,0 3-42,0 1-41,0-1-38,6 0-33,-6 1-21,0 3-17,0-4-10,0 4-7,7 4-6,-7-4-5,0 3-1,7 1 0,-7 3 1,0 1 4,6-1 2,-6 4 3,0 4 2,6 0 3,-6-1 0,7 5-1,-7-1-2,0 4-3,7 0 0,-7 0-2,0 4-2,0-1-2,0 1-2,0 3-2,0-4-5,0 5-3,0-1-4,0 1-4,-7-5-3,7 4-6,0 1-7,-7-4-7,7-1-10,-6 1-14,6-1-14,0-3-16,-6 1-18,6-2-20,0-2-22,-7-5-23,7 5-24,0-8-23,0 3-27,0-3-28,0 0-30,0-4-33,-7 1-32,7-1-31,0-3-9,0 0 3,0-1 12,0-3 15,0-3 21,7-1 24,-7 0 26,0-3 24,7-4 30,-7 0 32</inkml:trace>
  <inkml:trace contextRef="#ctx0" brushRef="#br0" timeOffset="50057.11">14895 9737 79,'-8'-7'238,"2"-1"31,6 1 27,-6 0 26,-1-1 27,1 1 20,6 4 17,-7-5 14,7 1 12,-6 3-7,6-3-19,0 0-45,-7-1-59,14 5-39,-7-5-26,0 1-24,6 0-21,1 0-22,6-1-21,-7-3-17,8 3-15,5 1-12,-6 0-10,6-4-6,1 4-8,6-1-6,-7-3-7,7 4-7,-6 3-7,6-7-7,-7 8-10,8-5-9,-1 5-10,-6-4-9,6 3-12,-7 0-13,1 1-15,-1 3-16,-6-4-16,7 4-16,-7 0-16,7 0-18,-8 0-21,1 0-21,0 0-25,-6 4-25,5-1-26,-4 1-25,-2 0-20,-6 3-27,0-4-28,6 5-16,-12-1-11,6 0 3,0 4 8,-6 0 16,-2-3 17,-4 3 24,5 3 24,-6-3 30,0 1 33,1-1 30,-2 3 137</inkml:trace>
  <inkml:trace contextRef="#ctx0" brushRef="#br0" timeOffset="50240.43">14979 9876 0,'-13'15'96,"0"-4"160,0 0 32,6 0 30,-6 0 27,7 0 24,-1 0 19,1-4 19,0 1 17,-2-5 16,2 5 15,6-5-31,-6 5-53,6-5-47,0-3-43,6 4-33,-6-4-25,6 0-26,2 0-24,-2 0-20,7-4-20,-7 4-18,7-3-16,7-1-17,-7 0-14,7 1-16,-1-5-12,1 5-15,0-5-15,-1 5-18,0-1-19,0-3-19,1 3-20,0 0-22,-1 1-20,-5-1-33,5 0-40,0 1-49,-6 3-56,7 0-45,-7-4-41,0 8-41,0-4-41,0 3-14,0-3-1,-7 4 8,2 3 14,-2-3 17,0 3 17,0 1 33,-6-1 38,0 4 49,0-4 57</inkml:trace>
  <inkml:trace contextRef="#ctx0" brushRef="#br0" timeOffset="50464.41">14933 10319 0,'-19'16'51,"0"2"234,-1-4 44,7 5 34,0-8 24,0 3 24,-1 1 20,8-4 19,-7 0 16,6-4 16,1 4 15,0-3-17,6-1-37,-7-3-57,7 3-71,0-3-50,0-1-39,0-3-29,7 4-21,-7 0-20,12-4-20,-5 0-17,6 0-16,1 0-15,-2 0-15,1-4-15,7 4-11,0-4-12,-1 1-8,0 3-11,1-4-10,6 0-13,-6 1-14,-1-1-16,8-3-15,-2 3-20,-5 0-20,6 0-30,0-3-31,-1 3-38,-5 1-39,6-1-58,1 0-64,-1 1-66,0-1-64,-7 0-28,7 1-10,0-1 2,-7 4 9,7-3 15,1-1 20,-7 0 27,6 1 31,-7-5 36,7 5 41,-6-1 57,-1 0 184</inkml:trace>
  <inkml:trace contextRef="#ctx0" brushRef="#br0" timeOffset="51741.56">15552 10426 106,'0'0'192,"0"0"25,0 0 26,0 0 35,0 0 37,6 0 31,-6-4 25,0 4 19,0 0 15,7-3-20,-7 3-37,0 0-28,7-4-23,-7 4-18,0 0-15,6-4-20,-6 4-22,0 0-29,7 0-32,-7 0-23,6 4-19,-6-4-11,0 4-9,6-1-8,-6 1-7,8-1-6,-8 5-6,0-1-3,6 0-4,-6 4-5,6 1-2,-6-1-6,0 3-7,0 1-5,0 0-8,0-1-6,0 4-5,0 1-4,-6-1-5,6 1-5,-6-1-7,6 4-8,-8-4-8,2 0-10,6 4-8,-6-7-10,-1 4-10,1-1-8,-1-4-7,7 1-5,-7 0-3,7-4-2,-6 0-2,6-4 0,-6 4-1,6-8 1,0 5 3,0-5 6,0-3 8,0 0 9,0 0 10,0-3 9,6-5 8,-6 1 5,6-4 2,1-3 6,-7 3 2,13-8 8,-6 1 9,-1-1 11,8 1 11,-8-4 10,6 0 9,2 4 8,-1-4 5,0 0 6,0 0 4,-1 4 6,2-1 4,-1 1 2,0 0 2,0 3-4,7 1-2,-14-1-7,14 4-7,-14 4-8,7-5-7,0 5-8,0 3-6,1 1-6,-2-1-5,-5 4-4,6 0-4,0 0-3,-7 4-1,8-1-2,-2 5 1,-5-1 0,6 1 1,-7 3-1,7 0 2,-6 0-1,6 0 1,-7 0-1,8 3 0,-8-3-1,7 4-2,-7-1-4,8-3-6,-8 4-9,7-4-10,0 0-13,-6 4-14,6-4-17,0-4-19,-7 4-23,8-4-26,-2 1-29,1-1-31,0-3-40,-6-1-44,5-3-44,2 0-43,-1 0-41,0-3-40,0-1-13,0-3 0,0-1 9,0-3 14,0 0 21,0-3 23,0-1 30,0-4 30,-7 1 39,8-4 45</inkml:trace>
  <inkml:trace contextRef="#ctx0" brushRef="#br0" timeOffset="52384.64">16002 9213 208,'6'-7'306,"-6"-4"39,7 4 29,-7 0 23,6-1 16,0-3 15,1 4 17,0-4 14,-1 0 14,0 3-12,1-3-24,6 0-53,0 4-67,-6-4-57,6 0-53,-1 0-39,2 4-30,-1 0-23,0-1-17,6 1-19,-5-1-16,-2 5-16,2-1-13,-2 0-14,1 4-12,-6 4-8,6-4-7,-7 7-5,1 1-4,0-1-4,-1 4-1,0 0-3,-6 0 0,0 4 1,0 3-1,0-3 1,-6 3 1,6 0 1,-6 0-1,-1 5 1,-6-5 1,7 0 4,-1 1 3,-6-1 2,6 0 3,-5 0 3,5-3 2,-6 0 3,7 0 4,-2-4 4,2 3 6,0-6 6,-1 2 6,1-2 5,6-1 4,-7 0 2,7-3 3,0 3 0,0-7 1,0 4-1,7-4 1,-1 0-3,1 0-3,-1 0-7,8-4-8,-8 1-14,7-1-18,6 0-18,-6-3-18,7 0-18,-7-1-20,6 5-20,1-4-22,-1-1-39,1 1-45,0 0-60,-1-1-63,1 5-58,0-5-56,5 5-24,-5-5-5,0 5 4,-1-1 10,7 0 12,-6 0 17,6 4 20,-7-3 19,7 0 39,0 3 46,1-5 59,-1 5 231</inkml:trace>
  <inkml:trace contextRef="#ctx0" brushRef="#br0" timeOffset="52867.26">17994 9404 0,'14'-18'45,"-2"-1"176,2 1 30,-8 0 30,7-5 32,-7 5 24,1 0 20,0-4 17,-1 4 15,-6-1 11,0 1 10,0 4-29,0-5-51,0 4-38,0 1-33,-6-1-29,-1 4-26,0 0-29,1 0-30,0 0-23,-1 0-21,1 4-16,-8 0-16,2-1-10,4 5-11,-4-1-8,-1 0-8,0 4-5,0 0-5,-7 4-1,8 0-2,-2 3 1,1 0 3,-7 4 3,8 4 5,-2 3 4,2 0 5,-8 4 4,13 0 2,-5 8 3,-2 3 2,8 0-1,0 3 1,-1 5 0,0 3 1,1-1-1,-1 8 0,7 1-1,0 3-3,0 0-1,0 4-2,0-5-3,0 5-2,0 0-2,7 0-2,-7-1-1,0-3-1,6 4-2,-6-8 0,0 0-3,0 0-3,0-7-2,0 4-3,0-8-1,-6 1-2,6-1-2,-7-3-3,1-1-1,-8-3-2,8-4-6,-6 1-6,-2-4-7,1-1-10,1-3-10,-2-4-9,2 0-11,-8 1-10,7-4-11,-1-4-11,-4 0-12,4-4-14,1 0-14,-7 1-13,8-5-13,-2 1-13,2-4-15,-2 0-16,1-4-23,1 1-28,5-1-34,0-3-40,1-1-43,0-3-43,-2 0-21,8 1-5,0-6 3,0 2 8,8-4 15,-8-1 16,6 1 20,7-4 24,0 0 33,0-4 35,7 4 45,-8-3 198</inkml:trace>
  <inkml:trace contextRef="#ctx0" brushRef="#br0" timeOffset="53516.92">18633 9558 40,'0'-8'208,"0"1"22,0 3 20,0-3 19,0 0 20,0-1 20,-7 5 21,7-5 17,0 5 13,-6-4-9,6 3-16,0 0-41,-7-3-51,7 3-35,-7 4-25,7-3-18,0-2-12,-6 5-14,6 0-13,-6 0-14,6 5-16,0-2-9,0 1-9,-6 3-4,6-3-4,0 7 1,0 0 1,0 0 4,0 3 1,0 1 0,6 0-3,-6-1-1,6 4-3,0 1 2,1-1 1,6-3-1,-6 3 2,5 1-1,2-5 1,6 4-1,-8-3-3,8 0-1,-1-4-4,7 0-1,-6 0-3,5-4-3,2 1-5,-1-1-6,6-3-4,1-1-6,-1-3-4,8-3-6,-7-1-5,6 0-5,-1-3-3,-5 0-4,7-4-7,-8 0-8,7-4-11,-7 4-12,1-4-11,-7-3-13,7 3-11,-7-3-17,0 0-17,-7 3-20,1-3-22,0 3-23,-8-4-27,1 5-28,1-1-32,-2 1-34,-5-1-39,0 4-30,-1-4-26,-6 5-27,6 2-28,-12-3-7,6 3 6,-6 2 13,6 2 18,-14 0 23,8 0 26,-7 1 30,6-1 35,-12 4 42,6 0 47</inkml:trace>
  <inkml:trace contextRef="#ctx0" brushRef="#br0" timeOffset="53766.48">19193 9492 40,'-7'0'257,"1"0"38,6 0 34,-6 0 28,-2 0 26,8 0 24,-6 0 22,6 0 19,0-4 18,0 4 7,-6-3 0,6-1-45,0 4-72,0-4-51,0 4-39,0-3-37,0 3-33,0-5-28,0 5-26,0 0-23,0-3-21,0 6-12,0-3-12,0 5-10,0-2-8,0 1-6,0 3-4,0 1-2,0 2 0,6 1 2,-6 4 1,0 3 2,0 1 3,0-1-1,0 4 1,6 4-6,-6-1-5,0 1-5,0-1-5,8 5-5,-8-1-3,0 1-4,0 2-2,0 1-4,0-4-4,6 5-7,-6-5-7,0 4-11,0-4-12,0 1-15,0-1-17,0-3-21,6-1-22,-6 1-25,0 0-27,0-8-33,0 4-34,0-4-41,7 0-46,-7-3-47,0-4-48,0 0-45,6 0-42,-6-4-14,7 0 2,-1 1 11,1-8 18,-1 3 23,0-6 26,2 0 31,-2-5 35,7 0 40,0-2 47</inkml:trace>
  <inkml:trace contextRef="#ctx0" brushRef="#br0" timeOffset="54402.62">20222 9243 0,'6'-11'50,"1"0"228,-1 3 48,0 1 34,2 0 24,-8 0 17,6-1 12,-6 5 12,6-5 8,-6 0 7,0 5 5,7-1-32,-7 1-47,0-1-62,0 0-71,-7 4-54,7-3-48,0 3-29,-6 0-24,0 3-14,6-3-11,-8 4-11,2 3-8,0-3-6,-7 3-5,6 0-3,-6 1-3,7 3-2,-8 0-3,2 0-1,5 4-2,-6-4-3,0 3-5,0 1-5,0-1-4,0 5-7,0-5-8,0 1-10,7 0-8,-8 3-11,2-3-13,4-1-13,-4 1-14,-1-4-11,6 4-12,1-4-10,-1 0-8,1-4-2,0 4-1,-2-3 5,8-1 3,-6 0 7,6-3 8,-6-1 9,6 1 13,0-4 14,0 0 15,6 0 17,-6-4 18,0 1 20,6-1 16,2-3 15,-8-4 13,6 4 11,0-4 12,1-1 13,6 1 12,-6-3 11,-1 3 11,6 0 13,-4-4 12,-2 4 6,0 0 3,8 0 0,-8 0-1,1 0-4,-1 0-8,7 4-9,-6-1-10,-1 1-10,0 0-11,-6 3-11,7 0-11,0 1-13,-1-1-13,1 4-11,-1 0-11,-6 0-8,6 4-8,1-4-3,-7 3-4,7 5-5,-1-5-8,-6 5-8,6 0-12,-6 2-12,8-2-15,-8 3-16,0-4-18,0 4-20,6 0-25,-6 0-27,-6 0-27,6 0-32,0 0-31,-8 0-24,8 0-20,-6-4-11,6 0-7,-6 1-3,-1-1 3,0 1 10,7-5 14,-6 1 20,0-4 22,-1 4 32,1-8 35,-1 4 39,0-4 46,1-4 44,0 5 44,-1-8 46,0 4 45,1-4 45,0 0 43,6 0 43,-7-4 40,7 1 30,-6 3 23,6-4 20,0 0 16,-7 1 10,7 2 6,0-2-1,0 3-5,0 0-13,0 0-18,0 4-25,0-1-30,7 1-32,-7 0-35,0-1-24,0 5-23,6-1-19,-6 0-19,0 4-17,7-3-15,-1 3-15,-6 0-12,6 3-9,1 1-8,0 0-5,5-1-4,-5 5-2,0-5-2,-1 8-5,7-3-6,0-1-9,-6 4-12,5 0-11,2 0-14,-1 0-13,0 4-14,0-4-20,-1 3-22,2 1-29,-1-4-31,0 3-43,0 1-50,0 0-55,0-1-62,0 1-47,7-1-39,-8 2-15,2-5-3,-2 3 6,8-3 9,-7 0 18,0 0 19,6 0 29,-5-4 31,6 1 43,-1-1 49</inkml:trace>
  <inkml:trace contextRef="#ctx0" brushRef="#br0" timeOffset="54872.38">21368 9418 259,'7'0'315,"-7"-3"35,6-1 26,-6 0 18,6 1 15,-6 3 13,7-4 10,-7 0 6,0 4 5,0-3-25,0 3-38,0 0-63,0 0-76,0 0-55,0 0-43,0 0-31,-7 3-20,7 1-15,0 0-12,-6-1-9,6 8-8,-6-3-3,6-1-3,-7 4 1,1 0 2,6 3 2,-7 2 0,7-2-1,0 1-2,0-1-1,0 5-1,0-1 0,0-3 0,7 3 1,-7-4 0,6 5 0,1-4 4,-1-1-1,7 1 0,-6 0-1,5-5 0,2 5-3,-1-8-3,0 4-2,6-3-4,-5-1-2,5-3-4,0 0-3,1-4-4,-1 0-3,1-4-6,-1 0-4,1 0-7,6-3-7,-6-4-6,-1 0-8,1 0-8,-1-3-8,1-1-10,-7 0-9,6-3-8,-5 3-12,5-6-10,-6 2-17,0 1-15,0-1-21,0 1-24,0 0-25,-6 0-28,6-1-34,-7 5-39,0-1-35,-6 0-33,8 0-36,-2 4-36,-6-3-12,0 3-1,0 4 9,0-4 14,-6 3 21,-2 1 24,2 3 30,6-3 33,-13 3 40,7 1 46</inkml:trace>
  <inkml:trace contextRef="#ctx0" brushRef="#br0" timeOffset="55097.85">21726 9316 82,'-7'0'265,"7"0"40,-6 0 36,0 0 25,0 3 23,6-3 18,-8 0 16,8 0 16,-6 0 11,6 0-2,-6 0-10,6 4-42,0-4-56,-7 0-43,7 4-35,0 0-30,0-1-24,0 1-19,-6 0-15,6 3-12,0 0-11,0 1-8,0 3-9,0 0-9,0 3-9,0 1-11,0-1-13,-7 1-13,7 7-12,0-3-9,0 2-11,0 1-7,0 4-8,0-4-6,0 3-6,0 1-6,-7-4-7,7 4-10,0-1-12,0 1-13,-6 0-14,6-4-18,0 4-17,-6-1-21,6-3-24,-6 0-30,-2 0-33,8 0-39,-6 0-42,0-4-56,6 1-66,-7-1-58,0-4-56,1 1-23,6-3-5,-7-2 6,7 1 12,-6-3 18,6-5 23,0 1 29,0-4 32,0 0 38,0-4 42,0 1 59,6-8 213</inkml:trace>
  <inkml:trace contextRef="#ctx0" brushRef="#br0" timeOffset="55999.6">22228 6902 70,'0'0'252,"0"4"34,0-4 31,0 0 25,0 0 18,0 0 15,0 3 10,0-3 9,0 0 6,0 0-8,0 4-14,0-4-43,0 3-56,0-3-43,0 4-37,0 0-29,0-1-27,0 1-20,0 3-16,0-3-11,0 3-8,0 1-6,0 3-5,0-4-8,0 4-8,0 0-8,6 0-11,-6 0-8,0 0-6,0 0-6,0 4-3,7-4-4,-7 0-3,0 3-4,0-3-6,0 0-4,0 0-5,0 0-6,0 0-5,0-4-3,6 4-2,-6-3-2,0-1 1,0 1 0,0-5 0,0 5 0,7-5-1,-7-3 2,0 4 2,7-4 3,-7 0 6,6-4 5,0 4 6,0-7 4,2 3 2,-2-3 2,0 0 1,1-5 2,6 1 3,-6 0 2,5-3 6,-5 3 6,6-4 7,0 1 5,-6-1 7,6 4 8,-7-4 5,7 1 7,-6 2 4,-1-2 3,8 3 1,-8 3-1,0-2-1,1 2-4,-1 1-5,1 0-7,-1 3-5,1-3-7,-1 3-8,0 4-7,2-4-7,-2 4-7,-6 0-4,6 0-5,1 0-3,6 4 0,-7 0 0,1-1-1,-1 1 1,8 3-1,-8 1 0,7-5 0,-6 5 0,5-1-6,-5 4-5,6-4-11,0 0-12,-7 4-14,8-3-18,-2 3-22,2-4-24,-1 1-29,-1 3-32,-4-4-39,4 0-44,1 4-53,0-3-59,-6-1-53,5 0-48,-4 0-19,4 1-5,-5-5 6,0 1 13,5 0 19,-5-1 23,-1 1 30,1 0 30,6-1 39,-7-3 43</inkml:trace>
  <inkml:trace contextRef="#ctx0" brushRef="#br0" timeOffset="57069.54">16724 7195 78,'0'-4'183,"0"1"23,-6-1 24,6 0 30,-6 1 35,6 3 27,0-4 25,0 0 17,0 0 14,0 1-18,0-1-37,0-3-27,0 7-25,0-8-17,0 5-11,6-1-14,-6 0-17,0 1-23,6 3-29,-6-4-23,0 0-22,7 1-16,-7-1-14,0 4-9,6-4-11,-6 4-4,0 0-4,7 0-4,-7 0-5,0 4-4,0-4-6,7 4-4,-7-1-4,0 5-3,6-5-1,-6 5-3,6-1 1,-6 0 0,0 4 1,0 1-2,7-1-3,-7 3-2,0-3-3,7 0-5,-7 4-3,0-1-7,0-3-7,6 4-5,-6-1-6,0-3-8,0 5-5,6-6-6,-6 1-3,0 0-3,0 0-2,7-3 0,-7-1-1,7 0 3,-7 1 0,6-5 3,1 1 5,-1 0 6,0-4 8,-6 0 7,14 0 7,-8-4 6,0-3 5,2-1 5,4 1 3,-5 0 5,6-8 3,-7 4 6,7-4 7,-7 0 6,8 1 6,-1-1 4,-7 1 5,8-1 4,-8-3 4,6 7 2,-4-4 1,-2 1 1,0 3-3,8 0-4,-8-1-5,1 5-7,-1 0-6,-6-1-7,6 1-7,1 3-6,0 1-6,-1-1-5,0 4-6,1-4-4,-7 4-2,13 0-3,-6 4 0,-1 0-3,1-4-4,-1 7-8,7-3-10,-7 3-11,8-3-13,-8 3-13,7 0-16,0 1-16,0-1-16,1 1-31,-2 3-37,2-4-48,-2 4-53,1-4-52,1 4-52,-2-4-33,2 4-26,-2-3-8,8 3 4,-7-4 9,1 0 12,4 4 17,-4-4 14,-1 1 30,7 0 38,-8-1 48,8 4 52</inkml:trace>
  <inkml:trace contextRef="#ctx0" brushRef="#br0" timeOffset="58035.73">19505 10510 224,'0'-3'290,"0"3"34,0 0 28,0 0 23,0-4 20,7 4 15,-7 0 15,0-4 14,0 4 11,0 0-17,0-3-32,0 3-54,0 0-66,7 0-50,-7 0-43,0-4-33,0 4-28,0 0-22,6 4-19,-6-4-14,0 0-14,6 0-11,-6 3-13,7 1-9,-7 0-7,7-1-4,-7 5-2,6-5-2,0 5 1,1-1-1,-7 0 1,6 0-1,1 1-3,-7 3 0,7 0-2,-7 0-3,6-4-2,0 4-4,-6 0-7,0 0-9,8 0-7,-8 0-10,0 4-10,0-8-9,0 4-10,6 0-9,-6-4-4,0 4-4,0 0-1,0-4 1,0 1 3,0-5 6,0 5 6,0-5 8,0 2 6,6-2 10,-6-3 9,0 0 12,6 0 14,-6-3 12,7-5 9,0 5 8,-1-5 6,1-3 4,-1 0 5,0 0 7,2-4 6,4 1 8,-6 3 7,8-4 8,-8 1 9,7-5 6,-6 4 5,6 1 3,-1 3 4,-4-4 3,4 0 1,-5 4-1,6 1-4,-6-1-5,5 3-7,-6 1-7,2-4-8,-2 7-8,0-3-9,8 3-7,-8 1-10,1-1-6,-1 0-8,0 4-7,2 0-6,4 0-2,-6 0-4,1 4-1,6-4-1,-6 7-1,6-3 0,-6 0-6,5 3-8,-6 0-7,8 1-13,-1-1-12,0 0-16,-6 1-16,5-1-17,2 4-18,-2-4-22,2 4-28,-1 0-32,-1-4-46,2 4-53,-2 0-56,8 1-60,-1-1-36,1 0-24,0-4-3,-1 4 4,1-4 12,6 0 12,0 1 19,0-1 20,0-3 28,0-1 32,0 1 46,7 0 55</inkml:trace>
  <inkml:trace contextRef="#ctx0" brushRef="#br0" timeOffset="58696.94">22123 10440 0,'7'-3'44,"-7"-1"220,0 0 46,7 1 34,-7-1 29,6 1 25,-6 3 25,0-4 22,6 0 20,-6 1 15,7-1 13,-7 0-24,7 1-46,-7-1-55,0 4-64,6-4-49,-6 1-45,0 3-34,7-4-28,-7 4-26,0 0-26,6 0-21,-6 0-18,0 0-16,0 4-12,6-4-9,-6 3-6,0 5-4,0-5-3,0 5-1,7-1-1,-7 0 0,0 0-1,0 4-3,0-3-4,0 3-8,0 0-9,0 0-9,-7 0-9,7 0-9,0 0-9,0 0-10,0 0-12,0 0-10,-6 0-8,6 0-5,0 0-4,0-4 1,0 0 7,0 1 9,-6-1 9,6 1 11,0-5 8,6 1 11,-6 0 9,0-1 12,0-3 15,6-3 14,-6 3 15,7-4 9,0-3 7,-1-1 2,0 1 2,2-4 1,-2 0 0,7-4 2,-7 0 6,8-3 6,-2 4 6,-6-5 5,8 1 5,-1-1 2,0 5 2,0-5 2,0 1 2,0 4 2,0-1 2,0 0-2,0 1 0,-7 3-7,8-1-6,-2 1-7,-4 4-9,4 0-7,-5 3-9,6 1-7,-7-1-7,7 4-6,-7 0-5,8 4-5,-8-1-2,1 1-3,-1 3-2,7 0-5,-6 1-5,-1 3-12,1 0-10,0 0-16,-1 0-17,0 4-22,1-4-24,0 3-29,-1 1-31,0-1-39,1 1-43,-1 0-47,-6 0-50,7-1-50,0-3-50,-1 4-18,0-1-5,2-3 8,-2 0 12,0 0 20,0 0 24,8-3 27,-8-1 30,7 0 38,1 0 44</inkml:trace>
  <inkml:trace contextRef="#ctx0" brushRef="#br0" timeOffset="59369.38">23752 9386 4,'-7'3'143,"1"1"4,0 3 1,-2-3 5,2-1 4,0-3 6,-1 4 7,1 0 5,-1-4 6,0 3-21,1-3-34,6 0-24,-6 4-19,-1-4-5,0 0 2,7 0 10,-6 0 15,0 0 16,6 0 17,-7 0 18,0 0 18,1 0 16,6 0 14,-7 0 10,1 0 9,0 4 6,-1-4 5,0 0-1,1 0-3,0 3-7,-1-3-11,0 4-15,-6 0-20,7-1-20,-1 1-22,-6 3-22,1-3-17,4 4-17,-4-2-13,5 2-11,-6 3-9,0-3-9,7 2-6,-8 1-7,8 0-4,-7 0-6,6 0-1,1 0-3,0 0 0,-1 0-1,7 0 0,-6 1 1,6-1-1,0-1-2,0 1 0,0 0-2,6 0-3,-6-3-5,7-1-5,5 4-5,-5-4-7,6-3-7,1 3-8,-2-3-10,1-1-8,7 1-11,0-4-11,5-4-9,-5 4-8,6-7-8,0 3-7,0-6-6,0 2-5,0-6-2,0-1-1,0 0 1,0-6 4,1 2 7,-8-7 7,7 4 11,-6-7 14,-1 4 14,0-5 15,1-3 19,-1 4 22,-5-4 18,-2 0 20,2 0 18,-8 4 20,7-4 15,-7 3 15,2 1 13,-2 3 14,0-3 10,-6 3 9,6 5 7,-6-1 4,8 3-2,-8-3-6,0 7-10,6 1-8,-6-1-13,0 4-14,0 0-12,0 0-14,0 4-11,0 3-12,0 1-11,0-1-10,0 4-12,0 4-7,0-1-7,0 5-5,0-1 0,0 4 0,0 0 1,0 7 3,0 0 1,0 1 2,0 3 0,0 4-1,0-1-1,6 1-2,-6 3-2,0 1-3,0-1-1,7 4-5,-7-4-6,0 4-4,6-4-10,1 4-8,0-4-12,-1 1-13,-6-1-16,6 1-20,8-5-25,-8 1-30,0-1-34,1-3-37,-1-4-49,8 1-52,-8-1-55,7-7-56,-6 4-25,5-8-9,2 1 3,-1-1 6,-1-7 15,8 0 19,-6 0 24,5-7 28,1-1 36,-2 1 38,2-8 49,0-3 212</inkml:trace>
  <inkml:trace contextRef="#ctx0" brushRef="#br0" timeOffset="59669.85">24670 9140 119,'0'-7'224,"0"-1"25,0 1 21,0 3 24,-6 1 22,6-5 21,0 5 17,0-1 18,0-3 16,6 3-13,-6 1-26,0-1-33,0 0-33,6-3-24,-6 3-18,7 1-11,0-1-12,-7 0-13,6-3-13,1 3-14,-1 1-14,1-1-14,-1 0-17,7 0-12,-7 1-11,2-1-15,-2 4-13,0-4-12,1 4-12,-1 0-12,1 0-12,-1 4-9,1-4-9,-1 4-7,0-1-3,2 1-2,-2 4-1,0-1-2,8 0 1,-8 1 1,0-1-1,1 4 2,-1-4 0,8 4 1,-8 0-1,7 0 0,-6 0 1,5-4-4,-5 4-1,6 0-5,0 0-6,1 1-8,-2-5-7,1 4-10,0-4-12,0 0-14,1 1-16,-2-5-18,2 1-20,-2 0-23,1-4-23,1 3-25,-2-3-25,2-3-30,-2 3-30,1-4-30,1-3-29,-8 3-30,8-3-31,-8-1-18,0 1-11,0-4 5,1 3 13,0-3 17,-7 1 22,6-1 25,-6 3 29,0-3 34,0 0 34,0 0 38,-6 4 142</inkml:trace>
  <inkml:trace contextRef="#ctx0" brushRef="#br0" timeOffset="59864.47">25120 9056 0,'-8'4'140,"2"-1"49,-6 5 28,5-5 40,-6 5 45,6 2 35,-5-2 28,4 3 21,2 0 15,-6 3-5,4-3-15,-4 4-20,5-1-21,1 2-15,-8 2-9,8 0-16,0 0-20,0 4-31,-2-4-40,2 4-30,0 1-23,-1-1-16,1 0-12,6-1-14,-7 1-12,7 4-13,-7-4-11,7 4-11,-6-4-10,6 0-9,0 0-9,0 0-8,0-1-5,0 2-10,6-5-9,-6 4-14,7-4-15,-7 0-18,7-3-17,-7 0-18,6-1-19,1 1-19,-1-4-20,0 0-43,2 0-54,4 0-62,-6-3-65,8-1-57,-1 0-51,-1-3-20,8-1-4,0-3 7,-1 4 11,1-8 16,6 1 16,0-1 18,1-3 18,5 0 41,1-4 56</inkml:trace>
  <inkml:trace contextRef="#ctx0" brushRef="#br0" timeOffset="60100.94">26233 9261 0,'0'-7'142,"-6"-1"208,6 1 43,0 0 30,0-1 22,-7 1 17,7 0 16,0-1 10,0 1 10,0 0 6,0 0 7,7-1-31,-1 0-47,1 1-88,-1 0-107,8 0-64,-2-1-42,2 1-29,5-4-23,1 4-17,-2 3-15,9-3-13,-1-1-11,0 5-17,0-4-20,7 3-20,-7 0-21,6 4-21,-5-3-22,5 3-30,-7 3-34,9-3-52,-9 4-65,-5 0-53,6 3-51,-6-4-45,-1 5-43,-5-1-14,-2 4 0,1 0 10,-6-4 14,-7 8 16,6-4 21,-6 3 26,-6 2 33,-1-2 53,-6 1 63</inkml:trace>
  <inkml:trace contextRef="#ctx0" brushRef="#br0" timeOffset="60265.89">26408 9492 0,'-18'14'206,"-2"1"96,1-4 37,5 4 30,-5-4 23,6 0 22,0-4 20,-1 4 17,2-4 17,6 0 14,-2-2 12,2 1-45,6-1-76,-6-2-62,6 1-56,6-1-45,0-3-36,2 4-28,-2-4-23,6 0-22,2 0-21,5-4-24,1 4-24,0 0-29,5-3-29,1-1-32,0 1-32,1-2-30,-1 2-33,6 0-30,-6-2-34,7 2-35,-7-1-39,7 0-47,-1 1-52,1 3-37,-1-4-31,7 4-4,-6-3 6,-1 3 18,8 0 24,-1 0 27,-1 0 28,1 0 31,1 0 31,-1 0 36,0 0 37</inkml:trace>
  <inkml:trace contextRef="#ctx0" brushRef="#br0" timeOffset="60662.39">28655 8843 100,'0'0'208,"-6"-3"23,6-1 18,0 4 18,-6 0 17,6-4 22,0 4 21,0 0 18,6 0 16,-6 0-15,0-3-31,0 3-35,6 0-35,-6 3-26,8-3-21,-8 0-16,6 4-13,-6-4-13,6 4-12,-6-1-14,7 1-17,-7 3-13,7-3-13,-7 7-8,0-4-6,6 5-6,-6-2-4,0 1-3,0 4-5,0 0-4,0 3-6,0-4-6,0 5-5,0-1-7,0 4-5,0 0-5,-6 0-4,6 0-3,-7 0-5,7 0-5,-7 0-7,7 0-8,-6 0-9,6 0-12,-6 0-11,6 0-15,-8 0-14,8 0-32,-6-4-43,6 1-46,-6-1-50,6 0-52,-6-3-50,6-1-37,0-3-27,-7 0-13,7 0-1,0-3 6,0-1 8,-7 1 14,7-5 13,0-3 32,7 0 43,-7 0 46,0-3 62</inkml:trace>
  <inkml:trace contextRef="#ctx0" brushRef="#br0" timeOffset="60917.31">28793 9023 0,'-7'-11'283,"7"3"43,-7-3 32,7 0 24,0 4 20,-6-4 20,6 4 17,0-4 15,0 4 15,0-4 13,6 0 11,1 0-48,0 3-84,-1-7-63,8 4-55,-2 0-37,1 1-25,7-5-20,6 4-18,-6 0-15,5-4-16,1 4-13,7 1-12,-7-1-12,7 0-12,-1 0-10,1 3-11,-1 1-11,-6-1-10,7 1-14,-7 0-15,6 3-19,-5 0-20,-1 1-21,-7 3-23,7-4-21,-6 4-20,0 0-19,-1 0-14,-6 4-22,0-1-27,-1-3-31,2 8-34,-1-5-25,-6 5-21,-1-5-15,-6 8-9,0-3-18,0-1-21,-6 4-9,-1 0-2,0 0 5,1 0 9,-8 0 20,2 0 25,-1 0 33,-7 4 37,0-4 35,2-1 31</inkml:trace>
  <inkml:trace contextRef="#ctx0" brushRef="#br0" timeOffset="61100.44">28904 9096 59,'-14'11'263,"2"-4"45,-2 4 36,1-3 27,7-1 20,-1 0 15,1-3 14,-1 3 9,1-3 10,6-1-6,-6 1-19,6-4-41,0 4-54,6-4-57,0 0-54,1 0-41,-1 0-37,1-4-25,6 4-19,-1-4-14,8 1-13,0-1-12,-7 1-9,7-1-12,-1 0-10,0 1-14,8-5-16,-7 5-17,-1 3-17,0-4-20,0 0-23,-5 4-41,5-3-50,-6 3-47,7 0-41,-13 0-36,5 0-29,-5 3-39,0 1-44,-1 0-16,0-1-2,-6 5 6,0-5 11,-6 5 17,6 2 18,-6-2 40,-8 3 50,8 0 44,-7 0 44</inkml:trace>
  <inkml:trace contextRef="#ctx0" brushRef="#br0" timeOffset="61291.17">28779 9429 0,'-19'11'177,"6"4"101,-6-4 41,5-3 33,8 3 30,-7-4 28,7 4 24,-1-4 19,0 0 18,7-3 11,0 3 9,0-3-38,0 0-61,7-1-51,0 1-44,-1-4-41,7 0-37,0 4-33,-6-4-28,12-4-27,-6 4-24,6-4-21,-5 4-17,6-3-18,-1-1-17,0 0-17,0 1-19,1-1-18,6 0-18,-6 1-23,-1-1-23,1 0-25,-1 1-28,1-1-30,0 4-32,-1-3-39,-6-1-41,6 4-44,1-4-44,-7 4-44,7 0-45,-7 0-17,0 0-3,0 0 11,0 0 17,-7 0 21,7 0 24,1 4 31,-8-4 30,0 0 41,8 0 42</inkml:trace>
  <inkml:trace contextRef="#ctx0" brushRef="#br0" timeOffset="61694.63">29366 9492 95,'0'0'300,"7"0"41,-7 0 33,0 0 26,6-4 23,-6 4 21,0 0 19,6 0 15,-6 0 15,0-3 1,0 3-7,0 0-55,0 0-81,6-4-67,-6 4-59,0 0-41,0 0-33,0 0-25,0 0-25,8 0-20,-8 0-19,0 0-17,0 4-16,6-4-11,-6 3-8,0 1-6,6-4-4,-6 7-1,0-3-2,7-1 0,-7 5-1,0-1-3,0 0-5,6 4-9,-6 0-10,0-3-11,0 3-10,0 3-12,0-3-11,0 1-13,0 2-12,0-3-12,0 4-13,-6-4-17,6 3-21,0-3-21,0 0-24,-7 0-16,7 0-12,0-4-6,0 4-2,0-3 2,0-1 3,0-3 9,0 0 9,0-1 18,7-3 19,-7 0 30,6 0 34,1-3 42,0-1 46,-1-4 45,0 1 45,8-4 37,-8 4 33,7-8 25,0 4 21,0-3 16,1-1 12,-2 0 8,1 1 8,0-4 5,0 2 2,1-2-2,-2 4-3,2-1-10,-2 0-10,1 1-14,1-1-14,-2 4-11,2 0-10,-2 0-11,-5 0-10,6 4-14,-6-1-17,-1 1-15,0 3-17,1 1-15,0-1-12,-1 4-13,0 0-9,1 0-6,0 4-7,-1-1-2,1 1-3,-7 3 0,6 5 0,0-6 0,1 6 1,-7-1 0,7 0-1,-7 3-6,6 1-6,0 0-9,-6-1-12,8 1-10,-8-1-13,6 2-13,-6-2-10,6 1-19,-6-1-21,0 1-25,7 0-25,-7-4-25,6-1-23,-6 1-25,0 0-27,0-3-37,7-1-42,-7 0-39,0-3-36,6-4-12,-6 0-3,7 0 11,-7-4 17,6-3 22,-6 0 25,6-4 24,-6 0 25,8-4 32,-2-3 32</inkml:trace>
  <inkml:trace contextRef="#ctx0" brushRef="#br0" timeOffset="62185.12">30200 8433 0,'0'-7'161,"0"-4"80,0 3 43,0 1 35,0-4 30,0 4 21,0-1 18,0 1 13,6-4 12,-6 4 0,6 0-7,-6-1-32,7 0-45,-1 2-32,8-2-27,-8 1-33,8 3-35,-8-3-29,6 3-25,2-3-19,5 3-13,-5 4-13,-2-4-11,8 4-11,-7 0-9,7 0-12,-8 4-10,2-4-11,5 7-7,-6-3-8,0 3-9,-7 1-4,8 3-6,-8-4-5,0 4-3,-6 4-3,7-4 0,-7 3-1,0 1-2,-7 0 0,1 3 0,0-3 0,-2-1 1,2 5 0,0-5 0,-7 1-1,0 0 0,0 3 1,7-3 0,-8-5 1,2 5 1,-2-4 3,8 0 1,-7-4 2,6 5 1,-6-5 2,7 0 2,0 1 3,-2-1 3,8-3 2,-6-1 1,6 5 2,-6-5 2,6-3-1,6 4 1,-6-4-2,6 3 0,2-3 0,-2 0-2,6-3-1,2 3-1,-1-4-2,7 4-4,-2-3-2,2-1-1,7 0-1,-1 1-2,0-5 0,-7 5-1,13-1-5,-5-3-4,-1 3-12,6-3-13,-5 3-17,-1 0-20,0-3-19,-1 3-22,1 0-41,1 1-53,-8-5-56,8 5-61,-8 3-58,-6-4-60,6 0-27,-5 4-11,-2 0 1,1-3 10,0 3 14,-6 0 17,-1 0 19,8 3 21,-8-3 42,0 4 53,1 0 57,0-1 226</inkml:trace>
  <inkml:trace contextRef="#ctx0" brushRef="#br0" timeOffset="83297.91">5743 13947 104,'8'0'148,"-8"0"11,0 0 11,0 0 8,0 0 9,0 0 8,0-4 8,0 4-6,0 0-12,0 0-18,0 0-21,6 0-15,-6-4-11,0 4-8,0 0-7,0-3-4,0 3-6,0 0-3,0-4-2,0 4-2,0 0-3,0 0 0,6-4 0,-6 4 4,0 0 2,0-3 1,0 3 3,0 0 1,0 0 0,0-4 2,0 4 0,0 0-1,0 0-2,0 0-2,0 0-3,0 0-4,6 0-7,-6 0-5,0 0-9,0 0-7,0 0-8,0 0-8,0 0-8,0 0-7,0 0-7,0 0-6,0 0-5,0 0-4,0 0-4,0 0-1,0 4-1,0-4-2,0 0-1,0 0 1,0 3 0,0 1 2,0-4 0,8 4 1,-8-1 1,0 1 3,0 0 1,0-1 0,6 1 2,-6 0-1,0 3-2,0 0 0,0-3 2,6 3-2,-6 0 0,0 1-2,0-1 2,0 0-2,7 1 0,-7 3 0,0-4 0,0 1 1,0 3-1,0-4 0,0 0 1,0 4 0,0-4-2,0 4 1,0-3 1,0-1-1,0 0 1,0 4-1,0-3 0,0-1-1,-7 0-1,7 1-1,0-1-2,0 0-1,0 0 1,-6 1-1,6-5-1,0 5-1,-6-1-1,6-3 0,0 3-1,-8-3-1,8 3-2,0-3 1,-6 3-2,6-3 2,-6 0 0,6-1 0,-6 5 1,6-5 1,-8 1 1,8 0 1,-6-1 0,6 1 0,-6-1 2,6-3 1,-7 4 0,7 0 2,-6-4 1,-1 3 0,7-3 1,-7 0 0,7 0-1,-6 0 0,0 0 0,0 0 0,6 0 0,-8 0 1,2 0 0,0 0-1,-1-3 1,1 3 0,6-4 1,-7 0 1,0 4-2,1-3 1,0-1 1,0 1 0,-2-1 1,2 4-2,0-7-2,-1 3-1,0 0-2,1 1-1,-1-5-1,1 5-1,0-1-2,-1 0-1,0-3-2,1 0 0,0 3-2,-1-3 1,0 3-1,1-4 0,-1 5 0,1-5 1,-1 5 2,1-5 1,-1 5 1,7-4 0,-6-1 1,0 5 0,-2-5 2,8 1 2,-6 3 1,0-3 1,-1 0 1,7-1 2,-6 1 2,6 0 3,-7 3 4,7-3 2,-6 0 1,6-1 3,-7 5 3,7-5 3,0 0 2,-6 5 0,6-4 1,0-1 2,-6 5 2,6-5 1,0 5 0,0-5-1,0 5-1,-8-5-2,8 5-1,0-5 0,0 5-1,0-5 0,0 5 1,8-4 0,-8-1 3,0 5 1,0-5 3,0 5 0,6-5 1,-6 5 2,0-5 3,6 5 1,-6-5 2,7 1 2,-7 3 2,6-3-1,1-1 0,-7 5-1,6-5-3,1 1-2,-1 0-2,0-1-2,2 5-2,-2-4-2,0-1-4,1 1-2,6 3-4,-7-3-1,7 0-3,1 3-2,-2-3-2,2-1 0,-2 1-1,1 3-2,1-3 0,6 4-1,-8-5 0,8 5 2,-1-5 0,1 4 2,-1 0 1,1-3 1,0 4-1,-2-1 1,9 0 2,-7 1-1,6-1 0,-7 0 1,7 1-2,0-1 1,-6 0 0,5 1-1,-5-1-2,6 4 0,-6-4-2,5 1-1,-5 3 0,0-4-2,-1 4 0,1-4 0,0 4 0,-7 0-1,6-3 0,-6 3-1,1-4-1,-2 4 0,-5 0-1,6 0 0,-7-4 0,1 4 0,5 0 0,-4 0-1,-8 0 1,6-3-4,0 3-7,1 0-8,-7 0-9,0 0-10,6 0-12,-6-4-16,0 4-17,7 0-23,-7 0-27,0 0-36,0 0-38,0 0-54,0-3-60,0 3-54,0 0-52,-7 0-24,7 0-8,0 0 2,0-4 7,0 4 13,0 0 17,-6-4 21,6 4 26,6 0 34,-6-3 40,0-1 52,7 4 235</inkml:trace>
  <inkml:trace contextRef="#ctx0" brushRef="#br0" timeOffset="84331.45">5984 14251 33,'0'0'177,"0"-4"19,0 4 14,8 0 13,-8-4 10,0 4 10,0 0 7,0 0 6,0 0 7,0 0-23,0 0-33,0-3-34,0 3-34,0 0-26,6 0-21,-6 0-18,0 0-15,0 0-13,0 0-9,0 3-6,0-3-5,0 0-1,0 4-1,6-4 3,-6 4 6,0-1 6,0 1 7,7 3 8,-7 1 5,6-1 8,-6 0 5,7 4 4,-7 0 4,7 0 1,-7 0 2,6 4-2,-6-4-1,6 4-4,0 3-6,-6-4-6,8 1-5,-8 0-4,6 3-2,-6-3-6,6 3-4,-6 1-4,7-1-3,-7-4-3,7 5-2,-7-1-4,0-4-2,6 5-3,-6-1 0,7-3-2,-7 3-3,0 1-3,6-5-2,-6 1 0,0 3-2,0-3 0,0-1-2,6 1-1,-6 0-1,0-4-4,0 4-2,0-5-3,0 1-4,0 0-4,0-3-7,0 3-6,0-4-8,0 0-7,0 1-8,0-1-9,0 0-10,0-3-10,0 4-10,0-5-8,0 0-7,0 2-16,0-2-16,0-3-22,0 4-23,0-4-21,0 0-24,0 0-28,0 0-34,0-4-16,0 4-7,-6-3 0,6-2 4,0-1 9,-6 1 7,6-2 16,-7 0 21,7 0 26,-6-1 27</inkml:trace>
  <inkml:trace contextRef="#ctx0" brushRef="#br0" timeOffset="84852.64">6037 14262 28,'0'0'166,"0"0"18,0 0 15,0 0 15,0 0 14,0 0 13,0 0 14,0 0 10,0 0 10,0 0-16,0 0-31,0 0-20,0 0-18,0 0-9,0 0-8,0 0-7,0 0-7,0 0-6,0-4-9,0 4-7,0 0-8,0 0-4,0 0-4,6-4-4,-6 4-4,6 0-6,-6-3-7,8 3-5,-2-4-8,0 0-7,1 4-4,0-7-5,-1 3-4,7 1-4,-7-5-7,8 5-7,-2-5-4,-5 5-6,6-4-5,0-1-7,0 0-4,0 1-6,1 0-5,5 3-4,-13-3-3,7 0-5,6-1-6,-5 5-2,-1-5-5,-7 1-5,8 3-7,-2 1-8,-5-5-7,6 5-9,-7 3-10,8-4-11,-8 0-11,1 1-15,-1-1-17,0 4-14,1-4-14,0 4-14,-1-3-13,0 3-12,-6 0-11,8 0-12,-8 0-10,6 0-11,-6 0-11,0 0-8,6 3-9,-6-3-16,0 4-18,0-4-3,-6 4 7,6-1 11,0 5 15,0-5 16,-6 1 17,6 3 17,-8-3 20,2 3 19,6 1 65</inkml:trace>
  <inkml:trace contextRef="#ctx0" brushRef="#br0" timeOffset="85261.85">6213 14525 0,'-6'8'32,"6"-5"121,0 1 12,0 0 10,-8-1 11,8 1 13,0 0 16,0-1 15,-6 1 18,6 0 6,0-4 2,0 3-9,0 1-12,0-4-6,0 4-1,0-4-4,0 0-1,0 3-5,0-3-7,0 0-8,0 0-10,0 0-12,0 4-14,0-4-16,0 0-17,0 0-18,0 0-20,0 0-15,6 0-13,-6 0-10,0 0-7,8 0-5,-8 0-6,6 0-3,-6 0-4,6-4-4,1 4-5,-1 0-4,1-3-3,-1 3-4,-6 0-2,13-4-3,-7 4-3,2-4-3,-2 4-2,0-3-3,1 3-2,-1-4-3,1 0-5,6 4-3,-7-3-4,1-1-4,0 4-5,-1-4-5,0 4-7,1-3-6,0 3-7,-1-4-10,-6 4-12,7 0-16,-1-4-19,0 4-17,-6 0-18,7-3-17,-7 3-15,7 0-11,-7 0-10,0-4-9,6 4-4,-6 0-6,0 0-4,0 0-1,6 0 1,-6 0 3,0 0 4,0 0-7,0 4-11,0-4 0,0 0 5,0 3 10,0-3 11,0 4 11,0-4 11,0 4 12,0-1 10,0 1 12,-6-4 27</inkml:trace>
  <inkml:trace contextRef="#ctx0" brushRef="#br0" timeOffset="85599.24">6187 14947 0,'-7'7'104,"7"4"100,0-4 24,0 1 20,0-1 22,0 0 24,7-3 24,-7 3 22,0-3 18,6-1 6,0 1-1,-6 0-25,8-4-40,-2 3-26,0-3-20,1 0-16,-1 0-14,1 0-17,-1-3-16,7 3-22,-7-4-23,2 0-19,4 1-18,-5-1-14,6 1-14,-6-5-10,5 5-12,-5-5-10,6 5-11,-7-5-9,8 1-8,-8 3-7,7-3-7,-7 0-7,1 3-10,6-3-9,-7-1-8,2 5-12,-2-4-9,7 2-12,-7 2-11,1-5-14,-1 5-12,1-1-18,-7 0-15,6 1-18,0-1-15,2 1-20,-8-1-19,6 0-24,0 4-24,-6-3-23,7 3-26,-7-4-25,0 4-27,6-4-5,-6 4 2,0 0 10,0-3 14,0 3 17,0 0 19,7-4 23,-7 4 26,0 0 31,0-4 33</inkml:trace>
  <inkml:trace contextRef="#ctx0" brushRef="#br0" timeOffset="86267.2">6903 14782 159,'0'-4'204,"6"1"26,-6-1 27,0 0 30,0 1 30,0-1 23,0 4 21,0-4 11,8 0 8,-8 1-27,0 3-46,0-4-32,0 4-27,0-4-23,0 4-21,0 0-26,0-3-28,6 3-30,-6 0-32,0 0-23,0 0-19,0 0-13,0 0-9,0 0-7,0 0-7,6 0-4,-6 3-3,0 1 0,0-4 0,6 4 1,-6-1 1,7 5 2,-7-4 1,0 3 1,7-3-1,-7 7-1,6-4 0,1 0 0,-7 4 0,6 0 0,-6 4 0,6-4 0,-6 0-2,8 3-1,-8 1-2,0-4-1,6 3-1,-6 1-3,0 0 0,6 0-3,-6-1-1,0 1-4,0-4-1,6 3-3,-6 1-3,0-4-3,0 0-4,0 0-5,0 0-4,0-3-2,0 3-1,0-4-1,0 0 1,0 1 3,0-1 3,0-4 2,8 1 3,-8 0 2,0-1 2,0-3 5,0 0 3,0 0 7,0 0 5,0-3 4,6-1 2,-6 0 3,0-3 1,0 0 1,6-4 0,-6 4-2,0-4-5,7 0 0,-1-4 3,-6 4 5,7-4 6,0 0 7,-1 1 7,0-1 10,0-3 12,2 0 9,-2 3 7,0-4 6,7 1 3,-6 4 5,6-5 7,-7 5 2,8-1 0,-8-3-4,7 3-5,-6 4-5,-1-3-7,7 3-11,-7-1-10,1 5-12,0-4-10,-1 4-7,-6-1-6,6 5-5,2-5-3,-8 5-3,6-1-3,-6 1-3,6 3-3,-6-4-2,7 4-2,-1 0-2,-6 4-2,0-4 1,7 3 0,-7 1 0,7 3 1,-1-3 0,-6 3 1,6 0 0,-6 4-2,6-3 1,2 3-1,-8 0 1,6 0 0,-6 0-1,6 0 1,1 0 1,-1 0 0,1 0 2,0 0-1,-1 0 1,-6 0 2,6-4 1,1 4 2,6-4 0,-7 5 1,1-6-1,0 2 0,6-4-3,-7 3-2,0-3-3,8 3-4,-8-3-5,7-4-5,-6 3-8,6-3-11,-7 0-13,7 0-14,0-3-19,-7 3-20,8-4-25,-1-3-30,-7 3-36,7 0-38,0-3-42,-7-1-41,8 2-35,-8-6-28,8 5-12,-8 0-1,7-4 8,-7 3 12,1-3 18,6 0 18,-7 4 27,1-4 31,0 0 37,-1 0 43</inkml:trace>
  <inkml:trace contextRef="#ctx0" brushRef="#br0" timeOffset="94678.13">8720 13448 0,'-6'0'121,"-1"4"47,7-1 12,0 1 13,-6-4 12,6 4 10,-7-4 10,7 3 8,-7 2 8,7-5-13,0 3-25,-6-3-25,6 3-22,0-3-17,0 4-11,-6-4-8,6 4-5,0-4-2,0 0 0,0 0 3,0 4 4,0-4 4,0 0 7,0 0 3,0 0 5,0 0 5,0 3 6,0-3 5,0 0 3,0 0 4,6 0 2,-6 0-2,0 4-4,6-4-7,-6 0-7,7 0-8,0 0-9,-1 0-8,1 0-9,-1 0-8,0-4-10,8 4-8,-8 0-9,7 0-10,0-3-7,0 3-9,1-4-7,-2 4-6,2-4-6,5 0-6,-6 4-4,6-3-2,1 0-4,-1-2-4,-5 2-3,6-1-1,-2 0-5,9 1-3,-7-1-6,-2 0-6,2 1-7,0-1-7,-7 1-7,7-1-10,-1 0-10,1 4-13,-8-3-15,8-1-16,-7 4-17,0-4-18,0 4-20,1 0-23,-8-3-23,6 3-23,-5 0-23,0 0-24,-1 0-26,1 0-20,-1 0-21,1 3-26,-7-3-26,7 4-6,-7 0 5,0-4 14,-7 3 17,7 5 24,-7-5 26,1 4 29,6 1 31,-13-1 30,6 0 32</inkml:trace>
  <inkml:trace contextRef="#ctx0" brushRef="#br0" timeOffset="94912.44">9006 13723 0,'-6'11'169,"-7"3"68,0 2 24,6-2 27,-5 1 26,6-1 22,-8 1 20,8-4 18,-8 0 15,8 3 6,-1-3-1,-5-3-30,5 3-47,0-3-30,1-2-23,0 2-18,6-1-14,-7 1-16,7-5-19,-7 1-13,7 0-12,0-1-11,0 1-8,0 0-7,0-4-8,0 0-8,7 3-11,0-3-8,-1-3-12,0 3-8,8 0-8,-2-4-9,1 0-8,7-3-8,-6 3-6,11-3-9,-5 0-9,0-1-12,6-2-14,-1 2-14,1-3-16,0 3-16,1-3-14,-1 1-18,0-1-22,-7 0-28,7 0-32,0 3-35,-6-3-35,-1 4-46,1 0-51,-1 0-59,1-1-62,-8 5-39,2-2-24,-1-2-7,-6 3 1,6 4 12,-7-3 17,0-1 25,-6 4 30,0-3 34,0 3 35,-6 0 46,0 0 52</inkml:trace>
  <inkml:trace contextRef="#ctx0" brushRef="#br0" timeOffset="95746.43">3216 15295 56,'0'7'165,"-6"0"11,6 0 9,0-3 10,-6 3 11,6-2 10,0-2 11,-7 0 9,7 5 7,0-8-20,0 4-34,0-1-24,-6 1-15,6-4-7,0 4 1,0-4 2,0 0 5,0 3 5,0-3 3,0 0 0,6 0-1,-6 0-3,0-3-2,7 3-4,-1-4-3,-6 0-6,6 1-6,2-1-8,4-4-7,-5 2-9,6-2-10,-7-3-10,7 4-10,1-4-5,5-4-3,-6 0-4,6 1-3,1-1-3,0-3-2,-1 0-6,7-5-3,-6 5-4,6-4-3,0 0-5,0 0-5,0 0-5,6 0-5,-6 0-6,7 0-5,-7 0-2,7 0-4,-7 4-2,0-4-1,7 3-3,-7 5-1,0-4-1,-1 3-4,1 4 1,1-4 0,-7 4 1,6 1 0,-7-1 0,1 3-1,-2-3 0,2 4-1,-6 0-2,5-1-2,-6 4-1,6-3-1,-5 3-3,-1 1-5,-7-1-2,7 0-7,0 1-3,-7-1-6,2 4-6,-2-4-6,0 4-5,1-3-5,-1 3-8,-6-4-6,7 4-10,-1 0-13,-6-4-22,0 4-28,7 0-29,-7 0-30,0 0-25,6 0-22,-6 0-26,0 0-27,0 0-28,0 0-30,0 0-12,-6 0-1,6 0 7,-7 0 13,7-3 23,-6 3 31,-1 0 33,7-4 33,-6 4 32,-1-3 43</inkml:trace>
  <inkml:trace contextRef="#ctx0" brushRef="#br0" timeOffset="96030.65">3985 14482 247,'0'-5'315,"-6"2"37,-1-1 25,1 1 19,0-1 15,6 4 11,-8-4 7,8 4 8,-6-3 5,6 3-25,-6 0-41,6-4-56,0 4-67,0 0-58,0 0-59,6-4-37,-6 4-27,6 0-20,-6-3-14,8 3-12,4 0-8,-5-4-7,6 4-4,-6 0-3,11 0-3,-4 0-2,-1 0-3,7 0 0,-1 0 0,-6 0 1,7 4 1,-1-1 1,1 1 0,0 0 0,-1-1 0,0 5-1,0-5-1,-5 4 2,6 1 1,-1 0 1,-6-1 2,0 0 0,0 4 1,0-4 0,0 4 1,-7 0 1,8-3 0,-8 3 1,0 0 2,-6-1-2,8 1-3,-2 5-5,-6-6-6,0 1-8,0 4-8,-6-4-12,6 4-9,-8-4-16,8 3-17,-6-3-29,0 4-33,-1-4-42,0 0-45,1 4-48,-1-4-49,1 3-39,-7-3-34,6 0-14,1 4-4,0-4 3,-8-4 8,8 4 13,-1 0 15,-5-4 29,5 4 32,0-4 41,1 4 44</inkml:trace>
  <inkml:trace contextRef="#ctx0" brushRef="#br0" timeOffset="96798.73">1640 16779 0,'0'0'85,"0"3"194,0 1 49,0-4 31,0 4 23,0-4 12,0 3 11,0-3 3,0 0 4,0 4-1,0-4-1,0 3-38,0-3-60,7 4-58,-7-4-59,7 0-50,-7 4-47,6-4-29,1 3-21,-1 1-11,1 0-8,6-1-5,-7 1 0,8 0-2,-2-1 1,8 1 1,-7 3 0,7-3-2,-1 3-3,-6-3-5,6 3 0,1-3 0,0 3 1,-1-3 4,-6-1 2,6 1 5,1 3 5,-7-3 9,7 0 8,-8-1 10,2-3 8,-1 5 12,0-2 10,0-3 8,0 0 6,-6-3 3,5 3 2,-5-5-1,6 2-1,-6-1-4,-1-3-4,0-1-6,-6-2-10,7-1-10,0 0-11,-7-4-12,0 0-12,6-3-12,-12 4-11,6-5-10,0 1-6,-7-4-8,7 3-4,-7-3-8,1 4-6,6 0-8,-6-4-6,-1 3-11,1 1-10,-1 0-11,7 3-11,-7 1-12,1-1-12,6 4-12,-6 0-14,6 0-15,0 0-20,-7 3-31,7-3-38,0 4-31,0 0-29,0 3-21,0-3-16,7 3-18,-7 1-17,6-1-19,-6 0-16,6 4-2,1-3 6,0 3 15,-1 0 20,1-4 32,-1 4 43,0 0 38,1 0 36,6 4 30,-7-4 81</inkml:trace>
  <inkml:trace contextRef="#ctx0" brushRef="#br0" timeOffset="97235.52">2415 16397 118,'0'0'234,"0"0"27,0 0 22,-6 0 21,6 0 22,-6 0 20,6 0 16,-7 0 13,7 0 11,-6 0-17,-1 0-29,0 0-38,1 0-44,0 4-35,0-4-27,-2 0-23,2 4-17,0-4-20,-8 3-19,8-3-17,-1 4-15,-5 0-12,5-1-11,-6-3-8,7 4-8,-1 3-7,-6-3-8,6 3-5,-5-3-8,5 3-5,0 0-6,-5 1-2,4-1-3,2 0-1,0 5-1,-1-1-2,1-4 1,6 8-2,-7-4 0,7 3-3,0-3-3,0 4-4,0-1-3,7 1-5,-7 3-5,6-3-4,1 4-7,5-5-4,-4 1-4,4-1-2,2 1-4,-2 0-1,1-4-3,1 3 2,-2-2 1,8-1 6,-7-4 7,7 0 5,-8 0 8,2 1 7,5-5 9,-6 1 9,0 0 7,1-4 8,-2 0 9,2 0 8,-2-4 7,-5 0 7,6 1 7,-6-1 3,-1-3 4,0 0 5,-6-4 4,7 0 4,0-1 3,-7 1 1,0 0 0,0-3-2,0 3-2,0-4-4,-7 1-2,7 3-3,0-4-5,-7 4-3,7-4-5,-6 4-6,6 0-5,0 0-8,-6 4-7,6-1-8,0-3-7,-7 4-6,7 4-7,0-5-5,0 5-6,0-1-6,7 0-6,-7 1-7,6 3-4,-6-4-6,6 4-6,1 4-5,0-4-5,-1 3-6,7 1-5,-7 0-5,8-1-5,-2 1-8,2 3-8,-2 0-15,2-3-20,-1 3-16,-1 1-12,2-1-17,-2 0-20,2 1-19,-1-1-21,0 0-17,0 1-19,-1-4-28,2 3-33,-8-3-17,7-1-8,1 1 8,-8-4 18,6 0 16,-4 0 17,4 0 21,-5-4 27,6-3 24,-6 3 27</inkml:trace>
  <inkml:trace contextRef="#ctx0" brushRef="#br0" timeOffset="97667">2820 16397 0,'-14'4'22,"8"-4"215,0 0 49,-2 4 37,2-4 34,0 0 23,0 0 17,6 0 17,-7 0 16,7 0 14,-7-4 14,7 4-24,0-4-45,0 4-41,7-3-44,-7-1-46,0 0-48,7 1-37,-7-1-33,6 1-24,0-1-17,0 0-18,2-3-15,4 7-15,-5-4-15,6 1-13,-6-1-10,5 4-6,2-4-6,-2 4-1,8 0-1,-7 4 0,7-4-3,-8 4-1,2-1-3,5 1-4,-5 3-4,-2-3-4,8 3-4,-7 0-3,0-3-3,0 3-4,0 1-3,-6-1-3,5 0 1,-5 1 0,6-1 0,-6-3 5,-1 3 4,0-3 11,1-1 13,-7 4 14,7-7 15,-7 4 11,6 0 4,-6-4 5,0 0 2,0 0 3,0-4 1,0 0 0,-6 1 0,6-4-2,0-1-2,-7-3-5,0 0-10,1 0-9,6-3-14,-6-1-9,-1 1-7,1-1-5,-1-4-5,0 5-6,1-1-6,0 0-9,6 1-7,-7-1-11,7 1-12,-7 3-10,7 0-13,-6 0-16,6 3-19,0-3-29,0 4-35,-6-1-33,6 1-31,6 0-24,-6 3-20,0-3-15,0 3-14,6 1-20,1-1-20,-7 0-12,7 4-8,-1-3 7,7 3 14,-6-4 30,-1 4 38,1 0 36,5 0 36,-5 0 29,6 0 26</inkml:trace>
  <inkml:trace contextRef="#ctx0" brushRef="#br0" timeOffset="97837.82">3315 16134 0,'12'0'109,"1"0"49,-6 0 16,6 0 19,1 0 22,-8 0 27,0 0 27,7 0 27,-6 0 26,-1 0 2,1 0-12,-7 0-10,6 3-11,0-3-5,2 4-6,-8-4-6,6 7-8,-6-3-15,6-1-16,1 5-22,-1-1-25,-6 0-24,7 1-24,-1 3-23,1 0-20,-1 0-19,1 0-15,0 0-13,5 4-11,-5-5-14,0 5-13,5 0-17,-5-4-14,-1 3-15,1 1-17,0-4-22,5 0-24,-4 4-39,-2-4-48,0-4-46,-6 4-47,6-4-57,1 1-60,-7-5-26,0 1-11,0-4 1,0 0 4,0 0 10,0-4 11,-7 1 18,7-5 23,-6-3 37,0-3 46,0-1 46,-2-3 206</inkml:trace>
  <inkml:trace contextRef="#ctx0" brushRef="#br0" timeOffset="97988.01">3419 15895 10,'-7'-7'222,"1"0"20,-1-1 11,7 5 7,-6-1 3,-1 0 2,1 4 0,0-3-4,-2 3-8,8 0-22,-6 0-30,0 0-63,6 0-80,-7 0-61,7 3-50,-7-3-36,7 4-29,0-4-28,-6 4-25,6-1-29,0-3-31,0 4-12,6 0 0,-6-1 6,0 1 9,0-4 14,7 4 14,-7-1 17,7 1 14,-7 0 17,6-1 110</inkml:trace>
  <inkml:trace contextRef="#ctx0" brushRef="#br0" timeOffset="98395.64">3887 15980 62,'14'3'181,"-8"1"24,7 0 26,-7-1 32,2 1 37,-2-4 30,0 4 25,-6-1 18,6 1 13,-6 0-14,8-1-28,-8 1-26,-8-4-23,8 4-19,0 3-13,-6-4-20,6 1-18,-6 0-29,0 4-32,-2-5-28,2 5-23,0-5-18,-1 5-17,-6-1-10,6-4-11,1 5-9,-7-1-9,6-3-7,1 3-7,0 0-8,-7 1-6,6-1-7,0 0-5,1-3-5,0 3-5,-2 0-6,8 1-5,-6-1-4,6 0-4,-6 1-5,6-1-6,0 4-3,0-3-4,0-1-4,6 0-3,-6 1-6,6-1-8,2 0-3,-8 1-4,12-5 2,-5 4 1,0 1 3,6-5 2,-7 1 4,7 0 6,-6-4 3,5 3 5,2-3 5,-1 0 7,-1 0 10,2 0 13,-2-3 9,-4-1 12,4 0 7,1-3 8,1 3 8,-2-3 7,-6 0 6,8 0 7,-8-4 7,8 3 8,-8 1 5,1 0 5,-1-4 4,0 3 2,1 1 1,0-1-2,-1 1-2,-6 0-3,6 3-5,-6-3-7,7 3-7,-7-3-7,7 3-9,-7 1-12,0-1-11,0 4-14,0-4-11,6 1-13,-6 3-10,0 0-10,7 0-9,-7 0-10,6 0-15,-6 0-13,0 0-17,6 3-17,-6-3-21,7 4-21,0-4-31,-1 4-34,-6-1-34,6 1-37,2-4-38,-2 4-36,-6-1-17,6 1-2,1-4 6,-1 3 13,-6-3 14,7 4 19,-7-4 23,6-4 25,1 4 35,-7 0 39</inkml:trace>
  <inkml:trace contextRef="#ctx0" brushRef="#br0" timeOffset="98768.69">4305 16031 129,'0'-11'294,"6"4"46,-6-1 35,6 5 24,-6-5 19,7 1 14,-7 3 8,7 1 8,-7-1 5,0 0-17,0 1-29,0-1-50,6 4-59,-6-4-64,0 4-70,0 0-47,0-3-36,0 3-27,0 0-20,0 0-13,6 0-9,-6 3-9,0-3-6,0 4-6,7-4-4,-7 4-6,0 3-3,6-3-5,-6-1-2,7 5-6,-7-1-3,7 0-7,-1 1-6,-6 3-9,6-4-9,-6 4-13,8-3-14,-2 3-19,-6 0-22,6-4-16,-6 0-15,7 4-8,-7-4-2,6 1 6,1-1 11,-7-3 17,0 3 22,6-3 25,-6-4 30,7 3 29,-7-3 33,0 0 32,6-3 34,-6 3 28,6-4 26,-6-3 21,0 3 15,8-3 9,-8-4 6,6 0-1,-6 3-1,0-6-8,6 2-6,-6 1-9,7-3-8,-7-1-4,6 1-4,-6-1-4,0 4-4,7-4-7,-7 5-5,6-5-10,-6 4-9,0 0-11,7 0-11,-7 3-12,6 1-13,-6 0-11,0-1-10,0 1-10,7 3-8,-7 1-5,7-1-4,-7 0-4,6 1-3,-6 3-4,6 0-4,-6 3-3,7-3-6,0 4-3,-1 0-5,0-1-7,1 1-5,-1 3-9,1 1-8,0-1-10,-1 4-10,8-4-11,-8 5-15,0-5-22,0 4-28,1 0-36,6 0-36,-6 0-33,-1 0-29,0 0-35,2-4-39,-2 4-19,0 0-9,0-4 0,1 0 5,0 1 11,-7-5 13,6 5 26,1-5 31,-1 2 39,-6-5 41,7 0 39,0 0 190</inkml:trace>
  <inkml:trace contextRef="#ctx0" brushRef="#br0" timeOffset="99014.47">4858 15833 0,'7'-7'22,"-7"-4"218,6 4 36,-6-4 26,0 3 22,0 1 17,0 0 10,0 3 12,0-4 10,0 5 10,-6-1 7,6 0-25,-7 4-43,7-3-48,-6 3-48,-1-4-35,0 4-29,1 4-22,0-4-18,-2 0-11,2 3-8,-6 1-10,5 0-7,0-1-8,-6 5-8,7-1-8,-8 1-9,8-1-8,-6 0-6,5 1-9,0 3-6,1-4-7,-1 4-3,1 0-6,-1 0-2,0 0-6,1 0-7,6 0-10,0 0-9,-6 0-13,6 4-12,6-4-16,-6 0-17,0-1-16,6 5-16,1-4-20,0 0-19,-1 0-26,1 0-28,6-4-32,-6 4-34,5-4-34,2 4-36,-2-3-20,1-4-15,7 3 2,-8-3 9,2-1 12,6 1 15,-7 0 19,7-4 18,-2 0 26,-4 0 29,5-4 34,1 4 132</inkml:trace>
  <inkml:trace contextRef="#ctx0" brushRef="#br0" timeOffset="99386.99">5132 15991 152,'6'-8'243,"-6"1"27,0 3 24,7-3 18,-7 0 19,0 3 12,0 1 10,0-1 9,0-3 5,-7 3-21,7 0-40,0 1-48,0 3-51,0-4-42,0 0-36,-6 4-28,6-3-25,0 3-23,0-4-24,0 4-16,0 0-12,0 0-8,0-4-8,0 4-5,0 0-2,6 0-5,-6 4-5,7-4-5,-1 0-4,-6 0-4,6 0-5,1 0-3,0 4-1,-1-4-4,0 0-2,8 0-5,-8 0-4,1 3-2,-1-3-1,1 0 2,-1-3 3,1 3 6,-1 0 6,0 0 8,2-4 11,-2 4 9,-6-4 11,6 0 9,-6 1 9,0-1 11,7-3 10,-7 3 10,0-3 12,-7-1 8,7 1 10,0 0 7,-6-1 7,0 1 8,6-4 7,-8 4 6,2-4 6,0 4 6,-1-1 3,1 1 3,-1 0-1,-6-1-3,7 1-4,0-1-3,-2 5-3,-4-1-4,5 0-4,0 4-5,-5 0-5,5 0-4,1 0-5,-8 4-3,8 0-4,-7-1 0,6 5-2,1-1 1,0 1-1,-1 3 1,-6-4 0,6 8-1,7-4-3,-6 3-1,0 1-4,6-1-3,-8 1-3,8 0-5,0 3-4,0-3-3,0 0-5,8 3-3,-8-4-5,6 5-3,0-5-5,1 1-5,6-1-6,-6-3-6,5 5-8,-5-6-8,6 1-9,0 0-13,0 0-13,6-3-18,-5-1-19,-2 0-25,8-3-24,-7 0-31,7-4-31,0 3-34,-8-6-34,8 3-37,-1-4-44,-5 0-43,5-3-46,1 0-18,-1-1-2,0-3 7,-5 0 15,5 0 20,1-3 25,0-4 28,-1-1 32,0 1 35,1-4 36</inkml:trace>
  <inkml:trace contextRef="#ctx0" brushRef="#br0" timeOffset="102494.35">10981 13016 0,'0'0'30,"0"-4"73,0 4 6,0-3 4,0 3 4,6 0-1,-6-4-3,0 4-6,0 0-8,0 0-10,0-4-10,0 4-11,0-3-10,0 3-10,6-4-8,-6 4-4,0 0-3,0-4-4,0 4-1,6-3-1,-6-1 0,0 4-2,7-4 0,-7 4 2,7-3-1,-7-1 1,6 4 2,-6-4 2,0 1 4,7 3 2,-7-4 4,0 0 6,6 4 3,-6-3 7,0 3 7,6-4 8,-6 4 8,0-4 11,0 4 11,0-3 12,0 3 11,8-4 10,-8 4 11,0 0 7,0-3 7,0 3 4,0 0 3,0-4-2,0 4-2,0 0-6,6-4-6,-6 4-9,0 0-11,0-3-11,0 3-11,6-4-12,-6 4-12,0 0-11,0-4-8,0 4-8,0-3-8,6 3-4,-6-5 0,0 5-1,0-3-2,7 3-4,-7 0-2,0-3-4,0 3-3,0 0-4,7-4-1,-7 4-5,0 0-5,0 0-3,0 0-1,0 4-4,0-4-3,-7 3-1,7 0-3,-7 2 1,1 2 0,0 0 1,0 1 1,-8 2-1,8 1 2,-7 4 0,-7 0 2,8-1 0,-8 4 0,6-3-2,-5 7 0,-7-3 1,6-1-2,1 4 1,-7 0-3,6 0 1,-6 0-1,7 0-1,-7 0 0,0 0 0,6-4 1,1 4 0,-1 0-1,1-3 0,-1-1-1,0 0-1,7 0 1,-6 1 0,6-5 1,-1 5 0,2-5 2,5 1 2,-6-4 2,7 0 3,-1 0 5,1 0 2,-1 0 6,0-4 7,1 4 8,6-3 8,0-1 9,0 0 9,0 0 8,0 1 9,0-5 7,6 5 4,-6-1 7,7-3 2,0 3 4,6 0 2,-7-3 2,7 4-2,0-1-2,1 0-4,-2 1-5,8-1-5,-1 0-7,-5 1-6,5-1-4,7 4-6,-6-4-5,-1 0-5,1 4-5,6 0-6,-6-3-5,-1 3-4,7-1-5,-6 1-6,6-3-3,-7 3-4,1 0-3,6-4-3,-7 4-4,-6 0-3,6-3-3,1 3-7,-7-4-11,0 0-11,6 0-14,-5 1-13,-8-1-14,7 0-14,-6 1-15,6-5-18,-7 5-17,1-5-20,0 1-19,-1 0-21,-6 0-18,6-1-29,1 1-35,-7 0-37,7-1-40,-7-3-48,0 0-53,0 4-21,0-4-8,6-4 6,-6 4 12,0-3 17,0 3 18,6-4 20,-6-3 19,0 3 36,7-4 43,-1 5 47,-6-8 160</inkml:trace>
  <inkml:trace contextRef="#ctx0" brushRef="#br0" timeOffset="102986.8">11742 13122 64,'0'-7'195,"6"-4"30,-6 4 32,0-1 34,7 1 35,-7 0 25,0-1 20,0 5 12,0-5 9,7 5-20,-7-1-36,0-4-34,0 5-37,0-1-28,0 4-26,6-4-29,-6 4-28,0-3-34,0 3-31,0 3-23,6-3-13,-6 0-10,0 4-4,8 0-2,-8-1-2,0 5 1,6-1 2,-6 4 1,6 0 3,-6 0 0,7 0-2,-7 4-1,6 0-1,-6 3-5,0-4-3,7 5-4,-7-1-3,6 4-3,-6-3-4,0 2-3,0 1-4,0 0-2,0 1-2,7-1-1,-7-1 1,0 1-3,0 0-3,0 0-4,0 0-5,0 0-7,0 0-7,0 0-6,0-3-10,-7-1-7,7 4-9,0-8-12,0 5-14,0-4-23,0-1-28,0 1-31,0-4-30,0 3-23,0-6-18,0 3-12,-6-4-13,6 4-10,0-7-10,0 3-15,0-3-16,0-1-16,0-3-14,0 0 10,0 0 18,0 0 28,0-3 30,0-1 26,0-3 23,0-1 18,0 1 18,6-4 18,-6 0 137</inkml:trace>
  <inkml:trace contextRef="#ctx0" brushRef="#br0" timeOffset="103286.07">11898 13173 0,'0'-7'18,"0"0"209,0-1 43,0 1 40,-6 3 36,6 1 25,0-4 19,0 3 16,0 0 11,0 1 12,0-1 11,-7 0-28,7-3-49,7 7-40,-7-4-34,0 1-39,6-1-39,-6 0-35,7 1-34,-7-1-21,7 0-16,-1 1-10,0-5-10,1 8-9,0-7-7,5 3-9,-5 1-6,6-1-6,0 1-8,1-2-4,-2 5-4,1-3-4,0-1-3,0 0-4,1 1-3,4-1-4,-4 4-4,-1-4-6,7 4-8,-8-3-6,2-1-9,5 4-8,-6-3-7,0 3-9,1-4-11,-2 4-11,1 0-10,0-4-11,0 4-12,-7 0-13,8 0-10,-8 0-18,0 0-17,1 0-30,0 0-34,-1 4-30,1-4-30,-7 0-22,0 4-23,0-1-29,0-3-34,0 4-12,0-1-1,-7 5 6,1-5 7,-1 1 19,0 3 22,-5 1 34,6-4 42,-8 3 37,1 0 35</inkml:trace>
  <inkml:trace contextRef="#ctx0" brushRef="#br0" timeOffset="103497.55">11989 13243 147,'-12'11'205,"-2"0"31,1 0 32,1-4 34,5 4 34,0-3 25,-5-1 17,5 0 15,0 0 11,1 1-27,-1-5-45,1 2-30,6 2-22,-6-3-18,6-1-17,-7 1-23,7 0-26,0-4-28,-7 3-30,7 1-18,0-4-14,0 3-10,0-3-6,0 0-7,7 4-5,-7-4-6,0 0-7,7 0-7,-1 0-8,0 0-8,-6 0-6,13 0-5,-6 0-6,0 0-5,5 0-6,2 0-7,-2 0-7,-5 0-11,13-4-13,-8 4-13,2 0-17,5-3-15,-6 3-15,6 0-16,-5-4-18,5 4-34,-6 0-40,7 0-45,-7 0-49,0-3-40,0 3-38,0 0-33,0 3-32,0-3-9,-7 0 5,8 0 8,-8 4 12,0-4 15,1 3 16,-7 1 33,7-4 42,-7 4 46,0-1 46</inkml:trace>
  <inkml:trace contextRef="#ctx0" brushRef="#br0" timeOffset="103731.64">11892 13562 63,'-26'14'245,"7"-3"31,-1 0 26,7 4 25,0-4 26,0 0 21,-1 0 23,2 0 19,5-3 19,7 2 4,-7-2-5,7 3-43,0-4-63,7 0-41,-7 1-27,7-5-22,5 5-21,-4-5-20,11 5-20,-6-5-19,0 1-19,7-1-17,-8 1-16,8-4-15,-1 4-14,1-1-11,0-3-12,-1 5-9,1-5-8,0 0-8,-2 3-5,-4-3-6,5 0-5,-5 4-8,4-4-8,-4 0-11,-1 0-12,0 4-13,0-4-13,-7 0-17,8 3-16,-8-3-20,7 0-22,-7 0-25,1 4-28,0-4-32,-7 3-33,6-3-41,0 0-41,-6 4-39,8-4-36,-8 4-27,0-4-22,6 3-2,-6-3 7,0 4 14,0-4 19,0 0 24,-6 4 27,6-4 31,0 0 35,0 0 44,0 0 56</inkml:trace>
  <inkml:trace contextRef="#ctx0" brushRef="#br0" timeOffset="104149.78">12360 13789 103,'8'0'189,"-8"0"19,6 0 18,0 0 17,-6 4 18,7-4 19,-7 0 20,6 3 19,-6-3 21,0 0-16,7 4-32,-7-4-25,0 4-21,7-4-15,-7 3-9,0 1-11,0 0-11,6-1-11,-6 1-11,0 0-15,0 3-13,6 0-15,-6 1-16,0-5-13,0 8-13,6-4-9,-6 1-9,0 3-10,0 0-8,8 0-9,-8 0-8,0 0-5,0 0-6,0 0-6,0 0-8,0 3-9,6-3-10,-6 0-11,0 4-11,0-4-10,0 0-11,0 0-9,0 0-11,0 0-12,0 0-9,0-4-8,6 1-9,-6 3-2,0-4-4,0-3 0,0 3 0,0-3 5,7-1 7,-7-3 7,0 0 9,7 0 12,-7-3 13,6-1 13,1-3 14,-1-1 12,0 1 12,1-4 12,0-3 12,-1 3 15,0-5 14,8 2 15,-8-4 13,7 3 14,-7-3 11,8 3 12,-8-3 8,8 0 7,-2 3 8,1 0 5,-6-3-1,6 7-3,-7-4-5,8 4-10,-8 0-9,7 0-11,-6 0-12,-1 4-11,7 0-12,-7 3-12,1 0-11,0 1-9,-1-1-11,0 4-7,1 0-5,0 0-4,-1 4-3,-6-1 1,7 5-1,-1-5 0,0 5-2,1-1-4,0 4-5,-7-4-6,6 4-10,-6-4-12,6 4-13,2 0-17,-8 0-20,6 0-22,-6 1-24,0-1-28,6-4-31,-6 4-30,7-4-33,-7 4-29,0-3-25,6-5-35,-6 4-37,0-3-25,0 0-17,7-4 2,-7 0 11,0-4 18,6 0 22,-6 1 26,0-8 29,7 4 32,-7-8 34,0 0 31,6-3 91</inkml:trace>
  <inkml:trace contextRef="#ctx0" brushRef="#br0" timeOffset="104699.72">12869 12840 0,'0'-4'220,"0"4"61,0-3 41,0-1 30,0 1 21,6 3 18,-6-4 15,0 0 14,7 1 13,-7-1 3,6 0 0,1 1-40,-1-1-58,7-3-50,-6 3-46,0 0-45,5 1-41,2-5-29,-2 5-23,1-1-17,1 4-16,-2-4-14,2 4-15,-2-4-13,2 4-11,-8 4-10,7-4-8,1 4-5,-8 0-2,0 3 0,7 0 0,-6 1-2,-7 3-1,6-4-1,1 4 2,-7 3-1,0-3 1,0 4 1,-7 0-1,7-1 0,-6 1 1,6 0 1,-7-4 1,-6 3 1,7 1 0,0 0 0,-2-1 3,2-3-1,0 0 0,-1 0 1,1 0 1,-1-4 2,0 5 2,1-5 4,6 0 5,-6 1 2,6-5 2,0 1 3,0 3 1,6-3 2,-6-4 0,6 4 2,1-4 1,0 3-2,-1-3 1,7 0-4,1 0-5,-2-3-8,1 3-11,0-4-11,0 4-15,1 0-14,5-4-15,-6 1-12,0 3-14,7-4-21,-8 0-26,2 4-41,-2 0-47,2-3-41,-1 3-36,-1-4-35,2 4-32,-8-4-26,7 4-24,-6 0-6,6 0 2,-7-3 7,0 3 11,2 0 20,-2-4 25,0 4 40,-6-4 49,6 4 40,2 0 67</inkml:trace>
  <inkml:trace contextRef="#ctx0" brushRef="#br0" timeOffset="105162.54">13573 12800 0,'6'-11'71,"0"0"169,-6 4 40,6-5 34,-6 5 32,8 0 21,-8-4 17,0 3 12,6 1 13,-6 0 11,0 3 14,0-3-35,0 0-56,0 3-42,0 0-37,0 1-35,0-5-36,0 8-32,0-3-30,0-1-21,0 0-16,0 4-14,0-3-12,0 3-12,0 0-10,0 0-7,0 0-4,0 3-2,0-3-3,0 4-1,6 0-2,-6-1 0,0 5 1,7-1-1,-7 4 1,6-4 1,1 8 2,-7-4-1,13 3-1,-7 1-3,0 4-4,8-5-4,-8 5-4,8 2-2,-1-2-3,-1 3-1,2-4-2,-2 8-1,2-8 0,-1 4-2,6 0 2,-6 0-3,7 3 0,-1-6-1,-6 3-1,6 0-1,-5 0-2,5-4-4,-6 4-1,7-4-4,-7-3-1,0 4-2,0-5 0,0 1-2,-7-1-1,8 1 1,-8 0 0,0-4 1,2 0 0,-2 3 1,0-2 3,-6-1 2,0 0 3,0 0 5,0-1 2,0 1 3,0-3 3,0 3 4,-6 0 3,0 0 4,-2 0 5,2 3 5,0-3 3,-1 1 4,0 2 4,-6-3 2,7 4 2,-7-4 2,6 3 1,-5 1 0,-2-1 0,1 1-2,7 3-1,-7-3-4,0 0-3,7 0-3,-8 3-4,8-4-4,-7 5-3,6-5-3,-6 1-4,7 0-2,0-1-2,-2 1-2,2 0-3,0-4-6,-1 3-9,0-3-9,1 0-12,6 0-16,-6 0-19,6 0-19,-7-4-20,7 1-20,-6 3-21,6-3-32,-7-5-41,7 4-56,0-3-63,-7 0-63,7-1-61,0-3-27,0 4-8,-6-8 5,6 4 12,0-3 18,0-1 17,0-4 20,0 2 21,6-6 32,-6 1 39,7 0 57,0 0 193</inkml:trace>
  <inkml:trace contextRef="#ctx0" brushRef="#br0" timeOffset="105463.88">14589 13309 174,'0'-4'315,"0"1"38,0-1 28,0 0 20,0 4 20,0-3 18,0-1 17,0 4 14,0-4 15,0 4-5,0-3-15,6 3-53,-6-4-73,0 4-60,6 0-52,0 0-32,-6-4-22,14 4-17,-8 0-15,1-3-15,6 3-14,6 0-13,-5-4-10,5 4-11,1 0-11,-1 0-8,0-4-10,1 4-9,6 0-7,1-3-10,-8 3-14,7 0-14,-6-4-16,5 4-18,-5 0-19,6-4-22,-6 4-25,-1 0-22,1 0-24,0-3-26,-1 3-30,-6 0-48,0 0-60,-1 0-51,2-4-50,-1 4-39,-7 0-34,1 0-10,-1 0 5,1-3 12,-7 3 17,0 0 20,6-4 21,-6 0 26,0 1 29,0 3 48,0-8 59</inkml:trace>
  <inkml:trace contextRef="#ctx0" brushRef="#br0" timeOffset="106295.79">16444 12752 0,'7'-7'154,"-1"-1"98,1 1 24,0 0 26,-1-1 23,0 1 20,8 0 15,-8 0 11,0-1 10,1 1 9,-7 0 5,6-1-48,1 5-80,0-1-51,-7-3-40,6 3-31,-6 0-27,6 4-26,-6-3-26,0 3-17,8-4-14,-8 4-11,0 0-10,0 4-7,-8-4-4,8 3-3,0 5-1,-6-5 1,0 5 1,-1 3 2,0-4 3,1 8 2,-7-4 0,0 3 1,0 1-1,0 3 0,-7 1-1,8-1-1,-8 0-4,0 4 1,7-4-1,-7 4 1,2-3-1,-2 2 0,0-2-2,1 3 1,-1-4-1,0 1 0,7-1-1,-6-4 1,6 1 0,-1 0 1,8-4 4,-7 0 3,0 0 6,7-4 6,-1 4 9,1-3 10,0-1 9,6-3 9,-8 3 9,8-3 10,0-1 8,8 4 8,-8-7 12,6 8 7,7-5 8,-7 1 6,7 0 4,0-1-1,7 1 0,0 3-4,-1-3-5,1 3-4,6 1-6,-7-4-4,7 3-6,6 0-6,-5 1-8,5 3-8,-6-4-9,7 0-9,-7 4-8,0 0-9,7 0-7,-7 0-5,-1 0-6,9 0-3,-9 0-6,-5 0-2,6 4-6,0-4-1,-7 0-5,1 0-3,-7 3-6,7-3-7,-8 0-9,8 0-10,-6 0-10,-2 0-13,-5-4-12,6 4-15,-7-3-16,1 3-16,-1-4-18,0 1-18,2-1-17,-2 0-14,-6-3-16,6 3-24,-6-3-31,7 3-36,-7-3-42,0 0-43,0-1-46,0-3-25,0 4-16,0-4 3,0 0 9,-7 0 14,7-4 15,0 4 17,0-7 19,0 3 31,0-3 38,0 3 47,0-7 88</inkml:trace>
  <inkml:trace contextRef="#ctx0" brushRef="#br0" timeOffset="106595.48">17330 12712 139,'0'-15'265,"7"4"33,-1 0 30,-6 0 26,6 0 20,2 4 17,-8 0 12,0-4 8,6 7 5,-6-4-15,6 1-28,-6 3-56,0 1-74,0-1-47,6 1-35,-6-1-29,0 4-27,7 0-22,-7 0-19,0 4-12,7-4-11,-7 3-6,6 4-3,-6-3 0,7 8-1,-7-5 0,6 4 2,-6 0-1,6 3-2,-6 1-3,8 0-3,-8 3-2,0-4-2,6 8-1,-6-3-4,0-1-2,0 4 0,0 0-3,0 0-1,0 0-2,0 0-4,0-3-5,0 3-7,-6-1-9,6 1-9,0 0-13,-8-4-11,8 1-15,0-1-15,-6 4-18,6-7-21,-6 3-25,6-3-27,-7-1-32,7 1-36,0-4-30,-6 0-28,6 0-37,0-3-38,0 3-16,-7-4-2,7-3 6,0-1 11,-7 1 16,7 0 19,0-4 24,0 0 26,0 0 34,0-4 36</inkml:trace>
  <inkml:trace contextRef="#ctx0" brushRef="#br0" timeOffset="106909.31">17473 12712 0,'0'-7'47,"0"-1"176,0 1 39,0 0 35,-6-1 38,6 5 27,0-5 18,0 5 14,0-5 10,0 5 10,0-5 10,0 5-32,6-4-54,-6 3-35,7-3-27,-7 2-27,7-2-29,-1 3-31,0-3-28,1 4-20,6-5-12,-7 1-10,7 3-7,-6-3-7,6 0-6,1 3-10,-2-3-9,1 3-10,0-3-9,-6 3-8,13 0-7,-8 1-9,2-1-8,-2 1-6,1-1-6,1 0-5,-2 4-4,2-3-4,-2 3-3,1 0-4,1 0-6,-8-4-8,7 4-7,0 0-10,0 4-9,-6-4-12,6 0-11,-7 0-13,0 3-13,1-3-13,6 4-12,-7-4-18,1 4-20,0-4-34,-1 3-42,1 1-34,-7-1-30,6 1-22,1-4-21,-7 4-29,0 3-39,0-3-11,7-1 0,-7 1 5,0 0 9,0-1 16,-7 5 21,7-5 37,0 1 45,-7 3 41,7-3 37</inkml:trace>
  <inkml:trace contextRef="#ctx0" brushRef="#br0" timeOffset="107145.64">17525 12847 176,'-12'11'210,"5"0"24,0 0 23,1 0 23,0 1 20,-1-6 20,0 2 17,7 3 19,-6-3 16,6-1-24,-7-4-43,7 5-26,0-1-16,0-3-17,0 3-14,0-3-17,7-1-17,-7 1-16,6 3-16,1-3-15,0-4-15,-1 4-15,7-1-12,-6-3-14,5 4-11,1-4-11,1 0-13,-2 0-8,8 0-9,-7 0-7,7 0-7,0-4-8,-8 4-13,8-3-15,-1 3-15,-5-4-20,4 4-17,-4-4-23,5 1-25,-5 3-29,-2-4-29,-5 4-30,6 0-29,-7 0-33,8 0-35,-8 0-29,-6 0-25,7 4-29,-7-4-27,6 3-9,-12 1 4,6 3 14,0-3 22,-7 0 23,1 3 30,-1 0 28,-6 0 30,0 1 33,0 3 34</inkml:trace>
  <inkml:trace contextRef="#ctx0" brushRef="#br0" timeOffset="107341.66">17454 13218 0,'-20'11'151,"8"0"75,-8 3 27,7-3 35,-1 0 38,2 0 29,6 0 27,-8 0 21,8 0 20,6 0 8,-7-3 3,7 3-32,0 0-50,7-4-31,-1 0-20,0 0-21,2 1-21,4-1-29,-6-3-32,14 3-26,-7-3-23,1-1-19,5 1-19,-6 0-17,6-4-14,1 3-13,0-3-10,-8 4-10,8-4-10,-1 0-10,1 0-12,-7 0-12,7-4-14,-8 4-16,8 0-16,-6 0-20,-2-3-20,1 3-25,-6 0-28,6-4-31,-1 4-33,-4-4-45,-2 4-51,7-3-50,-7 3-47,1-4-41,0 4-31,-7-4-10,6 1 1,0 3 11,-6-4 16,7 0 22,-7 1 26,7-1 32,-1 0 32,-6-3 45,6 3 50</inkml:trace>
  <inkml:trace contextRef="#ctx0" brushRef="#br0" timeOffset="107729.62">17968 13254 0,'7'0'231,"0"-4"77,-1 4 37,-6 0 27,6 0 22,0 0 16,-6-3 14,8 3 10,-8 0 8,0 0 8,0 0 7,6 0-51,-6 0-81,0 0-62,0 3-50,6-3-41,-6 0-34,0 0-24,7 4-19,-7-4-15,0 4-13,7-1-8,-7 1-9,6 0-7,-6 3-7,7-3-3,-7 3-5,6-3-5,-6 7-3,0-8-6,6 8-3,-6-4-3,0 1-3,7 3-4,-7-3-4,0 3-8,0-1-6,0 1-9,0 0-7,0-3-10,0 3-9,0 0-13,0 0-10,-7-1-12,7-2-10,0 3-8,0-3-5,0-2-2,-6 2 2,6-1 6,0 1 7,0-5 8,0 1 7,0 0 10,0-1 10,0-3 9,0 0 13,0 0 12,6 0 14,-6-3 10,0-5 11,7 5 8,0-8 6,-1 3 7,0-2 7,1-2 9,0 1 8,-1-3 11,7-1 10,-6 0 11,6 1 10,-7-1 8,8 4 7,-2-3 6,1-2 4,0 5 1,0-3-1,1 3-4,-8 0-8,7 0-8,0 4-10,0-1-10,-7 1-10,8 0-11,-2 3-11,-5 1-10,6 3-11,-7-4-7,7 4-9,-6 4-5,0-4-4,-1 3-1,8 4-2,-8-3-4,0 3-6,1 1-6,-1-1-9,-6 4-9,7 0-11,-1-4-11,-6 4-13,7 1-12,-7-1-12,6 3-15,-6-3-18,6 0-21,-6 0-26,0 4-25,8-4-27,-8 0-29,6 0-32,-6-1-33,6-2-34,-6 3-28,7-3-23,-7-2-8,7-2 1,-1 4 9,0-8 16,1 3 20,-1-3 24,8 0 30,-2-3 32,2-5 37,-2 1 40</inkml:trace>
  <inkml:trace contextRef="#ctx0" brushRef="#br0" timeOffset="108469.43">18783 12485 0,'0'-7'121,"0"-5"44,0 5 12,0-4 18,-7 0 15,7 4 24,0-4 25,0 3 30,0 1 32,0-4 3,-7 4-13,7 0-16,0-1-19,0-3-13,0 8-7,-6-5-8,6 1-6,0 0-11,0 3-13,-7-4-18,7 5-22,0-1-26,0 0-32,0 1-23,0 3-19,0-4-11,0 4-6,0 0-2,0 0-1,0 4-2,7-4-3,-1 3 0,-6 1 1,7 3-1,6 1 0,-7 3 3,8 0 1,-8 0 3,14 4 1,-7-1-1,-1 4-3,8 1-4,0-1-7,-1 0-4,7 5-4,-6-1-5,6-1-5,-7 1-3,7 0-5,1 0-4,-1 1-3,0-2-2,-7 1-4,7 0-2,0 0-2,0 0-3,-7-4-3,1 1-3,6-1-3,-6 1-4,-7-1-3,7-4-5,-1 1-1,-6 0-4,0-4-2,1 0-1,-8 0-2,7-1-1,-7-2 0,1 3 1,-1-3 1,1-1 4,-1 0 2,-6 0 4,6 1 4,-6-1 5,0 0 4,0 1 6,0-1 5,-6 0 7,6 1 4,-6 2 6,-1 1 6,1 0 4,-7 1 6,6 2 4,-5 1 5,-2 0 5,1-1 4,6 1 4,-6 3 4,1-3 3,-2 3-1,2 1 2,-2-1 0,1 4 0,1-4 1,-8 4-3,6-4-1,2 4-2,-1 1-5,0-1-3,0-4-6,-1 4-5,2 0-6,5-1-4,-6-2-5,0 3-4,7-4-5,-8 1-4,8-1-4,-7 0-4,6 0-2,1-3-1,0 0-4,-1 0-1,1-4-5,-1 0-4,0 0-8,1 0-6,6-1-8,-6-2-10,6-1-9,-8 0-13,8-3-14,0 0-21,-6 3-24,6-7-31,0 4-35,0-4-36,0-4-37,0 4-50,0-7-58,0 3-55,0-7-56,0 4-23,0-8-8,6 4 4,-6-7 8,8 3 19,-8-7 23,6 4 30,-6-4 34,6 0 39,1 0 40,-7-4 55,7 5 220</inkml:trace>
  <inkml:trace contextRef="#ctx0" brushRef="#br0" timeOffset="109022.99">19734 12100 0,'0'-7'150,"0"3"91,6-3 28,-6 0 29,0 3 28,0-3 24,6 3 22,-6-3 17,6 3 17,-6-4 8,8 5 4,-2-1-32,0-3-51,1 3-39,6 0-27,-6 1-25,5-1-22,-6 0-24,8 1-25,6-1-21,-7 4-22,-1 0-17,8-4-15,-7 4-15,7 0-15,-7 4-12,6-4-12,-5 4-10,-2 3-9,8-3-9,-7 3-7,-1 0-5,-4 1-4,4 3-1,-5 0-2,6 0-1,-6 4 0,-7-1-1,6-3-2,-6 4-1,6 3-1,-6-3 0,-6-1-3,6 4 1,0-2-2,-6 2 0,-1-4-1,1 1-1,-1 0 0,0-1 0,1 1 2,0-4 0,-8 3 1,8-2 2,0-1 2,-1 0 1,0 0 2,1 0 2,-1-4 5,1 0 5,0 1 7,6-1 7,-8-4 8,8 1 6,0 3 6,0-3 5,0 0 5,0-4 2,8 3 3,-2 1 3,0-4 2,7 0 1,-6 0 0,12 0-4,-5 0-4,5 0-5,7 0-8,-6-4-5,6 1-7,6-1-3,-5 0-5,5 1-3,-7-1-3,9 0-4,-2-3-5,1 4-6,-1-1-11,-5-3-11,5 3-13,-7 0-17,-5 1-21,6-1-24,-6 0-26,-1 1-32,1-1-36,-7 0-52,0 4-64,0-3-57,-7 3-59,8 0-41,-8-4-32,-6 4-11,6 0 2,-6 0 9,0 0 18,0 0 21,0 0 25,0 0 31,-6 0 36,0-4 53,6 4 62</inkml:trace>
  <inkml:trace contextRef="#ctx0" brushRef="#br0" timeOffset="119270.73">9170 16255 80,'0'0'211,"-7"0"24,7 0 22,0 3 17,0-3 17,-7 0 18,7 0 20,-6 0 17,6 0 17,-6 4-14,6-4-27,0 0-31,-7 0-33,7 0-26,0 0-22,-7 0-17,7 0-15,-6 0-13,6 0-11,0 0-16,0 0-17,0 0-16,0 0-11,0 0-10,0 0-6,0-4-9,6 4-7,-6 0-7,7 0-4,0-3-5,-1 3-6,0 0-3,1-4-3,6 0-2,-7 4-2,8-3-3,-1-1-1,7 0-3,-8 4-4,8-7-1,-1 3-3,1 1-3,0-1-3,5-3-2,-5 3-7,0 0-5,6-3-7,-1 3-8,-5 0-6,6-3-11,-6 3-10,5 1-13,-5-1-13,0 0-15,-1 1-16,-5-1-19,5 4-20,0-4-20,-6 4-21,1 0-20,-2 0-22,2 0-20,-1 4-21,-7-4-15,0 4-12,1-1-9,0 5-10,-7-5-9,0 5-14,0 3 2,0-4 9,0 4 16,-7 4 20,0-4 24,1 4 26,-7-1 26,7 1 27,-8-1 24,-5 5 83</inkml:trace>
  <inkml:trace contextRef="#ctx0" brushRef="#br0" timeOffset="119467.06">9535 16449 0,'-20'18'98,"0"1"75,-6 2 19,7-2 25,-1-1 27,-6 4 29,7-4 28,-1 0 27,0 1 21,7-4-1,-7-1-14,8 1-20,-1 0-26,6-1-13,-6-3-12,7 0-4,-1 4-5,0-4-8,1-4-11,6 4-17,0-3-16,0-2-13,6 2-14,-6 0-7,7-5-3,0 1-6,6-1-3,-7 1-6,8 0-5,-2-4-10,2 0-10,-2 0-14,1 0-13,7-4-12,-8 4-13,8-4-11,-6 1-10,5-1-12,1 1-10,-1-1-12,1-3-11,-7 2-13,6-1-14,1 1-19,-1-2-17,1 4-21,-8-5-18,8 5-20,0-5-19,-7 5-19,7-5-18,-1 5-22,-6-1-25,0 0-42,7-3-50,-8 3-43,8 1-42,-7-1-36,0 0-31,6 1-8,-5-1 3,6 1 13,-8 3 16,1-4 16,7-3 17,0 3 24,-8 0 30,8 1 44,-7-5 56</inkml:trace>
  <inkml:trace contextRef="#ctx0" brushRef="#br0" timeOffset="120616.26">11397 15760 120,'0'-4'184,"-6"4"16,6-4 16,0 1 18,0-1 20,0 4 21,0-4 20,0 1 21,0 3 19,0-4-19,-7 0-40,7 4-28,0-3-24,0 3-15,0-4-14,0 4-15,0 0-15,0-3-18,0 3-16,0 0-19,7 0-18,-7 3-16,0-3-17,0 4-10,0-1-9,0 1-2,6 3-3,-6 1 1,0-1 0,0 4 2,6 0 0,-6 4 0,0 0 0,6 3-3,-6 0-3,0 4-3,0 0-3,0 4-3,0 0-2,8-1-3,-8 4-3,0 1-3,0-1-2,0 0-2,0 4-2,0-3-1,0 2-2,0 2 0,0-5 0,0 4 1,0-4-1,0 4-1,-8-3 0,8-1-3,0-4 0,0 1-3,0 3-5,0-7-5,0 4-3,0-4-6,0 0-5,0-4-6,0 0-8,-6 1-11,6-4-14,0-1-18,0 1-23,0-4-25,0 0-27,0 0-23,0-4-22,0 4-22,0-7-22,0 3-27,6-3-30,-6-1-26,0-3-24,0 0-7,0 0 5,0-3 15,8-1 19,-8-3 25,6-1 27,-6 1 26,0-4 26,6-3 26,-6 3 87</inkml:trace>
  <inkml:trace contextRef="#ctx0" brushRef="#br0" timeOffset="120949.45">11449 15987 140,'0'0'204,"-6"-4"23,-1 4 24,0 0 27,7 0 30,-6-3 24,6 3 22,-6 0 16,6-4 13,0 4-26,-8-4-47,8 4-33,0 0-28,0-3-21,0-1-19,0 0-18,8 4-21,-8-3-20,6-4-25,0 3-19,1-3-16,6 3-10,-6-3-8,5-1-3,2-3-4,-2 4-3,8-4-2,-1 0-5,-5 3-3,6-3-6,-1 0-5,0 1-5,0 2-5,1-3-9,0 4-9,-1-4-10,1 4-11,-7-1-8,7 1-10,-8 0-7,2-1-9,6 4-9,-8 1-7,-5-5-8,6 8-10,0-3-14,-7-1-15,8 4-23,-8-4-25,0 4-27,1 0-23,0 0-21,-1 4-18,0 0-13,-6-4-13,0 3-17,7 1-16,-7 3-24,0-3-23,0 0-6,0 3 8,-7 1 18,7-1 27,-6 0 29,0 1 29,-1 3 26,-6-4 23,7 4 21,-2-4 68</inkml:trace>
  <inkml:trace contextRef="#ctx0" brushRef="#br0" timeOffset="121184.05">11501 16225 86,'-7'11'183,"1"0"18,0-3 17,-1 2 16,7-2 15,-7-1 15,1 0 16,6 1 16,-6-1 19,6 0-13,0-3-30,-7 0-20,7-1-15,0 1-11,0 0-11,0-1-9,0 1-9,0-4-11,7 4-9,-7-4-11,6 0-10,0 0-12,1-4-12,6 4-13,-7-4-14,8 1-10,-1-1-14,-1-3-9,8 3-9,-6-3-8,5-1-7,0 1-8,0 0-10,1-1-11,0 1-15,-1 0-15,1-4-18,0 4-19,-1-1-20,1 1-22,0 0-24,-1-1-29,-6 5-35,0-1-37,7-3-41,-14 7-31,7-4-27,0 0-33,-7 4-40,7 0-13,-6 0-3,0 0 8,-7 0 11,6 4 19,-6 0 20,0-1 29,0 5 32,0-5 37,-6 5 40</inkml:trace>
  <inkml:trace contextRef="#ctx0" brushRef="#br0" timeOffset="121434.23">11533 16548 43,'-12'21'210,"-8"-6"27,7 3 22,0 1 29,6-4 31,-5-1 26,5 1 24,1 0 16,-1-1 12,0-3-6,7 0-15,-6 0-34,6-4-41,0 4-27,0-3-17,6 2-17,-6-5-16,7 1-21,0 2-24,-1 0-21,1-5-16,5 1-11,-5-1-6,6 1-8,0-4-10,0 0-9,0 4-10,0-4-11,6 0-11,-5 0-7,-1 0-9,6 0-7,-6-4-6,7 4-8,-7-4-8,7 4-8,-8-3-12,8-1-9,-7 4-11,7-3-11,-8-1-9,2 0-13,6 1-16,-8 3-15,1-5-16,0 2-15,0 0-16,1 3-23,-2-5-27,2 2-40,-2 3-44,-5-4-37,6 4-31,-6-3-38,-1-1-43,7 4-20,-6-4-8,-1 4 3,0-3 9,-6 3 12,7 0 15,-1-4 23,-6 4 28,7-4 42,-7 1 50,0 3 42,7-4 166</inkml:trace>
  <inkml:trace contextRef="#ctx0" brushRef="#br0" timeOffset="121871.18">12146 16613 0,'7'0'157,"-1"-3"127,-6-1 45,6 4 28,1-4 21,-7 4 17,6-3 11,-6-1 11,0 4 10,7-4 5,-7 4 5,0-3-39,7 3-66,-7-4-56,0 4-53,0 0-46,0-4-42,6 4-30,-6 0-20,0 0-15,0 0-11,0 0-10,6 0-9,-6 0-7,0 0-6,8 4-4,-8-4-5,6 4-4,-6-1-2,0 1-2,6 3 1,-6-3-1,6 3 0,-6 1-1,7-1-1,-7 1-1,7 3-2,-7 0-5,0-4-6,6 4-7,-6 3-7,0-3-7,7 0-8,-7 4-9,0-4-8,0 4-8,0-5-5,6 6-7,-6-5-6,0-1-5,0 1-5,0 0-3,0 0-1,0 0 1,0 0 2,0-3 5,0-1 9,0 0 8,0-3 7,0 3 7,0-7 7,6 4 8,-6-4 9,0 0 12,0-4 10,8 4 13,-8-7 9,6 0 7,-6-1 7,6-3 4,0 0 0,-6-3 4,7-1 3,0 0 4,-1-3 5,1 4 2,-1-5 2,1 1 0,0-1 1,-1 1 1,0 0 1,0 0 1,2 3 2,-2-4 0,0 8-1,1-3-1,-1 3-4,1 0-3,0 0-3,-1 4-6,0-1-4,0 1-5,2 3-6,-2 1-4,0-1-4,1 4-5,0 4-2,-1-4-2,1 7-2,-1-3-2,0 3-2,1 0-4,0 0-4,-1 4-4,0 0-7,1 0-7,0 4-6,-1-4-9,1 4-7,-1 0-8,0-4-11,1 3-15,-7 1-18,7-1-30,-1-3-37,-6 4-34,6-4-32,2 0-26,-8-3-22,6 3-32,-6-4-36,6 0-24,1-3-18,-7-1-4,6 1 4,1-4 10,-7 0 16,7-4 31,-7-3 38,6 0 37,0-5 36,-6 1 29,6-3 151</inkml:trace>
  <inkml:trace contextRef="#ctx0" brushRef="#br0" timeOffset="122392.4">12478 15390 0,'0'-7'200,"0"-4"43,0 3 37,6 1 33,-6-4 32,0 3 23,7 2 18,-7-2 12,7 0 10,-7-2-3,6 2-14,0 1-37,1 0-47,0-1-37,-1 5-33,7-5-34,-7 1-36,1 0-34,6 3-31,-7 0-23,8-3-19,-1 7-12,-7-4-12,8 1-10,-8 3-7,6 0-7,-4 3-6,4 1-4,-5 0-4,0 3-4,-1-3-4,1 7-4,-1-4-3,-6 4-2,6 4-3,-6-4-2,0 3 0,0 1-1,0 3-2,0 1 1,-6-5-1,6 5 1,-6-1 0,-1 0 4,1 0 2,-1 1 5,0-4 1,1 3 5,0-3 2,-2-1 2,2 1 5,6-4 2,-6 3 5,0-3 5,6-3 7,0-1 4,-7 4 6,14-8 2,-7 5 1,0-4 1,6 0-1,0-1 2,8-3 2,-8 0-2,7-3-1,7-1-7,-8 0-7,8 1-11,0-5-13,-1 1-15,7-4-17,-6 3-21,6-3-23,-7 4-44,7-4-52,-6 0-49,6 0-45,-7 0-54,1 4-59,-1-4-28,1 4-13,0-1-3,-8 1 3,2 0 7,5-1 11,-5 1 18,-2-1 21,1 5 43,-6-5 52,6 5 47,0-1 210</inkml:trace>
  <inkml:trace contextRef="#ctx0" brushRef="#br0" timeOffset="126767.7">13995 15954 0,'-6'0'126,"6"0"140,-7 4 42,1-4 30,6 3 24,-6-3 18,-1 4 14,7-4 9,-7 4 9,7-4 6,-6 0 7,0 3-41,6-3-65,0 0-52,0 0-43,-7 0-38,14 0-36,-7 0-25,0 0-19,6 0-10,0 0-9,1 0-4,6-3-6,0-1-3,0 0-4,6 1-4,1-1-7,0 1-5,5-5-4,2 1-6,-1 3-5,0-3-8,6 0-9,-5-1-12,5 1-11,-6-1-13,1 5-16,5-5-15,-7 1-14,1 3-16,-6 1-16,7-5-21,-9 8-23,2-3-41,0-1-49,-1 0-39,1 4-33,-7 0-25,7-3-21,-8 3-31,2 0-34,-2 0-13,-4 0 0,4 3 7,-5-3 13,-1 0 17,1 4 24,0-4 40,-1 0 49,0 4 41,-6-4 36</inkml:trace>
  <inkml:trace contextRef="#ctx0" brushRef="#br0" timeOffset="127275.77">15572 15526 0,'0'-8'175,"0"1"90,0 0 37,0 3 27,0-3 22,0 3 17,0 0 11,0 1 8,0-5 6,0 4-2,0 1-6,0 3-47,0-4-70,0 4-52,0-4-43,0 4-36,0 0-36,0 0-24,0 0-19,0 4-13,6 0-10,-6-1-4,0 1-3,7 4 2,-7-1 4,6 4 4,-6 0 3,6 0 2,-6 4 0,8 3 1,-2-4-1,-6 8-2,6-3-1,-6 3-1,6 0-2,-6 3-4,0 1-3,8-1-3,-8 1-5,0 0-4,0 3-5,0-3-2,0 3-4,0 0 0,0-3-1,0 0-4,0 3-2,-8-3-4,8-1-6,0 1-5,0-4-6,-6 4-12,6-4-10,0 0-11,-6-4-12,6 0-16,0 1-17,-6-1-19,6-3-22,0-1-19,-8-3-20,8 4-22,0-8-22,0 4-25,-6-4-25,6 1-28,0-1-29,0-3-19,0-1-9,-6 1 2,6-4 11,0 0 16,0 0 19,0 0 20,0-4 21,0 1 24,0-1 27,6-3 30,-6-1 163</inkml:trace>
  <inkml:trace contextRef="#ctx0" brushRef="#br0" timeOffset="127592.87">15637 15602 115,'0'-3'241,"0"-1"27,-6 0 25,6 1 22,0-1 22,-8 0 18,8 1 16,0-1 12,0 0 11,0 1-14,0-1-24,0 0-41,8 1-50,-8-5-33,6 5-24,0-4-19,1 3-19,-1-3-15,8-1-16,-8 1-15,6 0-12,8-1-10,-7 1-9,7-4-7,0 3-8,-8 1-8,8 0-8,-1-4-11,1 7-10,0-7-8,-1 7-9,1-3-5,0 4-8,-8-5-9,8 5-10,-1-1-11,-5 0-13,-2 1-11,2-1-13,5 4-12,-13-4-12,8 4-17,-2 0-16,-5 0-25,6 0-30,-6 0-35,-1 4-36,1 0-27,-1-4-22,-6 3-20,7 1-19,-7 3-27,0-3-31,0 3-11,0-3 1,-7 3 7,7 0 15,-6 1 23,-1 3 31,1-4 35,-7 0 37,6 1 32,-6 3 28</inkml:trace>
  <inkml:trace contextRef="#ctx0" brushRef="#br0" timeOffset="127811.89">15670 15789 0,'-7'11'74,"0"4"132,1-4 20,-7 0 24,7 0 25,6-4 30,-8 0 31,2 1 23,0-1 21,6 0 9,-6-3 5,6 3-32,-8-3-48,8 0-34,0-4-26,0 3-18,8-3-18,-8 4-17,6-4-20,0 0-24,0-4-30,8 4-18,-8-3-16,7-1-13,7 0-9,-8 1-9,8-1-8,0-3-6,-1 3-6,1-3-7,0-1-7,-1 1-11,7 0-13,-6 0-12,-1-1-16,7 1-15,-6 0-16,-1 3-18,1-3-18,0-1-34,-1 5-43,-6-1-45,6 0-44,-5 4-37,-8-3-31,7 3-38,0 0-42,-6 0-16,-1 0-4,1 0 4,-7 3 8,6 1 13,-6 0 15,-6-1 33,6 5 44,-7-1 42,1 0 47</inkml:trace>
  <inkml:trace contextRef="#ctx0" brushRef="#br0" timeOffset="128044.71">15558 16200 0,'-12'18'163,"-2"0"100,8 1 31,-7-1 29,7-4 28,-1 1 24,7 0 21,0-4 20,0 4 17,0-4 14,0-4 15,7 4-40,-1-4-70,1 0-43,5-3-30,-4 3-27,4-7-24,1 4-24,0-4-23,0 4-21,7-4-19,-8-4-17,8 4-16,0-4-15,-7 4-12,7-3-13,-1-5-10,1 5-12,-1-1-10,0 1-9,1-1-7,-7 0-8,7-3-8,0 3-10,-8 1-11,1-1-15,7-3-14,-8 3-18,2 0-19,-1 0-22,-7 4-22,7-3-25,0-1-29,-6 4-31,0-4-36,-1 4-38,7 0-40,-6 0-38,-7 0-35,6 0-28,1 0-25,-1 4-3,-6-4 8,6 0 16,-6 4 18,0-1 26,0-3 25,0 4 33,0-4 35,0 4 40,0-4 45</inkml:trace>
  <inkml:trace contextRef="#ctx0" brushRef="#br0" timeOffset="128461.6">16197 16280 0,'6'0'185,"1"-4"92,0 4 27,-1-3 20,-6 3 14,6 0 12,-6 0 7,7-4 10,-7 4 9,6 0 10,-6 0 9,0 0-44,0 4-73,7-4-52,-7 0-43,7 3-31,-7 1-25,0 0-17,6-1-13,-6 1-10,6 3-9,-6 1-6,7-1-9,-7 0-9,7 1-8,-1 3-9,-6 0-9,6 0-7,-6 0-6,7 0-8,0 0-10,-7 0-10,0 3-10,6-3-10,-6 4-12,7-4-12,-7 3-13,0-3-13,6 4-14,-6-4-15,0 0-16,0 0-12,6-3-10,-6 3-2,0-4 1,0 0 8,8 0 7,-8-3 11,6 3 10,-6-7 15,0 4 16,6-4 20,-6 0 20,6-4 24,1 1 25,0-1 22,-1-3 20,1-4 16,-1 0 13,0 0 12,2-4 14,-2 1 11,0-4 12,0 2 13,8-5 9,-8 2 7,1 1 7,6 0 2,-6-4 3,5 4-2,-5-1 0,6-3-4,0 7-5,-7-3-9,8 0-10,-8 3-13,8 4-14,-8-3-13,0 3-17,7 3-13,-6-3-14,-1 7-13,1-3-12,-1 3-8,0 1-9,2 3-6,-2 0-4,0 3-1,0 1-2,2 0 0,-2 3 0,0 4 0,1-3 1,-1 3-3,-6 3-2,7-3-3,0 4-6,-7-1-7,6 1-6,0 0-12,-6-1-11,6 1-14,-6 0-12,8 0-16,-8-1-18,0-3-19,6 4-22,-6-4-23,6 0-26,-6-4-30,0 4-35,0-4-36,7 0-37,-7-3-35,0 0-32,0-1-11,0-3 1,0 0 8,0 0 14,6-3 19,-6-5 20,0 1 25,0-4 28,0 0 35,0-3 40</inkml:trace>
  <inkml:trace contextRef="#ctx0" brushRef="#br0" timeOffset="128967.31">16751 15112 0,'0'-11'63,"6"-4"177,-6 0 31,0 1 27,6-1 25,-6 4 22,7-4 19,0 1 15,-7-1 17,6 0 13,0 4 15,8-3-30,-8-1-51,1 1-44,5 3-43,-5-5-32,6 2-26,1 3-27,-2 0-23,1 0-23,0 0-19,0 0-17,1 4-17,-2 0-15,1-1-15,1 5-11,-2-5-11,-6 8-9,8-3-6,-8 3-5,8 3-6,-8-3-1,1 8-1,-1-5-2,-6 5-1,6-1-1,1 4 1,-7 0-1,0 0-1,0 3-1,-7 1 0,7-1 0,-6 5-2,0-4 0,-1 3-1,1 0 2,-1-3 1,0 3 1,1-3 6,-8 3 0,8-3 0,-6 0 1,5-1 3,0 1 1,-6-4 1,7 0 2,0 0 3,-2 0 5,2-4 5,0 4 5,6-7 3,-7 3 5,1 0 1,6-3 7,0 3 7,-7-3 4,7 0 5,0-4 3,7 3 3,-7 1 0,6-4-1,-6 0-3,7 3-1,5-3-5,-4-3-4,4 3-5,-5 0-4,6-4-5,6 4-6,-5-3-5,-2-1-5,2 0-6,5 1-5,-6-1-7,0 0-10,7 1-11,-7-1-13,0 0-17,0 1-14,-1-1-21,2 0-18,-1 1-37,-7-1-46,7 0-50,-6 4-54,-1-3-55,0 3-55,2-4-34,-2 4-20,0 0-6,1 0 3,-7 0 9,7 4 15,-1-4 17,0 0 19,-6 0 36,7 3 45,6-3 51,-6 4 94</inkml:trace>
  <inkml:trace contextRef="#ctx0" brushRef="#br0" timeOffset="129810.1">18848 15599 0,'-7'3'8,"1"-3"201,6 0 25,-7 4 22,0-4 21,7 4 21,-6-4 24,0 0 22,6 3 19,-8-3 17,8 0 16,-6 4-24,6-4-44,-6 0-32,6 0-28,0 0-20,-6 0-17,6 0-14,0 0-9,0 3-17,0-3-16,0 0-16,0 0-15,0 0-13,0-3-9,0 3-10,6 0-7,0 0-8,-6 0-7,14-4-7,-8 4-8,7-3-7,0 3-6,0-4-6,0 0-6,6 1-4,-5-1-5,5 0-5,7 4-3,-6-3-6,-1-1-5,7 0-6,-6 1-3,6 3-6,-7-4-6,1 0-7,6 4-7,-6-3-11,-1 3-11,1 0-13,-1-4-15,1 4-14,0 0-18,-8 0-18,8 4-18,-7-4-22,0 0-25,0 0-26,0 3-28,0 1-33,-7 0-32,1-4-30,-1 3-30,1 1-33,0 0-38,-7-1-12,6 1 3,-6 3 10,-6-3 15,6 0 19,-7 3 23,0-4 29,-6 2 32,7-2 36,-7 1 40</inkml:trace>
  <inkml:trace contextRef="#ctx0" brushRef="#br0" timeOffset="130080.89">18769 15888 0,'-6'15'44,"-7"0"173,7-1 33,-2 1 38,2-4 40,0 3 29,0-3 21,6 0 18,-7 0 13,0-3 14,7-1 15,0 4-25,0-4-48,-6-3-29,12 4-18,-6-2-22,0-1-23,0-2-31,7 5-33,0-5-23,-1 1-18,0-1-13,0 1-8,8-4-13,-1 4-10,-7-1-15,14-3-14,-8 4-13,2-4-14,6 4-11,-1-4-11,-6 0-6,6 0-7,1 0-7,0 3-3,5-3-5,-5 0-4,0 0-7,5 0-7,-5 0-8,7 0-12,-8-3-10,7 3-12,0 0-13,-6 0-15,6 0-14,-7 0-15,7 0-17,-6-4-15,6 4-18,-7 0-17,1 0-23,0-4-24,5 4-33,-5 0-41,0 0-30,-7-3-26,6 3-30,0-4-30,1 4-20,-6-4-14,5 4 2,-6-3 7,6-1 12,-5 1 16,5-1 24,-6-3 28,6 2 40,-5-1 48,-2-2 40,8 0 100</inkml:trace>
  <inkml:trace contextRef="#ctx0" brushRef="#br0" timeOffset="130725.82">20841 15588 0,'0'-11'134,"0"3"31,6-3 12,-6 4 14,0 0 11,0 0 14,0-1 15,0 1 13,0 0 12,0-1-9,0 1-23,0 0-19,0 3-15,0-3-9,-6-1-3,6 4-6,0-3-4,0 3-3,-6 1-5,6-5-8,0 5-8,-8-1-10,8 0-8,-6 1-8,0-1-11,6 0-8,-7 1-9,0 3-12,1-4-8,-1 4-8,1-3-6,-8 3-7,8-4-5,0 4-4,-7 0-5,6 0-3,-6 4-4,0-4-2,0 3-2,1-3-1,-2 4 0,1 3 2,0-3 1,-6 3 0,5 0 2,2 1-1,-2 3 0,-5 0 0,6 4 1,0-4 1,0 3 0,0 1 2,0 3 1,0-3 1,0 3-3,-1 0-1,8 5-2,-7-1 0,7-4-1,-1 4-1,1 0 1,-1-1 0,1 5-2,6-4 0,0 0 0,-6 0-2,6 0 0,0 0 0,6 0-1,-6 0 1,6-3 0,1 3 1,-7-4-1,13 0-1,-7 0-1,1 1 0,5-1-2,2-4 0,-1 5-1,0-4-1,0-1 0,7 1-2,-8-4 0,8 0-1,-7 3-3,7-6 1,0 3-2,-2-4 0,2 0-1,-1 1-1,7-4 0,-6-1 0,0-3 0,5 4-1,-5-4-1,7-4 0,-7 4-2,5-3 1,-5-5-2,0 4-1,5-3-3,-5-4-1,0 0-1,-2 0-3,-4 0-2,5-3-3,1-1-1,-8 0-2,2-3-1,-1-1-3,0 1 1,-6-4 0,-1 0-1,7 0 2,-13 1 0,7-5 2,-7 4 2,6-4 3,-6 4 3,-6 0 2,6-3 4,-7 3 1,0-1 1,1 1 1,0 4 1,-7-4-2,-1 4 1,2 0-1,-2 3 0,-5 1-3,6-2-5,-6 2-6,-1 3-7,0 0-11,1 0-12,-7 4-14,6-1-19,1 1-21,-7 3-24,6 1-33,0-1-38,1 1-45,-1 3-50,1 0-53,-1 3-54,0 1-27,2-4-11,4 3 0,-5 1 7,5 0 13,2-1 16,-2 5 21,2-5 25,5 1 33,-6 3 38,0-3 46,7 0 219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45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867 207 6641 0 0,'9'-16'4082'0'0,"-7"12"-3221"0"0,0 1 0 0 0,0-1-1 0 0,0 0 1 0 0,0 1 0 0 0,-1-1 0 0 0,2-7 0 0 0,-3 9-672 0 0,0 0 1 0 0,0 0-1 0 0,0 0 0 0 0,0 0 1 0 0,-1 0-1 0 0,1 0 0 0 0,-1 0 1 0 0,1 0-1 0 0,-1 0 1 0 0,0 0-1 0 0,1 1 0 0 0,-1-1 1 0 0,0 0-1 0 0,0 1 1 0 0,0-1-1 0 0,-1 0 0 0 0,-1-2 1 0 0,-62-75 2976 0 0,59 74-3043 0 0,-1 1 1 0 0,1-1 0 0 0,0 1-1 0 0,-1 0 1 0 0,0 1 0 0 0,0 0-1 0 0,0 0 1 0 0,0 0 0 0 0,-1 1 0 0 0,1 0-1 0 0,-1 1 1 0 0,1-1 0 0 0,-1 2-1 0 0,0-1 1 0 0,1 1 0 0 0,-16 1-1 0 0,-3 1-27 0 0,1 2 0 0 0,-1 0 0 0 0,-41 14 0 0 0,35-8-82 0 0,1 1 0 0 0,0 2 1 0 0,1 0-1 0 0,1 3 0 0 0,0 0 1 0 0,1 2-1 0 0,-49 41 0 0 0,51-36-78 0 0,1 1-1 0 0,1 2 1 0 0,1 0-1 0 0,1 2 0 0 0,-36 60 1 0 0,48-70 73 0 0,0 1 0 0 0,2 1 0 0 0,0 0 0 0 0,1 0 0 0 0,1 0 0 0 0,0 1-1 0 0,2 0 1 0 0,1 0 0 0 0,0 0 0 0 0,2 0 0 0 0,1 25 0 0 0,1-36-33 0 0,0 0 1 0 0,1 0-1 0 0,0-1 0 0 0,0 1 0 0 0,1-1 0 0 0,0 1 1 0 0,1-1-1 0 0,0 0 0 0 0,1-1 0 0 0,0 1 0 0 0,0-1 0 0 0,0 1 1 0 0,1-2-1 0 0,8 9 0 0 0,-4-6-7 0 0,0-1 0 0 0,1 0 0 0 0,0-1 0 0 0,1 0 0 0 0,-1-1-1 0 0,1 0 1 0 0,1-1 0 0 0,-1 0 0 0 0,21 5 0 0 0,8 3 21 0 0,44 7 0 0 0,-69-19 8 0 0,0 1 0 0 0,1-2-1 0 0,-1 0 1 0 0,0-2 0 0 0,33-3 0 0 0,-33 1-486 0 0,6 0-1212 0 0,30-9 0 0 0,-28 3-3368 0 0,-2-3-3869 0 0,-12 5 3607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45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7 12699 0 0,'0'0'161'0'0,"0"-1"0"0"0,0 1 0 0 0,0 0 0 0 0,0 0 0 0 0,0-1 0 0 0,0 1 0 0 0,0 0 0 0 0,0 0 1 0 0,0-1-1 0 0,0 1 0 0 0,0 0 0 0 0,0 0 0 0 0,1 0 0 0 0,-1-1 0 0 0,1 0 1289 0 0,-1 1-1289 0 0,0-1 0 0 0,1 1 0 0 0,-1 0 0 0 0,0 0 0 0 0,0 0 1 0 0,0 0-1 0 0,1 0 0 0 0,-1 0 0 0 0,0 0 0 0 0,0 0 0 0 0,1-1 0 0 0,-1 1 0 0 0,0 0 0 0 0,3 1 1423 0 0,-7 5 233 0 0,3-2-1677 0 0,-1-1-1 0 0,1 1 1 0 0,0 0 0 0 0,0 0 0 0 0,0 0 0 0 0,0-1-1 0 0,1 1 1 0 0,0 4 0 0 0,-1 1 3 0 0,-3 25-60 0 0,2 0-1 0 0,2 1 0 0 0,1-1 0 0 0,9 55 0 0 0,41 134 20 0 0,-27-138 252 0 0,-24-85-345 0 0,0 0 0 0 0,0 1 0 0 0,1-1 0 0 0,-1 1 0 0 0,0-1 0 0 0,0 0 0 0 0,0 1 0 0 0,0-1 0 0 0,0 1 0 0 0,0-1 0 0 0,0 1 0 0 0,0-1 0 0 0,0 0 0 0 0,0 1 0 0 0,0-1 0 0 0,0 1 0 0 0,0-1 0 0 0,0 1 0 0 0,-1-1 0 0 0,1 0 0 0 0,0 1 0 0 0,0-1 0 0 0,0 1 0 0 0,-1-1 0 0 0,1 0 0 0 0,0 1 0 0 0,-1-1 0 0 0,-8-3-930 0 0,-11-17-4100 0 0,10-2-1878 0 0,6 8-216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6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17 422 14291 0 0,'1'7'511'0'0,"-1"-1"0"0"0,2 0 0 0 0,-1 0-1 0 0,1 0 1 0 0,0 0 0 0 0,0 0 0 0 0,6 11 0 0 0,7 18 279 0 0,26 117 283 0 0,20 65-900 0 0,-45-167-785 0 0,3-2 0 0 0,33 61-1 0 0,-50-104 436 0 0,4 6-1060 0 0,1 0 1 0 0,14 20-1 0 0,-20-30 1118 0 0,1 1 0 0 0,-1-1 0 0 0,0 1 0 0 0,0-1 0 0 0,1 1 0 0 0,-1-1-1 0 0,1 0 1 0 0,-1 0 0 0 0,1 0 0 0 0,-1 1 0 0 0,1-2 0 0 0,0 1 0 0 0,0 0-1 0 0,-1 0 1 0 0,1 0 0 0 0,0-1 0 0 0,0 1 0 0 0,0-1 0 0 0,0 0 0 0 0,0 1-1 0 0,0-1 1 0 0,-1 0 0 0 0,1 0 0 0 0,0 0 0 0 0,0 0 0 0 0,0-1 0 0 0,2 0-1 0 0,-1 0 85 0 0,0-1 0 0 0,-1 0-1 0 0,1 0 1 0 0,-1 0-1 0 0,1 0 1 0 0,-1 0-1 0 0,0 0 1 0 0,0-1-1 0 0,0 1 1 0 0,0-1-1 0 0,-1 0 1 0 0,1 1-1 0 0,-1-1 1 0 0,1 0-1 0 0,-1 0 1 0 0,1-5 0 0 0,2-3-64 0 0,-1 0 0 0 0,4-24 1 0 0,-6 19-126 0 0,-1 0 0 0 0,0 0 0 0 0,-1 0 0 0 0,0 0 0 0 0,-1 0-1 0 0,-1 0 1 0 0,-1 1 0 0 0,0-1 0 0 0,-1 1 0 0 0,-13-26 0 0 0,-6-7-110 0 0,-59-82 0 0 0,48 77 897 0 0,-28-34 727 0 0,35 51 609 0 0,-26-45 0 0 0,46 67-1270 0 0,1 1-1 0 0,1-1 1 0 0,0 0 0 0 0,1 0 0 0 0,1-1 0 0 0,0 1 0 0 0,-3-23 0 0 0,6 26-470 0 0,0 0 0 0 0,1 0 0 0 0,1 0 0 0 0,0 0 1 0 0,0 0-1 0 0,1 1 0 0 0,0-1 0 0 0,1 0 0 0 0,0 1 0 0 0,1 0 0 0 0,0-1 0 0 0,0 2 0 0 0,1-1 0 0 0,1 0 0 0 0,-1 1 0 0 0,1 0 0 0 0,1 0 0 0 0,0 1 0 0 0,0 0 0 0 0,1 0 1 0 0,11-8-1 0 0,-8 7-117 0 0,1 0 1 0 0,0 1 0 0 0,0 1 0 0 0,1 0-1 0 0,0 0 1 0 0,0 2 0 0 0,1 0 0 0 0,0 0-1 0 0,15-3 1 0 0,-21 7-34 0 0,-1 0 0 0 0,1 0-1 0 0,-1 1 1 0 0,1 0 0 0 0,0 0 0 0 0,-1 0-1 0 0,1 1 1 0 0,10 3 0 0 0,-13-3-5 0 0,0 1 0 0 0,0 0 0 0 0,-1 0 0 0 0,1 0 0 0 0,0 1 0 0 0,-1 0 0 0 0,0-1 0 0 0,0 2 0 0 0,0-1 0 0 0,0 0 0 0 0,0 1 0 0 0,0 0 0 0 0,3 5 0 0 0,-3-3-14 0 0,-1-1 0 0 0,0 1-1 0 0,0-1 1 0 0,-1 1 0 0 0,1 0-1 0 0,-1 0 1 0 0,-1 0-1 0 0,1 1 1 0 0,-1-1 0 0 0,0 0-1 0 0,-1 1 1 0 0,1-1 0 0 0,-1 0-1 0 0,-1 1 1 0 0,1-1-1 0 0,-1 0 1 0 0,0 1 0 0 0,0-1-1 0 0,-1 0 1 0 0,-2 7 0 0 0,-6 13-245 0 0,0 0 1 0 0,-2-1 0 0 0,-19 30-1 0 0,21-38-21 0 0,-88 141-4283 0 0,26-59-1833 0 0,42-61 636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46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9450 0 0,'1'-14'9813'0'0,"-6"18"-7365"0"0,2-1-2238 0 0,0 2-67 0 0,1-1 1 0 0,0 1-1 0 0,0 0 1 0 0,1 0 0 0 0,-1 0-1 0 0,1 0 1 0 0,0 0-1 0 0,0 0 1 0 0,1 0-1 0 0,0 6 1 0 0,-2 3-60 0 0,-3 44-85 0 0,3 1 0 0 0,2-1 0 0 0,3 1 1 0 0,2-1-1 0 0,3 1 0 0 0,30 109 0 0 0,-33-152 2 0 0,0 0 0 0 0,1 0-1 0 0,1 0 1 0 0,1-1 0 0 0,0 0-1 0 0,1 0 1 0 0,0-1 0 0 0,2-1-1 0 0,-1 1 1 0 0,1-2 0 0 0,15 14-1 0 0,-15-17 21 0 0,-1 0 0 0 0,2-1 0 0 0,-1 0-1 0 0,1-1 1 0 0,0-1 0 0 0,0 1-1 0 0,1-2 1 0 0,0 0 0 0 0,0 0 0 0 0,0-2-1 0 0,0 1 1 0 0,1-2 0 0 0,-1 0-1 0 0,17 1 1 0 0,-11-3 54 0 0,0 0-1 0 0,0-2 0 0 0,1 0 1 0 0,-1-1-1 0 0,-1-1 1 0 0,1-1-1 0 0,0 0 1 0 0,-1-2-1 0 0,0 0 1 0 0,-1-1-1 0 0,1-1 0 0 0,-2 0 1 0 0,18-13-1 0 0,-21 12-4 0 0,-1 0 0 0 0,0 0-1 0 0,-1-1 1 0 0,0-1 0 0 0,-1 0 0 0 0,0 0-1 0 0,-1-1 1 0 0,0-1 0 0 0,-1 1-1 0 0,-1-1 1 0 0,0-1 0 0 0,-1 1-1 0 0,0-1 1 0 0,-1 0 0 0 0,-1 0 0 0 0,3-22-1 0 0,0-10 206 0 0,0-94-1 0 0,-8 119-566 0 0,0-1-1 0 0,-7-27 1 0 0,4 36-621 0 0,0 0 0 0 0,0 0 1 0 0,-1 1-1 0 0,-10-19 1 0 0,1 10-3243 0 0,3 9-2263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4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11458 0 0,'-8'22'7337'0'0,"2"-9"-6569"0"0,0 1 0 0 0,1-1 0 0 0,-6 28 0 0 0,8-23-713 0 0,0-1 1 0 0,2 1-1 0 0,0 0 0 0 0,1-1 1 0 0,4 25-1 0 0,55 446 575 0 0,-54-438-627 0 0,1-3 46 0 0,-2 0 0 0 0,-2 0 0 0 0,-5 66 0 0 0,-3-98-466 0 0,3-10-3087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4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13035 0 0,'1'43'5891'0'0,"4"28"-4372"0"0,1 20-1536 0 0,-3-61 4 0 0,1 1 1 0 0,2-1-1 0 0,1 1 0 0 0,22 55 0 0 0,-15-44-217 0 0,-8-13-1739 0 0,-6-10-2141 0 0,-1-2-3856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4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13659 0 0,'0'-1'69'0'0,"0"1"1"0"0,0 0-1 0 0,0 0 0 0 0,1 0 1 0 0,-1 0-1 0 0,0 0 1 0 0,0 0-1 0 0,1 0 0 0 0,-1 0 1 0 0,0 0-1 0 0,0 0 0 0 0,0 0 1 0 0,1 0-1 0 0,-1 0 1 0 0,0 0-1 0 0,0 0 0 0 0,1 0 1 0 0,-1 0-1 0 0,0 0 1 0 0,0 0-1 0 0,0 0 0 0 0,1 0 1 0 0,-1 0-1 0 0,0 0 0 0 0,0 0 1 0 0,0 0-1 0 0,1 1 1 0 0,-1-1-1 0 0,0 0 0 0 0,0 0 1 0 0,0 0-1 0 0,0 0 1 0 0,1 0-1 0 0,-1 1 0 0 0,0-1 1 0 0,0 0-1 0 0,0 0 0 0 0,0 0 1 0 0,0 1-1 0 0,0-1 1 0 0,0 0-1 0 0,0 0 0 0 0,1 0 1 0 0,-1 1-1 0 0,9 13 2235 0 0,24 164-654 0 0,5-10-1546 0 0,-21-104-35 0 0,14 116-1 0 0,-27-63-892 0 0,-4-116 688 0 0,0 0 0 0 0,0-1 0 0 0,0 1 0 0 0,0 0 0 0 0,0-1 0 0 0,0 1 0 0 0,0 0 0 0 0,-1-1 0 0 0,1 1 0 0 0,0 0 0 0 0,0-1 0 0 0,0 1 0 0 0,-1-1 0 0 0,1 1 0 0 0,0-1 0 0 0,-1 1 1 0 0,1-1-1 0 0,-1 2 0 0 0,0-2-252 0 0,1 0 1 0 0,-1 1 0 0 0,1-1 0 0 0,-1 0 0 0 0,1 0 0 0 0,-1 0-1 0 0,0 0 1 0 0,1 1 0 0 0,-1-1 0 0 0,1 0 0 0 0,-1 0 0 0 0,1 0-1 0 0,-1 0 1 0 0,0 0 0 0 0,1 0 0 0 0,-1-1 0 0 0,1 1 0 0 0,-1 0-1 0 0,1 0 1 0 0,-2-1 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4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13035 0 0,'1'-1'185'0'0,"0"0"1"0"0,0-1 0 0 0,0 1-1 0 0,0 0 1 0 0,0 0 0 0 0,1 0-1 0 0,-1 0 1 0 0,0 0-1 0 0,1 0 1 0 0,-1 0 0 0 0,1 0-1 0 0,-1 0 1 0 0,1 0-1 0 0,-1 1 1 0 0,1-1 0 0 0,0 1-1 0 0,2-1 1 0 0,35-4 1932 0 0,-20 3-978 0 0,244-45 1581 0 0,-237 42-2837 0 0,-1-2-1 0 0,27-9 0 0 0,-20 2-2963 0 0,-1-4-4261 0 0,-18 9 390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49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583 242 10426 0 0,'4'-5'658'0'0,"-1"0"-1"0"0,0 0 0 0 0,0-1 1 0 0,0 0-1 0 0,0 1 1 0 0,-1-1-1 0 0,2-8 1 0 0,-3 10-412 0 0,-1 1 0 0 0,0-1 0 0 0,0 0 0 0 0,0 1 1 0 0,-1-1-1 0 0,1 0 0 0 0,-1 1 0 0 0,0-1 0 0 0,0 1 1 0 0,0-1-1 0 0,0 1 0 0 0,-1 0 0 0 0,1-1 1 0 0,-3-3-1 0 0,-2-2 25 0 0,-1-1 1 0 0,1 1-1 0 0,-2 1 0 0 0,1-1 1 0 0,-1 1-1 0 0,0 0 0 0 0,-1 1 1 0 0,0 0-1 0 0,0 1 1 0 0,0-1-1 0 0,-19-8 0 0 0,17 10-159 0 0,0 0 1 0 0,0 1-1 0 0,-1 0 0 0 0,0 1 0 0 0,1 0 0 0 0,-1 1 0 0 0,0 0 1 0 0,0 1-1 0 0,0 0 0 0 0,-24 2 0 0 0,26 1-112 0 0,0 1 0 0 0,1 0-1 0 0,-1 0 1 0 0,1 1 0 0 0,-1 0 0 0 0,1 0-1 0 0,0 1 1 0 0,1 1 0 0 0,-1-1 0 0 0,1 1-1 0 0,0 1 1 0 0,1 0 0 0 0,-11 11 0 0 0,-8 11-47 0 0,1 2 1 0 0,-21 36 0 0 0,38-55 27 0 0,-4 7-15 0 0,0 1 1 0 0,2 0 0 0 0,1 1-1 0 0,0 0 1 0 0,1 1-1 0 0,-7 36 1 0 0,9-28 23 0 0,2 0-1 0 0,0 1 1 0 0,3-1 0 0 0,2 46-1 0 0,-1-69-19 0 0,1 1 0 0 0,0 0 0 0 0,1-1-1 0 0,0 1 1 0 0,0-1 0 0 0,0 0-1 0 0,1 1 1 0 0,0-1 0 0 0,1 0 0 0 0,0-1-1 0 0,0 1 1 0 0,0-1 0 0 0,0 0 0 0 0,1 0-1 0 0,0 0 1 0 0,1 0 0 0 0,6 5 0 0 0,-4-5-6 0 0,1 0 1 0 0,0-1 0 0 0,0 0 0 0 0,1 0 0 0 0,-1-1 0 0 0,1 0 0 0 0,0 0-1 0 0,0-1 1 0 0,0-1 0 0 0,1 0 0 0 0,-1 0 0 0 0,12 0 0 0 0,4-1-6 0 0,-1-1-1 0 0,1 0 1 0 0,0-3 0 0 0,-1 0 0 0 0,39-10-1 0 0,-43 7-880 0 0,-1 0-1 0 0,29-15 1 0 0,-33 12-1395 0 0,0 1 0 0 0,-1-2 0 0 0,19-15 0 0 0,-13 7-3980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49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12051 0 0,'1'0'265'0'0,"0"0"0"0"0,0 0 0 0 0,1 0 0 0 0,-1-1 0 0 0,0 1 0 0 0,0 0 0 0 0,0-1 0 0 0,0 1 0 0 0,0 0 0 0 0,0-1 1 0 0,-1 1-1 0 0,1-1 0 0 0,0 0 0 0 0,0 1 0 0 0,0-1 0 0 0,0 0 0 0 0,-1 1 0 0 0,1-1 0 0 0,0 0 0 0 0,0 0 0 0 0,-1 0 1 0 0,1 0-1 0 0,19-24 2733 0 0,-16 20-2846 0 0,-1 0 0 0 0,1 0 0 0 0,0 0 0 0 0,0 1 0 0 0,1 0 0 0 0,-1 0 0 0 0,1 0 0 0 0,9-5 0 0 0,-11 6-100 0 0,1 1 0 0 0,0 0 0 0 0,0 0 0 0 0,0 0 0 0 0,0 0 0 0 0,0 1 0 0 0,1-1 0 0 0,-1 1 0 0 0,0 1 0 0 0,1-1 0 0 0,-1 0 0 0 0,9 1 0 0 0,-11 0-28 0 0,1 1-1 0 0,0 0 0 0 0,-1 0 1 0 0,1 0-1 0 0,-1 0 1 0 0,1 0-1 0 0,-1 1 0 0 0,0-1 1 0 0,1 1-1 0 0,-1-1 1 0 0,0 1-1 0 0,0 0 0 0 0,0 0 1 0 0,0 0-1 0 0,-1 0 1 0 0,1 0-1 0 0,2 4 0 0 0,0 0-6 0 0,-1-1-1 0 0,-1 1 0 0 0,1-1 0 0 0,-1 1 1 0 0,0 0-1 0 0,2 11 0 0 0,-3-9-18 0 0,0 0-1 0 0,-1 0 1 0 0,-1 0 0 0 0,1 0 0 0 0,-1 1-1 0 0,-1-2 1 0 0,0 1 0 0 0,0 0-1 0 0,0 0 1 0 0,-6 12 0 0 0,-2 2-13 0 0,-1-1-1 0 0,-19 28 1 0 0,-12 9-160 0 0,27-39 144 0 0,1 0 0 0 0,0 1 0 0 0,2 0 0 0 0,-19 41 0 0 0,30-58 26 0 0,0 1 0 0 0,0 0 0 0 0,0-1 0 0 0,0 1 1 0 0,0 0-1 0 0,1-1 0 0 0,0 1 0 0 0,0 0 0 0 0,0 4 0 0 0,0-7-3 0 0,1 1 0 0 0,-1-1 0 0 0,0 1-1 0 0,1-1 1 0 0,-1 0 0 0 0,1 1 0 0 0,0-1-1 0 0,-1 0 1 0 0,1 0 0 0 0,0 1 0 0 0,0-1-1 0 0,0 0 1 0 0,0 0 0 0 0,0 0 0 0 0,0 0-1 0 0,0 0 1 0 0,0 0 0 0 0,1 0 0 0 0,-1-1-1 0 0,0 1 1 0 0,0 0 0 0 0,1-1 0 0 0,-1 1-1 0 0,0-1 1 0 0,3 2 0 0 0,17 3-1 0 0,0-1 0 0 0,0-1 0 0 0,0 0 0 0 0,24-1 0 0 0,86-8-5 0 0,-97 4-318 0 0,57-7-2308 0 0,-83 8 2321 0 0,0-1 0 0 0,0 0 0 0 0,0 0 0 0 0,0-1 0 0 0,0 0 0 0 0,-1-1 0 0 0,1 1 1 0 0,9-8-1 0 0,2-7-7279 0 0,-10 7 1397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5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17 9346 0 0,'0'0'298'0'0,"0"-1"1"0"0,0 0-1 0 0,0 1 0 0 0,-1-1 0 0 0,1 1 1 0 0,0-1-1 0 0,0 1 0 0 0,-1-1 0 0 0,1 1 1 0 0,0-1-1 0 0,0 1 0 0 0,-1-1 1 0 0,1 1-1 0 0,-1-1 0 0 0,1 1 0 0 0,0 0 1 0 0,-1-1-1 0 0,1 1 0 0 0,-1-1 0 0 0,1 1 1 0 0,-1 0-1 0 0,1 0 0 0 0,-1-1 1 0 0,1 1-1 0 0,-1 0 0 0 0,-1-1 0 0 0,2 2-134 0 0,-1-1 0 0 0,0 0-1 0 0,0 0 1 0 0,0 0 0 0 0,1 1-1 0 0,-1-1 1 0 0,0 1 0 0 0,0-1-1 0 0,1 0 1 0 0,-1 1 0 0 0,0-1-1 0 0,1 1 1 0 0,-1 0 0 0 0,0-1-1 0 0,1 1 1 0 0,-1 0 0 0 0,-3 4-29 0 0,0 1 0 0 0,1-1 0 0 0,-1 0 0 0 0,-2 8-1 0 0,2-3-129 0 0,1 1 0 0 0,0 0-1 0 0,0 0 1 0 0,1 0 0 0 0,1 0-1 0 0,-1 0 1 0 0,2 0-1 0 0,0 13 1 0 0,2 1 3 0 0,0 0 0 0 0,10 37 0 0 0,-5-32-26 0 0,2 0 0 0 0,1-1 0 0 0,1 0 0 0 0,2 0 0 0 0,0-1 0 0 0,2-1 0 0 0,1 0 0 0 0,2-1 0 0 0,29 34 0 0 0,-35-47 66 0 0,1 0 0 0 0,0 0-1 0 0,0-1 1 0 0,2-1-1 0 0,-1-1 1 0 0,2 0 0 0 0,-1 0-1 0 0,1-2 1 0 0,0 0-1 0 0,1-1 1 0 0,0 0 0 0 0,0-2-1 0 0,1 0 1 0 0,-1-1-1 0 0,1 0 1 0 0,0-2 0 0 0,28 1-1 0 0,-21-3 158 0 0,0-2 1 0 0,-1-1-1 0 0,1 0 0 0 0,-1-2 0 0 0,43-14 0 0 0,-49 12-66 0 0,0 0 0 0 0,-1-1 0 0 0,0-1 1 0 0,-1-1-1 0 0,1 0 0 0 0,-2-1 0 0 0,0-1 0 0 0,15-15 0 0 0,-23 20-61 0 0,0 0 0 0 0,-1 0 0 0 0,0-1 0 0 0,-1 0 0 0 0,1 0-1 0 0,-2-1 1 0 0,1 1 0 0 0,-1-1 0 0 0,0 0 0 0 0,-1-1-1 0 0,0 1 1 0 0,-1 0 0 0 0,2-14 0 0 0,-2 8-18 0 0,-2 0-1 0 0,0 0 1 0 0,-1-1 0 0 0,0 1-1 0 0,-1 0 1 0 0,-1 0 0 0 0,-8-27-1 0 0,1 11-177 0 0,-33-93-360 0 0,37 111-175 0 0,0 0 1 0 0,-1 1-1 0 0,0 0 0 0 0,-1 1 1 0 0,0-1-1 0 0,-1 2 1 0 0,-13-14-1 0 0,-19-20-8389 0 0,32 33 3253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50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13731 0 0,'-2'6'308'0'0,"-1"-1"0"0"0,1 1 0 0 0,0 0-1 0 0,1 0 1 0 0,-1 0 0 0 0,1 0 0 0 0,1 0 0 0 0,-1 12 0 0 0,-3 15 1214 0 0,-6 20-800 0 0,3 0 1 0 0,2 1 0 0 0,3 0-1 0 0,5 70 1 0 0,45 213-6 0 0,-17-145-221 0 0,-27-149-1493 0 0,-1 0 0 0 0,-6 66 0 0 0,2-94-2761 0 0,1-7-2750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5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13275 0 0,'0'-2'203'0'0,"0"1"0"0"0,0 0 0 0 0,0 0 0 0 0,0-1 0 0 0,0 1 0 0 0,0 0 0 0 0,0 0 0 0 0,0 0 0 0 0,0-1-1 0 0,1 1 1 0 0,-1 0 0 0 0,1 0 0 0 0,-1 0 0 0 0,1 0 0 0 0,-1 0 0 0 0,1 0 0 0 0,-1 0 0 0 0,1 0 0 0 0,0 0 0 0 0,0 0 0 0 0,1-2 0 0 0,25-20 2889 0 0,-14 12-2590 0 0,-10 8-421 0 0,0 0-1 0 0,1 0 1 0 0,-1 1 0 0 0,1-1-1 0 0,0 1 1 0 0,0 0 0 0 0,0 0-1 0 0,0 0 1 0 0,0 1 0 0 0,0 0-1 0 0,0-1 1 0 0,1 1-1 0 0,-1 1 1 0 0,0-1 0 0 0,1 1-1 0 0,-1-1 1 0 0,0 1 0 0 0,1 1-1 0 0,-1-1 1 0 0,1 1 0 0 0,-1-1-1 0 0,0 1 1 0 0,0 0 0 0 0,1 1-1 0 0,-1-1 1 0 0,0 1 0 0 0,0 0-1 0 0,4 2 1 0 0,-3-1-54 0 0,0 0 1 0 0,0 0-1 0 0,0 1 1 0 0,0-1-1 0 0,0 1 0 0 0,-1 0 1 0 0,0 0-1 0 0,0 1 0 0 0,0-1 1 0 0,0 1-1 0 0,-1 0 1 0 0,0 0-1 0 0,0 0 0 0 0,0 0 1 0 0,-1 1-1 0 0,1-1 0 0 0,-1 1 1 0 0,-1 0-1 0 0,1-1 0 0 0,1 11 1 0 0,-3 2-21 0 0,0 1 0 0 0,-1-1 0 0 0,-1 0 0 0 0,0 0-1 0 0,-10 34 1 0 0,-37 84 44 0 0,28-82-44 0 0,19-50-1 0 0,0-1-1 0 0,1 1 1 0 0,0 0 0 0 0,0 0 0 0 0,0 0 0 0 0,1 0 0 0 0,-1 0 0 0 0,1 1 0 0 0,0-1 0 0 0,0 6 0 0 0,1-8-2 0 0,0 0-1 0 0,-1 0 0 0 0,1 0 1 0 0,0 0-1 0 0,0 0 1 0 0,0 0-1 0 0,0 0 1 0 0,1 0-1 0 0,-1-1 0 0 0,1 1 1 0 0,-1 0-1 0 0,1-1 1 0 0,-1 1-1 0 0,1-1 0 0 0,0 0 1 0 0,-1 1-1 0 0,1-1 1 0 0,0 0-1 0 0,0 0 0 0 0,4 1 1 0 0,6 3 108 0 0,1 0 0 0 0,0-1 1 0 0,0-1-1 0 0,0 0 0 0 0,0-1 0 0 0,1-1 0 0 0,21 1 1 0 0,97-11 918 0 0,-90 5-869 0 0,0 1-92 0 0,47-6 195 0 0,-76 7-358 0 0,-1 0 0 0 0,0-1 0 0 0,-1 0-1 0 0,24-11 1 0 0,-31 12-367 0 0,-1 0-1 0 0,1 0 1 0 0,0-1-1 0 0,-1 0 0 0 0,1 1 1 0 0,-1-1-1 0 0,0-1 1 0 0,0 1-1 0 0,0 0 1 0 0,3-5-1 0 0,-4 4-1204 0 0,1-1 0 0 0,-1 1 0 0 0,0 0 0 0 0,-1-1 0 0 0,3-6 0 0 0,1-7-5690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6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58 12875 0 0,'-5'58'3583'0'0,"-13"32"-3133"0"0,6-35-273 0 0,6-21-181 0 0,2 1 0 0 0,1-1 0 0 0,2 43 1 0 0,2-55 1 0 0,1 1 0 0 0,1 0 1 0 0,1-1-1 0 0,1 0 0 0 0,15 41 1 0 0,-17-55 12 0 0,0 0 1 0 0,1 0 0 0 0,0-1-1 0 0,1 0 1 0 0,-1 1 0 0 0,1-2 0 0 0,1 1-1 0 0,-1-1 1 0 0,1 0 0 0 0,0 0-1 0 0,1 0 1 0 0,-1-1 0 0 0,11 7-1 0 0,-11-9 107 0 0,0 0 0 0 0,0-1 0 0 0,0 0 0 0 0,0 0 0 0 0,1 0 0 0 0,-1-1 0 0 0,0 0 0 0 0,1 0 0 0 0,-1 0 0 0 0,1-1 0 0 0,-1 0 0 0 0,1-1 0 0 0,-1 1 0 0 0,1-1 0 0 0,-1 0 1 0 0,0-1-1 0 0,1 1 0 0 0,6-4 0 0 0,2-1 217 0 0,0-1 1 0 0,0 0 0 0 0,-1-1 0 0 0,0-1 0 0 0,0 0 0 0 0,-1-1-1 0 0,0-1 1 0 0,-1 0 0 0 0,0 0 0 0 0,-1-1 0 0 0,0-1 0 0 0,-1 0 0 0 0,0 0-1 0 0,-1-1 1 0 0,-1 0 0 0 0,11-25 0 0 0,-13 26-217 0 0,0-1 0 0 0,-2-1 0 0 0,0 1 0 0 0,0 0 0 0 0,-1-1 0 0 0,-1 0 0 0 0,-1 0 0 0 0,0 1 0 0 0,-1-1 0 0 0,0 0 0 0 0,-1 0 0 0 0,-1 0 0 0 0,0 0 0 0 0,-1 1 0 0 0,-1-1 0 0 0,0 1 0 0 0,-1 0 0 0 0,-11-21 1 0 0,7 18-107 0 0,0 1 0 0 0,-2 0 0 0 0,0 1 0 0 0,-1 0 0 0 0,0 1 0 0 0,-2 0 0 0 0,1 1 0 0 0,-2 0 0 0 0,1 1 0 0 0,-2 1 0 0 0,-16-10 0 0 0,20 14-179 0 0,-1 1 0 0 0,1 1 0 0 0,-1-1 0 0 0,0 2 0 0 0,0 0 0 0 0,-1 1 0 0 0,1 0-1 0 0,-1 1 1 0 0,1 0 0 0 0,-1 2 0 0 0,0-1 0 0 0,0 1 0 0 0,1 1 0 0 0,-1 1 0 0 0,0 0-1 0 0,-13 4 1 0 0,6 0-763 0 0,-1 2 0 0 0,2 0-1 0 0,-1 1 1 0 0,1 1 0 0 0,-22 15-1 0 0,24-13-1397 0 0,2 1-1 0 0,-1 0 0 0 0,-14 17 0 0 0,8-5-3921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43 12251 0 0,'-46'-25'4792'0'0,"15"7"-1288"0"0,91 96-1897 0 0,27 25-1467 0 0,-17-23-25 0 0,81 124-1 0 0,54 166 123 0 0,-138-242-295 0 0,-17-38 99 0 0,44 91 88 0 0,-90-168-93 0 0,-2-8-7 0 0,-1-1 0 0 0,1 0 0 0 0,0 1 0 0 0,0-1 0 0 0,5 7 0 0 0,-11-32 215 0 0,-28-56-3451 0 0,11 24-1034 0 0,-5 1-3539 0 0,13 32 2451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1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150 363 9858 0 0,'-29'-60'5372'0'0,"23"44"-2907"0"0,-2-1 0 0 0,-12-19 0 0 0,20 36-2415 0 0,0 0 1 0 0,0-1-1 0 0,0 1 1 0 0,0 0 0 0 0,-1 0-1 0 0,1 0 1 0 0,0-1-1 0 0,0 1 1 0 0,0 0-1 0 0,0 0 1 0 0,-1 0-1 0 0,1 0 1 0 0,0-1-1 0 0,0 1 1 0 0,0 0-1 0 0,-1 0 1 0 0,1 0 0 0 0,0 0-1 0 0,0 0 1 0 0,0 0-1 0 0,-1 0 1 0 0,1-1-1 0 0,0 1 1 0 0,0 0-1 0 0,-1 0 1 0 0,1 0-1 0 0,0 0 1 0 0,0 0 0 0 0,-1 0-1 0 0,1 0 1 0 0,0 0-1 0 0,0 0 1 0 0,-1 0-1 0 0,1 1 1 0 0,0-1-1 0 0,-1 0 1 0 0,-6 9 571 0 0,-2 17-712 0 0,8-23 186 0 0,-9 36-167 0 0,1 1 0 0 0,-5 65 1 0 0,9-79-27 0 0,-2 12 47 0 0,7-36 62 0 0,0-1-1 0 0,0 1 1 0 0,0 0 0 0 0,0 0 0 0 0,0-1-1 0 0,1 1 1 0 0,-1 0 0 0 0,1 0 0 0 0,-1-1 0 0 0,1 1-1 0 0,-1 0 1 0 0,1-1 0 0 0,0 1 0 0 0,0-1 0 0 0,0 1-1 0 0,0-1 1 0 0,1 3 0 0 0,0-7-1 0 0,0 0 0 0 0,-1 1 1 0 0,1-1-1 0 0,-1 0 0 0 0,0 0 0 0 0,2-6 1 0 0,6-24 160 0 0,-1-1 0 0 0,-2 0 0 0 0,-1 0 0 0 0,-2 0 0 0 0,-1-1 0 0 0,-6-61 0 0 0,0 66 101 0 0,-2-1 0 0 0,-1 1 0 0 0,-18-50 0 0 0,0 28 530 0 0,49 61-879 0 0,21 11 37 0 0,55 23-1376 0 0,-85-38 67 0 0,0 0 0 0 0,0-1 1 0 0,0-1-1 0 0,1-1 0 0 0,15 1 0 0 0,-3-2-3809 0 0,1-2-2846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2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13163 0 0,'1'0'190'0'0,"-1"0"-1"0"0,1 0 1 0 0,0 0 0 0 0,-1 0 0 0 0,1 0 0 0 0,0 0 0 0 0,-1 0-1 0 0,1 1 1 0 0,0-1 0 0 0,-1 0 0 0 0,1 0 0 0 0,-1 1 0 0 0,1-1 0 0 0,0 0-1 0 0,-1 1 1 0 0,1-1 0 0 0,-1 1 0 0 0,1-1 0 0 0,-1 1 0 0 0,1-1-1 0 0,-1 1 1 0 0,0-1 0 0 0,1 1 0 0 0,-1-1 0 0 0,1 1 0 0 0,-1-1-1 0 0,0 1 1 0 0,0 0 0 0 0,1-1 0 0 0,-1 1 0 0 0,0 0 0 0 0,0-1-1 0 0,0 1 1 0 0,0 0 0 0 0,0-1 0 0 0,0 1 0 0 0,0 0 0 0 0,0-1-1 0 0,0 1 1 0 0,0 0 0 0 0,0-1 0 0 0,0 1 0 0 0,0 0 0 0 0,0-1-1 0 0,-1 2 1 0 0,-12 36 2408 0 0,9-30-2702 0 0,-52 145 73 0 0,7 2 0 0 0,-50 275 0 0 0,91-371-342 0 0,-8 42-760 0 0,4-158-6264 0 0,11 38 3899 0 0,1-32 0 0 0,1 37 890 0 0,-1-13-1717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137 160 9386 0 0,'0'-1'349'0'0,"-1"0"0"0"0,0 1-1 0 0,0-1 1 0 0,0 0 0 0 0,1 1 0 0 0,-1-1 0 0 0,0 1 0 0 0,0-1-1 0 0,0 1 1 0 0,0-1 0 0 0,0 1 0 0 0,0 0 0 0 0,0-1 0 0 0,0 1-1 0 0,0 0 1 0 0,0 0 0 0 0,0 0 0 0 0,0 0 0 0 0,0 0-1 0 0,-1 0 1 0 0,1 0 0 0 0,0 0 0 0 0,-1 1 0 0 0,-1 0-19 0 0,1 0 1 0 0,-1 0 0 0 0,1 0 0 0 0,0 0-1 0 0,-1 1 1 0 0,1-1 0 0 0,0 1 0 0 0,0 0-1 0 0,-2 2 1 0 0,-4 3-14 0 0,1 1-1 0 0,1 1 1 0 0,-10 15-1 0 0,-34 62 406 0 0,80-131 882 0 0,-11 10-1408 0 0,0-1 0 0 0,18-52 0 0 0,-33 78-130 0 0,0-1-1 0 0,0 1 1 0 0,1-1-1 0 0,0 1 1 0 0,1 1-1 0 0,0-1 1 0 0,12-13 0 0 0,-18 23-57 0 0,0 0 1 0 0,1-1 0 0 0,-1 1 0 0 0,0 0 0 0 0,1-1-1 0 0,-1 1 1 0 0,1 0 0 0 0,-1-1 0 0 0,1 1 0 0 0,-1 0-1 0 0,1 0 1 0 0,-1 0 0 0 0,1-1 0 0 0,-1 1 0 0 0,1 0-1 0 0,-1 0 1 0 0,1 0 0 0 0,-1 0 0 0 0,1 0 0 0 0,-1 0-1 0 0,1 0 1 0 0,-1 0 0 0 0,1 0 0 0 0,-1 0 0 0 0,1 0-1 0 0,-1 0 1 0 0,1 0 0 0 0,-1 0 0 0 0,1 1 0 0 0,12 13 95 0 0,3 24-71 0 0,-15-35-18 0 0,16 53-20 0 0,-10-30-18 0 0,2 1-1 0 0,0-1 1 0 0,2-1-1 0 0,23 41 1 0 0,-11-38-791 0 0,-4-17-7561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0 574 11002 0 0,'2'6'3214'0'0,"15"16"-2471"0"0,10 18 2635 0 0,-24-34-3058 0 0,2 1 1 0 0,-1 0-1 0 0,1-1 1 0 0,-1 0-1 0 0,2 0 1 0 0,10 10-1 0 0,-15-16-276 0 0,0 1-1 0 0,1-1 0 0 0,-1 1 0 0 0,0-1 0 0 0,1 0 0 0 0,-1 0 0 0 0,0 0 0 0 0,1 0 0 0 0,-1 0 1 0 0,0 0-1 0 0,1 0 0 0 0,-1 0 0 0 0,0 0 0 0 0,0 0 0 0 0,1-1 0 0 0,-1 1 0 0 0,0-1 1 0 0,0 1-1 0 0,1-1 0 0 0,-1 1 0 0 0,0-1 0 0 0,0 0 0 0 0,0 1 0 0 0,0-1 0 0 0,0 0 0 0 0,0 0 1 0 0,0 0-1 0 0,2-2 0 0 0,25-28 485 0 0,-17 16-377 0 0,11-13 41 0 0,-1-1-1 0 0,26-48 1 0 0,-2-6-28 0 0,30-65 90 0 0,-69 133-190 0 0,0 0-1 0 0,-1 0 0 0 0,-1-1 0 0 0,-1 1 0 0 0,0-1 1 0 0,-1 0-1 0 0,0-32 0 0 0,-3 43-38 0 0,0-1 1 0 0,0 0-1 0 0,0 1 0 0 0,-1-1 1 0 0,0 1-1 0 0,0-1 0 0 0,0 1 0 0 0,-1 0 1 0 0,0 0-1 0 0,0 0 0 0 0,0 0 1 0 0,-1 1-1 0 0,1-1 0 0 0,-9-7 0 0 0,8 9-12 0 0,1-1 0 0 0,-1 1-1 0 0,1 1 1 0 0,-1-1-1 0 0,0 0 1 0 0,-1 1-1 0 0,1 0 1 0 0,0 0-1 0 0,0 0 1 0 0,-1 0-1 0 0,1 1 1 0 0,-1 0-1 0 0,0 0 1 0 0,1 0-1 0 0,-1 0 1 0 0,0 1 0 0 0,0 0-1 0 0,-7 0 1 0 0,6 2-18 0 0,1-1 0 0 0,0 1 0 0 0,0 0 0 0 0,0 0 0 0 0,0 0 0 0 0,0 1 0 0 0,0 0 0 0 0,1 0 0 0 0,-1 0 1 0 0,1 0-1 0 0,0 1 0 0 0,0-1 0 0 0,0 1 0 0 0,-3 5 0 0 0,0-1-7 0 0,1 1 0 0 0,0-1 1 0 0,0 1-1 0 0,1 0 0 0 0,1 1 0 0 0,-6 13 1 0 0,-2 17-40 0 0,1 1 0 0 0,2 0 0 0 0,2 1 0 0 0,2-1 0 0 0,2 1 0 0 0,3 72 0 0 0,3-74-47 0 0,1-1-1 0 0,2 1 0 0 0,2-1 1 0 0,15 41-1 0 0,-19-66 13 0 0,1-1 0 0 0,1 1 0 0 0,0-1 0 0 0,1 0 0 0 0,0-1 0 0 0,10 13-1 0 0,-14-22 59 0 0,-1 1 0 0 0,1-1-1 0 0,0 0 1 0 0,0 0 0 0 0,0 0-1 0 0,1-1 1 0 0,-1 1 0 0 0,1-1-1 0 0,0 1 1 0 0,-1-1 0 0 0,1 0-1 0 0,0-1 1 0 0,0 1 0 0 0,0-1-1 0 0,0 0 1 0 0,0 0 0 0 0,1 0-1 0 0,-1 0 1 0 0,0-1 0 0 0,0 1-1 0 0,1-1 1 0 0,-1 0 0 0 0,0-1-1 0 0,8 0 1 0 0,0-3 10 0 0,-1 0 1 0 0,1 0-1 0 0,-1-1 0 0 0,0 0 1 0 0,0-1-1 0 0,0-1 0 0 0,-1 1 1 0 0,0-2-1 0 0,0 1 1 0 0,8-10-1 0 0,5-6 18 0 0,-1-1 0 0 0,30-42-1 0 0,-34 40 37 0 0,-2 0-1 0 0,-1 0 0 0 0,-1-1 1 0 0,-1-1-1 0 0,-1-1 0 0 0,-2 1 1 0 0,-1-2-1 0 0,-1 1 0 0 0,-2-1 1 0 0,-1-1-1 0 0,2-51 0 0 0,-6 74 33 0 0,-2 0-1 0 0,1 0 0 0 0,-1 0 0 0 0,-1 0 0 0 0,1 0 0 0 0,-2 1 1 0 0,1-1-1 0 0,-1 1 0 0 0,0-1 0 0 0,-7-12 0 0 0,9 23-6 0 0,0 0-1 0 0,0 0 1 0 0,0 1-1 0 0,0-1 1 0 0,1 0-1 0 0,-1 1 1 0 0,1-1-1 0 0,0 6 0 0 0,5 23-85 0 0,0 0-1 0 0,2-1 1 0 0,13 34-1 0 0,-6-16 67 0 0,30 141-436 0 0,-30-126-474 0 0,-9-48-526 0 0,-3-21-2402 0 0,-4-28-3494 0 0,-1 15 1486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3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13091 0 0,'0'-2'792'0'0,"3"2"-624"0"0,1 0-72 0 0,2 0 48 0 0,-3 4 136 0 0,1 3 120 0 0,0 0 8 0 0,-3 3 0 0 0,1 1-152 0 0,-2 0-88 0 0,2 2-96 0 0,0 0-104 0 0,2 0-96 0 0,-2-1-552 0 0,3 1-880 0 0,-1 0-2313 0 0,1 2-2544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4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332 428 8274 0 0,'10'-18'2487'0'0,"0"-1"0"0"0,-2 0 0 0 0,8-24 0 0 0,-12 30-2047 0 0,-1-1-1 0 0,0 1 1 0 0,-1-1 0 0 0,-1 1 0 0 0,0-1-1 0 0,-1 0 1 0 0,0 1 0 0 0,-1-1 0 0 0,-4-23 0 0 0,4 35-414 0 0,-4-21 286 0 0,-13-40 0 0 0,16 58-278 0 0,-1-1 0 0 0,1 1 0 0 0,-1 0 0 0 0,0 0 0 0 0,0-1 0 0 0,0 2 0 0 0,-1-1 0 0 0,1 0 0 0 0,-1 1 0 0 0,0 0 0 0 0,-1 0 0 0 0,-8-7 0 0 0,11 10-6 0 0,-1-1 0 0 0,1 1 0 0 0,-1-1 1 0 0,0 1-1 0 0,0 0 0 0 0,0 0 0 0 0,1 0 0 0 0,-1 0 1 0 0,0 0-1 0 0,0 1 0 0 0,0 0 0 0 0,0-1 1 0 0,-1 1-1 0 0,1 0 0 0 0,0 0 0 0 0,0 1 0 0 0,0-1 1 0 0,0 1-1 0 0,-6 1 0 0 0,6 0-19 0 0,-1 0-1 0 0,0 0 0 0 0,1 1 1 0 0,-1-1-1 0 0,1 1 0 0 0,0 0 1 0 0,0 0-1 0 0,0 0 0 0 0,0 0 1 0 0,0 1-1 0 0,1-1 0 0 0,-4 7 1 0 0,-3 7-61 0 0,1 0-1 0 0,1 1 1 0 0,1 0 0 0 0,-9 38 0 0 0,10-26-67 0 0,0 0 0 0 0,2 1 0 0 0,2-1 0 0 0,0 1 1 0 0,2 0-1 0 0,2-1 0 0 0,7 37 0 0 0,-9-61 77 0 0,0 0 0 0 0,1 0 1 0 0,0 0-1 0 0,0 0 0 0 0,0 0 0 0 0,4 6 0 0 0,-6-12 41 0 0,1 1-1 0 0,-1 0 0 0 0,1 0 1 0 0,0 0-1 0 0,-1-1 0 0 0,1 1 1 0 0,0 0-1 0 0,-1 0 0 0 0,1-1 1 0 0,0 1-1 0 0,0-1 0 0 0,0 1 1 0 0,-1-1-1 0 0,1 1 0 0 0,0-1 1 0 0,0 1-1 0 0,0-1 0 0 0,0 0 1 0 0,0 0-1 0 0,0 1 0 0 0,0-1 1 0 0,0 0-1 0 0,0 0 0 0 0,0 0 1 0 0,0 0-1 0 0,0 0 0 0 0,0 0 1 0 0,0 0-1 0 0,0 0 0 0 0,0-1 1 0 0,0 1-1 0 0,0 0 0 0 0,0-1 1 0 0,0 1-1 0 0,-1 0 0 0 0,1-1 1 0 0,0 1-1 0 0,0-1 0 0 0,0 0 1 0 0,0 1-1 0 0,-1-1 0 0 0,1 1 1 0 0,0-1-1 0 0,-1 0 0 0 0,2-1 1 0 0,5-5 80 0 0,0-1 1 0 0,0 0 0 0 0,-1 0 0 0 0,0-1 0 0 0,-1 0 0 0 0,0 0 0 0 0,5-12 0 0 0,-3 8 112 0 0,0 0 0 0 0,11-16-1 0 0,-17 28-178 0 0,0 0-1 0 0,0 0 1 0 0,0 0-1 0 0,0-1 1 0 0,0 1-1 0 0,0 0 0 0 0,0 0 1 0 0,1 0-1 0 0,-1 1 1 0 0,0-1-1 0 0,1 0 1 0 0,-1 0-1 0 0,1 1 0 0 0,-1-1 1 0 0,1 1-1 0 0,-1-1 1 0 0,1 1-1 0 0,-1 0 1 0 0,1-1-1 0 0,-1 1 0 0 0,1 0 1 0 0,2 0-1 0 0,0 1 0 0 0,-1 0-1 0 0,0 0 0 0 0,1 0 1 0 0,-1 0-1 0 0,0 0 1 0 0,0 1-1 0 0,1-1 0 0 0,-1 1 1 0 0,5 4-1 0 0,3 3-4 0 0,0 0 0 0 0,-1 1-1 0 0,17 22 1 0 0,-27-32-7 0 0,38 48-20 0 0,52 85 0 0 0,-80-117 22 0 0,-2 1 1 0 0,0 0-1 0 0,-1 0 0 0 0,-1 1 0 0 0,0 0 1 0 0,-2 0-1 0 0,0 0 0 0 0,-1 1 1 0 0,2 33-1 0 0,-6-21-24 0 0,-2 1 0 0 0,-1-1-1 0 0,-1 1 1 0 0,-1-1 0 0 0,-2-1 0 0 0,-2 1 0 0 0,0-1 0 0 0,-2-1 0 0 0,-1 0-1 0 0,-2-1 1 0 0,0 0 0 0 0,-2-1 0 0 0,-1-1 0 0 0,-1-1 0 0 0,-1-1-1 0 0,-1 0 1 0 0,-46 38 0 0 0,59-55 32 0 0,0-1 0 0 0,-1-1 0 0 0,0 1 0 0 0,0-2 0 0 0,0 1 0 0 0,0-1 0 0 0,-1-1 0 0 0,0 1 1 0 0,0-2-1 0 0,0 1 0 0 0,0-1 0 0 0,0-1 0 0 0,0 0 0 0 0,-17 0 0 0 0,19-2-183 0 0,1 0 0 0 0,-1 0 1 0 0,0-1-1 0 0,1 0 1 0 0,-1 0-1 0 0,1-1 0 0 0,0 1 1 0 0,0-2-1 0 0,0 1 0 0 0,0-1 1 0 0,0 0-1 0 0,1-1 1 0 0,0 1-1 0 0,0-1 0 0 0,0 0 1 0 0,0-1-1 0 0,1 0 0 0 0,0 1 1 0 0,-8-13-1 0 0,6 7-980 0 0,1 0 0 0 0,0-1-1 0 0,0 0 1 0 0,1 0 0 0 0,1 0 0 0 0,0-1-1 0 0,-3-17 1 0 0,2-8-4915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83 217 13427 0 0,'0'2'219'0'0,"-1"0"1"0"0,1 1 0 0 0,0-1-1 0 0,0 1 1 0 0,0-1-1 0 0,0 1 1 0 0,1-1 0 0 0,-1 1-1 0 0,1-1 1 0 0,0 3-1 0 0,1 6 1192 0 0,-2-10-1297 0 0,-1 0 0 0 0,1 1 0 0 0,0-1 0 0 0,0 0-1 0 0,0 0 1 0 0,1 1 0 0 0,-1-1 0 0 0,0 0 0 0 0,0 0 0 0 0,1 1 0 0 0,-1-1 0 0 0,1 0 0 0 0,-1 0-1 0 0,1 0 1 0 0,-1 0 0 0 0,1 1 0 0 0,0-1 0 0 0,0 0 0 0 0,-1 0 0 0 0,2 1 0 0 0,-1-2-56 0 0,0 0 0 0 0,0 1 0 0 0,-1-1 0 0 0,1 0 0 0 0,0 0 0 0 0,0 0 0 0 0,0 0 0 0 0,0 0 0 0 0,0 0 0 0 0,-1 0 0 0 0,1 0 0 0 0,0 0 0 0 0,0 0 0 0 0,0 0 0 0 0,0 0 0 0 0,0-1 0 0 0,-1 1 0 0 0,1 0 0 0 0,0-1 0 0 0,0 1 0 0 0,1-1 0 0 0,2-2 78 0 0,1 0 0 0 0,-1 0-1 0 0,0 0 1 0 0,0-1 0 0 0,-1 0-1 0 0,1 1 1 0 0,-1-1-1 0 0,4-6 1 0 0,4-8 58 0 0,2-1-15 0 0,-2-1 1 0 0,14-30 0 0 0,-23 43-104 0 0,0 1 0 0 0,0-1 0 0 0,0 0 0 0 0,0 0 0 0 0,-1 0 0 0 0,0 0 1 0 0,-1 0-1 0 0,0 0 0 0 0,0 0 0 0 0,0 0 0 0 0,-1 0 0 0 0,-2-9 0 0 0,3 14-48 0 0,-1 0 0 0 0,0 0 0 0 0,1 0-1 0 0,-1 0 1 0 0,0 0 0 0 0,0 0 0 0 0,0 0 0 0 0,0 1 0 0 0,-1-1 0 0 0,1 1 0 0 0,0-1 0 0 0,-1 0 0 0 0,1 1 0 0 0,-1 0 0 0 0,1-1 0 0 0,-1 1-1 0 0,0 0 1 0 0,1 0 0 0 0,-1 0 0 0 0,0 0 0 0 0,0 0 0 0 0,0 1 0 0 0,0-1 0 0 0,0 0 0 0 0,0 1 0 0 0,0-1 0 0 0,0 1 0 0 0,0 0 0 0 0,0 0 0 0 0,0 0-1 0 0,-3 0 1 0 0,1 0-23 0 0,0 1 1 0 0,0-1-1 0 0,0 1 0 0 0,-1 0 0 0 0,1 0 0 0 0,0 0 0 0 0,0 1 1 0 0,0 0-1 0 0,1-1 0 0 0,-1 1 0 0 0,0 1 0 0 0,1-1 0 0 0,-1 0 0 0 0,-4 5 1 0 0,-4 6-35 0 0,1 1 1 0 0,1 0-1 0 0,0 1 1 0 0,1 0 0 0 0,0 0-1 0 0,2 1 1 0 0,0 0-1 0 0,0 0 1 0 0,1 1 0 0 0,1 0-1 0 0,1 0 1 0 0,1 0-1 0 0,0 0 1 0 0,1 1-1 0 0,0 28 1 0 0,2-23-362 0 0,2 0-1 0 0,0 1 1 0 0,1-1-1 0 0,1 0 1 0 0,1-1-1 0 0,1 1 1 0 0,1-1 0 0 0,1 0-1 0 0,1-1 1 0 0,1 0-1 0 0,17 27 1 0 0,-24-44 17 0 0,0 1 0 0 0,0-1 0 0 0,1 0 1 0 0,-1 1-1 0 0,1-2 0 0 0,0 1 0 0 0,0 0 0 0 0,0-1 0 0 0,6 4 1 0 0,-8-6 271 0 0,0 0 0 0 0,0-1 0 0 0,1 1 0 0 0,-1 0 0 0 0,0-1 0 0 0,0 1 0 0 0,1-1 0 0 0,-1 0 0 0 0,0 0 0 0 0,0 0 0 0 0,1 0 0 0 0,-1 0 0 0 0,0 0 1 0 0,1-1-1 0 0,-1 1 0 0 0,0-1 0 0 0,0 1 0 0 0,0-1 0 0 0,0 0 0 0 0,1 0 0 0 0,-1 0 0 0 0,0 0 0 0 0,3-3 0 0 0,5-3-773 0 0,-1-1 0 0 0,1-1 0 0 0,-2 0 0 0 0,1 0 0 0 0,-1-1 0 0 0,-1 0 0 0 0,0 0 0 0 0,0-1 0 0 0,8-18 0 0 0,-2 3-2202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4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1752 0 0,'1'4'708'0'0,"-1"0"-1"0"0,1-1 1 0 0,0 1-1 0 0,0-1 1 0 0,1 1-1 0 0,-1-1 0 0 0,3 4 1 0 0,4 11 717 0 0,4 24 604 0 0,9 51 1 0 0,-18-74-1562 0 0,0 0 0 0 0,-2 0 0 0 0,0 0 0 0 0,-2 0 1 0 0,-2 24-1 0 0,2-38-152 0 0,0 1 0 0 0,0-1 1 0 0,0 1-1 0 0,0-1 1 0 0,-1 0-1 0 0,0 1 0 0 0,0-1 1 0 0,-1 0-1 0 0,1 0 0 0 0,-1 0 1 0 0,0-1-1 0 0,-4 5 1 0 0,7-8-268 0 0,-1-1 1 0 0,1 0 0 0 0,0 0 0 0 0,-1 0 0 0 0,1 0-1 0 0,-1 0 1 0 0,1 0 0 0 0,-1 0 0 0 0,1 1 0 0 0,-1-1-1 0 0,1 0 1 0 0,-1-1 0 0 0,1 1 0 0 0,-1 0 0 0 0,1 0-1 0 0,0 0 1 0 0,-1 0 0 0 0,1 0 0 0 0,-1 0-1 0 0,1 0 1 0 0,-1-1 0 0 0,1 1 0 0 0,-1 0 0 0 0,1 0-1 0 0,0-1 1 0 0,-1 1 0 0 0,1 0 0 0 0,0-1 0 0 0,-1 1-1 0 0,1 0 1 0 0,0-1 0 0 0,-1 1 0 0 0,1 0 0 0 0,0-1-1 0 0,0 1 1 0 0,-1-1 0 0 0,1 1 0 0 0,0-1 0 0 0,0 1-1 0 0,0-1 1 0 0,0 1 0 0 0,0 0 0 0 0,0-1 0 0 0,0 1-1 0 0,-1-1 1 0 0,1 0 0 0 0,-7-27 568 0 0,7 26-524 0 0,-2-17-5 0 0,0 0 0 0 0,1 0 0 0 0,1 0 1 0 0,1 0-1 0 0,1 1 0 0 0,0-1 0 0 0,2 0 0 0 0,0 1 0 0 0,1-1 0 0 0,1 1 0 0 0,0 0 0 0 0,1 1 0 0 0,1 0 0 0 0,13-20 1 0 0,-20 35-96 0 0,1-1 1 0 0,0 0 0 0 0,0 1 0 0 0,-1 0 0 0 0,2-1 0 0 0,-1 1 0 0 0,0 0 0 0 0,0 0 0 0 0,1 0 0 0 0,-1 1 0 0 0,1-1 0 0 0,-1 0 0 0 0,1 1 0 0 0,0 0 0 0 0,0 0 0 0 0,-1-1 0 0 0,1 2 0 0 0,0-1 0 0 0,0 0 0 0 0,0 1 0 0 0,0-1 0 0 0,5 1 0 0 0,-4 0 28 0 0,1 1-1 0 0,0 0 1 0 0,-1 0 0 0 0,1 0 0 0 0,-1 0 0 0 0,1 1 0 0 0,-1 0-1 0 0,0 0 1 0 0,0 0 0 0 0,0 0 0 0 0,0 1 0 0 0,0 0 0 0 0,6 5 0 0 0,5 6-21 0 0,0 2 0 0 0,-1 0 0 0 0,-1 0 1 0 0,-1 1-1 0 0,0 1 0 0 0,-1 0 1 0 0,-1 0-1 0 0,0 1 0 0 0,-2 0 1 0 0,8 26-1 0 0,-13-34-389 0 0,-1 1 0 0 0,0 0 0 0 0,-1 0 0 0 0,0 0 0 0 0,-1 0 0 0 0,-2 14 0 0 0,1 6-2081 0 0,1-31 2292 0 0,0 0-1 0 0,0 0 1 0 0,0 0 0 0 0,0-1 0 0 0,0 1 0 0 0,0 0-1 0 0,0 0 1 0 0,0 0 0 0 0,0 0 0 0 0,0-1 0 0 0,0 1-1 0 0,1 0 1 0 0,-1 0 0 0 0,0 0 0 0 0,0-1 0 0 0,1 1-1 0 0,-1 0 1 0 0,1 0 0 0 0,-1-1 0 0 0,0 1 0 0 0,2 0 0 0 0,-2-1 21 0 0,1 0 1 0 0,0 0-1 0 0,-1 0 1 0 0,1-1-1 0 0,-1 1 1 0 0,1 0-1 0 0,-1-1 1 0 0,1 1-1 0 0,-1-1 1 0 0,1 1-1 0 0,-1-1 1 0 0,1 1-1 0 0,-1-1 1 0 0,1 1 0 0 0,-1-1-1 0 0,0 1 1 0 0,1-1-1 0 0,-1 1 1 0 0,1-2-1 0 0,16-33-4526 0 0,-10 18 1943 0 0,0-3-240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73 380 2048 0 0,'101'-291'13493'0'0,"-99"286"-12956"0"0,-1-1-1 0 0,0 1 1 0 0,0-1 0 0 0,-1 1 0 0 0,0-1 0 0 0,0 1 0 0 0,0-1 0 0 0,-2-10 0 0 0,2 15-421 0 0,-1-1 0 0 0,1 1 0 0 0,0 0 1 0 0,-1-1-1 0 0,1 1 0 0 0,-1 0 1 0 0,0-1-1 0 0,1 1 0 0 0,-1 0 0 0 0,0-1 1 0 0,0 1-1 0 0,0 0 0 0 0,0 0 0 0 0,0 0 1 0 0,0 0-1 0 0,0 0 0 0 0,0 0 0 0 0,0 0 1 0 0,-1 0-1 0 0,1 1 0 0 0,0-1 0 0 0,0 0 1 0 0,-1 1-1 0 0,1-1 0 0 0,0 1 1 0 0,-1-1-1 0 0,1 1 0 0 0,-1 0 0 0 0,1 0 1 0 0,-1-1-1 0 0,1 1 0 0 0,-1 0 0 0 0,1 0 1 0 0,0 0-1 0 0,-1 1 0 0 0,1-1 0 0 0,-4 1 1 0 0,-1 0-46 0 0,-1 1 1 0 0,1 0 0 0 0,0 0 0 0 0,0 0 0 0 0,0 1 0 0 0,0 0 0 0 0,0 0-1 0 0,0 1 1 0 0,1-1 0 0 0,-1 1 0 0 0,1 1 0 0 0,0-1 0 0 0,0 1-1 0 0,1-1 1 0 0,0 1 0 0 0,-1 1 0 0 0,2-1 0 0 0,-1 1 0 0 0,0-1-1 0 0,-2 8 1 0 0,2-3-53 0 0,0 1-1 0 0,0 0 1 0 0,1 0-1 0 0,1 0 1 0 0,0 1-1 0 0,0-1 1 0 0,2 1-1 0 0,-1-1 1 0 0,1 0-1 0 0,3 23 1 0 0,5 6-20 0 0,2 0-1 0 0,2-1 1 0 0,1 0-1 0 0,28 56 1 0 0,9 25 204 0 0,13 50-271 0 0,70 206-25 0 0,-127-355 89 0 0,-1 0 0 0 0,-1 1 0 0 0,3 35 0 0 0,-7-48-5 0 0,0-1-1 0 0,0 0 1 0 0,0 0-1 0 0,-1 0 1 0 0,0 0-1 0 0,-1 0 0 0 0,0 0 1 0 0,0-1-1 0 0,0 1 1 0 0,-1 0-1 0 0,0-1 0 0 0,-1 0 1 0 0,-5 10-1 0 0,7-15-106 0 0,0 0 0 0 0,0 0 0 0 0,1 0 0 0 0,-1 0 0 0 0,0 0 0 0 0,-1-1 0 0 0,1 1-1 0 0,0-1 1 0 0,0 1 0 0 0,-1-1 0 0 0,1 0 0 0 0,-1 0 0 0 0,1 0 0 0 0,-1 0 0 0 0,1 0-1 0 0,-1 0 1 0 0,0-1 0 0 0,1 1 0 0 0,-1-1 0 0 0,0 0 0 0 0,0 0 0 0 0,1 0 0 0 0,-1 0 0 0 0,0 0-1 0 0,1-1 1 0 0,-1 1 0 0 0,0-1 0 0 0,1 0 0 0 0,-1 0 0 0 0,1 0 0 0 0,-1 0 0 0 0,1 0 0 0 0,-1 0-1 0 0,-2-3 1 0 0,-4-1-1228 0 0,0-1-1 0 0,1-1 0 0 0,-1 1 0 0 0,1-1 1 0 0,1-1-1 0 0,0 0 0 0 0,-10-13 0 0 0,2 1-4972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7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351 158 16940 0 0,'1'-28'2154'0'0,"-1"19"-1584"0"0,1-1 1 0 0,-1 1 0 0 0,-1-1 0 0 0,-2-12 0 0 0,3 19-487 0 0,-1 0 1 0 0,0 0-1 0 0,0 0 1 0 0,-1 0 0 0 0,1 1-1 0 0,0-1 1 0 0,-1 0-1 0 0,0 1 1 0 0,1-1 0 0 0,-1 1-1 0 0,0 0 1 0 0,-1-1-1 0 0,1 1 1 0 0,0 0 0 0 0,0 0-1 0 0,-1 1 1 0 0,-4-4-1 0 0,-1 1-83 0 0,1 1 0 0 0,-1 0-1 0 0,0 0 1 0 0,0 1 0 0 0,0 0-1 0 0,0 0 1 0 0,0 1 0 0 0,0 0-1 0 0,-1 0 1 0 0,1 1 0 0 0,0 0-1 0 0,0 0 1 0 0,-1 1 0 0 0,1 0-1 0 0,0 1 1 0 0,0 0 0 0 0,-15 5 0 0 0,14-3-53 0 0,-1 0 1 0 0,1 0 0 0 0,0 1 0 0 0,1 0-1 0 0,-1 0 1 0 0,1 1 0 0 0,0 0 0 0 0,0 1 0 0 0,1 0-1 0 0,0 0 1 0 0,0 1 0 0 0,1-1 0 0 0,0 2-1 0 0,-7 10 1 0 0,8-9-30 0 0,1 0 0 0 0,-1 0-1 0 0,2 0 1 0 0,0 1 0 0 0,0-1-1 0 0,0 1 1 0 0,2 0 0 0 0,-1 0-1 0 0,1 0 1 0 0,1 0 0 0 0,0 0-1 0 0,1-1 1 0 0,0 1 0 0 0,0 0-1 0 0,1 0 1 0 0,5 16 0 0 0,-2-14 41 0 0,0-1 0 0 0,0 1 0 0 0,1-1 0 0 0,1 0 0 0 0,0 0 1 0 0,1-1-1 0 0,0 0 0 0 0,0-1 0 0 0,2 1 0 0 0,-1-2 0 0 0,1 1 1 0 0,21 15-1 0 0,45 23 148 0 0,156 73 1 0 0,-199-106-77 0 0,62 32 267 0 0,-84-41-147 0 0,0 1 0 0 0,-1 0 0 0 0,0 0-1 0 0,0 1 1 0 0,-1 1 0 0 0,10 11 0 0 0,-18-19-119 0 0,0 0 0 0 0,0 1 0 0 0,0-1 0 0 0,0 0 0 0 0,0 1 0 0 0,0-1-1 0 0,-1 1 1 0 0,1-1 0 0 0,0 1 0 0 0,-1 0 0 0 0,1-1 0 0 0,-1 1 0 0 0,0 0 0 0 0,0-1 0 0 0,1 1 0 0 0,-1 0 0 0 0,0-1 0 0 0,0 1 0 0 0,0 0 0 0 0,-1-1 0 0 0,1 3 0 0 0,-1-2-2 0 0,0 1 0 0 0,-1-1 0 0 0,1 1 0 0 0,0-1 0 0 0,-1 0 0 0 0,1 1-1 0 0,-1-1 1 0 0,0 0 0 0 0,0 0 0 0 0,0 0 0 0 0,-4 3 0 0 0,-6 3-89 0 0,0-1 1 0 0,0 0-1 0 0,0-1 0 0 0,-15 6 0 0 0,20-9-77 0 0,-22 8-932 0 0,0 0 0 0 0,-54 11 0 0 0,64-19-765 0 0,-35 2 0 0 0,40-5-51 0 0,-1-1 1 0 0,1 0-1 0 0,-15-3 1 0 0,10 0-3491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11602 0 0,'2'-4'371'0'0,"0"0"0"0"0,0 0 0 0 0,0-1 0 0 0,1 1 0 0 0,-1 1 0 0 0,1-1-1 0 0,0 0 1 0 0,0 1 0 0 0,5-5 0 0 0,32-27 1857 0 0,-39 34-2201 0 0,83-63 1937 0 0,22-18-1522 0 0,-75 55-643 0 0,20-17-1690 0 0,-15 16-2878 0 0,-15 13-1645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14899 0 0,'-1'0'291'0'0,"-1"1"1"0"0,0 0-1 0 0,0-1 0 0 0,0 1 0 0 0,0 0 1 0 0,1 0-1 0 0,-1 0 0 0 0,0 1 1 0 0,1-1-1 0 0,-1 0 0 0 0,1 1 0 0 0,0-1 1 0 0,-1 0-1 0 0,1 1 0 0 0,0 0 0 0 0,0-1 1 0 0,0 1-1 0 0,0 0 0 0 0,0 0 0 0 0,-1 3 1 0 0,-1 2 67 0 0,0 0-1 0 0,0 0 1 0 0,1 0 0 0 0,-3 12 0 0 0,4-7-285 0 0,0 1 0 0 0,1-1 0 0 0,0 0 0 0 0,1 1 0 0 0,0-1 0 0 0,1 0 0 0 0,1 0 0 0 0,3 13 0 0 0,-3-16-60 0 0,0-1 1 0 0,0 0-1 0 0,1 0 1 0 0,0-1-1 0 0,0 1 1 0 0,0-1 0 0 0,1 0-1 0 0,1 0 1 0 0,-1 0-1 0 0,1-1 1 0 0,0 0-1 0 0,9 7 1 0 0,-12-10-12 0 0,1-1-1 0 0,-1 0 0 0 0,0 0 1 0 0,1 0-1 0 0,-1-1 1 0 0,1 1-1 0 0,0-1 1 0 0,0 0-1 0 0,-1 0 1 0 0,1 0-1 0 0,0-1 1 0 0,0 1-1 0 0,0-1 1 0 0,0 0-1 0 0,0 0 1 0 0,4-1-1 0 0,-2 0-19 0 0,0 0-1 0 0,0-1 1 0 0,0 0-1 0 0,0 0 1 0 0,0-1-1 0 0,-1 0 1 0 0,1 0-1 0 0,-1 0 1 0 0,6-5-1 0 0,3-3 48 0 0,-1 0 0 0 0,0-2-1 0 0,-1 0 1 0 0,0 0 0 0 0,-1-1-1 0 0,10-16 1 0 0,-16 20-7 0 0,1 0 1 0 0,-1 0 0 0 0,-1 0 0 0 0,0-1-1 0 0,3-13 1 0 0,-5 17-5 0 0,-1 0 0 0 0,1 0 0 0 0,-1 0 1 0 0,-1 0-1 0 0,0 0 0 0 0,0 0 0 0 0,0 0 0 0 0,0 0 0 0 0,-3-10 0 0 0,-2 6-58 0 0,3 15-62 0 0,5 22-70 0 0,2-13 164 0 0,0-1 0 0 0,1 0-1 0 0,0 0 1 0 0,1 0 0 0 0,0-1-1 0 0,15 19 1 0 0,-17-24-319 0 0,0-1 0 0 0,1 1 1 0 0,-1-1-1 0 0,1 0 0 0 0,0-1 0 0 0,0 0 0 0 0,1 1 0 0 0,-1-2 1 0 0,1 1-1 0 0,0-1 0 0 0,0 0 0 0 0,0 0 0 0 0,12 2 0 0 0,-16-5-9 0 0,1 0 0 0 0,-1 0-1 0 0,0 0 1 0 0,0 0-1 0 0,1-1 1 0 0,-1 1 0 0 0,0-1-1 0 0,0 0 1 0 0,0 0-1 0 0,0 0 1 0 0,0-1-1 0 0,0 1 1 0 0,0-1 0 0 0,0 1-1 0 0,0-1 1 0 0,-1 0-1 0 0,1 0 1 0 0,-1 0 0 0 0,4-3-1 0 0,4-7-1573 0 0,1 1-1 0 0,14-24 0 0 0,-14 20-202 0 0,2-2-91 0 0,0 1 350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5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47 808 0 0,'0'0'162'0'0,"0"-1"1"0"0,1 0-1 0 0,-1 0 0 0 0,0 1 0 0 0,0-1 0 0 0,1 0 1 0 0,-1 1-1 0 0,0-1 0 0 0,1 0 0 0 0,-1 1 1 0 0,1-1-1 0 0,-1 1 0 0 0,1-1 0 0 0,-1 0 0 0 0,1 1 1 0 0,-1-1-1 0 0,2 0 0 0 0,-2 1-17 0 0,1 0-1 0 0,-1 0 1 0 0,0 0 0 0 0,1 0-1 0 0,-1 0 1 0 0,0 1 0 0 0,1-1-1 0 0,-1 0 1 0 0,0 0 0 0 0,1 0-1 0 0,-1 0 1 0 0,0 0 0 0 0,1 1-1 0 0,-1-1 1 0 0,0 0 0 0 0,0 0-1 0 0,1 1 1 0 0,-1-1 0 0 0,0 0-1 0 0,0 0 1 0 0,0 1 0 0 0,1-1-1 0 0,-1 0 1 0 0,0 0 0 0 0,0 1-1 0 0,0 0 1 0 0,11 29 4216 0 0,-11-29-4388 0 0,14 43 2067 0 0,-8-26-1287 0 0,0 0-1 0 0,-2 0 0 0 0,0 0 0 0 0,-1 1 0 0 0,2 35 0 0 0,-5-51-570 0 0,0-1-1 0 0,0 1 1 0 0,0 0-1 0 0,-1-1 0 0 0,1 1 1 0 0,-1-1-1 0 0,1 0 1 0 0,-1 1-1 0 0,0-1 1 0 0,0 1-1 0 0,0-1 1 0 0,0 0-1 0 0,0 0 0 0 0,-1 0 1 0 0,1 1-1 0 0,-1-1 1 0 0,1 0-1 0 0,-3 1 1 0 0,3-3-108 0 0,1 0 0 0 0,-1-1 0 0 0,0 1 0 0 0,1-1 0 0 0,-1 1 0 0 0,1 0 0 0 0,-1-1 0 0 0,0 1 0 0 0,1-1 0 0 0,-1 0 0 0 0,1 1 0 0 0,0-1 0 0 0,-1 1 0 0 0,1-1 0 0 0,-1 0 0 0 0,1 1 0 0 0,0-1 0 0 0,0 0 1 0 0,-1 1-1 0 0,1-1 0 0 0,0 0 0 0 0,0 1 0 0 0,0-1 0 0 0,0 0 0 0 0,0 0 0 0 0,0 1 0 0 0,0-2 0 0 0,-5-24 145 0 0,4 10-201 0 0,0-1 0 0 0,1 1-1 0 0,0-1 1 0 0,2 1 0 0 0,0 0-1 0 0,1-1 1 0 0,0 1 0 0 0,1 0-1 0 0,1 0 1 0 0,1 1 0 0 0,10-21-1 0 0,-14 32-26 0 0,0 1 0 0 0,0-1 0 0 0,1 1-1 0 0,-1 0 1 0 0,1 0 0 0 0,0 0 0 0 0,0 0-1 0 0,0 0 1 0 0,0 1 0 0 0,1-1 0 0 0,-1 1-1 0 0,1 0 1 0 0,-1 0 0 0 0,1 0 0 0 0,0 1-1 0 0,0-1 1 0 0,0 1 0 0 0,-1 0 0 0 0,1 0-1 0 0,0 0 1 0 0,1 1 0 0 0,-1-1 0 0 0,0 1-1 0 0,7 0 1 0 0,0 2-13 0 0,-1 0 0 0 0,0 1 0 0 0,0-1-1 0 0,0 2 1 0 0,-1 0 0 0 0,1 0 0 0 0,-1 0 0 0 0,17 12-1 0 0,87 49-986 0 0,-35-26-4248 0 0,-54-24-1351 0 0,-16-10-111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6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210 394 10610 0 0,'-5'-13'1914'0'0,"-1"1"0"0"0,0 0 0 0 0,-11-15 0 0 0,14 22-1686 0 0,-1 1-1 0 0,1-1 1 0 0,-1 1-1 0 0,0 1 1 0 0,0-1-1 0 0,0 0 1 0 0,0 1-1 0 0,-1 0 1 0 0,1 0-1 0 0,-1 0 1 0 0,-5-3-1 0 0,8 6-176 0 0,0-1 0 0 0,0 1 0 0 0,0 0 0 0 0,0-1 0 0 0,-1 1 0 0 0,1 0 0 0 0,0 0-1 0 0,0 1 1 0 0,0-1 0 0 0,0 0 0 0 0,0 0 0 0 0,0 1 0 0 0,0 0 0 0 0,0-1-1 0 0,0 1 1 0 0,1 0 0 0 0,-1 0 0 0 0,0 0 0 0 0,0 0 0 0 0,1 0 0 0 0,-1 0-1 0 0,0 0 1 0 0,1 1 0 0 0,-1-1 0 0 0,1 1 0 0 0,-1-1 0 0 0,1 1 0 0 0,0-1 0 0 0,0 1-1 0 0,0 0 1 0 0,-1 2 0 0 0,-5 7-38 0 0,2 0 1 0 0,-1 1-1 0 0,-5 20 0 0 0,10-29 3 0 0,-8 24-26 0 0,2 1 0 0 0,1-1 0 0 0,1 2 0 0 0,-2 31 0 0 0,6-46-6 0 0,1 1 0 0 0,1 0 0 0 0,0 0 1 0 0,0 0-1 0 0,2 0 0 0 0,0-1 0 0 0,0 1 0 0 0,2-1 1 0 0,9 23-1 0 0,-11-31-41 0 0,1 1 0 0 0,0-1 0 0 0,0 0 0 0 0,0 0 0 0 0,1-1 0 0 0,0 1 0 0 0,0-1 0 0 0,0 0 0 0 0,0 0 0 0 0,1-1 1 0 0,0 1-1 0 0,0-1 0 0 0,0 0 0 0 0,1-1 0 0 0,-1 0 0 0 0,1 0 0 0 0,0 0 0 0 0,0-1 0 0 0,0 0 0 0 0,8 1 0 0 0,-4-1 1 0 0,0-2-1 0 0,0 1 0 0 0,0-1 0 0 0,0-1 1 0 0,1 0-1 0 0,-1 0 0 0 0,0-1 1 0 0,0-1-1 0 0,-1 0 0 0 0,1 0 1 0 0,-1-1-1 0 0,16-7 0 0 0,-7 0 33 0 0,1 0 0 0 0,-2-1 0 0 0,1-1 0 0 0,-2 0 0 0 0,1-1 0 0 0,-2-2 0 0 0,0 1 0 0 0,-1-2 0 0 0,-1 0 0 0 0,20-30 0 0 0,-17 21-1 0 0,-2 0-1 0 0,0-1 0 0 0,-2 0 1 0 0,-1-1-1 0 0,-1 0 0 0 0,7-32 0 0 0,-14 41-87 0 0,0-1-1 0 0,-1 0 1 0 0,-1 0-1 0 0,-1 0 0 0 0,-1 0 1 0 0,-1 0-1 0 0,-1 1 1 0 0,0-1-1 0 0,-1 0 0 0 0,-8-23 1 0 0,7 27 148 0 0,-2 0 1 0 0,-14-30 0 0 0,18 42 2 0 0,-1-1 1 0 0,0 1-1 0 0,0 0 1 0 0,0 0-1 0 0,0 0 1 0 0,-1 0 0 0 0,1 0-1 0 0,-1 1 1 0 0,0-1-1 0 0,0 1 1 0 0,-1 0-1 0 0,1 1 1 0 0,-10-5 0 0 0,14 6-31 0 0,-1 1 0 0 0,0 0 1 0 0,0-1-1 0 0,0 1 0 0 0,0 0 1 0 0,0 0-1 0 0,0 0 1 0 0,0 0-1 0 0,0 0 0 0 0,-1 0 1 0 0,1 0-1 0 0,0 0 1 0 0,0 0-1 0 0,0 0 0 0 0,0 1 1 0 0,0-1-1 0 0,0 0 1 0 0,1 1-1 0 0,-1-1 0 0 0,0 1 1 0 0,0-1-1 0 0,0 1 1 0 0,0-1-1 0 0,-1 2 0 0 0,0 0 4 0 0,0 0-1 0 0,0 1 0 0 0,0-1 1 0 0,0 1-1 0 0,0-1 0 0 0,1 1 1 0 0,-1 0-1 0 0,0 3 0 0 0,-2 5 8 0 0,0-1-1 0 0,1 1 1 0 0,-2 20-1 0 0,3-8-1 0 0,1-1 1 0 0,1 1-1 0 0,1 0 0 0 0,1-1 1 0 0,1 1-1 0 0,7 22 1 0 0,2 2 21 0 0,35 80 0 0 0,-37-105-128 0 0,1-1 0 0 0,1 0 0 0 0,1-1 0 0 0,1 0 0 0 0,23 25 1 0 0,-36-44 39 0 0,0 0 0 0 0,0 0 0 0 0,0 0 0 0 0,1 0 1 0 0,-1 0-1 0 0,0 0 0 0 0,0 0 0 0 0,1 0 0 0 0,-1 0 1 0 0,1-1-1 0 0,-1 1 0 0 0,1-1 0 0 0,-1 1 1 0 0,1-1-1 0 0,-1 1 0 0 0,1-1 0 0 0,-1 0 0 0 0,3 0 1 0 0,-4 0-49 0 0,1 0 0 0 0,-1 0 0 0 0,0 0 0 0 0,1 0 0 0 0,-1 0-1 0 0,0 0 1 0 0,1 0 0 0 0,-1 0 0 0 0,1-1 0 0 0,-1 1 0 0 0,0 0 0 0 0,0 0 0 0 0,1-1 0 0 0,-1 1 0 0 0,0 0 0 0 0,1 0 0 0 0,-1-1 0 0 0,0 1 0 0 0,0 0 0 0 0,1 0 0 0 0,-1-1 0 0 0,0 1 0 0 0,0 0 0 0 0,0-1 0 0 0,1 1 0 0 0,-1-1 0 0 0,0 0-260 0 0,0 0 0 0 0,0-1 1 0 0,0 1-1 0 0,0 0 0 0 0,0 0 1 0 0,0 0-1 0 0,0 0 0 0 0,-1 0 1 0 0,1-1-1 0 0,0 1 0 0 0,-1 0 0 0 0,1 0 1 0 0,-1-1-1 0 0,-8-17-5960 0 0,4 6 2785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6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5 179 5433 0 0,'0'-1'242'0'0,"-1"1"-1"0"0,1-1 1 0 0,0 1 0 0 0,-1-1-1 0 0,1 1 1 0 0,0-1 0 0 0,-1 1-1 0 0,1-1 1 0 0,0 1 0 0 0,-1-1-1 0 0,1 1 1 0 0,0-1 0 0 0,0 0-1 0 0,0 1 1 0 0,0-1 0 0 0,-1 0-1 0 0,1 1 1 0 0,0-1 0 0 0,0 1-1 0 0,0-1 1 0 0,0 0 0 0 0,1 1-1 0 0,-1-1 1 0 0,0 0 0 0 0,0 0-1 0 0,13-15 2647 0 0,21-6-911 0 0,34-10 391 0 0,35-18-365 0 0,-83 38-1881 0 0,-13 7-71 0 0,0 1 1 0 0,0-1 0 0 0,1 2-1 0 0,0-1 1 0 0,0 1 0 0 0,13-4-1 0 0,-20 7-40 0 0,0 0-1 0 0,0 0 0 0 0,1 1 1 0 0,-1-1-1 0 0,0 0 1 0 0,0 1-1 0 0,1-1 1 0 0,-1 0-1 0 0,0 1 0 0 0,0 0 1 0 0,0-1-1 0 0,1 1 1 0 0,-1 0-1 0 0,0-1 0 0 0,0 1 1 0 0,0 0-1 0 0,0 0 1 0 0,-1 0-1 0 0,1 0 0 0 0,0 0 1 0 0,0 0-1 0 0,0 0 1 0 0,-1 0-1 0 0,1 0 1 0 0,0 0-1 0 0,-1 1 0 0 0,0-1 1 0 0,1 0-1 0 0,-1 0 1 0 0,1 1-1 0 0,-1 1 0 0 0,3 8 73 0 0,-1 1-1 0 0,2 18 0 0 0,-3-17-75 0 0,4 26 6 0 0,-3-17-21 0 0,1 0-1 0 0,1 0 0 0 0,1-1 0 0 0,10 29 0 0 0,-10-36-158 0 0,11 25-519 0 0,-16-38 527 0 0,1 0-1 0 0,-1 0 0 0 0,1 0 0 0 0,-1 0 0 0 0,1 0 0 0 0,0 0 0 0 0,0 0 1 0 0,-1 0-1 0 0,1 0 0 0 0,0 0 0 0 0,0 0 0 0 0,0-1 0 0 0,0 1 0 0 0,0 0 1 0 0,0-1-1 0 0,0 1 0 0 0,0-1 0 0 0,0 1 0 0 0,1-1 0 0 0,-1 1 0 0 0,0-1 1 0 0,0 0-1 0 0,0 0 0 0 0,1 0 0 0 0,-1 1 0 0 0,2-1 0 0 0,-2-1-433 0 0,0 1 1 0 0,1-1-1 0 0,-1 1 0 0 0,0-1 0 0 0,0 1 0 0 0,0-1 1 0 0,0 0-1 0 0,0 1 0 0 0,0-1 0 0 0,0 0 1 0 0,0 0-1 0 0,0 0 0 0 0,1-1 0 0 0,4-8-4929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6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5417 0 0,'4'-2'24'0'0,"5"4"-160"0"0,0-2-192 0 0,0 2-1408 0 0,1-4-617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 13971 0 0,'5'7'271'0'0,"0"1"0"0"0,-1 0 0 0 0,0 0 0 0 0,0 0 0 0 0,-1 0 0 0 0,0 0 0 0 0,-1 1 0 0 0,0-1 0 0 0,1 12 0 0 0,0 6 1544 0 0,-3 47 0 0 0,0-36-939 0 0,0-32-792 0 0,0 1 0 0 0,0-1 0 0 0,0 0 0 0 0,1 0-1 0 0,0 0 1 0 0,0 0 0 0 0,1 0 0 0 0,-1 0 0 0 0,1 0 0 0 0,0 0-1 0 0,0-1 1 0 0,1 1 0 0 0,5 7 0 0 0,-6-9-7 0 0,1 0 0 0 0,0-1 0 0 0,0 1 0 0 0,0-1 0 0 0,0 0 0 0 0,1 1 0 0 0,-1-2 0 0 0,1 1 0 0 0,-1 0 0 0 0,1-1 0 0 0,0 1 0 0 0,-1-1 0 0 0,1 0 0 0 0,0 0 0 0 0,0-1 0 0 0,0 1 0 0 0,0-1 0 0 0,7 0 0 0 0,9-2 482 0 0,1 0 0 0 0,-1-1 1 0 0,0-2-1 0 0,0 0 1 0 0,0 0-1 0 0,22-12 0 0 0,-38 16-430 0 0,-1-1 1 0 0,1 1-1 0 0,-1-1 0 0 0,1 0 0 0 0,-1-1 0 0 0,0 1 0 0 0,0 0 1 0 0,0-1-1 0 0,0 0 0 0 0,0 0 0 0 0,4-6 0 0 0,-6 7-64 0 0,0 0-1 0 0,1 0 1 0 0,-1-1-1 0 0,0 1 1 0 0,-1 0-1 0 0,1-1 1 0 0,0 1-1 0 0,-1-1 1 0 0,0 1 0 0 0,1-1-1 0 0,-1 1 1 0 0,0-1-1 0 0,0 1 1 0 0,0-1-1 0 0,-1 1 1 0 0,1-1-1 0 0,0 1 1 0 0,-1-1-1 0 0,-1-2 1 0 0,-2-5-15 0 0,-1 0 0 0 0,0 1 0 0 0,0 0 0 0 0,-1 0 0 0 0,0 0 0 0 0,-1 1 1 0 0,0 0-1 0 0,0 0 0 0 0,-1 0 0 0 0,0 1 0 0 0,-10-7 0 0 0,3 3-233 0 0,0 1-1 0 0,0 1 1 0 0,-1 0 0 0 0,-1 1-1 0 0,-31-11 1 0 0,-39-4-2019 0 0,5 2-5269 0 0,67 20 897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7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1 410 7786 0 0,'4'2'607'0'0,"1"1"0"0"0,-1 0 0 0 0,0 0 0 0 0,0 0 0 0 0,0 1 1 0 0,0-1-1 0 0,0 1 0 0 0,-1 0 0 0 0,1 0 0 0 0,-1 1 0 0 0,0-1 0 0 0,-1 0 1 0 0,1 1-1 0 0,2 7 0 0 0,2 6 342 0 0,-2 0 1 0 0,7 33 0 0 0,-8-32-466 0 0,12 36 0 0 0,-8-36-374 0 0,-5-14-90 0 0,-1-1 1 0 0,0 1 0 0 0,0 0-1 0 0,0 0 1 0 0,-1 0 0 0 0,0 0-1 0 0,0 0 1 0 0,1 8 0 0 0,-2-13-15 0 0,0 0-1 0 0,-1 1 1 0 0,1-1 0 0 0,0 0 0 0 0,0 0 0 0 0,0 1 0 0 0,0-1-1 0 0,0 0 1 0 0,0 1 0 0 0,0-1 0 0 0,0 0 0 0 0,0 0-1 0 0,0 1 1 0 0,0-1 0 0 0,0 0 0 0 0,0 1 0 0 0,0-1 0 0 0,0 0-1 0 0,1 0 1 0 0,-1 1 0 0 0,0-1 0 0 0,0 0 0 0 0,0 0-1 0 0,0 1 1 0 0,0-1 0 0 0,1 0 0 0 0,-1 0 0 0 0,0 1 0 0 0,0-1-1 0 0,0 0 1 0 0,1 0 0 0 0,-1 0 0 0 0,0 0 0 0 0,0 1-1 0 0,1-1 1 0 0,-1 0 0 0 0,0 0 0 0 0,0 0 0 0 0,1 0 0 0 0,-1 0-1 0 0,0 0 1 0 0,0 0 0 0 0,1 0 0 0 0,-1 0 0 0 0,0 0-1 0 0,1 0 1 0 0,-1 0 0 0 0,1 0 15 0 0,0 0 0 0 0,-1-1 0 0 0,1 1 0 0 0,-1-1 0 0 0,1 1 0 0 0,-1-1 1 0 0,1 0-1 0 0,-1 1 0 0 0,1-1 0 0 0,-1 0 0 0 0,0 1 0 0 0,1-1 0 0 0,-1 0 0 0 0,0 1 0 0 0,0-1 0 0 0,1 0 0 0 0,-1 1 0 0 0,0-1 0 0 0,0 0 0 0 0,0-1 0 0 0,30-207 149 0 0,-18 130-141 0 0,-8 49 27 0 0,-3 15-55 0 0,1 1 0 0 0,1-1 0 0 0,0 1-1 0 0,10-27 1 0 0,-12 39-2 0 0,-1 1 0 0 0,1 0-1 0 0,0 0 1 0 0,-1-1 0 0 0,1 1-1 0 0,0 0 1 0 0,0 0 0 0 0,0 0 0 0 0,0 0-1 0 0,0 0 1 0 0,0 0 0 0 0,0 0 0 0 0,0 0-1 0 0,0 0 1 0 0,0 0 0 0 0,2 0 0 0 0,-2 0-1 0 0,0 1 1 0 0,0 0 0 0 0,-1 0-1 0 0,1 0 1 0 0,0 0-1 0 0,0 0 1 0 0,0 0 0 0 0,-1 0-1 0 0,1 0 1 0 0,0 0 0 0 0,0 1-1 0 0,0-1 1 0 0,-1 0-1 0 0,1 1 1 0 0,0-1 0 0 0,0 0-1 0 0,-1 1 1 0 0,1-1 0 0 0,0 1-1 0 0,1 0 1 0 0,1 3 1 0 0,1-1 0 0 0,-1 1 1 0 0,0 0-1 0 0,0 1 0 0 0,0-1 0 0 0,0 0 1 0 0,3 9-1 0 0,33 66-51 0 0,53 81 1 0 0,-90-157 38 0 0,0 0-1 0 0,0 0 1 0 0,0-1 0 0 0,0 1 0 0 0,0 0 0 0 0,1-1 0 0 0,-1 1 0 0 0,1-1 0 0 0,0 0 0 0 0,0 0 0 0 0,-1 0 0 0 0,1 0-1 0 0,1-1 1 0 0,-1 1 0 0 0,0-1 0 0 0,0 0 0 0 0,0 0 0 0 0,7 2 0 0 0,-6-3-5 0 0,0 0-1 0 0,0-1 1 0 0,0 1 0 0 0,0-1 0 0 0,0 0 0 0 0,0 0-1 0 0,0 0 1 0 0,0 0 0 0 0,0 0 0 0 0,0-1-1 0 0,-1 0 1 0 0,1 0 0 0 0,-1 0 0 0 0,1 0-1 0 0,5-6 1 0 0,6-6-418 0 0,0 0 0 0 0,-1-2 0 0 0,-1 0 0 0 0,0 0 0 0 0,-1-1 0 0 0,-1-1 0 0 0,-1 0-1 0 0,0 0 1 0 0,-2-1 0 0 0,0 0 0 0 0,6-22 0 0 0,-6 4 29 0 0,6-58 0 0 0,-10 63 346 0 0,-3 16 166 0 0,0 0 1 0 0,-1 0 0 0 0,-1 0-1 0 0,-1 1 1 0 0,0-1-1 0 0,-1 0 1 0 0,0 1-1 0 0,-10-26 1 0 0,13 41-89 0 0,0 0 0 0 0,0 0 1 0 0,0-1-1 0 0,0 1 0 0 0,0 0 0 0 0,0 0 1 0 0,0 0-1 0 0,0-1 0 0 0,0 1 0 0 0,0 0 0 0 0,0 0 1 0 0,0-1-1 0 0,0 1 0 0 0,0 0 0 0 0,0 0 1 0 0,0 0-1 0 0,-1-1 0 0 0,1 1 0 0 0,0 0 1 0 0,0 0-1 0 0,0 0 0 0 0,0-1 0 0 0,0 1 1 0 0,-1 0-1 0 0,1 0 0 0 0,0 0 0 0 0,0 0 1 0 0,0 0-1 0 0,-1-1 0 0 0,1 1 0 0 0,0 0 1 0 0,0 0-1 0 0,0 0 0 0 0,-1 0 0 0 0,1 0 1 0 0,0 0-1 0 0,0 0 0 0 0,-1 0 0 0 0,1 0 1 0 0,0 0-1 0 0,0 0 0 0 0,-1 0 0 0 0,1 0 1 0 0,0 0-1 0 0,0 0 0 0 0,0 0 0 0 0,-1 0 1 0 0,1 0-1 0 0,0 0 0 0 0,0 0 0 0 0,-1 0 1 0 0,1 0-1 0 0,0 0 0 0 0,0 1 0 0 0,0-1 1 0 0,-1 0-1 0 0,1 0 0 0 0,0 0 0 0 0,0 1 0 0 0,-1 0 10 0 0,1 0-1 0 0,-1-1 1 0 0,1 2-1 0 0,-1-1 0 0 0,1 0 1 0 0,0 0-1 0 0,0 0 0 0 0,-1 0 1 0 0,1 0-1 0 0,0 0 0 0 0,0 0 1 0 0,0 0-1 0 0,0 2 0 0 0,3 11 155 0 0,0 1-1 0 0,0-1 0 0 0,2 1 1 0 0,0-1-1 0 0,8 16 1 0 0,39 65 1226 0 0,-36-69-588 0 0,-1 0 0 0 0,-1 1-1 0 0,16 45 1 0 0,-28-65-628 0 0,3 8 214 0 0,0 1 0 0 0,-1 0 0 0 0,-1 1 0 0 0,0-1 0 0 0,-1 1 0 0 0,-1 21 0 0 0,-1-35-381 0 0,0 0 1 0 0,-1 0-1 0 0,1 0 0 0 0,-1-1 0 0 0,0 1 0 0 0,0 0 0 0 0,0-1 0 0 0,0 1 0 0 0,-1-1 0 0 0,1 1 0 0 0,-1-1 1 0 0,1 1-1 0 0,-1-1 0 0 0,0 0 0 0 0,0 0 0 0 0,0 0 0 0 0,-3 3 0 0 0,1-2-58 0 0,-1 0-1 0 0,0 0 1 0 0,0-1-1 0 0,0 1 0 0 0,0-1 1 0 0,0 0-1 0 0,0-1 1 0 0,-9 2-1 0 0,0 0-1120 0 0,0-2 1 0 0,-21 1-1 0 0,-20-4-7873 0 0,19-2 450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2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14739 0 0,'0'0'136'0'0,"0"-1"0"0"0,0 1 0 0 0,1-1 0 0 0,-1 0 1 0 0,0 1-1 0 0,0-1 0 0 0,1 1 0 0 0,-1-1 0 0 0,1 1 0 0 0,-1-1 0 0 0,0 1 0 0 0,1-1 0 0 0,-1 1 0 0 0,1-1 0 0 0,-1 1 0 0 0,1-1 0 0 0,-1 1 1 0 0,1 0-1 0 0,-1-1 0 0 0,1 1 0 0 0,0 0 0 0 0,-1 0 0 0 0,1-1 0 0 0,-1 1 0 0 0,2 0 0 0 0,21-6 1709 0 0,-6 1-1015 0 0,9-5-408 0 0,1 1 0 0 0,-1 0-1 0 0,39-5 1 0 0,86-7-371 0 0,-90 14 3 0 0,4 1-103 0 0,6-2-2009 0 0,-23 0-6788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27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1 127 18972 0 0,'2'0'125'0'0,"0"0"-1"0"0,0-1 1 0 0,1 1 0 0 0,-1 0-1 0 0,0 0 1 0 0,1 1-1 0 0,-1-1 1 0 0,0 0 0 0 0,0 1-1 0 0,3 0 1 0 0,10 1 446 0 0,143-12 2414 0 0,75-34-2742 0 0,-216 40-701 0 0,-1-1 0 0 0,32-14-1 0 0,-38 14-1868 0 0,0-1-1 0 0,18-14 1 0 0,-6 2-6617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14515 0 0,'4'13'1224'0'0,"0"0"-1"0"0,1 0 1 0 0,7 15 0 0 0,9 23 225 0 0,33 193 1166 0 0,-30-121-2401 0 0,-17-94-233 0 0,1-1 1 0 0,1 0-1 0 0,16 32 1 0 0,-18-44-1352 0 0,2 0 0 0 0,0-1 0 0 0,18 23 1 0 0,-26-36 943 0 0,0-1 0 0 0,0 0 0 0 0,0 1 0 0 0,1-1 1 0 0,-1 0-1 0 0,0 0 0 0 0,0 0 0 0 0,1 0 1 0 0,-1 0-1 0 0,0 0 0 0 0,1-1 0 0 0,-1 1 0 0 0,1 0 1 0 0,-1-1-1 0 0,1 1 0 0 0,0-1 0 0 0,-1 0 1 0 0,3 1-1 0 0,7-2-5642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3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1093 223 10786 0 0,'1'0'284'0'0,"0"0"-1"0"0,0 0 0 0 0,0 0 1 0 0,0 0-1 0 0,0 0 0 0 0,0 0 1 0 0,0 0-1 0 0,0 0 1 0 0,0 0-1 0 0,0-1 0 0 0,0 1 1 0 0,0 0-1 0 0,0-1 0 0 0,0 1 1 0 0,0-1-1 0 0,0 1 0 0 0,0-1 1 0 0,1-1-1 0 0,-4-4 1730 0 0,-11 1-620 0 0,-33-20 1316 0 0,37 20-2406 0 0,-1 1 0 0 0,1-2 1 0 0,1 1-1 0 0,-1-1 0 0 0,1-1 0 0 0,0 1 1 0 0,0-1-1 0 0,-9-11 0 0 0,7 7-127 0 0,-1 1 0 0 0,0 0 0 0 0,-13-8 0 0 0,5 8-64 0 0,-1 0 1 0 0,0 1 0 0 0,0 1 0 0 0,-1 1-1 0 0,0 1 1 0 0,-24-4 0 0 0,21 6-89 0 0,-1 2 1 0 0,1 0-1 0 0,0 2 0 0 0,0 1 1 0 0,-1 1-1 0 0,1 1 0 0 0,0 1 0 0 0,-35 10 1 0 0,28-5-60 0 0,1 2 0 0 0,-1 1 0 0 0,2 2 0 0 0,0 0 0 0 0,1 2 0 0 0,0 1 0 0 0,-36 31 0 0 0,45-32-2 0 0,1 1 0 0 0,0 1 1 0 0,2 0-1 0 0,0 1 0 0 0,0 1 0 0 0,2 1 1 0 0,1 0-1 0 0,1 1 0 0 0,0 0 0 0 0,-10 30 1 0 0,12-24-59 0 0,1 1 0 0 0,1 0 0 0 0,-8 53 0 0 0,15-69 49 0 0,1-1 0 0 0,0 1 0 0 0,1-1 0 0 0,0 1 0 0 0,0-1 0 0 0,2 0 0 0 0,-1 1 0 0 0,2-1 1 0 0,-1 0-1 0 0,2-1 0 0 0,10 22 0 0 0,-10-24 10 0 0,1 0 1 0 0,0 0-1 0 0,0-1 1 0 0,1 0-1 0 0,1 0 0 0 0,-1-1 1 0 0,1 0-1 0 0,0 0 1 0 0,13 8-1 0 0,-6-6 9 0 0,0-1-1 0 0,0 0 0 0 0,1-2 1 0 0,0 1-1 0 0,22 4 0 0 0,-2-3 54 0 0,1-2 0 0 0,-1-2-1 0 0,1-1 1 0 0,66-4-1 0 0,-43-4 60 0 0,-1-3 1 0 0,0-3-1 0 0,0-2 0 0 0,-1-3 0 0 0,96-39 0 0 0,-124 41 83 0 0,-1-1 0 0 0,0-1 1 0 0,-1-1-1 0 0,-1-2 0 0 0,-1 0 0 0 0,0-2 0 0 0,-2-1 1 0 0,27-31-1 0 0,-45 46-135 0 0,0 0 1 0 0,-1 0 0 0 0,0-1 0 0 0,-1 0 0 0 0,1 0-1 0 0,-2 0 1 0 0,1 0 0 0 0,-1-1 0 0 0,0 1-1 0 0,-1-1 1 0 0,0 0 0 0 0,0 0 0 0 0,-1 0-1 0 0,0 1 1 0 0,-1-2 0 0 0,0 1 0 0 0,0 0-1 0 0,-1 0 1 0 0,0 0 0 0 0,0 1 0 0 0,-1-1-1 0 0,0 0 1 0 0,-1 0 0 0 0,0 1 0 0 0,-1 0-1 0 0,1-1 1 0 0,-1 1 0 0 0,-1 0 0 0 0,0 1-1 0 0,0-1 1 0 0,0 1 0 0 0,-1 0 0 0 0,0 1 0 0 0,-10-10-1 0 0,-14-6-693 0 0,-52-30 0 0 0,3 9-5313 0 0,42 23 33 0 0,25 13 1826 0 0,1 0-2461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2:33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12755 0 0,'5'5'6784'0'0,"-5"-5"-6557"0"0,-2 1-24 0 0,-1 0 1 0 0,1 1 0 0 0,-1-1 0 0 0,1 1-1 0 0,-1-1 1 0 0,1 1 0 0 0,0 0 0 0 0,0 0-1 0 0,0-1 1 0 0,0 2 0 0 0,0-1 0 0 0,1 0-1 0 0,-1 0 1 0 0,0 1 0 0 0,1-1 0 0 0,0 0-1 0 0,0 1 1 0 0,0 0 0 0 0,0-1 0 0 0,0 1-1 0 0,-1 4 1 0 0,1 0-97 0 0,0 0-1 0 0,0 0 1 0 0,0 0 0 0 0,1-1-1 0 0,0 1 1 0 0,1 0 0 0 0,-1 0-1 0 0,3 7 1 0 0,143 638 436 0 0,-100-456-604 0 0,46 231-29 0 0,-83-376 93 0 0,43 211 47 0 0,-39-213-40 0 0,2-1-1 0 0,1-1 0 0 0,31 58 1 0 0,1-24 93 0 0,-27-48 34 0 0,18 38 1 0 0,-34-60-116 0 0,-1 0 1 0 0,1 0 0 0 0,-2 0-1 0 0,0 1 1 0 0,0-1-1 0 0,-1 1 1 0 0,1 23 0 0 0,-6-21 199 0 0,-4-19-1113 0 0,-6-21-2899 0 0,2-9-6136 0 0,4 12 1990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13091 0 0,'21'27'3645'0'0,"-16"-23"-3123"0"0,-1 1 0 0 0,0 0 0 0 0,0 0 1 0 0,-1 0-1 0 0,1 1 0 0 0,2 6 0 0 0,-1 0-57 0 0,-1 1-1 0 0,0 1 1 0 0,-1-1 0 0 0,-1 0-1 0 0,0 1 1 0 0,0 22 0 0 0,-8 85 21 0 0,3-80-269 0 0,-4 27-87 0 0,-20 85 0 0 0,-28 64 132 0 0,37-151-240 0 0,-120 328-336 0 0,61-190 120 0 0,71-186-162 0 0,3-10-723 0 0,6-21-472 0 0,39-175-10841 0 0,-36 155 7860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50 331 8818 0 0,'-3'-9'1012'0'0,"0"0"0"0"0,0 0 1 0 0,1 0-1 0 0,0 0 0 0 0,1 0 1 0 0,0 0-1 0 0,1-1 0 0 0,1-16 1 0 0,0 18-599 0 0,0-1 1 0 0,1 0 0 0 0,0 1 0 0 0,0-1 0 0 0,1 1 0 0 0,0 0 0 0 0,1 0 0 0 0,0 0 0 0 0,6-10 0 0 0,-5 12-271 0 0,-1 0-1 0 0,1 0 1 0 0,0 1-1 0 0,1-1 1 0 0,-1 1 0 0 0,1 1-1 0 0,0-1 1 0 0,1 1-1 0 0,-1 0 1 0 0,13-6-1 0 0,1 2-179 0 0,0 1 0 0 0,34-7 0 0 0,10-4 53 0 0,-43 11 52 0 0,0 1-1 0 0,1 1 0 0 0,0 0 1 0 0,0 2-1 0 0,0 1 1 0 0,26 0-1 0 0,-38 3-29 0 0,0 0 1 0 0,0 1-1 0 0,1 1 0 0 0,-1-1 0 0 0,-1 2 1 0 0,1-1-1 0 0,0 1 0 0 0,-1 1 0 0 0,0 0 1 0 0,0 0-1 0 0,0 1 0 0 0,-1 0 0 0 0,0 0 0 0 0,0 1 1 0 0,0 0-1 0 0,-1 0 0 0 0,0 1 0 0 0,10 15 1 0 0,13 14-344 0 0,29 42 532 0 0,-52-69-143 0 0,0 1 1 0 0,-1 0-1 0 0,-1 0 0 0 0,0 1 0 0 0,6 20 1 0 0,-11-31-54 0 0,1 0 1 0 0,-1 1-1 0 0,0-1 1 0 0,1 1 0 0 0,-1-1-1 0 0,0 1 1 0 0,0-1-1 0 0,0 1 1 0 0,-1-1-1 0 0,1 1 1 0 0,0-1 0 0 0,0 0-1 0 0,-1 1 1 0 0,1-1-1 0 0,-1 1 1 0 0,1-1-1 0 0,-1 0 1 0 0,0 0 0 0 0,1 1-1 0 0,-1-1 1 0 0,0 0-1 0 0,0 0 1 0 0,0 0-1 0 0,0 1 1 0 0,0-1 0 0 0,0 0-1 0 0,0-1 1 0 0,0 1-1 0 0,0 0 1 0 0,-1 0-1 0 0,1 0 1 0 0,0-1 0 0 0,-1 1-1 0 0,1-1 1 0 0,0 1-1 0 0,-1-1 1 0 0,-1 1-1 0 0,-6 1 106 0 0,-1 0-1 0 0,1 0 0 0 0,-1-1 0 0 0,-15 0 0 0 0,13-1-73 0 0,-192 1 441 0 0,43-2-466 0 0,120 2-211 0 0,-121 0 441 0 0,130-3-1695 0 0,-42-9 0 0 0,63 8-1356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09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8578 0 0,'2'13'6659'0'0,"9"17"-4705"0"0,-11-29-1689 0 0,27 84 2130 0 0,16 41-1724 0 0,15 4-449 0 0,64 166 352 0 0,-109-253-454 0 0,7 47 0 0 0,-3-10 169 0 0,-12-67 300 0 0,-4-26 171 0 0,-5-25-108 0 0,-9-25-630 0 0,2 0 0 0 0,4-1 1 0 0,2 0-1 0 0,3-1 0 0 0,3 1 1 0 0,18-126-1 0 0,-15 170-38 0 0,1 0 0 0 0,12-34 0 0 0,-15 48 27 0 0,1 0 0 0 0,-1 1 0 0 0,1-1 0 0 0,0 1 0 0 0,1 0 0 0 0,-1 0 0 0 0,1 0 0 0 0,0 0 0 0 0,1 0 0 0 0,-1 1-1 0 0,1 0 1 0 0,-1 0 0 0 0,9-5 0 0 0,-10 8-12 0 0,1-1-1 0 0,-1 1 1 0 0,0 0-1 0 0,1 1 0 0 0,-1-1 1 0 0,1 1-1 0 0,-1-1 1 0 0,1 1-1 0 0,-1 0 1 0 0,0 0-1 0 0,1 1 1 0 0,-1-1-1 0 0,1 1 1 0 0,-1-1-1 0 0,1 1 1 0 0,-1 0-1 0 0,0 0 1 0 0,0 1-1 0 0,1-1 0 0 0,-1 1 1 0 0,0 0-1 0 0,0-1 1 0 0,-1 1-1 0 0,1 1 1 0 0,3 1-1 0 0,8 8 16 0 0,0 1-1 0 0,-1 0 1 0 0,15 21-1 0 0,-23-29-27 0 0,14 19 25 0 0,-2 0 0 0 0,0 0-1 0 0,-2 2 1 0 0,-1 0 0 0 0,-1 1 0 0 0,-1 0-1 0 0,9 31 1 0 0,-14-33-18 0 0,-1 0 0 0 0,-1 0 0 0 0,-1 0 1 0 0,-1 0-1 0 0,-2 1 0 0 0,0 0 0 0 0,-2-1 0 0 0,-5 40 0 0 0,4-48-1732 0 0,6-29-1486 0 0,7-29-2749 0 0,-8 19 2366 0 0,1-5-2066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0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94 14059 0 0,'-1'1'334'0'0,"-1"-1"1"0"0,1 1-1 0 0,0-1 1 0 0,-1 1-1 0 0,1-1 1 0 0,0 1-1 0 0,-1 0 1 0 0,1 0-1 0 0,0 0 1 0 0,0-1-1 0 0,0 1 1 0 0,-1 0-1 0 0,1 0 1 0 0,0 1-1 0 0,1-1 1 0 0,-3 2-1 0 0,-17 28 1369 0 0,12-18-1025 0 0,-5 7-436 0 0,1 0-1 0 0,1 1 1 0 0,1 0 0 0 0,0 1-1 0 0,-7 28 1 0 0,12-35-230 0 0,2 0-1 0 0,0 0 1 0 0,0 1 0 0 0,2-1 0 0 0,0 1-1 0 0,0-1 1 0 0,2 1 0 0 0,0-1-1 0 0,3 17 1 0 0,-3-26-4 0 0,1 1 0 0 0,-1-1 1 0 0,1 0-1 0 0,1 0 0 0 0,-1 0 0 0 0,1 0 0 0 0,0 0 1 0 0,1-1-1 0 0,-1 1 0 0 0,1-1 0 0 0,0 0 0 0 0,1 0 1 0 0,-1 0-1 0 0,1-1 0 0 0,0 1 0 0 0,0-1 0 0 0,0 0 1 0 0,1-1-1 0 0,-1 1 0 0 0,1-1 0 0 0,0 0 0 0 0,0-1 1 0 0,0 1-1 0 0,0-1 0 0 0,0 0 0 0 0,1-1 0 0 0,-1 1 1 0 0,1-1-1 0 0,-1-1 0 0 0,1 1 0 0 0,-1-1 0 0 0,1 0 1 0 0,9-2-1 0 0,-2 0 56 0 0,-1-1-1 0 0,1 0 1 0 0,-1-2 0 0 0,0 1 0 0 0,0-1 0 0 0,-1-1 0 0 0,1 0 0 0 0,19-14-1 0 0,-14 7 182 0 0,-1 0 0 0 0,-1-2 0 0 0,0 1 0 0 0,26-34 0 0 0,-35 39-170 0 0,-1 0 1 0 0,0-1-1 0 0,0 1 1 0 0,-1-1-1 0 0,-1-1 1 0 0,0 1-1 0 0,0 0 1 0 0,-1-1-1 0 0,0 0 1 0 0,-1 0-1 0 0,0 0 1 0 0,0 0-1 0 0,-2 0 1 0 0,1 0-1 0 0,-1 0 1 0 0,-1-1-1 0 0,0 1 1 0 0,-1 0-1 0 0,0 0 1 0 0,0 0-1 0 0,-1 1 1 0 0,-1-1-1 0 0,0 0 1 0 0,0 1-1 0 0,-1 0 1 0 0,0 0-1 0 0,-1 1 1 0 0,0-1-1 0 0,-1 1 1 0 0,1 0-1 0 0,-2 1 1 0 0,-15-15-1 0 0,11 12-165 0 0,0 1-1 0 0,0 1 1 0 0,0 0-1 0 0,-1 1 0 0 0,-1 0 1 0 0,1 1-1 0 0,-1 0 1 0 0,-19-5-1 0 0,24 9-583 0 0,0 1 0 0 0,0 1 0 0 0,0-1-1 0 0,-1 1 1 0 0,1 1 0 0 0,-11 0 0 0 0,11 1-1135 0 0,0 0 1 0 0,1 1 0 0 0,-1 0 0 0 0,1 0-1 0 0,-1 1 1 0 0,1 0 0 0 0,-10 4 0 0 0,9-1-4318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17036 0 0,'3'7'687'0'0,"0"-1"1"0"0,0 0 0 0 0,1 1 0 0 0,8 9 0 0 0,10 21 518 0 0,13 64 133 0 0,8 20-958 0 0,-15-63-685 0 0,17 46 615 0 0,-29-50-2484 0 0,-14-42 352 0 0,-1-1-1 0 0,1 20 1 0 0,-3-12-4939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0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0 387 15107 0 0,'1'-4'317'0'0,"-1"0"-1"0"0,1-1 0 0 0,0 1 1 0 0,0 0-1 0 0,0-1 0 0 0,1 1 1 0 0,-1 0-1 0 0,1 0 0 0 0,0 0 1 0 0,0 0-1 0 0,1 0 1 0 0,-1 1-1 0 0,1-1 0 0 0,0 1 1 0 0,4-4-1 0 0,7-7-12 0 0,0 1 0 0 0,21-14 1 0 0,-7 6 43 0 0,96-70-5 0 0,9-8-2813 0 0,-98 70-1107 0 0,-2 3-3755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0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90 16283 0 0,'-4'-7'517'0'0,"1"-1"0"0"0,-1 2-1 0 0,-1-1 1 0 0,1 0-1 0 0,-1 1 1 0 0,0 0-1 0 0,-1 0 1 0 0,1 1-1 0 0,-11-9 1 0 0,12 12-370 0 0,0-1 1 0 0,-1 1-1 0 0,1 0 0 0 0,0 0 0 0 0,-1 1 1 0 0,0-1-1 0 0,1 1 0 0 0,-1 0 1 0 0,0 0-1 0 0,1 1 0 0 0,-1-1 1 0 0,0 1-1 0 0,0 0 0 0 0,0 0 1 0 0,1 1-1 0 0,-11 1 0 0 0,8 0-121 0 0,0 1-1 0 0,0 0 1 0 0,0 0 0 0 0,0 0-1 0 0,0 1 1 0 0,0 0 0 0 0,1 0-1 0 0,0 1 1 0 0,0 0 0 0 0,0 0-1 0 0,1 0 1 0 0,-1 1 0 0 0,1-1-1 0 0,0 1 1 0 0,1 1 0 0 0,0-1-1 0 0,0 1 1 0 0,0-1 0 0 0,-3 9-1 0 0,-2 6-16 0 0,1 0 1 0 0,0 0-1 0 0,2 1 0 0 0,0 0 0 0 0,-3 29 0 0 0,7-25-46 0 0,0 0 1 0 0,2 1-1 0 0,1-1 0 0 0,1 1 0 0 0,1-1 1 0 0,2 0-1 0 0,0 0 0 0 0,2-1 0 0 0,0 1 0 0 0,2-1 1 0 0,19 37-1 0 0,-26-57 7 0 0,1 0 0 0 0,0 0 0 0 0,0 0 0 0 0,1-1 0 0 0,-1 1 0 0 0,1-1 0 0 0,0 0 0 0 0,0 0 0 0 0,1 0 0 0 0,-1 0 0 0 0,1-1 0 0 0,0 1 0 0 0,6 2 1 0 0,-8-5 27 0 0,0 0 1 0 0,0 0 0 0 0,0 0 0 0 0,0 0 0 0 0,1-1 0 0 0,-1 0 0 0 0,0 1 0 0 0,0-1 0 0 0,0 0 0 0 0,1-1 0 0 0,-1 1 0 0 0,0 0 0 0 0,0-1 0 0 0,0 0 0 0 0,1 0 0 0 0,-1 0 0 0 0,0 0 0 0 0,0 0-1 0 0,0-1 1 0 0,-1 1 0 0 0,1-1 0 0 0,0 0 0 0 0,-1 0 0 0 0,1 0 0 0 0,2-2 0 0 0,0-2 47 0 0,0 1 0 0 0,0-1 1 0 0,0 0-1 0 0,-1 0 0 0 0,0 0 0 0 0,0-1 0 0 0,-1 0 0 0 0,0 1 0 0 0,0-1 1 0 0,2-9-1 0 0,4-14 200 0 0,5-33 0 0 0,-11 48-159 0 0,2-17 193 0 0,-2 0-1 0 0,-2-1 1 0 0,-2-35 0 0 0,1 14 72 0 0,1 58-360 0 0,0 0-1 0 0,1 0 1 0 0,-1 0-1 0 0,1 0 1 0 0,0 0-1 0 0,0-1 1 0 0,1 1 0 0 0,-1-1-1 0 0,5 5 1 0 0,-2-2-24 0 0,12 16-331 0 0,32 29 1 0 0,-7-7-2122 0 0,-32-33-133 0 0,-1 1 0 0 0,9 14 0 0 0,-11-15-2752 0 0,1-2-1108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1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13499 0 0,'0'-1'82'0'0,"0"1"-1"0"0,1 0 1 0 0,-1 0-1 0 0,0-1 1 0 0,1 1 0 0 0,-1 0-1 0 0,0 0 1 0 0,1-1 0 0 0,-1 1-1 0 0,0 0 1 0 0,1 0 0 0 0,-1 0-1 0 0,1-1 1 0 0,-1 1-1 0 0,1 0 1 0 0,-1 0 0 0 0,1 0-1 0 0,-1 0 1 0 0,0 0 0 0 0,1 0-1 0 0,-1 0 1 0 0,1 0-1 0 0,-1 0 1 0 0,1 0 0 0 0,-1 0-1 0 0,0 1 1 0 0,1-1 0 0 0,-1 0-1 0 0,1 0 1 0 0,-1 0 0 0 0,1 0-1 0 0,-1 1 1 0 0,0-1-1 0 0,1 0 1 0 0,12 17 1548 0 0,4 23-105 0 0,-12-24-1066 0 0,0 0 1 0 0,3 25-1 0 0,-7-36-367 0 0,-1 1 0 0 0,0-1 0 0 0,1 1 0 0 0,-2 0-1 0 0,1-1 1 0 0,-1 1 0 0 0,1-1 0 0 0,-2 1 0 0 0,1-1 0 0 0,0 0 0 0 0,-4 7-1 0 0,5-12-81 0 0,0 0-1 0 0,0 0 0 0 0,0 1 0 0 0,0-1 0 0 0,0 0 0 0 0,0 0 1 0 0,0 0-1 0 0,0 0 0 0 0,0 0 0 0 0,0 0 0 0 0,0 0 0 0 0,0 0 1 0 0,0 0-1 0 0,0 0 0 0 0,0 0 0 0 0,0 0 0 0 0,0 0 0 0 0,0 0 1 0 0,0 0-1 0 0,-1 1 0 0 0,1-1 0 0 0,0 0 0 0 0,0 0 0 0 0,0 0 1 0 0,0 0-1 0 0,0 0 0 0 0,0 0 0 0 0,0 0 0 0 0,0 0 1 0 0,0 0-1 0 0,0 0 0 0 0,0 0 0 0 0,0 0 0 0 0,0 0 0 0 0,-1 0 1 0 0,1 0-1 0 0,0 0 0 0 0,0 0 0 0 0,0 0 0 0 0,0 0 0 0 0,0 0 1 0 0,0 0-1 0 0,0 0 0 0 0,0 0 0 0 0,0 0 0 0 0,0 0 0 0 0,0 0 1 0 0,0 0-1 0 0,0 0 0 0 0,-1 0 0 0 0,1-1 0 0 0,0 1 0 0 0,0 0 1 0 0,0 0-1 0 0,0 0 0 0 0,0 0 0 0 0,0 0 0 0 0,0 0 0 0 0,0 0 1 0 0,0 0-1 0 0,0 0 0 0 0,0 0 0 0 0,0 0 0 0 0,0 0 1 0 0,0 0-1 0 0,-3-9 301 0 0,0-9 35 0 0,3-1-245 0 0,0 0-1 0 0,1 0 1 0 0,0 0 0 0 0,2 0 0 0 0,1 1 0 0 0,0-1 0 0 0,1 1 0 0 0,1 0 0 0 0,0 0 0 0 0,2 1 0 0 0,0 0 0 0 0,13-20 0 0 0,-20 35-93 0 0,1-1 1 0 0,0 1 0 0 0,0 0 0 0 0,0 0 0 0 0,0 0 0 0 0,0 0 0 0 0,0 0 0 0 0,1 0 0 0 0,-1 1 0 0 0,0-1 0 0 0,1 1 0 0 0,0 0-1 0 0,-1-1 1 0 0,1 1 0 0 0,0 0 0 0 0,0 1 0 0 0,-1-1 0 0 0,1 0 0 0 0,0 1 0 0 0,0 0 0 0 0,0-1 0 0 0,0 1 0 0 0,0 1 0 0 0,0-1-1 0 0,-1 0 1 0 0,1 0 0 0 0,0 1 0 0 0,0 0 0 0 0,0 0 0 0 0,0-1 0 0 0,-1 2 0 0 0,1-1 0 0 0,3 2 0 0 0,8 5 20 0 0,1 0 0 0 0,-1 1 0 0 0,0 1 0 0 0,19 18 0 0 0,-20-17 76 0 0,154 113-156 0 0,-150-113-524 0 0,0 2 0 0 0,15 15-1 0 0,-13-8-2890 0 0,-2 2-3673 0 0,-9-9-855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14251 0 0,'4'1'522'0'0,"0"-1"-1"0"0,0 1 1 0 0,0 0 0 0 0,-1 1 0 0 0,1-1-1 0 0,0 1 1 0 0,-1 0 0 0 0,1-1-1 0 0,-1 2 1 0 0,1-1 0 0 0,-1 0 0 0 0,5 5-1 0 0,35 37 1088 0 0,-22-15-1449 0 0,-1 1 1 0 0,-1 1-1 0 0,27 59 0 0 0,-5-8-477 0 0,-28-57-912 0 0,13 30-1 0 0,-14-12-3642 0 0,-11-36 2711 0 0,-1-1 1 0 0,1 1-1 0 0,-1-1 0 0 0,-1 11 1 0 0,0-10-1568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11 380 8394 0 0,'-2'5'453'0'0,"0"1"-1"0"0,0-1 1 0 0,1 1 0 0 0,0 0 0 0 0,0 0 0 0 0,0 0-1 0 0,1 0 1 0 0,0-1 0 0 0,0 1 0 0 0,0 0-1 0 0,1 0 1 0 0,0 0 0 0 0,0 0 0 0 0,2 6 0 0 0,3 4 389 0 0,-1 1-1 0 0,2-1 1 0 0,12 24 0 0 0,-18-39-781 0 0,-1 0 0 0 0,1 0 0 0 0,-1 0 0 0 0,1 0 0 0 0,0 0 0 0 0,-1 0 0 0 0,1 0 0 0 0,0 0 0 0 0,0 0 0 0 0,0 0 0 0 0,0 0 0 0 0,0-1-1 0 0,0 1 1 0 0,0 0 0 0 0,0-1 0 0 0,0 1 0 0 0,0 0 0 0 0,0-1 0 0 0,0 0 0 0 0,0 1 0 0 0,0-1 0 0 0,0 0 0 0 0,3 1 0 0 0,-3-1 5 0 0,1-1 0 0 0,0 1 0 0 0,0 0 0 0 0,-1-1 0 0 0,1 0 0 0 0,0 1 0 0 0,-1-1 0 0 0,1 0 0 0 0,-1 0 0 0 0,1 1 0 0 0,-1-1 0 0 0,1-1 0 0 0,-1 1 0 0 0,2-2 0 0 0,4-3 141 0 0,-1-1 1 0 0,0-1-1 0 0,-1 1 1 0 0,9-16-1 0 0,21-49 378 0 0,39-115 0 0 0,-67 168-580 0 0,2-6 89 0 0,11-44 1 0 0,-19 62-88 0 0,0 1 1 0 0,0 0-1 0 0,0 0 0 0 0,-1-1 1 0 0,0 1-1 0 0,0 0 0 0 0,0-1 1 0 0,-1 1-1 0 0,0 0 0 0 0,0 0 1 0 0,-1-1-1 0 0,-4-10 0 0 0,6 16 0 0 0,0 0-1 0 0,-1 0 1 0 0,1 0-1 0 0,-1 0 0 0 0,1 0 1 0 0,-1 0-1 0 0,1 0 1 0 0,-1 1-1 0 0,0-1 1 0 0,1 0-1 0 0,-1 0 1 0 0,0 0-1 0 0,0 0 0 0 0,0 1 1 0 0,1-1-1 0 0,-1 1 1 0 0,0-1-1 0 0,0 0 1 0 0,0 1-1 0 0,0-1 0 0 0,0 1 1 0 0,0 0-1 0 0,-2-1 1 0 0,2 1-3 0 0,0 1 1 0 0,0-1-1 0 0,0 0 1 0 0,0 1 0 0 0,0-1-1 0 0,0 1 1 0 0,1-1-1 0 0,-1 1 1 0 0,0-1-1 0 0,0 1 1 0 0,0 0-1 0 0,1-1 1 0 0,-1 1 0 0 0,0 0-1 0 0,1 0 1 0 0,-1 0-1 0 0,1-1 1 0 0,-1 1-1 0 0,0 2 1 0 0,-3 4 6 0 0,1 1 0 0 0,0-1 0 0 0,1 1-1 0 0,-1-1 1 0 0,-1 11 0 0 0,-4 37-236 0 0,-1 81 0 0 0,9-107 54 0 0,1 1 0 0 0,2-1 0 0 0,1 1 0 0 0,12 42-1 0 0,-12-56 137 0 0,1 3-276 0 0,0-1 0 0 0,1 1 0 0 0,1-2-1 0 0,18 35 1 0 0,-22-49 236 0 0,-1 1 0 0 0,1 0 1 0 0,-1-1-1 0 0,1 1 0 0 0,0-1 0 0 0,0 0 1 0 0,1 0-1 0 0,-1 0 0 0 0,1-1 0 0 0,-1 1 1 0 0,1-1-1 0 0,0 0 0 0 0,0 0 0 0 0,0 0 1 0 0,0 0-1 0 0,0-1 0 0 0,1 0 0 0 0,-1 0 1 0 0,0 0-1 0 0,1 0 0 0 0,-1 0 0 0 0,0-1 0 0 0,1 0 1 0 0,-1 0-1 0 0,1 0 0 0 0,-1-1 0 0 0,7-1 1 0 0,-3 0 16 0 0,0 0 1 0 0,1-1-1 0 0,-1-1 0 0 0,-1 1 1 0 0,1-1-1 0 0,0-1 1 0 0,-1 1-1 0 0,0-1 1 0 0,0 0-1 0 0,0-1 1 0 0,-1 0-1 0 0,0 0 1 0 0,10-12-1 0 0,4-9-140 0 0,-1 0-1 0 0,18-36 1 0 0,-30 51 93 0 0,27-49-1572 0 0,30-76 1 0 0,-52 106 1380 0 0,-2-1 0 0 0,0-1 1 0 0,-2 0-1 0 0,5-51 0 0 0,-11 25 674 0 0,-2 79-31 0 0,0 0 0 0 0,2-1 0 0 0,0 1 1 0 0,1 0-1 0 0,1-1 0 0 0,0 0 0 0 0,8 19 1 0 0,-2-15-335 0 0,1-1 0 0 0,0 0 0 0 0,2 0-1 0 0,0-2 1 0 0,2 0 0 0 0,19 23 0 0 0,-24-32-15 0 0,-8-7-7 0 0,0-1 0 0 0,1 0 1 0 0,-1 0-1 0 0,1 0 0 0 0,0 0 0 0 0,0 0 0 0 0,0 0 1 0 0,0-1-1 0 0,0 1 0 0 0,1-1 0 0 0,-1 0 1 0 0,1 0-1 0 0,6 2 0 0 0,-10-4-95 0 0,1 0 1 0 0,0 0-1 0 0,0 0 0 0 0,-1 0 1 0 0,1 0-1 0 0,0-1 0 0 0,-1 1 0 0 0,1 0 1 0 0,0 0-1 0 0,-1 0 0 0 0,1-1 1 0 0,0 1-1 0 0,-1 0 0 0 0,1-1 1 0 0,0 1-1 0 0,-1-1 0 0 0,1 1 1 0 0,-1-1-1 0 0,1 1 0 0 0,-1-1 0 0 0,1 1 1 0 0,-1-1-1 0 0,1 1 0 0 0,-1-1 1 0 0,0 1-1 0 0,1-1 0 0 0,-1 0 1 0 0,0 1-1 0 0,1-1 0 0 0,-1 0 1 0 0,0 0-1 0 0,0 1 0 0 0,0-1 0 0 0,1-1 1 0 0,1-25-6601 0 0,-2 11 2735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6497 0 0,'0'-3'4217'0'0,"0"1"-3849"0"0,2 0-248 0 0,4 0-80 0 0,-1 4 24 0 0,1 0-16 0 0,1 1-8 0 0,0 1 16 0 0,3 2-64 0 0,1 1-72 0 0,2-1-272 0 0,-1-1-2200 0 0,7 2-2785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243 346 16884 0 0,'0'-9'784'0'0,"1"1"1"0"0,1-1-1 0 0,0 0 1 0 0,4-14 0 0 0,-2 13-391 0 0,-2 1 1 0 0,0-1-1 0 0,2-15 1 0 0,-4 12-205 0 0,0 1 1 0 0,-1 0 0 0 0,-1 0-1 0 0,0-1 1 0 0,0 1 0 0 0,-1 1-1 0 0,-1-1 1 0 0,0 0-1 0 0,-1 1 1 0 0,-6-12 0 0 0,8 16-162 0 0,-1 1 0 0 0,0 0-1 0 0,1 0 1 0 0,-2 1 0 0 0,1-1 0 0 0,-1 1 0 0 0,0 0 0 0 0,0 0 0 0 0,0 0 0 0 0,-1 1 0 0 0,1 0 0 0 0,-1 0 0 0 0,0 0 0 0 0,0 1-1 0 0,-1 0 1 0 0,1 0 0 0 0,-1 1 0 0 0,1 0 0 0 0,-9-2 0 0 0,12 3-44 0 0,0 1 1 0 0,0 0-1 0 0,0 0 0 0 0,0 0 0 0 0,0 0 1 0 0,0 0-1 0 0,0 1 0 0 0,0-1 0 0 0,0 1 1 0 0,0 0-1 0 0,0 0 0 0 0,0 0 1 0 0,1 0-1 0 0,-1 1 0 0 0,0-1 0 0 0,1 1 1 0 0,-4 1-1 0 0,2 1-33 0 0,0 0-1 0 0,0-1 1 0 0,1 1-1 0 0,-1 1 1 0 0,1-1 0 0 0,0 0-1 0 0,0 1 1 0 0,1 0 0 0 0,-3 5-1 0 0,-1 5-96 0 0,1 0-1 0 0,0 0 0 0 0,1 1 0 0 0,1 0 1 0 0,-2 24-1 0 0,4-18-64 0 0,1 1 0 0 0,1-1 0 0 0,2 1 0 0 0,0-1 0 0 0,1 0 0 0 0,1 1 0 0 0,1-2 0 0 0,1 1 0 0 0,1-1 0 0 0,13 27 0 0 0,-20-46 191 0 0,1 1 1 0 0,-1-1-1 0 0,0 0 0 0 0,0 0 0 0 0,1 0 0 0 0,-1 0 1 0 0,1 0-1 0 0,0-1 0 0 0,-1 1 0 0 0,1 0 1 0 0,0-1-1 0 0,0 1 0 0 0,0-1 0 0 0,0 0 0 0 0,1 1 1 0 0,-1-1-1 0 0,0 0 0 0 0,0 0 0 0 0,1-1 0 0 0,-1 1 1 0 0,0 0-1 0 0,4 0 0 0 0,-3-1 22 0 0,0-1 0 0 0,0 1 0 0 0,0-1-1 0 0,0 1 1 0 0,0-1 0 0 0,0 0 0 0 0,0 0 0 0 0,0 0-1 0 0,0-1 1 0 0,0 1 0 0 0,0-1 0 0 0,-1 1 0 0 0,1-1-1 0 0,-1 0 1 0 0,1 0 0 0 0,-1 0 0 0 0,3-4 0 0 0,5-4 292 0 0,-2-1 0 0 0,1-1 0 0 0,-2 1 0 0 0,0-1 0 0 0,0-1 1 0 0,5-13-1 0 0,1 0 457 0 0,-13 25-730 0 0,0 1-1 0 0,1-1 1 0 0,-1 0 0 0 0,0 1 0 0 0,1-1 0 0 0,-1 0 0 0 0,0 1 0 0 0,1-1 0 0 0,-1 1-1 0 0,1-1 1 0 0,-1 1 0 0 0,1-1 0 0 0,-1 1 0 0 0,1-1 0 0 0,0 1 0 0 0,-1 0 0 0 0,1-1 0 0 0,0 1-1 0 0,-1 0 1 0 0,1-1 0 0 0,0 1 0 0 0,-1 0 0 0 0,1 0 0 0 0,0 0 0 0 0,-1 0 0 0 0,2 0-1 0 0,-1 0 2 0 0,1 0-1 0 0,-1 0 0 0 0,1 1 0 0 0,-1-1 0 0 0,0 1 0 0 0,1 0 0 0 0,-1-1 1 0 0,0 1-1 0 0,0 0 0 0 0,0 0 0 0 0,1-1 0 0 0,0 3 0 0 0,5 4 23 0 0,-1 0 0 0 0,1 0 0 0 0,5 11 0 0 0,-9-14-14 0 0,82 109 53 0 0,-41-58-80 0 0,63 106 0 0 0,-94-135 19 0 0,-2 0 0 0 0,0 0 0 0 0,-2 1-1 0 0,-1 0 1 0 0,-1 1 0 0 0,-1 0 0 0 0,-1 0 0 0 0,-2 0-1 0 0,-1 1 1 0 0,-1 34 0 0 0,-3-38-15 0 0,0 0 0 0 0,-1 0 0 0 0,-2-1 0 0 0,-1 1 0 0 0,0-1 0 0 0,-2 0 0 0 0,-1-1 0 0 0,0 1 0 0 0,-2-2 0 0 0,-1 0 0 0 0,-26 38 0 0 0,31-51-6 0 0,0 0 0 0 0,-1 0 0 0 0,0-1 0 0 0,0-1 0 0 0,-1 1 0 0 0,0-1 0 0 0,0-1 0 0 0,-1 0 0 0 0,0 0 0 0 0,0-1 0 0 0,-13 5 0 0 0,17-7-73 0 0,-1-1 0 0 0,1-1 0 0 0,-1 1 0 0 0,0-1 0 0 0,1-1 1 0 0,-1 1-1 0 0,0-1 0 0 0,0 0 0 0 0,1 0 0 0 0,-1-1 0 0 0,0 0 0 0 0,0 0 0 0 0,1-1 0 0 0,-1 0 0 0 0,1 0 0 0 0,0 0 0 0 0,-1-1 0 0 0,1 0 0 0 0,-10-6 0 0 0,7 2-345 0 0,0 0 0 0 0,0 0 0 0 0,1 0 0 0 0,0-1 0 0 0,0 0 0 0 0,1-1 0 0 0,0 0 1 0 0,-6-10-1 0 0,4 4-1208 0 0,1 0 1 0 0,1-1 0 0 0,0 0-1 0 0,-7-26 1 0 0,3 2-4085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3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1 403 12531 0 0,'1'2'263'0'0,"1"0"0"0"0,1 0 0 0 0,-1 0 1 0 0,0 0-1 0 0,0-1 0 0 0,1 1 0 0 0,-1-1 1 0 0,1 1-1 0 0,-1-1 0 0 0,1 0 0 0 0,0 0 1 0 0,-1 0-1 0 0,1 0 0 0 0,0 0 0 0 0,0-1 1 0 0,-1 0-1 0 0,1 1 0 0 0,0-1 0 0 0,5 0 0 0 0,-4-1-69 0 0,0 0 0 0 0,0 0-1 0 0,0-1 1 0 0,-1 1 0 0 0,1-1-1 0 0,0 0 1 0 0,-1 0 0 0 0,1 0-1 0 0,-1 0 1 0 0,1-1 0 0 0,-1 1-1 0 0,4-4 1 0 0,5-8 136 0 0,0 0-1 0 0,-1-1 1 0 0,-1 0-1 0 0,17-31 1 0 0,-14 24-112 0 0,-2 0 0 0 0,-1-1 1 0 0,0-1-1 0 0,-2 0 0 0 0,0 0 1 0 0,4-32-1 0 0,-11 52-166 0 0,-1-1 0 0 0,0 0-1 0 0,-1 0 1 0 0,1 0 0 0 0,-1 0 0 0 0,0 1 0 0 0,0-1 0 0 0,0 0-1 0 0,-1 1 1 0 0,-2-7 0 0 0,3 10-38 0 0,1-1 0 0 0,-1 1 0 0 0,0 0 0 0 0,1 0 0 0 0,-1 0 0 0 0,0 0 0 0 0,0-1 1 0 0,0 1-1 0 0,0 0 0 0 0,0 0 0 0 0,0 1 0 0 0,0-1 0 0 0,0 0 0 0 0,0 0 0 0 0,-1 0 0 0 0,1 1 0 0 0,0-1 0 0 0,0 1 0 0 0,-1-1 0 0 0,1 1 0 0 0,0-1 1 0 0,-1 1-1 0 0,1 0 0 0 0,0 0 0 0 0,-1-1 0 0 0,1 1 0 0 0,-1 0 0 0 0,1 0 0 0 0,0 1 0 0 0,-1-1 0 0 0,1 0 0 0 0,-1 0 0 0 0,1 1 0 0 0,0-1 1 0 0,-1 0-1 0 0,1 1 0 0 0,0 0 0 0 0,0-1 0 0 0,-1 1 0 0 0,0 1 0 0 0,-3 1-21 0 0,-1 1 1 0 0,1 1-1 0 0,0-1 1 0 0,0 1-1 0 0,1 0 1 0 0,-1 0-1 0 0,1 0 0 0 0,0 0 1 0 0,1 1-1 0 0,-1 0 1 0 0,1 0-1 0 0,-4 11 1 0 0,-2 6-45 0 0,1 1 1 0 0,-5 26 0 0 0,5-14-9 0 0,2 1 0 0 0,1 1 1 0 0,2-1-1 0 0,2 56 0 0 0,2-71-119 0 0,2 1 0 0 0,0-1 0 0 0,1 0 0 0 0,1 0 1 0 0,1 0-1 0 0,1-1 0 0 0,1 0 0 0 0,19 35 0 0 0,-24-50 9 0 0,0-1 0 0 0,0 0 0 0 0,1 0 0 0 0,0 0 0 0 0,0-1 0 0 0,0 1 0 0 0,1-1 0 0 0,-1 0 1 0 0,6 3-1 0 0,-7-5 106 0 0,-1-1 1 0 0,1 0-1 0 0,-1 1 1 0 0,1-1-1 0 0,0-1 1 0 0,0 1-1 0 0,-1 0 1 0 0,1-1 0 0 0,0 1-1 0 0,0-1 1 0 0,0 0-1 0 0,-1 0 1 0 0,1 0-1 0 0,0 0 1 0 0,0 0-1 0 0,0-1 1 0 0,0 1-1 0 0,-1-1 1 0 0,1 0-1 0 0,0 0 1 0 0,3-1-1 0 0,5-4-99 0 0,-1 0 0 0 0,0 0 0 0 0,-1-1 0 0 0,0 0-1 0 0,0-1 1 0 0,0 0 0 0 0,-1 0 0 0 0,0-1-1 0 0,10-16 1 0 0,7-12-1719 0 0,24-47 0 0 0,-34 56 673 0 0,6-9 934 0 0,-2-1-1 0 0,-1 0 0 0 0,-3-1 1 0 0,0-1-1 0 0,11-59 0 0 0,4-43-388 0 0,-30 159 1486 0 0,1-1-1 0 0,0 1 1 0 0,1 0-1 0 0,1-1 0 0 0,8 27 1 0 0,-4-15 345 0 0,-1-1 0 0 0,-1 1 0 0 0,-2 0 0 0 0,0 31 0 0 0,-4-45-577 0 0,-1 0 255 0 0,2-12-183 0 0,1-6 237 0 0,0-2-707 0 0,-1 0-1 0 0,0 0 1 0 0,0 0-1 0 0,-1 0 1 0 0,-1-8-1 0 0,-1-14 63 0 0,3 5-221 0 0,-1-23 44 0 0,3 0 0 0 0,1 0 0 0 0,10-51 1 0 0,-12 95-80 0 0,-1-1 1 0 0,1 1 0 0 0,-1-1-1 0 0,1 1 1 0 0,0-1 0 0 0,0 1-1 0 0,0 0 1 0 0,1-1 0 0 0,-1 1-1 0 0,0 0 1 0 0,1 0 0 0 0,-1 0 0 0 0,1 0-1 0 0,0 0 1 0 0,0 0 0 0 0,0 0-1 0 0,3-2 1 0 0,-2 3-4 0 0,-1 0 1 0 0,0 1-1 0 0,0-1 0 0 0,0 0 1 0 0,1 1-1 0 0,-1 0 0 0 0,0-1 1 0 0,1 1-1 0 0,-1 0 0 0 0,0 0 1 0 0,1 0-1 0 0,-1 1 0 0 0,0-1 1 0 0,1 0-1 0 0,3 2 0 0 0,5 3-15 0 0,-1-1-1 0 0,1 2 1 0 0,-1-1-1 0 0,0 1 0 0 0,0 1 1 0 0,11 9-1 0 0,177 126-1351 0 0,-169-110-499 0 0,-10-10-1213 0 0,2-6-3872 0 0,-14-15 2650 0 0,0-3-1218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288 419 6745 0 0,'-29'-258'8490'0'0,"27"246"-7978"0"0,0 0-1 0 0,-1 0 0 0 0,0 0 1 0 0,-1 0-1 0 0,0 0 0 0 0,-1 1 1 0 0,-12-21-1 0 0,15 28-377 0 0,-1 1 1 0 0,1 0-1 0 0,-1 0 1 0 0,0 0 0 0 0,0 0-1 0 0,0 0 1 0 0,0 0-1 0 0,0 1 1 0 0,-1-1-1 0 0,1 1 1 0 0,-1 0-1 0 0,0 0 1 0 0,0 1-1 0 0,1-1 1 0 0,-1 1-1 0 0,0-1 1 0 0,0 1-1 0 0,0 1 1 0 0,-1-1 0 0 0,1 0-1 0 0,0 1 1 0 0,0 0-1 0 0,0 0 1 0 0,0 0-1 0 0,0 1 1 0 0,-8 1-1 0 0,6-1-67 0 0,0 1-1 0 0,1-1 1 0 0,-1 1 0 0 0,1 0-1 0 0,0 1 1 0 0,0-1 0 0 0,-1 1-1 0 0,2 0 1 0 0,-1 1-1 0 0,0-1 1 0 0,1 1 0 0 0,-1 0-1 0 0,1 0 1 0 0,0 0 0 0 0,0 1-1 0 0,1-1 1 0 0,-1 1-1 0 0,1 0 1 0 0,0 0 0 0 0,0 0-1 0 0,1 0 1 0 0,-3 7-1 0 0,2-2 5 0 0,0 0 0 0 0,1-1-1 0 0,0 1 1 0 0,1 0-1 0 0,0 0 1 0 0,1 0 0 0 0,0 0-1 0 0,0 0 1 0 0,1 0-1 0 0,0 0 1 0 0,1 0 0 0 0,3 12-1 0 0,19 48 427 0 0,4 0-1 0 0,66 119 1 0 0,5-20-235 0 0,8 15-268 0 0,-48-74-180 0 0,-6-14 127 0 0,53 136 0 0 0,-101-220-131 0 0,-4-9-30 0 0,1-1-1 0 0,-1 0 1 0 0,0 1 0 0 0,0-1 0 0 0,0 0 0 0 0,-1 1-1 0 0,1 0 1 0 0,0-1 0 0 0,-1 1 0 0 0,0-1-1 0 0,0 5 1 0 0,0-6 25 0 0,-1-1 0 0 0,1 0 0 0 0,-1 0 0 0 0,1 1 0 0 0,-1-1 0 0 0,0 0 0 0 0,1 0 0 0 0,-1 0 0 0 0,1 0 0 0 0,-1 0 0 0 0,0 1 0 0 0,1-1 0 0 0,-1 0 0 0 0,1 0 0 0 0,-1-1 0 0 0,0 1 0 0 0,1 0 0 0 0,-1 0 0 0 0,1 0 0 0 0,-1 0 0 0 0,0 0 0 0 0,1-1 0 0 0,-1 1 0 0 0,1 0 0 0 0,-1-1 0 0 0,0 0 0 0 0,-18-7-2934 0 0,-30-23-4914 0 0,30 17 3192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17 550 11138 0 0,'-3'-5'163'0'0,"1"1"1"0"0,0-1-1 0 0,0 1 0 0 0,0-1 0 0 0,1 0 0 0 0,0 0 0 0 0,0 1 0 0 0,0-1 0 0 0,0 0 0 0 0,1 0 0 0 0,0 0 0 0 0,0 0 0 0 0,0 0 0 0 0,1 0 0 0 0,-1 0 0 0 0,1 0 0 0 0,1 0 0 0 0,-1 0 1 0 0,0 0-1 0 0,1 1 0 0 0,0-1 0 0 0,0 1 0 0 0,1-1 0 0 0,-1 1 0 0 0,1 0 0 0 0,6-8 0 0 0,7-6 877 0 0,1 1 1 0 0,1 0-1 0 0,0 1 0 0 0,28-19 0 0 0,-9 7-503 0 0,-15 8-2063 0 0,-1-1 0 0 0,-2-1 1 0 0,0 0-1 0 0,16-26 0 0 0,-20 26-156 0 0,1 0 0 0 0,1 1 0 0 0,1 1 0 0 0,0 1 0 0 0,26-20 0 0 0,-33 31-812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0 450 4129 0 0,'6'12'4414'0'0,"13"25"3600"0"0,-15-30-7230 0 0,0 0 1 0 0,1-1-1 0 0,-1 0 1 0 0,1 0 0 0 0,1 0-1 0 0,6 5 1 0 0,-6-4-231 0 0,-5-6-470 0 0,-1 0-1 0 0,1-1 1 0 0,-1 1 0 0 0,1 0 0 0 0,0-1 0 0 0,-1 1-1 0 0,1-1 1 0 0,0 1 0 0 0,-1-1 0 0 0,1 1 0 0 0,0-1-1 0 0,0 1 1 0 0,-1-1 0 0 0,1 0 0 0 0,0 1 0 0 0,0-1 0 0 0,0 0-1 0 0,0 0 1 0 0,0 0 0 0 0,-1 1 0 0 0,3-1 0 0 0,-3 1 34 0 0,0 0 1 0 0,0 1-1 0 0,0-1 1 0 0,0 1-1 0 0,0-1 1 0 0,0 0-1 0 0,-1 1 1 0 0,1-1-1 0 0,0 0 1 0 0,-1 1-1 0 0,1-1 1 0 0,-1 0-1 0 0,0 0 1 0 0,1 1-1 0 0,-1-1 1 0 0,0 1-1 0 0,-5 11-47 0 0,-8 4 12 0 0,12-15-92 0 0,1 1-1 0 0,0-1 1 0 0,0 0-1 0 0,0 1 1 0 0,0-1-1 0 0,0 1 1 0 0,1-1-1 0 0,-1 1 1 0 0,1 3-1 0 0,0-5 4 0 0,0 1-1 0 0,1-1 1 0 0,-1 1-1 0 0,1 0 1 0 0,-1-1-1 0 0,1 0 1 0 0,0 1-1 0 0,-1-1 1 0 0,1 1-1 0 0,0-1 1 0 0,0 0-1 0 0,0 0 1 0 0,0 1-1 0 0,0-1 1 0 0,1 0-1 0 0,-1 0 0 0 0,2 1 1 0 0,2 2-1 0 0,-1-1-1 0 0,1 1 1 0 0,0-1-1 0 0,0-1 1 0 0,0 1 0 0 0,1-1-1 0 0,-1 0 1 0 0,1 0-1 0 0,-1 0 1 0 0,1-1 0 0 0,-1 0-1 0 0,1 0 1 0 0,0 0 0 0 0,0-1-1 0 0,-1 0 1 0 0,1 0-1 0 0,0-1 1 0 0,0 1 0 0 0,-1-1-1 0 0,1 0 1 0 0,-1-1-1 0 0,1 1 1 0 0,-1-1 0 0 0,1 0-1 0 0,-1-1 1 0 0,0 1-1 0 0,0-1 1 0 0,0 0 0 0 0,0 0-1 0 0,0-1 1 0 0,-1 1 0 0 0,0-1-1 0 0,1 0 1 0 0,-1 0-1 0 0,-1 0 1 0 0,7-9 0 0 0,-1-3 44 0 0,0-1 0 0 0,0 0 0 0 0,-2 0 0 0 0,0 0 0 0 0,-1-1 0 0 0,-1 0 0 0 0,-1-1 1 0 0,0 1-1 0 0,-1-1 0 0 0,-1 1 0 0 0,-1-1 0 0 0,-1 0 0 0 0,-1 0 0 0 0,0 1 0 0 0,-1-1 1 0 0,-1 0-1 0 0,-1 1 0 0 0,0 0 0 0 0,-2 0 0 0 0,0 0 0 0 0,-1 1 0 0 0,0-1 0 0 0,-18-27 0 0 0,15 34-18 0 0,10 11-21 0 0,0 0 0 0 0,-1 0 0 0 0,1 0 0 0 0,0 0 1 0 0,0 0-1 0 0,0 0 0 0 0,0 0 0 0 0,0 0 0 0 0,0 0 0 0 0,-1 0 0 0 0,1 0 0 0 0,0 0 1 0 0,0 0-1 0 0,0 0 0 0 0,0 0 0 0 0,0 0 0 0 0,-1 0 0 0 0,1 0 0 0 0,0 0 1 0 0,0 0-1 0 0,0 0 0 0 0,0 0 0 0 0,0 0 0 0 0,0 0 0 0 0,0 0 0 0 0,-1 0 0 0 0,1 1 1 0 0,0-1-1 0 0,0 0 0 0 0,0 0 0 0 0,0 0 0 0 0,0 0 0 0 0,0 0 0 0 0,0 0 0 0 0,0 1 1 0 0,0-1-1 0 0,0 0 0 0 0,0 0 0 0 0,0 0 0 0 0,0 0 0 0 0,0 0 0 0 0,0 1 0 0 0,0-1 1 0 0,0 0-1 0 0,0 0 0 0 0,-1 3-16 0 0,1-1-1 0 0,0 1 1 0 0,1 0 0 0 0,-1-1-1 0 0,0 1 1 0 0,1-1 0 0 0,-1 1 0 0 0,2 3-1 0 0,2 3 2 0 0,1 1 0 0 0,0 0 0 0 0,1-1 0 0 0,-1 0 0 0 0,2 0-1 0 0,-1-1 1 0 0,1 0 0 0 0,1 0 0 0 0,9 8 0 0 0,5 2-38 0 0,1-1 1 0 0,31 19 0 0 0,-45-32-44 0 0,-1 1 1 0 0,1-1 0 0 0,0 0 0 0 0,0-1-1 0 0,0 0 1 0 0,0-1 0 0 0,0 0-1 0 0,1 0 1 0 0,-1-1 0 0 0,17 1 0 0 0,-19-2-349 0 0,0-1 0 0 0,0 0 0 0 0,0 0 1 0 0,0 0-1 0 0,0-1 0 0 0,-1 0 0 0 0,1 0 1 0 0,0-1-1 0 0,-1 1 0 0 0,1-2 1 0 0,-1 1-1 0 0,0-1 0 0 0,0 0 0 0 0,-1 0 1 0 0,7-6-1 0 0,-4 3-466 0 0,0-1-1 0 0,-1 0 1 0 0,1 0 0 0 0,-2-1-1 0 0,10-14 1 0 0,-13 17 612 0 0,-1 0 0 0 0,1 0 0 0 0,-1 0 0 0 0,0 0 0 0 0,-1 0 0 0 0,0 0 0 0 0,0-1 0 0 0,0 1 0 0 0,0 0 0 0 0,-1-1 0 0 0,-1-6 0 0 0,0 3 67 0 0,0 0 0 0 0,-1 0 0 0 0,0 1 0 0 0,-1-1 0 0 0,0 1 0 0 0,-5-11 0 0 0,6 15 351 0 0,0 0-1 0 0,-1 0 1 0 0,0 0 0 0 0,0 0-1 0 0,-1 0 1 0 0,1 1 0 0 0,-1-1-1 0 0,0 1 1 0 0,0 0 0 0 0,0 0 0 0 0,-10-6-1 0 0,13 9 140 0 0,0 0 0 0 0,0 1 0 0 0,0-1 0 0 0,0 0 0 0 0,0 0-1 0 0,-1 1 1 0 0,1-1 0 0 0,0 1 0 0 0,0-1 0 0 0,-1 1 0 0 0,1 0 0 0 0,0-1-1 0 0,0 1 1 0 0,-1 0 0 0 0,1 0 0 0 0,0 0 0 0 0,-1 0 0 0 0,1 0 0 0 0,0 0 0 0 0,-1 0-1 0 0,1 1 1 0 0,0-1 0 0 0,-1 0 0 0 0,1 1 0 0 0,0-1 0 0 0,-2 1 0 0 0,2 1-66 0 0,0-1 1 0 0,0 1-1 0 0,0 0 1 0 0,0 0-1 0 0,0-1 1 0 0,1 1-1 0 0,-1 0 1 0 0,0 0-1 0 0,1 0 1 0 0,0 0 0 0 0,-1 0-1 0 0,1 0 1 0 0,0 0-1 0 0,0 0 1 0 0,0 0-1 0 0,0 3 1 0 0,1 4 146 0 0,1 0 1 0 0,0 0-1 0 0,0 0 0 0 0,1 0 1 0 0,0-1-1 0 0,1 1 1 0 0,0-1-1 0 0,5 8 1 0 0,4 12 402 0 0,-7-13-446 0 0,1-1-1 0 0,1 1 1 0 0,0-1-1 0 0,11 14 1 0 0,-19-28-282 0 0,0 1 0 0 0,0-1 0 0 0,1 1 0 0 0,-1-1 1 0 0,0 0-1 0 0,0 1 0 0 0,0-1 0 0 0,1 0 1 0 0,-1 1-1 0 0,0-1 0 0 0,1 0 0 0 0,-1 0 1 0 0,0 1-1 0 0,1-1 0 0 0,-1 0 0 0 0,0 0 1 0 0,1 1-1 0 0,-1-1 0 0 0,1 0 0 0 0,-1 0 0 0 0,0 0 1 0 0,1 0-1 0 0,-1 0 0 0 0,1 0 0 0 0,-1 1 1 0 0,0-1-1 0 0,1 0 0 0 0,-1 0 0 0 0,1 0 1 0 0,-1 0-1 0 0,1-1 0 0 0,-1 1 0 0 0,0 0 1 0 0,1 0-1 0 0,-1 0 0 0 0,1 0 0 0 0,-1 0 0 0 0,0 0 1 0 0,1-1-1 0 0,-1 1 0 0 0,1 0 0 0 0,-1 0 1 0 0,0-1-1 0 0,1 1 0 0 0,-1 0 0 0 0,0 0 1 0 0,0-1-1 0 0,1 1 0 0 0,-1 0 0 0 0,0-1 0 0 0,0 1 1 0 0,1-1-1 0 0,-1 1 0 0 0,0 0 0 0 0,0-1 1 0 0,0 1-1 0 0,0 0 0 0 0,1-1 0 0 0,-1 1 1 0 0,0-1-1 0 0,0 1 0 0 0,0-1 0 0 0,0 1 1 0 0,0 0-1 0 0,0-1 0 0 0,0 0 0 0 0,4-35 431 0 0,-4 33-451 0 0,2-49 134 0 0,-2 31-201 0 0,1 0 1 0 0,0 0-1 0 0,2 0 0 0 0,0 1 1 0 0,1-1-1 0 0,9-23 0 0 0,-13 42 69 0 0,1 0-1 0 0,0 0 0 0 0,0 0 0 0 0,0 0 0 0 0,0 0 0 0 0,0 0 0 0 0,0 0 1 0 0,0 0-1 0 0,1 0 0 0 0,-1 0 0 0 0,1 1 0 0 0,-1-1 0 0 0,1 1 0 0 0,0-1 0 0 0,-1 1 1 0 0,1 0-1 0 0,0 0 0 0 0,0-1 0 0 0,0 1 0 0 0,0 0 0 0 0,0 1 0 0 0,0-1 1 0 0,0 0-1 0 0,1 1 0 0 0,-1-1 0 0 0,0 1 0 0 0,0 0 0 0 0,0-1 0 0 0,1 1 1 0 0,-1 0-1 0 0,0 0 0 0 0,0 1 0 0 0,1-1 0 0 0,-1 0 0 0 0,0 1 0 0 0,0-1 0 0 0,0 1 1 0 0,0 0-1 0 0,0 0 0 0 0,0 0 0 0 0,3 1 0 0 0,8 6-9 0 0,-1-1 0 0 0,0 2 1 0 0,0-1-1 0 0,20 21 0 0 0,-28-25 46 0 0,4 4-299 0 0,10 8 279 0 0,0 0-1 0 0,32 21 1 0 0,-43-33-601 0 0,-1 0 1 0 0,1-1-1 0 0,0 0 1 0 0,0 0 0 0 0,9 2-1 0 0,-12-4-410 0 0,0 0-1 0 0,1-1 0 0 0,-1 1 1 0 0,1-1-1 0 0,-1 0 1 0 0,0 0-1 0 0,1-1 0 0 0,-1 1 1 0 0,8-3-1 0 0,8-4-5595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405 244 11410 0 0,'-2'-3'653'0'0,"-1"1"0"0"0,1 0 0 0 0,-1 0-1 0 0,0 1 1 0 0,0-1 0 0 0,0 0-1 0 0,0 1 1 0 0,-4-2 0 0 0,-28-4 1571 0 0,17 7-2247 0 0,0 1 1 0 0,-21 3-1 0 0,10-1 698 0 0,5-1-375 0 0,-1 1 0 0 0,1 0 0 0 0,0 2 1 0 0,-44 15-1 0 0,64-18-245 0 0,0 0 0 0 0,-1 1 1 0 0,2-1-1 0 0,-1 1 0 0 0,0-1 1 0 0,0 1-1 0 0,1 0 1 0 0,-1 1-1 0 0,1-1 0 0 0,0 0 1 0 0,0 1-1 0 0,0 0 0 0 0,1 0 1 0 0,-4 6-1 0 0,3-3 3 0 0,0 0 0 0 0,1 0 0 0 0,0 1 0 0 0,0-1-1 0 0,0 1 1 0 0,1-1 0 0 0,0 1 0 0 0,0 8 0 0 0,2 4 31 0 0,1 0-1 0 0,0 0 1 0 0,1-1-1 0 0,1 1 1 0 0,13 36 0 0 0,-13-45-100 0 0,1-1 1 0 0,-1 0 0 0 0,2 0-1 0 0,-1 0 1 0 0,1-1-1 0 0,1 0 1 0 0,0 0 0 0 0,0 0-1 0 0,1-1 1 0 0,0 0 0 0 0,11 8-1 0 0,-12-10 10 0 0,1-1 0 0 0,-1-1 1 0 0,1 0-1 0 0,0 0 0 0 0,0 0 0 0 0,1-1 0 0 0,-1 0 0 0 0,1-1 0 0 0,-1 0 1 0 0,1 0-1 0 0,0-1 0 0 0,0 0 0 0 0,-1 0 0 0 0,17-2 0 0 0,-15 1 16 0 0,-1-1-1 0 0,1-1 1 0 0,0 0-1 0 0,0 0 1 0 0,-1-1-1 0 0,0 0 1 0 0,1 0-1 0 0,-1-1 1 0 0,0-1-1 0 0,-1 1 1 0 0,1-1 0 0 0,-1-1-1 0 0,0 0 1 0 0,0 0-1 0 0,0 0 1 0 0,-1-1-1 0 0,0 0 1 0 0,-1-1-1 0 0,0 1 1 0 0,0-1-1 0 0,0-1 1 0 0,-1 1-1 0 0,0-1 1 0 0,-1 0-1 0 0,6-13 1 0 0,-5 6 6 0 0,0 0 1 0 0,-1 0 0 0 0,-1-1-1 0 0,-1 1 1 0 0,0-1-1 0 0,-1 1 1 0 0,0-1-1 0 0,-2 1 1 0 0,0-1 0 0 0,0 0-1 0 0,-8-28 1 0 0,2 18 7 0 0,-1 1-1 0 0,-1 0 1 0 0,-2 1 0 0 0,0 0-1 0 0,-1 0 1 0 0,-23-31 0 0 0,28 46-10 0 0,0 0 0 0 0,0 0 0 0 0,-1 1 1 0 0,-1 0-1 0 0,0 1 0 0 0,0 0 0 0 0,0 0 0 0 0,-1 1 0 0 0,0 0 1 0 0,-1 1-1 0 0,1 0 0 0 0,-14-5 0 0 0,22 10-20 0 0,1 0 0 0 0,-1 1 0 0 0,1-1-1 0 0,-1 1 1 0 0,1-1 0 0 0,-1 1 0 0 0,0 0 0 0 0,1 0 0 0 0,-1 0-1 0 0,1 0 1 0 0,-1 0 0 0 0,0 0 0 0 0,1 0 0 0 0,-1 0-1 0 0,1 1 1 0 0,-1-1 0 0 0,0 0 0 0 0,1 1 0 0 0,-1 0-1 0 0,1-1 1 0 0,0 1 0 0 0,-3 1 0 0 0,4-1-3 0 0,-1 0 1 0 0,0 1-1 0 0,0-1 1 0 0,0 0-1 0 0,1 1 0 0 0,-1-1 1 0 0,1 0-1 0 0,-1 1 1 0 0,1-1-1 0 0,-1 1 1 0 0,1-1-1 0 0,0 1 1 0 0,0-1-1 0 0,0 1 0 0 0,0-1 1 0 0,0 1-1 0 0,0-1 1 0 0,0 4-1 0 0,2 2-6 0 0,0 1-1 0 0,0-1 0 0 0,0 0 1 0 0,1 1-1 0 0,0-1 0 0 0,0 0 1 0 0,8 12-1 0 0,13 11 6 0 0,2-1-1 0 0,31 27 1 0 0,-2-1-11 0 0,-24-24-176 0 0,51 40 0 0 0,-29-33-2974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5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 11562 0 0,'7'-15'983'0'0,"2"2"-1"0"0,0-1 0 0 0,0 1 0 0 0,1 0 0 0 0,1 1 0 0 0,16-15 0 0 0,14-18 1103 0 0,-15 12-1028 0 0,-16 20-796 0 0,0 0 1 0 0,1 0 0 0 0,1 1-1 0 0,0 0 1 0 0,0 1 0 0 0,22-16-1 0 0,-32 26-251 0 0,-1 1-1 0 0,1-1 0 0 0,-1 1 1 0 0,1-1-1 0 0,-1 1 1 0 0,1 0-1 0 0,0-1 0 0 0,-1 1 1 0 0,1 0-1 0 0,0 0 0 0 0,-1 0 1 0 0,1 0-1 0 0,-1 1 1 0 0,1-1-1 0 0,0 0 0 0 0,-1 1 1 0 0,1-1-1 0 0,-1 1 0 0 0,1-1 1 0 0,-1 1-1 0 0,1 0 0 0 0,-1-1 1 0 0,1 1-1 0 0,-1 0 1 0 0,0 0-1 0 0,0 0 0 0 0,1 0 1 0 0,-1 1-1 0 0,0-1 0 0 0,0 0 1 0 0,1 2-1 0 0,5 5 34 0 0,-1 0 1 0 0,0 1-1 0 0,8 16 0 0 0,-10-16-52 0 0,17 30-7 0 0,-8-14 48 0 0,0 0-1 0 0,25 32 1 0 0,-33-51-98 0 0,-1 0-1 0 0,1-1 1 0 0,0 0 0 0 0,1 0-1 0 0,-1 0 1 0 0,1 0 0 0 0,0-1-1 0 0,0 0 1 0 0,0 0 0 0 0,1-1-1 0 0,-1 0 1 0 0,1 0 0 0 0,0 0 0 0 0,10 2-1 0 0,-15-5-141 0 0,0 0-1 0 0,1 1 1 0 0,-1-1-1 0 0,0 0 1 0 0,1 0 0 0 0,-1 0-1 0 0,0 0 1 0 0,1-1-1 0 0,-1 1 1 0 0,0-1-1 0 0,1 1 1 0 0,-1-1-1 0 0,0 0 1 0 0,0 0 0 0 0,3-1-1 0 0,-3 0-562 0 0,1 0 0 0 0,-1 1 0 0 0,0-1-1 0 0,0 0 1 0 0,0 0 0 0 0,0 0 0 0 0,0-1 0 0 0,-1 1 0 0 0,1 0 0 0 0,-1-1-1 0 0,1 1 1 0 0,1-5 0 0 0,2-7-5274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5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 12387 0 0,'-1'0'3808'0'0,"1"-2"-3383"0"0,1 4-185 0 0,1-1-8 0 0,4 1 0 0 0,-3 2 40 0 0,3 0-48 0 0,-2-3-48 0 0,1 1-56 0 0,1 0-144 0 0,-1-4-288 0 0,3 0-688 0 0,3-1-857 0 0,0-3-1247 0 0,4 1-3050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7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10 265 9834 0 0,'-1'0'249'0'0,"1"0"0"0"0,0 0 0 0 0,-1 0 0 0 0,1 0 0 0 0,-1 0 0 0 0,1 0 0 0 0,-1 0 0 0 0,1-1 0 0 0,-1 1 0 0 0,1 0-1 0 0,0 0 1 0 0,-1-1 0 0 0,1 1 0 0 0,0 0 0 0 0,-1 0 0 0 0,1-1 0 0 0,0 1 0 0 0,-1 0 0 0 0,1-1 0 0 0,0 1 0 0 0,-1-1 0 0 0,1 1 0 0 0,0 0 0 0 0,0-1 0 0 0,0 1 0 0 0,-1-1 0 0 0,1 0-1 0 0,8-8 2836 0 0,30-6-2289 0 0,-28 11-309 0 0,25-10-135 0 0,0-2 1 0 0,-2-1 0 0 0,59-40-1 0 0,-60 35-398 0 0,0 1 0 0 0,2 1-1 0 0,68-29 1 0 0,-97 47-11 0 0,1 0 0 0 0,-1 0 0 0 0,1 0 0 0 0,0 1 0 0 0,0 0 0 0 0,0 0 0 0 0,0 0 0 0 0,0 1 0 0 0,0 0 1 0 0,0 0-1 0 0,-1 0 0 0 0,11 3 0 0 0,-12-2 25 0 0,1 1 0 0 0,-1 0 0 0 0,0 0 0 0 0,0 0 0 0 0,0 1 0 0 0,0-1 1 0 0,0 1-1 0 0,0 0 0 0 0,-1 0 0 0 0,1 0 0 0 0,-1 1 0 0 0,0-1 0 0 0,0 1 0 0 0,0-1 1 0 0,-1 1-1 0 0,4 7 0 0 0,70 147-198 0 0,-52-102 289 0 0,53 90 0 0 0,-61-121-86 0 0,52 74 27 0 0,-58-87-42 0 0,0 0 1 0 0,1 0 0 0 0,1-2-1 0 0,-1 1 1 0 0,22 14-1 0 0,-31-24-92 0 0,-1 0 0 0 0,1 0 1 0 0,0 0-1 0 0,-1-1 0 0 0,1 1 0 0 0,-1 0 0 0 0,1-1 0 0 0,0 1 1 0 0,0-1-1 0 0,-1 1 0 0 0,1-1 0 0 0,0 0 0 0 0,0 0 0 0 0,0 0 1 0 0,-1 0-1 0 0,1 0 0 0 0,0 0 0 0 0,0-1 0 0 0,-1 1 0 0 0,1 0 0 0 0,0-1 1 0 0,3-1-1 0 0,-3 1-427 0 0,0-1 0 0 0,1 1 0 0 0,-1-1 1 0 0,0 1-1 0 0,0-1 0 0 0,-1 0 0 0 0,1 0 0 0 0,0 0 1 0 0,2-4-1 0 0,4-6-5073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49 10074 0 0,'-15'32'5718'0'0,"2"22"-3391"0"0,8-30-1267 0 0,3-16-852 0 0,1 0 1 0 0,0 0-1 0 0,0 0 0 0 0,1 1 1 0 0,0-1-1 0 0,0 0 1 0 0,1 0-1 0 0,0 0 0 0 0,0 0 1 0 0,1 0-1 0 0,0 0 1 0 0,0 0-1 0 0,1 0 0 0 0,6 12 1 0 0,-6-14-186 0 0,1-1-1 0 0,0 0 1 0 0,0 1 0 0 0,0-1 0 0 0,0 0 0 0 0,1-1-1 0 0,0 1 1 0 0,0-1 0 0 0,0 0 0 0 0,1 0 0 0 0,-1-1-1 0 0,1 1 1 0 0,0-1 0 0 0,0-1 0 0 0,0 1 0 0 0,0-1 0 0 0,0 0-1 0 0,10 2 1 0 0,-1-1 214 0 0,0-1 0 0 0,0-1 0 0 0,0 0 0 0 0,30-2 0 0 0,-39 1-119 0 0,0-1-1 0 0,0 0 1 0 0,1-1-1 0 0,-1 1 1 0 0,0-1-1 0 0,-1 0 1 0 0,1 0-1 0 0,0-1 1 0 0,-1 0-1 0 0,1 0 1 0 0,-1 0-1 0 0,0-1 1 0 0,0 0-1 0 0,8-8 0 0 0,-11 10-74 0 0,-1 0 0 0 0,0 0 0 0 0,0 0-1 0 0,0 0 1 0 0,0 0 0 0 0,0-1 0 0 0,0 1-1 0 0,-1 0 1 0 0,1-1 0 0 0,-1 1 0 0 0,0 0-1 0 0,0-1 1 0 0,1 1 0 0 0,-2-1 0 0 0,1 1-1 0 0,0 0 1 0 0,0-1 0 0 0,-1 1-1 0 0,1 0 1 0 0,-1-1 0 0 0,0 1 0 0 0,0 0-1 0 0,1-1 1 0 0,-2 1 0 0 0,0-2 0 0 0,-5-9 53 0 0,0 1 0 0 0,-17-23 0 0 0,16 25-87 0 0,-11-14-680 0 0,-1 2-1 0 0,-40-36 1 0 0,9 11-3871 0 0,37 34 2268 0 0,-9-10-5314 0 0,15 11 873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16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12971 0 0,'8'14'1535'0'0,"-1"0"0"0"0,-1 0 1 0 0,1 1-1 0 0,5 25 1 0 0,-8-26-1211 0 0,0-1 1 0 0,1 0 0 0 0,0 0 0 0 0,1-1 0 0 0,0 1 0 0 0,14 19 0 0 0,-13-24-272 0 0,-5-4-24 0 0,1 0-1 0 0,-1-1 1 0 0,1 1 0 0 0,0-1 0 0 0,1 1-1 0 0,-1-1 1 0 0,1 0 0 0 0,-1 0 0 0 0,1 0-1 0 0,0-1 1 0 0,0 0 0 0 0,0 1 0 0 0,0-1-1 0 0,6 2 1 0 0,-9-4-19 0 0,-1 0 0 0 0,1 0 0 0 0,-1-1 0 0 0,1 1 0 0 0,-1 0 0 0 0,1 0 0 0 0,-1 0 0 0 0,1 0 0 0 0,-1 0 1 0 0,1-1-1 0 0,-1 1 0 0 0,1 0 0 0 0,-1 0 0 0 0,1-1 0 0 0,-1 1 0 0 0,1 0 0 0 0,-1-1 0 0 0,0 1 0 0 0,1 0 0 0 0,-1-1 0 0 0,0 1 0 0 0,1-1 0 0 0,-1 1 0 0 0,0-1 0 0 0,1 1 0 0 0,-1 0 0 0 0,0-1 1 0 0,0 1-1 0 0,0-1 0 0 0,0 1 0 0 0,1-1 0 0 0,-1 1 0 0 0,0-1 0 0 0,0 0 0 0 0,0 1 0 0 0,0-1 0 0 0,0 0 0 0 0,1-25 256 0 0,-2 22-271 0 0,-7-122 193 0 0,1 47-113 0 0,5 63-32 0 0,1 13-38 0 0,1 0-1 0 0,-1 0 1 0 0,1 0-1 0 0,0 0 0 0 0,0 1 1 0 0,0-1-1 0 0,0 0 1 0 0,0 0-1 0 0,0 0 1 0 0,1 0-1 0 0,1-4 1 0 0,-2 6-5 0 0,0 1 0 0 0,0 0 0 0 0,1-1 0 0 0,-1 1 0 0 0,0 0 0 0 0,1 0 0 0 0,-1-1 0 0 0,0 1 0 0 0,0 0 0 0 0,1 0 0 0 0,-1 0 0 0 0,0-1 0 0 0,1 1 0 0 0,-1 0 0 0 0,0 0 0 0 0,1 0 0 0 0,-1 0 0 0 0,0 0 0 0 0,1 0 0 0 0,-1 0 0 0 0,1 0 0 0 0,-1 0 0 0 0,0 0 0 0 0,1 0 1 0 0,-1 0-1 0 0,0 0 0 0 0,1 0 0 0 0,-1 0 0 0 0,1 0 0 0 0,-1 0 0 0 0,0 0 0 0 0,1 0 0 0 0,-1 0 0 0 0,0 1 0 0 0,1-1 0 0 0,-1 0 0 0 0,0 0 0 0 0,0 0 0 0 0,1 1 0 0 0,-1-1 0 0 0,0 0 0 0 0,0 1 0 0 0,1-1 0 0 0,-1 0 0 0 0,0 0 0 0 0,0 1 0 0 0,1-1 0 0 0,-1 0 0 0 0,0 1 1 0 0,13 17 103 0 0,13 30 479 0 0,51 73-1 0 0,-67-108-625 0 0,0 0-1 0 0,1-1 1 0 0,1 0-1 0 0,0-1 1 0 0,0 0 0 0 0,1-1-1 0 0,1 0 1 0 0,0-1-1 0 0,29 14 1 0 0,-41-21-315 0 0,1-1-1 0 0,0 0 1 0 0,0-1 0 0 0,-1 1 0 0 0,1 0 0 0 0,0-1 0 0 0,5 1 0 0 0,12-6-7354 0 0,-4-5-1531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 6537 0 0,'-1'0'383'0'0,"0"0"0"0"0,1-1-1 0 0,-1 1 1 0 0,1 0 0 0 0,-1 0-1 0 0,0 0 1 0 0,1 1 0 0 0,-1-1-1 0 0,0 0 1 0 0,1 0 0 0 0,-1 0-1 0 0,0 0 1 0 0,1 0 0 0 0,-1 1-1 0 0,1-1 1 0 0,-1 0 0 0 0,0 1-1 0 0,1-1 1 0 0,-1 0 0 0 0,1 1-1 0 0,-1-1 1 0 0,1 1-1 0 0,-1-1 1 0 0,1 1 0 0 0,0-1-1 0 0,-1 1 1 0 0,0 0 0 0 0,-17 26 2229 0 0,12-14-2446 0 0,0 0 1 0 0,-6 23-1 0 0,-1 23-37 0 0,3 0 1 0 0,3 1-1 0 0,0 64 1 0 0,14 183 439 0 0,-3-213-521 0 0,4 59-76 0 0,2 147 4 0 0,-6-212 380 0 0,5-119 586 0 0,-4-1-778 0 0,2-26 212 0 0,26-100 0 0 0,-33 156-378 0 0,0 0 0 0 0,1 1 0 0 0,-1-1 0 0 0,0 1 0 0 0,1-1 0 0 0,0 1 1 0 0,-1-1-1 0 0,1 1 0 0 0,0-1 0 0 0,0 1 0 0 0,0 0 0 0 0,0-1 0 0 0,0 1 0 0 0,0 0 1 0 0,0 0-1 0 0,1 0 0 0 0,-1 0 0 0 0,0 0 0 0 0,1 0 0 0 0,-1 0 0 0 0,0 0 0 0 0,1 0 0 0 0,-1 1 1 0 0,1-1-1 0 0,0 0 0 0 0,-1 1 0 0 0,1 0 0 0 0,-1-1 0 0 0,1 1 0 0 0,0 0 0 0 0,-1 0 1 0 0,1 0-1 0 0,0 0 0 0 0,-1 0 0 0 0,1 0 0 0 0,0 0 0 0 0,-1 1 0 0 0,3 0 0 0 0,6 2 10 0 0,-1 1-1 0 0,1 1 0 0 0,-1-1 0 0 0,0 1 1 0 0,10 9-1 0 0,2 0-36 0 0,4 0-56 0 0,1 0 0 0 0,1-2 1 0 0,-1 0-1 0 0,45 11 0 0 0,-68-22 23 0 0,-1-1 1 0 0,1 0-1 0 0,0 1 1 0 0,-1-1-1 0 0,1 0 0 0 0,0 0 1 0 0,-1-1-1 0 0,1 1 1 0 0,0-1-1 0 0,-1 1 1 0 0,1-1-1 0 0,-1 0 0 0 0,1 0 1 0 0,-1 0-1 0 0,5-2 1 0 0,-3 0-158 0 0,1 0 0 0 0,-1 0 0 0 0,0-1 0 0 0,0 1 0 0 0,-1-1 0 0 0,1 0 0 0 0,4-7 0 0 0,19-36-3744 0 0,-10 3-3659 0 0,-6 8 1392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15 195 8482 0 0,'-12'-8'5474'0'0,"10"16"-2636"0"0,9 17-1748 0 0,6-3-953 0 0,0-1 1 0 0,2 0-1 0 0,0-1 1 0 0,20 19-1 0 0,-14-15-46 0 0,32 45 0 0 0,-42-50 124 0 0,-2 1-1 0 0,0-1 1 0 0,-1 1-1 0 0,11 41 1 0 0,-41-125 3036 0 0,13 16-3115 0 0,-4-63 0 0 0,2 4-27 0 0,7 84-109 0 0,1 0-1 0 0,2 0 1 0 0,1-34-1 0 0,1 51 1 0 0,-1 0 0 0 0,1 0-1 0 0,-1 1 1 0 0,2-1 0 0 0,-1 0 0 0 0,1 1-1 0 0,0-1 1 0 0,0 1 0 0 0,0-1-1 0 0,1 1 1 0 0,-1 0 0 0 0,2 0-1 0 0,-1 0 1 0 0,0 0 0 0 0,1 1 0 0 0,0-1-1 0 0,0 1 1 0 0,0 0 0 0 0,5-4-1 0 0,-5 6 1 0 0,1 1-1 0 0,-1-1 1 0 0,0 0-1 0 0,1 1 1 0 0,-1 0-1 0 0,0 0 0 0 0,1 1 1 0 0,-1-1-1 0 0,1 1 1 0 0,-1 0-1 0 0,1 0 1 0 0,-1 0-1 0 0,1 1 0 0 0,-1 0 1 0 0,1 0-1 0 0,-1 0 1 0 0,1 0-1 0 0,-1 1 1 0 0,8 3-1 0 0,6 3-1 0 0,-1 1 0 0 0,0 1 0 0 0,18 14 1 0 0,-14-9-12 0 0,0 2 1 0 0,-2 0-1 0 0,0 1 0 0 0,-1 0 1 0 0,-1 2-1 0 0,0 0 1 0 0,-2 1-1 0 0,0 1 1 0 0,-2 0-1 0 0,0 1 1 0 0,15 40-1 0 0,-16-23 1 0 0,-10-31-71 0 0,1 0 1 0 0,0 0-1 0 0,0 0 1 0 0,1 0-1 0 0,0 0 1 0 0,6 9 0 0 0,-10-18 32 0 0,1 0 0 0 0,-1 1 0 0 0,0-1 0 0 0,1 0 0 0 0,-1 0 0 0 0,0 0 0 0 0,1 0 0 0 0,-1 0 0 0 0,0 0 0 0 0,1 0 0 0 0,-1 0 0 0 0,0 0 0 0 0,1 0 0 0 0,-1 0 0 0 0,0 0 0 0 0,1 0 0 0 0,-1 0 0 0 0,0 0 0 0 0,1 0 1 0 0,-1 0-1 0 0,0 0 0 0 0,1-1 0 0 0,-1 1 0 0 0,0 0 0 0 0,1 0 0 0 0,-1 0 0 0 0,0-1 0 0 0,1 1 0 0 0,-1 0 0 0 0,0 0 0 0 0,0-1 0 0 0,0 1 0 0 0,1 0 0 0 0,-1 0 0 0 0,0-1 0 0 0,0 1 0 0 0,0 0 0 0 0,1-1 0 0 0,-1 1 1 0 0,0 0-1 0 0,0-1 0 0 0,0 1 0 0 0,0-1 0 0 0,10-17-2845 0 0,-10 18 2728 0 0,9-29-5753 0 0,-5 11-327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20 285 7898 0 0,'7'5'2421'0'0,"-6"-4"-2161"0"0,-1-1 0 0 0,1 1 1 0 0,0 0-1 0 0,0 0 0 0 0,0 0 0 0 0,0-1 0 0 0,0 1 0 0 0,0-1 1 0 0,0 1-1 0 0,0-1 0 0 0,0 1 0 0 0,0-1 0 0 0,0 1 0 0 0,0-1 1 0 0,2 1-1 0 0,1-3-4 0 0,0-1 1 0 0,0 1-1 0 0,0 0 1 0 0,-1-1-1 0 0,1 0 1 0 0,-1 0-1 0 0,0 0 0 0 0,0 0 1 0 0,4-5-1 0 0,0 1 3 0 0,50-59 679 0 0,-27 30-534 0 0,-26 30-346 0 0,0 0 0 0 0,0 0 1 0 0,0 0-1 0 0,-1-1 0 0 0,0 1 0 0 0,0-1 1 0 0,0 0-1 0 0,-1 0 0 0 0,0 0 1 0 0,-1 0-1 0 0,1-1 0 0 0,-1-8 1 0 0,-1 14-25 0 0,1 0 0 0 0,-1-1 1 0 0,0 1-1 0 0,0-1 0 0 0,-1 1 1 0 0,1 0-1 0 0,0-1 1 0 0,-1 1-1 0 0,0 0 0 0 0,1-1 1 0 0,-1 1-1 0 0,0 0 0 0 0,0 0 1 0 0,0 0-1 0 0,0-1 1 0 0,-1 1-1 0 0,1 1 0 0 0,-1-1 1 0 0,1 0-1 0 0,-1 0 0 0 0,0 0 1 0 0,1 1-1 0 0,-1-1 0 0 0,0 1 1 0 0,0-1-1 0 0,0 1 1 0 0,0 0-1 0 0,0 0 0 0 0,0 0 1 0 0,-1 0-1 0 0,1 0 0 0 0,0 0 1 0 0,-1 1-1 0 0,1-1 1 0 0,0 1-1 0 0,-1 0 0 0 0,1-1 1 0 0,0 1-1 0 0,-1 0 0 0 0,-2 1 1 0 0,0-1-20 0 0,0 0 0 0 0,0 0 0 0 0,0 1 0 0 0,0 0 1 0 0,0 0-1 0 0,0 0 0 0 0,0 0 0 0 0,0 1 0 0 0,1 0 0 0 0,-1 0 1 0 0,0 0-1 0 0,1 1 0 0 0,0 0 0 0 0,-1 0 0 0 0,1 0 0 0 0,0 0 1 0 0,-5 6-1 0 0,3-2-5 0 0,1 0 1 0 0,0 1 0 0 0,0 0-1 0 0,0-1 1 0 0,1 2-1 0 0,0-1 1 0 0,1 0-1 0 0,0 1 1 0 0,-2 10 0 0 0,0 2-22 0 0,0-1 0 0 0,2 1 0 0 0,1 0 0 0 0,0 0 0 0 0,1-1 0 0 0,4 32 1 0 0,-2-41-108 0 0,1 0 0 0 0,0 0 0 0 0,1 1 1 0 0,0-2-1 0 0,1 1 0 0 0,0 0 0 0 0,1-1 1 0 0,0 0-1 0 0,0 0 0 0 0,1 0 0 0 0,1 0 1 0 0,-1-1-1 0 0,13 13 0 0 0,-15-19-244 0 0,0 0-1 0 0,0 1 1 0 0,0-1-1 0 0,0-1 1 0 0,0 1-1 0 0,1 0 1 0 0,-1-1-1 0 0,1 0 1 0 0,0 0-1 0 0,0-1 1 0 0,-1 1-1 0 0,1-1 1 0 0,0 0-1 0 0,0 0 1 0 0,8 0-1 0 0,-5-1-598 0 0,0-1-1 0 0,0 1 0 0 0,0-1 1 0 0,0-1-1 0 0,0 0 0 0 0,0 0 1 0 0,-1 0-1 0 0,1-1 0 0 0,7-4 1 0 0,5-3-2203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1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63 6649 0 0,'0'-4'344'0'0,"-1"1"0"0"0,0 0 1 0 0,0 0-1 0 0,0 0 0 0 0,-1 0 0 0 0,1 0 0 0 0,0 0 0 0 0,-1 0 0 0 0,0 1 0 0 0,0-1 0 0 0,0 0 0 0 0,0 1 0 0 0,0 0 0 0 0,-1-1 0 0 0,1 1 0 0 0,0 0 0 0 0,-1 0 0 0 0,0 0 0 0 0,0 1 0 0 0,1-1 0 0 0,-1 0 0 0 0,0 1 0 0 0,0 0 0 0 0,-6-2 0 0 0,4 3-170 0 0,0-1 0 0 0,0 1-1 0 0,0 0 1 0 0,1 0 0 0 0,-1 1-1 0 0,0-1 1 0 0,0 1 0 0 0,1 0-1 0 0,-1 0 1 0 0,0 1 0 0 0,1-1-1 0 0,-1 1 1 0 0,1 0 0 0 0,0 0-1 0 0,0 1 1 0 0,-6 4 0 0 0,1 0-128 0 0,0 1 0 0 0,0 1 0 0 0,1 0 0 0 0,0 0 0 0 0,0 0 1 0 0,1 1-1 0 0,1 0 0 0 0,-1 1 0 0 0,2-1 0 0 0,-1 1 1 0 0,2 0-1 0 0,-1 1 0 0 0,2-1 0 0 0,-1 1 0 0 0,2 0 0 0 0,-3 13 1 0 0,3-7-47 0 0,0 1 1 0 0,1-1-1 0 0,0 1 1 0 0,2 0 0 0 0,0-1-1 0 0,2 1 1 0 0,0-1-1 0 0,0 0 1 0 0,12 34-1 0 0,-11-43-31 0 0,0 0 0 0 0,0-1 0 0 0,1 1 0 0 0,0 0 0 0 0,1-1-1 0 0,-1 0 1 0 0,2-1 0 0 0,12 14 0 0 0,-15-18 11 0 0,0 1 0 0 0,0-1 1 0 0,1-1-1 0 0,-1 1 0 0 0,1 0 0 0 0,0-1 1 0 0,-1 0-1 0 0,1 0 0 0 0,0 0 0 0 0,0-1 0 0 0,0 0 1 0 0,0 0-1 0 0,0 0 0 0 0,1-1 0 0 0,-1 1 1 0 0,0-1-1 0 0,0 0 0 0 0,7-1 0 0 0,1-2-21 0 0,1 0-1 0 0,-1-1 0 0 0,-1 0 0 0 0,1-1 1 0 0,-1 0-1 0 0,1-1 0 0 0,-1 0 0 0 0,-1-1 1 0 0,0-1-1 0 0,16-12 0 0 0,-8 3-973 0 0,24-25-1 0 0,11-22-5350 0 0,-41 46 2173 0 0,-4-1 161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24 255 6561 0 0,'0'0'133'0'0,"0"0"0"0"0,0 0-1 0 0,0 1 1 0 0,0-1-1 0 0,0 0 1 0 0,1 0-1 0 0,-1 1 1 0 0,0-1 0 0 0,0 0-1 0 0,0 0 1 0 0,0 1-1 0 0,0-1 1 0 0,0 0-1 0 0,0 0 1 0 0,0 0 0 0 0,1 1-1 0 0,-1-1 1 0 0,0 0-1 0 0,0 0 1 0 0,0 0-1 0 0,0 0 1 0 0,1 1 0 0 0,-1-1-1 0 0,0 0 1 0 0,0 0-1 0 0,0 0 1 0 0,1 0 0 0 0,-1 0-1 0 0,0 0 1 0 0,0 1-1 0 0,0-1 1 0 0,1 0-1 0 0,-1 0 1 0 0,0 0 0 0 0,0 0-1 0 0,1 0 1 0 0,-1 0-1 0 0,0 0 1 0 0,1 0-1 0 0,13-4 2047 0 0,12-11-825 0 0,-11-1-644 0 0,-1 1 1 0 0,22-33-1 0 0,-32 42-648 0 0,0 0 0 0 0,-1 0 1 0 0,0 0-1 0 0,0 0 0 0 0,0 0 0 0 0,-1-1 0 0 0,0 1 1 0 0,0-1-1 0 0,-1 1 0 0 0,1-1 0 0 0,-2 0 0 0 0,1 0 0 0 0,-1-6 1 0 0,0 9-38 0 0,-1 1 0 0 0,0 0 0 0 0,0-1 0 0 0,0 1 0 0 0,0 0 0 0 0,0 0 0 0 0,-1 0 0 0 0,1 0 0 0 0,-1 0 0 0 0,0 0 0 0 0,0 1 0 0 0,0-1 0 0 0,0 0 0 0 0,0 1 0 0 0,0 0 0 0 0,-1-1 0 0 0,0 1 0 0 0,1 0 0 0 0,-4-2 0 0 0,4 3-7 0 0,0 0 1 0 0,0 0-1 0 0,0 0 0 0 0,0 0 0 0 0,-1 0 1 0 0,1 1-1 0 0,0-1 0 0 0,0 1 1 0 0,-1-1-1 0 0,1 1 0 0 0,0 0 0 0 0,0 0 1 0 0,-1 0-1 0 0,1 0 0 0 0,0 0 1 0 0,-1 1-1 0 0,1-1 0 0 0,0 1 1 0 0,0-1-1 0 0,0 1 0 0 0,-1 0 0 0 0,1 0 1 0 0,0 0-1 0 0,0 0 0 0 0,0 0 1 0 0,0 0-1 0 0,0 1 0 0 0,-1 1 0 0 0,-3 3-25 0 0,0 1-1 0 0,1 0 0 0 0,0 0 1 0 0,0 0-1 0 0,0 1 0 0 0,1 0 0 0 0,0 0 1 0 0,1 0-1 0 0,0 0 0 0 0,0 0 0 0 0,1 1 1 0 0,0-1-1 0 0,-1 11 0 0 0,-2 15-110 0 0,1 66-1 0 0,5-82 81 0 0,0-1 0 0 0,1 0-1 0 0,1 0 1 0 0,0 0 0 0 0,1-1 0 0 0,13 32 0 0 0,-14-40-58 0 0,1-1 1 0 0,0 0 0 0 0,0 0 0 0 0,0 0 0 0 0,1-1-1 0 0,0 0 1 0 0,9 9 0 0 0,-11-12-91 0 0,1 0 0 0 0,0 0-1 0 0,-1 0 1 0 0,1-1 0 0 0,0 0-1 0 0,0 0 1 0 0,1 0 0 0 0,-1 0-1 0 0,0-1 1 0 0,1 1 0 0 0,-1-1-1 0 0,1 0 1 0 0,-1-1 0 0 0,5 1 0 0 0,-1-1-9 0 0,-1-1 1 0 0,0 1 0 0 0,0-2 0 0 0,0 1-1 0 0,0-1 1 0 0,0 0 0 0 0,0-1-1 0 0,0 1 1 0 0,-1-1 0 0 0,1-1 0 0 0,11-7-1 0 0,3-4-2022 0 0,37-34 0 0 0,-34 25-1072 0 0,-2-1-477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2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 10690 0 0,'-2'-1'293'0'0,"-1"0"-1"0"0,1 1 0 0 0,0-1 0 0 0,0 1 1 0 0,-1 0-1 0 0,1 0 0 0 0,-1 0 1 0 0,1 0-1 0 0,0 0 0 0 0,-1 0 0 0 0,1 1 1 0 0,0-1-1 0 0,0 1 0 0 0,-1-1 1 0 0,1 1-1 0 0,0 0 0 0 0,0 0 0 0 0,0 0 1 0 0,0 0-1 0 0,0 0 0 0 0,0 1 1 0 0,-4 2-1 0 0,0 1-125 0 0,0 0 0 0 0,0 1 0 0 0,0 0 1 0 0,0 0-1 0 0,-5 8 0 0 0,0 2-94 0 0,1 1 0 0 0,0 0 0 0 0,-8 20 0 0 0,15-31-78 0 0,1 1 0 0 0,0-1 0 0 0,0 1 0 0 0,0-1 1 0 0,1 1-1 0 0,0 0 0 0 0,0 0 0 0 0,1 0 0 0 0,0-1 1 0 0,0 1-1 0 0,0 0 0 0 0,2 9 0 0 0,0-13 3 0 0,-1 0-1 0 0,0 0 0 0 0,1 0 0 0 0,-1 0 0 0 0,1 0 1 0 0,0 0-1 0 0,0-1 0 0 0,0 1 0 0 0,0-1 1 0 0,1 1-1 0 0,-1-1 0 0 0,1 0 0 0 0,-1 0 0 0 0,1 0 1 0 0,0 0-1 0 0,0 0 0 0 0,0 0 0 0 0,0-1 1 0 0,0 0-1 0 0,0 1 0 0 0,0-1 0 0 0,7 1 0 0 0,7 2 60 0 0,0-1 0 0 0,1-1-1 0 0,20 0 1 0 0,-16-1-24 0 0,22 2 63 0 0,58 6-24 0 0,-91-8-24 0 0,0 1 1 0 0,-1 1 0 0 0,1 0-1 0 0,-1 1 1 0 0,1 0 0 0 0,17 10-1 0 0,-26-14-24 0 0,-1 1-1 0 0,1 0 1 0 0,-1-1-1 0 0,0 1 0 0 0,1 0 1 0 0,-1 0-1 0 0,0 0 0 0 0,1 0 1 0 0,-1 0-1 0 0,0 1 0 0 0,0-1 1 0 0,0 0-1 0 0,0 0 0 0 0,0 1 1 0 0,0-1-1 0 0,-1 0 0 0 0,1 1 1 0 0,0-1-1 0 0,-1 1 1 0 0,1-1-1 0 0,-1 1 0 0 0,1 0 1 0 0,-1-1-1 0 0,0 1 0 0 0,0-1 1 0 0,1 1-1 0 0,-1 0 0 0 0,0-1 1 0 0,-1 1-1 0 0,1-1 0 0 0,0 1 1 0 0,0 0-1 0 0,-1-1 1 0 0,1 1-1 0 0,-1-1 0 0 0,1 1 1 0 0,-1-1-1 0 0,0 1 0 0 0,1-1 1 0 0,-1 1-1 0 0,0-1 0 0 0,-1 2 1 0 0,-6 5 86 0 0,1 0 0 0 0,-1 0 0 0 0,0 0 1 0 0,-1-1-1 0 0,-10 7 0 0 0,5-4-139 0 0,-9 6-109 0 0,-1 0 0 0 0,0-2 0 0 0,-1-1 0 0 0,-42 16 0 0 0,29-15-1944 0 0,-40 8 1 0 0,70-20 1013 0 0,1 0-1 0 0,-1-1 1 0 0,1 0 0 0 0,-1-1 0 0 0,-14 0-1 0 0,5-3-3997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2 12427 0 0,'-19'-2'4451'0'0,"6"4"-4245"0"0,0 1 0 0 0,0 0 0 0 0,0 1 0 0 0,0 1 0 0 0,1 0 0 0 0,-1 0 0 0 0,1 1 0 0 0,0 1 0 0 0,-15 11 0 0 0,20-13-212 0 0,0 0 0 0 0,1 0-1 0 0,0 1 1 0 0,0 0 0 0 0,0 0-1 0 0,1 1 1 0 0,0-1 0 0 0,0 1-1 0 0,1 0 1 0 0,0 1 0 0 0,0-1-1 0 0,1 1 1 0 0,-1-1 0 0 0,2 1-1 0 0,-1 0 1 0 0,-1 12 0 0 0,3-16-2 0 0,1-1 0 0 0,-1 1 0 0 0,1-1 0 0 0,0 1 0 0 0,1-1 0 0 0,-1 1 0 0 0,1-1 0 0 0,-1 1 0 0 0,1-1 0 0 0,0 1 0 0 0,0-1 0 0 0,0 0 0 0 0,1 1 0 0 0,-1-1 0 0 0,1 0 0 0 0,0 0 0 0 0,2 3 0 0 0,-1-2 4 0 0,1-1-1 0 0,-1 0 1 0 0,1 0-1 0 0,0 0 1 0 0,0 0 0 0 0,0-1-1 0 0,0 1 1 0 0,0-1 0 0 0,1 0-1 0 0,-1 0 1 0 0,6 1 0 0 0,10 2 86 0 0,0-2 0 0 0,0 0 0 0 0,1-1 0 0 0,33-1 0 0 0,-53-1-75 0 0,25 0 100 0 0,113 3 234 0 0,-117-1-271 0 0,0 1-1 0 0,-1 1 1 0 0,1 1 0 0 0,26 9-1 0 0,-45-13-30 0 0,0 0 0 0 0,0 1 0 0 0,0-1 0 0 0,0 0 0 0 0,-1 1 0 0 0,1 0-1 0 0,0 0 1 0 0,-1 0 0 0 0,1 0 0 0 0,3 4 0 0 0,-5-5-15 0 0,-1 0 0 0 0,1 0 1 0 0,-1 0-1 0 0,0 0 0 0 0,1 0 0 0 0,-1 0 1 0 0,0 1-1 0 0,0-1 0 0 0,1 0 0 0 0,-1 0 0 0 0,0 0 1 0 0,0 0-1 0 0,0 0 0 0 0,0 0 0 0 0,-1 1 0 0 0,1-1 1 0 0,0 0-1 0 0,0 0 0 0 0,-1 0 0 0 0,1 0 0 0 0,-1 0 1 0 0,1 0-1 0 0,-1 0 0 0 0,1 0 0 0 0,-1 0 0 0 0,1 0 1 0 0,-1 0-1 0 0,0 0 0 0 0,0 0 0 0 0,1-1 1 0 0,-1 1-1 0 0,0 0 0 0 0,-1 0 0 0 0,-34 30-536 0 0,0-1 0 0 0,-75 44 0 0 0,107-71 327 0 0,-11 6-1034 0 0,-28 14 1 0 0,40-21 893 0 0,0-1 0 0 0,-1 0-1 0 0,1 1 1 0 0,-1-1 0 0 0,1 0 0 0 0,-1-1 0 0 0,0 1 0 0 0,1-1 0 0 0,-1 1 0 0 0,0-1 0 0 0,1 0 0 0 0,-1 0 0 0 0,0-1 0 0 0,-6-1 0 0 0,9 2 69 0 0,0 0-1 0 0,1-1 1 0 0,-1 1-1 0 0,1 0 0 0 0,-1-1 1 0 0,0 1-1 0 0,1-1 1 0 0,-1 1-1 0 0,1-1 1 0 0,-1 1-1 0 0,1-1 0 0 0,-1 1 1 0 0,1-1-1 0 0,0 1 1 0 0,-1-1-1 0 0,1 1 1 0 0,-1-2-1 0 0,-1-5-4301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3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35 11707 0 0,'-1'-2'325'0'0,"1"0"0"0"0,-1 1 0 0 0,0-1 1 0 0,0 0-1 0 0,0 0 0 0 0,0 0 1 0 0,-1 1-1 0 0,1-1 0 0 0,0 1 0 0 0,-1-1 1 0 0,1 1-1 0 0,-1-1 0 0 0,1 1 1 0 0,-1 0-1 0 0,0 0 0 0 0,0 0 1 0 0,-3-2-1 0 0,2 2-133 0 0,-1 0 1 0 0,1 0-1 0 0,-1 0 0 0 0,1 0 1 0 0,-1 1-1 0 0,0-1 0 0 0,1 1 1 0 0,-1 0-1 0 0,-6 1 0 0 0,5-1-171 0 0,1 1-1 0 0,-1 0 0 0 0,1 0 1 0 0,-1 0-1 0 0,1 1 1 0 0,0-1-1 0 0,-1 1 0 0 0,1 0 1 0 0,0 0-1 0 0,0 1 0 0 0,1-1 1 0 0,-1 1-1 0 0,0 0 1 0 0,1 0-1 0 0,-1 0 0 0 0,1 0 1 0 0,-3 4-1 0 0,1 4-23 0 0,-1 0 0 0 0,2 0 0 0 0,0 0 1 0 0,0 1-1 0 0,1 0 0 0 0,0-1 0 0 0,1 1 0 0 0,-1 19 0 0 0,2-13-31 0 0,1 0 1 0 0,0 0-1 0 0,2 0 0 0 0,0-1 1 0 0,5 22-1 0 0,-2-21-17 0 0,1 0 0 0 0,0-1 0 0 0,13 25-1 0 0,-16-36 29 0 0,-1-1 0 0 0,1-1 0 0 0,1 1 0 0 0,-1 0 0 0 0,0-1 0 0 0,1 1 0 0 0,0-1 0 0 0,0 0 0 0 0,0 0 0 0 0,1-1 0 0 0,-1 1 0 0 0,1-1 0 0 0,0 0 0 0 0,0 0 0 0 0,8 3 0 0 0,-11-6 20 0 0,0 0 0 0 0,-1 1 0 0 0,1-1-1 0 0,0 0 1 0 0,0 0 0 0 0,0 0 0 0 0,-1 0 0 0 0,1-1 0 0 0,0 1 0 0 0,-1 0 0 0 0,1-1 0 0 0,0 1 0 0 0,-1-1 0 0 0,1 0 0 0 0,0 1-1 0 0,-1-1 1 0 0,1 0 0 0 0,-1 0 0 0 0,1 0 0 0 0,-1 0 0 0 0,0 0 0 0 0,1-1 0 0 0,-1 1 0 0 0,0 0 0 0 0,0-1 0 0 0,0 1 0 0 0,0 0 0 0 0,0-1-1 0 0,0 1 1 0 0,1-4 0 0 0,4-5 22 0 0,-2-1 0 0 0,1 0-1 0 0,4-17 1 0 0,-6 17-14 0 0,33-136 555 0 0,-26 101 16 0 0,-10 45-553 0 0,0 0 0 0 0,0-1 0 0 0,1 1 0 0 0,-1 0 0 0 0,0 0 0 0 0,0 0-1 0 0,1 0 1 0 0,-1 0 0 0 0,1 0 0 0 0,-1 0 0 0 0,1 0 0 0 0,-1 0 0 0 0,1 0 0 0 0,0 0 0 0 0,-1 1 0 0 0,1-1 0 0 0,0 0 0 0 0,0 0-1 0 0,-1 0 1 0 0,1 1 0 0 0,0-1 0 0 0,0 1 0 0 0,0-1 0 0 0,0 0 0 0 0,0 1 0 0 0,0 0 0 0 0,0-1 0 0 0,0 1 0 0 0,0 0 0 0 0,0-1-1 0 0,0 1 1 0 0,1 0 0 0 0,-1 0 0 0 0,0 0 0 0 0,0 0 0 0 0,0 0 0 0 0,0 0 0 0 0,0 0 0 0 0,0 0 0 0 0,0 0 0 0 0,0 1 0 0 0,0-1 0 0 0,0 0-1 0 0,0 1 1 0 0,0-1 0 0 0,0 1 0 0 0,0-1 0 0 0,0 1 0 0 0,1 0 0 0 0,7 5 32 0 0,0-1 1 0 0,0 2-1 0 0,-1-1 0 0 0,9 9 0 0 0,-8-7-146 0 0,11 8 67 0 0,41 23 0 0 0,-29-20-822 0 0,-20-7-2368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2 14315 0 0,'5'6'1124'0'0,"0"0"-1"0"0,0-1 0 0 0,0 2 1 0 0,-1-1-1 0 0,5 9 1 0 0,-8-12-988 0 0,1 1 0 0 0,-1-1 0 0 0,1 1 0 0 0,-1-1 0 0 0,0 1 0 0 0,-1 0 0 0 0,1-1 0 0 0,0 1 0 0 0,-1 0 0 0 0,0 0 0 0 0,0-1 0 0 0,-1 7 0 0 0,-2 10-228 0 0,0 0 0 0 0,1 0 1 0 0,1 1-1 0 0,1-1 1 0 0,1 0-1 0 0,0 0 1 0 0,8 34-1 0 0,-6-44 14 0 0,0 0 0 0 0,0 0 1 0 0,1 0-1 0 0,0-1 0 0 0,1 1 0 0 0,0-1 0 0 0,1 0 1 0 0,0 0-1 0 0,0-1 0 0 0,0 0 0 0 0,1 0 0 0 0,1-1 1 0 0,-1 1-1 0 0,1-1 0 0 0,1-1 0 0 0,14 10 0 0 0,-10-9 166 0 0,0-1 0 0 0,0 0-1 0 0,1-1 1 0 0,-1 0 0 0 0,1-1-1 0 0,0-1 1 0 0,0 0 0 0 0,1-1 0 0 0,-1 0-1 0 0,0-1 1 0 0,1-1 0 0 0,-1 0-1 0 0,25-4 1 0 0,-29 2 114 0 0,0 0 0 0 0,0 0 0 0 0,0-1 0 0 0,-1-1 0 0 0,1 0 0 0 0,-1 0 0 0 0,0-1-1 0 0,0 0 1 0 0,0 0 0 0 0,0-1 0 0 0,-1 0 0 0 0,0-1 0 0 0,-1 1 0 0 0,1-2 0 0 0,-1 1 0 0 0,-1-1 0 0 0,1 0 0 0 0,-1 0 0 0 0,10-19 0 0 0,-14 22-114 0 0,0-1 1 0 0,1 1-1 0 0,-2-1 1 0 0,1 0 0 0 0,-1 1-1 0 0,0-1 1 0 0,0 0-1 0 0,0 0 1 0 0,-1 0-1 0 0,0 0 1 0 0,0 0-1 0 0,0 0 1 0 0,-2-6-1 0 0,0 3-7 0 0,-1 0-1 0 0,1 1 0 0 0,-2-1 0 0 0,1 1 1 0 0,-1-1-1 0 0,0 1 0 0 0,-11-14 0 0 0,4 8-96 0 0,-1 0 0 0 0,0 1 0 0 0,-1 0 0 0 0,0 1 0 0 0,-1 1 0 0 0,-1 0-1 0 0,1 0 1 0 0,-20-8 0 0 0,9 7-408 0 0,-1 1 0 0 0,0 2 0 0 0,0 0-1 0 0,-1 2 1 0 0,-54-7 0 0 0,-31 4-3684 0 0,3 8-4653 0 0,83 2 1645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11578 0 0,'12'4'1619'0'0,"0"1"-1"0"0,19 12 1 0 0,-16-8-1159 0 0,0 1 1 0 0,-1 0 0 0 0,-1 1 0 0 0,0 1-1 0 0,0 0 1 0 0,14 19 0 0 0,-17-9-23 0 0,-10-22-415 0 0,0 1 0 0 0,1-1 0 0 0,-1 0 0 0 0,0 1 0 0 0,0-1-1 0 0,1 1 1 0 0,-1-1 0 0 0,0 1 0 0 0,0-1 0 0 0,0 1 0 0 0,0-1 0 0 0,1 1 0 0 0,-1 0-1 0 0,0-1 1 0 0,0 1 0 0 0,0-1 0 0 0,0 1 0 0 0,0-1 0 0 0,-1 1 0 0 0,1-1 0 0 0,0 1-1 0 0,0-1 1 0 0,0 1 0 0 0,0-1 0 0 0,0 1 0 0 0,-1-1 0 0 0,1 1 0 0 0,0-1 0 0 0,-1 1-1 0 0,1-1 1 0 0,0 1 0 0 0,-1-1 0 0 0,1 0 0 0 0,-1 1 0 0 0,0-1 14 0 0,-1-1 0 0 0,1 1 0 0 0,0-1-1 0 0,0 1 1 0 0,-1-1 0 0 0,1 0 0 0 0,0 1 0 0 0,0-1 0 0 0,0 0 0 0 0,0 0 0 0 0,0 0 0 0 0,0 0 0 0 0,0 0 0 0 0,0 0-1 0 0,0 0 1 0 0,0-2 0 0 0,-15-22 57 0 0,14 21-55 0 0,-9-17-16 0 0,1-1 1 0 0,1 0-1 0 0,1 0 0 0 0,1-1 1 0 0,1 0-1 0 0,1 0 0 0 0,-3-42 1 0 0,8 62-41 0 0,-1 0 0 0 0,1 0 0 0 0,0 0 0 0 0,1 1 0 0 0,-1-1 0 0 0,0 0 0 0 0,1 0 0 0 0,0 0 1 0 0,-1 0-1 0 0,1 0 0 0 0,0 1 0 0 0,0-1 0 0 0,1 0 0 0 0,-1 1 0 0 0,1-1 0 0 0,-1 1 0 0 0,1 0 0 0 0,0-1 0 0 0,0 1 1 0 0,0 0-1 0 0,0 0 0 0 0,0 0 0 0 0,0 0 0 0 0,0 0 0 0 0,1 1 0 0 0,-1-1 0 0 0,1 1 0 0 0,0 0 0 0 0,-1-1 1 0 0,1 1-1 0 0,0 0 0 0 0,-1 1 0 0 0,1-1 0 0 0,0 0 0 0 0,0 1 0 0 0,0-1 0 0 0,0 1 0 0 0,0 0 0 0 0,0 0 1 0 0,0 0-1 0 0,-1 1 0 0 0,7 0 0 0 0,12 4-406 0 0,4 0-1899 0 0,-8 0-4066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14603 0 0,'6'0'555'0'0,"-1"1"-1"0"0,0 0 0 0 0,0 0 1 0 0,0 0-1 0 0,0 1 1 0 0,0 0-1 0 0,0-1 0 0 0,0 2 1 0 0,8 4-1 0 0,43 33 801 0 0,-34-24-1030 0 0,-13-10-274 0 0,0 0 0 0 0,19 8 0 0 0,-6-5 16 0 0,-46-18-12668 0 0,13 2 6748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54 12915 0 0,'-5'-9'488'0'0,"-1"-1"-328"0"0,-1 1-48 0 0,1 0-120 0 0,2 3-160 0 0,3 1-352 0 0,-1-1-1105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44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11026 0 0,'32'37'2293'0'0,"105"131"3072"0"0,-134-163-5331 0 0,31 38 218 0 0,-32-40-232 0 0,1 0 0 0 0,-1-1 0 0 0,1 0 0 0 0,-1 0 1 0 0,1 1-1 0 0,0-2 0 0 0,0 1 0 0 0,0 0 0 0 0,0-1 0 0 0,1 1 1 0 0,-1-1-1 0 0,0 0 0 0 0,4 1 0 0 0,-5-2 21 0 0,0 0-1 0 0,-1-1 0 0 0,1 1 1 0 0,0-1-1 0 0,-1 1 1 0 0,1-1-1 0 0,-1 0 0 0 0,1 0 1 0 0,-1 0-1 0 0,1 1 1 0 0,-1-1-1 0 0,1-1 1 0 0,-1 1-1 0 0,0 0 0 0 0,0 0 1 0 0,1 0-1 0 0,-1-1 1 0 0,0 1-1 0 0,0-1 0 0 0,0 1 1 0 0,0 0-1 0 0,-1-1 1 0 0,1 0-1 0 0,0 1 1 0 0,-1-1-1 0 0,1-2 0 0 0,15-46 404 0 0,-14 39-452 0 0,-1 0 0 0 0,-1-23-1 0 0,0 25 51 0 0,0 1-1 0 0,0-1 1 0 0,1 0-1 0 0,0 0 1 0 0,4-12-1 0 0,-5 21-40 0 0,1-1 0 0 0,-1 1 0 0 0,1 0 1 0 0,0 0-1 0 0,-1 0 0 0 0,1-1 0 0 0,-1 1 0 0 0,1 0 0 0 0,0 0 0 0 0,-1 0 0 0 0,1 0 0 0 0,0 0 0 0 0,-1 0 1 0 0,1 0-1 0 0,-1 0 0 0 0,1 1 0 0 0,0-1 0 0 0,-1 0 0 0 0,1 0 0 0 0,-1 0 0 0 0,1 1 0 0 0,-1-1 0 0 0,1 0 1 0 0,0 1-1 0 0,-1-1 0 0 0,1 0 0 0 0,-1 1 0 0 0,0-1 0 0 0,1 1 0 0 0,0 0 0 0 0,18 13 12 0 0,1 4 74 0 0,1-1 1 0 0,38 24-1 0 0,21 17-12 0 0,-80-57-67 0 0,1-1 0 0 0,0 1 0 0 0,-1 0 0 0 0,1-1-1 0 0,0 1 1 0 0,-1-1 0 0 0,1 1 0 0 0,0-1 0 0 0,0 0 0 0 0,0 1-1 0 0,-1-1 1 0 0,1 0 0 0 0,0 1 0 0 0,0-1 0 0 0,0 0 0 0 0,0 0-1 0 0,0 0 1 0 0,0 0 0 0 0,-1 0 0 0 0,1 0 0 0 0,0 0 0 0 0,0 0 0 0 0,0 0-1 0 0,0 0 1 0 0,0 0 0 0 0,0-1 0 0 0,-1 1 0 0 0,2-1 0 0 0,0 0 23 0 0,-1 0 1 0 0,1 0-1 0 0,-1-1 1 0 0,0 1-1 0 0,0 0 1 0 0,0-1 0 0 0,1 1-1 0 0,-1-1 1 0 0,0 0-1 0 0,-1 1 1 0 0,1-1-1 0 0,1-3 1 0 0,0-2 61 0 0,0 1 1 0 0,0-1-1 0 0,-1 0 1 0 0,0 0 0 0 0,0 0-1 0 0,0-12 1 0 0,-12-37 1861 0 0,11 55-1839 0 0,4 3-104 0 0,0 1 0 0 0,-1-1 0 0 0,1 1 0 0 0,-1 0 0 0 0,1 0 0 0 0,-1 0 0 0 0,0 1 0 0 0,0-1 0 0 0,0 1 1 0 0,3 5-1 0 0,4 4 113 0 0,106 116 458 0 0,-93-101-573 0 0,-2-5 39 0 0,-2 1 0 0 0,-1 1-1 0 0,17 29 1 0 0,-31-44-34 0 0,1-1-1 0 0,-1 1 0 0 0,-1-1 1 0 0,0 1-1 0 0,0 0 0 0 0,-1 0 0 0 0,0 0 1 0 0,-1 1-1 0 0,0-1 0 0 0,0 0 1 0 0,-1 1-1 0 0,-1-1 0 0 0,-1 14 1 0 0,0-16 22 0 0,1 0 1 0 0,-1 0 0 0 0,-1 0 0 0 0,0 0 0 0 0,0 0 0 0 0,0-1 0 0 0,-1 1 0 0 0,0-1 0 0 0,0 0 0 0 0,-1 0 0 0 0,0 0 0 0 0,0-1 0 0 0,-10 10 0 0 0,6-9-458 0 0,0-1 0 0 0,1 1 0 0 0,-2-2 0 0 0,1 1 0 0 0,-1-1 0 0 0,0-1 0 0 0,0 0 0 0 0,0 0 0 0 0,-21 4 0 0 0,-3-3-4373 0 0,-2-4-4997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3:5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866 295 5569 0 0,'23'-38'9272'0'0,"-15"25"-8423"0"0,-2 0 0 0 0,1-1 0 0 0,-1 1 0 0 0,-1-1 0 0 0,4-19 0 0 0,-8 27-665 0 0,-1 1-1 0 0,0 0 1 0 0,0-1 0 0 0,-1 1-1 0 0,1-1 1 0 0,-1 1 0 0 0,0 0-1 0 0,-1 0 1 0 0,1-1 0 0 0,-1 1 0 0 0,0 0-1 0 0,0 0 1 0 0,-1 0 0 0 0,-3-5-1 0 0,2 4-65 0 0,1 1 0 0 0,-1-1-1 0 0,0 1 1 0 0,-1 0 0 0 0,1 1-1 0 0,-1-1 1 0 0,0 1 0 0 0,0 0-1 0 0,-1 0 1 0 0,1 0 0 0 0,-10-4-1 0 0,10 6-77 0 0,0 0-1 0 0,-1 0 0 0 0,1 0 1 0 0,0 1-1 0 0,-1 0 0 0 0,1 0 0 0 0,-1 0 1 0 0,1 1-1 0 0,-1 0 0 0 0,0 0 0 0 0,1 0 1 0 0,-1 1-1 0 0,1-1 0 0 0,-10 4 1 0 0,11-3-50 0 0,0 1 1 0 0,0 0 0 0 0,1 0 0 0 0,-1 0-1 0 0,1 0 1 0 0,-1 1 0 0 0,1-1-1 0 0,0 1 1 0 0,0 0 0 0 0,0 0 0 0 0,0 0-1 0 0,1 0 1 0 0,-1 1 0 0 0,1-1 0 0 0,0 1-1 0 0,0-1 1 0 0,0 1 0 0 0,0 0 0 0 0,1 0-1 0 0,-2 5 1 0 0,-4 19-42 0 0,1 0 1 0 0,1 0-1 0 0,1 1 0 0 0,2-1 0 0 0,3 59 1 0 0,27 144-7 0 0,-21-191 5 0 0,53 262-97 0 0,12 75-88 0 0,-60-271 292 0 0,-5 0 0 0 0,-9 173 0 0 0,-3-224 177 0 0,-3 0 0 0 0,-1 0-1 0 0,-3-1 1 0 0,-3-1 0 0 0,-2 0 0 0 0,-42 92-1 0 0,42-110 278 0 0,-2-1 0 0 0,-26 36 0 0 0,37-59-395 0 0,0-2 0 0 0,0 1 0 0 0,-1-1 0 0 0,-1 0 1 0 0,1-1-1 0 0,-2 0 0 0 0,1 0 0 0 0,-1-1 0 0 0,0-1 0 0 0,-17 8 0 0 0,11-7-83 0 0,0-2 0 0 0,-1 0-1 0 0,0 0 1 0 0,0-2 0 0 0,0 0-1 0 0,-1-2 1 0 0,1 0 0 0 0,-1 0-1 0 0,1-2 1 0 0,0 0 0 0 0,-1-2-1 0 0,1 0 1 0 0,0 0 0 0 0,0-2-1 0 0,1 0 1 0 0,-1-1 0 0 0,-17-9-1 0 0,24 9-324 0 0,0 0-1 0 0,0-1 1 0 0,1 0-1 0 0,-1-1 0 0 0,2 0 1 0 0,-1 0-1 0 0,1-1 1 0 0,-14-17-1 0 0,13 12-1736 0 0,-18-29 1 0 0,0-18-5470 0 0,14 23-1202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04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993 200 8834 0 0,'4'-47'7027'0'0,"0"-2"-3659"0"0,-4 45-3195 0 0,0 1-1 0 0,-1 0 0 0 0,1-1 0 0 0,-1 1 0 0 0,1 0 0 0 0,-1-1 0 0 0,0 1 1 0 0,0 0-1 0 0,-1 0 0 0 0,1 0 0 0 0,-1-1 0 0 0,1 2 0 0 0,-1-1 0 0 0,0 0 1 0 0,0 0-1 0 0,-4-3 0 0 0,2 2-37 0 0,-1 0 0 0 0,1 1 0 0 0,-1 0-1 0 0,0 0 1 0 0,0 0 0 0 0,0 0 0 0 0,0 1 0 0 0,0 0 0 0 0,-7-2 0 0 0,-7-1-15 0 0,-1 1 0 0 0,0 1 0 0 0,0 1 0 0 0,-32 1 0 0 0,6 3-75 0 0,0 2 0 0 0,0 2 0 0 0,0 2 0 0 0,1 2 0 0 0,-61 23 0 0 0,72-20-60 0 0,2 1 1 0 0,0 2 0 0 0,0 2-1 0 0,2 1 1 0 0,0 1 0 0 0,-40 35 0 0 0,51-37-63 0 0,1 1 1 0 0,0 0-1 0 0,1 1 1 0 0,2 1-1 0 0,0 1 1 0 0,1 0-1 0 0,-14 31 1 0 0,18-32-41 0 0,2 0 0 0 0,0 1 1 0 0,1 0-1 0 0,1 0 0 0 0,1 0 1 0 0,2 1-1 0 0,0 0 0 0 0,0 36 1 0 0,4-44 57 0 0,0 0 1 0 0,1 0 0 0 0,1 0 0 0 0,0 0-1 0 0,1 0 1 0 0,1-1 0 0 0,0 1-1 0 0,1-1 1 0 0,0 0 0 0 0,13 19-1 0 0,-12-24 46 0 0,-1 0 0 0 0,1 0 0 0 0,0-1-1 0 0,1 0 1 0 0,-1 0 0 0 0,2-1 0 0 0,-1 0-1 0 0,1 0 1 0 0,0-1 0 0 0,0-1 0 0 0,1 1-1 0 0,0-1 1 0 0,0-1 0 0 0,0 0 0 0 0,13 4-1 0 0,0-4 71 0 0,0-1-1 0 0,-1 0 0 0 0,1-2 0 0 0,0 0 1 0 0,0-2-1 0 0,0-1 0 0 0,0 0 0 0 0,-1-2 1 0 0,23-6-1 0 0,-5-1 75 0 0,-1-2-1 0 0,0-1 1 0 0,-1-2 0 0 0,40-24 0 0 0,-51 25-5 0 0,-2-1 0 0 0,0-2 0 0 0,0 0 1 0 0,-2-1-1 0 0,0-1 0 0 0,-2-2 0 0 0,29-35 1 0 0,-42 46-97 0 0,0 1 1 0 0,-1-2-1 0 0,0 1 0 0 0,-1-1 1 0 0,-1 0-1 0 0,1 0 1 0 0,-2 0-1 0 0,0-1 1 0 0,0 0-1 0 0,-2 1 1 0 0,1-1-1 0 0,-2-1 0 0 0,1 1 1 0 0,-2 0-1 0 0,0 0 1 0 0,0 0-1 0 0,-1 0 1 0 0,-1-1-1 0 0,-5-19 1 0 0,-1 7-368 0 0,-2 1 0 0 0,0 0 0 0 0,-2 0 0 0 0,-16-25 0 0 0,15 29-1068 0 0,-1 1 1 0 0,-24-26-1 0 0,33 41 498 0 0,1 1 0 0 0,-1 0 0 0 0,0 0 0 0 0,-11-6-1 0 0,-10-3-7788 0 0,17 10 4552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05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11410 0 0,'-3'3'779'0'0,"1"0"1"0"0,-1 0-1 0 0,1 0 0 0 0,0 0 0 0 0,0 0 0 0 0,1 0 0 0 0,-1 1 0 0 0,-1 5 0 0 0,-1 2-302 0 0,2 0 0 0 0,0 1 0 0 0,-1 14 0 0 0,-3 19 454 0 0,-18 88-6 0 0,-11 227 0 0 0,26-232-880 0 0,-6 439-239 0 0,13-300 88 0 0,-2-178-70 0 0,1-51-75 0 0,2 0-1 0 0,1 0 0 0 0,2 0 1 0 0,8 47-1 0 0,-10-82 25 0 0,1 0-1 0 0,0 0 1 0 0,0 0 0 0 0,0-1-1 0 0,0 1 1 0 0,1 0 0 0 0,-1 0-1 0 0,1-1 1 0 0,0 1 0 0 0,3 3-1 0 0,-4-5-33 0 0,0 0 0 0 0,-1-1 0 0 0,1 1-1 0 0,0 0 1 0 0,0-1 0 0 0,0 1 0 0 0,0-1-1 0 0,0 1 1 0 0,0-1 0 0 0,0 0 0 0 0,0 1 0 0 0,0-1-1 0 0,0 0 1 0 0,1 0 0 0 0,-1 0-288 0 0,1 0 0 0 0,-1 0 1 0 0,0 0-1 0 0,1 0 0 0 0,-1 0 1 0 0,0-1-1 0 0,0 1 0 0 0,1-1 0 0 0,-1 1 1 0 0,0-1-1 0 0,0 1 0 0 0,0-1 1 0 0,0 0-1 0 0,2 0 0 0 0,7-8-4503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0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0 10658 0 0,'-3'8'5521'0'0,"-9"9"-3760"0"0,3-3-828 0 0,-49 86 429 0 0,27-51-1386 0 0,2 3 1 0 0,3 0-1 0 0,-26 71 0 0 0,8 1-463 0 0,-20 72-5436 0 0,61-189 5506 0 0,2-3-1151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05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13083 0 0,'20'6'3855'0'0,"-12"2"-3484"0"0,-1 1 0 0 0,0-1 0 0 0,0 1-1 0 0,-1 1 1 0 0,0-1 0 0 0,0 1 0 0 0,3 11-1 0 0,6 5-7 0 0,36 72 503 0 0,-26-47-687 0 0,57 84 0 0 0,-73-122-333 0 0,27 38-93 0 0,-32-45-365 0 0,-1-1-1 0 0,0 1 1 0 0,0 0-1 0 0,0 0 0 0 0,-1 0 1 0 0,3 13-1 0 0,-5-18 298 0 0,0 8-2072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05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1 397 14387 0 0,'16'-11'2014'0'0,"97"-59"2369"0"0,91-46-3242 0 0,-51 13-2371 0 0,-56 28-8061 0 0,-70 53 2280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8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4 258 13203 0 0,'31'24'5241'0'0,"-28"-21"-5116"0"0,-1-1 0 0 0,0 1 0 0 0,1 0 0 0 0,-1 0 0 0 0,-1 0 0 0 0,1 0 1 0 0,0 1-1 0 0,-1-1 0 0 0,1 1 0 0 0,-1-1 0 0 0,0 0 0 0 0,0 1 0 0 0,0 7 0 0 0,1 20 152 0 0,-1 0 0 0 0,-2 0-1 0 0,-7 52 1 0 0,3-42-157 0 0,3-28-94 0 0,-1 0-1 0 0,0 0 1 0 0,-10 23 0 0 0,-3 12-18 0 0,21-82 473 0 0,-2 0 1 0 0,-1 0 0 0 0,-1-1-1 0 0,-2 1 1 0 0,-7-45 0 0 0,2 50-321 0 0,4 22-90 0 0,1-1 0 0 0,-1 0-1 0 0,1 0 1 0 0,1 1 0 0 0,-1-1 0 0 0,2-9 0 0 0,-1 17-74 0 0,0-1 0 0 0,0 1 0 0 0,0-1 1 0 0,0 0-1 0 0,0 1 0 0 0,0-1 0 0 0,1 1 0 0 0,-1-1 0 0 0,0 1 0 0 0,0-1 1 0 0,1 1-1 0 0,-1-1 0 0 0,0 1 0 0 0,1 0 0 0 0,-1-1 0 0 0,0 1 0 0 0,1-1 1 0 0,-1 1-1 0 0,1 0 0 0 0,-1-1 0 0 0,0 1 0 0 0,1 0 0 0 0,-1-1 0 0 0,1 1 1 0 0,-1 0-1 0 0,1 0 0 0 0,1-1 0 0 0,16 4-130 0 0,18 18-73 0 0,-32-19 204 0 0,97 71-38 0 0,35 23-27 0 0,-121-87 85 0 0,1-1-1 0 0,0 0 0 0 0,1-1 0 0 0,0-1 1 0 0,0 0-1 0 0,35 6 0 0 0,-50-11 54 0 0,1-1 0 0 0,0 0-1 0 0,0 1 1 0 0,0-1 0 0 0,-1 0-1 0 0,1-1 1 0 0,0 1 0 0 0,0 0-1 0 0,0-1 1 0 0,-1 0 0 0 0,1 1-1 0 0,0-1 1 0 0,-1 0 0 0 0,1 0-1 0 0,-1-1 1 0 0,1 1 0 0 0,-1 0-1 0 0,1-1 1 0 0,-1 0 0 0 0,0 1-1 0 0,0-1 1 0 0,0 0 0 0 0,0 0-1 0 0,0 0 1 0 0,2-4 0 0 0,0 0 82 0 0,-1 0 1 0 0,-1 1 0 0 0,1-1-1 0 0,-1-1 1 0 0,0 1-1 0 0,-1 0 1 0 0,1-1 0 0 0,-1 1-1 0 0,-1 0 1 0 0,1-10 0 0 0,-1-7 33 0 0,-1-1 0 0 0,-1 0 0 0 0,-1 1 0 0 0,-1 0 0 0 0,-1-1 0 0 0,-13-35 0 0 0,5 26-242 0 0,-2 0 0 0 0,0 0-1 0 0,-34-50 1 0 0,40 71-864 0 0,0 0 0 0 0,-18-18 0 0 0,10 14-2992 0 0,0 1-3636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1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45 9298 0 0,'-10'-20'7119'0'0,"9"18"-6829"0"0,1 0 0 0 0,-1 1-1 0 0,1-1 1 0 0,-1 1 0 0 0,1-1 0 0 0,-1 1 0 0 0,0-1-1 0 0,0 1 1 0 0,0-1 0 0 0,0 1 0 0 0,0 0 0 0 0,0 0-1 0 0,0-1 1 0 0,0 1 0 0 0,-3-1 0 0 0,3 2-213 0 0,1 0-1 0 0,-1 0 1 0 0,1 0 0 0 0,-1 1 0 0 0,0-1-1 0 0,1 0 1 0 0,-1 0 0 0 0,1 1-1 0 0,-1-1 1 0 0,1 1 0 0 0,-1-1 0 0 0,1 0-1 0 0,-1 1 1 0 0,1-1 0 0 0,-1 1 0 0 0,1-1-1 0 0,0 1 1 0 0,-1 0 0 0 0,1-1 0 0 0,0 1-1 0 0,-1-1 1 0 0,1 1 0 0 0,0-1-1 0 0,0 1 1 0 0,-1 1 0 0 0,-5 17 239 0 0,2 6-178 0 0,2 0 1 0 0,0 0-1 0 0,5 46 1 0 0,16 78-106 0 0,-12-102-32 0 0,24 131-9 0 0,14 122-44 0 0,-32-106-157 0 0,-13-146 44 0 0,-1-1 0 0 0,-9 51 0 0 0,7-87 30 0 0,2-9 38 0 0,1 1 0 0 0,-1-1 0 0 0,1 0 1 0 0,-1 0-1 0 0,1 1 0 0 0,0-1 0 0 0,0 0 0 0 0,0 0 0 0 0,0 1 0 0 0,0-1 0 0 0,0 0 0 0 0,1 3 0 0 0,-3-59-13083 0 0,-2 34 7655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1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1 183 10354 0 0,'11'1'4178'0'0,"7"3"-2178"0"0,10 1-1046 0 0,12-3-359 0 0,0-3 0 0 0,0-1 0 0 0,0-2 0 0 0,-1-1 0 0 0,1-3 0 0 0,73-23 0 0 0,-100 27-727 0 0,10-3-222 0 0,0-1 0 0 0,0-1 0 0 0,0-1 0 0 0,-1-1 0 0 0,30-20 0 0 0,-50 29-212 0 0,-1 0 0 0 0,1 0-1 0 0,0 0 1 0 0,-1 0 0 0 0,1 0 0 0 0,-1-1 0 0 0,0 1 0 0 0,0-1 0 0 0,0 1 0 0 0,0-1-1 0 0,0 1 1 0 0,0-1 0 0 0,-1 0 0 0 0,1 1 0 0 0,-1-1 0 0 0,1 0 0 0 0,-1 0 0 0 0,0 1 0 0 0,-1-5-1 0 0,0-4-4008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1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13531 0 0,'5'11'6104'0'0,"12"39"-4165"0"0,3 10-1101 0 0,-6-18-423 0 0,9 45 0 0 0,-2 14-111 0 0,4 17-283 0 0,16 188 0 0 0,-39-231-236 0 0,-2-40-518 0 0,1 1 0 0 0,2-1 0 0 0,9 42-1 0 0,-5-62-2051 0 0,-7-15 2639 0 0,1 0-1 0 0,-1 1 1 0 0,0-1 0 0 0,0 0-1 0 0,1 0 1 0 0,-1 0-1 0 0,0 0 1 0 0,1 1-1 0 0,-1-1 1 0 0,0 0-1 0 0,0 0 1 0 0,1 0-1 0 0,-1 0 1 0 0,0 0 0 0 0,1 0-1 0 0,-1 0 1 0 0,0 0-1 0 0,1 0 1 0 0,-1 0-1 0 0,0 0 1 0 0,1 0-1 0 0,-1 0 1 0 0,0 0 0 0 0,1 0-1 0 0,-1 0 1 0 0,0-1-1 0 0,0 1 1 0 0,1 0-1 0 0,-1 0 1 0 0,0 0-1 0 0,0 0 1 0 0,1-1 0 0 0,-1 1-1 0 0,0 0 1 0 0,0 0-1 0 0,1 0 1 0 0,-1-1-1 0 0,0 1 1 0 0,0 0-1 0 0,0 0 1 0 0,1-1-1 0 0,-1 1 1 0 0,0 0 0 0 0,0-1-1 0 0,0 1 1 0 0,0 0-1 0 0,0 0 1 0 0,0-1-1 0 0,0 1 1 0 0,6-9-6122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1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102 390 13027 0 0,'-24'2'3168'0'0,"21"-1"-2573"0"0,0 0 1 0 0,-1-1 0 0 0,1 0-1 0 0,0 1 1 0 0,0-1 0 0 0,0 0-1 0 0,-6-1 1 0 0,8 0-475 0 0,0 1-1 0 0,0-1 1 0 0,-1 0-1 0 0,1 1 1 0 0,0-1-1 0 0,0 0 1 0 0,0 0 0 0 0,0 1-1 0 0,0-1 1 0 0,0 0-1 0 0,0 0 1 0 0,0 0-1 0 0,0 0 1 0 0,0 0 0 0 0,1-1-1 0 0,-1 1 1 0 0,0 0-1 0 0,1 0 1 0 0,-1 0-1 0 0,1-1 1 0 0,-1 1 0 0 0,0-3-1 0 0,-6-26 291 0 0,0 0 1 0 0,2-1-1 0 0,1 1 1 0 0,2-1-1 0 0,2-45 1 0 0,0 65-367 0 0,1 0 0 0 0,1 1 0 0 0,0-1 1 0 0,1 0-1 0 0,0 1 0 0 0,6-16 0 0 0,-8 23-62 0 0,1 0-1 0 0,-1 0 1 0 0,1 0-1 0 0,-1 1 0 0 0,1-1 1 0 0,0 0-1 0 0,0 0 1 0 0,0 1-1 0 0,0 0 1 0 0,1-1-1 0 0,-1 1 0 0 0,1 0 1 0 0,-1 0-1 0 0,1 0 1 0 0,0 0-1 0 0,0 1 1 0 0,0-1-1 0 0,0 1 1 0 0,0 0-1 0 0,0 0 0 0 0,0 0 1 0 0,0 0-1 0 0,0 0 1 0 0,1 1-1 0 0,3-1 1 0 0,-5 1-8 0 0,0 1 0 0 0,0-1 1 0 0,0 0-1 0 0,0 1 0 0 0,0 0 1 0 0,0 0-1 0 0,0-1 0 0 0,0 1 1 0 0,-1 0-1 0 0,1 0 0 0 0,0 1 1 0 0,0-1-1 0 0,1 2 0 0 0,22 22-216 0 0,-16-15 175 0 0,23 25-448 0 0,41 59-1 0 0,-47-59-1197 0 0,1-1 0 0 0,37 37 0 0 0,-41-50-1673 0 0,0-1 1 0 0,38 25-1 0 0,-21-21-2696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1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717 246 7626 0 0,'7'-13'2407'0'0,"-6"11"-1992"0"0,1-1 0 0 0,-1 1-1 0 0,1 0 1 0 0,-1-1 0 0 0,0 1 0 0 0,0-1 0 0 0,0 1-1 0 0,-1-1 1 0 0,1 1 0 0 0,0-1 0 0 0,-1 0 0 0 0,0 0-1 0 0,0 1 1 0 0,1-1 0 0 0,-2 0 0 0 0,1 1 0 0 0,0-1-1 0 0,0 0 1 0 0,-1 1 0 0 0,0-1 0 0 0,1 0 0 0 0,-1 1-1 0 0,-2-4 1 0 0,-5-19 1286 0 0,6 18-1359 0 0,0 1 1 0 0,0-1-1 0 0,-1 1 1 0 0,-4-8-1 0 0,6 12-268 0 0,-2-5 37 0 0,-1 1 1 0 0,0-1 0 0 0,0 1-1 0 0,-1 0 1 0 0,1 1-1 0 0,-1-1 1 0 0,-1 1 0 0 0,1 0-1 0 0,-1 0 1 0 0,-6-4 0 0 0,2 4-66 0 0,0 0 0 0 0,0 1-1 0 0,0 0 1 0 0,-1 0 0 0 0,1 1 0 0 0,-1 1 0 0 0,0 0 0 0 0,-20-1 0 0 0,3 2-2 0 0,1 1 0 0 0,-38 5 0 0 0,51-3-83 0 0,-1 1 0 0 0,1 0 0 0 0,0 1 0 0 0,0 1 0 0 0,1 0 0 0 0,-1 1 0 0 0,1 0 0 0 0,-15 10 0 0 0,11-4-21 0 0,0 0 0 0 0,1 2 0 0 0,1-1 0 0 0,0 2 0 0 0,-17 20 0 0 0,12-9-58 0 0,2 1 1 0 0,0 0-1 0 0,2 2 1 0 0,1 0-1 0 0,1 1 1 0 0,1 0-1 0 0,-9 37 1 0 0,14-41-84 0 0,3 0 0 0 0,0 0 0 0 0,1 1 0 0 0,0 44 0 0 0,4-55 56 0 0,1 1 0 0 0,1-1 0 0 0,1 0 0 0 0,0 1 1 0 0,1-1-1 0 0,0 0 0 0 0,2-1 0 0 0,12 27 1 0 0,-14-35 136 0 0,0-1 1 0 0,1 1-1 0 0,0-1 1 0 0,0 0-1 0 0,0 0 1 0 0,1-1-1 0 0,0 0 1 0 0,0 0-1 0 0,0 0 1 0 0,1-1-1 0 0,0 0 1 0 0,-1 0-1 0 0,2 0 1 0 0,-1-1-1 0 0,0 0 1 0 0,0-1-1 0 0,1 0 1 0 0,0 0 0 0 0,-1 0-1 0 0,11 0 1 0 0,-3 0 82 0 0,0-1 1 0 0,0-1 0 0 0,1 0 0 0 0,-1-1 0 0 0,0-1 0 0 0,0 0-1 0 0,0-2 1 0 0,0 1 0 0 0,22-10 0 0 0,-20 6 6 0 0,-1 0-1 0 0,1-2 1 0 0,-2 0 0 0 0,1-1-1 0 0,-2 0 1 0 0,1-1 0 0 0,-1-1-1 0 0,-1 0 1 0 0,0-1 0 0 0,19-25-1 0 0,-24 27-188 0 0,-2 1-1 0 0,1-1 0 0 0,-2 0 0 0 0,1 0 1 0 0,-2-1-1 0 0,1 1 0 0 0,-2-1 0 0 0,1 0 1 0 0,-2 0-1 0 0,1-1 0 0 0,-2 1 0 0 0,0 0 1 0 0,0-1-1 0 0,-1 1 0 0 0,-1-1 0 0 0,-2-18 0 0 0,-20-61-3818 0 0,3 32-1617 0 0,15 45 3374 0 0,-4-12-3788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14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 12387 0 0,'0'0'151'0'0,"0"-1"0"0"0,0 1 0 0 0,0 0 0 0 0,0 0 0 0 0,0-1 0 0 0,0 1 0 0 0,0 0 0 0 0,0 0 0 0 0,0 0 0 0 0,0-1 0 0 0,0 1 0 0 0,0 0 0 0 0,0 0 0 0 0,-1 0 1 0 0,1-1-1 0 0,0 1 0 0 0,0 0 0 0 0,0 0 151 0 0,-1-1-151 0 0,1 1 0 0 0,0 0 0 0 0,0 0 0 0 0,0 0 0 0 0,-1 0 0 0 0,1 0 0 0 0,0 0 0 0 0,0-1 0 0 0,0 1 0 0 0,-1 0 0 0 0,1 0 1 0 0,0 0-1 0 0,0 0 0 0 0,-1 0 0 0 0,1 0 0 0 0,0 0 0 0 0,0 0 0 0 0,-1 0 0 0 0,1 0 0 0 0,0 0 0 0 0,0 0 0 0 0,-1 0 0 0 0,-3 13 2269 0 0,1 29-2231 0 0,3-35 350 0 0,-2 95 78 0 0,4 0 0 0 0,20 131 0 0 0,64 198-629 0 0,-46-280-29 0 0,-2-10 12 0 0,26 194 0 0 0,-63-329-64 0 0,22 147-59 0 0,-4-91-3049 0 0,-12-51-79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1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515 875 8842 0 0,'-16'-29'9453'0'0,"-14"-12"-6710"0"0,20 28-2342 0 0,0 1 0 0 0,-1 1 0 0 0,-1 0 0 0 0,0 1 0 0 0,-19-13 0 0 0,26 19-363 0 0,-1 1 1 0 0,0-1 0 0 0,1 2-1 0 0,-1-1 1 0 0,0 1 0 0 0,0-1-1 0 0,-1 2 1 0 0,1-1 0 0 0,0 1-1 0 0,-1 0 1 0 0,1 0 0 0 0,-1 1-1 0 0,1 0 1 0 0,-1 0 0 0 0,1 0-1 0 0,-9 2 1 0 0,6 1-48 0 0,0 0-1 0 0,1 0 1 0 0,-1 1-1 0 0,1 0 1 0 0,0 1-1 0 0,1-1 0 0 0,-1 2 1 0 0,1-1-1 0 0,0 1 1 0 0,0 0-1 0 0,0 0 1 0 0,1 1-1 0 0,-10 14 1 0 0,-4 8-110 0 0,1 0 0 0 0,-18 41 0 0 0,26-49 66 0 0,0 4-49 0 0,0 0-1 0 0,1 0 0 0 0,2 1 1 0 0,1 1-1 0 0,-8 52 0 0 0,12-59 5 0 0,2 1-1 0 0,0 0 1 0 0,1-1 0 0 0,2 1-1 0 0,0-1 1 0 0,1 1-1 0 0,0-1 1 0 0,10 29 0 0 0,-10-42 63 0 0,0 0 0 0 0,0 0 0 0 0,0 0 0 0 0,1-1 1 0 0,-1 0-1 0 0,2 1 0 0 0,-1-1 0 0 0,1-1 0 0 0,0 1 1 0 0,0-1-1 0 0,0 1 0 0 0,1-2 0 0 0,7 6 0 0 0,-8-7 38 0 0,0 0 0 0 0,0-1 0 0 0,0 0 0 0 0,0 0 0 0 0,0 0 0 0 0,1 0 0 0 0,-1-1 0 0 0,1 0 0 0 0,-1-1 0 0 0,1 1 0 0 0,-1-1 0 0 0,1 0 0 0 0,0 0 0 0 0,-1 0 0 0 0,1-1 0 0 0,-1 0 0 0 0,1 0 0 0 0,5-2 0 0 0,3-3 91 0 0,1 0 1 0 0,-1 0-1 0 0,-1-2 1 0 0,1 1-1 0 0,-1-2 0 0 0,0 0 1 0 0,-1 0-1 0 0,0-1 1 0 0,19-21-1 0 0,-8 5 83 0 0,-1-1 0 0 0,-1-1 0 0 0,22-41 0 0 0,-31 47-26 0 0,-1 0-1 0 0,-2-1 0 0 0,0-1 1 0 0,-1 1-1 0 0,7-36 1 0 0,-9 22 32 0 0,-1 0 0 0 0,-2-1 1 0 0,-2-38-1 0 0,-7-7-28 0 0,-2 1-1 0 0,-32-125 0 0 0,21 116 40 0 0,-22-87 444 0 0,29 139-221 0 0,-1 0 0 0 0,-26-54 1 0 0,36 86-356 0 0,3 6-45 0 0,-1-1 0 0 0,1 0 0 0 0,-1 1 0 0 0,1-1 0 0 0,-1 1 1 0 0,0-1-1 0 0,1 1 0 0 0,-1-1 0 0 0,0 1 0 0 0,0-1 0 0 0,0 1 0 0 0,0 0 0 0 0,-2-2 0 0 0,5 27-224 0 0,27 88 168 0 0,15 78-60 0 0,35 508-773 0 0,-79-697 867 0 0,8 119-373 0 0,-7-73 94 0 0,2 1-1 0 0,2-1 0 0 0,18 71 0 0 0,-23-116 183 0 0,1 1 0 0 0,0-1 0 0 0,0 1 1 0 0,0-1-1 0 0,0 0 0 0 0,0 0 0 0 0,0 1 1 0 0,1-1-1 0 0,-1 0 0 0 0,1 0 0 0 0,-1 0 0 0 0,1 0 1 0 0,0-1-1 0 0,0 1 0 0 0,-1 0 0 0 0,2-1 1 0 0,-1 1-1 0 0,0-1 0 0 0,0 0 0 0 0,0 0 1 0 0,0 0-1 0 0,1 0 0 0 0,-1 0 0 0 0,1 0 0 0 0,-1 0 1 0 0,4 0-1 0 0,-3-1-341 0 0,0 0 0 0 0,-1-1 1 0 0,1 1-1 0 0,0 0 0 0 0,0-1 1 0 0,-1 0-1 0 0,1 0 0 0 0,0 0 0 0 0,-1 0 1 0 0,1 0-1 0 0,-1 0 0 0 0,1 0 0 0 0,-1-1 1 0 0,1 1-1 0 0,-1-1 0 0 0,0 0 0 0 0,0 0 1 0 0,0 0-1 0 0,0 0 0 0 0,0 0 0 0 0,-1 0 1 0 0,1 0-1 0 0,2-5 0 0 0,4-8-4749 0 0,1-1 279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17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1 223 8610 0 0,'2'1'4507'0'0,"5"3"-690"0"0,-5-6-3505 0 0,0 0 0 0 0,0-1 0 0 0,-1 0 0 0 0,1 1-1 0 0,-1-1 1 0 0,1 0 0 0 0,-1 0 0 0 0,0 0 0 0 0,0 0 0 0 0,-1 0-1 0 0,2-3 1 0 0,6-18 558 0 0,-2 13-719 0 0,0 0 1 0 0,0 1-1 0 0,1 0 1 0 0,1 0-1 0 0,0 1 1 0 0,0 0-1 0 0,11-9 1 0 0,-16 15-147 0 0,1 1 1 0 0,-1 0 0 0 0,1-1-1 0 0,-1 1 1 0 0,1 0 0 0 0,0 1-1 0 0,0-1 1 0 0,0 1-1 0 0,0 0 1 0 0,0 0 0 0 0,0 0-1 0 0,0 0 1 0 0,0 1-1 0 0,0-1 1 0 0,0 1 0 0 0,1 0-1 0 0,-1 0 1 0 0,0 1 0 0 0,0-1-1 0 0,0 1 1 0 0,0 0-1 0 0,0 0 1 0 0,0 0 0 0 0,7 4-1 0 0,1 1-19 0 0,0 1 1 0 0,-1 0-1 0 0,0 0 0 0 0,0 1 0 0 0,-1 1 0 0 0,0 0 0 0 0,0 0 0 0 0,-1 1 0 0 0,0 0 1 0 0,-1 0-1 0 0,0 1 0 0 0,-1 0 0 0 0,0 1 0 0 0,-1 0 0 0 0,0 0 0 0 0,-1 0 1 0 0,0 1-1 0 0,-1-1 0 0 0,0 1 0 0 0,2 17 0 0 0,-3-9-131 0 0,0 0 1 0 0,-2 0-1 0 0,0 0 0 0 0,-2 0 1 0 0,0 0-1 0 0,-1 0 0 0 0,-1 0 0 0 0,-1 0 1 0 0,-1-1-1 0 0,-1 0 0 0 0,-1 0 0 0 0,-11 24 1 0 0,12-30-45 0 0,-1 0 1 0 0,0-1-1 0 0,-1 0 1 0 0,-1 0-1 0 0,0-1 1 0 0,0 0-1 0 0,-1 0 1 0 0,-15 12-1 0 0,25-24 194 0 0,0 0 0 0 0,0 0 0 0 0,0 0 0 0 0,0 0-1 0 0,0 0 1 0 0,0 0 0 0 0,0 0 0 0 0,0 0-1 0 0,0-1 1 0 0,0 1 0 0 0,0 0 0 0 0,0 0 0 0 0,0 0-1 0 0,0 0 1 0 0,0 0 0 0 0,0 0 0 0 0,0 0 0 0 0,0 0-1 0 0,0 0 1 0 0,0 0 0 0 0,0-1 0 0 0,0 1 0 0 0,0 0-1 0 0,0 0 1 0 0,0 0 0 0 0,0 0 0 0 0,0 0-1 0 0,0 0 1 0 0,0 0 0 0 0,0 0 0 0 0,0 0 0 0 0,0 0-1 0 0,0 0 1 0 0,0 0 0 0 0,0 0 0 0 0,-1 0 0 0 0,1 0-1 0 0,0-1 1 0 0,0 1 0 0 0,0 0 0 0 0,0 0-1 0 0,0 0 1 0 0,0 0 0 0 0,0 0 0 0 0,0 0 0 0 0,0 0-1 0 0,0 0 1 0 0,0 0 0 0 0,-1 0 0 0 0,1 0 0 0 0,0 0-1 0 0,0 0 1 0 0,0 0 0 0 0,0 0 0 0 0,0 0-1 0 0,0 0 1 0 0,0 0 0 0 0,0 0 0 0 0,0 0 0 0 0,0 0-1 0 0,-1 1 1 0 0,1-1 0 0 0,0 0 0 0 0,0 0 0 0 0,0 0-1 0 0,0 0 1 0 0,0 0 0 0 0,0 0 0 0 0,0 0-1 0 0,2-12 124 0 0,7-12-183 0 0,4-4-175 0 0,2 0 0 0 0,29-39 0 0 0,5-10-196 0 0,73-170-599 0 0,-107 211 1465 0 0,-1-2 1 0 0,-2 0-1 0 0,11-63 0 0 0,-24 86 352 0 0,1 14-755 0 0,0 1 1 0 0,0 0-1 0 0,0 0 1 0 0,-1-1 0 0 0,1 1-1 0 0,0 0 1 0 0,0 0-1 0 0,0 0 1 0 0,-1 0-1 0 0,1-1 1 0 0,0 1 0 0 0,0 0-1 0 0,-1 0 1 0 0,1 0-1 0 0,0 0 1 0 0,0 0-1 0 0,-1 0 1 0 0,1 0-1 0 0,0 0 1 0 0,0-1 0 0 0,-1 1-1 0 0,1 0 1 0 0,0 0-1 0 0,0 0 1 0 0,-1 0-1 0 0,1 0 1 0 0,0 0 0 0 0,0 1-1 0 0,-1-1 1 0 0,-1 0 73 0 0,1 1 0 0 0,-1 0 1 0 0,0 0-1 0 0,1 0 0 0 0,-1 0 1 0 0,1 0-1 0 0,-1 0 0 0 0,1 0 1 0 0,0 0-1 0 0,0 1 0 0 0,-2 1 0 0 0,-3 8 16 0 0,0 0 0 0 0,1 0 0 0 0,0 1 0 0 0,1-1-1 0 0,0 1 1 0 0,-4 23 0 0 0,5-24-53 0 0,-7 34-8 0 0,2 1-1 0 0,-3 49 1 0 0,10-72-71 0 0,1 0 0 0 0,1 1 0 0 0,1-1 0 0 0,1 0 0 0 0,1 0 1 0 0,7 24-1 0 0,-8-38 21 0 0,0-1 1 0 0,0 0 0 0 0,1 0-1 0 0,0 0 1 0 0,0-1-1 0 0,1 1 1 0 0,0-1 0 0 0,0 0-1 0 0,1 0 1 0 0,0-1 0 0 0,0 0-1 0 0,1 0 1 0 0,-1 0-1 0 0,1-1 1 0 0,1 0 0 0 0,-1 0-1 0 0,15 6 1 0 0,-11-6 41 0 0,1-1 1 0 0,-1-1-1 0 0,1 0 1 0 0,0 0-1 0 0,0-1 1 0 0,0-1-1 0 0,0 0 0 0 0,1 0 1 0 0,-1-1-1 0 0,0-1 1 0 0,0 0-1 0 0,16-4 1 0 0,-11 1-71 0 0,0-1 1 0 0,-1 0-1 0 0,0-2 1 0 0,0 0-1 0 0,0 0 1 0 0,-1-1-1 0 0,0-1 1 0 0,-1-1-1 0 0,0 0 1 0 0,17-15-1 0 0,-16 10-1617 0 0,0 0-1 0 0,-1-2 1 0 0,-1 1-1 0 0,19-31 1 0 0,-11 8-7494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0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12547 0 0,'3'54'6016'0'0,"11"26"-4921"0"0,0 4-949 0 0,19 155-175 0 0,15 154-234 0 0,-45-358 21 0 0,2 13-515 0 0,-3 0 0 0 0,-6 79 1 0 0,1-119-1708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14483 0 0,'8'3'5467'0'0,"14"-2"-6068"0"0,-18-1 1038 0 0,50-2-216 0 0,1-3 1 0 0,-1-1 0 0 0,96-25 0 0 0,153-66-2540 0 0,-180 55-1466 0 0,-42 13-1636 0 0,-40 16 446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3 15491 0 0,'-24'-1'3518'0'0,"21"0"-3349"0"0,-1 1-1 0 0,1-1 1 0 0,-1 1 0 0 0,1 0-1 0 0,-1 0 1 0 0,1 1 0 0 0,-1-1 0 0 0,1 1-1 0 0,-1-1 1 0 0,1 1 0 0 0,-1 0 0 0 0,1 0-1 0 0,0 1 1 0 0,0-1 0 0 0,0 1-1 0 0,-1 0 1 0 0,1-1 0 0 0,1 1 0 0 0,-1 1-1 0 0,0-1 1 0 0,-2 3 0 0 0,-10 12-78 0 0,1 1-1 0 0,0 1 1 0 0,2 0 0 0 0,0 0-1 0 0,2 1 1 0 0,0 1 0 0 0,1 0-1 0 0,-7 26 1 0 0,8-21-86 0 0,1-1 0 0 0,1 2 0 0 0,2-1 0 0 0,1 0 1 0 0,0 33-1 0 0,3-48 10 0 0,1 0 1 0 0,0 0-1 0 0,1 0 1 0 0,0 0 0 0 0,1 0-1 0 0,6 16 1 0 0,-6-21-19 0 0,0 0 0 0 0,0 0 0 0 0,1 0-1 0 0,-1 0 1 0 0,1 0 0 0 0,1-1 0 0 0,-1 0 0 0 0,1 0 0 0 0,0 0 0 0 0,0 0 0 0 0,9 5 0 0 0,-9-7 32 0 0,1 0 1 0 0,-1 0 0 0 0,0 0-1 0 0,1-1 1 0 0,-1 0 0 0 0,1 0-1 0 0,0-1 1 0 0,-1 0 0 0 0,1 0-1 0 0,0 0 1 0 0,10 0 0 0 0,-6-2 80 0 0,0 1 1 0 0,-1-2 0 0 0,1 1 0 0 0,-1-1 0 0 0,1-1 0 0 0,13-5 0 0 0,-5 0 127 0 0,0-1 0 0 0,-1-1 0 0 0,0 0 0 0 0,-1-1 1 0 0,0-1-1 0 0,21-20 0 0 0,-25 21-91 0 0,-1-1 0 0 0,-1-1 0 0 0,0 0-1 0 0,0 0 1 0 0,-2-1 0 0 0,1 0 0 0 0,-2 0 0 0 0,0-1 0 0 0,-1 0 0 0 0,6-18 0 0 0,-10 23-89 0 0,1 0 1 0 0,-1-1-1 0 0,-1 0 1 0 0,0 1-1 0 0,0-1 1 0 0,-1 0 0 0 0,0 0-1 0 0,-1 1 1 0 0,-1-1-1 0 0,1 1 1 0 0,-2-1-1 0 0,1 1 1 0 0,-1-1 0 0 0,-1 1-1 0 0,0 0 1 0 0,-7-12-1 0 0,7 16-98 0 0,1 1-1 0 0,-1-1 1 0 0,0 1 0 0 0,-1 0-1 0 0,1 1 1 0 0,-1-1-1 0 0,0 1 1 0 0,0 0-1 0 0,-1 0 1 0 0,1 0 0 0 0,-1 1-1 0 0,0 0 1 0 0,0 0-1 0 0,0 1 1 0 0,0-1-1 0 0,0 1 1 0 0,-1 0 0 0 0,1 1-1 0 0,0 0 1 0 0,-1 0-1 0 0,1 0 1 0 0,-1 1-1 0 0,0 0 1 0 0,-7 1 0 0 0,4 0-464 0 0,0 0 1 0 0,0 0 0 0 0,1 1-1 0 0,-1 1 1 0 0,1 0 0 0 0,0 0 0 0 0,0 1-1 0 0,0 0 1 0 0,0 0 0 0 0,1 1-1 0 0,-1 0 1 0 0,1 1 0 0 0,0 0 0 0 0,1 0-1 0 0,-12 13 1 0 0,10-9-2040 0 0,1 0 0 0 0,0 1 0 0 0,-12 22 0 0 0,10-9-3783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4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1220 147 8754 0 0,'-2'-3'948'0'0,"-1"1"-1"0"0,1-1 1 0 0,0 0 0 0 0,1 1-1 0 0,-1-1 1 0 0,0 0 0 0 0,1 0-1 0 0,-3-7 1 0 0,-4-26 1447 0 0,7 28-2526 0 0,0 0 1 0 0,-1 0 0 0 0,-5-12-1 0 0,6 17 239 0 0,0 0 0 0 0,0 1 0 0 0,-1 0 0 0 0,1-1-1 0 0,-1 1 1 0 0,1 0 0 0 0,-1 0 0 0 0,0 0 0 0 0,0 0 0 0 0,0 0-1 0 0,0 0 1 0 0,-1 1 0 0 0,1-1 0 0 0,-4-1 0 0 0,4 2-70 0 0,1 1 1 0 0,-1 0-1 0 0,1 0 0 0 0,-1 0 1 0 0,1 0-1 0 0,-1 0 1 0 0,1 0-1 0 0,-1 0 0 0 0,1 0 1 0 0,-1 1-1 0 0,1-1 1 0 0,-1 0-1 0 0,1 1 0 0 0,0-1 1 0 0,-1 1-1 0 0,1 0 1 0 0,0 0-1 0 0,-1-1 0 0 0,1 1 1 0 0,0 0-1 0 0,0 0 1 0 0,-2 1-1 0 0,-23 25 39 0 0,15-8-116 0 0,1 0-1 0 0,1 1 1 0 0,0 0 0 0 0,2 1-1 0 0,-10 36 1 0 0,14-47 12 0 0,-11 53 55 0 0,1 0 0 0 0,4 0 0 0 0,2 0 1 0 0,3 90-1 0 0,31 256-183 0 0,23 4 76 0 0,1 19 176 0 0,-42-337 453 0 0,-5 1 1 0 0,-4-1-1 0 0,-15 118 0 0 0,7-156-38 0 0,-3-1 0 0 0,-2 0 0 0 0,-2-1 0 0 0,-3-1 0 0 0,-2 0 0 0 0,-46 88 0 0 0,42-102-267 0 0,-2-1 0 0 0,-1-1 0 0 0,-1-1 0 0 0,-3-2 0 0 0,-1-1 0 0 0,-56 47-1 0 0,61-60-232 0 0,-1 0-1 0 0,-1-2 1 0 0,0-1-1 0 0,-1-2 1 0 0,-1 0-1 0 0,-1-2 1 0 0,0-2-1 0 0,-1-1 0 0 0,-51 11 1 0 0,66-19-294 0 0,1-1 0 0 0,-1 0 1 0 0,1-2-1 0 0,-1 0 0 0 0,1-1 1 0 0,-1 0-1 0 0,-30-7 0 0 0,36 4-416 0 0,0 1 0 0 0,0-2 0 0 0,1 0 0 0 0,-18-10 0 0 0,18 8-446 0 0,1 0 0 0 0,0 0-1 0 0,0-1 1 0 0,1-1 0 0 0,-8-9 0 0 0,-11-16-7726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0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45 15691 0 0,'-20'-6'3595'0'0,"-8"-7"-2348"0"0,-13-4-1398 0 0,35 15 111 0 0,-1 0 1 0 0,1 1-1 0 0,-1 0 0 0 0,0 0 1 0 0,1 0-1 0 0,-1 1 1 0 0,0 0-1 0 0,1 0 1 0 0,-1 1-1 0 0,0-1 0 0 0,1 1 1 0 0,-1 1-1 0 0,1 0 1 0 0,-1 0-1 0 0,1 0 1 0 0,0 0-1 0 0,0 1 1 0 0,0 0-1 0 0,0 0 0 0 0,-10 8 1 0 0,4 0-19 0 0,2-1-1 0 0,-1 1 1 0 0,1 1 0 0 0,1 0 0 0 0,0 0-1 0 0,-14 25 1 0 0,7-5 21 0 0,-21 58-1 0 0,16-28 39 0 0,3 0-1 0 0,-10 69 1 0 0,21-87-50 0 0,2 0 0 0 0,2 0 1 0 0,6 87-1 0 0,-1-113-128 0 0,1-1 0 0 0,0 1 0 0 0,2-1 0 0 0,0 0 0 0 0,8 20 0 0 0,-9-29-247 0 0,0-1-1 0 0,0 1 1 0 0,1-1 0 0 0,0 1-1 0 0,7 7 1 0 0,-8-11-239 0 0,0 0 0 0 0,0 0 0 0 0,1 0 1 0 0,-1-1-1 0 0,1 0 0 0 0,0 0 0 0 0,0 0 1 0 0,0 0-1 0 0,6 1 0 0 0,10 2-4367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1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38 16908 0 0,'-4'-5'3598'0'0,"6"1"-2437"0"0,9-7-1070 0 0,-10 10-81 0 0,1-1 0 0 0,-1 1-1 0 0,0-1 1 0 0,1 1 0 0 0,0 0 0 0 0,-1-1 0 0 0,1 1-1 0 0,0 0 1 0 0,3-1 0 0 0,-5 1-12 0 0,1 1-1 0 0,0-1 1 0 0,0 1-1 0 0,0 0 1 0 0,-1-1-1 0 0,1 1 1 0 0,0 0-1 0 0,0 0 1 0 0,0 0-1 0 0,0-1 1 0 0,-1 1-1 0 0,1 0 1 0 0,0 0-1 0 0,0 0 1 0 0,0 0-1 0 0,0 0 1 0 0,0 1-1 0 0,-1-1 1 0 0,1 0-1 0 0,0 0 1 0 0,0 1-1 0 0,0-1 1 0 0,0 0-1 0 0,0 1 1 0 0,0 3-22 0 0,0-1 0 0 0,0 1 1 0 0,0 0-1 0 0,-1-1 0 0 0,0 1 0 0 0,1 0 0 0 0,-1 0 0 0 0,-1-1 1 0 0,1 1-1 0 0,-1 4 0 0 0,0-3 9 0 0,-1 17-51 0 0,-2 0 1 0 0,0 0-1 0 0,-1-1 0 0 0,-2 1 1 0 0,-12 28-1 0 0,-55 99-80 0 0,53-110 153 0 0,-24 38 16 0 0,-14 29 0 0 0,51-91-3 0 0,2 1 0 0 0,0 0 0 0 0,0 1 0 0 0,-5 31 0 0 0,10-47-11 0 0,1 0 1 0 0,0 1-1 0 0,0-1 1 0 0,0 0-1 0 0,0 1 1 0 0,0-1-1 0 0,0 0 1 0 0,0 1 0 0 0,1-1-1 0 0,-1 0 1 0 0,0 1-1 0 0,1-1 1 0 0,-1 0-1 0 0,1 0 1 0 0,-1 1-1 0 0,1-1 1 0 0,0 0-1 0 0,-1 0 1 0 0,1 0-1 0 0,0 0 1 0 0,0 0-1 0 0,1 1 1 0 0,0 0 13 0 0,0-1 0 0 0,0 1 0 0 0,1-1 0 0 0,-1 0 0 0 0,0 0 0 0 0,1 0 0 0 0,-1 0 0 0 0,1 0 0 0 0,-1-1 0 0 0,6 1-1 0 0,2 0-6 0 0,1 0 0 0 0,0-1-1 0 0,-1-1 1 0 0,17-2-1 0 0,23-8 82 0 0,0-1 0 0 0,87-34 0 0 0,88-59-5091 0 0,-201 93 1684 0 0,-1-2 1 0 0,26-19 0 0 0,-33 20-1403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0 16748 0 0,'-1'3'270'0'0,"1"0"1"0"0,-1-1 0 0 0,1 1-1 0 0,0 0 1 0 0,-1 0 0 0 0,1-1-1 0 0,0 1 1 0 0,1 5-1 0 0,-1-1-136 0 0,-3 34-160 0 0,-2 0-1 0 0,-1-1 0 0 0,-3 1 0 0 0,-17 50 0 0 0,2-2-436 0 0,-9 22-3334 0 0,4-40-4579 0 0,19-50 3797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12179 0 0,'2'6'494'0'0,"0"0"0"0"0,1 0 0 0 0,0 0 0 0 0,0 0 1 0 0,0-1-1 0 0,1 0 0 0 0,0 1 0 0 0,0-1 0 0 0,8 7 1 0 0,48 41-932 0 0,-47-43 797 0 0,-11-8-398 0 0,134 101 497 0 0,-64-59-2058 0 0,-48-32-1521 0 0,31 11 1 0 0,-39-16-1955 0 0,-10-5 1649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1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10650 0 0,'67'-17'4106'0'0,"37"2"-3150"0"0,-50 8-753 0 0,35-7-564 0 0,114-33-1 0 0,-82 7-6654 0 0,-84 27 1585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 17676 0 0,'-1'0'143'0'0,"0"-1"-1"0"0,0 1 1 0 0,-1 0 0 0 0,1 0 0 0 0,0-1-1 0 0,-1 1 1 0 0,1 0 0 0 0,0 0 0 0 0,0 1 0 0 0,-1-1-1 0 0,1 0 1 0 0,0 0 0 0 0,-1 1 0 0 0,1-1 0 0 0,0 0-1 0 0,0 1 1 0 0,-1-1 0 0 0,1 1 0 0 0,0 0-1 0 0,-1 0 1 0 0,-1 1-71 0 0,0 1 0 0 0,1-1 0 0 0,0 0 0 0 0,-1 1 0 0 0,1 0 0 0 0,0-1 0 0 0,-3 7-1 0 0,1-1-145 0 0,0 1 0 0 0,0 0 0 0 0,0 1 0 0 0,-2 15 0 0 0,0 2 34 0 0,2 1 1 0 0,1 0-1 0 0,2 0 0 0 0,0 0 1 0 0,2 0-1 0 0,1 0 0 0 0,6 30 1 0 0,-2-21 37 0 0,2 1 1 0 0,2-2 0 0 0,1 1-1 0 0,2-1 1 0 0,1-1 0 0 0,27 47-1 0 0,-32-69 74 0 0,0 0-1 0 0,1-1 0 0 0,1 0 0 0 0,0-1 0 0 0,0-1 0 0 0,1 1 0 0 0,0-2 0 0 0,0 1 0 0 0,2-2 1 0 0,-1 0-1 0 0,1 0 0 0 0,0-2 0 0 0,0 1 0 0 0,1-2 0 0 0,-1 0 0 0 0,1 0 0 0 0,1-2 0 0 0,-1 0 1 0 0,0-1-1 0 0,1 0 0 0 0,-1-1 0 0 0,1-1 0 0 0,0 0 0 0 0,-1-1 0 0 0,1-1 0 0 0,-1 0 0 0 0,0-2 1 0 0,1 1-1 0 0,-2-2 0 0 0,1 0 0 0 0,0-1 0 0 0,-1 0 0 0 0,15-9 0 0 0,-14 5-19 0 0,0 0 1 0 0,-1-1-1 0 0,0-1 0 0 0,-1 0 0 0 0,0-1 1 0 0,-1 0-1 0 0,0-1 0 0 0,-1 0 0 0 0,-1-1 1 0 0,0 0-1 0 0,-1 0 0 0 0,10-25 0 0 0,-8 12-479 0 0,-2 0 0 0 0,-1-1-1 0 0,-1 1 1 0 0,-1-2-1 0 0,-2 1 1 0 0,2-53 0 0 0,-7-75-4605 0 0,-11 54-2116 0 0,7 71 2223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15339 0 0,'-5'14'418'0'0,"1"-1"1"0"0,0 1-1 0 0,1 0 0 0 0,0 0 0 0 0,1 0 1 0 0,1 0-1 0 0,0 15 0 0 0,-1-3 21 0 0,-1 62 365 0 0,13 152-1 0 0,11-76-872 0 0,0 3-2644 0 0,-15-55-3659 0 0,-4-52-309 0 0,-2-43 3353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17348 0 0,'0'-2'289'0'0,"1"-1"0"0"0,0 1 0 0 0,-1-1 0 0 0,1 0-1 0 0,0 1 1 0 0,1 0 0 0 0,-1-1 0 0 0,0 1 0 0 0,1 0 0 0 0,-1-1 0 0 0,1 1 0 0 0,0 0 0 0 0,3-3 0 0 0,30-26-85 0 0,-32 29-54 0 0,4-4-72 0 0,1 1 0 0 0,1 0-1 0 0,-1 0 1 0 0,1 1 0 0 0,0 0-1 0 0,0 0 1 0 0,0 1-1 0 0,10-2 1 0 0,-19 5-77 0 0,1 0-1 0 0,-1 0 0 0 0,1 0 1 0 0,-1 0-1 0 0,1 0 1 0 0,-1 0-1 0 0,1 0 0 0 0,0 0 1 0 0,-1 0-1 0 0,1 0 1 0 0,-1 0-1 0 0,1 1 0 0 0,-1-1 1 0 0,1 0-1 0 0,-1 0 1 0 0,1 1-1 0 0,-1-1 0 0 0,0 0 1 0 0,1 0-1 0 0,-1 1 1 0 0,1-1-1 0 0,-1 1 0 0 0,0-1 1 0 0,1 0-1 0 0,-1 1 1 0 0,0-1-1 0 0,1 1 1 0 0,-1-1-1 0 0,0 1 0 0 0,1 0 1 0 0,3 21-115 0 0,-4-15-8 0 0,-1 1 1 0 0,1 0-1 0 0,-4 13 0 0 0,-35 80-595 0 0,4-12 210 0 0,12-21 369 0 0,10-31-76 0 0,0 1 0 0 0,3-1 0 0 0,-11 76 0 0 0,20-110 224 0 0,1 1-1 0 0,0 0 1 0 0,0 0 0 0 0,0-1-1 0 0,1 1 1 0 0,-1 0-1 0 0,1-1 1 0 0,-1 1 0 0 0,1-1-1 0 0,1 1 1 0 0,-1-1-1 0 0,0 1 1 0 0,1-1 0 0 0,0 0-1 0 0,-1 1 1 0 0,1-1-1 0 0,5 5 1 0 0,-4-5 1 0 0,1 0 1 0 0,-1-1-1 0 0,1 1 1 0 0,-1-1-1 0 0,1 0 1 0 0,0 0-1 0 0,0-1 1 0 0,0 1-1 0 0,0-1 1 0 0,0 0-1 0 0,0 0 0 0 0,0 0 1 0 0,0 0-1 0 0,0-1 1 0 0,7 1-1 0 0,7-2-38 0 0,0 1 1 0 0,0-2-1 0 0,-1 0 0 0 0,1-2 0 0 0,-1 0 1 0 0,0 0-1 0 0,0-2 0 0 0,0 0 0 0 0,-1-1 0 0 0,20-11 1 0 0,-13 5-854 0 0,-2-1 1 0 0,27-21-1 0 0,-25 15-2828 0 0,33-37 0 0 0,-23 17-2578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12891 0 0,'-3'1'465'0'0,"1"1"1"0"0,0-1-1 0 0,0 0 0 0 0,0 0 1 0 0,0 1-1 0 0,1-1 1 0 0,-1 1-1 0 0,0-1 1 0 0,1 1-1 0 0,-1 0 0 0 0,1 0 1 0 0,-1 0-1 0 0,1 0 1 0 0,-2 4-1 0 0,-15 38-1201 0 0,5-12 1023 0 0,-2 1-304 0 0,1 1 1 0 0,-12 48-1 0 0,1-6-195 0 0,-23 71-1431 0 0,15-43-4148 0 0,24-77 2226 0 0,1-1-1788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1:20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0 340 9290 0 0,'11'3'7615'0'0,"5"-5"-3817"0"0,21-13-2677 0 0,-8 3-843 0 0,95-25-285 0 0,183-28 1 0 0,-230 53-55 0 0,25-5 43 0 0,167-5 1 0 0,-186 24-123 0 0,-87-2-160 0 0,0-1-1 0 0,0 0 1 0 0,1 0 0 0 0,-1-1 0 0 0,0 1 0 0 0,1-1 0 0 0,-1 0 0 0 0,1 1 0 0 0,0-2-1 0 0,-1 1 1 0 0,1 0 0 0 0,0-1 0 0 0,0 1 0 0 0,1-1 0 0 0,-1 0 0 0 0,0 0 0 0 0,1 0-1 0 0,-3-5 1 0 0,1 3 101 0 0,0 0 1 0 0,1-1-1 0 0,0 0 0 0 0,0 0 0 0 0,0 0 0 0 0,1 0 0 0 0,0 0 1 0 0,0 0-1 0 0,0-1 0 0 0,1 1 0 0 0,-1-12 0 0 0,3 16 494 0 0,0-1-1 0 0,0 0 0 0 0,0 0 1 0 0,0 1-1 0 0,1-1 0 0 0,-1 0 1 0 0,1 1-1 0 0,-1-1 0 0 0,1 1 1 0 0,0 0-1 0 0,0 0 0 0 0,0-1 1 0 0,3-1-1 0 0,-8 6 1652 0 0,1-1-1902 0 0,1-1-1 0 0,-1 1 0 0 0,1-1 1 0 0,-1 1-1 0 0,1 0 1 0 0,0 0-1 0 0,0 0 1 0 0,-1 0-1 0 0,1 0 0 0 0,0 0 1 0 0,0 0-1 0 0,0 0 1 0 0,0 1-1 0 0,0-1 0 0 0,0 0 1 0 0,0 0-1 0 0,0 1 1 0 0,1-1-1 0 0,-1 1 1 0 0,0-1-1 0 0,1 1 0 0 0,-1-1 1 0 0,1 1-1 0 0,0-1 1 0 0,0 1-1 0 0,-1-1 1 0 0,1 1-1 0 0,0 0 0 0 0,0-1 1 0 0,0 1-1 0 0,1-1 1 0 0,-1 1-1 0 0,0-1 0 0 0,0 1 1 0 0,1-1-1 0 0,-1 1 1 0 0,1-1-1 0 0,0 2 1 0 0,43 62-75 0 0,-38-56 44 0 0,-1 0 1 0 0,0 0-1 0 0,-1 1 1 0 0,5 12-1 0 0,-3-5-23 0 0,-5-13-31 0 0,0-1 0 0 0,0 1-1 0 0,-1-1 1 0 0,1 1 0 0 0,-1 0-1 0 0,0-1 1 0 0,0 1 0 0 0,0 0-1 0 0,-1-1 1 0 0,1 1 0 0 0,-1 0 0 0 0,0-1-1 0 0,0 1 1 0 0,0-1 0 0 0,-1 1-1 0 0,1-1 1 0 0,-4 6 0 0 0,-16 23-3728 0 0,-1-6-5971 0 0,14-18 4545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294 113 16259 0 0,'13'-9'2562'0'0,"20"-16"-569"0"0,-31 23-1852 0 0,0 0 0 0 0,0 1 0 0 0,-1-1-1 0 0,1 0 1 0 0,0 0 0 0 0,-1 0 0 0 0,0 0-1 0 0,1-1 1 0 0,-1 1 0 0 0,0 0 0 0 0,0 0-1 0 0,0-1 1 0 0,0-2 0 0 0,-1 4-69 0 0,0-1 0 0 0,-1 1 0 0 0,1 0 0 0 0,-1-1 0 0 0,1 1 0 0 0,-1-1 0 0 0,1 1-1 0 0,-1 0 1 0 0,0-1 0 0 0,0 1 0 0 0,0 0 0 0 0,0 0 0 0 0,0 0 0 0 0,0-1 0 0 0,0 1 0 0 0,0 0 0 0 0,0 0 0 0 0,0 0 0 0 0,0 1 0 0 0,-1-1 0 0 0,1 0 0 0 0,0 0 0 0 0,-1 1 0 0 0,1-1 0 0 0,0 1 0 0 0,-1-1 0 0 0,-1 0 0 0 0,-43-11 293 0 0,32 10-386 0 0,0 0-1 0 0,0 1 1 0 0,0 1-1 0 0,0 1 1 0 0,0 0-1 0 0,0 0 0 0 0,0 1 1 0 0,-19 6-1 0 0,24-6-10 0 0,1 1 0 0 0,0 0-1 0 0,0 0 1 0 0,0 1 0 0 0,0 0-1 0 0,0 1 1 0 0,1-1 0 0 0,0 1-1 0 0,0 1 1 0 0,0 0 0 0 0,1-1 0 0 0,-1 2-1 0 0,2-1 1 0 0,-10 13 0 0 0,12-14 21 0 0,0 0 0 0 0,0 1 0 0 0,1-1 0 0 0,-1 0 0 0 0,1 1 0 0 0,1-1 0 0 0,-1 1 0 0 0,1 0 0 0 0,0 0 0 0 0,0-1 0 0 0,1 1 0 0 0,0 0 0 0 0,0 0 0 0 0,1 10 0 0 0,1-9 17 0 0,0 1 0 0 0,0 0 0 0 0,1 0 0 0 0,0-1 0 0 0,0 0 1 0 0,1 0-1 0 0,0 0 0 0 0,0 0 0 0 0,1 0 0 0 0,6 6 0 0 0,23 30 60 0 0,83 104-68 0 0,-91-110-21 0 0,-1 1-1 0 0,22 48 1 0 0,-36-62 1 0 0,14 42 0 0 0,-22-57-535 0 0,-1 0 0 0 0,0 0 0 0 0,0 0-1 0 0,-1 1 1 0 0,0-1 0 0 0,-1 0 0 0 0,0 1 0 0 0,-1 10 0 0 0,1-20 459 0 0,0 1-1 0 0,0-1 1 0 0,0 0-1 0 0,0 0 0 0 0,0 1 1 0 0,0-1-1 0 0,0 0 0 0 0,-1 1 1 0 0,1-1-1 0 0,0 0 1 0 0,0 0-1 0 0,0 1 0 0 0,0-1 1 0 0,0 0-1 0 0,0 0 0 0 0,-1 0 1 0 0,1 1-1 0 0,0-1 0 0 0,0 0 1 0 0,0 0-1 0 0,-1 0 1 0 0,1 1-1 0 0,0-1 0 0 0,0 0 1 0 0,0 0-1 0 0,-1 0 0 0 0,1 0 1 0 0,0 0-1 0 0,0 0 1 0 0,-1 1-1 0 0,1-1 0 0 0,0 0 1 0 0,0 0-1 0 0,-1 0 0 0 0,1 0 1 0 0,0 0-1 0 0,-1 0 1 0 0,1 0-1 0 0,0 0 0 0 0,0 0 1 0 0,-1 0-1 0 0,1 0 0 0 0,0 0 1 0 0,0 0-1 0 0,-1-1 0 0 0,1 1 1 0 0,0 0-1 0 0,0 0 1 0 0,-1 0-1 0 0,1 0 0 0 0,0 0 1 0 0,0 0-1 0 0,-1-1 0 0 0,-10-9-5437 0 0,4 3 538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12563 0 0,'0'2'260'0'0,"-1"0"0"0"0,1 1 0 0 0,0-1-1 0 0,1 0 1 0 0,-1 0 0 0 0,0 0 0 0 0,1 0 0 0 0,-1 0 0 0 0,1 1 0 0 0,-1-1 0 0 0,1 0 0 0 0,0 0 0 0 0,2 3 0 0 0,17 29-591 0 0,-16-28 609 0 0,76 101 266 0 0,-51-72-513 0 0,-13-16-78 0 0,1-1 0 0 0,22 17 0 0 0,3 4-1704 0 0,-36-29-518 0 0,-6-10 2111 0 0,0 0 0 0 0,0 0 0 0 0,0 1 0 0 0,0-1 0 0 0,0 0 0 0 0,0 0 0 0 0,0 0 0 0 0,0 1 0 0 0,0-1 0 0 0,0 0 0 0 0,0 0 0 0 0,0 0 0 0 0,0 1 0 0 0,0-1 0 0 0,-1 0 0 0 0,-4 2-4899 0 0,-4-2 1943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65 5321 0 0,'0'0'128'0'0,"-1"1"-1"0"0,1-1 1 0 0,0 0-1 0 0,0 0 1 0 0,-1 0-1 0 0,1 0 1 0 0,0 0-1 0 0,0 0 1 0 0,-1 0-1 0 0,1 0 1 0 0,0 0-1 0 0,0 1 1 0 0,0-1-1 0 0,-1 0 1 0 0,1 0-1 0 0,0 0 1 0 0,0 0-1 0 0,0 1 1 0 0,0-1-1 0 0,-1 0 1 0 0,1 0-1 0 0,0 1 1 0 0,0-1-1 0 0,0 0 1 0 0,0 0-1 0 0,0 1 1 0 0,0-1-1 0 0,0 0 1 0 0,-1 0-1 0 0,1 1 1 0 0,0-1-1 0 0,0 0 1 0 0,0 0-1 0 0,0 1 1 0 0,0-1-1 0 0,0 0 1 0 0,0 0-1 0 0,0 1 1 0 0,1-1-1 0 0,-1 0 1 0 0,0 0-1 0 0,0 1 1 0 0,0-1-1 0 0,13 8 1112 0 0,18 1-1026 0 0,-3-6 240 0 0,0-1 1 0 0,0-1 0 0 0,0-2 0 0 0,47-6-1 0 0,109-30-1066 0 0,-70 6-5733 0 0,-57 11 926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9 15715 0 0,'-4'-8'5475'0'0,"7"19"-5299"0"0,-1 1 0 0 0,0-1 0 0 0,0 1 0 0 0,-2 16 0 0 0,1-23-151 0 0,5 415-186 0 0,-1-24 122 0 0,0-302-1937 0 0,-3-88-403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5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18668 0 0,'9'0'572'0'0,"0"1"-1"0"0,0 0 1 0 0,13 4-1 0 0,-13-2-557 0 0,-1-1 0 0 0,1-1 0 0 0,-1 0 0 0 0,12 0 0 0 0,-4-2 8 0 0,-1 0-1 0 0,0-2 0 0 0,1 0 0 0 0,-1 0 0 0 0,0-1 1 0 0,0-1-1 0 0,-1-1 0 0 0,0 0 0 0 0,0-1 0 0 0,0 0 0 0 0,23-18 1 0 0,-16 8-1081 0 0,0-1 1 0 0,-2 0-1 0 0,0-2 0 0 0,-1 0 1 0 0,29-45-1 0 0,-4-4-5126 0 0,-23 34 612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5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13955 0 0,'-3'7'606'0'0,"1"-1"0"0"0,0 1-1 0 0,0 0 1 0 0,0-1 0 0 0,1 1 0 0 0,0 0-1 0 0,0 14 1 0 0,6 53 1050 0 0,-3-46-798 0 0,-3 286 1222 0 0,-26 2-2467 0 0,11-146-19 0 0,9-117-19 0 0,3-34-301 0 0,2-1 1 0 0,0 1-1 0 0,2 26 1 0 0,2-34-1027 0 0,-2-11 1595 0 0,0 1-1 0 0,0-1 0 0 0,0 0 0 0 0,0 0 0 0 0,0 0 0 0 0,0 1 1 0 0,0-1-1 0 0,0 0 0 0 0,1 0 0 0 0,5 2-5366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5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0 449 14227 0 0,'1'-4'223'0'0,"1"0"-1"0"0,-1 1 1 0 0,1 0-1 0 0,-1-1 1 0 0,1 1-1 0 0,0 0 1 0 0,0 0 0 0 0,0 0-1 0 0,1 0 1 0 0,-1 0-1 0 0,5-4 1 0 0,4-4 37 0 0,10-16 51 0 0,-2 0-1 0 0,0-2 0 0 0,-2 0 1 0 0,0-1-1 0 0,-3-1 0 0 0,13-35 1 0 0,-20 44-211 0 0,0 1 0 0 0,2 0 1 0 0,0 1-1 0 0,22-33 0 0 0,-31 52-97 0 0,1 0 0 0 0,0-1-1 0 0,0 1 1 0 0,-1 0 0 0 0,1 0 0 0 0,0 0-1 0 0,0 0 1 0 0,0 0 0 0 0,1 0 0 0 0,-1 0-1 0 0,0 0 1 0 0,0 1 0 0 0,0-1 0 0 0,1 0-1 0 0,-1 1 1 0 0,0-1 0 0 0,1 1 0 0 0,-1-1-1 0 0,0 1 1 0 0,1-1 0 0 0,-1 1-1 0 0,1 0 1 0 0,-1 0 0 0 0,0 0 0 0 0,1 0-1 0 0,1 0 1 0 0,-1 1-8 0 0,0 0 1 0 0,0 0-1 0 0,0 0 0 0 0,-1 0 0 0 0,1 0 0 0 0,0 0 1 0 0,-1 1-1 0 0,1-1 0 0 0,-1 1 0 0 0,0-1 0 0 0,1 1 1 0 0,-1-1-1 0 0,0 1 0 0 0,0 0 0 0 0,0 0 0 0 0,0-1 1 0 0,0 1-1 0 0,0 2 0 0 0,45 110-350 0 0,26 58-172 0 0,-50-128-283 0 0,18 39-2289 0 0,-17-26-2486 0 0,-13-31-341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 16291 0 0,'6'6'3432'0'0,"13"13"-3439"0"0,-9-9 347 0 0,25 23 212 0 0,-20-20-477 0 0,-2 0-1 0 0,0 1 1 0 0,0 0-1 0 0,12 19 0 0 0,15 34-36 0 0,-3 1-1 0 0,-4 2 0 0 0,45 132 0 0 0,-40-75 8 0 0,29 184 0 0 0,-50-186-24 0 0,-5 0-1 0 0,-6 0 0 0 0,-5 1 1 0 0,-17 138-1 0 0,-7-84 19 0 0,-8-2 0 0 0,-66 216 0 0 0,45-237-251 0 0,-7-3 0 0 0,-144 270 0 0 0,162-347-406 0 0,-56 100-2341 0 0,23-66-4045 0 0,30-54 280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698 237 11787 0 0,'-1'-5'450'0'0,"0"-1"1"0"0,0 0 0 0 0,0 1-1 0 0,1-1 1 0 0,0 0 0 0 0,0 0-1 0 0,2-7 1 0 0,-2-24 68 0 0,0 29-420 0 0,-1-1 0 0 0,-1 1-1 0 0,0-1 1 0 0,0 1-1 0 0,-1 0 1 0 0,-6-15-1 0 0,7 19 64 0 0,-1 0-1 0 0,0-1 1 0 0,0 1 0 0 0,0 0-1 0 0,0 1 1 0 0,-1-1-1 0 0,1 0 1 0 0,-1 1-1 0 0,0 0 1 0 0,0 0-1 0 0,-1 0 1 0 0,-7-4-1 0 0,2 3 48 0 0,-1 0 0 0 0,0 0 0 0 0,0 1 0 0 0,0 1-1 0 0,0 0 1 0 0,0 0 0 0 0,0 1 0 0 0,-20 0 0 0 0,9 2-21 0 0,1 1 0 0 0,0 1 0 0 0,-37 9 0 0 0,45-8-179 0 0,0 0 1 0 0,-1 1-1 0 0,2 0 1 0 0,-1 1-1 0 0,0 1 1 0 0,1 0-1 0 0,1 0 1 0 0,-1 1 0 0 0,1 1-1 0 0,0 0 1 0 0,-15 16-1 0 0,6-1-125 0 0,2 0-1 0 0,0 2 1 0 0,1 0 0 0 0,2 0-1 0 0,-15 35 1 0 0,9-11-316 0 0,2 2-1 0 0,-14 58 1 0 0,23-65 151 0 0,2 1-1 0 0,1 0 0 0 0,0 66 1 0 0,7-79 243 0 0,2 0-1 0 0,1 1 1 0 0,1-1 0 0 0,2 0-1 0 0,15 47 1 0 0,-16-67 79 0 0,-1 0 1 0 0,2-1-1 0 0,0 0 1 0 0,0 0-1 0 0,1 0 1 0 0,1-1-1 0 0,0 0 1 0 0,0-1-1 0 0,1 1 1 0 0,1-2-1 0 0,-1 1 1 0 0,2-1-1 0 0,-1-1 1 0 0,1 0-1 0 0,0 0 0 0 0,1-1 1 0 0,0-1-1 0 0,0 0 1 0 0,25 9-1 0 0,-24-11 126 0 0,1 0 0 0 0,-1-1 0 0 0,0 0 0 0 0,1-1-1 0 0,0 0 1 0 0,-1-1 0 0 0,1-1 0 0 0,0-1-1 0 0,-1 1 1 0 0,1-2 0 0 0,19-4 0 0 0,-22 3-82 0 0,-1 0 0 0 0,0-1 0 0 0,0 0 0 0 0,0-1 0 0 0,0 0 1 0 0,-1 0-1 0 0,0-1 0 0 0,0 0 0 0 0,0-1 0 0 0,-1 0 0 0 0,0 0 0 0 0,0-1 0 0 0,-1 0 1 0 0,0 0-1 0 0,6-10 0 0 0,-4 3-337 0 0,0-1 1 0 0,-1 0 0 0 0,-1 0-1 0 0,-1-1 1 0 0,8-31 0 0 0,-4 2-4141 0 0,-4 1-4649 0 0,-4 32 3773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15251 0 0,'-6'7'5147'0'0,"-1"16"-4078"0"0,5-14-594 0 0,-5 16-313 0 0,0 2 0 0 0,2-1 0 0 0,-3 40 0 0 0,3 84-102 0 0,4-79-12 0 0,1-37-168 0 0,-16 255-1449 0 0,4-215-2996 0 0,0-24-1978 0 0,2-16-29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2 8338 0 0,'-9'-1'7328'0'0,"9"1"-7291"0"0,0 0 0 0 0,0 0 0 0 0,0 0 0 0 0,-1 0 1 0 0,1 0-1 0 0,0 0 0 0 0,0 0 0 0 0,0 0 0 0 0,0 0 0 0 0,0 0 0 0 0,0 0 1 0 0,0 0-1 0 0,-1 0 0 0 0,1 0 0 0 0,0 0 0 0 0,0 0 0 0 0,0 0 0 0 0,0 0 1 0 0,0 0-1 0 0,0 0 0 0 0,-1 0 0 0 0,1 0 0 0 0,0 0 0 0 0,0 0 0 0 0,0 0 1 0 0,0 0-1 0 0,0 1 0 0 0,0-1 0 0 0,0 0 0 0 0,0 0 0 0 0,-1 0 0 0 0,1 0 1 0 0,0 0-1 0 0,0 0 0 0 0,0 0 0 0 0,0 0 0 0 0,0 0 0 0 0,0 1 0 0 0,0-1 1 0 0,0 0-1 0 0,0 0 0 0 0,0 0 0 0 0,0 0 0 0 0,0 0 0 0 0,0 0 0 0 0,0 1 1 0 0,0-1-1 0 0,0 0 0 0 0,0 0 0 0 0,0 0 0 0 0,0 0 0 0 0,0 0 0 0 0,0 0 1 0 0,0 0-1 0 0,0 1 0 0 0,0-1 0 0 0,0 0 0 0 0,0 0 0 0 0,0 0 0 0 0,0 0 1 0 0,0 0-1 0 0,0 0 0 0 0,-1 14 346 0 0,-18 133-1269 0 0,-6-1-1 0 0,-59 190 1 0 0,58-248 829 0 0,-17 48-253 0 0,53-163-10903 0 0,-7 12 8239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0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0 342 7586 0 0,'30'-26'8153'0'0,"2"3"-3636"0"0,74-36-2734 0 0,-44 27-918 0 0,129-97-2317 0 0,-120 77-4331 0 0,-41 32-1908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7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13843 0 0,'0'1'111'0'0,"-1"-1"1"0"0,1 0-1 0 0,0 0 0 0 0,0 1 1 0 0,0-1-1 0 0,0 0 0 0 0,-1 0 1 0 0,1 1-1 0 0,0-1 0 0 0,0 0 0 0 0,0 1 1 0 0,0-1-1 0 0,0 0 0 0 0,0 1 1 0 0,0-1-1 0 0,0 0 0 0 0,0 1 1 0 0,0-1-1 0 0,0 0 0 0 0,0 1 1 0 0,0-1-1 0 0,0 0 0 0 0,0 0 1 0 0,1 1-1 0 0,-1-1 0 0 0,0 0 1 0 0,0 1-1 0 0,0-1 0 0 0,0 0 1 0 0,1 0-1 0 0,-1 1 0 0 0,0-1 1 0 0,0 0-1 0 0,0 0 0 0 0,1 0 1 0 0,-1 1-1 0 0,0-1 0 0 0,12 18-435 0 0,-8-12 658 0 0,39 58-94 0 0,-7-11-306 0 0,64 105-1803 0 0,-91-143 360 0 0,-1 1 0 0 0,0 0 0 0 0,8 28 0 0 0,-14-40 1369 0 0,-1 1 0 0 0,1 0 0 0 0,-2 0 0 0 0,1-1 0 0 0,0 1 0 0 0,-1 0 0 0 0,0 0 0 0 0,0 0 0 0 0,0 0 0 0 0,-1 0 0 0 0,0 0 0 0 0,0-1 0 0 0,0 1 0 0 0,0 0 0 0 0,-1 0 0 0 0,1-1 0 0 0,-1 1 0 0 0,-4 4 0 0 0,6-8 84 0 0,-1 0-1 0 0,0 0 0 0 0,0 0 0 0 0,0 0 0 0 0,0 0 0 0 0,0 0 1 0 0,0-1-1 0 0,0 1 0 0 0,-1 0 0 0 0,1-1 0 0 0,0 1 1 0 0,0-1-1 0 0,0 1 0 0 0,-1-1 0 0 0,1 0 0 0 0,0 1 1 0 0,-1-1-1 0 0,1 0 0 0 0,0 0 0 0 0,-3 0 0 0 0,-27-5-4539 0 0,20 2 3173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5313 0 0,'51'-23'5143'0'0,"1"1"-3431"0"0,68-33-1596 0 0,41-23-1731 0 0,-120 59-999 0 0,-12 6-1544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8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52 12163 0 0,'-2'-1'414'0'0,"1"0"1"0"0,-1 0-1 0 0,1 0 1 0 0,-1 0-1 0 0,0 1 1 0 0,1-1-1 0 0,-1 1 1 0 0,0-1-1 0 0,0 1 0 0 0,1-1 1 0 0,-1 1-1 0 0,-2 0 1 0 0,3 0-294 0 0,-1 0 0 0 0,1 0 0 0 0,-1 1-1 0 0,1-1 1 0 0,0 0 0 0 0,-1 1 0 0 0,1-1 0 0 0,0 1 0 0 0,-1-1 0 0 0,1 1-1 0 0,0 0 1 0 0,0 0 0 0 0,-2 0 0 0 0,1 2-135 0 0,-1 0 1 0 0,1-1 0 0 0,0 1-1 0 0,-1 0 1 0 0,1 0-1 0 0,0 1 1 0 0,1-1-1 0 0,-1 0 1 0 0,1 1-1 0 0,-1-1 1 0 0,-1 7-1 0 0,-8 38-61 0 0,3 1 0 0 0,1 0 0 0 0,3 0 0 0 0,1 0-1 0 0,3 1 1 0 0,2-1 0 0 0,2 0 0 0 0,3 0-1 0 0,21 85 1 0 0,-23-116 91 0 0,0-1 0 0 0,1 0-1 0 0,1 0 1 0 0,1-1 0 0 0,0 0 0 0 0,1 0-1 0 0,1-1 1 0 0,1 0 0 0 0,0 0-1 0 0,23 23 1 0 0,-26-31 58 0 0,-1-1 0 0 0,1 0 1 0 0,1 0-1 0 0,-1 0 0 0 0,1-1 0 0 0,0 0 0 0 0,0-1 0 0 0,0 0 0 0 0,1 0 1 0 0,-1-1-1 0 0,1 0 0 0 0,0-1 0 0 0,0 0 0 0 0,0 0 0 0 0,0-1 0 0 0,0-1 0 0 0,0 0 1 0 0,1 0-1 0 0,-1-1 0 0 0,18-3 0 0 0,-8-2 56 0 0,0 0 0 0 0,-1-1 0 0 0,0-1 0 0 0,0 0 0 0 0,-1-2 0 0 0,0 0 0 0 0,-1-1 0 0 0,0-1 0 0 0,26-24-1 0 0,-14 9-48 0 0,-2-2-1 0 0,0-1 0 0 0,-2-1 0 0 0,22-36 0 0 0,-31 39-30 0 0,0 0 0 0 0,-2-1 0 0 0,-1 0-1 0 0,-2-1 1 0 0,0 0 0 0 0,-3-1 0 0 0,9-47-1 0 0,-11 33-633 0 0,1-62-1 0 0,-13-44-4676 0 0,1 118-56 0 0,1 19-252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8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11642 0 0,'-6'8'1349'0'0,"1"1"0"0"0,1 0 0 0 0,0 0 0 0 0,-4 10 0 0 0,4-6-447 0 0,1 0 0 0 0,-3 18 0 0 0,3 6-1281 0 0,2 48 1 0 0,-2 16 568 0 0,-1 229-786 0 0,6-260 524 0 0,2 66-60 0 0,-18 165 0 0 0,12-287-69 0 0,-3 29 59 0 0,5-40-309 0 0,0 0 0 0 0,0 0 0 0 0,0 1 0 0 0,1-1 0 0 0,-1 0 0 0 0,1 0 0 0 0,-1 0 0 0 0,1 0 0 0 0,0 0 0 0 0,2 3 0 0 0,4 0-5299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8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13603 0 0,'-6'19'985'0'0,"1"1"-1"0"0,1-1 1 0 0,1 1 0 0 0,0 0-1 0 0,0 39 1 0 0,16 102-1671 0 0,-7-97 1085 0 0,4 8-932 0 0,-3-27-1918 0 0,-2-1-3954 0 0,-5-28 355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 13267 0 0,'-3'3'418'0'0,"0"0"1"0"0,1 1-1 0 0,-1-1 0 0 0,1 1 1 0 0,0 0-1 0 0,0 0 0 0 0,0 0 1 0 0,0 0-1 0 0,-1 7 1 0 0,-7 43-827 0 0,5-21 715 0 0,-86 335-716 0 0,38-215-2545 0 0,19-70-339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13563 0 0,'1'7'801'0'0,"-1"0"-1"0"0,1-1 1 0 0,0 1-1 0 0,1-1 1 0 0,3 10 0 0 0,3 6-881 0 0,16 28 1 0 0,-7-16 402 0 0,131 290-2194 0 0,-142-310 640 0 0,0 0 0 0 0,-2 0 1 0 0,0 1-1 0 0,4 21 1 0 0,-1 28-6291 0 0,-7-52 5215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2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10066 0 0,'7'-2'5244'0'0,"16"0"-5067"0"0,-14 1 291 0 0,48-8 38 0 0,0-2-1 0 0,54-20 0 0 0,-54 15-387 0 0,118-38-628 0 0,-59 16-3420 0 0,-48 15-1848 0 0,-27 9 583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1 13259 0 0,'-10'4'367'0'0,"0"0"-1"0"0,1 0 1 0 0,-1 1 0 0 0,1 1-1 0 0,0 0 1 0 0,0 0 0 0 0,1 0 0 0 0,0 1-1 0 0,0 1 1 0 0,-13 14 0 0 0,11-9-370 0 0,1 0 1 0 0,1 1-1 0 0,-1 0 1 0 0,2 0 0 0 0,0 1-1 0 0,-8 24 1 0 0,-54 189 132 0 0,52-158-132 0 0,-12 93 0 0 0,17-51 67 0 0,6 1 0 0 0,9 142 0 0 0,4-168-2 0 0,4 0 1 0 0,4-1-1 0 0,38 125 0 0 0,-27-133-30 0 0,54 113 0 0 0,-58-147-31 0 0,3 0-1 0 0,1-2 0 0 0,58 69 0 0 0,-53-76 11 0 0,1-2 0 0 0,1-1 0 0 0,3-2 0 0 0,0-2 0 0 0,1-1 0 0 0,2-1 0 0 0,58 28-1 0 0,-59-37-472 0 0,0-2-1 0 0,2-1 0 0 0,48 11 0 0 0,-50-17-1390 0 0,0-2-1 0 0,0-2 0 0 0,65 0 0 0 0,-26-9-4040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34 6913 0 0,'0'-1'722'0'0,"-1"0"0"0"0,1-1-1 0 0,-1 1 1 0 0,1-1-1 0 0,0 1 1 0 0,0-1 0 0 0,-1 1-1 0 0,1-1 1 0 0,0 1-1 0 0,1-1 1 0 0,-1-2 0 0 0,-1-7 3807 0 0,0 11-4365 0 0,0-1 1 0 0,0 1-1 0 0,0 0 0 0 0,0-1 0 0 0,0 1 0 0 0,0 0 0 0 0,-1 0 0 0 0,1 0 1 0 0,0 0-1 0 0,0 0 0 0 0,0 0 0 0 0,0 0 0 0 0,0 0 0 0 0,0 1 1 0 0,0-1-1 0 0,-1 1 0 0 0,-2 0-63 0 0,0 1 0 0 0,1-1-1 0 0,-1 1 1 0 0,1 0 0 0 0,-1 0 0 0 0,1 1 0 0 0,0-1 0 0 0,0 1-1 0 0,0 0 1 0 0,0-1 0 0 0,0 1 0 0 0,1 0 0 0 0,-1 1 0 0 0,-1 2-1 0 0,-6 9-36 0 0,-14 28 0 0 0,11-13-63 0 0,1 0 0 0 0,1 1 0 0 0,-10 47 0 0 0,-10 99 90 0 0,9 19-211 0 0,9 1 0 0 0,18 307 0 0 0,2-389-387 0 0,34 180 0 0 0,-32-251-29 0 0,2-1 0 0 0,2-1 0 0 0,2 0 0 0 0,2-1 0 0 0,1 0 0 0 0,2-2-1 0 0,32 47 1 0 0,-44-74 201 0 0,1 0 0 0 0,1-1 0 0 0,0 0 0 0 0,0-1 0 0 0,15 12 0 0 0,-20-19 63 0 0,0 1 1 0 0,0-1-1 0 0,1 1 0 0 0,0-2 1 0 0,0 1-1 0 0,0 0 0 0 0,0-1 1 0 0,0 0-1 0 0,0-1 0 0 0,0 0 1 0 0,1 0-1 0 0,-1 0 0 0 0,0 0 1 0 0,11-1-1 0 0,-6-1-1518 0 0,0-1 1 0 0,0 0-1 0 0,17-5 0 0 0,4-5-2603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1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35 294 14643 0 0,'-1'9'6082'0'0,"-7"32"-4904"0"0,-1 0-1108 0 0,2 0-1 0 0,2 1 0 0 0,2-1 1 0 0,2 1-1 0 0,8 80 0 0 0,-5-107-103 0 0,1 0 0 0 0,1 0-1 0 0,0 0 1 0 0,1-1-1 0 0,10 21 1 0 0,-12-29 13 0 0,0 0 1 0 0,0 0 0 0 0,1-1-1 0 0,0 1 1 0 0,0-1 0 0 0,0 0-1 0 0,0 0 1 0 0,1 0 0 0 0,0-1-1 0 0,0 0 1 0 0,0 0-1 0 0,0 0 1 0 0,1 0 0 0 0,11 5-1 0 0,-13-8 58 0 0,0-1 0 0 0,0 1 0 0 0,0-1-1 0 0,0 0 1 0 0,0 0 0 0 0,0 0 0 0 0,0-1-1 0 0,0 1 1 0 0,0-1 0 0 0,0 0 0 0 0,0 0-1 0 0,0 0 1 0 0,-1-1 0 0 0,1 1 0 0 0,0-1-1 0 0,-1 0 1 0 0,1 0 0 0 0,-1 0-1 0 0,0-1 1 0 0,6-4 0 0 0,3-3 197 0 0,-1-1 0 0 0,0 0 0 0 0,0-1 0 0 0,8-12 0 0 0,-8 9-43 0 0,-2 0 1 0 0,0-1-1 0 0,-1 0 0 0 0,0 0 0 0 0,7-24 1 0 0,-9 19-116 0 0,0-1 1 0 0,-2 1-1 0 0,-1-1 1 0 0,0 0 0 0 0,-2 0-1 0 0,0 0 1 0 0,-3-23-1 0 0,2 29-71 0 0,3 25-292 0 0,6 15 127 0 0,15 14 130 0 0,53 68 1 0 0,-46-67 82 0 0,-26-32-50 0 0,0 0 0 0 0,1-1-1 0 0,0 0 1 0 0,0 0 0 0 0,0 0 0 0 0,1-1-1 0 0,0 0 1 0 0,0 0 0 0 0,0-1-1 0 0,11 5 1 0 0,-14-8 29 0 0,0 1-1 0 0,0-1 1 0 0,0 0-1 0 0,0 0 1 0 0,0-1 0 0 0,1 1-1 0 0,-1-1 1 0 0,0 0-1 0 0,0 0 1 0 0,1 0-1 0 0,-1-1 1 0 0,0 0 0 0 0,0 0-1 0 0,0 0 1 0 0,0 0-1 0 0,1 0 1 0 0,-2-1 0 0 0,1 0-1 0 0,0 1 1 0 0,0-2-1 0 0,0 1 1 0 0,3-3 0 0 0,4-4 137 0 0,0-1 0 0 0,0 0 1 0 0,-1-1-1 0 0,-1 0 1 0 0,0-1-1 0 0,0 0 0 0 0,10-20 1 0 0,-5 7-25 0 0,-1-2 1 0 0,16-50 0 0 0,-24 58-128 0 0,-1 0-1 0 0,-1 0 1 0 0,0-1 0 0 0,-1 1-1 0 0,-1-1 1 0 0,-1 1 0 0 0,-1-1-1 0 0,-1 0 1 0 0,-8-36-1 0 0,2 21-2160 0 0,-18-43 0 0 0,4 23-3559 0 0,-2 3-3310 0 0,16 35 2667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97 6209 0 0,'-20'-19'7336'0'0,"-12"-8"-3269"0"0,0 1-1728 0 0,28 23-2166 0 0,0 1 0 0 0,0-1 1 0 0,0 1-1 0 0,-1 0 0 0 0,1 0 0 0 0,-1 1 1 0 0,1-1-1 0 0,-1 1 0 0 0,-7-1 0 0 0,-46-2 705 0 0,48 4-836 0 0,1 1 1 0 0,-1 1-1 0 0,0 0 1 0 0,0 0-1 0 0,1 1 1 0 0,0 1-1 0 0,-1-1 1 0 0,1 1-1 0 0,0 1 1 0 0,1 0-1 0 0,-1 0 1 0 0,1 0-1 0 0,0 1 1 0 0,-14 14-1 0 0,10-9-58 0 0,1 1 1 0 0,1 0-1 0 0,0 1 0 0 0,0 0 1 0 0,1 1-1 0 0,1-1 0 0 0,0 2 1 0 0,-8 21-1 0 0,3 1-9 0 0,1 1 1 0 0,2 0-1 0 0,1 0 0 0 0,3 1 0 0 0,-3 45 1 0 0,8-64-26 0 0,1 0 1 0 0,1-1-1 0 0,1 1 0 0 0,1 0 1 0 0,0-1-1 0 0,1 0 0 0 0,2 0 1 0 0,0 0-1 0 0,0 0 0 0 0,2-1 1 0 0,0 0-1 0 0,14 20 0 0 0,-18-32 18 0 0,0 0 0 0 0,1 0-1 0 0,0-1 1 0 0,0 1-1 0 0,0-1 1 0 0,1-1-1 0 0,-1 1 1 0 0,1-1-1 0 0,0 0 1 0 0,0 0 0 0 0,1-1-1 0 0,-1 1 1 0 0,8 1-1 0 0,-5-2-52 0 0,1 0 1 0 0,0-1-1 0 0,0 0 0 0 0,-1-1 0 0 0,1 0 0 0 0,1-1 0 0 0,-1 0 0 0 0,17-2 0 0 0,-11 0-449 0 0,0-1-1 0 0,0-1 1 0 0,0-1-1 0 0,-1 0 1 0 0,0-1-1 0 0,0-1 1 0 0,0 0-1 0 0,-1-1 1 0 0,0-1-1 0 0,0 0 1 0 0,17-15-1 0 0,-16 9-800 0 0,0 1 0 0 0,-1-2 0 0 0,-1 0 0 0 0,0 0 0 0 0,-1-1 0 0 0,-1-1-1 0 0,-1 0 1 0 0,9-20 0 0 0,-14 23-320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3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3057 0 0,'7'23'8355'0'0,"1"-1"-6021"0"0,11 117 1697 0 0,3 14-2980 0 0,-20-141-988 0 0,4 25-126 0 0,2 61-1 0 0,-9-90-763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15 10778 0 0,'-1'-1'326'0'0,"0"0"0"0"0,0-1 0 0 0,0 1 1 0 0,0 0-1 0 0,0 0 0 0 0,-1 0 0 0 0,1 0 0 0 0,-1 0 0 0 0,1 0 0 0 0,0 1 0 0 0,-1-1 0 0 0,1 0 0 0 0,-1 1 0 0 0,0-1 0 0 0,1 1 0 0 0,-1 0 0 0 0,1-1 0 0 0,-1 1 1 0 0,0 0-1 0 0,1 0 0 0 0,-1 0 0 0 0,-1 0 0 0 0,1 1-224 0 0,0 0 0 0 0,0 0 1 0 0,0 0-1 0 0,0 0 1 0 0,0 1-1 0 0,0-1 0 0 0,1 1 1 0 0,-1-1-1 0 0,1 1 0 0 0,-1-1 1 0 0,1 1-1 0 0,-1 0 0 0 0,1 0 1 0 0,0-1-1 0 0,0 1 0 0 0,-2 3 1 0 0,0 3-78 0 0,0-1 0 0 0,0 1-1 0 0,1-1 1 0 0,0 1 0 0 0,1 0 0 0 0,-1 0 0 0 0,1 0 0 0 0,1 0 0 0 0,0 0 0 0 0,0 10 0 0 0,3 15-38 0 0,8 36-1 0 0,-9-60 20 0 0,7 38-14 0 0,3-1 1 0 0,22 61-1 0 0,-24-81 6 0 0,2-1 0 0 0,0 1 0 0 0,2-2-1 0 0,1 0 1 0 0,24 30 0 0 0,-32-45 58 0 0,1-1 0 0 0,1 1-1 0 0,-1-1 1 0 0,1-1 0 0 0,1 0 0 0 0,-1 0 0 0 0,1-1-1 0 0,1 0 1 0 0,-1-1 0 0 0,1 0 0 0 0,0-1-1 0 0,0 0 1 0 0,0 0 0 0 0,21 3 0 0 0,-21-6 20 0 0,-1 0 1 0 0,1-1-1 0 0,-1 0 1 0 0,0 0-1 0 0,1-1 1 0 0,-1-1 0 0 0,1 0-1 0 0,-1 0 1 0 0,0-1-1 0 0,0 0 1 0 0,0-1-1 0 0,-1 0 1 0 0,1 0-1 0 0,-1-1 1 0 0,0-1-1 0 0,15-10 1 0 0,-16 9-43 0 0,0 0 1 0 0,0-1-1 0 0,0 0 1 0 0,-1 0-1 0 0,0-1 1 0 0,-1 0-1 0 0,0 0 1 0 0,0-1-1 0 0,-1 1 1 0 0,0-1-1 0 0,-1 0 1 0 0,5-14-1 0 0,-6 11-328 0 0,0-1 0 0 0,0 0 0 0 0,-2 0-1 0 0,1 0 1 0 0,-2 0 0 0 0,0 0 0 0 0,-1 0-1 0 0,0 0 1 0 0,-4-16 0 0 0,-4-12-1806 0 0,-2 1 0 0 0,-18-45 1 0 0,15 52-1813 0 0,-22-38 0 0 0,24 51 749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0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4785 0 0,'-3'33'6048'0'0,"-6"20"-2429"0"0,0-4-2029 0 0,0 46 655 0 0,4 151-1 0 0,9-175-2050 0 0,3 0 0 0 0,3 0 0 0 0,3-1 0 0 0,37 113 0 0 0,-24-99-450 0 0,20 60-5386 0 0,-44-140 4634 0 0,0 1-1 0 0,0-1 1 0 0,0 0-1 0 0,0-1 0 0 0,1 1 1 0 0,5 6-1 0 0,-1-3-3821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15923 0 0,'1'20'435'0'0,"2"0"-1"0"0,0 0 1 0 0,1 0-1 0 0,1 0 1 0 0,9 20-1 0 0,-5-11 17 0 0,7 33 0 0 0,-15-58-451 0 0,0 5-50 0 0,1 0 1 0 0,0 0 0 0 0,0 0 0 0 0,1-1-1 0 0,0 1 1 0 0,0-1 0 0 0,6 9-1 0 0,-2-13-2585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12811 0 0,'67'97'3818'0'0,"-50"-69"-3489"0"0,-1 2-1 0 0,-1 0 1 0 0,13 39 0 0 0,24 57 106 0 0,5 14-559 0 0,-55-134-211 0 0,9 36-321 0 0,-11-40-30 0 0,0 0 0 0 0,0 0 0 0 0,0 0-1 0 0,0 0 1 0 0,0 0 0 0 0,0 0 0 0 0,-1 0-1 0 0,1 0 1 0 0,0 0 0 0 0,-2 3-1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1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10474 0 0,'23'-6'4306'0'0,"20"4"-2576"0"0,-19 1-630 0 0,-24 1-1098 0 0,282-27 3808 0 0,-221 17-3779 0 0,-1-2 1 0 0,94-31 0 0 0,18-24-2401 0 0,-60 17-6303 0 0,-80 36 2141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1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80 11843 0 0,'-1'-14'7085'0'0,"2"14"-6976"0"0,-1-1 1 0 0,0 0-1 0 0,0 0 0 0 0,0 1 0 0 0,0-1 0 0 0,0 0 0 0 0,0 0 0 0 0,1 1 1 0 0,-2-1-1 0 0,1 0 0 0 0,0 0 0 0 0,0 1 0 0 0,0-1 0 0 0,0 0 0 0 0,0 0 0 0 0,-1 1 1 0 0,1-1-1 0 0,0 0 0 0 0,-1 1 0 0 0,1-1 0 0 0,0 0 0 0 0,-1 1 0 0 0,1-1 1 0 0,-1 1-1 0 0,1-1 0 0 0,-1 1 0 0 0,1-1 0 0 0,-1 1 0 0 0,1-1 0 0 0,-2 0 0 0 0,-8-5 120 0 0,0 0 0 0 0,0 1 0 0 0,-1 0 0 0 0,0 0 0 0 0,0 1 0 0 0,0 0 0 0 0,0 1 0 0 0,-1 1 0 0 0,1 0-1 0 0,-1 0 1 0 0,0 1 0 0 0,-21 1 0 0 0,23 1-249 0 0,0 0-1 0 0,1 0 1 0 0,-1 1 0 0 0,1 1-1 0 0,-1 0 1 0 0,1 0 0 0 0,0 0-1 0 0,0 1 1 0 0,1 1-1 0 0,-1 0 1 0 0,1 0 0 0 0,0 0-1 0 0,0 1 1 0 0,1 0 0 0 0,-14 14-1 0 0,10-6-11 0 0,0 0-1 0 0,1 0 0 0 0,1 1 1 0 0,0 0-1 0 0,1 1 0 0 0,0 0 0 0 0,1 1 1 0 0,1-1-1 0 0,1 1 0 0 0,0 0 1 0 0,2 1-1 0 0,0-1 0 0 0,0 1 1 0 0,2-1-1 0 0,0 1 0 0 0,1 0 0 0 0,1-1 1 0 0,0 1-1 0 0,2 0 0 0 0,0-1 1 0 0,1 0-1 0 0,0 1 0 0 0,2-2 1 0 0,0 1-1 0 0,1-1 0 0 0,10 20 0 0 0,-8-21 2 0 0,0 1-1 0 0,1-1 1 0 0,1 0-1 0 0,0-1 0 0 0,1-1 1 0 0,0 0-1 0 0,1 0 0 0 0,0-1 1 0 0,29 19-1 0 0,-30-24-120 0 0,1 0 0 0 0,0 0 0 0 0,1-1 1 0 0,-1-1-1 0 0,1 0 0 0 0,0-1 0 0 0,0-1 0 0 0,1 0 0 0 0,-1-1 0 0 0,1 0 0 0 0,-1-1 0 0 0,24-2 0 0 0,-24 0-607 0 0,-1-1-1 0 0,0 0 0 0 0,0-1 1 0 0,0 0-1 0 0,0-1 1 0 0,-1 0-1 0 0,19-10 0 0 0,-21 8-679 0 0,1 0-1 0 0,-1-1 0 0 0,0 0 0 0 0,-1 0 0 0 0,9-10 0 0 0,-1 0-3278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1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10338 0 0,'11'-4'1121'0'0,"-1"1"-1"0"0,1 0 1 0 0,-1 1 0 0 0,14-1-1 0 0,-12 2-630 0 0,1 0 0 0 0,0 1 0 0 0,-1 0 0 0 0,1 1 0 0 0,0 1 0 0 0,13 3 0 0 0,-24-5-429 0 0,-1 1 1 0 0,1-1-1 0 0,0 1 0 0 0,0-1 1 0 0,-1 1-1 0 0,1 0 0 0 0,-1 0 1 0 0,1 0-1 0 0,-1 0 0 0 0,1 0 1 0 0,-1 0-1 0 0,1 0 0 0 0,-1 0 1 0 0,0 0-1 0 0,0 1 0 0 0,1-1 1 0 0,-1 0-1 0 0,1 3 0 0 0,-2-3-24 0 0,1 1 1 0 0,-1-1-1 0 0,1 1 0 0 0,-1-1 0 0 0,0 1 0 0 0,0-1 0 0 0,0 1 0 0 0,0-1 0 0 0,0 1 0 0 0,0-1 0 0 0,0 1 0 0 0,-1-1 0 0 0,1 1 0 0 0,0-1 0 0 0,-1 1 0 0 0,-1 2 0 0 0,-3 6 20 0 0,0-1-1 0 0,-1 0 1 0 0,-1 0-1 0 0,-14 15 0 0 0,7-8-82 0 0,1 2 29 0 0,0 0-1 0 0,1 1 1 0 0,1 0 0 0 0,-14 35 0 0 0,21-42-15 0 0,-1 0 1 0 0,2 0 0 0 0,0 1 0 0 0,0 0-1 0 0,1 0 1 0 0,0-1 0 0 0,2 1 0 0 0,-1 0-1 0 0,3 17 1 0 0,-2-28-2 0 0,0 0 0 0 0,1 0-1 0 0,-1 0 1 0 0,1 1 0 0 0,0-1 0 0 0,-1 0 0 0 0,1 0-1 0 0,0 0 1 0 0,0 0 0 0 0,1 0 0 0 0,-1-1-1 0 0,0 1 1 0 0,1 0 0 0 0,-1 0 0 0 0,1-1-1 0 0,-1 1 1 0 0,1-1 0 0 0,3 3 0 0 0,-1-2 12 0 0,0 0 1 0 0,0 0 0 0 0,0 0 0 0 0,0-1-1 0 0,1 0 1 0 0,-1 1 0 0 0,0-2 0 0 0,9 2-1 0 0,6-1 5 0 0,-1-2-1 0 0,0 0 0 0 0,29-5 0 0 0,-45 6-12 0 0,12-3 21 0 0,0 1 0 0 0,-1-2 1 0 0,1 0-1 0 0,-1 0 1 0 0,1-2-1 0 0,-1 1 0 0 0,16-11 1 0 0,-20 10-376 0 0,-1 1 0 0 0,-1-2 1 0 0,1 1-1 0 0,9-11 0 0 0,-10 8-762 0 0,0 0 0 0 0,-1 0 0 0 0,1-1 1 0 0,4-10-1 0 0,-1-1-2439 0 0,-1-1-2357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80 12659 0 0,'0'0'2113'0'0,"-3"10"1674"0"0,-3 13-2663 0 0,4 2-1031 0 0,2 0 0 0 0,0 0 1 0 0,2 0-1 0 0,0 0 0 0 0,2 0 0 0 0,8 26 1 0 0,-2-13-136 0 0,2-1 0 0 0,2 0 0 0 0,22 41 0 0 0,-27-61 44 0 0,1-1 0 0 0,0 0 0 0 0,1 0 0 0 0,1-1 0 0 0,1-1 0 0 0,0 0 0 0 0,0-1-1 0 0,1 0 1 0 0,17 10 0 0 0,-24-17 64 0 0,1-1 0 0 0,0 0 0 0 0,0-1 0 0 0,0 0 0 0 0,1 0 0 0 0,0-1 0 0 0,0 0 0 0 0,-1-1 0 0 0,2 1 0 0 0,-1-2 0 0 0,0 1 0 0 0,0-1 0 0 0,0-1 0 0 0,1 0 0 0 0,-1 0 0 0 0,0-1 0 0 0,1 0 0 0 0,-1 0 0 0 0,0-1 0 0 0,11-4 0 0 0,-6 1 53 0 0,-1-1 0 0 0,0 0 0 0 0,-1-1 0 0 0,0-1 0 0 0,0 0 0 0 0,0 0 0 0 0,-1-1 0 0 0,0-1 0 0 0,-1 0 0 0 0,0 0 0 0 0,-1-1 0 0 0,0 0 0 0 0,0-1 0 0 0,-1 0 0 0 0,7-14 0 0 0,-5 5-232 0 0,-2 1 1 0 0,0-1 0 0 0,-1 0 0 0 0,0-1 0 0 0,-2 0 0 0 0,-1 0 0 0 0,-1 0 0 0 0,-1 0 0 0 0,0-26-1 0 0,-2 15-906 0 0,-2 0 0 0 0,-8-43-1 0 0,7 59-449 0 0,-1 0 1 0 0,-1 0-1 0 0,-1 0 0 0 0,0 0 0 0 0,-2 1 0 0 0,-9-16 0 0 0,6 14-2913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1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15731 0 0,'12'11'2266'0'0,"7"9"382"0"0,22 27-1 0 0,-35-39-2579 0 0,0 0 0 0 0,-1 0 0 0 0,0 1 1 0 0,-1 0-1 0 0,0 0 0 0 0,0 0 0 0 0,2 12 0 0 0,10 54-334 0 0,7 87-1 0 0,-21-145 27 0 0,0 45-2536 0 0,9-91 2276 0 0,-9 4 788 0 0,0 1 0 0 0,-2 0 0 0 0,-1 0 0 0 0,-1 0-1 0 0,-1 0 1 0 0,-1 0 0 0 0,-10-34 0 0 0,-1 9 169 0 0,-3 0 0 0 0,-34-65 0 0 0,44 96-235 0 0,-12-32 0 0 0,18 43-88 0 0,0-1 1 0 0,0 1 0 0 0,1-1 0 0 0,0 1 0 0 0,0-1-1 0 0,1 0 1 0 0,0-11 0 0 0,0 19-119 0 0,0-1 1 0 0,0 1-1 0 0,0-1 0 0 0,0 1 0 0 0,0-1 1 0 0,0 1-1 0 0,1 0 0 0 0,-1-1 0 0 0,0 1 1 0 0,0-1-1 0 0,0 1 0 0 0,0 0 1 0 0,0-1-1 0 0,1 1 0 0 0,-1 0 0 0 0,0-1 1 0 0,0 1-1 0 0,1 0 0 0 0,-1-1 1 0 0,0 1-1 0 0,1 0 0 0 0,-1 0 0 0 0,0-1 1 0 0,1 1-1 0 0,-1 0 0 0 0,0 0 0 0 0,1-1 1 0 0,-1 1-1 0 0,0 0 0 0 0,1 0 1 0 0,-1 0-1 0 0,1 0 0 0 0,-1 0 0 0 0,0 0 1 0 0,2 0-1 0 0,16 7 185 0 0,18 23-246 0 0,-34-27 54 0 0,23 23 16 0 0,-2 0 1 0 0,26 39-1 0 0,2 2 146 0 0,12 19-210 0 0,-35-48-15 0 0,43 49 0 0 0,17 14-684 0 0,-36-30-5682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12963 0 0,'11'40'4358'0'0,"-5"-16"-2266"0"0,8 43 0 0 0,5 64-457 0 0,-15-104-1678 0 0,2 1 1 0 0,0-1-1 0 0,2-1 0 0 0,1 1 1 0 0,1-2-1 0 0,1 1 1 0 0,2-1-1 0 0,15 24 1 0 0,16 26-3996 0 0,-30-49-312 0 0,-2 0-3466 0 0,-6-15 2903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12923 0 0,'11'-8'1827'0'0,"1"2"1"0"0,23-10-1 0 0,-13 8-905 0 0,1 1-1 0 0,27-5 1 0 0,-49 11-891 0 0,0 1 0 0 0,1-1 0 0 0,-1 1 0 0 0,1 0 0 0 0,-1 0 0 0 0,1 0 1 0 0,-1 0-1 0 0,0 0 0 0 0,1 0 0 0 0,-1 0 0 0 0,1 0 0 0 0,-1 1 0 0 0,1-1 0 0 0,-1 0 0 0 0,0 1 0 0 0,1-1 0 0 0,-1 1 1 0 0,0 0-1 0 0,0-1 0 0 0,2 2 0 0 0,-2-1-16 0 0,0 0 0 0 0,0 0 1 0 0,-1 1-1 0 0,1-1 0 0 0,0 0 1 0 0,-1 0-1 0 0,1 1 0 0 0,-1-1 0 0 0,0 0 1 0 0,1 0-1 0 0,-1 1 0 0 0,0-1 0 0 0,0 0 1 0 0,0 1-1 0 0,0-1 0 0 0,0 0 1 0 0,0 3-1 0 0,-2 6-22 0 0,0 0 0 0 0,0 0-1 0 0,-1 0 1 0 0,-7 15 0 0 0,6-15-22 0 0,-18 51-158 0 0,-57 172-1017 0 0,77-227 1130 0 0,0 1 0 0 0,1 0 0 0 0,0 0 0 0 0,0 0 0 0 0,1 0 0 0 0,-1 0 1 0 0,2 0-1 0 0,0 9 0 0 0,0-14 75 0 0,-1 1-1 0 0,1-1 1 0 0,0 1 0 0 0,0-1-1 0 0,0 1 1 0 0,1-1 0 0 0,-1 1 0 0 0,0-1-1 0 0,1 0 1 0 0,0 0 0 0 0,-1 0 0 0 0,1 0-1 0 0,0 0 1 0 0,0 0 0 0 0,0-1-1 0 0,0 1 1 0 0,0 0 0 0 0,1-1 0 0 0,-1 0-1 0 0,0 1 1 0 0,1-1 0 0 0,-1 0-1 0 0,1 0 1 0 0,3 0 0 0 0,3 1 17 0 0,0 0 1 0 0,0-1-1 0 0,0 0 0 0 0,-1-1 1 0 0,1 0-1 0 0,0 0 0 0 0,0-1 1 0 0,0 0-1 0 0,0-1 1 0 0,-1 0-1 0 0,1 0 0 0 0,-1-1 1 0 0,1 0-1 0 0,-1-1 0 0 0,0 1 1 0 0,0-2-1 0 0,10-6 0 0 0,-3 1-329 0 0,0-1-1 0 0,-1 0 0 0 0,0-1 0 0 0,-1-1 0 0 0,0 0 0 0 0,-1-1 0 0 0,16-25 0 0 0,-24 35 73 0 0,53-91-8841 0 0,-39 55 3218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17132 0 0,'19'4'567'0'0,"-1"0"0"0"0,0 1 0 0 0,0 1 0 0 0,0 1 0 0 0,-1 0 0 0 0,27 17 0 0 0,-21-9-205 0 0,0 0 1 0 0,-1 2 0 0 0,36 37 0 0 0,-8 3-284 0 0,-3 1 0 0 0,55 88 0 0 0,-75-101-85 0 0,-1 1 0 0 0,-2 1 0 0 0,-2 2 0 0 0,-2 0 0 0 0,-3 1-1 0 0,-1 0 1 0 0,-3 1 0 0 0,-2 1 0 0 0,-3 0 0 0 0,3 61 0 0 0,-9-56-32 0 0,-3 1-1 0 0,-2-1 1 0 0,-3 0-1 0 0,-2 0 0 0 0,-3-1 1 0 0,-2 0-1 0 0,-2 0 1 0 0,-3-2-1 0 0,-30 62 1 0 0,-3-17-1106 0 0,-74 105 1 0 0,-27 49-7762 0 0,131-205 4396 0 0,19-36 193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510 683 6153 0 0,'-6'4'10371'0'0,"-18"-3"-6632"0"0,-4 0-3103 0 0,5-1-532 0 0,0 1-1 0 0,1 1 0 0 0,-1 1 1 0 0,-30 9-1 0 0,40-8-133 0 0,0 0 0 0 0,0 1 0 0 0,1 1 0 0 0,-1 0-1 0 0,1 0 1 0 0,1 2 0 0 0,-1-1 0 0 0,-16 16 0 0 0,6-3-75 0 0,1 1 0 0 0,1 1 0 0 0,0 1 1 0 0,-23 37-1 0 0,35-47 39 0 0,1 1 1 0 0,0-1 0 0 0,1 1-1 0 0,0 0 1 0 0,2 1 0 0 0,-1-1-1 0 0,2 1 1 0 0,0 0-1 0 0,1 0 1 0 0,-1 26 0 0 0,3-30 17 0 0,0-1 0 0 0,1 1 0 0 0,0-1 0 0 0,0 1 0 0 0,2-1 0 0 0,5 18 0 0 0,-6-24 50 0 0,-1 0 0 0 0,1 0 0 0 0,1 0 0 0 0,-1 0 0 0 0,0-1 0 0 0,1 1 0 0 0,0-1 0 0 0,0 0 0 0 0,0 0 0 0 0,0 0 0 0 0,0 0 0 0 0,1 0 0 0 0,-1-1 0 0 0,1 1 1 0 0,0-1-1 0 0,0 0 0 0 0,0 0 0 0 0,0 0 0 0 0,5 1 0 0 0,3 0 72 0 0,0 0 0 0 0,0-1 0 0 0,0 0 1 0 0,1-1-1 0 0,-1 0 0 0 0,0-1 0 0 0,1-1 0 0 0,-1 1 1 0 0,0-2-1 0 0,23-5 0 0 0,-20 2 25 0 0,1 0 0 0 0,-1-1 0 0 0,1-1 0 0 0,-2-1 0 0 0,1 0 0 0 0,-1 0 0 0 0,21-18 0 0 0,-19 12-48 0 0,0-1-1 0 0,0-1 0 0 0,-2 0 1 0 0,0-1-1 0 0,0 0 1 0 0,-2-1-1 0 0,0 0 0 0 0,-1-1 1 0 0,-1-1-1 0 0,-1 0 0 0 0,-1 0 1 0 0,10-38-1 0 0,-10 15-244 0 0,-1-1-1 0 0,-3 0 1 0 0,-2 0 0 0 0,-1 0 0 0 0,-9-73-1 0 0,-4 39 113 0 0,-2 0 0 0 0,-32-96 0 0 0,35 136 372 0 0,-2 1 1 0 0,-1 0 0 0 0,-2 1 0 0 0,-34-56-1 0 0,38 81-149 0 0,12 10-140 0 0,-1 1 1 0 0,1 0 0 0 0,0 0-1 0 0,0 0 1 0 0,-1 0-1 0 0,1 0 1 0 0,0 0-1 0 0,-1 0 1 0 0,1 0 0 0 0,0 0-1 0 0,0 0 1 0 0,-1 1-1 0 0,1-1 1 0 0,0 0-1 0 0,-1 0 1 0 0,1 0 0 0 0,0 0-1 0 0,0 0 1 0 0,-1 0-1 0 0,1 1 1 0 0,0-1 0 0 0,0 0-1 0 0,0 0 1 0 0,-1 0-1 0 0,1 1 1 0 0,0-1-1 0 0,0 0 1 0 0,0 0 0 0 0,-1 1-1 0 0,1-1 1 0 0,-1 2-13 0 0,1 0 0 0 0,-1-1 0 0 0,1 1 0 0 0,-1 0 0 0 0,1 0 0 0 0,0 0 0 0 0,0 0 0 0 0,-1-1 0 0 0,1 1 0 0 0,1 0 0 0 0,-1 0 0 0 0,0 0 0 0 0,1 3 0 0 0,12 39-119 0 0,31 68-1 0 0,-8-25 31 0 0,31 105-40 0 0,67 165-221 0 0,-118-323-366 0 0,2 0 0 0 0,23 34 1 0 0,-29-51-650 0 0,0-1 1 0 0,1-1-1 0 0,16 15 1 0 0,-26-28 565 0 0,-1 0-1 0 0,1 1 1 0 0,0-1 0 0 0,0 0-1 0 0,0 0 1 0 0,0-1 0 0 0,0 1-1 0 0,0-1 1 0 0,6 2 0 0 0,1-1-3202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4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10210 0 0,'55'-20'6206'0'0,"5"4"-3437"0"0,-47 13-2447 0 0,-1 1 1 0 0,1 0-1 0 0,0 1 0 0 0,-1 1 0 0 0,1 0 1 0 0,0 0-1 0 0,19 4 0 0 0,-30-3-295 0 0,1-1 1 0 0,0 1-1 0 0,0-1 0 0 0,-1 1 0 0 0,1 0 0 0 0,-1 0 1 0 0,1 1-1 0 0,-1-1 0 0 0,1 0 0 0 0,-1 1 0 0 0,0 0 1 0 0,0-1-1 0 0,1 1 0 0 0,-1 0 0 0 0,-1 0 0 0 0,1 0 0 0 0,0 0 1 0 0,0 1-1 0 0,-1-1 0 0 0,1 0 0 0 0,-1 1 0 0 0,0-1 1 0 0,2 6-1 0 0,-2-5-42 0 0,0 1 0 0 0,-1 0 0 0 0,0-1 0 0 0,0 1 0 0 0,0 0 0 0 0,0 0 0 0 0,0 0 0 0 0,-1-1 0 0 0,0 1 0 0 0,0 0 0 0 0,0-1 0 0 0,0 1 0 0 0,0-1 0 0 0,-1 1 0 0 0,0-1 0 0 0,1 1 0 0 0,-4 3 0 0 0,-21 30-1493 0 0,-34 37 0 0 0,40-50-424 0 0,20-24 1906 0 0,0 0 0 0 0,0 0 0 0 0,0 0 0 0 0,0 0 0 0 0,0 0 0 0 0,0 0 0 0 0,0 0 0 0 0,0 0 0 0 0,0 0 0 0 0,0 0-1 0 0,1 0 1 0 0,-1 0 0 0 0,0 0 0 0 0,0 0 0 0 0,0 0 0 0 0,0 0 0 0 0,0 0 0 0 0,0 0 0 0 0,0 0 0 0 0,0 0 0 0 0,0 0 0 0 0,0 0-1 0 0,0 0 1 0 0,0 0 0 0 0,0 0 0 0 0,0 0 0 0 0,1 1 0 0 0,-1-1 0 0 0,0 0 0 0 0,0 0 0 0 0,0 0 0 0 0,0 0 0 0 0,0 0 0 0 0,0 0-1 0 0,0 0 1 0 0,0 0 0 0 0,0 0 0 0 0,0 0 0 0 0,0 0 0 0 0,0 0 0 0 0,0 0 0 0 0,0 0 0 0 0,0 1 0 0 0,14-9-457 0 0,16-12 172 0 0,6-9 191 0 0,-1-1 0 0 0,42-49 0 0 0,-65 65 180 0 0,0 0 0 0 0,-2-1 1 0 0,0-1-1 0 0,0 1 1 0 0,-2-2-1 0 0,0 1 0 0 0,-1-1 1 0 0,0 0-1 0 0,4-20 1 0 0,-11 36-37 0 0,6-36 596 0 0,-6 36-536 0 0,1-1 1 0 0,-1 1-1 0 0,0-1 0 0 0,0 1 0 0 0,0-1 1 0 0,0 1-1 0 0,0-1 0 0 0,0 0 0 0 0,-1 1 1 0 0,1-1-1 0 0,0 1 0 0 0,-1-1 0 0 0,1 1 1 0 0,-1 0-1 0 0,0-1 0 0 0,1 1 0 0 0,-1-1 1 0 0,0 1-1 0 0,0 0 0 0 0,-1-2 0 0 0,1 3-31 0 0,1-1-1 0 0,-1 1 1 0 0,0 0-1 0 0,1-1 1 0 0,-1 1-1 0 0,0 0 1 0 0,1 0-1 0 0,-1 0 1 0 0,0 0-1 0 0,0 0 1 0 0,1 0-1 0 0,-1 0 1 0 0,0 0-1 0 0,0 0 1 0 0,1 0-1 0 0,-1 0 1 0 0,0 0-1 0 0,1 0 0 0 0,-1 0 1 0 0,0 1-1 0 0,1-1 1 0 0,-1 0-1 0 0,0 1 1 0 0,0-1-1 0 0,-15 16 408 0 0,-3 23-407 0 0,12-17-13 0 0,1-1-1 0 0,1 1 1 0 0,0 0 0 0 0,2 0-1 0 0,1 1 1 0 0,1 29 0 0 0,1-40-16 0 0,1 1 0 0 0,0-1 1 0 0,1 1-1 0 0,0-1 1 0 0,1 0-1 0 0,0 0 0 0 0,1 0 1 0 0,1 0-1 0 0,0-1 1 0 0,0 0-1 0 0,1 0 0 0 0,14 19 1 0 0,-14-23-46 0 0,0-1 0 0 0,1 0 0 0 0,-1 0 0 0 0,1-1-1 0 0,1 0 1 0 0,-1 0 0 0 0,1 0 0 0 0,-1-1 0 0 0,1 0 0 0 0,1-1 0 0 0,-1 0 0 0 0,0 0 0 0 0,1-1 0 0 0,-1 0 0 0 0,1 0 0 0 0,0-1 0 0 0,0 0 0 0 0,0-1 0 0 0,-1 0 0 0 0,14-1 0 0 0,-14 0-1020 0 0,1-1-1 0 0,-1 1 1 0 0,0-2-1 0 0,0 1 1 0 0,0-1 0 0 0,0 0-1 0 0,15-9 1 0 0,2-5-6287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4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13267 0 0,'5'32'3067'0'0,"7"191"323"0"0,-7-81-3018 0 0,5-38 11 0 0,2 55-574 0 0,-15-115-2019 0 0,0-30-1457 0 0,0 0-3844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13523 0 0,'0'0'59'0'0,"0"0"0"0"0,0 0 0 0 0,0 0 1 0 0,0-1-1 0 0,0 1 0 0 0,0 0 0 0 0,0 0 0 0 0,-1-1 1 0 0,1 1-1 0 0,0 0 0 0 0,0 0 0 0 0,0-1 0 0 0,0 1 1 0 0,0 0-1 0 0,0 0 0 0 0,0-1 0 0 0,0 1 0 0 0,1 0 1 0 0,-1-1-1 0 0,0 1 0 0 0,0 0 0 0 0,0 0 0 0 0,0 0 0 0 0,0-1 1 0 0,0 1-1 0 0,0 0 0 0 0,1 0 0 0 0,-1-1 0 0 0,0 1 1 0 0,0 0-1 0 0,0 0 0 0 0,0 0 0 0 0,1 0 0 0 0,-1-1 1 0 0,12-3 1004 0 0,20 3-269 0 0,-27 2-540 0 0,53-3 98 0 0,-1-2 0 0 0,1-3 0 0 0,-1-2 0 0 0,69-21 0 0 0,-11-7-3235 0 0,-4-9-4943 0 0,-67 26 1779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392 166 13011 0 0,'3'-3'709'0'0,"1"-1"0"0"0,0 0 1 0 0,-1 0-1 0 0,1 0 0 0 0,-1 0 1 0 0,4-9-1 0 0,-6 11-517 0 0,-1 0 0 0 0,1 1 1 0 0,-1-1-1 0 0,0 0 0 0 0,1 0 0 0 0,-1 0 1 0 0,0 0-1 0 0,0 0 0 0 0,0 0 0 0 0,-1 0 0 0 0,1 0 1 0 0,0 0-1 0 0,-1 0 0 0 0,1 0 0 0 0,-1 0 1 0 0,0 0-1 0 0,0 0 0 0 0,0 0 0 0 0,0 1 0 0 0,-2-4 1 0 0,-2-2-155 0 0,0 0 1 0 0,-1 0 0 0 0,0 1 0 0 0,0 0 0 0 0,-1 0-1 0 0,1 1 1 0 0,-1-1 0 0 0,0 1 0 0 0,-1 1 0 0 0,1 0-1 0 0,-1 0 1 0 0,0 0 0 0 0,0 1 0 0 0,0 0-1 0 0,-1 0 1 0 0,1 1 0 0 0,0 0 0 0 0,-1 1 0 0 0,0 0-1 0 0,1 0 1 0 0,-1 1 0 0 0,0 0 0 0 0,1 1-1 0 0,-1-1 1 0 0,0 2 0 0 0,1-1 0 0 0,-1 1 0 0 0,1 1-1 0 0,0-1 1 0 0,0 1 0 0 0,0 1 0 0 0,0-1 0 0 0,0 2-1 0 0,1-1 1 0 0,-1 1 0 0 0,-6 5 0 0 0,2 1-108 0 0,0 1 0 0 0,1 0 1 0 0,1 1-1 0 0,-1 0 1 0 0,2 0-1 0 0,0 1 0 0 0,1 0 1 0 0,-9 21-1 0 0,12-23 39 0 0,1 1-1 0 0,0 0 1 0 0,1 0 0 0 0,0 0 0 0 0,2 0-1 0 0,-1 0 1 0 0,1 1 0 0 0,1-1-1 0 0,0 0 1 0 0,5 24 0 0 0,-2-19-27 0 0,0 0-1 0 0,2 0 1 0 0,0-1 0 0 0,1 0 0 0 0,1 0 0 0 0,1 0 0 0 0,0-1 0 0 0,1 0-1 0 0,1 0 1 0 0,0-1 0 0 0,1-1 0 0 0,1 0 0 0 0,18 17 0 0 0,-26-27-123 0 0,1 0 1 0 0,0 0 0 0 0,0-1 0 0 0,0 0 0 0 0,0 0 0 0 0,0 0-1 0 0,0-1 1 0 0,1 1 0 0 0,0-2 0 0 0,-1 1 0 0 0,1 0 0 0 0,0-1-1 0 0,0 0 1 0 0,0 0 0 0 0,0-1 0 0 0,0 0 0 0 0,0 0 0 0 0,-1 0-1 0 0,1-1 1 0 0,0 0 0 0 0,0 0 0 0 0,9-3 0 0 0,6-4-1034 0 0,0-1 0 0 0,-1 0 1 0 0,0-2-1 0 0,31-21 0 0 0,11-7 733 0 0,-8 6 542 0 0,-43 25 39 0 0,0 0-1 0 0,0 1 0 0 0,1 1 0 0 0,0 0 1 0 0,25-9-1 0 0,-14 7 255 0 0,25-5 2216 0 0,-45 12-2366 0 0,-1 1 0 0 0,1 0 0 0 0,-1-1 1 0 0,1 1-1 0 0,-1 1 0 0 0,1-1 0 0 0,-1 0 0 0 0,1 0 0 0 0,-1 1 0 0 0,1 0 0 0 0,-1-1 1 0 0,1 1-1 0 0,-1 0 0 0 0,0 0 0 0 0,1 0 0 0 0,2 2 0 0 0,-5-1-123 0 0,1-1 0 0 0,0 0 0 0 0,0 0 0 0 0,-1 1 0 0 0,1-1 0 0 0,-1 0 0 0 0,1 1 0 0 0,-1-1-1 0 0,1 0 1 0 0,-1 1 0 0 0,0-1 0 0 0,0 1 0 0 0,0-1 0 0 0,0 1 0 0 0,0-1 0 0 0,0 0 0 0 0,0 1 0 0 0,-1 2 0 0 0,-6 26 364 0 0,-12 22 48 0 0,-32 57 1 0 0,44-96-487 0 0,-3 6-9 0 0,1 1 0 0 0,-10 31 0 0 0,17-46 0 0 0,1 0 1 0 0,0 0-1 0 0,0 0 0 0 0,0 1 0 0 0,0-1 1 0 0,1 0-1 0 0,0 0 0 0 0,0 1 0 0 0,1-1 0 0 0,-1 0 1 0 0,1 0-1 0 0,0 1 0 0 0,1-1 0 0 0,-1 0 1 0 0,5 9-1 0 0,-5-12 2 0 0,1 0 1 0 0,0 0-1 0 0,0 0 0 0 0,-1 0 1 0 0,1-1-1 0 0,0 1 0 0 0,1-1 1 0 0,-1 1-1 0 0,0-1 0 0 0,0 0 1 0 0,1 1-1 0 0,-1-1 0 0 0,1 0 1 0 0,-1-1-1 0 0,1 1 0 0 0,-1 0 1 0 0,1-1-1 0 0,-1 1 0 0 0,1-1 1 0 0,-1 0-1 0 0,1 0 0 0 0,0 0 1 0 0,2-1-1 0 0,6 1-1 0 0,0-1 1 0 0,0-1-1 0 0,0 0 1 0 0,12-4 0 0 0,-10 1-105 0 0,1 0 1 0 0,-1-1-1 0 0,0 0 1 0 0,-1-1 0 0 0,1 0-1 0 0,-2-1 1 0 0,1 0-1 0 0,-1-1 1 0 0,0-1 0 0 0,11-12-1 0 0,14-25-2933 0 0,-29 36 875 0 0,-1-1 0 0 0,7-17 0 0 0,-5 7-4201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5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12555 0 0,'0'0'2536'0'0,"-9"8"1137"0"0,-11 10-3014 0 0,4-2-546 0 0,1 1 0 0 0,-17 23 0 0 0,25-31-132 0 0,-10 15-73 0 0,1 0 0 0 0,2 2 0 0 0,0-1 0 0 0,2 2 1 0 0,1 0-1 0 0,1 0 0 0 0,-11 46 0 0 0,10-53-1840 0 0,5-12-1169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5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11506 0 0,'0'0'79'0'0,"1"-1"0"0"0,-1 1 1 0 0,0 0-1 0 0,1 0 0 0 0,-1 0 0 0 0,0 0 0 0 0,1 0 0 0 0,-1 0 0 0 0,0 0 0 0 0,1 0 0 0 0,-1 0 0 0 0,0 0 0 0 0,1 0 0 0 0,-1 0 0 0 0,0 0 0 0 0,1 0 0 0 0,-1 0 0 0 0,0 0 0 0 0,0 0 0 0 0,1 0 0 0 0,-1 0 0 0 0,0 1 0 0 0,1-1 0 0 0,-1 0 0 0 0,0 0 0 0 0,1 0 0 0 0,-1 1 0 0 0,0-1 0 0 0,0 0 0 0 0,0 0 0 0 0,1 0 0 0 0,-1 1 0 0 0,0-1 0 0 0,0 0 0 0 0,0 1 0 0 0,1-1 0 0 0,-1 0 0 0 0,0 0 0 0 0,0 1 0 0 0,0-1 0 0 0,0 0 0 0 0,0 1 0 0 0,0 0 0 0 0,5 15 264 0 0,1-1-1 0 0,0 1 1 0 0,1-1-1 0 0,1 0 1 0 0,0-1-1 0 0,11 14 1 0 0,9 18 166 0 0,-20-33-569 0 0,0 1 0 0 0,1-1 0 0 0,0-1 0 0 0,14 14 0 0 0,-23-25-25 0 0,0-1 0 0 0,0 0-1 0 0,1 1 1 0 0,-1-1-1 0 0,0 0 1 0 0,0 0 0 0 0,1 0-1 0 0,-1 1 1 0 0,0-1 0 0 0,0 0-1 0 0,1 0 1 0 0,-1 0-1 0 0,0 1 1 0 0,0-1 0 0 0,1 0-1 0 0,-1 0 1 0 0,0 0-1 0 0,1 0 1 0 0,-1 0 0 0 0,0 0-1 0 0,0 1 1 0 0,1-1-1 0 0,-1 0 1 0 0,0 0 0 0 0,1 0-1 0 0,-1 0 1 0 0,0 0-1 0 0,1 0 1 0 0,-1-1 0 0 0,0 1-1 0 0,1 0 1 0 0,-1 0-1 0 0,0 0 1 0 0,1 0 0 0 0,-1 0-1 0 0,0 0 1 0 0,0 0 0 0 0,1-1-1 0 0,-1 1 1 0 0,0 0-1 0 0,1-1 1 0 0,-1 1-438 0 0,1-1 0 0 0,-1 0 1 0 0,0 1-1 0 0,1-1 0 0 0,-1 0 0 0 0,0 0 1 0 0,0 0-1 0 0,1 1 0 0 0,-1-1 0 0 0,0 0 1 0 0,0 0-1 0 0,0 0 0 0 0,0 1 0 0 0,0-1 1 0 0,-1-1-1 0 0,0-4-3581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10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0 331 14011 0 0,'34'-9'4237'0'0,"-16"2"-3230"0"0,-8 4-656 0 0,1 0 1 0 0,-1-1 0 0 0,0-1-1 0 0,0 0 1 0 0,0 0 0 0 0,11-9 0 0 0,52-45 210 0 0,-27 20-464 0 0,-28 24-334 0 0,-1-1 0 0 0,19-22 0 0 0,6-13-3654 0 0,-10 12-3962 0 0,-17 21 1286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5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13915 0 0,'3'-1'190'0'0,"0"0"-1"0"0,0-1 1 0 0,0 1 0 0 0,0 0 0 0 0,0 0-1 0 0,0 1 1 0 0,0-1 0 0 0,0 1 0 0 0,1-1-1 0 0,-1 1 1 0 0,0 0 0 0 0,0 0 0 0 0,0 0-1 0 0,1 1 1 0 0,4 1 0 0 0,11-1 59 0 0,4-1-687 0 0,72-3 1520 0 0,-49-4-2881 0 0,-2-9-4661 0 0,-31 11 420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6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87 13123 0 0,'-1'-3'301'0'0,"-1"1"1"0"0,0 0-1 0 0,0-1 1 0 0,0 1-1 0 0,0 0 1 0 0,0 0-1 0 0,0 0 1 0 0,-1 0-1 0 0,1 1 1 0 0,0-1-1 0 0,-1 1 0 0 0,0-1 1 0 0,1 1-1 0 0,-1 0 1 0 0,0 0-1 0 0,0 0 1 0 0,0 0-1 0 0,1 1 1 0 0,-5-1-1 0 0,5 1-243 0 0,0 0 0 0 0,0 0-1 0 0,0 0 1 0 0,0 1 0 0 0,0-1 0 0 0,0 1-1 0 0,0 0 1 0 0,0-1 0 0 0,0 1-1 0 0,0 0 1 0 0,0 0 0 0 0,0 0-1 0 0,1 0 1 0 0,-1 0 0 0 0,0 1 0 0 0,1-1-1 0 0,-1 1 1 0 0,1-1 0 0 0,-1 1-1 0 0,1-1 1 0 0,0 1 0 0 0,0 0 0 0 0,0-1-1 0 0,0 1 1 0 0,0 0 0 0 0,0 0-1 0 0,0 0 1 0 0,0 3 0 0 0,-2 5-38 0 0,0 1 0 0 0,1-1-1 0 0,1 1 1 0 0,-1 0 0 0 0,2 0 0 0 0,0-1 0 0 0,0 1 0 0 0,1 0 0 0 0,0 0 0 0 0,1-1 0 0 0,0 1-1 0 0,6 17 1 0 0,3 2 28 0 0,0-1 0 0 0,2 0-1 0 0,19 29 1 0 0,-23-43 12 0 0,1 0 0 0 0,0 0 0 0 0,1-1 0 0 0,1 0 0 0 0,0-1 0 0 0,1-1 0 0 0,0 0 0 0 0,1 0 0 0 0,23 14 1 0 0,-27-20-7 0 0,1-1 0 0 0,-1 0 0 0 0,1 0 0 0 0,0-1 0 0 0,0 0 0 0 0,0-1 0 0 0,1-1 0 0 0,-1 1 0 0 0,1-2 0 0 0,-1 0 0 0 0,1 0 1 0 0,0-1-1 0 0,-1 0 0 0 0,1-1 0 0 0,18-4 0 0 0,-12 0 59 0 0,0 0 0 0 0,-1-2-1 0 0,1 0 1 0 0,-1-1 0 0 0,-1 0 0 0 0,0-2 0 0 0,0 0 0 0 0,-1 0 0 0 0,15-14-1 0 0,-12 7-24 0 0,1 0 0 0 0,-2-2 0 0 0,0 0 0 0 0,-2-1-1 0 0,0 0 1 0 0,14-26 0 0 0,-24 35-354 0 0,0 0-1 0 0,0 0 1 0 0,-1 0 0 0 0,0-1 0 0 0,-1 0 0 0 0,-1 0-1 0 0,0 0 1 0 0,0 0 0 0 0,-1 0 0 0 0,-1-19 0 0 0,-1 14-1293 0 0,-1 0 0 0 0,-6-25 0 0 0,3 22-2505 0 0,-13-32 0 0 0,5 24-1750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14739 0 0,'8'14'613'0'0,"0"0"0"0"0,-1 1-1 0 0,0 0 1 0 0,-1 0 0 0 0,4 19-1 0 0,15 83 1281 0 0,-2-6-1646 0 0,-11-69-153 0 0,23 53 0 0 0,-24-72-585 0 0,25 39 1 0 0,-24-41-1521 0 0,-3-5-1084 0 0,2-1-3553 0 0,-3-6 1105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6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9842 0 0,'13'-7'1119'0'0,"0"0"-1"0"0,0 1 1 0 0,1 1-1 0 0,0 1 1 0 0,24-6 0 0 0,-34 9-912 0 0,1 0 0 0 0,0 1 1 0 0,0-1-1 0 0,0 1 0 0 0,0 0 1 0 0,0 0-1 0 0,0 1 1 0 0,0-1-1 0 0,0 1 0 0 0,0 0 1 0 0,0 1-1 0 0,0-1 0 0 0,-1 1 1 0 0,1 0-1 0 0,0 0 1 0 0,-1 0-1 0 0,0 1 0 0 0,1-1 1 0 0,-1 1-1 0 0,4 4 0 0 0,-6-4-145 0 0,0-1 0 0 0,1 1 0 0 0,-1 0-1 0 0,-1 1 1 0 0,1-1 0 0 0,0 0-1 0 0,-1 0 1 0 0,0 1 0 0 0,1-1-1 0 0,-1 1 1 0 0,-1-1 0 0 0,1 1 0 0 0,0-1-1 0 0,-1 1 1 0 0,0-1 0 0 0,0 1-1 0 0,0 0 1 0 0,0-1 0 0 0,-1 5-1 0 0,-2 8 52 0 0,-1 0 0 0 0,-10 31 0 0 0,4-17 103 0 0,9-26-212 0 0,-21 84 102 0 0,20-76-128 0 0,0 0-1 0 0,1 0 0 0 0,0 0 1 0 0,1 0-1 0 0,1 17 1 0 0,0-28 9 0 0,-1 0 1 0 0,0 1 0 0 0,0-1-1 0 0,1 0 1 0 0,-1 1-1 0 0,1-1 1 0 0,-1 0 0 0 0,1 0-1 0 0,-1 1 1 0 0,1-1 0 0 0,0 0-1 0 0,0 0 1 0 0,-1 0 0 0 0,1 0-1 0 0,0 0 1 0 0,0 0 0 0 0,0 0-1 0 0,0 0 1 0 0,0 0 0 0 0,1 0-1 0 0,-1-1 1 0 0,2 2 0 0 0,0-1-5 0 0,-1 0 1 0 0,1-1-1 0 0,0 1 0 0 0,0-1 1 0 0,0 1-1 0 0,0-1 1 0 0,-1 0-1 0 0,1 0 0 0 0,0 0 1 0 0,4-1-1 0 0,4-1-42 0 0,0-1 1 0 0,0 0-1 0 0,0-1 0 0 0,15-7 0 0 0,-9 3-483 0 0,-2-1 0 0 0,1-1 0 0 0,-1 0-1 0 0,-1-1 1 0 0,0 0 0 0 0,25-27 0 0 0,-25 22-2519 0 0,0-2 0 0 0,21-36 0 0 0,-18 23-2759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6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9082 0 0,'1'0'333'0'0,"1"0"-1"0"0,-1 0 1 0 0,1 0 0 0 0,0 0-1 0 0,-1 0 1 0 0,1 1 0 0 0,0-1-1 0 0,-1 1 1 0 0,1-1 0 0 0,-1 1-1 0 0,1-1 1 0 0,-1 1 0 0 0,1 0-1 0 0,-1 0 1 0 0,1-1 0 0 0,1 3-1 0 0,-2-2-189 0 0,-1 0-1 0 0,1 0 0 0 0,0 0 0 0 0,-1 0 0 0 0,1 0 1 0 0,-1 0-1 0 0,1 0 0 0 0,-1 0 0 0 0,0 0 1 0 0,1 0-1 0 0,-1 1 0 0 0,0-1 0 0 0,0 0 0 0 0,0 0 1 0 0,0 0-1 0 0,0 1 0 0 0,0 1 0 0 0,-2 5-40 0 0,0 1 1 0 0,0-1-1 0 0,-1 0 0 0 0,0 0 0 0 0,-6 10 0 0 0,-1 3 196 0 0,-39 98-27 0 0,-31 82-2197 0 0,83-206 1107 0 0,-1-1 1 0 0,0 1-1 0 0,-1-1 1 0 0,1 0-1 0 0,-1 0 1 0 0,0 0-1 0 0,-1 0 1 0 0,1 0-1 0 0,-1 0 1 0 0,-1 0-1 0 0,1 0 1 0 0,-1 0-1 0 0,0 0 1 0 0,0 0-1 0 0,-3-6 1 0 0,-1 0-1927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6801 0 0,'-1'-1'292'0'0,"0"0"-1"0"0,1 0 0 0 0,-1 1 1 0 0,0-1-1 0 0,0 0 0 0 0,0 1 0 0 0,0-1 1 0 0,0 1-1 0 0,0-1 0 0 0,0 1 1 0 0,0 0-1 0 0,-1-1 0 0 0,1 1 0 0 0,0 0 1 0 0,0 0-1 0 0,0 0 0 0 0,0-1 0 0 0,0 1 1 0 0,0 0-1 0 0,-1 1 0 0 0,1-1 1 0 0,0 0-1 0 0,0 0 0 0 0,0 0 0 0 0,-2 1 1 0 0,2 0-151 0 0,0 0-1 0 0,1 0 1 0 0,-1 0 0 0 0,0 1 0 0 0,1-1 0 0 0,-1 0 0 0 0,1 0-1 0 0,-1 0 1 0 0,1 1 0 0 0,-1-1 0 0 0,1 0 0 0 0,0 0 0 0 0,0 1-1 0 0,0-1 1 0 0,0 0 0 0 0,0 1 0 0 0,0-1 0 0 0,0 2 0 0 0,1 6 93 0 0,0 0 1 0 0,0-1-1 0 0,1 1 0 0 0,1 0 1 0 0,3 10-1 0 0,0-7 31 0 0,1 0 0 0 0,0 0 0 0 0,1 0-1 0 0,1-1 1 0 0,-1-1 0 0 0,2 1 0 0 0,-1-1-1 0 0,21 15 1 0 0,-13-12-74 0 0,0 0 0 0 0,1-2 0 0 0,1 0 0 0 0,39 16 0 0 0,-57-27-166 0 0,1 1 1 0 0,0 0-1 0 0,0-1 0 0 0,-1 1 0 0 0,1-1 0 0 0,0 1 0 0 0,0-1 0 0 0,0 0 1 0 0,-1 0-1 0 0,1 0 0 0 0,0 0 0 0 0,0 0 0 0 0,0 0 0 0 0,0-1 0 0 0,-1 1 0 0 0,1 0 1 0 0,0-1-1 0 0,0 0 0 0 0,1 0 0 0 0,-2 1-43 0 0,-1-1-1 0 0,1 1 1 0 0,-1-1 0 0 0,0 1-1 0 0,1-1 1 0 0,-1 1 0 0 0,1-1-1 0 0,-1 1 1 0 0,0-1 0 0 0,1 1-1 0 0,-1-1 1 0 0,0 1 0 0 0,0-1-1 0 0,0 0 1 0 0,1 1 0 0 0,-1-1-1 0 0,0 1 1 0 0,0-1 0 0 0,0 0-1 0 0,0 1 1 0 0,0-2 0 0 0,0 1-201 0 0,0-1 1 0 0,-1 0-1 0 0,1 1 1 0 0,-1-1-1 0 0,1 0 0 0 0,-1 1 1 0 0,0-1-1 0 0,1 0 1 0 0,-1 1-1 0 0,-2-3 1 0 0,-2-4-1664 0 0,-1 0-1 0 0,0 1 1 0 0,-9-8 0 0 0,-10-6-7191 0 0,18 17 6752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4921 0 0,'11'-2'7699'0'0,"6"-1"-5838"0"0,25-4-2204 0 0,165-27 719 0 0,-120 13-3115 0 0,-56 13-1286 0 0,2-2-1260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7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3 16964 0 0,'-1'0'128'0'0,"1"0"0"0"0,-1-1 1 0 0,0 1-1 0 0,0-1 1 0 0,0 1-1 0 0,1 0 0 0 0,-1 0 1 0 0,0-1-1 0 0,0 1 0 0 0,0 0 1 0 0,0 0-1 0 0,0 0 1 0 0,0 0-1 0 0,1 0 0 0 0,-1 0 1 0 0,0 0-1 0 0,0 1 0 0 0,0-1 1 0 0,0 0-1 0 0,0 0 1 0 0,1 1-1 0 0,-1-1 0 0 0,-1 1 1 0 0,1 0-96 0 0,0 0 1 0 0,1-1 0 0 0,0 1-1 0 0,-1 0 1 0 0,1 0 0 0 0,-1 0 0 0 0,1 0-1 0 0,0 0 1 0 0,0 0 0 0 0,-1 0-1 0 0,1-1 1 0 0,0 1 0 0 0,0 0-1 0 0,0 0 1 0 0,0 0 0 0 0,0 0-1 0 0,0 0 1 0 0,1 1 0 0 0,1 7-20 0 0,0 0 1 0 0,0-1 0 0 0,6 14 0 0 0,-7-21 77 0 0,16 37 521 0 0,27 43-1 0 0,-9-19-174 0 0,2 9-61 0 0,130 281 1410 0 0,-51 12-881 0 0,-97-281-826 0 0,-4 1 1 0 0,7 127 0 0 0,-20-150-28 0 0,-3 1 1 0 0,-2-1 0 0 0,-3 0-1 0 0,-3 0 1 0 0,-31 111 0 0 0,23-121-10 0 0,-2 0 0 0 0,-2-1 0 0 0,-55 91 1 0 0,29-71-68 0 0,-2-2 0 0 0,-106 111 0 0 0,67-92-1289 0 0,-126 95 0 0 0,37-61-2805 0 0,54-50-1627 0 0,20-17-2539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559 180 9618 0 0,'15'-22'4297'0'0,"-13"20"-3878"0"0,0-1 0 0 0,0 1 0 0 0,0-1 1 0 0,-1 1-1 0 0,1-1 0 0 0,-1 0 0 0 0,2-4 0 0 0,-3 6-312 0 0,0 0 1 0 0,0-1 0 0 0,0 1 0 0 0,0 0 0 0 0,0-1 0 0 0,0 1 0 0 0,0-1-1 0 0,0 1 1 0 0,0 0 0 0 0,-1-1 0 0 0,1 1 0 0 0,-1 0 0 0 0,1 0-1 0 0,-1-1 1 0 0,1 1 0 0 0,-1 0 0 0 0,0 0 0 0 0,0 0 0 0 0,1-1 0 0 0,-1 1-1 0 0,-1-1 1 0 0,-31-44 1922 0 0,27 40-1791 0 0,0-1 0 0 0,0 1 0 0 0,-1 0 0 0 0,0 1-1 0 0,0-1 1 0 0,-10-5 0 0 0,14 10-206 0 0,0-1-1 0 0,-1 1 1 0 0,1 0-1 0 0,0-1 1 0 0,0 2-1 0 0,-1-1 1 0 0,1 0-1 0 0,-1 1 1 0 0,1-1-1 0 0,-1 1 1 0 0,1 0-1 0 0,-1 0 1 0 0,1 0-1 0 0,-1 1 1 0 0,1-1-1 0 0,0 1 1 0 0,-1 0-1 0 0,-5 2 1 0 0,-11 5-42 0 0,2 1 1 0 0,-1 0 0 0 0,1 2-1 0 0,0 0 1 0 0,1 1 0 0 0,1 1-1 0 0,-18 17 1 0 0,2 3-90 0 0,-49 64-1 0 0,66-76 48 0 0,2 1 0 0 0,0 0-1 0 0,1 1 1 0 0,-15 42 0 0 0,10-12-6 0 0,3 1 1 0 0,1 1 0 0 0,-6 70-1 0 0,16-83 37 0 0,1 1 1 0 0,2-1-1 0 0,2 0 0 0 0,15 84 1 0 0,-12-106-55 0 0,0 1 0 0 0,1-1 0 0 0,2 0 0 0 0,0 0 0 0 0,1-1 1 0 0,20 34-1 0 0,-22-43 33 0 0,1 0 1 0 0,0-1 0 0 0,0 1-1 0 0,1-2 1 0 0,0 1 0 0 0,0-1-1 0 0,1-1 1 0 0,0 1 0 0 0,0-2-1 0 0,1 1 1 0 0,0-2 0 0 0,0 1-1 0 0,14 3 1 0 0,-9-4-29 0 0,0 0 0 0 0,0-2-1 0 0,0 0 1 0 0,1-1 0 0 0,-1 0 0 0 0,1-2 0 0 0,-1 0-1 0 0,1 0 1 0 0,0-2 0 0 0,-1 0 0 0 0,0-1 0 0 0,0-1-1 0 0,29-9 1 0 0,-30 6-965 0 0,1 0 0 0 0,-1 0 0 0 0,15-12 0 0 0,-15 9-1395 0 0,-1-1 1 0 0,-1 0-1 0 0,13-14 1 0 0,-5 3-2827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1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12739 0 0,'1'5'254'0'0,"0"0"-1"0"0,0 0 1 0 0,1-1 0 0 0,0 1 0 0 0,0 0 0 0 0,0-1 0 0 0,0 1 0 0 0,5 5 0 0 0,3 9 528 0 0,3 14-112 0 0,-1 2-1 0 0,-2-1 1 0 0,-1 2-1 0 0,4 38 1 0 0,5 19-286 0 0,-14-74-634 0 0,-1-1 0 0 0,0 1 1 0 0,-1-1-1 0 0,-1 1 1 0 0,-1-1-1 0 0,-4 32 0 0 0,5-44-3979 0 0,8-21-6787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11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1 259 12963 0 0,'4'5'928'0'0,"0"1"1"0"0,0-1-1 0 0,0 1 1 0 0,4 10 0 0 0,8 11 369 0 0,19 23 642 0 0,-14-19-892 0 0,1-1 0 0 0,50 51 0 0 0,-47-53-768 0 0,-15-17-184 0 0,0 0-1 0 0,0 0 0 0 0,24 17 1 0 0,-32-26-39 0 0,1-1 0 0 0,-1 1 0 0 0,0-1 0 0 0,1 0 0 0 0,-1 1 0 0 0,1-1 0 0 0,-1 0 0 0 0,1-1 0 0 0,0 1 0 0 0,-1 0-1 0 0,1-1 1 0 0,0 1 0 0 0,-1-1 0 0 0,1 0 0 0 0,0 0 0 0 0,0 0 0 0 0,-1 0 0 0 0,1-1 0 0 0,0 1 0 0 0,0-1 0 0 0,-1 1 0 0 0,1-1 0 0 0,-1 0 0 0 0,1 0 0 0 0,-1 0 0 0 0,5-3 0 0 0,-3 1 75 0 0,-1 0 0 0 0,0 0 0 0 0,0-1 0 0 0,0 1-1 0 0,0-1 1 0 0,-1 1 0 0 0,1-1 0 0 0,-1 0 0 0 0,0 0 0 0 0,0 0 0 0 0,2-9-1 0 0,0 2 41 0 0,-1-1 0 0 0,0 1 0 0 0,1-17 0 0 0,-3 13-145 0 0,-1 1-1 0 0,-1-1 0 0 0,0 1 1 0 0,-1-1-1 0 0,-5-20 1 0 0,-26-72-14 0 0,21 73 70 0 0,-22-55-198 0 0,1 2-1561 0 0,16 27-3679 0 0,17 50 1640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12083 0 0,'2'36'4410'0'0,"-5"15"-3836"0"0,-2 0 1 0 0,-13 57-1 0 0,10-68-490 0 0,1 3-10 0 0,3-12-49 0 0,-1-1-1 0 0,-2 0 0 0 0,-1-1 1 0 0,-21 52-1 0 0,25-74-181 0 0,0 0 1 0 0,0-1-1 0 0,-1 0 1 0 0,-7 9-1 0 0,11-13-234 0 0,-1 0 0 0 0,0-1 0 0 0,1 1-1 0 0,-1-1 1 0 0,0 1 0 0 0,0-1 0 0 0,0 1-1 0 0,0-1 1 0 0,0 0 0 0 0,0 0 0 0 0,0 0-1 0 0,-1 0 1 0 0,1 0 0 0 0,0-1 0 0 0,0 1-1 0 0,-1-1 1 0 0,1 1 0 0 0,-5-1 0 0 0,0-2-2833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10162 0 0,'0'0'115'0'0,"0"-1"-1"0"0,0 1 1 0 0,0 0-1 0 0,0 0 1 0 0,0-1-1 0 0,0 1 1 0 0,0 0-1 0 0,0-1 1 0 0,0 1-1 0 0,0 0 1 0 0,0-1 0 0 0,0 1-1 0 0,0 0 1 0 0,0 0-1 0 0,0-1 1 0 0,0 1-1 0 0,0 0 1 0 0,0-1-1 0 0,1 1 1 0 0,-1 0-1 0 0,0 0 1 0 0,0-1-1 0 0,0 1 1 0 0,0 0-1 0 0,1 0 1 0 0,-1-1-1 0 0,0 1 1 0 0,0 0-1 0 0,0 0 1 0 0,1 0 0 0 0,-1-1-1 0 0,0 1 1 0 0,0 0-1 0 0,1 0 1 0 0,-1 0-1 0 0,0 0 1 0 0,1 0-1 0 0,-1 0 1 0 0,0-1-1 0 0,1 1 1 0 0,12 9 1523 0 0,15 23-1591 0 0,-25-28 344 0 0,12 12-40 0 0,1 0 0 0 0,33 25-1 0 0,-34-30-267 0 0,-1 1-1 0 0,0 0 0 0 0,0 1 0 0 0,18 25 0 0 0,-29-33-240 0 0,8 13 439 0 0,-10-18-385 0 0,-1 1 0 0 0,0-1 1 0 0,0 1-1 0 0,0-1 0 0 0,1 0 0 0 0,-1 1 0 0 0,0-1 0 0 0,0 1 0 0 0,1-1 0 0 0,-1 0 0 0 0,0 1 0 0 0,0-1 0 0 0,1 0 0 0 0,-1 1 0 0 0,1-1 0 0 0,-1 0 0 0 0,0 0 0 0 0,1 1 0 0 0,-1-1 1 0 0,1 0-1 0 0,-1 0 0 0 0,0 0 0 0 0,1 0 0 0 0,-1 0 0 0 0,1 1 0 0 0,-1-1 0 0 0,1 0 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2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8682 0 0,'67'-5'6594'0'0,"-34"-1"-6509"0"0,0-1 0 0 0,57-20 0 0 0,-36 1-4022 0 0,-32 14-1536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111 233 9978 0 0,'-2'-4'590'0'0,"0"0"1"0"0,0 0-1 0 0,-1 0 1 0 0,0 0-1 0 0,1 0 0 0 0,-1 1 1 0 0,0-1-1 0 0,-1 1 0 0 0,-5-5 1 0 0,8 7-488 0 0,-1 0 1 0 0,1 0-1 0 0,-1 1 1 0 0,0-1-1 0 0,1 1 0 0 0,-1-1 1 0 0,1 1-1 0 0,-1-1 1 0 0,0 1-1 0 0,1 0 1 0 0,-1 0-1 0 0,0 0 1 0 0,1 0-1 0 0,-1 0 1 0 0,0 0-1 0 0,1 1 1 0 0,-1-1-1 0 0,0 0 1 0 0,1 1-1 0 0,-1-1 1 0 0,0 1-1 0 0,1 0 1 0 0,-1-1-1 0 0,1 1 1 0 0,-1 0-1 0 0,1 0 1 0 0,0 0-1 0 0,-1 0 0 0 0,1 0 1 0 0,-2 2-1 0 0,0 0-91 0 0,1 1 0 0 0,-1-1 0 0 0,0 1 0 0 0,1-1-1 0 0,0 1 1 0 0,0 0 0 0 0,0 0 0 0 0,0 0-1 0 0,1 0 1 0 0,-1 0 0 0 0,1 1 0 0 0,0-1-1 0 0,1 0 1 0 0,-1 1 0 0 0,1-1 0 0 0,-1 6 0 0 0,1 10-16 0 0,1 1 1 0 0,4 21 0 0 0,-5-38 8 0 0,5 22 39 0 0,1-1 0 0 0,0 0-1 0 0,2-1 1 0 0,1 0 0 0 0,1 0 0 0 0,1-1-1 0 0,1 0 1 0 0,1-1 0 0 0,1 0-1 0 0,1-1 1 0 0,35 37 0 0 0,-43-51 2 0 0,1 1 0 0 0,0-2 0 0 0,1 1 0 0 0,0-2 1 0 0,0 1-1 0 0,0-1 0 0 0,1 0 0 0 0,-1-1 1 0 0,1 0-1 0 0,0-1 0 0 0,1 0 0 0 0,-1 0 0 0 0,0-1 1 0 0,1 0-1 0 0,-1-1 0 0 0,1 0 0 0 0,0-1 1 0 0,-1 0-1 0 0,1-1 0 0 0,0 0 0 0 0,13-4 1 0 0,-3 0 150 0 0,-1-1 1 0 0,0-1 0 0 0,0 0-1 0 0,0-2 1 0 0,-1 0 0 0 0,-1-2-1 0 0,1 0 1 0 0,-2-1 0 0 0,28-24 0 0 0,-19 14 8 0 0,-1-2 1 0 0,-1-1-1 0 0,-1-2 1 0 0,26-38-1 0 0,-39 49-180 0 0,0-1-1 0 0,-1 0 0 0 0,0-1 0 0 0,-2 0 1 0 0,0-1-1 0 0,-1 1 0 0 0,-1-1 1 0 0,-1 0-1 0 0,3-23 0 0 0,-5 19-343 0 0,-1 0-1 0 0,-1 0 0 0 0,-5-40 1 0 0,3 52-710 0 0,-1 0 0 0 0,0 0 0 0 0,-7-19 0 0 0,7 23-423 0 0,-1 0 0 0 0,0 0 0 0 0,0 1 0 0 0,0 0 0 0 0,-1 0 0 0 0,-7-9 0 0 0,-1 4-4310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16259 0 0,'8'20'921'0'0,"17"32"0"0"0,-15-33-98 0 0,13 34 1 0 0,-5 8 31 0 0,9 71-1 0 0,-5-24-742 0 0,14 88-492 0 0,-33-153-3651 0 0,-1-1-3968 0 0,-2-30 1753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14083 0 0,'13'48'2104'0'0,"22"54"1"0"0,-8-27-394 0 0,-25-68-1580 0 0,13 32 217 0 0,-14-36-330 0 0,0-1-1 0 0,1 1 1 0 0,-1-1-1 0 0,0 0 1 0 0,1 0 0 0 0,-1 0-1 0 0,1 0 1 0 0,0 0 0 0 0,0 0-1 0 0,0 0 1 0 0,0 0-1 0 0,3 1 1 0 0,-5-3-38 0 0,0 1 1 0 0,0-1-1 0 0,1 0 0 0 0,-1 0 1 0 0,0 0-1 0 0,0 0 1 0 0,0 0-1 0 0,0 0 0 0 0,1 0 1 0 0,-1 0-1 0 0,0 0 0 0 0,0 0 1 0 0,0 0-1 0 0,1 0 0 0 0,-1 0 1 0 0,0 0-1 0 0,0 0 0 0 0,0 0 1 0 0,0 0-1 0 0,1 0 0 0 0,-1 0 1 0 0,0 0-1 0 0,0 0 0 0 0,0 0 1 0 0,0 0-1 0 0,1-1 1 0 0,-1 1-1 0 0,0 0 0 0 0,0 0 1 0 0,0 0-1 0 0,0 0 0 0 0,0 0 1 0 0,1 0-1 0 0,-1-1 0 0 0,0 1 1 0 0,0 0-1 0 0,0 0 0 0 0,0 0 1 0 0,2-11-1724 0 0,-3-15-2922 0 0,1 22 3464 0 0,-2-13-3813 0 0,-1-2-276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26 9138 0 0,'0'-7'961'0'0,"0"-9"4854"0"0,-5 14-2973 0 0,-3 8-1386 0 0,1 1-869 0 0,3-4-483 0 0,1 0 1 0 0,0 0-1 0 0,0 1 1 0 0,0-1 0 0 0,1 1-1 0 0,-1 0 1 0 0,-2 6-1 0 0,-14 37-10 0 0,2 2-1 0 0,-18 83 1 0 0,14-47-163 0 0,18-73 49 0 0,2-9-27 0 0,1 1 0 0 0,-1 0 0 0 0,0 0 0 0 0,-1-1-1 0 0,1 1 1 0 0,-1-1 0 0 0,1 1 0 0 0,-1-1-1 0 0,-3 4 1 0 0,5-7-50 0 0,0 0 0 0 0,-1 0-1 0 0,1 0 1 0 0,0 0 0 0 0,-1-1-1 0 0,1 1 1 0 0,0 0-1 0 0,-1 0 1 0 0,1 0 0 0 0,0-1-1 0 0,-1 1 1 0 0,1 0 0 0 0,0-1-1 0 0,0 1 1 0 0,0 0 0 0 0,-1-1-1 0 0,1 1 1 0 0,0 0 0 0 0,0-1-1 0 0,0 1 1 0 0,0 0 0 0 0,-1-1-1 0 0,1 1 1 0 0,0 0 0 0 0,0-1-1 0 0,0 1 1 0 0,0-1 0 0 0,0 1-1 0 0,0 0 1 0 0,0-1 0 0 0,0 0-1 0 0,-4-20-1547 0 0,3 16 916 0 0,-18-118-9967 0 0,16 110 7430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6401 0 0,'5'22'8761'0'0,"5"3"-7648"0"0,14 26 1 0 0,-6-21-489 0 0,0 0 0 0 0,26 29 0 0 0,-33-46-517 0 0,0 0-1 0 0,1-1 1 0 0,0-1-1 0 0,1 0 0 0 0,0 0 1 0 0,22 12-1 0 0,-33-22-78 0 0,-1 0 0 0 0,1 0 1 0 0,0 0-1 0 0,-1-1 0 0 0,1 1 0 0 0,0-1 0 0 0,-1 1 0 0 0,1-1 0 0 0,0 0 0 0 0,3 1 0 0 0,-5-1-74 0 0,1 0 0 0 0,-1 0 0 0 0,1 0 0 0 0,-1-1 0 0 0,0 1 0 0 0,1 0-1 0 0,-1 0 1 0 0,1 0 0 0 0,-1 0 0 0 0,1-1 0 0 0,-1 1 0 0 0,0 0 0 0 0,1 0-1 0 0,-1-1 1 0 0,1 1 0 0 0,-1 0 0 0 0,0-1 0 0 0,1 1 0 0 0,-1 0 0 0 0,0-1 0 0 0,0 1-1 0 0,1-1 1 0 0,-1 1 0 0 0,0-1 0 0 0,1 0 0 0 0,-1-1-345 0 0,0-1 1 0 0,1 1-1 0 0,-1-1 1 0 0,0 0-1 0 0,-1 1 1 0 0,1-1-1 0 0,0 0 1 0 0,-1 1-1 0 0,1-1 1 0 0,-1 1-1 0 0,0-1 1 0 0,-1-3-1 0 0,-4-8-1618 0 0,0 1 1 0 0,-1 0-1 0 0,0 1 0 0 0,-17-22 1 0 0,14 22-1190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6633 0 0,'9'5'6602'0'0,"16"1"-4746"0"0,-11-4-1674 0 0,0 0 0 0 0,0-1-1 0 0,0 0 1 0 0,0-1 0 0 0,1-1 0 0 0,-1-1-1 0 0,0 0 1 0 0,17-4 0 0 0,-17 2-1425 0 0,1-1 0 0 0,-2 0 1 0 0,1-1-1 0 0,19-11 0 0 0,-14 5-5157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4:58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22 17948 0 0,'-1'-1'107'0'0,"0"-1"1"0"0,1 1-1 0 0,-1 0 0 0 0,0-1 1 0 0,0 1-1 0 0,0 0 1 0 0,0-1-1 0 0,0 1 0 0 0,0 0 1 0 0,0 0-1 0 0,-1 0 0 0 0,1 0 1 0 0,0 0-1 0 0,-1 0 1 0 0,1 0-1 0 0,0 0 0 0 0,-1 1 1 0 0,1-1-1 0 0,-3 0 1 0 0,3 1-80 0 0,-1 1 1 0 0,0-1 0 0 0,0 1 0 0 0,0-1 0 0 0,1 1 0 0 0,-1 0 0 0 0,0-1 0 0 0,1 1 0 0 0,-1 0 0 0 0,0 0 0 0 0,1 0-1 0 0,-1 1 1 0 0,1-1 0 0 0,0 0 0 0 0,-1 1 0 0 0,-1 1 0 0 0,-14 17-11 0 0,0 0-1 0 0,2 1 1 0 0,0 0-1 0 0,1 1 1 0 0,2 1 0 0 0,0 0-1 0 0,-16 47 1 0 0,5 1-119 0 0,-20 107 0 0 0,20-48 193 0 0,6 2 0 0 0,6 0 1 0 0,10 242-1 0 0,5-308-112 0 0,3-1 0 0 0,4 1-1 0 0,2-2 1 0 0,34 103 0 0 0,-36-135 28 0 0,2-2 1 0 0,1 0 0 0 0,1 0-1 0 0,2-2 1 0 0,1 1 0 0 0,1-2-1 0 0,1-1 1 0 0,1 0 0 0 0,1-2-1 0 0,2-1 1 0 0,28 23 0 0 0,-15-20 19 0 0,0-2 1 0 0,1-2 0 0 0,1-2-1 0 0,1-1 1 0 0,1-2 0 0 0,1-2-1 0 0,0-1 1 0 0,56 9 0 0 0,-35-11-805 0 0,102 4 1 0 0,61-20-4659 0 0,-124-6-1295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11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16123 0 0,'1'-17'5475'0'0,"-1"11"-3048"0"0,0 12-953 0 0,2 10-1465 0 0,1 0 0 0 0,0 0 0 0 0,1-1 0 0 0,9 22 0 0 0,-7-16-14 0 0,4 6-254 0 0,2 0 1 0 0,0 0-1 0 0,2-1 0 0 0,22 33 1 0 0,-4-15-379 0 0,53 58 1 0 0,-74-89 624 0 0,2-1 0 0 0,-1-1 0 0 0,2 0 0 0 0,-1-1 0 0 0,2 0 0 0 0,-1-1 1 0 0,1-1-1 0 0,1 0 0 0 0,30 11 0 0 0,-38-16 1 0 0,0-1 1 0 0,1 0 0 0 0,-1-1-1 0 0,1 1 1 0 0,-1-2-1 0 0,1 1 1 0 0,-1-1 0 0 0,1 0-1 0 0,-1-1 1 0 0,1 0-1 0 0,-1 0 1 0 0,0-1 0 0 0,1 0-1 0 0,-1-1 1 0 0,0 0-1 0 0,0 0 1 0 0,-1 0 0 0 0,1-1-1 0 0,-1 0 1 0 0,1-1-1 0 0,10-9 1 0 0,-7 5-520 0 0,-1-1 0 0 0,0 0 0 0 0,-1-1 0 0 0,0 0 0 0 0,9-13 0 0 0,-11 12-1554 0 0,-1 0 0 0 0,10-25 0 0 0,-8 15-4180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03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9 14739 0 0,'0'-1'119'0'0,"0"1"-1"0"0,0 0 1 0 0,0-1-1 0 0,0 1 1 0 0,0-1-1 0 0,0 1 1 0 0,-1 0-1 0 0,1-1 1 0 0,0 1-1 0 0,0 0 1 0 0,0 0-1 0 0,0-1 1 0 0,-1 1-1 0 0,1 0 1 0 0,0-1-1 0 0,0 1 1 0 0,0 0-1 0 0,-1 0 1 0 0,1-1-1 0 0,0 1 1 0 0,-1 0-1 0 0,1 0 1 0 0,0 0-1 0 0,0-1 1 0 0,-1 1-1 0 0,1 0 1 0 0,0 0-1 0 0,-1 0 1 0 0,1 0-1 0 0,0 0 1 0 0,-1 0-1 0 0,1 0 1 0 0,0 0-1 0 0,-1 0 1 0 0,1 0-1 0 0,0 0 1 0 0,-1 0-1 0 0,1 0 1 0 0,-1 0-1 0 0,1 0 1 0 0,0 0-1 0 0,-1 0 0 0 0,1 0 1 0 0,0 0-1 0 0,0 0 1 0 0,-1 1-1 0 0,1-1 1 0 0,0 0-1 0 0,-1 0 1 0 0,1 1-1 0 0,-11 3 407 0 0,7-3-456 0 0,1 0 0 0 0,0 1 0 0 0,0 0 0 0 0,0-1 0 0 0,1 1 0 0 0,-1 0 0 0 0,0 1-1 0 0,1-1 1 0 0,-1 0 0 0 0,1 1 0 0 0,0-1 0 0 0,-3 4 0 0 0,-22 38 159 0 0,20-32-217 0 0,-35 65-14 0 0,4 1-1 0 0,-50 150 1 0 0,-24 176 113 0 0,93-318-73 0 0,4 1-1 0 0,3 0 1 0 0,5 1-1 0 0,5 151 1 0 0,7-178-67 0 0,3-1-1 0 0,3 0 1 0 0,2-1 0 0 0,3-1-1 0 0,2 0 1 0 0,2-1-1 0 0,33 62 1 0 0,-38-91-28 0 0,1-1-1 0 0,1-1 0 0 0,1-1 1 0 0,1 0-1 0 0,2-2 0 0 0,0 0 1 0 0,2-1-1 0 0,0-1 0 0 0,1-1 1 0 0,1-2-1 0 0,1 0 1 0 0,34 17-1 0 0,-27-19-418 0 0,0-1 0 0 0,2-1 1 0 0,-1-2-1 0 0,2-2 0 0 0,-1-1 0 0 0,1-1 1 0 0,1-3-1 0 0,-1 0 0 0 0,1-3 0 0 0,40-2 1 0 0,55-12-5883 0 0,-68 0 131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0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368 186 9218 0 0,'2'-3'546'0'0,"1"0"1"0"0,-1 1-1 0 0,1-1 0 0 0,-1 1 0 0 0,1-1 1 0 0,4-2-1 0 0,-5 4-311 0 0,-1 1 0 0 0,1-1 0 0 0,-1 0 0 0 0,1 0 0 0 0,-1 0 0 0 0,0 0-1 0 0,0 0 1 0 0,1 0 0 0 0,-1-1 0 0 0,0 1 0 0 0,0 0 0 0 0,0-1 0 0 0,0 1 0 0 0,-1 0 0 0 0,1-1 0 0 0,0 1 0 0 0,0-1 0 0 0,-1 0 0 0 0,1 1 0 0 0,-1-1 0 0 0,0 1 0 0 0,1-1-1 0 0,-1 0 1 0 0,0 1 0 0 0,0-1 0 0 0,0 0 0 0 0,0-2 0 0 0,-2-1 33 0 0,1 0 0 0 0,-1 1 1 0 0,0-1-1 0 0,0 1 0 0 0,0 0 0 0 0,-1-1 0 0 0,0 1 0 0 0,1 0 0 0 0,-1 0 1 0 0,-1 1-1 0 0,1-1 0 0 0,-1 1 0 0 0,1-1 0 0 0,-1 1 0 0 0,-5-3 0 0 0,-5-4 169 0 0,-1 1-1 0 0,-31-15 1 0 0,41 21-421 0 0,0 1 1 0 0,-1 0-1 0 0,1 0 0 0 0,-1 1 1 0 0,1 0-1 0 0,-1 0 0 0 0,0 0 1 0 0,1 0-1 0 0,-1 1 0 0 0,0 0 1 0 0,0 0-1 0 0,1 1 0 0 0,-1-1 1 0 0,0 1-1 0 0,1 1 0 0 0,-1-1 1 0 0,1 1-1 0 0,-1 0 0 0 0,1 0 1 0 0,-9 5-1 0 0,5-1-40 0 0,-1 1 1 0 0,1 0-1 0 0,0 1 1 0 0,1 0-1 0 0,-1 1 0 0 0,2-1 1 0 0,-1 1-1 0 0,1 1 0 0 0,-6 11 1 0 0,1 1-21 0 0,1 0 0 0 0,1 1 0 0 0,2 0 0 0 0,0 0 0 0 0,1 1 0 0 0,1 0 0 0 0,2 0 0 0 0,0 0 0 0 0,1 1 0 0 0,2-1 0 0 0,1 1 0 0 0,0-1 0 0 0,2 1 0 0 0,1-1 0 0 0,1 1 0 0 0,8 27 0 0 0,-9-42-53 0 0,1 0 0 0 0,0 0 1 0 0,0 0-1 0 0,1-1 1 0 0,0 0-1 0 0,1 0 1 0 0,0 0-1 0 0,1-1 1 0 0,-1 0-1 0 0,1 0 0 0 0,1-1 1 0 0,0 0-1 0 0,0 0 1 0 0,0 0-1 0 0,1-1 1 0 0,0-1-1 0 0,0 1 0 0 0,0-2 1 0 0,1 1-1 0 0,-1-1 1 0 0,1 0-1 0 0,0-1 1 0 0,1-1-1 0 0,-1 1 1 0 0,0-1-1 0 0,1-1 0 0 0,-1 0 1 0 0,1-1-1 0 0,-1 0 1 0 0,1 0-1 0 0,19-4 1 0 0,-6-1-859 0 0,-1 0 0 0 0,0-2 1 0 0,38-16-1 0 0,-43 14-2148 0 0,1 0 0 0 0,23-18 1 0 0,-20 11-2419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0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13187 0 0,'1'5'3189'0'0,"6"10"-2810"0"0,-2-5 154 0 0,-2 4 57 0 0,0 0 0 0 0,0 0 0 0 0,-1 0 0 0 0,-1 1 0 0 0,0-1 0 0 0,-3 27 0 0 0,1-22-546 0 0,1 1-1 0 0,0-1 1 0 0,4 22 0 0 0,4-5-105 0 0,20 53 1 0 0,-9-36-2393 0 0,-13-33-2051 0 0,-6-6-2291 0 0,-3-3 1067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0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 3345 0 0,'-3'-15'15004'0'0,"3"15"-14882"0"0,0 0 0 0 0,0 0 1 0 0,0 0-1 0 0,0 0 0 0 0,-1 0 1 0 0,1 0-1 0 0,0 0 0 0 0,0 0 1 0 0,0 0-1 0 0,0 0 0 0 0,0 0 1 0 0,-1 0-1 0 0,1 0 0 0 0,0 0 1 0 0,0 0-1 0 0,0 0 0 0 0,1 5 33 0 0,0-1-1 0 0,0 1 0 0 0,0 0 0 0 0,-1 0 1 0 0,1 0-1 0 0,-1 0 0 0 0,-1 0 0 0 0,1 5 1 0 0,0 107 77 0 0,1-50-206 0 0,0-8-18 0 0,2 1 0 0 0,3-1 0 0 0,3 0 0 0 0,16 57 0 0 0,-14-71 51 0 0,-3-11-103 0 0,1 0 0 0 0,2 0 0 0 0,1-1 0 0 0,20 39 0 0 0,-27-64 25 0 0,0 0 1 0 0,0 0 0 0 0,0 0-1 0 0,1-1 1 0 0,0 0 0 0 0,1 0 0 0 0,0-1-1 0 0,0 0 1 0 0,0 0 0 0 0,0 0-1 0 0,1-1 1 0 0,0 0 0 0 0,0 0 0 0 0,1-1-1 0 0,-1 0 1 0 0,1-1 0 0 0,0 0-1 0 0,0 0 1 0 0,0-1 0 0 0,0 0 0 0 0,10 0-1 0 0,-6-1 37 0 0,0-1-1 0 0,0-1 0 0 0,0 0 0 0 0,0-1 1 0 0,0 0-1 0 0,0-1 0 0 0,0 0 0 0 0,-1-1 1 0 0,0-1-1 0 0,23-11 0 0 0,-13 4-244 0 0,-2-1 1 0 0,1 0-1 0 0,-2-1 0 0 0,0-2 0 0 0,18-17 0 0 0,-33 28-415 0 0,1 0-1 0 0,-1 0 0 0 0,0-1 0 0 0,3-6 1 0 0,9-25-5983 0 0,-12 20 676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0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8362 0 0,'2'0'197'0'0,"-1"0"1"0"0,0 1 0 0 0,0-1-1 0 0,1 0 1 0 0,-1 1 0 0 0,0-1-1 0 0,0 1 1 0 0,0-1 0 0 0,0 1-1 0 0,0 0 1 0 0,0-1 0 0 0,2 3-1 0 0,-2-2 60 0 0,0 0 0 0 0,0-1 0 0 0,1 1 0 0 0,-1 0 0 0 0,0 0-1 0 0,1-1 1 0 0,-1 1 0 0 0,0 0 0 0 0,1-1 0 0 0,-1 1 0 0 0,1-1-1 0 0,-1 0 1 0 0,3 1 0 0 0,11-3 337 0 0,1-1 1 0 0,-1 0-1 0 0,0-1 0 0 0,-1-1 0 0 0,1 0 1 0 0,25-14-1 0 0,-14 8-304 0 0,3-2-353 0 0,90-41 973 0 0,-100 44-1833 0 0,-1 0 0 0 0,0-2-1 0 0,0 0 1 0 0,15-15-1 0 0,-12 4-5493 0 0,-12 11 764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0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7666 0 0,'3'2'5579'0'0,"10"8"-5540"0"0,-8-6 253 0 0,0-1 1 0 0,0 0-1 0 0,0 0 0 0 0,0-1 0 0 0,0 0 0 0 0,0 0 1 0 0,1 0-1 0 0,-1 0 0 0 0,1-1 0 0 0,-1 0 0 0 0,8 1 1 0 0,10-1-89 0 0,35-1 0 0 0,-22-1-167 0 0,63-2-3502 0 0,-86 2 1435 0 0,9 1-3750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0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12427 0 0,'77'362'3949'0'0,"-69"-333"-3897"0"0,-5-15 9 0 0,-1-1 0 0 0,0 0 0 0 0,0 17 0 0 0,-2-30-85 0 0,0 0 1 0 0,0 0 0 0 0,0 1-1 0 0,0-1 1 0 0,0 0 0 0 0,0 0-1 0 0,0 0 1 0 0,0 0 0 0 0,0 0-1 0 0,0 0 1 0 0,0 0 0 0 0,0 0-1 0 0,0 0 1 0 0,0 0 0 0 0,0 1 0 0 0,0-1-1 0 0,0 0 1 0 0,0 0 0 0 0,0 0-1 0 0,0 0 1 0 0,0 0 0 0 0,0 0-1 0 0,0 0 1 0 0,0 0 0 0 0,0 0-1 0 0,0 1 1 0 0,0-1 0 0 0,0 0-1 0 0,0 0 1 0 0,0 0 0 0 0,0 0-1 0 0,0 0 1 0 0,0 0 0 0 0,0 0 0 0 0,0 0-1 0 0,0 0 1 0 0,0 0 0 0 0,-1 0-1 0 0,1 0 1 0 0,0 0 0 0 0,0 1-1 0 0,0-1 1 0 0,0 0 0 0 0,0 0-1 0 0,0 0 1 0 0,0 0 0 0 0,0 0-1 0 0,0 0 1 0 0,0 0 0 0 0,-1 0-1 0 0,1 0 1 0 0,0 0 0 0 0,0 0 0 0 0,0 0-1 0 0,0 0 1 0 0,0 0 0 0 0,0 0-1 0 0,0 0 1 0 0,0 0 0 0 0,0 0-1 0 0,0 0 1 0 0,-1 0 0 0 0,1 0-1 0 0,0 0 1 0 0,0-1 0 0 0,0 1-1 0 0,0 0 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08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6305 0 0,'2'10'8808'0'0,"3"12"-6549"0"0,-4-14-1891 0 0,1 1 1 0 0,-2 0 0 0 0,1 0-1 0 0,-2 13 1 0 0,2 24 440 0 0,4-6-413 0 0,-1-10-195 0 0,0 0 1 0 0,11 36-1 0 0,-7-40-173 0 0,1 0 0 0 0,1 0-1 0 0,1-1 1 0 0,1 0-1 0 0,2-1 1 0 0,0 0-1 0 0,1-1 1 0 0,27 30 0 0 0,-37-48 0 0 0,0 0 1 0 0,1 0 0 0 0,-1-1 0 0 0,1 0 0 0 0,0 0 0 0 0,0-1 0 0 0,0 1 0 0 0,1-1 0 0 0,-1-1-1 0 0,1 1 1 0 0,0-1 0 0 0,7 2 0 0 0,-3-3 47 0 0,0 1 0 0 0,0-2 0 0 0,0 1-1 0 0,0-1 1 0 0,0-1 0 0 0,0 0 0 0 0,14-3 0 0 0,-8 0 56 0 0,-1-1 1 0 0,0 0 0 0 0,0-2-1 0 0,-1 1 1 0 0,0-2 0 0 0,0 0 0 0 0,0-1-1 0 0,-1 0 1 0 0,-1-1 0 0 0,15-13-1 0 0,-10 6 15 0 0,-1-2 0 0 0,0 0-1 0 0,-1-1 1 0 0,-2 0 0 0 0,0-1-1 0 0,18-37 1 0 0,-26 45-197 0 0,-1 0 1 0 0,0 0 0 0 0,-1 0-1 0 0,0-1 1 0 0,-2 0-1 0 0,1 1 1 0 0,-2-1 0 0 0,0 0-1 0 0,0 0 1 0 0,-1 0-1 0 0,-1 0 1 0 0,0 0 0 0 0,-5-20-1 0 0,-2 4-2258 0 0,-16-47-1 0 0,19 66 385 0 0,0 0-1 0 0,-1 1 0 0 0,0 0 0 0 0,-9-12 1 0 0,4 9-3852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0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9762 0 0,'3'6'1006'0'0,"-1"1"0"0"0,1-1-1 0 0,-2 0 1 0 0,3 9 0 0 0,2 51 1230 0 0,-4-37-902 0 0,4 105 503 0 0,6 49-856 0 0,-9-153-896 0 0,3-1 1 0 0,0 0-1 0 0,2 0 1 0 0,13 33-1 0 0,46 70-1353 0 0,-36-78-7900 0 0,-25-44 2431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08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13235 0 0,'6'20'654'0'0,"2"-1"1"0"0,11 22-1 0 0,-10-23 390 0 0,0 0-1 0 0,10 36 0 0 0,7 71 735 0 0,-16-68-2424 0 0,29 88 1 0 0,-33-122-8385 0 0,-6-15 2182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1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14707 0 0,'0'0'1486'0'0,"25"-13"3650"0"0,-5 1-4727 0 0,0 0 0 0 0,-1-1 0 0 0,0-2 1 0 0,-1 0-1 0 0,0 0 0 0 0,28-34 0 0 0,80-120-3400 0 0,-120 161 2605 0 0,12-25-3895 0 0,-10 9-4434 0 0,-6 11 2975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0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13443 0 0,'-2'9'1108'0'0,"1"-1"0"0"0,0 1 1 0 0,0 13-1 0 0,22 142-119 0 0,57 220 0 0 0,-75-368-971 0 0,0 0 0 0 0,1 26 0 0 0,-7-2-2355 0 0,3-37 1396 0 0,-1 0 0 0 0,0 1-1 0 0,0-1 1 0 0,0 0 0 0 0,0 0-1 0 0,-1 0 1 0 0,1 0 0 0 0,-3 3-1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0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12075 0 0,'3'-2'283'0'0,"-1"1"1"0"0,1 0 0 0 0,0 0 0 0 0,-1-1 0 0 0,1 2-1 0 0,0-1 1 0 0,0 0 0 0 0,0 1 0 0 0,0-1 0 0 0,0 1 0 0 0,-1 0-1 0 0,1 0 1 0 0,5 0 0 0 0,11-1 925 0 0,55-16 531 0 0,126-47-1 0 0,63-51-2383 0 0,-230 99-166 0 0,33-15-2805 0 0,0-1-4921 0 0,-27 12 3093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467 158 13563 0 0,'3'-28'2168'0'0,"-3"25"-1833"0"0,1 0 0 0 0,0 0 0 0 0,-1 0 0 0 0,0-1-1 0 0,0 1 1 0 0,0 0 0 0 0,0 0 0 0 0,0 0 0 0 0,0 0 0 0 0,-1 0 0 0 0,0 0 0 0 0,0 0 0 0 0,1 0 0 0 0,-2 0 0 0 0,1 0 0 0 0,0 0 0 0 0,-1 0 0 0 0,1 0 0 0 0,-1 1 0 0 0,-2-4 0 0 0,-2 0-282 0 0,0 0-1 0 0,-1 0 1 0 0,1 1 0 0 0,-1 0-1 0 0,0 0 1 0 0,0 0 0 0 0,-1 1-1 0 0,0 1 1 0 0,1-1 0 0 0,-1 1-1 0 0,0 0 1 0 0,0 1 0 0 0,-1 0-1 0 0,1 0 1 0 0,0 1 0 0 0,-1 0-1 0 0,1 0 1 0 0,-1 1 0 0 0,1 0-1 0 0,-1 1 1 0 0,1 0 0 0 0,-1 0-1 0 0,1 1 1 0 0,0 0 0 0 0,-1 0-1 0 0,1 1 1 0 0,0 0 0 0 0,1 0 0 0 0,-1 1-1 0 0,1 0 1 0 0,-1 1 0 0 0,1-1-1 0 0,0 1 1 0 0,1 1 0 0 0,-11 9-1 0 0,-1 5-101 0 0,0 0 1 0 0,2 1-1 0 0,0 0 0 0 0,1 2 0 0 0,2-1 0 0 0,-15 32 1 0 0,20-34 28 0 0,0 0 1 0 0,1 0-1 0 0,1 0 1 0 0,1 1 0 0 0,1 0-1 0 0,1 0 1 0 0,1 0 0 0 0,0 28-1 0 0,3-32-13 0 0,1 0 0 0 0,0 0 0 0 0,2 0 0 0 0,0 0 1 0 0,1 0-1 0 0,0-1 0 0 0,2 0 0 0 0,0 0 0 0 0,0 0 0 0 0,2-1 0 0 0,-1 0 0 0 0,2-1 0 0 0,0 0 0 0 0,1-1 0 0 0,18 18 0 0 0,-18-20-31 0 0,0-2-1 0 0,0 1 0 0 0,1-1 0 0 0,1-1 0 0 0,-1 0 0 0 0,1-1 1 0 0,1 0-1 0 0,-1-1 0 0 0,1 0 0 0 0,0-2 0 0 0,1 1 0 0 0,-1-2 1 0 0,1 0-1 0 0,0 0 0 0 0,-1-1 0 0 0,1-1 0 0 0,30-2 0 0 0,-33 0-305 0 0,-1-1 0 0 0,0 0 0 0 0,1-1 0 0 0,-1 0 0 0 0,0 0 0 0 0,0-1-1 0 0,-1-1 1 0 0,1 0 0 0 0,9-6 0 0 0,-11 5-1126 0 0,0-1 1 0 0,-1 0-1 0 0,0 0 1 0 0,0-1-1 0 0,13-16 1 0 0,-6 4-4593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1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22 12387 0 0,'9'0'921'0'0,"1"0"0"0"0,-1-1 0 0 0,0 0 0 0 0,0 0 0 0 0,0-1 0 0 0,0 0 0 0 0,0-1 0 0 0,14-6 0 0 0,-23 8-887 0 0,1 1 0 0 0,-1 0 0 0 0,0 0 0 0 0,1 0 0 0 0,-1 0 0 0 0,1-1 0 0 0,-1 1 0 0 0,0 0 0 0 0,1 0 0 0 0,-1 0 0 0 0,0 0 0 0 0,1 0 0 0 0,-1 0 0 0 0,1 0 0 0 0,-1 0 0 0 0,0 0 0 0 0,1 0-1 0 0,-1 0 1 0 0,1 0 0 0 0,-1 0 0 0 0,0 0 0 0 0,1 0 0 0 0,-1 1 0 0 0,0-1 0 0 0,1 0 0 0 0,-1 0 0 0 0,1 0 0 0 0,-1 0 0 0 0,0 1 0 0 0,0-1 0 0 0,1 0 0 0 0,-1 1 0 0 0,5 14 501 0 0,-7 16-143 0 0,-7 1-303 0 0,-1 1 1 0 0,-2-2 0 0 0,-27 53-1 0 0,-11 29-67 0 0,40-87 118 0 0,5-15-150 0 0,0 1 0 0 0,1 0 0 0 0,0 1 0 0 0,1-1 1 0 0,-1 15-1 0 0,3-25 12 0 0,1 1-1 0 0,0 0 1 0 0,0 0 0 0 0,0 0 0 0 0,1 0 0 0 0,-1-1-1 0 0,1 1 1 0 0,0 0 0 0 0,-1 0 0 0 0,1-1 0 0 0,0 1-1 0 0,1 0 1 0 0,-1-1 0 0 0,0 1 0 0 0,1-1 0 0 0,-1 0-1 0 0,1 1 1 0 0,0-1 0 0 0,0 0 0 0 0,0 0 0 0 0,0 0-1 0 0,0 0 1 0 0,0-1 0 0 0,1 1 0 0 0,-1 0 0 0 0,0-1-1 0 0,1 0 1 0 0,3 2 0 0 0,2 0 3 0 0,0 0 0 0 0,0-1 1 0 0,1 0-1 0 0,-1 0 0 0 0,1-1 1 0 0,0 0-1 0 0,-1 0 0 0 0,1-1 0 0 0,11-1 1 0 0,13-3 29 0 0,36-8 1 0 0,-33 5-27 0 0,15-4-2171 0 0,-2-2 0 0 0,1-2-1 0 0,-2-2 1 0 0,85-43 0 0 0,-94 39-4804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2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11418 0 0,'-1'8'8113'0'0,"-3"26"-6349"0"0,-11 72-659 0 0,9-72-1100 0 0,1 0 0 0 0,2 1 0 0 0,1-1 0 0 0,1 1 0 0 0,5 36 0 0 0,0-48-11 0 0,0-1-1 0 0,2 0 1 0 0,0 0-1 0 0,2 0 1 0 0,0-1-1 0 0,1 0 1 0 0,2 0-1 0 0,0-1 1 0 0,14 19-1 0 0,-15-26 13 0 0,0-1-1 0 0,0 0 0 0 0,2 0 1 0 0,-1-1-1 0 0,1-1 1 0 0,1 0-1 0 0,0 0 0 0 0,0-2 1 0 0,1 0-1 0 0,0 0 1 0 0,0-1-1 0 0,1-1 0 0 0,27 8 1 0 0,-28-10 19 0 0,1-2 1 0 0,0 0-1 0 0,0 0 1 0 0,-1-2-1 0 0,1 1 1 0 0,0-2-1 0 0,0 0 1 0 0,0-1 0 0 0,-1-1-1 0 0,1 0 1 0 0,-1-1-1 0 0,0 0 1 0 0,17-8-1 0 0,-22 8-213 0 0,-1 0-1 0 0,0-1 1 0 0,-1 0-1 0 0,1 0 1 0 0,-1 0-1 0 0,0-1 1 0 0,0 0-1 0 0,-1-1 0 0 0,11-14 1 0 0,-13 15-348 0 0,0 0 0 0 0,0-1 0 0 0,-1 0 0 0 0,0 0 0 0 0,0 0 0 0 0,-1 0 0 0 0,0 0 0 0 0,0 0 0 0 0,-1-1 0 0 0,0 1 0 0 0,0-1 0 0 0,0 1 1 0 0,-2-10-1 0 0,-1-6-2328 0 0,-3 0-2393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11690 0 0,'0'1'60'0'0,"0"-1"0"0"0,0 1 0 0 0,0 0 0 0 0,0 0 0 0 0,1-1 0 0 0,-1 1 0 0 0,0 0 0 0 0,0-1 0 0 0,1 1 0 0 0,-1-1 0 0 0,0 1-1 0 0,1 0 1 0 0,-1-1 0 0 0,0 1 0 0 0,1-1 0 0 0,-1 1 0 0 0,1-1 0 0 0,-1 1 0 0 0,1-1 0 0 0,0 1 0 0 0,-1-1 0 0 0,1 0-1 0 0,-1 1 1 0 0,2 0 0 0 0,22 4 1424 0 0,24-7 416 0 0,-6-4-1262 0 0,-1-3 1 0 0,1-1 0 0 0,46-18 0 0 0,-69 20-945 0 0,-1 0 0 0 0,0-1 0 0 0,25-19 1 0 0,-33 21-628 0 0,0-1-1 0 0,0 0 1 0 0,-1-1 0 0 0,0 0 0 0 0,-1-1 0 0 0,11-15 0 0 0,-6 3-3345 0 0,-3 0-656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2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12731 0 0,'0'2'201'0'0,"1"0"1"0"0,-1 0-1 0 0,1 0 1 0 0,0-1-1 0 0,0 1 1 0 0,0 0 0 0 0,0-1-1 0 0,0 1 1 0 0,0 0-1 0 0,0-1 1 0 0,0 0-1 0 0,1 1 1 0 0,-1-1-1 0 0,0 0 1 0 0,1 1 0 0 0,-1-1-1 0 0,1 0 1 0 0,0 0-1 0 0,1 1 1 0 0,1 0 93 0 0,0 0-1 0 0,0 0 1 0 0,0 0 0 0 0,0 0 0 0 0,0-1 0 0 0,0 0-1 0 0,7 2 1 0 0,16-3-124 0 0,1-1-1 0 0,0-2 0 0 0,-1 0 1 0 0,49-13-1 0 0,5-1-3788 0 0,-60 14-1634 0 0,39-1 1 0 0,-38 4 768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3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6809 0 0,'1'2'367'0'0,"0"-1"0"0"0,-1 1 0 0 0,1-1 0 0 0,0 1 0 0 0,0-1 0 0 0,1 0 0 0 0,-1 1 0 0 0,0-1 0 0 0,0 0 0 0 0,1 0 0 0 0,-1 0-1 0 0,0 0 1 0 0,1 0 0 0 0,-1 0 0 0 0,1 0 0 0 0,-1 0 0 0 0,1-1 0 0 0,0 1 0 0 0,-1-1 0 0 0,1 1 0 0 0,0-1 0 0 0,-1 1 0 0 0,1-1-1 0 0,0 0 1 0 0,0 0 0 0 0,-1 0 0 0 0,1 0 0 0 0,3-1 0 0 0,3 0 55 0 0,1-1 0 0 0,0-1 0 0 0,0 0-1 0 0,12-6 1 0 0,16-5 623 0 0,-29 13-931 0 0,1-1-1 0 0,0 1 0 0 0,-1 1 1 0 0,1 0-1 0 0,16 1 0 0 0,-23-1-77 0 0,1 0-1 0 0,-1 1 1 0 0,1-1-1 0 0,-1 1 1 0 0,0-1-1 0 0,1 1 0 0 0,-1 0 1 0 0,0 0-1 0 0,0 0 1 0 0,0 0-1 0 0,1 0 1 0 0,-1 0-1 0 0,0 0 1 0 0,0 1-1 0 0,-1-1 1 0 0,1 1-1 0 0,0 0 0 0 0,0-1 1 0 0,-1 1-1 0 0,1 0 1 0 0,-1 0-1 0 0,0 0 1 0 0,1 0-1 0 0,-1 0 1 0 0,1 4-1 0 0,-1-1 13 0 0,0 1 0 0 0,-1-1 0 0 0,0 0 0 0 0,0 1-1 0 0,-1-1 1 0 0,1 0 0 0 0,-1 1 0 0 0,0-1 0 0 0,-1 0 0 0 0,1 0 0 0 0,-3 5-1 0 0,-4 8 83 0 0,-14 27 0 0 0,4-14-112 0 0,-29 58 52 0 0,42-78-64 0 0,1 0-1 0 0,0 0 1 0 0,0 1 0 0 0,2 0-1 0 0,-1-1 1 0 0,0 15 0 0 0,2-25-3 0 0,1 1 0 0 0,0 0 0 0 0,0 0 0 0 0,0 0 0 0 0,1 0 0 0 0,-1 0 0 0 0,0 0 0 0 0,1 0 0 0 0,-1-1 0 0 0,1 1 0 0 0,0 0 0 0 0,-1 0 0 0 0,1-1 0 0 0,0 1 0 0 0,0 0 0 0 0,0-1 0 0 0,0 1 0 0 0,0-1 0 0 0,1 1 0 0 0,-1-1 0 0 0,0 1 0 0 0,1-1 0 0 0,-1 0 0 0 0,1 0 0 0 0,-1 0 0 0 0,1 0 0 0 0,0 0 0 0 0,-1 0 0 0 0,1 0 0 0 0,0-1 0 0 0,0 1 0 0 0,0 0 0 0 0,-1-1 0 0 0,1 0 0 0 0,0 1 0 0 0,0-1 0 0 0,0 0 0 0 0,2 0 0 0 0,9 0 27 0 0,-1 0 1 0 0,1-1-1 0 0,-1 0 1 0 0,20-5-1 0 0,-27 5-25 0 0,20-4-75 0 0,0-2 0 0 0,-1-1 0 0 0,0-2 0 0 0,0 0 0 0 0,27-16 0 0 0,1-6-3219 0 0,51-40 1 0 0,-46 27-4418 0 0,-29 21 1832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3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8658 0 0,'-4'2'940'0'0,"1"0"0"0"0,0 0 0 0 0,0 1 0 0 0,0-1 1 0 0,0 1-1 0 0,0-1 0 0 0,0 1 0 0 0,0 0 0 0 0,-3 6 0 0 0,2-3-360 0 0,1 0-1 0 0,-1 1 1 0 0,1 0 0 0 0,-4 11-1 0 0,4-4-365 0 0,-1 0 0 0 0,2 0 0 0 0,0 0 0 0 0,0 25 0 0 0,2-11-27 0 0,2-1 0 0 0,1 0 0 0 0,1-1 0 0 0,14 52 0 0 0,-12-60-153 0 0,1 0 0 0 0,0 0 0 0 0,2-1 0 0 0,0 0 0 0 0,0-1 0 0 0,2 0 0 0 0,22 28 0 0 0,-22-33 11 0 0,1-1 0 0 0,0 0 0 0 0,0-1 0 0 0,1 0 0 0 0,0-1 1 0 0,0 0-1 0 0,1-1 0 0 0,0-1 0 0 0,0 0 0 0 0,1-1 0 0 0,27 6 0 0 0,-21-7 54 0 0,0 0 1 0 0,1-2-1 0 0,-1 0 1 0 0,0-2-1 0 0,1 0 1 0 0,-1-1 0 0 0,0-2-1 0 0,22-4 1 0 0,-21 1-18 0 0,-1-1-1 0 0,0 0 1 0 0,0-2 0 0 0,0-1 0 0 0,-1 0 0 0 0,31-22 0 0 0,-23 11-26 0 0,-1 0 0 0 0,-2-2 0 0 0,41-44 0 0 0,-61 60-213 0 0,0 0-1 0 0,0 0 1 0 0,0 0-1 0 0,-1-1 1 0 0,0 1-1 0 0,-1-1 1 0 0,1 0-1 0 0,-1 0 1 0 0,-1 0-1 0 0,0-1 1 0 0,0 1-1 0 0,0-1 1 0 0,-1 1 0 0 0,-1-1-1 0 0,1-10 1 0 0,-2 9-737 0 0,0 0 1 0 0,-1 0 0 0 0,0 0-1 0 0,0 0 1 0 0,-1 0 0 0 0,0 0 0 0 0,-1 1-1 0 0,0-1 1 0 0,0 1 0 0 0,-1 0-1 0 0,0 1 1 0 0,-11-15 0 0 0,-4 1-5746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12187 0 0,'3'1'330'0'0,"-1"0"1"0"0,1 1-1 0 0,0 0 1 0 0,-1-1-1 0 0,0 1 1 0 0,1 0 0 0 0,-1 0-1 0 0,0 1 1 0 0,0-1-1 0 0,0 0 1 0 0,0 1-1 0 0,-1-1 1 0 0,3 5 0 0 0,15 36 2936 0 0,-13-14-2469 0 0,0-1 0 0 0,-2 2 0 0 0,1 53 1 0 0,1 11-426 0 0,17 50-222 0 0,-17-119-132 0 0,1 0-1 0 0,1 0 1 0 0,18 38-1 0 0,-5-21-146 0 0,37 71-225 0 0,-17-39-3632 0 0,-24-53-287 0 0,-2-11-1977 0 0,-6-8 484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1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1 331 16636 0 0,'12'-8'612'0'0,"0"1"0"0"0,1 1 0 0 0,-1 0 0 0 0,18-5 1 0 0,9-5-84 0 0,-31 13-447 0 0,43-19 116 0 0,-1-3 0 0 0,-1-2-1 0 0,51-36 1 0 0,-61 34-795 0 0,33-25-2315 0 0,-25 17-2799 0 0,-26 20-1031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4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13083 0 0,'4'-2'391'0'0,"1"1"0"0"0,-1-1 0 0 0,1-1 0 0 0,-1 1 0 0 0,0-1 0 0 0,0 0 1 0 0,0 1-1 0 0,0-2 0 0 0,-1 1 0 0 0,1 0 0 0 0,5-8 0 0 0,-1-1 806 0 0,0 0 0 0 0,10-23 0 0 0,-11 20-675 0 0,16-25 0 0 0,-22 39-507 0 0,-1 0 0 0 0,1 0 0 0 0,0 0-1 0 0,-1 0 1 0 0,1 0 0 0 0,0 0 0 0 0,0 0-1 0 0,0 0 1 0 0,0 0 0 0 0,0 0 0 0 0,0 0-1 0 0,0 1 1 0 0,0-1 0 0 0,0 0-1 0 0,1 1 1 0 0,-1-1 0 0 0,0 1 0 0 0,0-1-1 0 0,1 1 1 0 0,-1 0 0 0 0,0 0 0 0 0,2-1-1 0 0,-1 2-4 0 0,-1-1-1 0 0,0 0 1 0 0,0 1 0 0 0,0-1-1 0 0,0 1 1 0 0,0 0-1 0 0,0-1 1 0 0,1 1-1 0 0,-2 0 1 0 0,1 0 0 0 0,0 0-1 0 0,0 0 1 0 0,0 0-1 0 0,0 0 1 0 0,0 0-1 0 0,-1 0 1 0 0,1 0 0 0 0,0 1-1 0 0,3 7 59 0 0,0-1 0 0 0,-1 0 1 0 0,0 1-1 0 0,3 16 0 0 0,-4-14-27 0 0,-1 1-1 0 0,0-1 1 0 0,-1 1 0 0 0,0 0 0 0 0,-3 19-1 0 0,-17 60 114 0 0,8-35-199 0 0,-19 54 10 0 0,3-8 181 0 0,27-99-133 0 0,0 0-1 0 0,1 1 1 0 0,-1-1-1 0 0,1 1 1 0 0,0-1 0 0 0,0 1-1 0 0,0-1 1 0 0,0 1-1 0 0,0-1 1 0 0,1 1 0 0 0,0-1-1 0 0,0 0 1 0 0,0 1-1 0 0,0-1 1 0 0,0 0 0 0 0,0 0-1 0 0,4 5 1 0 0,-2-4-12 0 0,0-1 0 0 0,0 0-1 0 0,0 0 1 0 0,1 0 0 0 0,0 0 0 0 0,-1-1 0 0 0,1 1 0 0 0,0-1 0 0 0,0 0-1 0 0,1 0 1 0 0,-1 0 0 0 0,0-1 0 0 0,6 2 0 0 0,2 0 55 0 0,1-1 0 0 0,-1 0 0 0 0,1-1 1 0 0,0-1-1 0 0,-1 0 0 0 0,1 0 0 0 0,22-4 0 0 0,-2-2-14 0 0,56-18 0 0 0,-50 10-546 0 0,-1-2 0 0 0,-1-1-1 0 0,0-1 1 0 0,-1-3 0 0 0,35-25-1 0 0,-40 22-3026 0 0,0-1-1 0 0,51-55 1 0 0,-49 42-3125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4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 11130 0 0,'-1'-2'518'0'0,"1"1"0"0"0,-1-1 0 0 0,1 0 0 0 0,0 1 0 0 0,-1-1 0 0 0,1 0 0 0 0,0 1 0 0 0,0-1 0 0 0,0 0 0 0 0,0 1 0 0 0,0-1 0 0 0,0 0 0 0 0,1 0 0 0 0,-1 1 0 0 0,1-1 0 0 0,0-2 0 0 0,-1 4-397 0 0,0 0 0 0 0,0-1 0 0 0,1 1 0 0 0,-1 0 0 0 0,0-1-1 0 0,0 1 1 0 0,1 0 0 0 0,-1 0 0 0 0,0-1 0 0 0,0 1 0 0 0,1 0 0 0 0,-1 0-1 0 0,0-1 1 0 0,1 1 0 0 0,-1 0 0 0 0,0 0 0 0 0,1 0 0 0 0,-1 0-1 0 0,0 0 1 0 0,1-1 0 0 0,-1 1 0 0 0,1 0 0 0 0,-1 0 0 0 0,0 0-1 0 0,1 0 1 0 0,0 0 0 0 0,0 1-66 0 0,0-1-1 0 0,0 0 0 0 0,0 1 1 0 0,0-1-1 0 0,0 1 1 0 0,0-1-1 0 0,0 1 1 0 0,-1 0-1 0 0,1-1 1 0 0,0 1-1 0 0,0 0 0 0 0,0 0 1 0 0,-1-1-1 0 0,2 2 1 0 0,27 34 43 0 0,-2 1 0 0 0,34 61 1 0 0,32 90 46 0 0,-63-115-81 0 0,-2 1 0 0 0,-4 1 0 0 0,-4 2 0 0 0,-2 0 0 0 0,-4 0 0 0 0,6 121 0 0 0,-17-98-15 0 0,-5 0 1 0 0,-4-1-1 0 0,-4 0 0 0 0,-40 174 1 0 0,33-210-461 0 0,-3 0 0 0 0,-2-1 1 0 0,-47 89-1 0 0,42-102-2041 0 0,-2-1 0 0 0,-48 59-1 0 0,7-24-6664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1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1153 496 12587 0 0,'1'-23'1079'0'0,"2"0"0"0"0,4-24 0 0 0,-2 21 116 0 0,0-27 1 0 0,-5 44-941 0 0,-1 0 0 0 0,0-1 0 0 0,-1 1 0 0 0,0 0 0 0 0,0 0 0 0 0,-1 0 1 0 0,0 0-1 0 0,-1 0 0 0 0,0 0 0 0 0,0 1 0 0 0,-1 0 0 0 0,-11-15 0 0 0,-7-6 468 0 0,-49-49-1 0 0,70 75-688 0 0,-8-6 130 0 0,0 0 0 0 0,-1 0-1 0 0,1 1 1 0 0,-2 1 0 0 0,1-1 0 0 0,-22-8-1 0 0,25 12-121 0 0,0 1 0 0 0,0 1 0 0 0,-1-1-1 0 0,1 1 1 0 0,-1 1 0 0 0,1 0 0 0 0,-1 0-1 0 0,0 0 1 0 0,1 1 0 0 0,-1 1 0 0 0,-11 1-1 0 0,13-1-47 0 0,0 1 0 0 0,1 0 0 0 0,-1 0 0 0 0,1 0-1 0 0,0 1 1 0 0,0 0 0 0 0,0 0 0 0 0,0 0 0 0 0,0 1 0 0 0,1 0-1 0 0,-1 0 1 0 0,1 0 0 0 0,0 1 0 0 0,0 0 0 0 0,1 0 0 0 0,0 0 0 0 0,-1 1-1 0 0,2-1 1 0 0,-1 1 0 0 0,-4 9 0 0 0,-3 7-13 0 0,1 1 0 0 0,1 0 0 0 0,1 1 0 0 0,1 0 1 0 0,0 0-1 0 0,3 0 0 0 0,0 1 0 0 0,-1 33 0 0 0,3 29-46 0 0,9 87 0 0 0,-6-160 62 0 0,11 108-53 0 0,36 160 0 0 0,51 114-72 0 0,13 64 131 0 0,-8 313 21 0 0,-94-564 283 0 0,-28 361 1 0 0,10-491 355 0 0,-3-1 0 0 0,-4-1 0 0 0,-30 96 0 0 0,34-140-383 0 0,-2 0 1 0 0,-1-1-1 0 0,-1-1 1 0 0,-2 0-1 0 0,-1-1 1 0 0,-1-1-1 0 0,-2 0 1 0 0,-1-2-1 0 0,-44 44 1 0 0,48-56-151 0 0,-1 0 0 0 0,0 0 0 0 0,-1-2 0 0 0,0 0 0 0 0,-1-2 0 0 0,-1 0 0 0 0,-25 8 0 0 0,30-13-89 0 0,-1-1-1 0 0,0 0 1 0 0,0-2-1 0 0,0 0 1 0 0,0-1-1 0 0,-1-1 1 0 0,1-1-1 0 0,0 0 1 0 0,-35-7-1 0 0,37 4-247 0 0,1-1 0 0 0,0 0 0 0 0,0-1-1 0 0,1-1 1 0 0,-1-1 0 0 0,1 0-1 0 0,1-1 1 0 0,-1 0 0 0 0,2-1 0 0 0,-15-11-1 0 0,12 6-1250 0 0,0-1 0 0 0,-20-24 0 0 0,19 18-2862 0 0,-21-38 0 0 0,10 7-5442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1031 2697 0 0,'103'-75'4651'0'0,"-95"69"-4117"0"0,-1 0 0 0 0,0 0 0 0 0,0 0 0 0 0,-1-1 0 0 0,0 0 0 0 0,0 0 0 0 0,-1-1 0 0 0,0 0 0 0 0,0 0 0 0 0,6-13-1 0 0,-10 19-352 0 0,0 0 0 0 0,0 0-1 0 0,0 0 1 0 0,0 0-1 0 0,1 0 1 0 0,-1 0-1 0 0,1 1 1 0 0,-1-1-1 0 0,1 1 1 0 0,-1-1-1 0 0,4-1 1 0 0,-3 2-53 0 0,-1 0 1 0 0,0 1 0 0 0,0-1-1 0 0,0 0 1 0 0,0 0-1 0 0,0 0 1 0 0,0 0-1 0 0,0 1 1 0 0,0-2 0 0 0,0 1-1 0 0,0 0 1 0 0,0 0-1 0 0,-1 0 1 0 0,1 0 0 0 0,0 0-1 0 0,-1-1 1 0 0,1 1-1 0 0,-1 0 1 0 0,1-1-1 0 0,-1 1 1 0 0,0 0 0 0 0,0-1-1 0 0,1 1 1 0 0,-1 0-1 0 0,0-1 1 0 0,0 1 0 0 0,0 0-1 0 0,0-1 1 0 0,-1 1-1 0 0,1 0 1 0 0,0-1 0 0 0,-1 1-1 0 0,1 0 1 0 0,-1-3-1 0 0,-2-1 41 0 0,1 0-1 0 0,-1-1 1 0 0,1 1-1 0 0,-1 0 1 0 0,-1 1-1 0 0,1-1 1 0 0,-1 0-1 0 0,0 1 1 0 0,0 0-1 0 0,0 0 1 0 0,-1 0-1 0 0,1 0 1 0 0,-1 1-1 0 0,0 0 1 0 0,0 0-1 0 0,-5-3 1 0 0,5 4-135 0 0,0 0 0 0 0,0-1 0 0 0,0 2 0 0 0,0-1 1 0 0,0 0-1 0 0,0 1 0 0 0,0 0 0 0 0,-1 0 0 0 0,1 1 0 0 0,0 0 0 0 0,-1-1 1 0 0,1 2-1 0 0,0-1 0 0 0,-1 1 0 0 0,-8 2 0 0 0,6-1-35 0 0,1 1-1 0 0,-1 0 1 0 0,1 0 0 0 0,0 1-1 0 0,0 0 1 0 0,0 1 0 0 0,0-1-1 0 0,1 1 1 0 0,-10 9-1 0 0,5-3-36 0 0,1 1-1 0 0,1 0 0 0 0,0 0 1 0 0,0 0-1 0 0,1 1 0 0 0,1 1 0 0 0,0-1 1 0 0,1 1-1 0 0,0 0 0 0 0,-6 26 1 0 0,10-24-5 0 0,0-1 1 0 0,1 1 0 0 0,0 0 0 0 0,1 0 0 0 0,1-1 0 0 0,1 1 0 0 0,0 0-1 0 0,1-1 1 0 0,1 0 0 0 0,0 1 0 0 0,1-1 0 0 0,1-1 0 0 0,0 1 0 0 0,13 21-1 0 0,-16-32 33 0 0,0 0 0 0 0,0-1 0 0 0,0 1-1 0 0,0-1 1 0 0,1 0 0 0 0,0 0 0 0 0,-1 0-1 0 0,1 0 1 0 0,0-1 0 0 0,0 0-1 0 0,0 0 1 0 0,1 0 0 0 0,-1 0 0 0 0,1 0-1 0 0,-1-1 1 0 0,1 0 0 0 0,-1 0 0 0 0,1 0-1 0 0,-1-1 1 0 0,1 1 0 0 0,0-1-1 0 0,0 0 1 0 0,-1-1 0 0 0,1 1 0 0 0,0-1-1 0 0,-1 0 1 0 0,8-2 0 0 0,0 0 86 0 0,-1-1-1 0 0,0 0 1 0 0,0-1 0 0 0,0 0-1 0 0,-1-1 1 0 0,0 0 0 0 0,0-1-1 0 0,0 0 1 0 0,16-15 0 0 0,-4-1 59 0 0,-1-1 0 0 0,-2-1-1 0 0,-1-1 1 0 0,0-1 0 0 0,-2 0 0 0 0,-1-1 0 0 0,18-49 0 0 0,-25 52-35 0 0,-2-1 1 0 0,0 0 0 0 0,-2 0-1 0 0,-1 0 1 0 0,-1-1-1 0 0,-1 1 1 0 0,-4-39 0 0 0,-5-8 98 0 0,-25-102 1 0 0,-26-110 19 0 0,56 265-277 0 0,2 9 86 0 0,-1 1-1 0 0,0-1 1 0 0,0 1 0 0 0,-1-1-1 0 0,-1 1 1 0 0,-9-19 0 0 0,13 29-30 0 0,0 0-1 0 0,0-1 1 0 0,0 1 0 0 0,0 0 0 0 0,0 0 0 0 0,0 0 0 0 0,0 0-1 0 0,0 0 1 0 0,0 0 0 0 0,-1-1 0 0 0,1 1 0 0 0,0 0 0 0 0,0 0 0 0 0,0 0-1 0 0,0 0 1 0 0,0 0 0 0 0,0 0 0 0 0,-1 0 0 0 0,1 0 0 0 0,0 0-1 0 0,0-1 1 0 0,0 1 0 0 0,0 0 0 0 0,-1 0 0 0 0,1 0 0 0 0,0 0-1 0 0,0 0 1 0 0,0 0 0 0 0,0 0 0 0 0,0 0 0 0 0,-1 0 0 0 0,1 0-1 0 0,0 0 1 0 0,0 0 0 0 0,0 0 0 0 0,0 0 0 0 0,-1 1 0 0 0,1-1 0 0 0,0 0-1 0 0,0 0 1 0 0,0 0 0 0 0,0 0 0 0 0,0 0 0 0 0,-1 0 0 0 0,1 0-1 0 0,0 0 1 0 0,0 0 0 0 0,0 1 0 0 0,0-1 0 0 0,0 0 0 0 0,0 0-1 0 0,0 0 1 0 0,-1 0 0 0 0,1 0 0 0 0,0 1 0 0 0,0-1 0 0 0,0 0-1 0 0,0 0 1 0 0,0 0 0 0 0,0 0 0 0 0,0 0 0 0 0,0 1 0 0 0,0-1 0 0 0,0 0-1 0 0,0 0 1 0 0,0 0 0 0 0,0 0 0 0 0,0 1 0 0 0,0-1 0 0 0,-2 13-315 0 0,5 33 243 0 0,2 0 0 0 0,2-1 0 0 0,14 51 0 0 0,-14-67 27 0 0,56 207-43 0 0,-16-63-24 0 0,22 52-200 0 0,-50-175-716 0 0,2-1-1 0 0,38 63 1 0 0,-51-100 260 0 0,0 1 0 0 0,16 16 0 0 0,1-6-2133 0 0,5-7-3553 0 0,-18-13 731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10802 0 0,'6'-5'538'0'0,"-1"-1"0"0"0,1 1 0 0 0,0-1 0 0 0,1 2 0 0 0,-1-1 0 0 0,1 1-1 0 0,0 0 1 0 0,0 0 0 0 0,0 1 0 0 0,0 0 0 0 0,14-4 0 0 0,-17 6-443 0 0,-1 0 1 0 0,0 0-1 0 0,1 0 1 0 0,-1 1-1 0 0,1-1 0 0 0,0 1 1 0 0,-1 0-1 0 0,1 0 1 0 0,-1 0-1 0 0,1 0 1 0 0,-1 1-1 0 0,1 0 0 0 0,-1-1 1 0 0,1 1-1 0 0,-1 0 1 0 0,0 1-1 0 0,0-1 1 0 0,1 1-1 0 0,-1-1 0 0 0,0 1 1 0 0,0 0-1 0 0,0 0 1 0 0,-1 0-1 0 0,1 1 1 0 0,0-1-1 0 0,-1 1 0 0 0,1-1 1 0 0,1 4-1 0 0,3 6-31 0 0,0 1 0 0 0,-1-1 1 0 0,0 1-1 0 0,-1 1 0 0 0,-1-1 0 0 0,0 1 0 0 0,-1-1 0 0 0,0 1 0 0 0,-1 0 0 0 0,-1 0 0 0 0,0 17 1 0 0,-2-8-30 0 0,0 0 1 0 0,-2 0 0 0 0,-1-1 0 0 0,-1 1 0 0 0,-1-1 0 0 0,-10 24-1 0 0,15-44-41 0 0,-6 19 19 0 0,7-21-20 0 0,0 1 1 0 0,-1 0 0 0 0,1-1 0 0 0,0 1 0 0 0,0 0 0 0 0,0-1 0 0 0,0 1 0 0 0,-1 0-1 0 0,1-1 1 0 0,0 1 0 0 0,0 0 0 0 0,0 0 0 0 0,0-1 0 0 0,1 1 0 0 0,-1 0-1 0 0,0-1 1 0 0,0 1 0 0 0,0 0 0 0 0,0-1 0 0 0,1 2 0 0 0,2-4-198 0 0,0 0 0 0 0,-1-1 0 0 0,1 0 0 0 0,-1 1 1 0 0,0-1-1 0 0,0 0 0 0 0,2-4 0 0 0,-2 5-36 0 0,24-42-2821 0 0,-1 0-1 0 0,36-92 1 0 0,-21 42-3987 0 0,-30 73 4893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1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31 3057 0 0,'3'-2'913'0'0,"-1"-1"0"0"0,0 0 0 0 0,0 0 0 0 0,0 0 1 0 0,0 0-1 0 0,0 0 0 0 0,2-8 0 0 0,-12 20 4633 0 0,-7 4-3875 0 0,-11 9-1125 0 0,11-4-375 0 0,1 1 0 0 0,1 0 0 0 0,0 1-1 0 0,1 1 1 0 0,2 0 0 0 0,0 0 0 0 0,1 1 0 0 0,1 0-1 0 0,1 0 1 0 0,1 1 0 0 0,1 0 0 0 0,1 0 0 0 0,-2 30-1 0 0,6-45-89 0 0,0 0-1 0 0,0 1 0 0 0,1-1 1 0 0,0 0-1 0 0,1 0 1 0 0,0 1-1 0 0,0-1 0 0 0,0-1 1 0 0,1 1-1 0 0,0 0 0 0 0,1-1 1 0 0,0 1-1 0 0,0-1 0 0 0,9 12 1 0 0,-7-12 35 0 0,1-1 0 0 0,0 1 0 0 0,0-1 0 0 0,0 0-1 0 0,1-1 1 0 0,0 1 0 0 0,0-2 0 0 0,0 1 0 0 0,1-1 0 0 0,0 0 0 0 0,-1-1 0 0 0,18 4 0 0 0,-6-2 81 0 0,1 0 1 0 0,0-2-1 0 0,-1-1 0 0 0,1 0 1 0 0,0-1-1 0 0,0-2 0 0 0,41-5 1 0 0,-53 4-388 0 0,-1 0 0 0 0,1 0 1 0 0,-1-1-1 0 0,0-1 0 0 0,0 1 1 0 0,0-1-1 0 0,0-1 0 0 0,-1 1 1 0 0,9-8-1 0 0,-10 7-674 0 0,-1 0 1 0 0,0-1-1 0 0,0 0 0 0 0,0 0 1 0 0,-1 0-1 0 0,0 0 1 0 0,0-1-1 0 0,0 1 0 0 0,-1-1 1 0 0,0 0-1 0 0,0 0 0 0 0,1-8 1 0 0,2-13-6508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3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451 249 11907 0 0,'4'-49'4523'0'0,"-3"37"-3258"0"0,0-1 1 0 0,0-22 0 0 0,-2 30-1040 0 0,1 0 0 0 0,-1 1 0 0 0,0-1 0 0 0,-1 0 0 0 0,1 1 0 0 0,-1-1 0 0 0,0 1 0 0 0,0-1 0 0 0,0 1 0 0 0,-1 0 0 0 0,-2-5 1 0 0,-1 3-166 0 0,1-1 0 0 0,-1 1 1 0 0,0-1-1 0 0,-1 2 0 0 0,1-1 0 0 0,-1 1 1 0 0,0 0-1 0 0,-1 0 0 0 0,1 1 1 0 0,-1 0-1 0 0,0 0 0 0 0,0 1 1 0 0,0 0-1 0 0,0 0 0 0 0,-1 1 1 0 0,1 0-1 0 0,-1 1 0 0 0,1 0 1 0 0,-1 0-1 0 0,0 1 0 0 0,1 0 0 0 0,-1 0 1 0 0,0 1-1 0 0,1 0 0 0 0,-1 1 1 0 0,1 0-1 0 0,-1 0 0 0 0,1 0 1 0 0,0 1-1 0 0,0 1 0 0 0,0-1 1 0 0,0 1-1 0 0,1 1 0 0 0,0 0 1 0 0,0 0-1 0 0,0 0 0 0 0,0 0 1 0 0,1 1-1 0 0,0 0 0 0 0,0 1 0 0 0,0 0 1 0 0,-6 10-1 0 0,-6 16-121 0 0,2 1 0 0 0,2 0 1 0 0,1 1-1 0 0,1 1 0 0 0,2 0 0 0 0,2 0 0 0 0,-6 64 0 0 0,11-58-284 0 0,3 0 0 0 0,1-1-1 0 0,3 1 1 0 0,1 0 0 0 0,19 76 0 0 0,-22-110 187 0 0,1 0 1 0 0,0 1 0 0 0,0-1-1 0 0,1 0 1 0 0,0-1 0 0 0,0 1 0 0 0,0-1-1 0 0,1 1 1 0 0,1-1 0 0 0,-1-1-1 0 0,12 12 1 0 0,-11-14 72 0 0,0 0 0 0 0,0 0 0 0 0,0 0 0 0 0,0 0 1 0 0,1-1-1 0 0,-1 0 0 0 0,1-1 0 0 0,0 0 0 0 0,0 0 0 0 0,0 0 0 0 0,0-1 0 0 0,0 0 0 0 0,1 0 0 0 0,11 0 1 0 0,-5-2-392 0 0,0 0 1 0 0,0-1 0 0 0,1 0 0 0 0,-1-2 0 0 0,21-6 0 0 0,-10 0-3540 0 0,48-25 0 0 0,-40 15-1554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10138 0 0,'-5'8'467'0'0,"1"1"0"0"0,0 0 1 0 0,0 0-1 0 0,1 0 0 0 0,1 0 0 0 0,-1 1 0 0 0,1-1 0 0 0,1 1 1 0 0,0-1-1 0 0,0 12 0 0 0,1 6 492 0 0,1 1-1 0 0,6 35 1 0 0,5 4-73 0 0,5 34-107 0 0,-16-88-701 0 0,0 0 0 0 0,-1 0-1 0 0,-1-1 1 0 0,0 1 0 0 0,-5 23-1 0 0,6-35-197 0 0,0 0-1 0 0,0 0 0 0 0,0-1 0 0 0,0 1 1 0 0,-1 0-1 0 0,1 0 0 0 0,0 0 0 0 0,-1 0 1 0 0,1 0-1 0 0,-1-1 0 0 0,1 1 0 0 0,-1 0 1 0 0,1 0-1 0 0,-1-1 0 0 0,1 1 0 0 0,-1 0 1 0 0,0-1-1 0 0,0 1 0 0 0,1-1 1 0 0,-1 1-1 0 0,-1 0 0 0 0,1-1-246 0 0,0 0-1 0 0,1 0 1 0 0,-1 0-1 0 0,0-1 1 0 0,1 1-1 0 0,-1 0 1 0 0,1 0-1 0 0,-1-1 1 0 0,0 1-1 0 0,1 0 1 0 0,-1-1-1 0 0,1 1 1 0 0,-1 0 0 0 0,1-1-1 0 0,-1 1 1 0 0,1-1-1 0 0,-1 1 1 0 0,1-1-1 0 0,-1 1 1 0 0,1-1-1 0 0,0 0 1 0 0,-1 1-1 0 0,1-1 1 0 0,0 1-1 0 0,-1-1 1 0 0,1 0-1 0 0,0 1 1 0 0,0-1 0 0 0,0-1-1 0 0,-4-7-4468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3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15491 0 0,'2'0'139'0'0,"0"0"-1"0"0,0 1 0 0 0,0 0 1 0 0,0-1-1 0 0,0 1 1 0 0,-1 0-1 0 0,1 0 0 0 0,0 0 1 0 0,-1 0-1 0 0,1 0 0 0 0,-1 0 1 0 0,1 0-1 0 0,-1 0 1 0 0,1 1-1 0 0,-1-1 0 0 0,0 1 1 0 0,0-1-1 0 0,0 1 0 0 0,0-1 1 0 0,0 1-1 0 0,0 0 1 0 0,0 0-1 0 0,1 2 0 0 0,1 3 71 0 0,0 1-1 0 0,0 0 0 0 0,-1 0 0 0 0,2 8 1 0 0,-1 19-39 0 0,-1 0 0 0 0,-1 0 0 0 0,-2 0 1 0 0,-2-1-1 0 0,-11 58 0 0 0,8-63-364 0 0,-1-1 1 0 0,-1 0-1 0 0,-1 0 1 0 0,-16 32-1 0 0,20-49-432 0 0,6-31-13599 0 0,-1 11 10913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 4577 0 0,'-1'-1'407'0'0,"0"0"0"0"0,0 0-1 0 0,0 0 1 0 0,0 0 0 0 0,0 0 0 0 0,0 1 0 0 0,0-1 0 0 0,0 0-1 0 0,0 1 1 0 0,0-1 0 0 0,0 1 0 0 0,0-1 0 0 0,0 1 0 0 0,-1 0-1 0 0,1-1 1 0 0,0 1 0 0 0,0 0 0 0 0,0 0 0 0 0,-3 0 0 0 0,3 0-314 0 0,1 1 0 0 0,-1-1 0 0 0,1 0 0 0 0,-1 1 0 0 0,1-1 0 0 0,0 1 0 0 0,-1-1 0 0 0,1 1-1 0 0,-1-1 1 0 0,1 1 0 0 0,0-1 0 0 0,-1 1 0 0 0,1 0 0 0 0,0-1 0 0 0,0 1 0 0 0,-1-1 0 0 0,1 1 0 0 0,0 0 0 0 0,0-1 0 0 0,0 1 0 0 0,0 0 0 0 0,0-1 0 0 0,0 1 0 0 0,0-1 0 0 0,0 1 0 0 0,0 0 0 0 0,0-1 0 0 0,0 1 0 0 0,0 0 0 0 0,1-1 0 0 0,-1 1 0 0 0,0-1 0 0 0,0 1 0 0 0,1 0 0 0 0,-1-1 0 0 0,1 2 0 0 0,3 5 200 0 0,0 1 0 0 0,0-1 0 0 0,1 0 0 0 0,0-1-1 0 0,0 1 1 0 0,0-1 0 0 0,1 0 0 0 0,9 7 0 0 0,6 8 128 0 0,7 7-102 0 0,2-3 1 0 0,36 27-1 0 0,-21-18-321 0 0,-17-15-62 0 0,24 21 54 0 0,-49-37-150 0 0,1 0 0 0 0,-1 0-1 0 0,0 0 1 0 0,-1 1-1 0 0,1-1 1 0 0,-1 1-1 0 0,1-1 1 0 0,-1 1-1 0 0,0 0 1 0 0,-1 0-1 0 0,3 7 1 0 0,-3-9-201 0 0,-1 0 0 0 0,0 1 0 0 0,0-1 0 0 0,0 0 0 0 0,0 0 0 0 0,0 0 0 0 0,0 1 0 0 0,0-1 0 0 0,-2 3-1 0 0,-6 9-6491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6:12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12 9258 0 0,'0'-7'8357'0'0,"-1"7"-8190"0"0,-13-3 2715 0 0,-24 2-2928 0 0,32 1 879 0 0,-11 0-649 0 0,1 2 0 0 0,-1 0-1 0 0,1 0 1 0 0,0 2-1 0 0,0 0 1 0 0,0 1 0 0 0,-19 9-1 0 0,23-9-196 0 0,1 0 0 0 0,0 1 0 0 0,0 1 0 0 0,1 0 0 0 0,0 0-1 0 0,0 1 1 0 0,0 0 0 0 0,1 1 0 0 0,0 0 0 0 0,-8 12 0 0 0,14-18-26 0 0,1 1 0 0 0,-1 0 0 0 0,1 0 1 0 0,0 0-1 0 0,0 0 0 0 0,1 0 0 0 0,-1 0 1 0 0,1 0-1 0 0,0 1 0 0 0,0-1 1 0 0,0 1-1 0 0,0-1 0 0 0,1 0 0 0 0,0 1 1 0 0,0-1-1 0 0,0 1 0 0 0,1 5 0 0 0,1-5 8 0 0,0 1-1 0 0,0 0 0 0 0,0-1 1 0 0,0 1-1 0 0,1-1 0 0 0,0 1 1 0 0,1-1-1 0 0,-1 0 1 0 0,1-1-1 0 0,0 1 0 0 0,5 5 1 0 0,8 5 37 0 0,0-1 1 0 0,1-1-1 0 0,1-1 1 0 0,0 0-1 0 0,34 15 1 0 0,106 33 499 0 0,-96-38-124 0 0,60 30 0 0 0,-105-43-148 0 0,0 0 1 0 0,-1 2-1 0 0,0 0 1 0 0,-1 1-1 0 0,0 1 1 0 0,-1 0-1 0 0,23 26 1 0 0,-36-36-185 0 0,0-1 1 0 0,0 1-1 0 0,-1 0 1 0 0,1-1-1 0 0,0 1 0 0 0,-1 0 1 0 0,0 0-1 0 0,0 1 1 0 0,0-1-1 0 0,0 0 0 0 0,0 0 1 0 0,0 0-1 0 0,-1 1 1 0 0,0-1-1 0 0,0 0 0 0 0,0 7 1 0 0,-1-5 14 0 0,0 0 0 0 0,0 1 0 0 0,-1-1 0 0 0,0 0 0 0 0,0 0 0 0 0,0 0 0 0 0,0-1 0 0 0,-1 1 0 0 0,-5 7 0 0 0,-3 2-14 0 0,-1-1 1 0 0,-1 0 0 0 0,0-1-1 0 0,-1 0 1 0 0,-20 13-1 0 0,9-8-115 0 0,-1-2 0 0 0,-1 0 0 0 0,0-2 0 0 0,-1-1 0 0 0,-1-1 0 0 0,-56 13 1 0 0,58-18-2006 0 0,-35 1 1 0 0,38-5-2877 0 0,-41-4-1 0 0,26-3-3150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4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12723 0 0,'7'-6'513'0'0,"0"0"1"0"0,1 1 0 0 0,-1 0 0 0 0,1 0 0 0 0,0 0-1 0 0,16-6 1 0 0,57-16 276 0 0,-44 17-601 0 0,61-18-35 0 0,-20 6-1703 0 0,-26 5-2753 0 0,-24 6-1514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469 213 6817 0 0,'-1'-1'430'0'0,"0"0"0"0"0,0-1 0 0 0,1 1 0 0 0,-1-1 0 0 0,0 0 0 0 0,0 1 0 0 0,1-1 0 0 0,-1 1 0 0 0,1-1 0 0 0,0 0 0 0 0,-1-2 0 0 0,1 3-207 0 0,0-1 0 0 0,-1 1 0 0 0,1-1 0 0 0,0 1 0 0 0,-1-1 0 0 0,1 1 0 0 0,-1-1 0 0 0,1 1 0 0 0,-1 0 0 0 0,0-1 0 0 0,0 1 0 0 0,1 0 0 0 0,-1-1 1 0 0,0 1-1 0 0,0 0 0 0 0,-2-2 0 0 0,-1 0 154 0 0,0-1 0 0 0,1 1 1 0 0,-1-1-1 0 0,1 0 1 0 0,0-1-1 0 0,0 1 0 0 0,0 0 1 0 0,1-1-1 0 0,0 1 0 0 0,-1-1 1 0 0,2 0-1 0 0,-1 0 1 0 0,-2-9-1 0 0,3 9-274 0 0,0 0 0 0 0,0 0 0 0 0,-1 0 0 0 0,0 0 0 0 0,0 1 0 0 0,0-1 0 0 0,0 1 0 0 0,-1 0 0 0 0,0-1 0 0 0,0 1 1 0 0,0 0-1 0 0,0 1 0 0 0,-1-1 0 0 0,1 0 0 0 0,-6-3 0 0 0,3 3-47 0 0,-1 1 1 0 0,0 0-1 0 0,0 0 1 0 0,-1 0-1 0 0,1 1 1 0 0,0 0-1 0 0,-1 0 1 0 0,1 1-1 0 0,-1 0 1 0 0,0 0-1 0 0,1 1 1 0 0,-1 0-1 0 0,0 0 1 0 0,1 1-1 0 0,-1 0 1 0 0,1 0-1 0 0,-1 1 1 0 0,-12 5-1 0 0,10-3-63 0 0,0 0 0 0 0,1 1 1 0 0,0 0-1 0 0,0 1 0 0 0,0 0 0 0 0,0 0 0 0 0,1 1 0 0 0,0 0 0 0 0,1 0 0 0 0,0 1 0 0 0,0 0 0 0 0,0 0 0 0 0,-6 11 0 0 0,0 5-92 0 0,1 0-1 0 0,0 0 1 0 0,2 1 0 0 0,1 0-1 0 0,1 1 1 0 0,1 0-1 0 0,1 0 1 0 0,1 1 0 0 0,-1 50-1 0 0,5-43-244 0 0,3 0-1 0 0,0 0 0 0 0,3 0 0 0 0,0 0 1 0 0,3-1-1 0 0,0 0 0 0 0,18 43 1 0 0,-21-62-99 0 0,1-1 1 0 0,0 0 0 0 0,1 0-1 0 0,1 0 1 0 0,15 19 0 0 0,-19-27 225 0 0,0-1 0 0 0,0 0 1 0 0,1 0-1 0 0,-1 0 0 0 0,1 0 0 0 0,0-1 1 0 0,1 1-1 0 0,-1-1 0 0 0,0-1 0 0 0,1 1 0 0 0,-1-1 1 0 0,1 0-1 0 0,0 0 0 0 0,0-1 0 0 0,0 1 1 0 0,9 0-1 0 0,-2-2-304 0 0,0 0-1 0 0,0 0 1 0 0,0-1 0 0 0,0-1-1 0 0,-1 0 1 0 0,1-1 0 0 0,-1 0-1 0 0,22-9 1 0 0,-8 0-1805 0 0,0-1 0 0 0,43-31-1 0 0,-46 29 739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1256 0 0,'0'0'2469'0'0,"0"6"2117"0"0,0 10-2960 0 0,-2 7-597 0 0,1 0 1 0 0,2 0-1 0 0,0 1 1 0 0,7 38-1 0 0,3-14-154 0 0,19 55 0 0 0,-25-89-752 0 0,-2 1-1 0 0,0-1 1 0 0,0 1-1 0 0,-1-1 1 0 0,-1 17-1 0 0,-5 22-903 0 0,2-45-159 0 0,0 0-1 0 0,-1 0 1 0 0,1 0 0 0 0,-5 8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7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8738 0 0,'1'-1'239'0'0,"20"-8"849"0"0,-21 9-946 0 0,1 0-1 0 0,0-1 1 0 0,0 1 0 0 0,0 0-1 0 0,-1 0 1 0 0,1-1-1 0 0,0 1 1 0 0,0 0 0 0 0,0 0-1 0 0,0 0 1 0 0,0 0-1 0 0,0 0 1 0 0,-1 0 0 0 0,1 0-1 0 0,0 0 1 0 0,0 1-1 0 0,0-1 1 0 0,0 0 0 0 0,0 0-1 0 0,0 1 1 0 0,-1 0 262 0 0,0 0 1 0 0,0 0-1 0 0,0-1 0 0 0,0 1 1 0 0,-1 0-1 0 0,1-1 1 0 0,0 1-1 0 0,0 0 0 0 0,-1-1 1 0 0,1 1-1 0 0,-1-1 1 0 0,1 1-1 0 0,0 0 0 0 0,-1-1 1 0 0,1 1-1 0 0,-1-1 1 0 0,1 1-1 0 0,-1-1 0 0 0,-1 1 1 0 0,-10 15 820 0 0,12-15-1206 0 0,-1-1 0 0 0,1 0 0 0 0,0 1 0 0 0,0-1 0 0 0,0 0-1 0 0,0 1 1 0 0,0-1 0 0 0,-1 0 0 0 0,1 1 0 0 0,0-1 0 0 0,0 1 0 0 0,0-1 0 0 0,0 0 0 0 0,0 1 0 0 0,0-1 0 0 0,0 1 0 0 0,0-1 0 0 0,0 0 0 0 0,1 1 0 0 0,-1-1 0 0 0,0 0 0 0 0,0 1 0 0 0,0-1 0 0 0,0 1 0 0 0,0-1 0 0 0,1 0 0 0 0,-1 1 0 0 0,0-1 0 0 0,0 0 0 0 0,1 0 0 0 0,-1 1 0 0 0,0-1 0 0 0,0 0-1 0 0,1 0 1 0 0,-1 1 0 0 0,0-1 0 0 0,1 0 0 0 0,-1 0 0 0 0,1 1 0 0 0,25 19 389 0 0,-24-19-389 0 0,-1 0-1 0 0,0 0 0 0 0,1 0 1 0 0,-1 0-1 0 0,0 0 0 0 0,0 0 1 0 0,0 0-1 0 0,0 0 0 0 0,1 0 1 0 0,-2 1-1 0 0,1-1 0 0 0,0 0 1 0 0,0 1-1 0 0,0-1 0 0 0,0 3 1 0 0,0-4 20 0 0,-1-1-1 0 0,0 1 1 0 0,1-1 0 0 0,-1 1 0 0 0,0-1-1 0 0,1 1 1 0 0,-1 0 0 0 0,0-1 0 0 0,1 1 0 0 0,-1 0-1 0 0,1-1 1 0 0,-1 1 0 0 0,1 0 0 0 0,-1 0-1 0 0,1-1 1 0 0,-1 1 0 0 0,1 0 0 0 0,-1 0 0 0 0,1 0-1 0 0,-1 0 1 0 0,1 0 0 0 0,-1 0 0 0 0,1 0 0 0 0,0 0-1 0 0,21 6-1654 0 0,4 8-6114 0 0,-4-2-3117 0 0,-17-9 7275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32 5921 0 0,'0'-2'281'0'0,"0"1"-1"0"0,0-1 1 0 0,-1 1-1 0 0,1-1 1 0 0,-1 1-1 0 0,1-1 1 0 0,-1 1-1 0 0,1-1 1 0 0,-1 1 0 0 0,0 0-1 0 0,0-1 1 0 0,0 1-1 0 0,1 0 1 0 0,-1 0-1 0 0,-1-1 1 0 0,1 1-1 0 0,-2-1 1 0 0,3 1-157 0 0,-1 1 0 0 0,1-1 0 0 0,-1 1-1 0 0,0-1 1 0 0,1 1 0 0 0,-1-1 0 0 0,0 1 0 0 0,0 0 0 0 0,1 0 0 0 0,-1-1 0 0 0,0 1 0 0 0,0 0 0 0 0,0 0 0 0 0,1 0 0 0 0,-1 0 0 0 0,0 0 0 0 0,0 0 0 0 0,0 0 0 0 0,0 0 0 0 0,1 0-1 0 0,-1 0 1 0 0,0 0 0 0 0,0 0 0 0 0,0 1 0 0 0,1-1 0 0 0,-1 0 0 0 0,0 0 0 0 0,1 1 0 0 0,-1-1 0 0 0,0 1 0 0 0,0-1 0 0 0,1 1 0 0 0,-1-1 0 0 0,0 1 0 0 0,1 4 383 0 0,0 0 0 0 0,0-1 0 0 0,0 1 0 0 0,0-1 0 0 0,3 9 0 0 0,-2-9-241 0 0,2 30 662 0 0,-2 57 0 0 0,-2-54-920 0 0,5 40-1 0 0,0-46 20 0 0,2 1 1 0 0,1-1-1 0 0,1-1 0 0 0,1 1 0 0 0,16 32 0 0 0,-17-46-39 0 0,0-1 0 0 0,1 0 0 0 0,1 0 0 0 0,0-1 0 0 0,1 0 0 0 0,1-1 0 0 0,0-1 0 0 0,1 0 0 0 0,1 0 0 0 0,20 14 0 0 0,-23-20 36 0 0,1-1 0 0 0,0 0 1 0 0,0-1-1 0 0,1 0 0 0 0,0-1 0 0 0,0 0 0 0 0,0-1 1 0 0,0-1-1 0 0,0 0 0 0 0,0-1 0 0 0,0 0 0 0 0,1-1 1 0 0,-1-1-1 0 0,24-3 0 0 0,3-3 181 0 0,0-2 0 0 0,-1-2 0 0 0,59-24 0 0 0,-74 26-74 0 0,-1-2 0 0 0,0 0 1 0 0,-1-1-1 0 0,0-1 0 0 0,-1-1 0 0 0,34-30 0 0 0,-48 37-112 0 0,0 0-1 0 0,0-1 0 0 0,-1 1 0 0 0,0-1 1 0 0,0 0-1 0 0,-1-1 0 0 0,0 1 0 0 0,0-1 1 0 0,-1 0-1 0 0,0 0 0 0 0,-1-1 0 0 0,0 1 1 0 0,0-1-1 0 0,-1 1 0 0 0,0-1 0 0 0,-1 0 1 0 0,0 0-1 0 0,-1 0 0 0 0,0 0 0 0 0,-1-10 1 0 0,-3 0-666 0 0,0 1 0 0 0,-1 0 0 0 0,-1 0 0 0 0,0 1 0 0 0,-12-23 0 0 0,-51-84-9668 0 0,63 117 9070 0 0,-1-6-3076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9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11082 0 0,'-1'6'494'0'0,"0"-1"-1"0"0,0 0 1 0 0,0 1-1 0 0,1-1 1 0 0,0 0-1 0 0,0 1 0 0 0,0-1 1 0 0,2 10-1 0 0,-1-1 364 0 0,3 34 304 0 0,2-1 1 0 0,2 0 0 0 0,15 46 0 0 0,51 132-336 0 0,-49-157-546 0 0,-7-9-184 0 0,17 89-1 0 0,-2 63-1361 0 0,-24-144-349 0 0,0-23-1640 0 0,1-14-3139 0 0,-6-21 825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13275 0 0,'2'2'224'0'0,"-1"0"1"0"0,0 0-1 0 0,0 0 0 0 0,0 0 1 0 0,0 1-1 0 0,-1-1 0 0 0,1 0 1 0 0,0 0-1 0 0,-1 3 1 0 0,2 3 215 0 0,8 22 968 0 0,6 35-1 0 0,-12-43-1177 0 0,1 0-1 0 0,1-1 1 0 0,2 0 0 0 0,12 28 0 0 0,19 11-143 0 0,-28-46-301 0 0,-1 0 0 0 0,-1 1-1 0 0,8 17 1 0 0,-17-31-394 0 0,6 11-318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10 10082 0 0,'0'0'160'0'0,"0"-1"1"0"0,0 1-1 0 0,0 0 0 0 0,0-1 1 0 0,0 1-1 0 0,0 0 0 0 0,0-1 0 0 0,0 1 1 0 0,0 0-1 0 0,0-1 0 0 0,0 1 1 0 0,0 0-1 0 0,0 0 0 0 0,0-1 1 0 0,0 1-1 0 0,-1 0 0 0 0,1-1 0 0 0,0 1 1 0 0,0 0-1 0 0,0 0 0 0 0,0-1 1 0 0,-1 1-1 0 0,1 0 0 0 0,0 0 0 0 0,0-1 1 0 0,-1 1-1 0 0,1 0 0 0 0,0 0 1 0 0,0 0-1 0 0,-1-1 0 0 0,1 1 0 0 0,0 0 1 0 0,-1 0-1 0 0,-10 4 2524 0 0,-8 14-1056 0 0,11-6-1337 0 0,1 1 0 0 0,0 0 0 0 0,1 0 0 0 0,-7 22 0 0 0,-14 59-148 0 0,21-73-70 0 0,-19 99 92 0 0,-17 53-2239 0 0,42-172 1871 0 0,0-1 1 0 0,0 1 0 0 0,0 0 0 0 0,0-1-1 0 0,0 1 1 0 0,-1 0 0 0 0,1 0 0 0 0,0-1-1 0 0,0 1 1 0 0,-1-1 0 0 0,1 1 0 0 0,-1 0-1 0 0,1-1 1 0 0,0 1 0 0 0,-1-1 0 0 0,1 1-1 0 0,-1-1 1 0 0,1 1 0 0 0,-1-1 0 0 0,0 1-1 0 0,1-1 1 0 0,-2 1 0 0 0,2-2-313 0 0,-1 1 0 0 0,1-1 0 0 0,-1 0 1 0 0,1 1-1 0 0,-1-1 0 0 0,1 0 0 0 0,-1 0 0 0 0,1 1 0 0 0,0-1 0 0 0,-1 0 1 0 0,1 0-1 0 0,0 0 0 0 0,0 1 0 0 0,0-1 0 0 0,0 0 0 0 0,0 0 0 0 0,0 0 1 0 0,0-1-1 0 0,-2-5-3089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2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5585 0 0,'-5'-8'7597'0'0,"9"20"-5414"0"0,-3-6-1955 0 0,1 0 1 0 0,0 0-1 0 0,0 1 1 0 0,0-1-1 0 0,1-1 1 0 0,0 1-1 0 0,0 0 0 0 0,0-1 1 0 0,1 0-1 0 0,5 7 1 0 0,8 6 216 0 0,24 22 0 0 0,-27-27-264 0 0,22 19-65 0 0,1-2 0 0 0,54 34-1 0 0,-88-62-290 0 0,0 0 0 0 0,0 0 1 0 0,0 0-1 0 0,0 0 0 0 0,-1 1 0 0 0,1-1 0 0 0,-1 1 0 0 0,4 5 0 0 0,-25-17-9740 0 0,11 5 5629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8154 0 0,'0'-1'184'0'0,"1"0"0"0"0,-1 0 1 0 0,0 0-1 0 0,1-1 0 0 0,0 1 0 0 0,-1 0 1 0 0,1 0-1 0 0,0 0 0 0 0,-1 0 0 0 0,1 0 1 0 0,0 0-1 0 0,0 0 0 0 0,0 1 0 0 0,0-1 1 0 0,0 0-1 0 0,0 0 0 0 0,0 1 1 0 0,0-1-1 0 0,0 1 0 0 0,0-1 0 0 0,0 1 1 0 0,0-1-1 0 0,2 0 0 0 0,32-10 952 0 0,-30 10-874 0 0,146-42 1136 0 0,-54 7-7025 0 0,-81 30 323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1:22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5473 0 0,'10'4'6262'0'0,"17"14"-2827"0"0,-22-14-3172 0 0,0 1 0 0 0,-1 0 0 0 0,0 1 0 0 0,1-1 0 0 0,-1 1 0 0 0,-1 0 0 0 0,1 0 0 0 0,-1 0 0 0 0,0 0 0 0 0,-1 1 0 0 0,0-1 0 0 0,0 1 0 0 0,0-1 0 0 0,0 1 0 0 0,-1 0 0 0 0,0 0 1 0 0,-1-1-1 0 0,0 1 0 0 0,0 0 0 0 0,-1 12 0 0 0,-2 6-170 0 0,-2-1 0 0 0,0 0 0 0 0,-1 0 0 0 0,-13 33 0 0 0,-4-4-598 0 0,-2-1 0 0 0,-41 63 0 0 0,63-109 19 0 0,-1 0 0 0 0,0 0 1 0 0,0 0-1 0 0,0-1 0 0 0,0 0 0 0 0,-1 0 0 0 0,0 0 0 0 0,-10 7 0 0 0,15-12 430 0 0,0 0-46 0 0,-2 1-1029 0 0,2 0 1028 0 0,0-1 1 0 0,0 0-1 0 0,0 0 0 0 0,0 0 0 0 0,-1 0 1 0 0,1 0-1 0 0,0 0 0 0 0,0 0 0 0 0,0 0 1 0 0,0 0-1 0 0,0 0 0 0 0,-1 0 0 0 0,1 0 1 0 0,0 0-1 0 0,0 0 0 0 0,0 0 0 0 0,0 0 1 0 0,0-1-1 0 0,-1 1 0 0 0,1 0 0 0 0,0 0 1 0 0,0 0-1 0 0,0 0 0 0 0,0 0 0 0 0,-1-1-410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0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 13355 0 0,'-5'1'476'0'0,"0"0"1"0"0,0 0-1 0 0,0 0 0 0 0,1 1 1 0 0,-1-1-1 0 0,0 1 1 0 0,1 1-1 0 0,-1-1 0 0 0,1 1 1 0 0,0-1-1 0 0,0 1 0 0 0,-6 6 1 0 0,9-8-367 0 0,-1 1 0 0 0,0 0 0 0 0,1 0 0 0 0,0 0 0 0 0,-1 0 0 0 0,1 0 0 0 0,0 0 0 0 0,0 0 0 0 0,0 1 0 0 0,0-1 0 0 0,1 0 0 0 0,-1 0 0 0 0,1 1 0 0 0,-1-1 0 0 0,1 0 0 0 0,0 1 0 0 0,0-1 0 0 0,0 1 0 0 0,0-1 0 0 0,0 0 0 0 0,0 1 0 0 0,1-1 0 0 0,-1 1 0 0 0,1-1 0 0 0,0 0 0 0 0,0 0 0 0 0,0 1 0 0 0,1 2 0 0 0,0-2 0 0 0,0 0-1 0 0,0 0 1 0 0,1 0 0 0 0,-1 0-1 0 0,1 0 1 0 0,0 0-1 0 0,-1-1 1 0 0,1 1 0 0 0,0-1-1 0 0,0 0 1 0 0,1 0-1 0 0,-1 0 1 0 0,0 0 0 0 0,7 2-1 0 0,-2-2-48 0 0,-1 1 0 0 0,0-1 0 0 0,1-1 0 0 0,-1 0 0 0 0,1 0 0 0 0,10 0 0 0 0,43-4 52 0 0,0-3-1 0 0,83-19 0 0 0,-32 4-117 0 0,-93 18-52 0 0,59-10-1384 0 0,134-4 0 0 0,-193 17 570 0 0,39 0-2575 0 0,-20 4-2563 0 0,-20-1-1002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0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87 216 12163 0 0,'-3'-5'861'0'0,"0"0"0"0"0,-1 0 0 0 0,0 1 0 0 0,0 0 0 0 0,0-1 0 0 0,-7-3 0 0 0,11 7-775 0 0,-1 0 1 0 0,0 1-1 0 0,0-1 1 0 0,0 0 0 0 0,-1 1-1 0 0,1-1 1 0 0,0 1 0 0 0,0-1-1 0 0,0 1 1 0 0,0 0 0 0 0,0-1-1 0 0,-1 1 1 0 0,1 0 0 0 0,0 0-1 0 0,0 0 1 0 0,0 0-1 0 0,-1 0 1 0 0,1 0 0 0 0,0 0-1 0 0,0 0 1 0 0,0 1 0 0 0,-1-1-1 0 0,1 0 1 0 0,0 1 0 0 0,0-1-1 0 0,0 1 1 0 0,0-1 0 0 0,0 1-1 0 0,0-1 1 0 0,0 1-1 0 0,0 0 1 0 0,0 0 0 0 0,0-1-1 0 0,0 1 1 0 0,0 0 0 0 0,0 0-1 0 0,1 0 1 0 0,-2 1 0 0 0,0 1-75 0 0,1 0 0 0 0,-1 0 0 0 0,1 0 0 0 0,0 0 0 0 0,0 0 0 0 0,0 0 0 0 0,0 0 0 0 0,0 0 0 0 0,1 1 1 0 0,0-1-1 0 0,-1 6 0 0 0,5 41 84 0 0,-2-32 9 0 0,1 6-88 0 0,1-1 0 0 0,1 0 0 0 0,1-1 0 0 0,0 1-1 0 0,2-1 1 0 0,1-1 0 0 0,13 25 0 0 0,-4-15 0 0 0,0-2 1 0 0,2 0 0 0 0,1-1-1 0 0,29 29 1 0 0,-42-49 23 0 0,0 0 0 0 0,0-1 0 0 0,1 0 0 0 0,0 0 0 0 0,0-1 0 0 0,0 0 0 0 0,1-1 0 0 0,-1 0 0 0 0,1-1 0 0 0,12 4 0 0 0,-16-6-12 0 0,1-1 0 0 0,0 1 0 0 0,0-1 0 0 0,0-1 0 0 0,0 1 0 0 0,0-1 0 0 0,0-1 0 0 0,0 1 0 0 0,-1-1 0 0 0,1 0 0 0 0,0-1 0 0 0,0 1 0 0 0,-1-1-1 0 0,1-1 1 0 0,-1 1 0 0 0,1-1 0 0 0,5-4 0 0 0,5-4 71 0 0,-1-1 0 0 0,-1 0 1 0 0,1-1-1 0 0,-2-1 0 0 0,0 0 0 0 0,-1-1 0 0 0,20-29 0 0 0,-18 22-55 0 0,-1-1 1 0 0,-1-1-1 0 0,-1 0 1 0 0,-1-1-1 0 0,9-32 1 0 0,-12 24-287 0 0,-1 0-1 0 0,-1-1 1 0 0,1-59 0 0 0,-7-5-2941 0 0,-8 1-4730 0 0,5 80 4267 0 0,-1 2-1826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12427 0 0,'2'111'6061'0'0,"0"0"-4225"0"0,0-70-1601 0 0,3 0-1 0 0,1-1 0 0 0,21 72 1 0 0,-3-10-80 0 0,-11-51-435 0 0,27 66 1 0 0,-15-45-4142 0 0,-12-43-1651 0 0,-6-19-164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12051 0 0,'8'24'2485'0'0,"22"43"1"0"0,-20-45-1811 0 0,0 0 1 0 0,9 33-1 0 0,-2 6 37 0 0,-4-14-549 0 0,15 92 0 0 0,-28-130-752 0 0,1-1-1 0 0,-2 1 1 0 0,-1 14 0 0 0,-6 9-5619 0 0,3-15-784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9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 1120 0 0,'7'-9'6504'0'0,"-18"0"-3831"0"0,11-6 6021 0 0,-1 10-7925 0 0,1 5-738 0 0,0 0-1 0 0,0 0 1 0 0,0 0 0 0 0,0 0-1 0 0,0 0 1 0 0,0 0 0 0 0,0 0 0 0 0,0 0-1 0 0,0 0 1 0 0,0-1 0 0 0,0 1-1 0 0,0 0 1 0 0,0 0 0 0 0,0 0-1 0 0,0 0 1 0 0,0 0 0 0 0,0 0 0 0 0,0 0-1 0 0,0 0 1 0 0,0 0 0 0 0,0 0-1 0 0,0 0 1 0 0,0-1 0 0 0,0 1-1 0 0,0 0 1 0 0,0 0 0 0 0,0 0 0 0 0,0 0-1 0 0,0 0 1 0 0,0 0 0 0 0,0 0-1 0 0,0 0 1 0 0,0 0 0 0 0,1 0-1 0 0,-1 0 1 0 0,0 0 0 0 0,0 0 0 0 0,0 0-1 0 0,0 0 1 0 0,0 0 0 0 0,0 0-1 0 0,0 0 1 0 0,0 0 0 0 0,0-1-1 0 0,0 1 1 0 0,0 0 0 0 0,1 0 0 0 0,-1 0-1 0 0,0 0 1 0 0,0 0 0 0 0,0 0-1 0 0,0 0 1 0 0,0 1 0 0 0,0-1-1 0 0,0 0 1 0 0,0 0 0 0 0,0 0 0 0 0,0 0-1 0 0,1 0 548 0 0,7 80 1702 0 0,37 172-2424 0 0,-32-194 58 0 0,4-2 0 0 0,31 75-1 0 0,-18-64-28 0 0,-8-21-404 0 0,-1 1 1 0 0,-3 1-1 0 0,20 84 1 0 0,-38-131 358 0 0,0 0 0 0 0,0 0 0 0 0,0 0 0 0 0,0 0 0 0 0,1-1 0 0 0,-1 1 0 0 0,0 0 0 0 0,0 0 0 0 0,1 0 0 0 0,-1-1 0 0 0,0 1 0 0 0,1 0 0 0 0,-1-1 0 0 0,1 1 0 0 0,-1 0 0 0 0,1-1 0 0 0,-1 1 0 0 0,1 0 0 0 0,-1-1 1 0 0,2 2-1 0 0,-1-2-6 0 0,-1 0 0 0 0,1-1 0 0 0,-1 1 0 0 0,1 0 1 0 0,-1 0-1 0 0,1 0 0 0 0,-1 0 0 0 0,1 0 0 0 0,-1 0 1 0 0,0-1-1 0 0,1 1 0 0 0,-1 0 0 0 0,1 0 0 0 0,-1-1 1 0 0,1 1-1 0 0,-1 0 0 0 0,0-1 0 0 0,1 1 0 0 0,-1-1 1 0 0,0 1-1 0 0,1 0 0 0 0,-1-1 0 0 0,1 0 0 0 0,2-3-557 0 0,-1-1 1 0 0,1 1-1 0 0,-1-1 0 0 0,0 0 0 0 0,2-5 0 0 0,-2 3-187 0 0,-1 0 0 0 0,0-1 1 0 0,0 1-1 0 0,0-1 0 0 0,-2-11 0 0 0,0 0-2488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7 263 10866 0 0,'-6'-7'4872'0'0,"19"4"403"0"0,-1 2-4854 0 0,131-31 136 0 0,166-60-1 0 0,-157 35-4094 0 0,-55 12-5066 0 0,-50 20 1704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10 11859 0 0,'-2'-1'284'0'0,"0"0"1"0"0,0 0 0 0 0,0 0 0 0 0,1 0 0 0 0,-1 0 0 0 0,0 0 0 0 0,0 1 0 0 0,0-1 0 0 0,0 1 0 0 0,0-1 0 0 0,0 1-1 0 0,0 0 1 0 0,-1 0 0 0 0,1 0 0 0 0,0 0 0 0 0,0 0 0 0 0,0 0 0 0 0,0 1 0 0 0,0-1 0 0 0,-3 1 0 0 0,2 1 14 0 0,0-1 1 0 0,-1 1 0 0 0,1 0-1 0 0,0 0 1 0 0,0 1 0 0 0,0-1-1 0 0,0 0 1 0 0,1 1 0 0 0,-1 0-1 0 0,-3 5 1 0 0,-1 1 59 0 0,0 2-1 0 0,1-1 1 0 0,1 1-1 0 0,0 0 1 0 0,0 0-1 0 0,-3 15 1 0 0,3-7-204 0 0,2 0 0 0 0,0 1 0 0 0,2 0 0 0 0,0 0 0 0 0,1-1 0 0 0,1 1 0 0 0,0 0-1 0 0,7 28 1 0 0,8 18-13 0 0,25 70 0 0 0,-36-122-124 0 0,15 38-61 0 0,42 77-1 0 0,-34-76-1129 0 0,20 58 1 0 0,-31-55-2583 0 0,-12-18-4876 0 0,-4-25 1850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13027 0 0,'3'-1'558'0'0,"-1"0"0"0"0,1 0 0 0 0,0 1 1 0 0,0-1-1 0 0,0 1 0 0 0,0-1 0 0 0,0 1 1 0 0,0 0-1 0 0,0 0 0 0 0,5 1 0 0 0,9-1 101 0 0,13-3-218 0 0,0-2 1 0 0,0-1 0 0 0,45-16 0 0 0,84-39-754 0 0,-128 48 194 0 0,97-44-3435 0 0,-46 14-4883 0 0,-43 19 2127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407 303 7450 0 0,'-3'-78'8266'0'0,"1"63"-6721"0"0,0 0 0 0 0,-9-27-1 0 0,8 33-1273 0 0,0 0 0 0 0,-1 1 0 0 0,0-1 0 0 0,-1 1 0 0 0,1 0-1 0 0,-2 0 1 0 0,1 1 0 0 0,-1-1 0 0 0,0 1 0 0 0,-1 1 0 0 0,1-1 0 0 0,-1 1-1 0 0,-1 0 1 0 0,-8-6 0 0 0,8 7-113 0 0,0 1 1 0 0,0-1-1 0 0,0 1 0 0 0,0 1 0 0 0,0-1 1 0 0,-1 2-1 0 0,-14-4 0 0 0,18 5-146 0 0,1 1 0 0 0,-1 0 0 0 0,0 0 0 0 0,0 0 0 0 0,0 0 0 0 0,1 1 0 0 0,-1 0 0 0 0,0 0 0 0 0,1 0 0 0 0,-1 0 0 0 0,1 1 0 0 0,-1 0 0 0 0,1 0 0 0 0,0 0 0 0 0,-1 0 0 0 0,-4 5 0 0 0,0 0-40 0 0,0 1 1 0 0,0 0-1 0 0,1 1 0 0 0,0 0 1 0 0,1 1-1 0 0,0-1 1 0 0,0 1-1 0 0,1 1 0 0 0,0-1 1 0 0,-6 17-1 0 0,3-3-12 0 0,1 0 1 0 0,1 0-1 0 0,-8 50 0 0 0,11-35-35 0 0,1 1-1 0 0,2-1 0 0 0,8 77 1 0 0,-3-86-85 0 0,1 0 1 0 0,2-1-1 0 0,1 1 1 0 0,1-1 0 0 0,22 47-1 0 0,-25-66-2 0 0,-1 1-1 0 0,1-1 1 0 0,1-1-1 0 0,0 1 1 0 0,0-1-1 0 0,1-1 1 0 0,0 1-1 0 0,0-1 1 0 0,13 9-1 0 0,-16-14-136 0 0,1 1 0 0 0,-1-1 0 0 0,1 0-1 0 0,0 0 1 0 0,-1-1 0 0 0,1 0 0 0 0,0 0 0 0 0,1 0-1 0 0,-1-1 1 0 0,0 0 0 0 0,0 0 0 0 0,1-1 0 0 0,-1 1 0 0 0,0-1-1 0 0,1-1 1 0 0,-1 1 0 0 0,0-1 0 0 0,10-2 0 0 0,4-4-932 0 0,0 0-1 0 0,0-2 1 0 0,0 0 0 0 0,-1-1 0 0 0,-1-1 0 0 0,0 0 0 0 0,0-2 0 0 0,-1 0 0 0 0,18-18 0 0 0,38-33-1424 0 0,-22 26 4656 0 0,-41 20 8592 0 0,-7 14-10159 0 0,1 1-1 0 0,0 0 0 0 0,0 0 1 0 0,0 0-1 0 0,0 1 0 0 0,0-1 0 0 0,1 1 1 0 0,-1 0-1 0 0,1 1 0 0 0,0-1 1 0 0,-1 1-1 0 0,1 0 0 0 0,0 0 0 0 0,0 0 1 0 0,0 0-1 0 0,0 1 0 0 0,4 0 1 0 0,-4 0-338 0 0,0 1 1 0 0,-1-1 0 0 0,1 1 0 0 0,-1 0 0 0 0,1 0 0 0 0,-1 1-1 0 0,1-1 1 0 0,-1 1 0 0 0,0 0 0 0 0,0 0 0 0 0,1 0-1 0 0,-2 1 1 0 0,1-1 0 0 0,0 1 0 0 0,0 0 0 0 0,-1 0 0 0 0,0 1-1 0 0,0-1 1 0 0,0 1 0 0 0,0-1 0 0 0,0 1 0 0 0,0 0 0 0 0,-1 0-1 0 0,0 0 1 0 0,0 0 0 0 0,0 1 0 0 0,2 8 0 0 0,-2-2-40 0 0,0 0 1 0 0,-1 0 0 0 0,0 0 0 0 0,-1 0-1 0 0,-1 1 1 0 0,1-1 0 0 0,-5 18 0 0 0,-23 78 91 0 0,26-102-150 0 0,-6 18-27 0 0,-17 31 0 0 0,17-37-53 0 0,0 0-1 0 0,1 0 0 0 0,-8 29 1 0 0,15-44 77 0 0,-1 1 1 0 0,1-1 0 0 0,-1 0-1 0 0,1 0 1 0 0,0 0 0 0 0,0 1-1 0 0,0-1 1 0 0,0 0 0 0 0,0 0-1 0 0,0 0 1 0 0,1 1 0 0 0,-1-1-1 0 0,1 0 1 0 0,-1 0 0 0 0,1 0-1 0 0,0 0 1 0 0,0 0-1 0 0,2 4 1 0 0,-1-5 4 0 0,-1 1 1 0 0,1-1-1 0 0,-1 0 0 0 0,1 0 0 0 0,0 0 0 0 0,-1 0 1 0 0,1 0-1 0 0,0 0 0 0 0,0 0 0 0 0,0 0 1 0 0,0-1-1 0 0,0 1 0 0 0,0-1 0 0 0,0 0 1 0 0,0 1-1 0 0,3-1 0 0 0,5 0-21 0 0,0-1 1 0 0,0 0-1 0 0,0-1 1 0 0,0 0-1 0 0,-1 0 1 0 0,1-1 0 0 0,9-4-1 0 0,41-18-299 0 0,-2-2 0 0 0,69-44 0 0 0,-51 20-3103 0 0,-3-7-4099 0 0,-33 22-630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5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 6857 0 0,'1'-7'3482'0'0,"0"6"-3292"0"0,-1 1 0 0 0,0 0 0 0 0,0-1 0 0 0,0 1-1 0 0,0-1 1 0 0,1 1 0 0 0,-1 0 0 0 0,0-1 0 0 0,0 1 0 0 0,0-1 0 0 0,0 1 0 0 0,0-1 0 0 0,0 1 0 0 0,0 0 0 0 0,0-1 0 0 0,0 1 0 0 0,0-1-1 0 0,0 1 1 0 0,-1-1 0 0 0,1 1 0 0 0,0 0 0 0 0,0-1 0 0 0,0 1 0 0 0,0-1 0 0 0,-1 1 0 0 0,1 0 0 0 0,0-1 0 0 0,0 1 0 0 0,-1 0 0 0 0,1-1-1 0 0,0 1 1 0 0,-1 0 0 0 0,1 0 0 0 0,0-1 0 0 0,-1 1 0 0 0,1 0 0 0 0,0 0 0 0 0,-1-1 0 0 0,0 1 0 0 0,-6-5 2262 0 0,7 5-2412 0 0,0 0 0 0 0,0 0 0 0 0,0 0 0 0 0,0 0-1 0 0,0 0 1 0 0,1 0 0 0 0,-1 0 0 0 0,0 0 0 0 0,0 0 0 0 0,0 0-1 0 0,0 0 1 0 0,0 0 0 0 0,0 0 0 0 0,0 0 0 0 0,0 0 0 0 0,0 0-1 0 0,0-1 1 0 0,1 1 0 0 0,-1 0 0 0 0,0 0 0 0 0,0 0 0 0 0,0 0-1 0 0,0 0 1 0 0,0 0 0 0 0,0 0 0 0 0,0 0 0 0 0,0 0 0 0 0,0 0 0 0 0,0 0-1 0 0,0 0 1 0 0,0 0 0 0 0,0 0 0 0 0,0 0 0 0 0,0-1 0 0 0,0 1-1 0 0,0 0 1 0 0,0 0 0 0 0,0 0 0 0 0,0 0 0 0 0,0 0 0 0 0,0 0-1 0 0,0 0 1 0 0,0 0 0 0 0,0 0 0 0 0,0 0 0 0 0,0-1 0 0 0,0 1 0 0 0,0 0-1 0 0,0 0 1 0 0,0 0 0 0 0,0 0 0 0 0,0 0 0 0 0,0 0 0 0 0,0 0-1 0 0,0 0 1 0 0,0 0 0 0 0,0 0 0 0 0,0 0 0 0 0,0 0 0 0 0,0-1-1 0 0,0 1 1 0 0,0 0 0 0 0,0 0 0 0 0,0 0 0 0 0,0 0 0 0 0,0 0-1 0 0,-1 0 1 0 0,1 0 0 0 0,0 0 0 0 0,1 0 15 0 0,18-5 249 0 0,-16 4-325 0 0,-3 1 17 0 0,0-1 0 0 0,0 1 0 0 0,0 0 1 0 0,0 0-1 0 0,0 0 0 0 0,0 0 0 0 0,1 0 1 0 0,-1 0-1 0 0,0-1 0 0 0,0 1 0 0 0,0 0 1 0 0,0 0-1 0 0,1 0 0 0 0,-1 0 0 0 0,0 0 1 0 0,0 0-1 0 0,0 0 0 0 0,1 0 0 0 0,-1 0 0 0 0,0 0 1 0 0,0 0-1 0 0,0 0 0 0 0,1 0 0 0 0,-1 0 1 0 0,0 0-1 0 0,0 0 0 0 0,0 0 0 0 0,0 0 1 0 0,1 0-1 0 0,-1 0 0 0 0,0 0 0 0 0,0 1 1 0 0,0-1-1 0 0,0 0 0 0 0,1 0 0 0 0,-1 0 1 0 0,0 0-1 0 0,0 0 0 0 0,0 0 0 0 0,0 1 1 0 0,0-1-1 0 0,1 0 0 0 0,-1 0 0 0 0,0 0 1 0 0,0 0-1 0 0,0 0 0 0 0,0 1 0 0 0,0-1 1 0 0,0 0-1 0 0,0 0 0 0 0,0 0 0 0 0,0 1 1 0 0,0-1-1 0 0,0 0 0 0 0,0 0 0 0 0,0 0 1 0 0,0 1-1 0 0,0-1 0 0 0,0 0 0 0 0,0 0 1 0 0,0 0-1 0 0,0 0 0 0 0,0 1 0 0 0,4 0 19 0 0,0 1-20 0 0,-4-3-3 0 0,0-11-1540 0 0,6-2-6017 0 0,-5 13 6653 0 0,7-6-6384 0 0,-7 7 6384 0 0,1-1 0 0 0,1-1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5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58 1280 0 0,'0'0'5149'0'0,"-4"9"153"0"0,-3 8-1519 0 0,1 21 40 0 0,8 24-2396 0 0,0-19-1428 0 0,-1-21-8 0 0,1 0 0 0 0,1-1-1 0 0,1 1 1 0 0,1-1 0 0 0,1 0 0 0 0,13 32-1 0 0,5 1 45 0 0,36 59 0 0 0,-51-97-51 0 0,0 0-1 0 0,1-1 1 0 0,1 0-1 0 0,23 24 1 0 0,-28-34 10 0 0,0 0-1 0 0,1 0 1 0 0,0 0 0 0 0,-1-1 0 0 0,2 0 0 0 0,-1 0-1 0 0,0 0 1 0 0,1-1 0 0 0,-1-1 0 0 0,1 1 0 0 0,0-1-1 0 0,0 0 1 0 0,11 0 0 0 0,-3-1 72 0 0,1-1 0 0 0,-1-1 0 0 0,0 0 0 0 0,1-2 0 0 0,-1 1 0 0 0,0-2 0 0 0,-1 0 0 0 0,1-1 0 0 0,-1-1 0 0 0,1 0 0 0 0,-2-1 0 0 0,1-1 0 0 0,21-15 0 0 0,-5 1 94 0 0,-1-1 0 0 0,-2-1 0 0 0,0-1 0 0 0,45-55 0 0 0,-42 42-13 0 0,48-78 0 0 0,-69 98-287 0 0,-1 0-1 0 0,0-1 1 0 0,-1 0 0 0 0,-1 0-1 0 0,-1-1 1 0 0,-1 0-1 0 0,3-25 1 0 0,-7 36-552 0 0,-1 0 0 0 0,0 1-1 0 0,0-1 1 0 0,-1 0 0 0 0,-3-14 0 0 0,0 8-1984 0 0,0 1 0 0 0,-9-21 0 0 0,2 15-3140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0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818 9 7938 0 0,'26'-7'7112'0'0,"-25"7"-6957"0"0,0 0 1 0 0,0-1-1 0 0,0 1 1 0 0,0 0-1 0 0,0 0 0 0 0,0 0 1 0 0,0 0-1 0 0,0 0 1 0 0,0 0-1 0 0,1 0 0 0 0,-1 0 1 0 0,0 1-1 0 0,0-1 0 0 0,0 0 1 0 0,0 1-1 0 0,0-1 1 0 0,-1 0-1 0 0,1 1 0 0 0,0-1 1 0 0,0 1-1 0 0,0 0 1 0 0,1 0-1 0 0,-2 0-28 0 0,0 0 1 0 0,-1 0-1 0 0,1 0 1 0 0,0 0-1 0 0,0 0 0 0 0,-1-1 1 0 0,1 1-1 0 0,-1 0 1 0 0,1 0-1 0 0,-1 0 0 0 0,1 0 1 0 0,-1-1-1 0 0,1 1 1 0 0,-1 0-1 0 0,1-1 0 0 0,-1 1 1 0 0,0 0-1 0 0,0-1 1 0 0,1 1-1 0 0,-2 0 0 0 0,-17 13 696 0 0,-78 64 403 0 0,28-21-1096 0 0,0-2-15 0 0,-59 42 216 0 0,109-85-290 0 0,-1-1 0 0 0,-1 0 0 0 0,0-1-1 0 0,0-2 1 0 0,-24 8 0 0 0,18-9 13 0 0,0-1-1 0 0,0-1 0 0 0,-49 4 1 0 0,69-9 6 0 0,-1 0 0 0 0,1 0 0 0 0,-1 0 0 0 0,1-1 0 0 0,-1 0 0 0 0,1-1 0 0 0,0 0 0 0 0,-1 0 0 0 0,1 0 0 0 0,0-1 0 0 0,0 0 1 0 0,1 0-1 0 0,-1-1 0 0 0,1 0 0 0 0,-1 0 0 0 0,1 0 0 0 0,0-1 0 0 0,-10-10 0 0 0,12 9-29 0 0,1 0 1 0 0,0 1-1 0 0,0-1 1 0 0,0 0-1 0 0,0-1 0 0 0,1 1 1 0 0,0 0-1 0 0,1-1 0 0 0,-1 1 1 0 0,1-1-1 0 0,0 1 0 0 0,1-9 1 0 0,0-8-26 0 0,0 0 1 0 0,5-26-1 0 0,-3 37 9 0 0,-1 0 1 0 0,2 0-1 0 0,-1 1 1 0 0,1-1-1 0 0,1 1 1 0 0,9-18-1 0 0,-11 25-23 0 0,0 1 0 0 0,0 0 1 0 0,0 0-1 0 0,1-1 0 0 0,-1 2 0 0 0,1-1 0 0 0,0 0 0 0 0,0 1 0 0 0,0-1 0 0 0,0 1 0 0 0,1 0 0 0 0,-1 0 1 0 0,1 0-1 0 0,-1 0 0 0 0,1 1 0 0 0,-1-1 0 0 0,1 1 0 0 0,0 0 0 0 0,0 0 0 0 0,0 1 0 0 0,0-1 0 0 0,-1 1 0 0 0,9 0 1 0 0,-1 0-26 0 0,0 2 1 0 0,-1-1 0 0 0,1 1 0 0 0,0 1 0 0 0,-1 0 0 0 0,1 1-1 0 0,-1 0 1 0 0,0 0 0 0 0,9 6 0 0 0,17 11-65 0 0,33 26 0 0 0,-40-27 46 0 0,59 44-147 0 0,35 42 160 0 0,-96-80-25 0 0,83 76-133 0 0,-95-90 203 0 0,1 0 0 0 0,1-1 1 0 0,-1-1-1 0 0,1-1 1 0 0,29 12-1 0 0,-33-17 85 0 0,0 0 0 0 0,0-1 1 0 0,0-1-1 0 0,1 0 0 0 0,-1-1 0 0 0,1 0 1 0 0,-1-1-1 0 0,1 0 0 0 0,-1-1 0 0 0,1-1 1 0 0,-1 0-1 0 0,0-1 0 0 0,14-4 0 0 0,-21 5-10 0 0,0 0 0 0 0,0-1 0 0 0,0 0-1 0 0,0 0 1 0 0,0 0 0 0 0,0 0 0 0 0,-1-1 0 0 0,0 0-1 0 0,0-1 1 0 0,0 1 0 0 0,0-1 0 0 0,-1 0 0 0 0,1 0-1 0 0,-1 0 1 0 0,0 0 0 0 0,-1-1 0 0 0,0 0 0 0 0,1 0-1 0 0,-2 0 1 0 0,1 0 0 0 0,-1 0 0 0 0,0 0 0 0 0,0-1-1 0 0,-1 1 1 0 0,1-1 0 0 0,-2 1 0 0 0,1-1 0 0 0,-1-7-1 0 0,0 4-29 0 0,0 0 0 0 0,-1 0-1 0 0,0 0 1 0 0,-1 0 0 0 0,0 0-1 0 0,0 1 1 0 0,-1-1 0 0 0,-5-10-1 0 0,5 14-274 0 0,0 1-1 0 0,0 0 1 0 0,0 0 0 0 0,-1 0-1 0 0,-8-8 1 0 0,8 8-463 0 0,-1 1-1 0 0,0 0 0 0 0,0 0 1 0 0,-1 1-1 0 0,1 0 1 0 0,-8-4-1 0 0,-23-7-8816 0 0,20 8 1573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5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14539 0 0,'1'1'202'0'0,"1"0"-1"0"0,-1-1 0 0 0,0 1 1 0 0,1 0-1 0 0,-1 0 0 0 0,0 0 1 0 0,0 0-1 0 0,0 0 1 0 0,0 0-1 0 0,0 0 0 0 0,0 0 1 0 0,0 0-1 0 0,0 1 1 0 0,0-1-1 0 0,0 0 0 0 0,-1 1 1 0 0,2 1-1 0 0,9 24 2765 0 0,55 259-123 0 0,34-6-2946 0 0,-31-103-1682 0 0,-30-61-2679 0 0,-7-19-4995 0 0,-24-71 4002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5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12715 0 0,'1'-5'602'0'0,"0"-1"0"0"0,0 1 1 0 0,1-1-1 0 0,0 1 0 0 0,0 0 0 0 0,0 0 1 0 0,4-8-1 0 0,5-12 1539 0 0,-9 20-1942 0 0,0 1 0 0 0,0 0 0 0 0,0 0 1 0 0,0 0-1 0 0,1 0 0 0 0,-1 0 1 0 0,1 0-1 0 0,0 0 0 0 0,4-2 1 0 0,-6 5-189 0 0,-1 0 0 0 0,1 0 0 0 0,0 1 0 0 0,0-1 0 0 0,0 0 0 0 0,-1 1 1 0 0,1-1-1 0 0,0 1 0 0 0,0-1 0 0 0,0 1 0 0 0,0 0 0 0 0,0-1 0 0 0,0 1 0 0 0,0 0 1 0 0,0 0-1 0 0,0-1 0 0 0,0 1 0 0 0,0 0 0 0 0,0 0 0 0 0,0 0 0 0 0,1 0 0 0 0,-1 0 1 0 0,0 1-1 0 0,0-1 0 0 0,0 0 0 0 0,0 0 0 0 0,0 1 0 0 0,0-1 0 0 0,0 1 0 0 0,0-1 1 0 0,-1 1-1 0 0,1-1 0 0 0,0 1 0 0 0,0-1 0 0 0,0 1 0 0 0,0 0 0 0 0,-1-1 0 0 0,1 1 1 0 0,0 0-1 0 0,-1 0 0 0 0,1 0 0 0 0,0 0 0 0 0,-1-1 0 0 0,1 3 0 0 0,3 3-6 0 0,-1 0-1 0 0,0 0 0 0 0,0 1 0 0 0,-1-1 0 0 0,1 1 0 0 0,-2 0 0 0 0,1 0 0 0 0,-1 0 1 0 0,0 0-1 0 0,0 0 0 0 0,-1 0 0 0 0,0 0 0 0 0,0 0 0 0 0,-2 10 0 0 0,-3 10-20 0 0,0 0 0 0 0,-15 38-1 0 0,3-6-126 0 0,16-55 137 0 0,-19 90-495 0 0,18-81 360 0 0,0-1 0 0 0,2 1 0 0 0,-1-1 0 0 0,2 1 0 0 0,2 20 0 0 0,-3-31 127 0 0,1 1-1 0 0,0 0 0 0 0,0 0 0 0 0,0-1 0 0 0,0 1 0 0 0,0 0 0 0 0,0-1 0 0 0,1 1 1 0 0,-1-1-1 0 0,1 1 0 0 0,0-1 0 0 0,-1 0 0 0 0,1 0 0 0 0,0 0 0 0 0,0 0 1 0 0,1 0-1 0 0,-1 0 0 0 0,4 2 0 0 0,-1-2 47 0 0,-1 0-1 0 0,1 0 1 0 0,0 0 0 0 0,0-1 0 0 0,0 0-1 0 0,0 0 1 0 0,0 0 0 0 0,0-1 0 0 0,9 1-1 0 0,4-2 90 0 0,-1-1 0 0 0,0-1-1 0 0,0 0 1 0 0,0-1 0 0 0,19-7-1 0 0,6-4-34 0 0,-1-2 1 0 0,53-31-1 0 0,-69 34-285 0 0,-1-2 0 0 0,-1-1 0 0 0,0 0 0 0 0,36-37 0 0 0,-49 42-792 0 0,0 0 0 0 0,9-16 0 0 0,-12 17-1339 0 0,0-1 1 0 0,8-23-1 0 0,-5 4-4374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6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9250 0 0,'-5'35'5829'0'0,"-13"31"-5231"0"0,5-19-266 0 0,-24 118-223 0 0,-6 21-576 0 0,7-64-6178 0 0,29-103 1744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9090 0 0,'66'65'4176'0'0,"113"122"861"0"0,-176-183-5086 0 0,0 0 1 0 0,0-1-1 0 0,0 1 1 0 0,-1 0 0 0 0,0 1-1 0 0,1-1 1 0 0,-1 0-1 0 0,-1 1 1 0 0,2 4-1 0 0,-3-9-443 0 0,-1 1 0 0 0,0-1 0 0 0,0 0 0 0 0,0 0 0 0 0,1 0-1 0 0,-1 0 1 0 0,0 0 0 0 0,0 0 0 0 0,0-1 0 0 0,1 1 0 0 0,-1 0-1 0 0,0 0 1 0 0,0 0 0 0 0,1-1 0 0 0,-1 1 0 0 0,0 0 0 0 0,0-1-1 0 0,1 1 1 0 0,-2-1 0 0 0,-5-4-4922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6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12027 0 0,'6'0'207'0'0,"80"0"2895"0"0,95-12 1 0 0,-149 7-3463 0 0,1-2 0 0 0,31-10 0 0 0,-41 9-1154 0 0,0-1 0 0 0,0-1 1 0 0,30-18-1 0 0,-31 15-4477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147 266 11819 0 0,'-5'-3'617'0'0,"3"1"-388"0"0,1 1 0 0 0,-1 0 0 0 0,1 0 1 0 0,-1-1-1 0 0,1 1 0 0 0,-1 0 0 0 0,0 0 1 0 0,0 1-1 0 0,0-1 0 0 0,1 0 0 0 0,-1 0 1 0 0,0 1-1 0 0,0-1 0 0 0,0 1 0 0 0,0 0 1 0 0,0 0-1 0 0,0 0 0 0 0,0-1 1 0 0,0 2-1 0 0,0-1 0 0 0,0 0 0 0 0,0 0 1 0 0,0 1-1 0 0,0-1 0 0 0,0 1 0 0 0,0-1 1 0 0,0 1-1 0 0,1 0 0 0 0,-4 1 0 0 0,0 2-96 0 0,0-1-1 0 0,0 1 0 0 0,0 0 0 0 0,1 0 1 0 0,0 0-1 0 0,-1 1 0 0 0,1-1 0 0 0,1 1 1 0 0,-1 0-1 0 0,1 1 0 0 0,0-1 0 0 0,0 0 0 0 0,0 1 1 0 0,1-1-1 0 0,0 1 0 0 0,-3 11 0 0 0,-1 6-70 0 0,2 1 0 0 0,-4 44 0 0 0,8-51 7 0 0,0 0-1 0 0,1 0 0 0 0,1 0 0 0 0,0 0 0 0 0,2 0 1 0 0,0 0-1 0 0,11 30 0 0 0,-10-34-49 0 0,1 0-1 0 0,0 0 0 0 0,1 0 1 0 0,1-1-1 0 0,-1 0 0 0 0,2 0 1 0 0,0-1-1 0 0,0 0 0 0 0,20 17 1 0 0,-21-22 1 0 0,1-1 0 0 0,0 0 0 0 0,0 0 0 0 0,0-1-1 0 0,0 0 1 0 0,1 0 0 0 0,0-1 0 0 0,0 0 0 0 0,0-1 0 0 0,0 0 0 0 0,0-1 0 0 0,0 0 0 0 0,1 0 0 0 0,-1-1 0 0 0,0-1 0 0 0,20-3 0 0 0,-11 1 42 0 0,-1-1 1 0 0,0-1 0 0 0,0 0 0 0 0,-1-2 0 0 0,0 0 0 0 0,0-1-1 0 0,0-1 1 0 0,22-15 0 0 0,-10 3 78 0 0,-2 0-1 0 0,0-2 1 0 0,-2-1-1 0 0,-1-1 1 0 0,0-1 0 0 0,-2-1-1 0 0,25-40 1 0 0,-38 51-306 0 0,0 0-1 0 0,-1-1 1 0 0,0 0 0 0 0,-1 0-1 0 0,-1-1 1 0 0,-1 0 0 0 0,-1 0-1 0 0,0 0 1 0 0,-1 0 0 0 0,-1-1-1 0 0,-1 1 1 0 0,0-1 0 0 0,-2 0-1 0 0,0 1 1 0 0,-5-26 0 0 0,1 22-1598 0 0,-1 0 0 0 0,-16-40 0 0 0,14 44-3233 0 0,-19-30 0 0 0,14 30 176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7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7402 0 0,'-5'18'2196'0'0,"2"1"0"0"0,-2 26 0 0 0,5-22-1481 0 0,1-1-1 0 0,0 1 1 0 0,2-1-1 0 0,1 0 1 0 0,0 0-1 0 0,12 34 1 0 0,-4-23-346 0 0,2 0-1 0 0,29 50 1 0 0,47 56-404 0 0,-38-58-1959 0 0,-37-52-1594 0 0,-1 0-3367 0 0,-9-17 1701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7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15979 0 0,'9'-4'365'0'0,"-1"1"0"0"0,1 0 0 0 0,0 0 0 0 0,-1 1 0 0 0,1 1 0 0 0,0-1 0 0 0,0 1 0 0 0,0 1 0 0 0,16 0 0 0 0,-22 1-253 0 0,0-1-1 0 0,1 1 0 0 0,-1 0 1 0 0,1 0-1 0 0,-1 0 0 0 0,0 0 1 0 0,0 0-1 0 0,1 1 0 0 0,-1 0 1 0 0,0-1-1 0 0,0 1 0 0 0,-1 0 1 0 0,1 0-1 0 0,0 1 0 0 0,-1-1 0 0 0,1 1 1 0 0,-1-1-1 0 0,0 1 0 0 0,1 0 1 0 0,-2 0-1 0 0,1 0 0 0 0,0 0 1 0 0,0 0-1 0 0,-1 0 0 0 0,0 0 1 0 0,0 1-1 0 0,2 5 0 0 0,-2-2-50 0 0,0 1 0 0 0,0 0 0 0 0,0-1 0 0 0,-1 1 0 0 0,0 0-1 0 0,-1-1 1 0 0,-2 14 0 0 0,-17 54-87 0 0,8-35 4 0 0,5-14-42 0 0,1-4-107 0 0,-5 31 0 0 0,10-46 53 0 0,0-1 0 0 0,1 1 1 0 0,0-1-1 0 0,0 0 0 0 0,0 1 1 0 0,1-1-1 0 0,0 0 0 0 0,1 1 1 0 0,2 9-1 0 0,-2-14 70 0 0,-1 1 1 0 0,0-1-1 0 0,1 0 1 0 0,0 0-1 0 0,-1 0 1 0 0,1 0-1 0 0,0 0 1 0 0,0-1-1 0 0,0 1 0 0 0,0 0 1 0 0,0-1-1 0 0,0 0 1 0 0,1 1-1 0 0,-1-1 1 0 0,0 0-1 0 0,1 0 1 0 0,-1 0-1 0 0,1 0 1 0 0,-1-1-1 0 0,1 1 0 0 0,-1-1 1 0 0,1 0-1 0 0,0 1 1 0 0,-1-1-1 0 0,1 0 1 0 0,-1 0-1 0 0,4-1 1 0 0,9-1-94 0 0,-1 1 0 0 0,0-2 0 0 0,22-6 0 0 0,5-5-822 0 0,-1-1 0 0 0,-1-2 0 0 0,51-30 1 0 0,105-79-8735 0 0,-133 82 5242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324 438 7410 0 0,'4'-13'2204'0'0,"0"1"1"0"0,10-19-1 0 0,-9 22-1107 0 0,-1-2 0 0 0,0 1 0 0 0,0-1 0 0 0,3-17 0 0 0,-4 9 362 0 0,-1-1 1 0 0,-2-38-1 0 0,-2 37-1012 0 0,-1 0 1 0 0,-1 0-1 0 0,0 1 1 0 0,-14-38-1 0 0,16 53-422 0 0,0 1 0 0 0,0 0 0 0 0,0-1-1 0 0,0 1 1 0 0,-1 0 0 0 0,1 0 0 0 0,-1 1 0 0 0,0-1 0 0 0,-1 0 0 0 0,1 1 0 0 0,0 0 0 0 0,-1 0 0 0 0,0 0-1 0 0,0 0 1 0 0,0 0 0 0 0,0 1 0 0 0,0 0 0 0 0,0 0 0 0 0,-1 0 0 0 0,1 0 0 0 0,-1 1 0 0 0,1-1-1 0 0,-1 1 1 0 0,0 0 0 0 0,1 1 0 0 0,-1-1 0 0 0,-7 1 0 0 0,5 1-45 0 0,0-1 1 0 0,-1 1-1 0 0,1 1 1 0 0,0-1-1 0 0,0 1 1 0 0,0 0-1 0 0,1 1 1 0 0,-1 0-1 0 0,0 0 1 0 0,1 0-1 0 0,0 1 1 0 0,0 0-1 0 0,0 0 0 0 0,0 0 1 0 0,1 1-1 0 0,-1 0 1 0 0,-7 9-1 0 0,1 3-34 0 0,0 1 0 0 0,1-1-1 0 0,0 2 1 0 0,2 0-1 0 0,0 0 1 0 0,1 1 0 0 0,-6 24-1 0 0,6-13-21 0 0,2-1 0 0 0,1 1 0 0 0,1 0-1 0 0,1 40 1 0 0,4-35-320 0 0,2 1-1 0 0,2-1 1 0 0,1 1 0 0 0,2-2-1 0 0,1 1 1 0 0,2-1-1 0 0,1 0 1 0 0,33 62 0 0 0,-40-86 128 0 0,2-1 0 0 0,-1-1 0 0 0,1 1 0 0 0,1-1 0 0 0,0-1 0 0 0,0 1 0 0 0,0-1 0 0 0,1-1 0 0 0,1 0 0 0 0,-1 0 0 0 0,1 0 0 0 0,0-1 0 0 0,0-1 0 0 0,1 0 0 0 0,0 0 0 0 0,0-1 0 0 0,0-1 0 0 0,0 0 0 0 0,1 0 0 0 0,-1-1 0 0 0,1 0 0 0 0,-1-1 0 0 0,1 0 0 0 0,0-1 1 0 0,0-1-1 0 0,-1 0 0 0 0,1 0 0 0 0,-1-1 0 0 0,13-4 0 0 0,-9 2-1583 0 0,-1-1 0 0 0,0-1-1 0 0,23-12 1 0 0,-13 4-2662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4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12355 0 0,'3'-3'676'0'0,"-1"0"1"0"0,1 0-1 0 0,0 1 0 0 0,-1-1 1 0 0,1 1-1 0 0,1 0 1 0 0,5-4-1 0 0,7-5 1138 0 0,-16 11-1775 0 0,7-6 473 0 0,-1 1 1 0 0,1-1-1 0 0,0 1 0 0 0,13-6 1 0 0,-19 11-511 0 0,0 0 0 0 0,-1 0 0 0 0,1 1 0 0 0,0-1 1 0 0,0 0-1 0 0,-1 0 0 0 0,1 1 0 0 0,0-1 0 0 0,-1 1 0 0 0,1-1 1 0 0,0 1-1 0 0,-1-1 0 0 0,1 1 0 0 0,-1-1 0 0 0,1 1 0 0 0,-1-1 1 0 0,1 1-1 0 0,-1-1 0 0 0,1 1 0 0 0,-1 0 0 0 0,0-1 0 0 0,1 1 1 0 0,-1 0-1 0 0,0 0 0 0 0,0-1 0 0 0,1 1 0 0 0,-1 1 0 0 0,8 22 39 0 0,-7-7-61 0 0,-1 0-1 0 0,0 1 1 0 0,-1-1-1 0 0,0 0 1 0 0,-2 0-1 0 0,-4 19 1 0 0,-2 15-30 0 0,2-9-52 0 0,2-12-380 0 0,1 1 0 0 0,-1 53-1 0 0,5-81 422 0 0,0 0 0 0 0,1 0 0 0 0,-1-1 0 0 0,1 1 0 0 0,-1 0 0 0 0,1 0 0 0 0,0 0 0 0 0,0 0 0 0 0,0-1 0 0 0,0 1 0 0 0,1 0 0 0 0,-1-1 0 0 0,1 1 0 0 0,-1-1 0 0 0,4 4 0 0 0,-3-5 46 0 0,0 1 0 0 0,0-1 0 0 0,-1 0-1 0 0,1 0 1 0 0,0 0 0 0 0,0-1 0 0 0,0 1 0 0 0,0 0 0 0 0,0-1 0 0 0,0 1 0 0 0,0-1-1 0 0,0 0 1 0 0,1 0 0 0 0,-1 0 0 0 0,0 0 0 0 0,0 0 0 0 0,0 0 0 0 0,0 0 0 0 0,0-1-1 0 0,0 1 1 0 0,0-1 0 0 0,3 0 0 0 0,16-8-184 0 0,0 0 1 0 0,-1-1-1 0 0,0-1 0 0 0,0-1 1 0 0,-1 0-1 0 0,-1-2 0 0 0,0 0 0 0 0,17-19 1 0 0,-15 15-2144 0 0,25-32 1 0 0,-9-2-3639 0 0,-23 30 1519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0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1153 347 11546 0 0,'3'-40'4026'0'0,"-2"31"-3369"0"0,0 0 0 0 0,0 0 0 0 0,-1 0 1 0 0,-1 0-1 0 0,-2-17 0 0 0,1 19-260 0 0,-2-17 1060 0 0,-2 0 0 0 0,-18-45 0 0 0,20 62-1372 0 0,1 0 0 0 0,-1 0 0 0 0,0 1 0 0 0,0-1 0 0 0,-1 1 0 0 0,0 0 0 0 0,0 1 0 0 0,0-1 0 0 0,-1 1 0 0 0,0 0 0 0 0,0 0 0 0 0,0 1 0 0 0,-13-7 0 0 0,12 7-55 0 0,0 0-1 0 0,-1 1 0 0 0,1 0 0 0 0,-1 1 0 0 0,0 0 1 0 0,1 0-1 0 0,-1 0 0 0 0,0 1 0 0 0,-10 0 1 0 0,14 1-40 0 0,1 1 1 0 0,-1-1 0 0 0,1 1-1 0 0,-1 0 1 0 0,1 0 0 0 0,0 0-1 0 0,-1 0 1 0 0,1 0 0 0 0,0 1-1 0 0,0 0 1 0 0,0-1 0 0 0,0 1-1 0 0,0 0 1 0 0,0 1-1 0 0,1-1 1 0 0,-1 0 0 0 0,1 1-1 0 0,-1-1 1 0 0,1 1 0 0 0,0 0-1 0 0,0 0 1 0 0,0 0 0 0 0,-2 5-1 0 0,-5 12-65 0 0,0 1-1 0 0,1 0 0 0 0,2 0 1 0 0,0 1-1 0 0,1 0 0 0 0,-3 39 1 0 0,2 136 60 0 0,59 426-447 0 0,-36-479 352 0 0,-5-12 91 0 0,-5 167-1 0 0,-11-200 53 0 0,-5-1-1 0 0,-30 133 1 0 0,23-158 178 0 0,-3-1 1 0 0,-4-1-1 0 0,-3 0 1 0 0,-2-2-1 0 0,-4-2 1 0 0,-45 73-1 0 0,60-114 110 0 0,0 0-1 0 0,-2-2 1 0 0,-1 0-1 0 0,-35 34 1 0 0,46-50-237 0 0,-1-1 1 0 0,1 0 0 0 0,-1 0 0 0 0,-1-1 0 0 0,1 0 0 0 0,-1 0 0 0 0,0-2-1 0 0,0 1 1 0 0,-1-1 0 0 0,1-1 0 0 0,-1 0 0 0 0,0-1 0 0 0,0 0 0 0 0,-21 1 0 0 0,7-4-107 0 0,1 0 1 0 0,-1-1 0 0 0,1-2-1 0 0,-36-10 1 0 0,43 9-1095 0 0,1-2-1 0 0,-24-11 1 0 0,27 11-1362 0 0,1-2 0 0 0,-1 1 1 0 0,-14-14-1 0 0,9 5-6362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4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14011 0 0,'-1'0'182'0'0,"0"0"0"0"0,0 1 0 0 0,0-1 0 0 0,0 1-1 0 0,0-1 1 0 0,0 1 0 0 0,0 0 0 0 0,0-1 0 0 0,1 1 0 0 0,-1 0 0 0 0,0-1 0 0 0,0 1 0 0 0,1 0 0 0 0,-1 0 0 0 0,1 0-1 0 0,-1 0 1 0 0,0 0 0 0 0,1 0 0 0 0,0 0 0 0 0,-1 0 0 0 0,1 0 0 0 0,-1 1 0 0 0,-8 28 1147 0 0,7-24-1138 0 0,-89 388-632 0 0,82-354-432 0 0,2-13-1315 0 0,-2 14-5428 0 0,9-33 2964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10338 0 0,'15'37'4240'0'0,"24"72"-257"0"0,-37-103-3856 0 0,5 11 67 0 0,0-1 0 0 0,0-1 0 0 0,2 1-1 0 0,0-1 1 0 0,18 23 0 0 0,18 19-610 0 0,-31-37-2651 0 0,-3 1-4256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13467 0 0,'25'-8'991'0'0,"0"2"-1"0"0,0 0 1 0 0,1 2-1 0 0,44-3 1 0 0,1 1-716 0 0,-3-4-548 0 0,71-19 1 0 0,-111 21-3807 0 0,28-12-1 0 0,-39 11-1582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8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349 173 9258 0 0,'-1'-6'1156'0'0,"0"0"0"0"0,0 0 1 0 0,1 1-1 0 0,0-1 0 0 0,1-10 0 0 0,-1 4 1041 0 0,0 6-1670 0 0,0 1 0 0 0,0-1 1 0 0,-1 0-1 0 0,0 0 0 0 0,0 0 0 0 0,0 1 0 0 0,-1-1 1 0 0,0 0-1 0 0,0 1 0 0 0,-5-10 0 0 0,4 12-511 0 0,1-1 0 0 0,-1 1-1 0 0,1 0 1 0 0,-1 0 0 0 0,0 1 0 0 0,0-1-1 0 0,0 0 1 0 0,-1 1 0 0 0,1 0-1 0 0,-1 0 1 0 0,1 0 0 0 0,-1 0 0 0 0,0 0-1 0 0,1 1 1 0 0,-1 0 0 0 0,-5-2 0 0 0,5 2-25 0 0,-1 1 0 0 0,1-1 0 0 0,-1 1 0 0 0,1-1 1 0 0,-1 1-1 0 0,0 1 0 0 0,1-1 0 0 0,-1 0 0 0 0,1 1 1 0 0,-1 0-1 0 0,1 0 0 0 0,-1 1 0 0 0,1-1 0 0 0,0 1 1 0 0,0 0-1 0 0,0 0 0 0 0,0 0 0 0 0,0 1 1 0 0,0 0-1 0 0,0-1 0 0 0,-3 5 0 0 0,-1 1-17 0 0,0 0 0 0 0,1 0 0 0 0,0 1 0 0 0,0 1 0 0 0,1-1 0 0 0,0 1 0 0 0,-6 14 0 0 0,2 1-28 0 0,1 0 1 0 0,1 0-1 0 0,1 1 0 0 0,-5 37 0 0 0,-4 109-60 0 0,10-95 21 0 0,-12 94 23 0 0,5-67-51 0 0,2 146 0 0 0,11-234 79 0 0,2 0 1 0 0,0 0-1 0 0,0-1 0 0 0,2 1 0 0 0,0-1 1 0 0,0 0-1 0 0,2 0 0 0 0,0 0 0 0 0,14 25 1 0 0,-15-33 34 0 0,0 1 0 0 0,0-1 0 0 0,1 0 0 0 0,-1-1 0 0 0,1 1 0 0 0,1-1 0 0 0,-1-1 0 0 0,1 1 0 0 0,0-1 0 0 0,1 0 0 0 0,-1-1 0 0 0,1 1 0 0 0,0-1 0 0 0,0-1 0 0 0,0 0 0 0 0,1 0 0 0 0,-1-1 0 0 0,18 3 1 0 0,-20-4 34 0 0,1 0 1 0 0,-1-1 0 0 0,1 0-1 0 0,-1-1 1 0 0,1 1 0 0 0,-1-1-1 0 0,1 0 1 0 0,-1-1 0 0 0,0 0 0 0 0,1 0-1 0 0,-1 0 1 0 0,0-1 0 0 0,0 0-1 0 0,-1 0 1 0 0,1 0 0 0 0,8-7 0 0 0,-7 4-348 0 0,-1 1 0 0 0,0-1 0 0 0,0-1 0 0 0,-1 1 0 0 0,5-8 0 0 0,-4 5-1732 0 0,0-1 1 0 0,-1 0 0 0 0,6-16-1 0 0,-4 5-4237 0 0,-5 8 1596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12915 0 0,'1'-2'317'0'0,"0"1"0"0"0,0 0 1 0 0,1 0-1 0 0,-1 0 1 0 0,0 0-1 0 0,1 0 0 0 0,-1 0 1 0 0,0 0-1 0 0,1 0 0 0 0,-1 0 1 0 0,1 1-1 0 0,1-1 1 0 0,8-5 808 0 0,16-13 210 0 0,51-26 0 0 0,8-7-1409 0 0,-35 23-2530 0 0,-15 14-8064 0 0,-27 11 5524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1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7154 0 0,'13'-21'7389'0'0,"9"2"-4303"0"0,28-11-1266 0 0,-37 23-341 0 0,-13 6-1434 0 0,1 0 0 0 0,0 1-1 0 0,0-1 1 0 0,0 1-1 0 0,0-1 1 0 0,0 1-1 0 0,1-1 1 0 0,-1 1-1 0 0,0-1 1 0 0,0 1-1 0 0,0 0 1 0 0,0 0-1 0 0,0 0 1 0 0,0 0-1 0 0,1 0 1 0 0,-1 0-1 0 0,0 0 1 0 0,0 0-1 0 0,0 0 1 0 0,0 0-1 0 0,0 1 1 0 0,1-1 0 0 0,-1 0-1 0 0,0 1 1 0 0,1 0-1 0 0,-1 0-5 0 0,0 0 0 0 0,0 0 0 0 0,0 1-1 0 0,0-1 1 0 0,0 0 0 0 0,0 1 0 0 0,0-1 0 0 0,0 1-1 0 0,-1-1 1 0 0,1 1 0 0 0,0 0 0 0 0,-1-1 0 0 0,1 1-1 0 0,-1-1 1 0 0,0 3 0 0 0,1 5 27 0 0,0 1-1 0 0,-1-1 1 0 0,0 1 0 0 0,-3 18 0 0 0,-57 280-468 0 0,58-300 366 0 0,1 0 0 0 0,0 0-1 0 0,1 0 1 0 0,0-1 0 0 0,0 1-1 0 0,2 10 1 0 0,-1-15 29 0 0,-1-1 0 0 0,1 0 0 0 0,-1 0 0 0 0,1 0 0 0 0,0 0 0 0 0,0 0 0 0 0,0 0 0 0 0,0 0 1 0 0,1 0-1 0 0,-1 0 0 0 0,0 0 0 0 0,1 0 0 0 0,-1-1 0 0 0,1 1 0 0 0,0-1 0 0 0,-1 1 0 0 0,1-1 0 0 0,0 1 0 0 0,0-1 0 0 0,0 0 0 0 0,0 0 0 0 0,0 0 0 0 0,0 0 1 0 0,0-1-1 0 0,0 1 0 0 0,4 0 0 0 0,5 1 19 0 0,-1-1 0 0 0,1-1 0 0 0,0 1 0 0 0,0-2 0 0 0,-1 0 0 0 0,1 0 0 0 0,0-1 0 0 0,-1 0 0 0 0,13-5 0 0 0,16-6-126 0 0,37-19 0 0 0,-58 24 26 0 0,79-40-2497 0 0,-35 12-3978 0 0,-24 13-1397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2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67 15371 0 0,'-18'-56'2434'0'0,"17"55"-2362"0"0,0 0 1 0 0,1 0-1 0 0,-1 0 0 0 0,0 0 0 0 0,0 1 1 0 0,0-1-1 0 0,0 0 0 0 0,0 1 0 0 0,0-1 1 0 0,0 1-1 0 0,0-1 0 0 0,0 1 0 0 0,0-1 1 0 0,-1 1-1 0 0,1 0 0 0 0,0 0 0 0 0,0-1 1 0 0,0 1-1 0 0,0 0 0 0 0,0 0 0 0 0,-1 0 1 0 0,1 0-1 0 0,0 1 0 0 0,0-1 0 0 0,0 0 1 0 0,0 0-1 0 0,-1 1 0 0 0,0-1 0 0 0,-2 1-42 0 0,1 0-1 0 0,-1 1 1 0 0,1-1-1 0 0,-1 0 1 0 0,1 1-1 0 0,0 0 1 0 0,-6 4-1 0 0,-1 3-27 0 0,2 1-1 0 0,-1 0 0 0 0,1 1 1 0 0,1-1-1 0 0,0 2 0 0 0,0-1 1 0 0,1 1-1 0 0,1 0 1 0 0,-8 22-1 0 0,-1 14-50 0 0,-9 57-1 0 0,22-102 54 0 0,-6 41 59 0 0,3 1 0 0 0,1 0-1 0 0,2-1 1 0 0,2 1 0 0 0,7 52 0 0 0,9 5-151 0 0,31 111 0 0 0,137 325-98 0 0,-19-70 79 0 0,-132-351 12 0 0,-6 1-1 0 0,20 172 1 0 0,-43-234 249 0 0,-4 1 0 0 0,-8 97-1 0 0,1-114 316 0 0,-1 0 0 0 0,-2-1 0 0 0,-1 0 0 0 0,-26 61 0 0 0,26-74-147 0 0,-2-1-1 0 0,-1-1 0 0 0,-1 0 0 0 0,-1 0 0 0 0,-1-1 1 0 0,-1-1-1 0 0,-1-1 0 0 0,-1-1 0 0 0,-1 0 0 0 0,0-1 1 0 0,-2-2-1 0 0,-37 26 0 0 0,26-25-69 0 0,-1 0 0 0 0,0-2 0 0 0,-1-2-1 0 0,0-1 1 0 0,-1-2 0 0 0,-1-1 0 0 0,0-2 0 0 0,-61 6 0 0 0,72-12-402 0 0,-1-2 0 0 0,1-1 0 0 0,0-1 1 0 0,-1-1-1 0 0,-40-10 0 0 0,49 7-488 0 0,-1 0 1 0 0,1-1-1 0 0,0 0 0 0 0,1-2 0 0 0,0 0 1 0 0,0-1-1 0 0,1-1 0 0 0,-19-15 0 0 0,25 17-1400 0 0,0-1-1 0 0,0 1 1 0 0,1-2-1 0 0,-10-15 1 0 0,-6-15-5992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10282 0 0,'8'-15'2296'0'0,"-2"8"3225"0"0,-5 156-2914 0 0,-1 143-2649 0 0,-2-237 29 0 0,-1 95-172 0 0,17 165 1 0 0,-12-296 116 0 0,1 1 1 0 0,1-1-1 0 0,0 0 0 0 0,2 0 1 0 0,0-1-1 0 0,1 1 1 0 0,12 20-1 0 0,-16-32 42 0 0,1-1-1 0 0,1 1 1 0 0,-1-1-1 0 0,1 0 1 0 0,0-1-1 0 0,0 1 1 0 0,1-1-1 0 0,-1 0 1 0 0,1 0-1 0 0,1-1 1 0 0,-1 1-1 0 0,0-1 1 0 0,1-1 0 0 0,0 1-1 0 0,0-1 1 0 0,0 0-1 0 0,0-1 1 0 0,1 0-1 0 0,-1 0 1 0 0,0-1-1 0 0,11 2 1 0 0,2-3 39 0 0,0 0 0 0 0,0-1 1 0 0,0-1-1 0 0,-1-1 0 0 0,1-1 1 0 0,-1-1-1 0 0,1 0 0 0 0,-1-1 1 0 0,18-10-1 0 0,-10 4-24 0 0,0-2-1 0 0,-1-2 1 0 0,0 0 0 0 0,-2-1-1 0 0,30-27 1 0 0,-42 32-249 0 0,0 0-1 0 0,0-1 1 0 0,-2 0 0 0 0,11-15-1 0 0,-16 20-643 0 0,-1 0-1 0 0,0 1 0 0 0,0-2 1 0 0,0 1-1 0 0,-1 0 0 0 0,0-1 0 0 0,-1 1 1 0 0,0-1-1 0 0,2-13 0 0 0,-4 4-3409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7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79 268 9754 0 0,'-4'1'329'0'0,"-1"-1"0"0"0,0 1 0 0 0,0 0 0 0 0,0 0 1 0 0,1 0-1 0 0,-1 0 0 0 0,1 1 0 0 0,-1 0 0 0 0,1 0 0 0 0,0 0 0 0 0,-1 1 0 0 0,1 0 0 0 0,1-1 0 0 0,-1 1 0 0 0,0 0 1 0 0,-4 6-1 0 0,8-9-240 0 0,0 0 0 0 0,1 1 0 0 0,-1-1 0 0 0,0 0 0 0 0,1 1 0 0 0,-1-1 0 0 0,1 0 0 0 0,-1 0 0 0 0,0 1 1 0 0,1-1-1 0 0,-1 0 0 0 0,1 0 0 0 0,-1 0 0 0 0,1 0 0 0 0,-1 0 0 0 0,1 0 0 0 0,-1 0 0 0 0,1 0 0 0 0,-1 0 0 0 0,0 0 1 0 0,1 0-1 0 0,-1 0 0 0 0,1 0 0 0 0,-1 0 0 0 0,1 0 0 0 0,-1 0 0 0 0,1 0 0 0 0,0-1 0 0 0,17-1 664 0 0,18-7-378 0 0,0-3 0 0 0,-1 0 0 0 0,0-3 0 0 0,50-27 0 0 0,-49 24-324 0 0,-23 11-315 0 0,-1 0-1 0 0,0 0 0 0 0,-1-1 1 0 0,12-11-1 0 0,-16 13-555 0 0,0-1-1 0 0,0 0 0 0 0,-1 0 1 0 0,0-1-1 0 0,-1 0 0 0 0,0 0 1 0 0,0 0-1 0 0,0 0 1 0 0,-1-1-1 0 0,-1 0 0 0 0,5-12 1 0 0,-3 1-1469 0 0,2-2-1238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9938 0 0,'-2'0'431'0'0,"-1"0"-1"0"0,1 0 1 0 0,0 1 0 0 0,0-1-1 0 0,-1 1 1 0 0,1-1-1 0 0,0 1 1 0 0,0 0 0 0 0,0 0-1 0 0,0 0 1 0 0,0 0-1 0 0,0 0 1 0 0,0 0 0 0 0,0 1-1 0 0,1-1 1 0 0,-1 0-1 0 0,-3 4 1 0 0,1 1 311 0 0,-1 0 0 0 0,1 0-1 0 0,1 0 1 0 0,-5 9 0 0 0,8-15-718 0 0,0 0 1 0 0,0 1-1 0 0,0-1 0 0 0,0 0 1 0 0,0 0-1 0 0,0 0 1 0 0,0 1-1 0 0,0-1 0 0 0,0 0 1 0 0,0 0-1 0 0,0 1 1 0 0,0-1-1 0 0,0 0 0 0 0,0 0 1 0 0,0 0-1 0 0,0 1 0 0 0,0-1 1 0 0,0 0-1 0 0,0 0 1 0 0,1 0-1 0 0,-1 0 0 0 0,0 1 1 0 0,0-1-1 0 0,0 0 1 0 0,0 0-1 0 0,0 0 0 0 0,1 0 1 0 0,-1 1-1 0 0,0-1 0 0 0,0 0 1 0 0,0 0-1 0 0,0 0 1 0 0,1 0-1 0 0,-1 0 0 0 0,0 0 1 0 0,0 0-1 0 0,0 0 1 0 0,1 0-1 0 0,-1 0 0 0 0,0 0 1 0 0,0 0-1 0 0,1 0 1 0 0,-1 0-1 0 0,0 0 0 0 0,0 0 1 0 0,0 0-1 0 0,1 0 0 0 0,-1 0 1 0 0,0 0-1 0 0,0 0 1 0 0,0 0-1 0 0,1 0 0 0 0,23-2 172 0 0,26-9-354 0 0,41-8-3286 0 0,-63 15-2848 0 0,38 1 0 0 0,-43 3 1488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1 8018 0 0,'23'1'6109'0'0,"-4"6"-3623"0"0,-18-7-2412 0 0,0 1 0 0 0,0 0 0 0 0,0 0-1 0 0,0 0 1 0 0,-1 0 0 0 0,1 0-1 0 0,0 0 1 0 0,0 0 0 0 0,-1 0 0 0 0,1 0-1 0 0,-1 0 1 0 0,1 1 0 0 0,-1-1-1 0 0,1 0 1 0 0,-1 0 0 0 0,0 1-1 0 0,1-1 1 0 0,-1 0 0 0 0,0 0 0 0 0,0 1-1 0 0,0-1 1 0 0,0 0 0 0 0,0 0-1 0 0,0 1 1 0 0,-1-1 0 0 0,1 0 0 0 0,0 1-1 0 0,-1-1 1 0 0,1 0 0 0 0,-1 0-1 0 0,0 2 1 0 0,-6 14 180 0 0,-1-1 1 0 0,-1-1-1 0 0,0 1 0 0 0,-1-1 0 0 0,-15 17 1 0 0,-6 10-142 0 0,8-8-68 0 0,0-2-1 0 0,-3-1 1 0 0,-53 53 0 0 0,68-74-59 0 0,-34 31 151 0 0,-91 62 0 0 0,122-93-69 0 0,-2-1 1 0 0,1-1 0 0 0,-1 0-1 0 0,0-2 1 0 0,-1 1 0 0 0,1-2 0 0 0,-1 0-1 0 0,0-1 1 0 0,-1-1 0 0 0,1 0-1 0 0,-18-1 1 0 0,27-2 30 0 0,-1 0 0 0 0,1-1 0 0 0,0-1-1 0 0,0 1 1 0 0,0-1 0 0 0,0 0 0 0 0,0-1 0 0 0,0 0 0 0 0,1 0-1 0 0,-14-9 1 0 0,10 5 52 0 0,2 0 1 0 0,-1-1-1 0 0,1 0 0 0 0,0 0 0 0 0,1-1 0 0 0,-13-17 0 0 0,7 4 26 0 0,0-1-1 0 0,2 0 1 0 0,0-1-1 0 0,2 0 1 0 0,0-1-1 0 0,-6-30 1 0 0,12 41-162 0 0,1 0 0 0 0,0-1 1 0 0,1 1-1 0 0,1-1 0 0 0,0 1 1 0 0,1-1-1 0 0,3-21 0 0 0,-3 32-51 0 0,1 0-1 0 0,-1 0 1 0 0,1 0 0 0 0,1 0-1 0 0,-1 0 1 0 0,1 0 0 0 0,-1 0-1 0 0,1 0 1 0 0,0 1 0 0 0,0-1-1 0 0,1 1 1 0 0,-1-1 0 0 0,1 1-1 0 0,-1 0 1 0 0,1 0 0 0 0,0 0-1 0 0,0 1 1 0 0,1-1 0 0 0,-1 1-1 0 0,0-1 1 0 0,1 1 0 0 0,0 0-1 0 0,-1 0 1 0 0,1 1 0 0 0,0-1-1 0 0,0 1 1 0 0,0 0 0 0 0,0 0-1 0 0,0 0 1 0 0,7 0 0 0 0,8 0 29 0 0,1 1 0 0 0,-1 0 0 0 0,1 2 0 0 0,-1 0 1 0 0,0 1-1 0 0,1 1 0 0 0,-1 1 0 0 0,-1 1 1 0 0,1 0-1 0 0,-1 1 0 0 0,31 18 0 0 0,-9-2-54 0 0,-2 2 0 0 0,-1 2-1 0 0,65 60 1 0 0,-66-52-22 0 0,3-1-1 0 0,84 56 1 0 0,-110-82 92 0 0,2 0-1 0 0,-1-1 1 0 0,1-1-1 0 0,0 0 1 0 0,0-1 0 0 0,0 0-1 0 0,1-1 1 0 0,0-1-1 0 0,-1-1 1 0 0,1 0 0 0 0,0-1-1 0 0,0 0 1 0 0,27-4-1 0 0,-32 1 93 0 0,1 0-1 0 0,-1-1 1 0 0,0 0-1 0 0,0-1 0 0 0,0 0 1 0 0,0-1-1 0 0,-1 0 0 0 0,1-1 1 0 0,-1 0-1 0 0,16-14 1 0 0,-22 17-9 0 0,0 0 1 0 0,-1 0 0 0 0,1-1 0 0 0,-1 1-1 0 0,0-1 1 0 0,0 0 0 0 0,0 0 0 0 0,-1 0-1 0 0,1-1 1 0 0,-1 1 0 0 0,0 0 0 0 0,0-1-1 0 0,-1 1 1 0 0,1-1 0 0 0,-1 0 0 0 0,0 0 0 0 0,0 1-1 0 0,-1-1 1 0 0,0 0 0 0 0,1 0 0 0 0,-1 0-1 0 0,-1 0 1 0 0,1 0 0 0 0,-1 1 0 0 0,0-1-1 0 0,0 0 1 0 0,0 0 0 0 0,-3-4 0 0 0,-1-3-66 0 0,0 0 0 0 0,0 1 1 0 0,-2 0-1 0 0,1 0 0 0 0,-1 0 1 0 0,-1 1-1 0 0,0 0 1 0 0,0 0-1 0 0,-1 1 0 0 0,0 0 1 0 0,-1 1-1 0 0,0 0 0 0 0,0 1 1 0 0,-1 0-1 0 0,0 0 1 0 0,0 1-1 0 0,0 0 0 0 0,-24-7 1 0 0,29 11-500 0 0,0-1 1 0 0,-1 1-1 0 0,1-1 0 0 0,0 0 1 0 0,0-1-1 0 0,-9-7 1 0 0,11 8-1216 0 0,-1-1 1 0 0,1-1-1 0 0,0 1 1 0 0,-6-9-1 0 0,1-2-7502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14699 0 0,'-2'5'7592'0'0,"-2"13"-6085"0"0,-2 26-1891 0 0,5-16 416 0 0,2 1 1 0 0,1-1-1 0 0,10 52 0 0 0,30 79-486 0 0,-21-86-3758 0 0,-3 0-4365 0 0,-12-43 1582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2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1018 42 14859 0 0,'-6'-5'240'0'0,"-1"0"-1"0"0,1 1 0 0 0,-1 0 1 0 0,0 1-1 0 0,0-1 0 0 0,0 1 1 0 0,0 0-1 0 0,0 1 1 0 0,-1 0-1 0 0,1 0 0 0 0,-1 0 1 0 0,0 1-1 0 0,1 1 1 0 0,-1-1-1 0 0,0 1 0 0 0,1 0 1 0 0,-12 2-1 0 0,8-1-188 0 0,-163 22 213 0 0,139-17-293 0 0,1 2-1 0 0,-65 25 1 0 0,39-9-23 0 0,2 2 0 0 0,2 3 1 0 0,-57 39-1 0 0,86-50 63 0 0,13-10-20 0 0,1 1-1 0 0,-21 20 1 0 0,30-26 0 0 0,1 1 1 0 0,-1 0-1 0 0,1 0 0 0 0,0 0 1 0 0,0 1-1 0 0,1-1 1 0 0,-1 1-1 0 0,1-1 0 0 0,0 1 1 0 0,1 0-1 0 0,-1 0 0 0 0,-1 8 1 0 0,0 22-34 0 0,1-1 0 0 0,1 0 0 0 0,3 1 0 0 0,5 37 0 0 0,2 45-4 0 0,-24 359 503 0 0,-34-2-542 0 0,-6 80 45 0 0,49-439-29 0 0,5-1 0 0 0,5 1 0 0 0,5-1 0 0 0,5-1 0 0 0,31 124 0 0 0,-31-188 88 0 0,2 0 0 0 0,3-2 0 0 0,1 0 0 0 0,3 0 0 0 0,1-2 0 0 0,3-1 0 0 0,1-2 0 0 0,40 48 0 0 0,-35-50 3 0 0,118 137 1049 0 0,-123-148-781 0 0,0-2 1 0 0,2-1-1 0 0,62 41 0 0 0,-82-61-312 0 0,1 0 0 0 0,0-1 0 0 0,0 0-1 0 0,0-1 1 0 0,1 0 0 0 0,-1-1 0 0 0,1 0 0 0 0,0-1 0 0 0,0 0 0 0 0,0-1 0 0 0,0 0 0 0 0,0-1 0 0 0,20-3-1 0 0,-13 1-887 0 0,1-2 0 0 0,32-10 0 0 0,38-22-5316 0 0,-32 7-1045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2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54 198 13595 0 0,'-10'-3'1008'0'0,"-20"-8"680"0"0,29 11-1524 0 0,0 0 0 0 0,1-1 1 0 0,-1 1-1 0 0,0 0 0 0 0,0-1 0 0 0,1 1 1 0 0,-1-1-1 0 0,0 1 0 0 0,1-1 1 0 0,-1 1-1 0 0,1-1 0 0 0,-1 0 0 0 0,1 1 1 0 0,-1-1-1 0 0,1 0 0 0 0,-1 0 0 0 0,1 1 1 0 0,0-1-1 0 0,-1 0 0 0 0,1 0 1 0 0,0 1-1 0 0,-1-1 0 0 0,1 0 0 0 0,0 0 1 0 0,0 0-1 0 0,0 1 0 0 0,0-1 0 0 0,0 0 1 0 0,0 0-1 0 0,0-1 0 0 0,2-1 23 0 0,0 1 0 0 0,-1-1-1 0 0,1 1 1 0 0,0-1-1 0 0,1 1 1 0 0,-1 0 0 0 0,0 0-1 0 0,1 0 1 0 0,-1 0 0 0 0,1 0-1 0 0,3-1 1 0 0,7-6 120 0 0,8-5-167 0 0,2 0-1 0 0,-1 2 1 0 0,2 1-1 0 0,-1 0 0 0 0,35-9 1 0 0,-46 16-128 0 0,20-7 61 0 0,54-11 1 0 0,-70 20-53 0 0,1-1-1 0 0,-1 2 0 0 0,1 0 0 0 0,0 1 1 0 0,20 3-1 0 0,-35-3-21 0 0,-1 1 0 0 0,0-1 0 0 0,0 1 1 0 0,0-1-1 0 0,0 1 0 0 0,1 0 0 0 0,-1 0 0 0 0,0-1 0 0 0,0 1 0 0 0,-1 0 1 0 0,1 0-1 0 0,0 0 0 0 0,0 0 0 0 0,0 0 0 0 0,0 0 0 0 0,-1 0 0 0 0,1 0 1 0 0,-1 1-1 0 0,1-1 0 0 0,-1 0 0 0 0,1 0 0 0 0,-1 0 0 0 0,1 3 0 0 0,5 34-26 0 0,-5-30 24 0 0,13 115-137 0 0,19 110-218 0 0,29 41 349 0 0,7 27-144 0 0,-24 6-9 0 0,-5 291 67 0 0,-48 2 1426 0 0,4-553-862 0 0,-15 71 0 0 0,15-102-296 0 0,0 1 0 0 0,-1-1 0 0 0,-1 0 0 0 0,-1 0 1 0 0,0 0-1 0 0,-1-1 0 0 0,-17 23 0 0 0,23-34-137 0 0,-1-1 0 0 0,0 0 0 0 0,0 1 0 0 0,-1-2 0 0 0,1 1 0 0 0,-1 0 0 0 0,1-1 0 0 0,-1 1 0 0 0,0-1 0 0 0,0 0 0 0 0,0 0 0 0 0,0 0 0 0 0,0-1 0 0 0,-5 2 0 0 0,2-2-92 0 0,0 0-1 0 0,0-1 0 0 0,0 1 1 0 0,0-1-1 0 0,0-1 0 0 0,0 1 0 0 0,0-1 1 0 0,-9-2-1 0 0,0-2-654 0 0,-1-1 1 0 0,0 0-1 0 0,1-1 1 0 0,1-1-1 0 0,-1 0 1 0 0,-18-14-1 0 0,25 15-560 0 0,1 1 0 0 0,-1-2 0 0 0,2 1 0 0 0,-1-1 0 0 0,1 0 0 0 0,0-1-1 0 0,-6-10 1 0 0,-1-3-6173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2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322 678 8546 0 0,'1'-2'332'0'0,"1"0"1"0"0,0 1-1 0 0,0-1 1 0 0,1 0 0 0 0,-1 1-1 0 0,0-1 1 0 0,0 1-1 0 0,3-1 1 0 0,-3 1-88 0 0,0 0 0 0 0,0 0 1 0 0,0-1-1 0 0,0 1 0 0 0,0 0 1 0 0,0-1-1 0 0,-1 1 0 0 0,1-1 1 0 0,1-2-1 0 0,-2 4-142 0 0,-1-1 0 0 0,0 0 0 0 0,0 0 1 0 0,0 0-1 0 0,0 1 0 0 0,0-1 0 0 0,0 0 0 0 0,0 0 1 0 0,0 0-1 0 0,0 1 0 0 0,0-1 0 0 0,0 0 0 0 0,0 0 1 0 0,-1 0-1 0 0,1 1 0 0 0,0-1 0 0 0,-1 0 0 0 0,1 1 0 0 0,0-1 1 0 0,-1 0-1 0 0,1 1 0 0 0,-1-1 0 0 0,1 0 0 0 0,-1 1 1 0 0,0-1-1 0 0,1 1 0 0 0,-1-1 0 0 0,1 1 0 0 0,-1-1 0 0 0,0 1 1 0 0,1-1-1 0 0,-2 1 0 0 0,-4-5 141 0 0,-1 0-1 0 0,0 1 1 0 0,0 1-1 0 0,0-1 1 0 0,0 1-1 0 0,0 0 1 0 0,-1 0-1 0 0,1 1 1 0 0,-1 0-1 0 0,0 1 1 0 0,0-1-1 0 0,0 2 1 0 0,-11-1-1 0 0,8 1-198 0 0,0 0 0 0 0,1 1 0 0 0,-1 1-1 0 0,0 0 1 0 0,0 0 0 0 0,1 1 0 0 0,-1 0-1 0 0,1 1 1 0 0,-12 6 0 0 0,15-5-52 0 0,1-1-1 0 0,-1 2 1 0 0,1-1 0 0 0,0 1 0 0 0,1-1-1 0 0,-1 1 1 0 0,1 1 0 0 0,0-1-1 0 0,1 1 1 0 0,-1 0 0 0 0,2 0 0 0 0,-5 10-1 0 0,-2 6-51 0 0,1 1 0 0 0,-10 40 0 0 0,15-42 64 0 0,2-1 0 0 0,0 1 0 0 0,1 0 0 0 0,1-1 0 0 0,1 1 0 0 0,1 0 0 0 0,1-1 0 0 0,0 1 0 0 0,2-1 0 0 0,1 0 0 0 0,9 24 0 0 0,-13-40-27 0 0,0 0-1 0 0,1 0 1 0 0,-1 0 0 0 0,1 0-1 0 0,0 0 1 0 0,0-1 0 0 0,1 1 0 0 0,-1-1-1 0 0,1 0 1 0 0,0 0 0 0 0,0 0-1 0 0,0 0 1 0 0,0-1 0 0 0,10 6 0 0 0,-11-8 33 0 0,1 1 1 0 0,0-1-1 0 0,-1 0 1 0 0,1 0 0 0 0,0 0-1 0 0,0 0 1 0 0,0-1 0 0 0,0 0-1 0 0,0 1 1 0 0,0-2-1 0 0,0 1 1 0 0,0 0 0 0 0,-1-1-1 0 0,1 1 1 0 0,0-1-1 0 0,0 0 1 0 0,0-1 0 0 0,-1 1-1 0 0,1-1 1 0 0,0 1 0 0 0,5-5-1 0 0,4-2 58 0 0,-1-2-1 0 0,0 0 0 0 0,0 0 1 0 0,-1-1-1 0 0,0 0 1 0 0,-1-1-1 0 0,0 0 0 0 0,-1-1 1 0 0,0 0-1 0 0,-1-1 1 0 0,9-18-1 0 0,2-11 0 0 0,-2-1 0 0 0,17-69-1 0 0,-18 44 34 0 0,-3-1 1 0 0,-3 0-1 0 0,2-96 0 0 0,-12 40 590 0 0,-18-128 0 0 0,18 247-637 0 0,-1 2-3 0 0,1-1 1 0 0,-1 1-1 0 0,0-1 1 0 0,0 0 0 0 0,-4-7-1 0 0,15 28-139 0 0,42 142-199 0 0,-13-42 175 0 0,48 151-24 0 0,38 130-2438 0 0,-105-314-296 0 0,-9-31-1019 0 0,3-1-5176 0 0,-9-37 5021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2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4 394 11715 0 0,'-1'-4'248'0'0,"0"-1"0"0"0,0 1 0 0 0,1 0 1 0 0,-1-1-1 0 0,1 1 0 0 0,0-1 0 0 0,0 1 1 0 0,1 0-1 0 0,-1-1 0 0 0,1 1 0 0 0,0 0 1 0 0,0-1-1 0 0,1 1 0 0 0,-1 0 0 0 0,1 0 1 0 0,0 0-1 0 0,0 0 0 0 0,0 0 0 0 0,4-4 1 0 0,-2 3-123 0 0,0-1 0 0 0,0 1 1 0 0,0 0-1 0 0,1 1 0 0 0,0-1 1 0 0,0 1-1 0 0,0 0 0 0 0,1 0 1 0 0,-1 0-1 0 0,1 1 0 0 0,0 0 1 0 0,0 0-1 0 0,0 1 0 0 0,1-1 1 0 0,-1 1-1 0 0,0 1 0 0 0,1-1 1 0 0,10 0-1 0 0,-12 1-70 0 0,1 1 1 0 0,-1 0-1 0 0,0 0 0 0 0,0 0 1 0 0,0 1-1 0 0,0 0 0 0 0,0 0 1 0 0,0 0-1 0 0,0 1 0 0 0,0-1 1 0 0,0 1-1 0 0,-1 0 0 0 0,1 1 1 0 0,0-1-1 0 0,-1 1 0 0 0,0 0 1 0 0,0 0-1 0 0,0 0 0 0 0,0 1 1 0 0,0-1-1 0 0,-1 1 0 0 0,1 0 1 0 0,-1 0-1 0 0,4 7 0 0 0,0-1-31 0 0,-1 1 1 0 0,-1 0-1 0 0,0 1 0 0 0,0 0 0 0 0,-1-1 0 0 0,0 1 0 0 0,-1 1 0 0 0,-1-1 0 0 0,0 0 1 0 0,0 1-1 0 0,-1-1 0 0 0,-1 1 0 0 0,0-1 0 0 0,-1 1 0 0 0,0-1 0 0 0,-1 1 0 0 0,-1-1 0 0 0,1 0 1 0 0,-2 0-1 0 0,0 0 0 0 0,0 0 0 0 0,-1-1 0 0 0,-8 14 0 0 0,9-18-38 0 0,0 1-50 0 0,-1 0 0 0 0,0 0 0 0 0,-1-1 0 0 0,-6 8 0 0 0,23-28-2492 0 0,17-27 0 0 0,3-5 1446 0 0,25-24-457 0 0,56-76-1302 0 0,-86 107 1779 0 0,43-80-1 0 0,-51 82 928 0 0,-9 21 479 0 0,-1 0 0 0 0,-1-1 0 0 0,0 0 0 0 0,-2-1 0 0 0,1 1 0 0 0,2-21-1 0 0,-8 37-213 0 0,1 0-1 0 0,-1-1 1 0 0,0 1-1 0 0,0 0 1 0 0,0-1-1 0 0,0 1 0 0 0,0-1 1 0 0,0 1-1 0 0,0 0 1 0 0,0-1-1 0 0,0 1 1 0 0,0-1-1 0 0,0 1 0 0 0,0 0 1 0 0,0-1-1 0 0,0 1 1 0 0,0 0-1 0 0,0-1 1 0 0,-1 1-1 0 0,1 0 0 0 0,0-1 1 0 0,0 1-1 0 0,0 0 1 0 0,-1-1-1 0 0,1 1 1 0 0,0 0-1 0 0,0-1 0 0 0,-1 1 1 0 0,1 0-1 0 0,0 0 1 0 0,0-1-1 0 0,-1 1 1 0 0,1 0-1 0 0,0 0 0 0 0,-1 0 1 0 0,0-1-1 0 0,-14 7 1919 0 0,-13 19-1025 0 0,14-6-810 0 0,1 0 0 0 0,1 1 0 0 0,0 1 0 0 0,2 0 0 0 0,0 0 0 0 0,2 1 1 0 0,0 1-1 0 0,1-1 0 0 0,-4 26 0 0 0,8-32 20 0 0,1 1 1 0 0,0 0 0 0 0,2 0 0 0 0,-1-1 0 0 0,2 1 0 0 0,0 0-1 0 0,1 0 1 0 0,7 23 0 0 0,-7-33-123 0 0,0-1 0 0 0,0 1 0 0 0,1-1 1 0 0,0 0-1 0 0,0 0 0 0 0,1 0 0 0 0,0-1 0 0 0,0 1 0 0 0,0-1 0 0 0,1 0 1 0 0,-1 0-1 0 0,1 0 0 0 0,0-1 0 0 0,1 0 0 0 0,-1 0 0 0 0,1 0 0 0 0,0 0 1 0 0,0-1-1 0 0,0 0 0 0 0,0 0 0 0 0,0-1 0 0 0,1 0 0 0 0,10 3 0 0 0,0-2-6 0 0,-1-1 0 0 0,1 0 0 0 0,0-1 0 0 0,-1-1 0 0 0,1 0-1 0 0,0-2 1 0 0,0 1 0 0 0,-1-2 0 0 0,1-1 0 0 0,-1 0 0 0 0,0 0 0 0 0,0-2-1 0 0,-1 0 1 0 0,16-9 0 0 0,-12 5-508 0 0,0-1 0 0 0,-1-2 1 0 0,0 1-1 0 0,18-18 0 0 0,-18 12-1832 0 0,-1 0 0 0 0,0 0 1 0 0,20-31-1 0 0,-10 7-5460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4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 11995 0 0,'-2'-1'524'0'0,"-1"0"1"0"0,0 1-1 0 0,0-1 1 0 0,1 1 0 0 0,-1 0-1 0 0,0 0 1 0 0,0 0-1 0 0,1 1 1 0 0,-6 0 0 0 0,6 0-354 0 0,-1 0 0 0 0,1 0-1 0 0,0 0 1 0 0,0 0 0 0 0,0 0 0 0 0,0 1 0 0 0,0-1 0 0 0,0 1 0 0 0,0-1 0 0 0,0 1 0 0 0,1 0 0 0 0,-1 0 0 0 0,1-1 0 0 0,-1 1 0 0 0,1 0 0 0 0,0 1 0 0 0,-2 3 0 0 0,-1 2 38 0 0,1 1 0 0 0,0 0-1 0 0,1-1 1 0 0,0 1 0 0 0,0 0 0 0 0,1 0 0 0 0,0 0 0 0 0,1 1 0 0 0,0-1 0 0 0,1 9 0 0 0,2 16-72 0 0,12 44 1 0 0,-12-64-25 0 0,102 367 149 0 0,-26-110-371 0 0,-31-48-265 0 0,-28-120-2138 0 0,41 128 1 0 0,-57-219 1056 0 0,1 0 1 0 0,12 21-1 0 0,-14-28 504 0 0,0-1 0 0 0,0 0-1 0 0,0 0 1 0 0,1 0 0 0 0,6 6-1 0 0,4 0-3823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4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530 327 6665 0 0,'23'-29'6087'0'0,"-6"-7"-3436"0"0,-15 31-2437 0 0,0 0 1 0 0,-1 0 0 0 0,0 0 0 0 0,0 0 0 0 0,0 0-1 0 0,-1-1 1 0 0,0 1 0 0 0,0 0 0 0 0,0 0-1 0 0,0 0 1 0 0,-1-1 0 0 0,-2-9 0 0 0,-1 6 215 0 0,-1-1 1 0 0,0 1-1 0 0,0 0 1 0 0,-1 0 0 0 0,0 1-1 0 0,-11-12 1 0 0,-15-22 73 0 0,29 37-452 0 0,0 0 0 0 0,-1 0 0 0 0,0 1 0 0 0,0 0 0 0 0,0-1 0 0 0,0 2 0 0 0,-1-1 0 0 0,0 0 0 0 0,1 1 0 0 0,-1 0-1 0 0,-1 0 1 0 0,-6-3 0 0 0,4 3 11 0 0,0 0 0 0 0,-1 1 0 0 0,0 0 0 0 0,1 0 0 0 0,-1 1 0 0 0,0 0-1 0 0,-13 1 1 0 0,2 1-33 0 0,0 1 0 0 0,0 1 0 0 0,1 1-1 0 0,-1 1 1 0 0,1 1 0 0 0,-29 12 0 0 0,38-14-48 0 0,-1 2 0 0 0,1-1 1 0 0,0 1-1 0 0,1 1 1 0 0,-1 0-1 0 0,1 0 0 0 0,1 1 1 0 0,-1 0-1 0 0,1 1 1 0 0,-8 10-1 0 0,8-6-27 0 0,-1-1 0 0 0,2 2 0 0 0,0-1 1 0 0,1 1-1 0 0,0 0 0 0 0,1 0 0 0 0,-4 17 0 0 0,4-3-103 0 0,0 0-1 0 0,2 1 1 0 0,1-1-1 0 0,2 1 1 0 0,0 0-1 0 0,2-1 1 0 0,10 52-1 0 0,-3-37-49 0 0,1-1-1 0 0,3 0 1 0 0,22 53 0 0 0,-27-78 145 0 0,1 0 0 0 0,0-1 0 0 0,1 0 0 0 0,0 0 0 0 0,2-1 1 0 0,0-1-1 0 0,0 0 0 0 0,1 0 0 0 0,1-1 0 0 0,19 13 0 0 0,-16-14 56 0 0,1-1 0 0 0,0-1 0 0 0,1 0-1 0 0,0-2 1 0 0,0 0 0 0 0,1-1 0 0 0,0-1 0 0 0,1 0-1 0 0,-1-2 1 0 0,26 2 0 0 0,-27-5-258 0 0,-1 0 0 0 0,1-2 0 0 0,-1 0 1 0 0,1-2-1 0 0,-1 0 0 0 0,0 0 0 0 0,0-2 0 0 0,0 0 0 0 0,0-1 1 0 0,-1-1-1 0 0,28-16 0 0 0,19-17-4163 0 0,-26 7-2224 0 0,-19 14 2105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45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7498 0 0,'-27'30'6373'0'0,"22"-25"-6228"0"0,0 1-1 0 0,0 0 1 0 0,0 0-1 0 0,-7 11 1 0 0,6-4-97 0 0,1-1 1 0 0,1 1 0 0 0,0 0 0 0 0,0 1-1 0 0,1-1 1 0 0,1 0 0 0 0,0 1-1 0 0,1 0 1 0 0,1-1 0 0 0,0 1 0 0 0,2 15-1 0 0,2 4 90 0 0,1 0-1 0 0,2-1 0 0 0,16 45 0 0 0,-6-32-112 0 0,27 50 0 0 0,4 9-4690 0 0,-40-78-899 0 0,-6-13 1456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4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 10426 0 0,'-2'-5'3480'0'0,"-3"-10"1494"0"0,1 15-3421 0 0,-2 8-28 0 0,1 5-1259 0 0,-1 1 1 0 0,2 0-1 0 0,0 0 1 0 0,1 1-1 0 0,0-1 0 0 0,1 1 1 0 0,1 0-1 0 0,0-1 1 0 0,2 23-1 0 0,3 16-133 0 0,14 64 0 0 0,-17-115-122 0 0,166 699 441 0 0,-102-453-451 0 0,-50-177-97 0 0,7 28-453 0 0,-19-87 175 0 0,1-1 0 0 0,1 0 0 0 0,-1-1 0 0 0,2 1 0 0 0,-1-1 0 0 0,11 13 0 0 0,-4-9-1882 0 0,-6-11-1742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4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10 194 13451 0 0,'-1'0'323'0'0,"0"-1"0"0"0,1 1-1 0 0,-1 0 1 0 0,1-1 0 0 0,-1 1 0 0 0,0-1 0 0 0,1 1 0 0 0,0-1 0 0 0,-1 1 0 0 0,1-1-1 0 0,-1 0 1 0 0,1 1 0 0 0,-1-1 0 0 0,1 1 0 0 0,0-1 0 0 0,0 0 0 0 0,-1 1 0 0 0,1-1-1 0 0,0-1 1 0 0,1-16 2779 0 0,14-21-1727 0 0,-10 25-573 0 0,5-10-267 0 0,21-38-1 0 0,-30 60-536 0 0,0 0 0 0 0,0 1 1 0 0,0-1-1 0 0,0 0 0 0 0,1 1 0 0 0,-1 0 0 0 0,1-1 0 0 0,-1 1 0 0 0,0 0 0 0 0,1-1 0 0 0,0 1 0 0 0,-1 0 0 0 0,1 0 0 0 0,0 1 1 0 0,0-1-1 0 0,-1 0 0 0 0,1 0 0 0 0,0 1 0 0 0,0-1 0 0 0,0 1 0 0 0,0 0 0 0 0,0-1 0 0 0,0 1 0 0 0,0 0 0 0 0,3 0 0 0 0,-4 1-19 0 0,1-1-1 0 0,-1 1 1 0 0,1-1-1 0 0,-1 1 1 0 0,1-1-1 0 0,-1 1 1 0 0,0 0-1 0 0,1 0 1 0 0,-1 0-1 0 0,0-1 1 0 0,1 1-1 0 0,-1 0 1 0 0,0 1-1 0 0,0-1 1 0 0,0 0-1 0 0,0 0 1 0 0,0 0-1 0 0,0 1 0 0 0,-1-1 1 0 0,1 0-1 0 0,0 1 1 0 0,-1-1-1 0 0,1 1 1 0 0,-1-1-1 0 0,1 1 1 0 0,-1-1-1 0 0,1 1 1 0 0,-1-1-1 0 0,0 1 1 0 0,0-1-1 0 0,0 1 1 0 0,0 2-1 0 0,-3 49-281 0 0,-3 0 0 0 0,-2 0 0 0 0,-21 76 0 0 0,-9 52-572 0 0,36-173 877 0 0,1 0 0 0 0,1 0 0 0 0,0 0 0 0 0,0 0 0 0 0,0 0 0 0 0,1 0 0 0 0,0 0 0 0 0,4 13 0 0 0,-4-18 33 0 0,0 0 1 0 0,1 0 0 0 0,-1 0 0 0 0,1 0 0 0 0,-1 0 0 0 0,1-1 0 0 0,0 1 0 0 0,0 0 0 0 0,0-1-1 0 0,1 0 1 0 0,-1 1 0 0 0,0-1 0 0 0,1 0 0 0 0,0 0 0 0 0,-1 0 0 0 0,1-1 0 0 0,0 1 0 0 0,0-1-1 0 0,0 1 1 0 0,0-1 0 0 0,0 0 0 0 0,0 0 0 0 0,7 1 0 0 0,5 0 102 0 0,0-1 1 0 0,0-1 0 0 0,0 0-1 0 0,29-3 1 0 0,61-17 56 0 0,-60 10-103 0 0,18-4-385 0 0,33-7 54 0 0,-48 17-3481 0 0,-1 7-4668 0 0,-36-1 3787 0 0,-3 3-1049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1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52 13299 0 0,'1'-8'1483'0'0,"-2"-18"1598"0"0,1 25-2912 0 0,0 0-1 0 0,0 0 1 0 0,0 0 0 0 0,0 1 0 0 0,0-1-1 0 0,0 0 1 0 0,-1 0 0 0 0,1 0-1 0 0,0 1 1 0 0,0-1 0 0 0,-1 0 0 0 0,1 0-1 0 0,-1 1 1 0 0,1-1 0 0 0,-1 0-1 0 0,1 1 1 0 0,-1-1 0 0 0,1 0-1 0 0,-1 1 1 0 0,0-1 0 0 0,1 1 0 0 0,-2-2-1 0 0,1 2-138 0 0,0 0-1 0 0,0 0 0 0 0,1 0 0 0 0,-1 0 1 0 0,0 0-1 0 0,0 0 0 0 0,0 1 1 0 0,1-1-1 0 0,-1 0 0 0 0,0 0 0 0 0,0 1 1 0 0,1-1-1 0 0,-1 0 0 0 0,0 1 0 0 0,1-1 1 0 0,-1 1-1 0 0,0-1 0 0 0,1 1 1 0 0,-1-1-1 0 0,0 1 0 0 0,1-1 0 0 0,-1 1 1 0 0,1-1-1 0 0,-1 1 0 0 0,1 0 1 0 0,0-1-1 0 0,-1 1 0 0 0,1 0 0 0 0,0 0 1 0 0,-1-1-1 0 0,1 1 0 0 0,0 0 0 0 0,0 0 1 0 0,-1 0-1 0 0,1-1 0 0 0,0 3 1 0 0,-5 30-97 0 0,2 69 0 0 0,4 0 0 0 0,5 0 0 0 0,4 0 0 0 0,28 121 0 0 0,-31-186 21 0 0,2-1 0 0 0,1 1 0 0 0,2-2 0 0 0,24 51 0 0 0,-31-76 31 0 0,0-1 0 0 0,1-1-1 0 0,-1 1 1 0 0,2-1 0 0 0,-1 0-1 0 0,1 0 1 0 0,1-1 0 0 0,-1 0-1 0 0,1 0 1 0 0,0-1 0 0 0,1 0-1 0 0,-1 0 1 0 0,1-1 0 0 0,0 0-1 0 0,1 0 1 0 0,-1-1 0 0 0,1-1-1 0 0,0 1 1 0 0,0-2 0 0 0,0 1-1 0 0,13 0 1 0 0,-14-2 108 0 0,1-1 0 0 0,-1-1 0 0 0,0 0-1 0 0,0 0 1 0 0,0 0 0 0 0,0-1 0 0 0,0-1 0 0 0,0 1 0 0 0,-1-1 0 0 0,1-1 0 0 0,10-6-1 0 0,8-5 429 0 0,-1-2-1 0 0,25-20 0 0 0,-22 13-221 0 0,-2-1 1 0 0,-1-1-1 0 0,0-1 0 0 0,-2-2 0 0 0,-2 0 0 0 0,27-44 0 0 0,-22 26-30 0 0,-2-2 0 0 0,-2-1 0 0 0,29-87 0 0 0,-41 100-224 0 0,-2-1-1 0 0,-1 1 1 0 0,-2-2-1 0 0,2-62 1 0 0,-10 62-206 0 0,2 37 63 0 0,-1 0 1 0 0,1 0-1 0 0,0 0 0 0 0,-1 1 0 0 0,1-1 1 0 0,-1 0-1 0 0,1 0 0 0 0,-1 0 0 0 0,0 1 1 0 0,0-1-1 0 0,1 0 0 0 0,-1 1 0 0 0,-1-1 1 0 0,1 0-1 0 0,0 1 0 0 0,0 0 0 0 0,-3-3 1 0 0,3 4-40 0 0,1 0 0 0 0,-1 0 0 0 0,1 0 0 0 0,-1 0 1 0 0,0 0-1 0 0,1-1 0 0 0,-1 2 0 0 0,0-1 0 0 0,1 0 1 0 0,-1 0-1 0 0,0 0 0 0 0,1 0 0 0 0,-1 0 0 0 0,0 0 0 0 0,1 1 1 0 0,-1-1-1 0 0,1 0 0 0 0,-1 1 0 0 0,0-1 0 0 0,1 0 1 0 0,-1 1-1 0 0,1-1 0 0 0,-1 1 0 0 0,1-1 0 0 0,-1 1 1 0 0,1-1-1 0 0,0 1 0 0 0,-1 0 0 0 0,-13 18-5745 0 0,12-16 3942 0 0,-4 8-5395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47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708 223 11258 0 0,'5'-5'1003'0'0,"1"0"-1"0"0,-2-1 0 0 0,1 0 0 0 0,-1 0 0 0 0,0 0 1 0 0,0 0-1 0 0,0 0 0 0 0,4-13 0 0 0,-7 16-843 0 0,-1 0 0 0 0,1 0 0 0 0,0 0 0 0 0,-1 0 0 0 0,0 0 0 0 0,0 0 0 0 0,0 0 0 0 0,0 0 0 0 0,0 0 0 0 0,0 0 0 0 0,-1 0 0 0 0,0 0 0 0 0,1 0 0 0 0,-1 0 0 0 0,0 0 0 0 0,0 0-1 0 0,-1 1 1 0 0,1-1 0 0 0,-1 0 0 0 0,1 1 0 0 0,-1-1 0 0 0,0 1 0 0 0,-2-3 0 0 0,-5-3-56 0 0,0 0 0 0 0,0 1 0 0 0,-1 0 0 0 0,0 0 0 0 0,0 1 0 0 0,0 0-1 0 0,-1 1 1 0 0,0 1 0 0 0,0-1 0 0 0,0 2 0 0 0,0 0 0 0 0,-15-3 0 0 0,-4 1-122 0 0,-1 1 0 0 0,1 2 1 0 0,-48 1-1 0 0,51 3-16 0 0,2 2 0 0 0,-1 0 0 0 0,0 2 0 0 0,1 0 0 0 0,-38 16 0 0 0,9 1-158 0 0,-69 41 0 0 0,120-63 185 0 0,0 1 0 0 0,0 0 1 0 0,0 0-1 0 0,0 0 0 0 0,0 0 0 0 0,0 0 0 0 0,1 0 0 0 0,-1 1 1 0 0,1-1-1 0 0,-1 1 0 0 0,1 0 0 0 0,0 0 0 0 0,0 0 1 0 0,0 0-1 0 0,1 0 0 0 0,-1 0 0 0 0,1 0 0 0 0,-1 1 1 0 0,1-1-1 0 0,0 0 0 0 0,1 1 0 0 0,-1-1 0 0 0,0 1 0 0 0,1-1 1 0 0,0 1-1 0 0,0-1 0 0 0,0 7 0 0 0,3 1 11 0 0,0 1 1 0 0,1-1-1 0 0,0 1 0 0 0,1-1 0 0 0,0-1 0 0 0,12 20 0 0 0,13 28 122 0 0,-15-15-108 0 0,-1 0-1 0 0,-2 1 1 0 0,11 85 0 0 0,-10 41-141 0 0,-1-4-303 0 0,-8-130 311 0 0,3 1-1 0 0,15 51 0 0 0,-18-76 127 0 0,1 0 0 0 0,0 1 0 0 0,1-2-1 0 0,1 1 1 0 0,0-1 0 0 0,0 0-1 0 0,1 0 1 0 0,11 11 0 0 0,-15-18 22 0 0,0 0 1 0 0,0 0 0 0 0,1 0-1 0 0,-1 0 1 0 0,1-1-1 0 0,0 1 1 0 0,0-1 0 0 0,0 0-1 0 0,1-1 1 0 0,-1 1-1 0 0,1-1 1 0 0,-1-1 0 0 0,1 1-1 0 0,0-1 1 0 0,0 1 0 0 0,-1-2-1 0 0,1 1 1 0 0,0-1-1 0 0,0 0 1 0 0,8 0 0 0 0,8-5 122 0 0,0 0 0 0 0,-1-1 0 0 0,0-1 1 0 0,0-1-1 0 0,28-16 0 0 0,92-62 100 0 0,-138 83-245 0 0,2 0-183 0 0,0-1 0 0 0,0 1 0 0 0,-1-1 0 0 0,1-1 0 0 0,-1 1 0 0 0,0-1 0 0 0,0 1 0 0 0,0-1 0 0 0,-1 0 0 0 0,0-1 0 0 0,0 1 0 0 0,0-1 0 0 0,-1 1 0 0 0,1-1 0 0 0,-1 0 0 0 0,1-7 0 0 0,-1-23-4947 0 0,-10-1-4368 0 0,4 24 3671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4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12795 0 0,'14'-3'4680'0'0,"10"-7"-2805"0"0,3-1-959 0 0,128-33 1648 0 0,-88 24-2374 0 0,0 2-3353 0 0,23-4-9630 0 0,-71 19 7529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4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13171 0 0,'-9'54'6722'0'0,"4"31"-4232"0"0,4-54-1808 0 0,0 10-294 0 0,2 1-1 0 0,1-1 1 0 0,9 43 0 0 0,-6-59-982 0 0,1 0 1 0 0,1-1 0 0 0,1 1-1 0 0,1-1 1 0 0,1-1-1 0 0,15 25 1 0 0,-24-46 431 0 0,16 27-4255 0 0,-2 1-3942 0 0,-6-10 2531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5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37 5649 0 0,'-1'-10'8012'0'0,"-1"-2"-4122"0"0,2 11-3742 0 0,0 0 1 0 0,-1 1-1 0 0,1-1 1 0 0,0 0-1 0 0,0 1 1 0 0,-1-1 0 0 0,1 0-1 0 0,0 1 1 0 0,-1-1-1 0 0,1 1 1 0 0,-1-1-1 0 0,1 0 1 0 0,0 1 0 0 0,-1-1-1 0 0,0 1 1 0 0,1-1-1 0 0,-1 1 1 0 0,1 0-1 0 0,-1-1 1 0 0,1 1 0 0 0,-1 0-1 0 0,0-1 1 0 0,1 1-1 0 0,-1 0 1 0 0,0-1-1 0 0,-1 1 1 0 0,3 9 523 0 0,1 1 0 0 0,0-1-1 0 0,5 16 1 0 0,21 88-738 0 0,5 18-27 0 0,22 23-40 0 0,-7-23-38 0 0,17 142-2358 0 0,-55-224 617 0 0,-8-38 363 0 0,3 13-1020 0 0,1-12-7366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52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12187 0 0,'7'-1'4334'0'0,"21"-3"-2552"0"0,92-25-331 0 0,117-46 1 0 0,-42 11-2779 0 0,-94 33-3212 0 0,-34 10-2031 0 0,-31 10 841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5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488 222 752 0 0,'12'-10'8026'0'0,"-10"9"-7465"0"0,0 0 1 0 0,-1-1-1 0 0,1 1 1 0 0,0 0-1 0 0,-1-1 1 0 0,0 1-1 0 0,1-1 1 0 0,-1 1-1 0 0,0-1 0 0 0,0 0 1 0 0,0 1-1 0 0,1-3 1 0 0,0-1-16 0 0,0 0 1 0 0,0-1 0 0 0,0 1 0 0 0,-1 0-1 0 0,0-1 1 0 0,0 1 0 0 0,0-1 0 0 0,-1 0-1 0 0,0 1 1 0 0,-1-11 0 0 0,-1-3-35 0 0,-10-34 0 0 0,6 31-135 0 0,5 21-360 0 0,0-1 0 0 0,1 1 1 0 0,-1 0-1 0 0,0 0 0 0 0,0 0 1 0 0,0 0-1 0 0,0 0 0 0 0,0 0 1 0 0,0 0-1 0 0,0 1 0 0 0,0-1 0 0 0,0 0 1 0 0,0 0-1 0 0,0 1 0 0 0,0-1 1 0 0,0 1-1 0 0,-1-1 0 0 0,1 1 1 0 0,0-1-1 0 0,-2 1 0 0 0,-26-6 379 0 0,11 4-305 0 0,-1 1 1 0 0,1 0-1 0 0,0 2 1 0 0,-1 0 0 0 0,1 1-1 0 0,-1 0 1 0 0,-23 8 0 0 0,28-6-98 0 0,1 1 0 0 0,0 0 1 0 0,0 1-1 0 0,1 0 0 0 0,-1 1 1 0 0,1 1-1 0 0,1 0 0 0 0,0 1 1 0 0,0 0-1 0 0,-12 12 0 0 0,8-4-48 0 0,1 1 0 0 0,1 1-1 0 0,0 0 1 0 0,1 1 0 0 0,2 0 0 0 0,0 0-1 0 0,0 1 1 0 0,2 0 0 0 0,1 1 0 0 0,-6 29-1 0 0,8-24-99 0 0,0 1-1 0 0,2 0 0 0 0,1-1 1 0 0,2 1-1 0 0,0 0 1 0 0,2 0-1 0 0,1-1 1 0 0,7 31-1 0 0,-7-45-35 0 0,1-1 1 0 0,0 0-1 0 0,1 0 0 0 0,1 0 1 0 0,0-1-1 0 0,0 1 0 0 0,1-2 1 0 0,0 1-1 0 0,1-1 0 0 0,0 0 1 0 0,1 0-1 0 0,0-1 0 0 0,0 0 1 0 0,1-1-1 0 0,0 0 0 0 0,13 8 1 0 0,-6-6-735 0 0,1 0 0 0 0,0-1 0 0 0,34 11 0 0 0,-24-11-2699 0 0,58 9 0 0 0,-56-13-1007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53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13595 0 0,'0'-5'667'0'0,"1"0"0"0"0,0 0 0 0 0,1 0 1 0 0,-1 1-1 0 0,1-1 0 0 0,-1 1 0 0 0,1-1 0 0 0,1 1 0 0 0,4-8 0 0 0,28-36 1142 0 0,-27 39-1695 0 0,0 0-1 0 0,1 0 0 0 0,0 0 0 0 0,0 1 0 0 0,1 0 0 0 0,14-9 1 0 0,-23 17-117 0 0,-1-1 0 0 0,1 1 0 0 0,-1 0 1 0 0,1-1-1 0 0,-1 1 0 0 0,1 0 0 0 0,-1-1 1 0 0,1 1-1 0 0,-1 0 0 0 0,1 0 0 0 0,-1 0 1 0 0,1-1-1 0 0,-1 1 0 0 0,1 0 0 0 0,0 0 1 0 0,-1 0-1 0 0,1 0 0 0 0,-1 0 0 0 0,1 0 1 0 0,0 0-1 0 0,-1 0 0 0 0,1 0 0 0 0,-1 0 1 0 0,1 1-1 0 0,-1-1 0 0 0,1 0 0 0 0,-1 0 1 0 0,1 0-1 0 0,0 1 0 0 0,5 17-336 0 0,-4-11 204 0 0,5 40-520 0 0,4 76-1 0 0,-8-77 206 0 0,0 39-804 0 0,-2-47 518 0 0,1 0-1 0 0,1 0 1 0 0,10 37-1 0 0,-12-69 794 0 0,1-1 0 0 0,0 1 0 0 0,1-1-1 0 0,-1 1 1 0 0,1-1 0 0 0,0 0 0 0 0,0 0 0 0 0,1 0 0 0 0,-1 0-1 0 0,1-1 1 0 0,0 0 0 0 0,0 1 0 0 0,1-2 0 0 0,-1 1 0 0 0,1 0-1 0 0,0-1 1 0 0,0 0 0 0 0,0 0 0 0 0,1 0 0 0 0,-1-1-1 0 0,1 1 1 0 0,9 1 0 0 0,-5-1 72 0 0,0-1 0 0 0,0 0 0 0 0,0-1 0 0 0,0-1 0 0 0,0 1 0 0 0,1-1 0 0 0,-1-1 0 0 0,0 0 0 0 0,0-1 0 0 0,0 1 0 0 0,0-2 0 0 0,14-5-1 0 0,-8 2-37 0 0,0-2-1 0 0,-1 1 1 0 0,0-2-1 0 0,0 0 0 0 0,-1-1 1 0 0,0-1-1 0 0,13-12 1 0 0,-9 4-570 0 0,-1 0 0 0 0,-1-1 0 0 0,0-1 0 0 0,12-23 0 0 0,-14 22-1786 0 0,-2-1-1 0 0,-1 0 1 0 0,13-33 0 0 0,-17 26-3247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5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 12171 0 0,'-6'-10'3996'0'0,"5"7"-3383"0"0,-1 0-1 0 0,1 1 1 0 0,-1-1 0 0 0,0 0 0 0 0,0 1 0 0 0,-4-5-1 0 0,12 63 2337 0 0,39 131-2873 0 0,-2-12-109 0 0,85 528-1374 0 0,-126-692 1325 0 0,21 167-3027 0 0,-22-153 1776 0 0,0 0 1 0 0,-2 0 0 0 0,-1 0-1 0 0,-1 0 1 0 0,-7 26 0 0 0,-2-7-1829 0 0,-1 1-1669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54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 7762 0 0,'-6'-2'966'0'0,"0"0"0"0"0,0 1 0 0 0,-1-1 0 0 0,1 1 1 0 0,-1 0-1 0 0,1 1 0 0 0,-11 0 0 0 0,15 0-865 0 0,0 0-1 0 0,0 1 1 0 0,0-1-1 0 0,0 1 1 0 0,1-1-1 0 0,-1 1 1 0 0,0-1-1 0 0,1 1 1 0 0,-1 0-1 0 0,0 0 1 0 0,1 0-1 0 0,-1 0 1 0 0,1 0-1 0 0,-1 0 0 0 0,1 0 1 0 0,0 1-1 0 0,-1-1 1 0 0,1 1-1 0 0,0-1 1 0 0,0 0-1 0 0,0 1 1 0 0,0 0-1 0 0,0-1 1 0 0,0 1-1 0 0,1 0 1 0 0,-1-1-1 0 0,1 1 1 0 0,-1 0-1 0 0,1 0 1 0 0,-1-1-1 0 0,1 3 1 0 0,-3 25 90 0 0,2-1-1 0 0,0 0 1 0 0,2 1 0 0 0,1-1 0 0 0,8 37 0 0 0,41 137-87 0 0,-15-97-301 0 0,65 131 0 0 0,-8-22-970 0 0,-67-145-330 0 0,18 46-3021 0 0,-35-96 2986 0 0,0-1 0 0 0,2 1 0 0 0,21 29 0 0 0,-13-26-1487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55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31 217 9906 0 0,'-4'-5'834'0'0,"1"-1"0"0"0,-1 1 0 0 0,1-1-1 0 0,0 1 1 0 0,1-1 0 0 0,-1 0 0 0 0,1-1 0 0 0,1 1 0 0 0,-1 0-1 0 0,-1-9 1 0 0,3 12-685 0 0,0 0 0 0 0,0 0 0 0 0,0 0 0 0 0,0 0-1 0 0,0 0 1 0 0,1 0 0 0 0,-1 0 0 0 0,1 0 0 0 0,0 0 0 0 0,0 0 0 0 0,0 1-1 0 0,0-1 1 0 0,1 0 0 0 0,-1 1 0 0 0,1-1 0 0 0,-1 1 0 0 0,1-1 0 0 0,0 1-1 0 0,0 0 1 0 0,0-1 0 0 0,0 1 0 0 0,0 0 0 0 0,1 0 0 0 0,2-1 0 0 0,14-9 37 0 0,-1 1 1 0 0,2 1 0 0 0,-1 1 0 0 0,1 1 0 0 0,1 1 0 0 0,24-6 0 0 0,-34 11-180 0 0,-1 0 1 0 0,1 1 0 0 0,0 0 0 0 0,0 0-1 0 0,0 1 1 0 0,0 1 0 0 0,0 0 0 0 0,0 0-1 0 0,-1 1 1 0 0,1 1 0 0 0,0 0 0 0 0,-1 0-1 0 0,0 1 1 0 0,12 5 0 0 0,-19-7-17 0 0,1 1 0 0 0,0-1 0 0 0,-1 0 0 0 0,1 1 0 0 0,-1 0 1 0 0,1 0-1 0 0,-1 0 0 0 0,0 0 0 0 0,-1 0 0 0 0,1 1 0 0 0,0-1 0 0 0,-1 1 0 0 0,0 0 1 0 0,0 0-1 0 0,0 0 0 0 0,2 5 0 0 0,-3-2-22 0 0,1 0 1 0 0,-1 0 0 0 0,0 0-1 0 0,-1 0 1 0 0,1 0-1 0 0,-2 0 1 0 0,1 0 0 0 0,-1 0-1 0 0,-1 9 1 0 0,-6 11-167 0 0,0-1 0 0 0,-1 0 0 0 0,-2 0 0 0 0,-14 25 0 0 0,21-44 131 0 0,-17 34-395 0 0,7-16 198 0 0,2 0-1 0 0,0 0 1 0 0,2 2 0 0 0,-12 43-1 0 0,22-68 270 0 0,-1 0 0 0 0,1 0 0 0 0,0 0-1 0 0,-1 0 1 0 0,1 0 0 0 0,0 0-1 0 0,0 0 1 0 0,1 0 0 0 0,-1 0-1 0 0,0 0 1 0 0,1 0 0 0 0,-1 0 0 0 0,1 0-1 0 0,0 0 1 0 0,-1 0 0 0 0,1 0-1 0 0,0 0 1 0 0,0 0 0 0 0,0-1-1 0 0,1 1 1 0 0,1 2 0 0 0,-1-2 16 0 0,1 0-1 0 0,-1 0 1 0 0,1-1 0 0 0,0 1 0 0 0,-1-1-1 0 0,1 1 1 0 0,0-1 0 0 0,0 0 0 0 0,0 0 0 0 0,0 0-1 0 0,1 0 1 0 0,3 0 0 0 0,10 0 74 0 0,-1-1 1 0 0,0 0-1 0 0,0-1 1 0 0,20-4-1 0 0,-34 5-92 0 0,58-13 70 0 0,-1-2 0 0 0,68-26-1 0 0,-92 28-111 0 0,45-15-564 0 0,64-21-6083 0 0,-87 31-526 0 0,-31 10 1899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1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18948 0 0,'-1'20'1302'0'0,"0"1"1"0"0,-6 23-1 0 0,-25 88-544 0 0,7-37-593 0 0,1 14-74 0 0,4 1-1 0 0,-6 150 0 0 0,39 269-174 0 0,-13-510 100 0 0,1-1-1 0 0,2 0 1 0 0,-1 1-1 0 0,2-1 1 0 0,10 30-1 0 0,-14-47-16 0 0,1 0-1 0 0,-1 0 0 0 0,1 1 0 0 0,-1-1 0 0 0,1 0 0 0 0,-1 0 0 0 0,1 0 0 0 0,-1 0 0 0 0,1 0 0 0 0,0 0 0 0 0,0 0 0 0 0,0 0 0 0 0,-1-1 0 0 0,1 1 0 0 0,0 0 0 0 0,0 0 0 0 0,0-1 0 0 0,0 1 1 0 0,0 0-1 0 0,0-1 0 0 0,1 1 0 0 0,-1-1 0 0 0,1 1 0 0 0,0-1-72 0 0,-1 0 0 0 0,0-1 0 0 0,0 1 0 0 0,1 0 0 0 0,-1-1 0 0 0,0 1 0 0 0,0-1 0 0 0,0 1 0 0 0,0-1-1 0 0,0 0 1 0 0,0 1 0 0 0,0-1 0 0 0,0 0 0 0 0,0 0 0 0 0,0 0 0 0 0,0 0 0 0 0,0 1 0 0 0,1-3 0 0 0,4-6-1709 0 0,1-1 1 0 0,-1 0-1 0 0,7-18 0 0 0,-11 25 1007 0 0,10-25-5180 0 0,-1-6-209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5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677 179 12675 0 0,'12'-21'4992'0'0,"-11"20"-4902"0"0,0 0-1 0 0,0 0 1 0 0,0 0 0 0 0,0 0-1 0 0,0-1 1 0 0,-1 1 0 0 0,1 0-1 0 0,0 0 1 0 0,-1-1 0 0 0,1 1-1 0 0,-1-1 1 0 0,1 1 0 0 0,-1-1-1 0 0,0 1 1 0 0,1 0 0 0 0,-1-1-1 0 0,0 1 1 0 0,0-1 0 0 0,0 1-1 0 0,0-1 1 0 0,0 1 0 0 0,-1-1-1 0 0,1 1 1 0 0,0-1 0 0 0,-1 1-1 0 0,1-1 1 0 0,-1 1 0 0 0,1 0-1 0 0,-1-1 1 0 0,0 1 0 0 0,-1-3-1 0 0,-4-4 73 0 0,-1 1 0 0 0,0 0 0 0 0,0-1-1 0 0,0 2 1 0 0,-1-1 0 0 0,0 1-1 0 0,0 1 1 0 0,-1-1 0 0 0,0 2-1 0 0,-18-9 1 0 0,10 6-86 0 0,0 1 0 0 0,-1 1 0 0 0,0 1 0 0 0,0 0-1 0 0,-21-1 1 0 0,8 2-70 0 0,-1 2-1 0 0,0 1 1 0 0,0 2 0 0 0,1 1-1 0 0,-1 1 1 0 0,1 2-1 0 0,0 1 1 0 0,0 2 0 0 0,-38 15-1 0 0,48-15 4 0 0,12-6 10 0 0,-1 1-1 0 0,1 1 1 0 0,-13 8 0 0 0,19-11-13 0 0,0 1 0 0 0,0 0 0 0 0,0 0 0 0 0,0 0 0 0 0,0 0 0 0 0,1 0-1 0 0,-1 1 1 0 0,1-1 0 0 0,0 1 0 0 0,0-1 0 0 0,-3 9 0 0 0,3-7 32 0 0,1 1 1 0 0,0-1-1 0 0,0 1 1 0 0,1-1-1 0 0,-1 1 1 0 0,1-1-1 0 0,0 1 1 0 0,1-1-1 0 0,-1 1 1 0 0,1-1-1 0 0,2 9 1 0 0,4 9 184 0 0,13 31 0 0 0,-6-19-47 0 0,129 439-372 0 0,-131-425 121 0 0,3 14-142 0 0,27 71-1 0 0,-34-114 212 0 0,1 0-1 0 0,0-1 0 0 0,2 0 1 0 0,0-1-1 0 0,1 0 1 0 0,1-1-1 0 0,23 24 0 0 0,-28-33 45 0 0,0 0 0 0 0,0-1 0 0 0,1 0 0 0 0,0 0 0 0 0,0-1 0 0 0,0 0 1 0 0,1-1-1 0 0,0 0 0 0 0,0-1 0 0 0,0 0 0 0 0,1 0 0 0 0,-1-1 0 0 0,1 0 0 0 0,0-1 0 0 0,0 0 0 0 0,0-1 0 0 0,0 0 0 0 0,0-1 0 0 0,0 0 0 0 0,0-1 0 0 0,0 0 0 0 0,0-1 0 0 0,0 0 0 0 0,0-1 0 0 0,-1 0 0 0 0,17-7 0 0 0,-14 5-38 0 0,-1 0 0 0 0,0-1 0 0 0,0-1 0 0 0,0 0 0 0 0,-1-1 0 0 0,0 0 0 0 0,-1 0 0 0 0,0-1-1 0 0,0-1 1 0 0,13-16 0 0 0,-18 20-365 0 0,-1-1 0 0 0,0 0 0 0 0,0 0 0 0 0,0 0 0 0 0,-1-1 0 0 0,0 1 0 0 0,-1-1 0 0 0,2-9 0 0 0,-2 10-607 0 0,-1 0-1 0 0,-1-1 0 0 0,1 1 1 0 0,-1-1-1 0 0,-1 1 1 0 0,0-1-1 0 0,0 1 0 0 0,0-1 1 0 0,-4-11-1 0 0,-1 2-3684 0 0,-1-1-319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5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13659 0 0,'3'-2'716'0'0,"-1"0"0"0"0,1 0 1 0 0,0 1-1 0 0,-1-1 0 0 0,1 0 0 0 0,0 1 0 0 0,0 0 1 0 0,3-1-1 0 0,47-10 539 0 0,-41 10-726 0 0,89-20-61 0 0,26-5-41 0 0,33 3-6740 0 0,-38 4-116 0 0,-110 19 516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5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15771 0 0,'131'-5'7778'0'0,"-126"5"-7663"0"0,-1 0 0 0 0,1 0-1 0 0,-1 0 1 0 0,1 1 0 0 0,-1 0 0 0 0,0 0 0 0 0,1 0-1 0 0,-1 1 1 0 0,0-1 0 0 0,7 5 0 0 0,-9-5-99 0 0,0 0 1 0 0,0 1 0 0 0,-1-1 0 0 0,1 1-1 0 0,-1-1 1 0 0,1 1 0 0 0,-1 0 0 0 0,0-1 0 0 0,1 1-1 0 0,-1 0 1 0 0,0 0 0 0 0,0 0 0 0 0,0 0-1 0 0,-1 0 1 0 0,1 0 0 0 0,0 1 0 0 0,-1-1-1 0 0,1 0 1 0 0,-1 0 0 0 0,0 0 0 0 0,0 1-1 0 0,0-1 1 0 0,0 0 0 0 0,0 3 0 0 0,-5 27 34 0 0,-1 1 0 0 0,-2-1 0 0 0,-1-1 0 0 0,-18 45 0 0 0,-8 26-57 0 0,27-76 46 0 0,2-8-37 0 0,0 1 0 0 0,2 0 0 0 0,0 0 0 0 0,-2 29 0 0 0,6-44 6 0 0,0 0 0 0 0,0 0 0 0 0,0 1 1 0 0,1-1-1 0 0,-1 0 0 0 0,1 0 0 0 0,0 1 1 0 0,0-1-1 0 0,1 0 0 0 0,-1 0 0 0 0,1 0 0 0 0,0 0 1 0 0,0-1-1 0 0,0 1 0 0 0,1 0 0 0 0,-1-1 1 0 0,1 0-1 0 0,0 1 0 0 0,0-1 0 0 0,0 0 1 0 0,0-1-1 0 0,0 1 0 0 0,1 0 0 0 0,-1-1 1 0 0,1 0-1 0 0,4 2 0 0 0,4 1-39 0 0,1 0 0 0 0,0-1-1 0 0,0-1 1 0 0,0 0 0 0 0,0-1 0 0 0,1 0-1 0 0,-1-1 1 0 0,1 0 0 0 0,-1-2-1 0 0,1 1 1 0 0,15-4 0 0 0,6-2-751 0 0,0-2-1 0 0,0-1 1 0 0,35-14-1 0 0,14-12-3558 0 0,7-9-5261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2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15131 0 0,'0'0'5166'0'0,"6"13"-3161"0"0,6 18-930 0 0,-1-5-832 0 0,15 94-281 0 0,14 182 0 0 0,-29-198-53 0 0,-5-46-26 0 0,-2 0-1 0 0,-5 59 1 0 0,-1-92-572 0 0,0 1 0 0 0,-2-1 1 0 0,-1 0-1 0 0,-1 0 1 0 0,-1-1-1 0 0,-1 1 0 0 0,-12 24 1 0 0,6-28-1261 0 0,13-20 1633 0 0,0-1 0 0 0,1 0-1 0 0,-1 1 1 0 0,0-1 0 0 0,1 1-1 0 0,-1-1 1 0 0,0 0-1 0 0,0 1 1 0 0,1-1 0 0 0,-1 0-1 0 0,0 0 1 0 0,0 1 0 0 0,0-1-1 0 0,1 0 1 0 0,-1 0 0 0 0,0 0-1 0 0,0 0 1 0 0,-1 0 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22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11178 0 0,'157'-38'11107'0'0,"80"-17"-7700"0"0,43-9-3682 0 0,-169 36-422 0 0,48-11-4195 0 0,-52 19-5563 0 0,-83 16 4955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22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91 12291 0 0,'0'-2'672'0'0,"-1"0"0"0"0,0-1 0 0 0,1 1 1 0 0,-1 0-1 0 0,1 0 0 0 0,0-1 1 0 0,0 1-1 0 0,0 0 0 0 0,0-3 0 0 0,1 2-369 0 0,-1 0 0 0 0,0 0-1 0 0,0 0 1 0 0,-1 1-1 0 0,1-1 1 0 0,0 0-1 0 0,-2-4 1 0 0,1 5-149 0 0,0 0 0 0 0,0 0 0 0 0,0 0 0 0 0,0 0 0 0 0,0 0 0 0 0,0 1 0 0 0,-1-1 0 0 0,1 0 1 0 0,-1 1-1 0 0,1-1 0 0 0,-1 1 0 0 0,0 0 0 0 0,1-1 0 0 0,-1 1 0 0 0,0 0 0 0 0,0 0 0 0 0,0 0 0 0 0,0 0 0 0 0,-3-1 0 0 0,0 1-60 0 0,1 0 0 0 0,0 1 0 0 0,-1-1 0 0 0,1 1 0 0 0,-1 0 0 0 0,1 0 0 0 0,0 1 0 0 0,-1-1 0 0 0,-5 2 0 0 0,-3 2-79 0 0,0 0 0 0 0,0 1-1 0 0,0 0 1 0 0,1 1-1 0 0,-17 10 1 0 0,9-1-54 0 0,0 0 1 0 0,1 1-1 0 0,1 1 1 0 0,0 0 0 0 0,1 2-1 0 0,1 0 1 0 0,1 0-1 0 0,-13 24 1 0 0,8-10-8 0 0,2 1 0 0 0,1 1 0 0 0,2 0 0 0 0,-16 56 0 0 0,15-34-57 0 0,2 0 1 0 0,-9 83 0 0 0,21-122 64 0 0,1 1-1 0 0,1 0 1 0 0,1-1 0 0 0,0 1 0 0 0,1 0 0 0 0,1-1-1 0 0,1 0 1 0 0,1 0 0 0 0,0 0 0 0 0,1 0-1 0 0,15 29 1 0 0,-15-38 43 0 0,-1 0-1 0 0,1-1 1 0 0,0 0 0 0 0,1 0-1 0 0,0-1 1 0 0,0 0-1 0 0,1 0 1 0 0,0 0 0 0 0,0-1-1 0 0,1 0 1 0 0,13 7-1 0 0,-8-7 48 0 0,-1 0-1 0 0,1-1 0 0 0,0-1 1 0 0,0 0-1 0 0,0-1 1 0 0,0-1-1 0 0,21 2 0 0 0,-4-4 156 0 0,0-1 0 0 0,0-1-1 0 0,0-2 1 0 0,0-1-1 0 0,-1-2 1 0 0,0 0 0 0 0,29-13-1 0 0,-21 5 107 0 0,-1-1 0 0 0,0-2 1 0 0,-2-2-1 0 0,66-48 0 0 0,-73 46-113 0 0,-1-1 0 0 0,-2-1 0 0 0,0-2 0 0 0,-2 0 0 0 0,0-1 0 0 0,18-32 0 0 0,-31 42-151 0 0,-1-1-1 0 0,-1 0 1 0 0,0 0-1 0 0,-1-1 1 0 0,-2 0-1 0 0,0 0 1 0 0,-1 0-1 0 0,0-1 1 0 0,-2 1-1 0 0,0-1 1 0 0,-1 0-1 0 0,-2 1 1 0 0,0-1-1 0 0,0 0 1 0 0,-6-22-1 0 0,2 20-160 0 0,-1 0 0 0 0,0 0-1 0 0,-2 0 1 0 0,0 1 0 0 0,-2 0-1 0 0,0 1 1 0 0,-1 0 0 0 0,-2 0-1 0 0,1 2 1 0 0,-2-1 0 0 0,-1 2-1 0 0,-30-30 1 0 0,34 38-124 0 0,0 0 0 0 0,-1 1-1 0 0,0 1 1 0 0,-1 0 0 0 0,0 0-1 0 0,0 1 1 0 0,0 1 0 0 0,-1 0-1 0 0,1 1 1 0 0,-1 0 0 0 0,0 1 0 0 0,0 1-1 0 0,-1 0 1 0 0,-20 0 0 0 0,15 2-925 0 0,0 2-1 0 0,0 0 1 0 0,-38 8 0 0 0,36-4-1362 0 0,0 1 0 0 0,0 1 0 0 0,-23 12 0 0 0,-1 5-4453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5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511 214 12075 0 0,'4'-36'3041'0'0,"-3"33"-2762"0"0,0-1 1 0 0,0 0-1 0 0,0 1 1 0 0,-1-1-1 0 0,0 0 1 0 0,1 0-1 0 0,-1 1 1 0 0,-1-1-1 0 0,1 0 1 0 0,0 0-1 0 0,-1 1 0 0 0,0-1 1 0 0,0 1-1 0 0,0-1 1 0 0,0 0-1 0 0,-3-3 1 0 0,0 1-54 0 0,0-1-1 0 0,0 0 1 0 0,-1 1 0 0 0,0 0 0 0 0,0 0-1 0 0,0 1 1 0 0,-1-1 0 0 0,0 1-1 0 0,0 0 1 0 0,-10-5 0 0 0,5 4-36 0 0,0 1 1 0 0,0 0-1 0 0,0 1 1 0 0,-1 0 0 0 0,-24-4-1 0 0,13 4-1 0 0,-1 1 0 0 0,0 0 0 0 0,0 2 0 0 0,0 1 0 0 0,-32 4 0 0 0,49-3-176 0 0,1 1 1 0 0,-1 0-1 0 0,0 1 1 0 0,1-1 0 0 0,0 1-1 0 0,0 1 1 0 0,0-1-1 0 0,0 1 1 0 0,0 0-1 0 0,-7 7 1 0 0,4-3-44 0 0,0 0 0 0 0,1 1-1 0 0,0 0 1 0 0,0 1 0 0 0,-7 11 0 0 0,8-8 2 0 0,1 0 0 0 0,0 1 0 0 0,1-1 0 0 0,1 1 1 0 0,0 0-1 0 0,1 0 0 0 0,0 1 0 0 0,0 14 0 0 0,1 6-68 0 0,1 1-1 0 0,5 41 0 0 0,0-49-72 0 0,1 0 0 0 0,1 0 0 0 0,1-1 0 0 0,2 1 0 0 0,1-2 0 0 0,1 1-1 0 0,1-1 1 0 0,2-1 0 0 0,0 0 0 0 0,1-1 0 0 0,36 41 0 0 0,-45-58 39 0 0,1 0 0 0 0,0-1 0 0 0,1 0 1 0 0,-1 0-1 0 0,1-1 0 0 0,0 0 0 0 0,0 0 0 0 0,1-1 1 0 0,-1 0-1 0 0,1 0 0 0 0,0-1 0 0 0,0-1 0 0 0,0 1 1 0 0,0-1-1 0 0,1-1 0 0 0,-1 0 0 0 0,1 0 1 0 0,-1 0-1 0 0,0-2 0 0 0,1 1 0 0 0,10-3 0 0 0,-4 1-602 0 0,0-1-1 0 0,0-1 0 0 0,-1-1 1 0 0,30-12-1 0 0,-29 9-970 0 0,-1 0 1 0 0,1-1-1 0 0,-1-1 1 0 0,15-13-1 0 0,-7 3-2954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1184 0 0,'1'1'471'0'0,"-1"0"0"0"0,1 0 0 0 0,0 0 0 0 0,-1 0-1 0 0,1 0 1 0 0,0 0 0 0 0,-1 1 0 0 0,1-1 0 0 0,-1 0-1 0 0,0 0 1 0 0,1 1 0 0 0,-1-1 0 0 0,0 0 0 0 0,0 3-1 0 0,0-4-263 0 0,0 1-1 0 0,0 0 0 0 0,0 0 1 0 0,0-1-1 0 0,0 1 0 0 0,0 0 0 0 0,0-1 1 0 0,0 1-1 0 0,0 0 0 0 0,1 0 0 0 0,-1-1 1 0 0,0 1-1 0 0,0 0 0 0 0,1-1 1 0 0,-1 1-1 0 0,1-1 0 0 0,-1 1 0 0 0,0 0 1 0 0,1-1-1 0 0,-1 1 0 0 0,1-1 0 0 0,-1 1 1 0 0,1-1-1 0 0,-1 1 0 0 0,1-1 0 0 0,0 0 1 0 0,-1 1-1 0 0,1-1 0 0 0,0 0 1 0 0,-1 1-1 0 0,1-1 0 0 0,0 0 0 0 0,-1 0 1 0 0,1 1-1 0 0,0-1 0 0 0,-1 0 0 0 0,1 0 1 0 0,0 0-1 0 0,0 0 0 0 0,-1 0 1 0 0,1 0-1 0 0,0 0 0 0 0,0-1 0 0 0,3 1 22 0 0,-1 0-1 0 0,1 0 0 0 0,-1 1 0 0 0,0-1 0 0 0,1 1 0 0 0,-1 0 0 0 0,1-1 1 0 0,-1 2-1 0 0,0-1 0 0 0,0 0 0 0 0,1 1 0 0 0,-1-1 0 0 0,0 1 1 0 0,0 0-1 0 0,-1 0 0 0 0,1 0 0 0 0,0 0 0 0 0,-1 0 0 0 0,1 1 0 0 0,-1 0 1 0 0,0-1-1 0 0,1 1 0 0 0,-1 0 0 0 0,-1 0 0 0 0,3 3 0 0 0,-1 1-168 0 0,-1 0 0 0 0,0 0-1 0 0,0 0 1 0 0,0 1-1 0 0,-1-1 1 0 0,0 0 0 0 0,0 1-1 0 0,-1-1 1 0 0,0 1-1 0 0,-2 13 1 0 0,-9 53 60 0 0,5-43-230 0 0,2 2 1 0 0,1-1-1 0 0,1 39 0 0 0,2-69 83 0 0,1 0-1 0 0,-1 0 1 0 0,0 1-1 0 0,0-1 1 0 0,1 0 0 0 0,-1 0-1 0 0,1 0 1 0 0,0 0 0 0 0,0 0-1 0 0,-1 0 1 0 0,1 0-1 0 0,0-1 1 0 0,1 1 0 0 0,-1 0-1 0 0,0 0 1 0 0,0-1-1 0 0,1 1 1 0 0,-1-1 0 0 0,1 1-1 0 0,3 2 1 0 0,-2-3-8 0 0,0 0 1 0 0,-1 0-1 0 0,1 0 0 0 0,0 0 0 0 0,1 0 1 0 0,-1 0-1 0 0,0-1 0 0 0,0 0 1 0 0,0 1-1 0 0,0-1 0 0 0,0 0 1 0 0,6-1-1 0 0,5-2-37 0 0,0 0-1 0 0,0-1 1 0 0,0 0-1 0 0,25-12 1 0 0,-12 3-538 0 0,-1 0 0 0 0,-1-2 0 0 0,33-24 0 0 0,-44 28-2201 0 0,-1 0 1 0 0,0-2 0 0 0,21-26-1 0 0,-20 19-2779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5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8 14563 0 0,'0'0'84'0'0,"0"0"0"0"0,0-1 0 0 0,1 1 0 0 0,-1 0-1 0 0,0 0 1 0 0,0 0 0 0 0,0-1 0 0 0,0 1 0 0 0,0 0 0 0 0,0 0-1 0 0,0-1 1 0 0,0 1 0 0 0,0 0 0 0 0,-1 0 0 0 0,1-1 0 0 0,0 1 0 0 0,0 0-1 0 0,0 0 1 0 0,0 0 0 0 0,0-1 0 0 0,0 1 0 0 0,0 0 0 0 0,0 0-1 0 0,-1 0 1 0 0,1-1 0 0 0,0 1 0 0 0,0 0 0 0 0,0 0 0 0 0,0 0 0 0 0,-1 0-1 0 0,1-1 1 0 0,0 1 0 0 0,0 0 0 0 0,-1 0 0 0 0,1 0 0 0 0,0 0 0 0 0,0 0-1 0 0,0 0 1 0 0,-1 0 0 0 0,1 0 0 0 0,0 0 0 0 0,0 0 0 0 0,-1 0-1 0 0,1 0 1 0 0,-13 7 1635 0 0,-8 15-697 0 0,15-13-925 0 0,0 0 1 0 0,1 1 0 0 0,0-1-1 0 0,0 1 1 0 0,1 0 0 0 0,-5 18 0 0 0,-13 68 223 0 0,16-63-157 0 0,-19 108 34 0 0,-11 52-3210 0 0,30-176 956 0 0,1-8-1118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5945 0 0,'-12'-16'9723'0'0,"19"24"-8010"0"0,146 154 1692 0 0,-134-146-3266 0 0,1-1 1 0 0,40 24-1 0 0,9 6-5057 0 0,-69-45 4739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0 9882 0 0,'-3'2'383'0'0,"0"0"1"0"0,0 0-1 0 0,-1 1 0 0 0,1-1 1 0 0,1 1-1 0 0,-1-1 0 0 0,0 1 0 0 0,1 0 1 0 0,-1 0-1 0 0,1 0 0 0 0,-3 6 1 0 0,0-3 132 0 0,-9 15-42 0 0,0 1 0 0 0,1 1 0 0 0,-9 23 0 0 0,-27 76 128 0 0,44-107-537 0 0,-43 128 217 0 0,25-69-36 0 0,-45 96 0 0 0,-7-8-777 0 0,82-231-12060 0 0,-7 48 8730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29 181 9402 0 0,'-3'-1'451'0'0,"0"-1"0"0"0,0 1-1 0 0,0-1 1 0 0,0 0 0 0 0,0 0 0 0 0,-4-3-1 0 0,7 5-380 0 0,0-1 0 0 0,-1 1 0 0 0,1 0 0 0 0,0 0 0 0 0,0-1 0 0 0,-1 1 0 0 0,1 0 0 0 0,0-1 0 0 0,0 1 0 0 0,0 0 0 0 0,-1-1 0 0 0,1 1 0 0 0,0 0 0 0 0,0-1 0 0 0,0 1 0 0 0,0 0 0 0 0,0-1 0 0 0,0 1 0 0 0,0 0 0 0 0,0-1 0 0 0,0 1-1 0 0,0-1 1 0 0,0 1 0 0 0,0 0 0 0 0,0-1 0 0 0,1 0-8 0 0,-1 1 1 0 0,1-1-1 0 0,-1 0 0 0 0,1 1 0 0 0,-1-1 0 0 0,1 1 0 0 0,0-1 1 0 0,-1 1-1 0 0,1 0 0 0 0,0-1 0 0 0,0 1 0 0 0,-1 0 0 0 0,1-1 1 0 0,0 1-1 0 0,0 0 0 0 0,-1 0 0 0 0,2-1 0 0 0,47-14 55 0 0,-1-2 0 0 0,66-34 1 0 0,-39 16-2934 0 0,-43 20-238 0 0,1-1-2410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466 225 9426 0 0,'8'-31'4349'0'0,"-4"20"-2934"0"0,-1 1 0 0 0,0-1 0 0 0,-1 0 0 0 0,0 0 0 0 0,0-15 0 0 0,-2 22-1232 0 0,-1 1 1 0 0,1-1-1 0 0,-1 1 1 0 0,0-1 0 0 0,1 1-1 0 0,-2 0 1 0 0,1-1-1 0 0,0 1 1 0 0,-1 0-1 0 0,1 0 1 0 0,-1 0-1 0 0,0 0 1 0 0,0 0 0 0 0,0 0-1 0 0,0 1 1 0 0,-1-1-1 0 0,1 1 1 0 0,-1-1-1 0 0,0 1 1 0 0,1 0-1 0 0,-6-3 1 0 0,-3-2-17 0 0,0 0 0 0 0,-1 1 0 0 0,1 1 0 0 0,-1-1 1 0 0,-21-4-1 0 0,27 8-158 0 0,0 1 0 0 0,-1 0 0 0 0,1 1 1 0 0,-1-1-1 0 0,1 1 0 0 0,-1 1 0 0 0,1-1 1 0 0,0 1-1 0 0,-1 0 0 0 0,1 0 0 0 0,0 1 1 0 0,0 0-1 0 0,-8 3 0 0 0,-1 2-69 0 0,0 0 0 0 0,0 1 0 0 0,0 1 0 0 0,1 0 0 0 0,1 1 0 0 0,-1 0 0 0 0,2 1 0 0 0,-1 1 0 0 0,2 0 0 0 0,-1 0 0 0 0,2 1 0 0 0,0 1 0 0 0,0 0 0 0 0,-14 29 0 0 0,13-19-120 0 0,1 0 1 0 0,1 1-1 0 0,1 0 0 0 0,2 1 1 0 0,0 0-1 0 0,2 0 1 0 0,1 0-1 0 0,1 1 0 0 0,1 37 1 0 0,3-40-387 0 0,0-1 0 0 0,2 1 0 0 0,0 0-1 0 0,2-1 1 0 0,0 0 0 0 0,14 31 0 0 0,-15-43-24 0 0,0 0-1 0 0,1-1 1 0 0,0 0 0 0 0,1 0-1 0 0,0 0 1 0 0,0-1-1 0 0,1 0 1 0 0,1 0-1 0 0,16 14 1 0 0,-18-18-1 0 0,-1-1 0 0 0,1 0 0 0 0,0 0 0 0 0,0-1 1 0 0,0 0-1 0 0,0 0 0 0 0,1-1 0 0 0,-1 1 0 0 0,1-2 0 0 0,0 1 1 0 0,-1-1-1 0 0,1 0 0 0 0,0-1 0 0 0,0 0 0 0 0,0 0 1 0 0,8-1-1 0 0,11-4-2893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7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2609 0 0,'14'30'5739'0'0,"-11"-24"-5372"0"0,0 0 1 0 0,0 0-1 0 0,-1 0 0 0 0,0 0 0 0 0,2 8 1 0 0,6 45 1747 0 0,3-1 1 0 0,21 61-1 0 0,-23-89-1966 0 0,-3 1 0 0 0,0 0-1 0 0,6 61 1 0 0,-15-65-1133 0 0,-2-10-5324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8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10946 0 0,'-8'0'6852'0'0,"6"9"-6105"0"0,-1 12-390 0 0,2 0-1 0 0,0 0 0 0 0,1-1 1 0 0,2 1-1 0 0,4 30 1 0 0,30 103-369 0 0,-26-114 111 0 0,-6-25-79 0 0,29 114-263 0 0,63 160 1 0 0,-92-281 188 0 0,-1 0 0 0 0,1 0-1 0 0,0-1 1 0 0,1 1 0 0 0,0-1 0 0 0,0 0 0 0 0,0-1 0 0 0,1 1 0 0 0,0-1 0 0 0,1 0 0 0 0,-1 0 0 0 0,13 7 0 0 0,-13-10 13 0 0,0 0 1 0 0,0 0-1 0 0,1 0 1 0 0,0-1-1 0 0,-1 0 1 0 0,1-1-1 0 0,0 1 0 0 0,0-1 1 0 0,0 0-1 0 0,0-1 1 0 0,0 0-1 0 0,0 0 1 0 0,0-1-1 0 0,0 1 0 0 0,-1-1 1 0 0,9-3-1 0 0,2-1 17 0 0,-1 0 0 0 0,0-1 0 0 0,0-1 0 0 0,-1-1 0 0 0,0 0 0 0 0,0-1 0 0 0,-1-1-1 0 0,0 0 1 0 0,16-16 0 0 0,-3 0-465 0 0,-2-1-1 0 0,0-1 1 0 0,25-38-1 0 0,-46 59-64 0 0,1-1 1 0 0,-1 1-1 0 0,0-1 0 0 0,-1-1 0 0 0,1 1 0 0 0,3-16 1 0 0,-6 18-452 0 0,0 0 0 0 0,0-1 1 0 0,-1 1-1 0 0,0-1 0 0 0,-1-11 0 0 0,-1 5-3468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8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11490 0 0,'9'-10'771'0'0,"1"1"0"0"0,0 0 0 0 0,1 0 0 0 0,0 1 0 0 0,0 1 0 0 0,24-13 0 0 0,-3 1-301 0 0,3-1-598 0 0,-2-3 0 0 0,0 0 0 0 0,-2-2 0 0 0,-1-2 0 0 0,44-48 0 0 0,-71 71-593 0 0,0 0 0 0 0,-1 0 0 0 0,1 0 0 0 0,-1-1 0 0 0,0 1 1 0 0,0-1-1 0 0,0 0 0 0 0,1-4 0 0 0,-1-6-4515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13611 0 0,'7'-6'5660'0'0,"21"-11"-4030"0"0,-13 9-1212 0 0,153-95-1393 0 0,-110 72-2503 0 0,0 3-3586 0 0,-30 17 1231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15691 0 0,'8'146'4660'0'0,"-3"-90"-3877"0"0,-4 66 282 0 0,0 0-1787 0 0,1-101-3659 0 0,9 39 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46 4849 0 0,'-3'-16'7879'0'0,"-5"3"-3438"0"0,6 11-4066 0 0,-1 1 0 0 0,1-1 0 0 0,0 0 0 0 0,0 1 0 0 0,-1 0 0 0 0,1-1 0 0 0,-1 1 0 0 0,1 0 0 0 0,-1 0 1 0 0,0 0-1 0 0,1 1 0 0 0,-1-1 0 0 0,0 1 0 0 0,1-1 0 0 0,-1 1 0 0 0,-3 0 0 0 0,6 0-332 0 0,-1 1 0 0 0,0-1 0 0 0,1 1 0 0 0,-1-1 0 0 0,1 0-1 0 0,-1 1 1 0 0,0 0 0 0 0,1-1 0 0 0,-1 1 0 0 0,1-1 0 0 0,-1 1 0 0 0,1-1 0 0 0,0 1 0 0 0,-1 0-1 0 0,1-1 1 0 0,0 1 0 0 0,-1 0 0 0 0,1 0 0 0 0,0-1 0 0 0,0 1 0 0 0,0 0 0 0 0,0 0 0 0 0,-1-1 0 0 0,1 1-1 0 0,0 1 1 0 0,-2 23-151 0 0,1-22 161 0 0,1 26-88 0 0,0 1 1 0 0,2 0-1 0 0,1-1 0 0 0,1 0 0 0 0,2 0 0 0 0,0 0 0 0 0,2 0 0 0 0,2-1 0 0 0,0-1 1 0 0,2 0-1 0 0,1 0 0 0 0,1-1 0 0 0,1-1 0 0 0,1 0 0 0 0,2-1 0 0 0,0-1 0 0 0,1 0 1 0 0,2-2-1 0 0,22 20 0 0 0,-33-33-6 0 0,0-1 1 0 0,0 0 0 0 0,0-1 0 0 0,1 0-1 0 0,0 0 1 0 0,0-1 0 0 0,0 0-1 0 0,1-1 1 0 0,0-1 0 0 0,0 0 0 0 0,0 0-1 0 0,0-1 1 0 0,0-1 0 0 0,0 0-1 0 0,1 0 1 0 0,-1-1 0 0 0,0-1-1 0 0,0 0 1 0 0,1-1 0 0 0,-1 0 0 0 0,0-1-1 0 0,-1 0 1 0 0,1-1 0 0 0,0 0-1 0 0,-1-1 1 0 0,0 0 0 0 0,19-13 0 0 0,-14 6 106 0 0,0 0 0 0 0,-1-1 0 0 0,-1 0 0 0 0,0-2 1 0 0,-1 1-1 0 0,-1-2 0 0 0,0 1 0 0 0,-1-2 1 0 0,0 0-1 0 0,-2 0 0 0 0,0-1 0 0 0,-1 0 1 0 0,8-25-1 0 0,-9 21-440 0 0,-1-1 0 0 0,-1 0 0 0 0,-2 0 0 0 0,3-37 0 0 0,-6 39-1138 0 0,-1 0 0 0 0,0 1 0 0 0,-2-1 0 0 0,0 1 0 0 0,-8-26 0 0 0,2 21-2422 0 0,-3 0-1848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13387 0 0,'13'26'2183'0'0,"31"63"2140"0"0,-27-50-3182 0 0,20 62 0 0 0,65 211-918 0 0,-100-305-240 0 0,14 41-1618 0 0,12 68-1 0 0,-12-4-9844 0 0,-14-91 6323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13339 0 0,'18'-36'4631'0'0,"-6"19"-3336"0"0,0 2 0 0 0,27-27 0 0 0,-38 41-1285 0 0,-1 1-1 0 0,0 0 0 0 0,0 0 0 0 0,0 0 1 0 0,0 0-1 0 0,1 0 0 0 0,-1-1 0 0 0,0 1 1 0 0,0 0-1 0 0,0 0 0 0 0,1 0 1 0 0,-1 0-1 0 0,0 0 0 0 0,0 0 0 0 0,0 0 1 0 0,1 0-1 0 0,-1 0 0 0 0,0 0 0 0 0,0 0 1 0 0,0 0-1 0 0,1 0 0 0 0,-1 0 1 0 0,0 0-1 0 0,0 0 0 0 0,1 0 0 0 0,-1 0 1 0 0,0 0-1 0 0,0 0 0 0 0,0 0 0 0 0,1 0 1 0 0,-1 0-1 0 0,0 0 0 0 0,0 0 0 0 0,0 1 1 0 0,1-1-1 0 0,-1 0 0 0 0,0 0 1 0 0,0 0-1 0 0,0 0 0 0 0,0 1 0 0 0,1-1 1 0 0,5 13 232 0 0,2 14 11 0 0,-7-6-208 0 0,0-1 1 0 0,0 0 0 0 0,-2 1 0 0 0,-6 33-1 0 0,2-11-87 0 0,-2 39-218 0 0,4 92-1 0 0,3-171 240 0 0,0 0 0 0 0,0-1 0 0 0,0 1 0 0 0,1 0 0 0 0,-1 0 0 0 0,1 0 0 0 0,0 0 0 0 0,0 0 0 0 0,0 0-1 0 0,0-1 1 0 0,0 1 0 0 0,1 0 0 0 0,-1-1 0 0 0,1 1 0 0 0,0-1 0 0 0,-1 0 0 0 0,5 4 0 0 0,-3-4 36 0 0,0 0-1 0 0,0 0 1 0 0,0-1 0 0 0,0 1-1 0 0,1-1 1 0 0,-1 0-1 0 0,0 0 1 0 0,1 0-1 0 0,-1 0 1 0 0,1-1-1 0 0,-1 1 1 0 0,1-1 0 0 0,-1 0-1 0 0,7 0 1 0 0,9-2 71 0 0,0-1 1 0 0,0 0 0 0 0,0-1-1 0 0,29-11 1 0 0,69-34-1 0 0,-91 37-148 0 0,-2-1 0 0 0,44-31 1 0 0,-58 36-584 0 0,0-1 1 0 0,-1 0 0 0 0,12-13-1 0 0,-16 16-550 0 0,0-1 0 0 0,-1 1 0 0 0,0-1-1 0 0,0 0 1 0 0,-1 0 0 0 0,4-11-1 0 0,-2-6-6029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13411 0 0,'4'48'5944'0'0,"22"76"-4204"0"0,-19-95-1465 0 0,3-1 0 0 0,23 51 1 0 0,37 50 148 0 0,1 4-131 0 0,-62-115-347 0 0,1 2-321 0 0,13 39 0 0 0,-23-58 229 0 0,1-1 1 0 0,-1 1-1 0 0,0-1 1 0 0,0 1-1 0 0,0-1 1 0 0,0 1-1 0 0,0-1 0 0 0,0 1 1 0 0,0-1-1 0 0,0 1 1 0 0,0-1-1 0 0,0 1 0 0 0,0-1 1 0 0,0 1-1 0 0,0-1 1 0 0,-1 1-1 0 0,1-1 1 0 0,0 0-1 0 0,0 1 0 0 0,0-1 1 0 0,-1 1-1 0 0,1-1 1 0 0,0 1-1 0 0,0-1 1 0 0,-1 0-1 0 0,1 1 0 0 0,-1-1 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10018 0 0,'-2'1'347'0'0,"0"-1"-1"0"0,1 0 1 0 0,-1 1 0 0 0,0 0-1 0 0,0-1 1 0 0,0 1 0 0 0,1 0-1 0 0,-1 0 1 0 0,0 0 0 0 0,1 0-1 0 0,-1 0 1 0 0,1 0-1 0 0,-1 0 1 0 0,1 1 0 0 0,0-1-1 0 0,-1 0 1 0 0,1 1 0 0 0,0-1-1 0 0,0 1 1 0 0,-1 2 0 0 0,-20 41 1340 0 0,15-29-1018 0 0,-28 68 452 0 0,-38 143 1 0 0,68-209-1104 0 0,-15 51-453 0 0,-19 63-201 0 0,12-44-8839 0 0,25-81 6281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8658 0 0,'5'12'6333'0'0,"16"22"-4679"0"0,27 17-133 0 0,33 38-830 0 0,-46-49-599 0 0,-26-31-607 0 0,0 0 0 0 0,-1 1 1 0 0,0 0-1 0 0,11 19 0 0 0,-12-3-6954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3 150 8098 0 0,'-1'0'132'0'0,"1"0"1"0"0,0-1 0 0 0,0 1 0 0 0,0 0 0 0 0,-1 0-1 0 0,1 0 1 0 0,0-1 0 0 0,0 1 0 0 0,0 0-1 0 0,0 0 1 0 0,0-1 0 0 0,0 1 0 0 0,0 0-1 0 0,-1 0 1 0 0,1-1 0 0 0,0 1 0 0 0,0 0-1 0 0,0-1 1 0 0,0 1 0 0 0,0 0 0 0 0,0 0 0 0 0,0-1-1 0 0,0 1 1 0 0,0 0 0 0 0,1 0 0 0 0,-1-1-1 0 0,0 1 1 0 0,0 0 0 0 0,0 0 0 0 0,0-1-1 0 0,0 1 1 0 0,0 0 0 0 0,0 0 0 0 0,1 0-1 0 0,-1-1 1 0 0,0 1 0 0 0,0 0 0 0 0,1 0-1 0 0,12-9 2321 0 0,19-2-592 0 0,-31 10-1690 0 0,95-21 1578 0 0,20-6-1607 0 0,-99 23-266 0 0,69-24-1547 0 0,-31 6-5172 0 0,-29 11-57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 9626 0 0,'0'0'146'0'0,"0"-1"-1"0"0,0 1 1 0 0,-1 0 0 0 0,1 0-1 0 0,0-1 1 0 0,0 1 0 0 0,0 0-1 0 0,0 0 1 0 0,-1-1 0 0 0,1 1-1 0 0,0 0 1 0 0,0 0 0 0 0,0 0-1 0 0,-1-1 1 0 0,1 1-1 0 0,0 0 1 0 0,0 0 0 0 0,-1 0-1 0 0,1 0 1 0 0,0 0 0 0 0,-1 0-1 0 0,1-1 1 0 0,0 1 0 0 0,0 0-1 0 0,-1 0 1 0 0,1 0 0 0 0,0 0-1 0 0,-1 0 1 0 0,1 0 0 0 0,0 0-1 0 0,-1 0 1 0 0,1 0 0 0 0,0 0-1 0 0,0 0 1 0 0,-1 1-1 0 0,1-1 1 0 0,0 0 0 0 0,0 0-1 0 0,-1 0 1 0 0,1 0 0 0 0,0 0-1 0 0,-1 0 1 0 0,1 1 0 0 0,0-1-1 0 0,0 0 1 0 0,0 0 0 0 0,-1 0-1 0 0,1 1 1 0 0,0-1 0 0 0,0 0-1 0 0,0 0 1 0 0,0 1 0 0 0,-1-1-1 0 0,-2 25 1924 0 0,9 35-2045 0 0,-6-59 62 0 0,11 63 6 0 0,2 0 0 0 0,3-1 0 0 0,2-1 1 0 0,4-1-1 0 0,33 69 0 0 0,-48-116-100 0 0,0-1-1 0 0,1 0 1 0 0,0 0-1 0 0,1-1 1 0 0,1 0-1 0 0,19 19 1 0 0,-25-27 27 0 0,1 0 0 0 0,0 0 0 0 0,-1-1 1 0 0,1 0-1 0 0,1 0 0 0 0,-1 0 0 0 0,0-1 0 0 0,1 0 1 0 0,-1 0-1 0 0,1 0 0 0 0,0 0 0 0 0,-1-1 0 0 0,1 0 1 0 0,0-1-1 0 0,0 1 0 0 0,0-1 0 0 0,0 0 0 0 0,0 0 1 0 0,0-1-1 0 0,7-1 0 0 0,-1-2 91 0 0,0 0 1 0 0,0-1-1 0 0,-1 0 0 0 0,1-1 0 0 0,-1 0 1 0 0,-1 0-1 0 0,1-2 0 0 0,-1 1 0 0 0,0-1 1 0 0,16-18-1 0 0,4-6 252 0 0,44-64-1 0 0,-62 78-363 0 0,0 0 0 0 0,-2 0 0 0 0,0-1 0 0 0,-1 0 0 0 0,-1-1 0 0 0,-1 0 0 0 0,0 0 0 0 0,-2-1 0 0 0,0 1 0 0 0,-2-1 0 0 0,3-39 0 0 0,-6 39-1459 0 0,-1 1 0 0 0,-6-36 1 0 0,2 34-2027 0 0,-1 1 0 0 0,-12-32 0 0 0,11 34-1612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12307 0 0,'-5'20'1032'0'0,"2"0"0"0"0,0 1 1 0 0,2-1-1 0 0,0 1 1 0 0,1 0-1 0 0,4 28 1 0 0,-3-29-516 0 0,3 28-254 0 0,2 0 0 0 0,2 0 1 0 0,2 0-1 0 0,2-1 0 0 0,2-1 0 0 0,2 0 1 0 0,43 85-1 0 0,-49-115-1443 0 0,1 0 1 0 0,19 22-1 0 0,-3-4-5885 0 0,-16-19 49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6:02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11602 0 0,'32'130'4593'0'0,"30"62"-1869"0"0,-45-140-2171 0 0,7 9-90 0 0,-7-17-2267 0 0,-7-15-4423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24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3505 10250 0 0,'-109'50'6121'0'0,"102"-45"-4893"0"0,8-3-409 0 0,14-4-45 0 0,26-9-143 0 0,-8-4-251 0 0,0-1-1 0 0,-1-2 1 0 0,46-34 0 0 0,83-76 74 0 0,-155 122-447 0 0,620-566 660 0 0,-219 191-551 0 0,1144-949 588 0 0,-802 758 298 0 0,-671 516-880 0 0,-4-4 0 0 0,-2-2 0 0 0,98-110 0 0 0,-167 168-117 0 0,1 0 0 0 0,-1-1 0 0 0,0 1 0 0 0,0-1 1 0 0,0 0-1 0 0,-1 1 0 0 0,3-7 0 0 0,-5 10-10 0 0,0 0-1 0 0,1-1 1 0 0,-1 1 0 0 0,0 0 0 0 0,0 0-1 0 0,0-1 1 0 0,0 1 0 0 0,0 0 0 0 0,0-1-1 0 0,0 1 1 0 0,-1 0 0 0 0,1 0 0 0 0,0 0-1 0 0,-1-1 1 0 0,1 1 0 0 0,-1 0 0 0 0,1 0-1 0 0,-1 0 1 0 0,1 0 0 0 0,-1 0 0 0 0,0 0-1 0 0,0 0 1 0 0,0 0 0 0 0,1 0 0 0 0,-1 0-1 0 0,0 0 1 0 0,0 0 0 0 0,0 0 0 0 0,0 1-1 0 0,0-1 1 0 0,-1 0 0 0 0,1 1 0 0 0,0-1-1 0 0,-2 0 1 0 0,-3-1-105 0 0,0-1-1 0 0,-1 1 1 0 0,1 0 0 0 0,-1 1-1 0 0,1-1 1 0 0,-1 1-1 0 0,1 1 1 0 0,-11-1-1 0 0,0 2-772 0 0,-32 6 0 0 0,-1 0-2399 0 0,49-6 3029 0 0,0-1 0 0 0,0 0 0 0 0,0 0 0 0 0,0 0 0 0 0,0 0 0 0 0,0 0 0 0 0,0 0 0 0 0,0-1-1 0 0,0 1 1 0 0,0 0 0 0 0,0 0 0 0 0,0-1 0 0 0,0 1 0 0 0,0-1 0 0 0,0 1 0 0 0,0-1 0 0 0,0 1 0 0 0,1-1 0 0 0,-2 0 0 0 0,1 0-184 0 0,1 0-1 0 0,-1 1 1 0 0,1-1-1 0 0,0 0 1 0 0,-1 0-1 0 0,1 1 1 0 0,0-1-1 0 0,-1 0 0 0 0,1 0 1 0 0,0 0-1 0 0,0 1 1 0 0,0-1-1 0 0,0 0 1 0 0,0 0-1 0 0,0 0 1 0 0,0 1-1 0 0,0-2 1 0 0,2-9-3934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2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7626 0 0,'-12'9'7086'0'0,"12"-8"-6974"0"0,0-1 1 0 0,0 0 0 0 0,-1 0 0 0 0,1 0 0 0 0,0 1 0 0 0,0-1-1 0 0,0 0 1 0 0,0 0 0 0 0,0 0 0 0 0,0 1 0 0 0,0-1 0 0 0,0 0 0 0 0,0 0-1 0 0,0 0 1 0 0,0 1 0 0 0,0-1 0 0 0,0 0 0 0 0,0 0 0 0 0,0 0-1 0 0,0 1 1 0 0,0-1 0 0 0,0 0 0 0 0,0 0 0 0 0,0 0 0 0 0,1 1 0 0 0,-1-1-1 0 0,0 0 1 0 0,0 0 0 0 0,0 0 0 0 0,0 1 0 0 0,0-1 0 0 0,0 0-1 0 0,1 0 1 0 0,-1 0 0 0 0,2 1 116 0 0,0 0 0 0 0,0 0 1 0 0,0 0-1 0 0,0 0 0 0 0,1-1 0 0 0,-1 1 0 0 0,0-1 1 0 0,0 0-1 0 0,0 0 0 0 0,1 0 0 0 0,2 0 0 0 0,68-6 978 0 0,-53 3-1110 0 0,0 1 1 0 0,23 1-1 0 0,-35 1-98 0 0,-1 1-1 0 0,1 0 0 0 0,-1 0 1 0 0,1 1-1 0 0,-1 0 1 0 0,0 1-1 0 0,0-1 0 0 0,0 1 1 0 0,10 6-1 0 0,-11-6 30 0 0,0 1 0 0 0,0 0 0 0 0,0 0 0 0 0,-1 1 0 0 0,0 0 0 0 0,1 0-1 0 0,-2 0 1 0 0,1 0 0 0 0,0 1 0 0 0,-1 0 0 0 0,6 12 0 0 0,-7-13 0 0 0,-1 1 0 0 0,-1 0-1 0 0,1 0 1 0 0,-1 0 0 0 0,0-1 0 0 0,0 2 0 0 0,0-1 0 0 0,-1 0-1 0 0,0 0 1 0 0,-1 0 0 0 0,1 0 0 0 0,-1 0 0 0 0,0 0 0 0 0,-3 9-1 0 0,-3 7 45 0 0,-1-1-1 0 0,-1 0 0 0 0,-1 0 0 0 0,-19 30 0 0 0,-61 75-20 0 0,27-40-284 0 0,-28 30-1113 0 0,25-42-4810 0 0,49-54 2730 0 0,2-3-4017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1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11074 0 0,'1'25'6811'0'0,"3"7"-3328"0"0,34 140-2688 0 0,-19-117-743 0 0,2-1-1 0 0,2-1 1 0 0,3-1-1 0 0,41 60 1 0 0,-62-103-300 0 0,0 0 1 0 0,-1-1-1 0 0,5 15 1 0 0,-7-19-421 0 0,-1 0 1 0 0,0 0 0 0 0,0 0-1 0 0,0 0 1 0 0,-1 0-1 0 0,0 1 1 0 0,1-1 0 0 0,-1 0-1 0 0,-1 0 1 0 0,0 7 0 0 0,-2-5-3181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1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13491 0 0,'0'-1'138'0'0,"1"0"1"0"0,-1 1-1 0 0,0-1 0 0 0,1 0 1 0 0,-1 0-1 0 0,1 1 0 0 0,-1-1 1 0 0,1 0-1 0 0,-1 0 0 0 0,1 1 1 0 0,0-1-1 0 0,-1 1 1 0 0,1-1-1 0 0,0 1 0 0 0,0-1 1 0 0,-1 1-1 0 0,1-1 0 0 0,0 1 1 0 0,0-1-1 0 0,-1 1 0 0 0,1 0 1 0 0,0 0-1 0 0,0-1 1 0 0,0 1-1 0 0,0 0 0 0 0,1 0 1 0 0,30-5 1342 0 0,-24 4-1108 0 0,383-75 1928 0 0,-134 8-8812 0 0,-212 53 2610 0 0,0-1-2500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2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1 291 13187 0 0,'5'-4'456'0'0,"0"1"-1"0"0,0 0 1 0 0,0 1 0 0 0,0-1-1 0 0,1 1 1 0 0,-1 0 0 0 0,1 0 0 0 0,-1 1-1 0 0,1-1 1 0 0,9 0 0 0 0,13-4 472 0 0,42-17-65 0 0,-1-2 1 0 0,97-52-1 0 0,-70 22-3282 0 0,-5-4-4119 0 0,-63 40-798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420 153 10570 0 0,'3'-2'700'0'0,"0"-1"0"0"0,-1 0-1 0 0,1 0 1 0 0,-1 1 0 0 0,0-2-1 0 0,1 1 1 0 0,-1 0 0 0 0,1-4-1 0 0,-2 5-557 0 0,-1 1-1 0 0,0-1 0 0 0,0 1 1 0 0,0-1-1 0 0,0 1 0 0 0,0-1 0 0 0,0 1 1 0 0,0-1-1 0 0,-1 1 0 0 0,1-1 0 0 0,0 1 1 0 0,-1-1-1 0 0,1 1 0 0 0,-1-1 0 0 0,0 1 1 0 0,1 0-1 0 0,-1-1 0 0 0,0 1 0 0 0,0 0 1 0 0,0 0-1 0 0,0-1 0 0 0,-2 0 0 0 0,-4-7 39 0 0,0 2-1 0 0,-1-1 0 0 0,0 1 0 0 0,-1 0 1 0 0,0 1-1 0 0,0 0 0 0 0,0 0 0 0 0,-1 1 1 0 0,1 0-1 0 0,-1 1 0 0 0,0 0 0 0 0,-1 0 1 0 0,-18-3-1 0 0,20 5-163 0 0,0 1 1 0 0,0 0 0 0 0,1 1-1 0 0,-1 0 1 0 0,0 0 0 0 0,0 1-1 0 0,0 0 1 0 0,1 1-1 0 0,-1 0 1 0 0,1 0 0 0 0,-1 1-1 0 0,1 0 1 0 0,0 0-1 0 0,0 1 1 0 0,0 0 0 0 0,0 0-1 0 0,-9 8 1 0 0,6-3-56 0 0,1 0 0 0 0,0 0 0 0 0,0 1 1 0 0,1 0-1 0 0,0 1 0 0 0,1 0 0 0 0,0 0 0 0 0,1 1 0 0 0,0 0 0 0 0,1 1 1 0 0,0-1-1 0 0,1 1 0 0 0,-6 24 0 0 0,8-25 5 0 0,1 0 0 0 0,1 0 0 0 0,0 1 0 0 0,1-1 0 0 0,0 0-1 0 0,1 1 1 0 0,0-1 0 0 0,1 0 0 0 0,0 0 0 0 0,1 0 0 0 0,0 0 0 0 0,1-1 0 0 0,1 1 0 0 0,0-1-1 0 0,10 19 1 0 0,-5-16-115 0 0,0 1 0 0 0,0-1-1 0 0,2-1 1 0 0,0 0-1 0 0,0 0 1 0 0,25 18 0 0 0,-27-23-836 0 0,1-1 1 0 0,1 0-1 0 0,-1-1 1 0 0,1 0 0 0 0,21 7-1 0 0,-28-12 158 0 0,0 1 0 0 0,0-1 1 0 0,0-1-1 0 0,0 1 0 0 0,1-1 0 0 0,-1 0 0 0 0,0 0 0 0 0,0 0 1 0 0,10-3-1 0 0,5-1-3676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5545 0 0,'1'0'179'0'0,"-1"-1"0"0"0,1 1 0 0 0,-1 0 0 0 0,1-1 1 0 0,-1 1-1 0 0,1 0 0 0 0,-1 0 0 0 0,1-1 0 0 0,-1 1 0 0 0,1 0 0 0 0,-1 0 0 0 0,1 0 0 0 0,-1 0 0 0 0,1 0 0 0 0,0-1 0 0 0,-1 1 0 0 0,1 0 0 0 0,-1 0 1 0 0,1 1-1 0 0,-1-1 0 0 0,1 0 0 0 0,-1 0 0 0 0,1 0 0 0 0,0 0 0 0 0,-1 0 0 0 0,1 1 0 0 0,-1-1 0 0 0,1 0 0 0 0,-1 0 0 0 0,1 1 0 0 0,-1-1 0 0 0,1 0 1 0 0,-1 1-1 0 0,0-1 0 0 0,1 1 0 0 0,-1-1 0 0 0,1 0 0 0 0,-1 1 0 0 0,0-1 0 0 0,1 1 0 0 0,-1-1 0 0 0,0 1 0 0 0,0-1 0 0 0,1 1 0 0 0,14 28 2262 0 0,-13-22-1752 0 0,8 14 438 0 0,12 43 1 0 0,-17-44-969 0 0,2-1 0 0 0,0 0 0 0 0,14 25 0 0 0,15 21 439 0 0,42 101 0 0 0,-64-140-1623 0 0,-14-26 881 0 0,1 0-1 0 0,-1 0 1 0 0,0 1-1 0 0,0-1 1 0 0,0 0-1 0 0,1 0 1 0 0,-1 1-1 0 0,0-1 1 0 0,0 0-1 0 0,0 0 1 0 0,1 0-1 0 0,-1 1 1 0 0,0-1 0 0 0,1 0-1 0 0,-1 0 1 0 0,0 0-1 0 0,0 0 1 0 0,1 0-1 0 0,-1 0 1 0 0,0 0-1 0 0,1 1 1 0 0,-1-1-1 0 0,0 0 1 0 0,1 0-1 0 0,-1 0 1 0 0,1 0-1 0 0,1-3-2331 0 0,-2 2 1981 0 0,1 0 0 0 0,-1 1-1 0 0,0-1 1 0 0,1 0 0 0 0,-1 1 0 0 0,0-1 0 0 0,0 0-1 0 0,0 1 1 0 0,0-1 0 0 0,1 0 0 0 0,-1 0-1 0 0,-1-1 1 0 0,3-8-4589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 13971 0 0,'-1'-7'2788'0'0,"-2"15"-1440"0"0,0 0-702 0 0,-17 38-471 0 0,3 2 0 0 0,1-1 0 0 0,-10 64 0 0 0,22-95-601 0 0,0 0 0 0 0,0 0-1 0 0,-11 21 1 0 0,-12 17-6302 0 0,27-54 6434 0 0,-1 1 1 0 0,1-1-1 0 0,0 1 1 0 0,-1-1-1 0 0,1 1 1 0 0,-1 0-1 0 0,1-1 0 0 0,-1 1 1 0 0,1-1-1 0 0,-1 0 1 0 0,1 1-1 0 0,-1-1 1 0 0,1 1-1 0 0,-1-1 1 0 0,0 0-1 0 0,1 1 1 0 0,-1-1-1 0 0,0 0 1 0 0,0 0-1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 5337 0 0,'-14'-10'6248'0'0,"14"10"-6158"0"0,0 1 0 0 0,-1-1 0 0 0,1 0-1 0 0,0 0 1 0 0,0 0 0 0 0,0 1 0 0 0,-1-1 0 0 0,1 0 0 0 0,0 0 0 0 0,0 0 0 0 0,0 1 0 0 0,0-1 0 0 0,0 0 0 0 0,-1 0 0 0 0,1 1 0 0 0,0-1 0 0 0,0 0 0 0 0,0 0 0 0 0,0 1 0 0 0,0-1 0 0 0,0 0 0 0 0,0 1 0 0 0,0-1 0 0 0,0 0-1 0 0,0 0 1 0 0,0 1 0 0 0,0-1 0 0 0,0 0 0 0 0,0 0 0 0 0,0 1 0 0 0,0-1 0 0 0,1 1 0 0 0,10 34 1706 0 0,-4-22-1523 0 0,0-1 1 0 0,0 1-1 0 0,2-1 1 0 0,-1 0 0 0 0,2-1-1 0 0,-1 0 1 0 0,1-1-1 0 0,16 13 1 0 0,5 1-8 0 0,62 38 1 0 0,-92-61-289 0 0,12 7-398 0 0,0 0 0 0 0,24 9 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3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9746 0 0,'6'2'675'0'0,"1"0"-1"0"0,0-1 1 0 0,0 0 0 0 0,-1 0-1 0 0,1 0 1 0 0,0-1 0 0 0,13-1-1 0 0,-5 1-3 0 0,14-1-333 0 0,1-1 1 0 0,-1-2-1 0 0,0-1 1 0 0,0-1-1 0 0,36-12 0 0 0,3-8-2163 0 0,-3-4-3390 0 0,-45 21-444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370 126 10242 0 0,'1'-3'553'0'0,"1"0"0"0"0,-1 1 0 0 0,1-1 0 0 0,0 0 0 0 0,0 1 0 0 0,4-5 0 0 0,9-14 2223 0 0,-14 20-2648 0 0,-1 0-1 0 0,0 0 1 0 0,1 0 0 0 0,-1 0 0 0 0,0 0 0 0 0,0 0-1 0 0,0 0 1 0 0,0-1 0 0 0,0 1 0 0 0,0 0-1 0 0,0 0 1 0 0,0 0 0 0 0,0 0 0 0 0,0 0 0 0 0,-1 0-1 0 0,1 0 1 0 0,0 0 0 0 0,-1 0 0 0 0,1 0 0 0 0,-1 0-1 0 0,0-1 1 0 0,-2-3 17 0 0,0 1 1 0 0,0 0-1 0 0,-1 0 0 0 0,1 0 0 0 0,-1 0 1 0 0,0 1-1 0 0,0-1 0 0 0,0 1 0 0 0,-1 0 1 0 0,1 0-1 0 0,-1 1 0 0 0,1-1 0 0 0,-1 1 1 0 0,0 0-1 0 0,0 1 0 0 0,0-1 0 0 0,0 1 1 0 0,0 0-1 0 0,0 0 0 0 0,-1 0 0 0 0,1 1 1 0 0,0 0-1 0 0,0 0 0 0 0,-7 1 0 0 0,3 0-146 0 0,0 0 0 0 0,1 0-1 0 0,-1 2 1 0 0,0-1 0 0 0,1 1 0 0 0,0 0-1 0 0,-1 0 1 0 0,1 1 0 0 0,1 1-1 0 0,-1-1 1 0 0,0 1 0 0 0,1 0-1 0 0,-11 11 1 0 0,1 1-32 0 0,2 1 0 0 0,1 0 0 0 0,0 1 0 0 0,1 1 0 0 0,1 0 1 0 0,1 0-1 0 0,0 1 0 0 0,2 1 0 0 0,1 0 0 0 0,0 0 0 0 0,-8 44 0 0 0,13-48 4 0 0,1 1 0 0 0,0-1-1 0 0,2 1 1 0 0,0 0 0 0 0,1-1 0 0 0,0 1-1 0 0,2-1 1 0 0,0 0 0 0 0,2 1 0 0 0,-1-1-1 0 0,2-1 1 0 0,1 1 0 0 0,0-1 0 0 0,1 0-1 0 0,15 23 1 0 0,-17-30-144 0 0,1-1 0 0 0,0-1 0 0 0,0 1-1 0 0,1-1 1 0 0,0 0 0 0 0,0-1 0 0 0,1 1 0 0 0,0-2 0 0 0,0 1-1 0 0,0-1 1 0 0,1-1 0 0 0,0 0 0 0 0,0 0 0 0 0,1-1 0 0 0,-1 0-1 0 0,1-1 1 0 0,0 0 0 0 0,0-1 0 0 0,0 0 0 0 0,0-1 0 0 0,0 0-1 0 0,0-1 1 0 0,0 0 0 0 0,1 0 0 0 0,-1-1 0 0 0,11-3-1 0 0,-8 1-271 0 0,1 0 0 0 0,-1-2-1 0 0,0 1 1 0 0,-1-2-1 0 0,1 0 1 0 0,-1 0-1 0 0,0-1 1 0 0,-1-1 0 0 0,1 0-1 0 0,-2-1 1 0 0,1 0-1 0 0,-1-1 1 0 0,0 0-1 0 0,-1-1 1 0 0,-1 0 0 0 0,17-24-1 0 0,-4-15-5360 0 0,-18 38 3282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3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2008 0 0,'0'1'432'0'0,"0"0"-1"0"0,1 0 1 0 0,-1 0-1 0 0,0 0 1 0 0,1 0-1 0 0,-1-1 1 0 0,0 1-1 0 0,1 0 1 0 0,0 0-1 0 0,-1 0 1 0 0,1 0-1 0 0,-1-1 1 0 0,1 1-1 0 0,0 0 1 0 0,-1-1-1 0 0,1 1 1 0 0,0 0-1 0 0,0-1 0 0 0,0 1 1 0 0,0-1-1 0 0,-1 0 1 0 0,1 1-1 0 0,2 0 1 0 0,25 6 5301 0 0,-16-5-4547 0 0,-3-1-471 0 0,-1 0-1 0 0,0 0 1 0 0,0 1-1 0 0,15 5 0 0 0,-20-6-623 0 0,-1 1 0 0 0,1-1-1 0 0,0 1 1 0 0,-1 0-1 0 0,0-1 1 0 0,1 1-1 0 0,-1 0 1 0 0,0 1-1 0 0,0-1 1 0 0,0 0-1 0 0,0 1 1 0 0,0-1 0 0 0,-1 1-1 0 0,1 0 1 0 0,-1-1-1 0 0,0 1 1 0 0,2 3-1 0 0,-1 1 10 0 0,0 1 1 0 0,0-1-1 0 0,-1 1 0 0 0,0-1 0 0 0,0 1 1 0 0,-1 0-1 0 0,0-1 0 0 0,0 10 0 0 0,-4 8-23 0 0,-6 28 1 0 0,5-34-35 0 0,2 1 0 0 0,-3 37 0 0 0,6-55-44 0 0,0-1 0 0 0,1 1 0 0 0,-1 0 0 0 0,1 0 0 0 0,-1 0 1 0 0,1-1-1 0 0,0 1 0 0 0,-1 0 0 0 0,1 0 0 0 0,0-1 0 0 0,0 1 0 0 0,1-1 0 0 0,-1 1 0 0 0,0-1 1 0 0,0 1-1 0 0,1-1 0 0 0,-1 0 0 0 0,1 0 0 0 0,-1 0 0 0 0,1 0 0 0 0,-1 0 0 0 0,1 0 1 0 0,0 0-1 0 0,-1 0 0 0 0,1 0 0 0 0,0-1 0 0 0,0 1 0 0 0,0-1 0 0 0,-1 1 0 0 0,1-1 1 0 0,3 0-1 0 0,5 2-53 0 0,-1-1-1 0 0,1-1 1 0 0,0 0 0 0 0,18-2 0 0 0,-3-2-403 0 0,-1-2 1 0 0,0 0-1 0 0,0-2 0 0 0,33-15 0 0 0,90-51-5680 0 0,-120 59 4385 0 0,17-9-2322 0 0,0-2-2602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41 7218 0 0,'-6'-24'7786'0'0,"5"23"-7516"0"0,1 0 0 0 0,0 0-1 0 0,-1 0 1 0 0,1 0-1 0 0,-1 0 1 0 0,1 0 0 0 0,-1 1-1 0 0,1-1 1 0 0,-1 0-1 0 0,0 0 1 0 0,1 1 0 0 0,-1-1-1 0 0,0 0 1 0 0,0 1 0 0 0,1-1-1 0 0,-1 1 1 0 0,0-1-1 0 0,0 1 1 0 0,0-1 0 0 0,0 1-1 0 0,0 0 1 0 0,0-1-1 0 0,0 1 1 0 0,-1 0 0 0 0,0 3-184 0 0,1 1 0 0 0,-1-1 1 0 0,0 1-1 0 0,1 0 0 0 0,0-1 1 0 0,0 1-1 0 0,-1 4 0 0 0,-10 212-167 0 0,13-185 83 0 0,1 1 1 0 0,2-1-1 0 0,1 1 1 0 0,11 39-1 0 0,-1-19 8 0 0,-5-18-91 0 0,1 0 1 0 0,1 0-1 0 0,30 59 0 0 0,-37-88 53 0 0,-1 0 0 0 0,2-1-1 0 0,-1 0 1 0 0,1 0 0 0 0,0 0-1 0 0,1-1 1 0 0,0 0 0 0 0,0 0 0 0 0,1 0-1 0 0,-1-1 1 0 0,1-1 0 0 0,1 1-1 0 0,-1-1 1 0 0,1-1 0 0 0,0 1-1 0 0,0-1 1 0 0,0-1 0 0 0,1 0 0 0 0,18 4-1 0 0,-18-7 24 0 0,-1 0 0 0 0,1 0 0 0 0,0 0 0 0 0,-1-2 0 0 0,1 1 0 0 0,0-1 1 0 0,-1 0-1 0 0,0-1 0 0 0,1 0 0 0 0,-1-1 0 0 0,0 0 0 0 0,-1 0 0 0 0,1-1 0 0 0,-1 0 0 0 0,14-11 0 0 0,-6 3-442 0 0,-1 1 0 0 0,-1-2 0 0 0,0 0 0 0 0,-1-1 0 0 0,0 0 0 0 0,19-31 0 0 0,-29 40-94 0 0,-1 1 0 0 0,1-1 0 0 0,-1 0 0 0 0,0 0 0 0 0,-1 0 0 0 0,1 0 0 0 0,-1 0 1 0 0,0 0-1 0 0,0-7 0 0 0,-5-32-6995 0 0,0 24 3458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8138 0 0,'0'2'2995'0'0,"0"-2"-2936"0"0,8 4 1314 0 0,13 2 661 0 0,-16-6-1781 0 0,1-1-1 0 0,-1 0 1 0 0,0 0 0 0 0,1-1 0 0 0,-1 1-1 0 0,0-1 1 0 0,0 0 0 0 0,0 0-1 0 0,0-1 1 0 0,8-5 0 0 0,44-38-115 0 0,-47 38-10 0 0,3-4-641 0 0,1 0-1 0 0,-2-2 1 0 0,18-23-1 0 0,-21 25-2571 0 0,-1-1-1 0 0,10-22 1 0 0,-10 15-1370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3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11410 0 0,'12'4'4901'0'0,"-8"-3"-4639"0"0,0-1 0 0 0,-1 1-1 0 0,1-1 1 0 0,0 1-1 0 0,0-1 1 0 0,7-1 0 0 0,75-16 891 0 0,59-7-3952 0 0,-112 19-3172 0 0,-18 3-402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71 14179 0 0,'0'-1'210'0'0,"1"-3"364"0"0,-1 0 0 0 0,0-1 0 0 0,-1 1 0 0 0,1 0-1 0 0,-1 0 1 0 0,1 0 0 0 0,-3-5 0 0 0,2 7-436 0 0,0 0-1 0 0,0 1 1 0 0,0-1-1 0 0,-1 1 1 0 0,1 0-1 0 0,0-1 1 0 0,-1 1 0 0 0,1 0-1 0 0,-1 0 1 0 0,1 0-1 0 0,-1 0 1 0 0,0 0-1 0 0,1 0 1 0 0,-1 0 0 0 0,0 1-1 0 0,0-1 1 0 0,0 0-1 0 0,-2 0 1 0 0,-7-1-8 0 0,1-1 1 0 0,-1 1 0 0 0,0 1-1 0 0,0 0 1 0 0,0 0-1 0 0,0 1 1 0 0,0 1-1 0 0,0 0 1 0 0,0 0-1 0 0,1 1 1 0 0,-18 5-1 0 0,13-1-115 0 0,1 0 0 0 0,0 0 0 0 0,0 1 0 0 0,0 1 0 0 0,1 1 0 0 0,0-1 0 0 0,-17 17 0 0 0,7-3-76 0 0,2 1 1 0 0,0 1-1 0 0,1 1 0 0 0,2 1 0 0 0,0 1 1 0 0,2 0-1 0 0,-19 44 0 0 0,19-34-9 0 0,3 0 0 0 0,1 1 0 0 0,1 1-1 0 0,3 0 1 0 0,-5 48 0 0 0,10-54-221 0 0,2 0-1 0 0,1-1 1 0 0,1 1 0 0 0,2-1-1 0 0,1 1 1 0 0,16 57 0 0 0,-14-70-220 0 0,1-1 0 0 0,0 0 0 0 0,2 0 0 0 0,0-1 0 0 0,1 0 0 0 0,1-1 0 0 0,1 0 0 0 0,0 0 0 0 0,1-1 0 0 0,20 18 0 0 0,-22-24 139 0 0,1 0 0 0 0,0-1 0 0 0,1-1 0 0 0,0 0 0 0 0,0 0 0 0 0,0-2 0 0 0,1 1 0 0 0,0-2 1 0 0,0 0-1 0 0,1-1 0 0 0,-1 0 0 0 0,1-1 0 0 0,0-1 0 0 0,25 2 0 0 0,-25-4-749 0 0,1-1 0 0 0,25-4 0 0 0,-6-2-2209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4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5593 0 0,'-1'7'973'0'0,"0"0"-1"0"0,-1 0 1 0 0,0 0-1 0 0,0 0 0 0 0,-3 8 1 0 0,-2 6 1371 0 0,6-18-2026 0 0,0 1 0 0 0,1-1-1 0 0,-1 0 1 0 0,1 0 0 0 0,0 0-1 0 0,0 1 1 0 0,0-1 0 0 0,1 0-1 0 0,-1 0 1 0 0,1 0 0 0 0,-1 0-1 0 0,3 5 1 0 0,19 36 1831 0 0,-18-38-1979 0 0,0 0 0 0 0,0 0 0 0 0,-1 1-1 0 0,0 0 1 0 0,-1-1 0 0 0,1 1 0 0 0,-1 0 0 0 0,2 11-1 0 0,-4-5-87 0 0,-1 1 0 0 0,0-1 0 0 0,-1 1 0 0 0,-1-1 0 0 0,0 0 0 0 0,0 0 0 0 0,-9 21 0 0 0,4-13-31 0 0,-7 35 0 0 0,14-54-40 0 0,1 1 0 0 0,-1-1 1 0 0,1 0-1 0 0,0 0 0 0 0,0 1 1 0 0,0-1-1 0 0,0 0 0 0 0,0 0 1 0 0,0 1-1 0 0,1-1 0 0 0,-1 0 0 0 0,1 0 1 0 0,-1 0-1 0 0,1 0 0 0 0,0 1 1 0 0,0-1-1 0 0,0 0 0 0 0,0 0 1 0 0,0-1-1 0 0,0 1 0 0 0,2 2 1 0 0,0-2 15 0 0,-1 0 0 0 0,0-1 1 0 0,0 1-1 0 0,1-1 1 0 0,-1 0-1 0 0,1 0 1 0 0,-1 0-1 0 0,1 0 1 0 0,-1-1-1 0 0,1 1 1 0 0,0 0-1 0 0,-1-1 0 0 0,1 0 1 0 0,0 0-1 0 0,2 0 1 0 0,8-1 31 0 0,0 0 1 0 0,-1-1-1 0 0,1 0 1 0 0,-1-1-1 0 0,0-1 1 0 0,15-6-1 0 0,130-69-3045 0 0,-56 18-5812 0 0,-68 39 2054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5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37 100 9330 0 0,'-1'0'244'0'0,"1"-1"0"0"0,-1 1 1 0 0,0 0-1 0 0,1-1 0 0 0,-1 1 0 0 0,0 0 0 0 0,1 0 1 0 0,-1 0-1 0 0,0-1 0 0 0,1 1 0 0 0,-1 0 1 0 0,0 0-1 0 0,1 0 0 0 0,-1 0 0 0 0,0 0 0 0 0,1 0 1 0 0,-1 1-1 0 0,0-1 0 0 0,1 0 0 0 0,-1 0 0 0 0,0 0 1 0 0,1 1-1 0 0,-1-1 0 0 0,0 0 0 0 0,1 1 0 0 0,-1-1 1 0 0,0 1-1 0 0,0 0-36 0 0,-1 1 0 0 0,1-1 0 0 0,0 0 0 0 0,0 1 0 0 0,1-1 0 0 0,-1 1 0 0 0,0 0 0 0 0,0-1 0 0 0,1 1 0 0 0,-1 0 0 0 0,0 1 1 0 0,-1 9-264 0 0,1-1 0 0 0,-1 22 0 0 0,2-23 398 0 0,-2 17-347 0 0,3 1 0 0 0,0 0 1 0 0,2-1-1 0 0,0 1 0 0 0,2-1 1 0 0,2 0-1 0 0,0-1 0 0 0,1 1 1 0 0,2-1-1 0 0,1-1 0 0 0,14 26 1 0 0,-14-30-8 0 0,2 0 0 0 0,0-1 0 0 0,1 0 0 0 0,25 26 0 0 0,-33-40 46 0 0,1 1 1 0 0,0-1 0 0 0,1-1-1 0 0,-1 1 1 0 0,1-2 0 0 0,0 1-1 0 0,1-1 1 0 0,-1 0 0 0 0,1 0-1 0 0,-1-1 1 0 0,1 0 0 0 0,0-1-1 0 0,0 0 1 0 0,18 1 0 0 0,-14-2 48 0 0,-1-1 1 0 0,1 0-1 0 0,-1-1 1 0 0,1-1-1 0 0,-1 0 1 0 0,1-1-1 0 0,-1 0 1 0 0,0-1-1 0 0,0 0 1 0 0,-1-1-1 0 0,1 0 1 0 0,12-8-1 0 0,-2-2 103 0 0,-1 0-1 0 0,-1-1 1 0 0,-1-1-1 0 0,33-37 1 0 0,-43 45-138 0 0,95-113 524 0 0,-89 102-511 0 0,-1 0 0 0 0,-1-1 0 0 0,-1-1 0 0 0,14-33 0 0 0,-21 40-290 0 0,-1-1-1 0 0,0 1 1 0 0,-1-1 0 0 0,-1 0-1 0 0,0 1 1 0 0,-2-1 0 0 0,1 0-1 0 0,-5-30 1 0 0,3 32-1262 0 0,-2 0 0 0 0,0 0-1 0 0,-1 1 1 0 0,0-1 0 0 0,-1 1 0 0 0,-7-14-1 0 0,1 8-3775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6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11514 0 0,'19'38'3761'0'0,"25"75"-1"0"0,68 278-992 0 0,-17-128-3229 0 0,-46-154-5510 0 0,-38-88 1982 0 0,-2-3-2888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6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9906 0 0,'6'24'4493'0'0,"14"14"-4148"0"0,-11-23 481 0 0,2 9 88 0 0,-1 0 0 0 0,-1 0 0 0 0,7 27 0 0 0,-10-26-668 0 0,3 0 0 0 0,19 43 0 0 0,14 9-893 0 0,-39-71-362 0 0,1 0-1843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11154 0 0,'0'33'4387'0'0,"-33"97"-890"0"0,-31 63-2940 0 0,6-18-769 0 0,32-102-591 0 0,14-45-2673 0 0,2 1-5525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10482 0 0,'0'0'51'0'0,"0"0"-1"0"0,0-1 1 0 0,0 1 0 0 0,0 0-1 0 0,0 0 1 0 0,0 0 0 0 0,0-1-1 0 0,0 1 1 0 0,0 0-1 0 0,0 0 1 0 0,0-1 0 0 0,0 1-1 0 0,0 0 1 0 0,0 0-1 0 0,0 0 1 0 0,0-1 0 0 0,0 1-1 0 0,0 0 1 0 0,0 0 0 0 0,0 0-1 0 0,0-1 1 0 0,0 1-1 0 0,1 0 1 0 0,-1 0 0 0 0,0 0-1 0 0,0 0 1 0 0,0-1 0 0 0,0 1-1 0 0,0 0 1 0 0,1 0-1 0 0,-1 0 1 0 0,0 0 0 0 0,0 0-1 0 0,0-1 1 0 0,1 1-1 0 0,-1 0 1 0 0,0 0 0 0 0,0 0-1 0 0,7 6 1771 0 0,5 12 346 0 0,-3 0-1407 0 0,1-1 1 0 0,0 1-1 0 0,17 21 0 0 0,-1-7-550 0 0,1-1 0 0 0,1-2 0 0 0,2 0 0 0 0,56 41 0 0 0,-41-44-930 0 0,-26-22-3153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8970 0 0,'1'-1'202'0'0,"-1"0"0"0"0,0 1 0 0 0,1-1 0 0 0,-1 0 0 0 0,0 0 0 0 0,1 0 0 0 0,-1 0 0 0 0,1 0 0 0 0,-1 1 0 0 0,1-1 0 0 0,0 0 0 0 0,-1 1 0 0 0,1-1 0 0 0,0 0 0 0 0,-1 1 0 0 0,1-1 0 0 0,0 1 0 0 0,0-1 0 0 0,-1 1 0 0 0,1-1 0 0 0,0 1 0 0 0,0-1 0 0 0,0 1 0 0 0,1-1 0 0 0,27-7 1117 0 0,-21 6-651 0 0,73-17 1058 0 0,13-5-1324 0 0,-18 0-644 0 0,78-27-370 0 0,-54 12-9418 0 0,-76 28 4843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7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39 10626 0 0,'-8'-6'2195'0'0,"6"4"-1607"0"0,0 0 0 0 0,-1 0-1 0 0,1 0 1 0 0,-1 0 0 0 0,0 1-1 0 0,1-1 1 0 0,-6-1 0 0 0,7 3-548 0 0,1 0 0 0 0,0 0 0 0 0,-1 0 0 0 0,1 0 0 0 0,0 0 0 0 0,-1 0 0 0 0,1 0 0 0 0,0 0-1 0 0,-1 0 1 0 0,1 0 0 0 0,0 0 0 0 0,0 0 0 0 0,-1 0 0 0 0,1 0 0 0 0,0 1 0 0 0,-1-1 0 0 0,1 0 0 0 0,0 0 0 0 0,0 0 0 0 0,-1 0 0 0 0,1 1 0 0 0,0-1 0 0 0,0 0 0 0 0,0 0 0 0 0,-1 1 0 0 0,1-1 0 0 0,0 0 0 0 0,0 0 0 0 0,0 1 0 0 0,-1-1 0 0 0,0 21 721 0 0,23 172-455 0 0,-17-162-252 0 0,3 0 0 0 0,0-1-1 0 0,2-1 1 0 0,17 37 0 0 0,-16-42 15 0 0,1 0 1 0 0,1-1-1 0 0,0-1 1 0 0,24 28-1 0 0,-32-44-46 0 0,0 0 0 0 0,1-1-1 0 0,0 0 1 0 0,0 0 0 0 0,0 0-1 0 0,1-1 1 0 0,-1 0 0 0 0,1 0 0 0 0,0-1-1 0 0,1 0 1 0 0,-1 0 0 0 0,0 0-1 0 0,1-1 1 0 0,-1 0 0 0 0,1-1-1 0 0,0 0 1 0 0,-1 0 0 0 0,1 0-1 0 0,10-1 1 0 0,-3-2 113 0 0,1 0 1 0 0,0-1-1 0 0,-1-1 0 0 0,1 0 1 0 0,-1-2-1 0 0,0 1 0 0 0,-1-2 1 0 0,1 0-1 0 0,-1 0 0 0 0,-1-2 0 0 0,22-15 1 0 0,-8 2-14 0 0,-1-1 0 0 0,-1-1 0 0 0,-1-1 0 0 0,28-37 0 0 0,-41 47-285 0 0,0-1 1 0 0,-1 0-1 0 0,-1-1 0 0 0,-1 0 0 0 0,0 0 0 0 0,-1-1 0 0 0,-1 0 0 0 0,-1 0 0 0 0,0-1 1 0 0,2-24-1 0 0,-5 26-1154 0 0,-2 1 0 0 0,1 0 1 0 0,-2 0-1 0 0,-1 0 1 0 0,0 0-1 0 0,0 0 1 0 0,-9-25-1 0 0,2 16-5080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13523 0 0,'2'3'254'0'0,"0"0"-1"0"0,0 0 1 0 0,0 0 0 0 0,-1 0-1 0 0,1 0 1 0 0,-1 1 0 0 0,2 4 0 0 0,55 216 6349 0 0,10 28-6346 0 0,-66-245-250 0 0,71 176-185 0 0,-42-108-753 0 0,-19-42-2762 0 0,1 2-7138 0 0,-10-25 5628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5:48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11698 0 0,'30'-24'7133'0'0,"-17"0"-5092"0"0,-13 21-1913 0 0,1 0 1 0 0,0 1-1 0 0,1-1 1 0 0,-1 0-1 0 0,1 1 1 0 0,-1-1-1 0 0,1 1 1 0 0,0-1-1 0 0,-1 1 1 0 0,1 0-1 0 0,1 0 1 0 0,-1 0-1 0 0,0 0 1 0 0,0 0-1 0 0,5-3 1 0 0,-6 5-119 0 0,-1 0-1 0 0,1 0 1 0 0,-1 0 0 0 0,1 0 0 0 0,-1 0 0 0 0,1-1 0 0 0,-1 1 0 0 0,1 0 0 0 0,-1 0 0 0 0,1 0 0 0 0,-1 0 0 0 0,1 1 0 0 0,-1-1 0 0 0,1 0 0 0 0,-1 0 0 0 0,1 0-1 0 0,-1 0 1 0 0,1 0 0 0 0,-1 1 0 0 0,1-1 0 0 0,-1 0 0 0 0,0 0 0 0 0,1 1 0 0 0,-1-1 0 0 0,1 0 0 0 0,-1 1 0 0 0,1 0 0 0 0,5 15 68 0 0,-4 26-108 0 0,-2-35 60 0 0,-2 30 71 0 0,-12 67 1 0 0,0-6-45 0 0,10-60-99 0 0,2-17-16 0 0,0 1 1 0 0,2 33-1 0 0,0-53 51 0 0,0-1 1 0 0,1 1 0 0 0,-1 0-1 0 0,1-1 1 0 0,-1 1-1 0 0,1 0 1 0 0,0-1-1 0 0,-1 1 1 0 0,1-1-1 0 0,0 0 1 0 0,0 1-1 0 0,0-1 1 0 0,1 0-1 0 0,-1 1 1 0 0,0-1-1 0 0,0 0 1 0 0,1 0-1 0 0,-1 0 1 0 0,0 0-1 0 0,1 0 1 0 0,-1 0-1 0 0,1 0 1 0 0,-1-1-1 0 0,1 1 1 0 0,0-1-1 0 0,-1 1 1 0 0,1-1-1 0 0,0 1 1 0 0,-1-1-1 0 0,1 0 1 0 0,0 0-1 0 0,-1 0 1 0 0,1 0-1 0 0,3 0 1 0 0,5-1-27 0 0,1 1 0 0 0,-1-2 0 0 0,0 1 0 0 0,15-5 0 0 0,1-4-221 0 0,-1-1-1 0 0,1 0 1 0 0,-2-2-1 0 0,0-1 1 0 0,-1-1 0 0 0,0-1-1 0 0,24-23 1 0 0,-27 22-2280 0 0,26-31 0 0 0,-8-1-4221 0 0,-22 23 1013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1:24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185 150 8730 0 0,'-1'2'5576'0'0,"-6"3"-3347"0"0,-1 1-1536 0 0,4-2-588 0 0,0-1 1 0 0,1 1 0 0 0,0 0-1 0 0,0 0 1 0 0,0 0-1 0 0,0 0 1 0 0,1 0 0 0 0,0 1-1 0 0,-1-1 1 0 0,-1 8 0 0 0,-14 51 239 0 0,15-49-224 0 0,-6 23-38 0 0,2 0 1 0 0,1 0-1 0 0,3 0 0 0 0,0 1 0 0 0,3-1 1 0 0,1 1-1 0 0,2-1 0 0 0,8 41 1 0 0,-9-66-76 0 0,1-1 0 0 0,0 0 0 0 0,1 1 1 0 0,0-1-1 0 0,1-1 0 0 0,0 1 1 0 0,14 19-1 0 0,-18-27 12 0 0,1-1 0 0 0,0 0 0 0 0,0 1 0 0 0,0-1 0 0 0,1 0 0 0 0,-1 0 0 0 0,0 0 0 0 0,1-1 0 0 0,-1 1 0 0 0,1 0 0 0 0,0-1 0 0 0,-1 0 0 0 0,1 0 0 0 0,0 0 0 0 0,0 0 0 0 0,0 0-1 0 0,0 0 1 0 0,0-1 0 0 0,0 1 0 0 0,0-1 0 0 0,0 0 0 0 0,0 0 0 0 0,0 0 0 0 0,0 0 0 0 0,0-1 0 0 0,0 1 0 0 0,0-1 0 0 0,0 0 0 0 0,0 0 0 0 0,0 0 0 0 0,-1 0 0 0 0,1 0 0 0 0,0-1 0 0 0,-1 1 0 0 0,5-4 0 0 0,7-4 116 0 0,-1-1 0 0 0,-1 0 1 0 0,0-1-1 0 0,0-1 0 0 0,-1 1 0 0 0,-1-2 1 0 0,0 0-1 0 0,-1 0 0 0 0,0-1 0 0 0,-1 0 1 0 0,8-18-1 0 0,-5 7-18 0 0,-1-1 0 0 0,-1 0 1 0 0,-2-1-1 0 0,0 0 0 0 0,5-49 1 0 0,-11 51-112 0 0,-1 0 0 0 0,0 0 0 0 0,-2 0 0 0 0,-1 0 0 0 0,-1 1 0 0 0,-1-1 0 0 0,-2 1 0 0 0,0 0 0 0 0,-1 0 0 0 0,-20-40 0 0 0,23 56-19 0 0,0 0 0 0 0,-1 0 0 0 0,1 0 0 0 0,-2 1 0 0 0,1 0 0 0 0,-1 0 0 0 0,0 1 0 0 0,0-1 1 0 0,-1 1-1 0 0,1 1 0 0 0,-1 0 0 0 0,-1 0 0 0 0,1 0 0 0 0,-1 1 0 0 0,-18-6 0 0 0,21 8-20 0 0,-1 1-1 0 0,0-1 1 0 0,0 2 0 0 0,0-1-1 0 0,0 0 1 0 0,0 1 0 0 0,0 1-1 0 0,-1-1 1 0 0,1 1 0 0 0,0 0-1 0 0,1 1 1 0 0,-1-1 0 0 0,0 2-1 0 0,0-1 1 0 0,1 1-1 0 0,-1 0 1 0 0,1 0 0 0 0,0 0-1 0 0,0 1 1 0 0,0 0 0 0 0,0 0-1 0 0,-5 6 1 0 0,2 0-77 0 0,0 0-1 0 0,1 0 1 0 0,1 1 0 0 0,-1 0-1 0 0,2 1 1 0 0,0-1 0 0 0,0 1-1 0 0,1 1 1 0 0,0-1-1 0 0,1 1 1 0 0,1-1 0 0 0,0 1-1 0 0,0 0 1 0 0,2 0 0 0 0,-1 1-1 0 0,2-1 1 0 0,0 16 0 0 0,1-26 73 0 0,-1 0 0 0 0,1-1 0 0 0,0 1 1 0 0,0 0-1 0 0,0-1 0 0 0,0 1 1 0 0,0-1-1 0 0,0 1 0 0 0,1-1 1 0 0,-1 1-1 0 0,1-1 0 0 0,0 0 0 0 0,0 0 1 0 0,0 0-1 0 0,0 0 0 0 0,0 0 1 0 0,0 0-1 0 0,0-1 0 0 0,1 1 1 0 0,-1-1-1 0 0,0 1 0 0 0,1-1 0 0 0,0 0 1 0 0,-1 0-1 0 0,1 0 0 0 0,-1 0 1 0 0,1-1-1 0 0,0 1 0 0 0,0-1 0 0 0,-1 1 1 0 0,6-1-1 0 0,8 0-46 0 0,-1 0 1 0 0,1-1-1 0 0,0-1 1 0 0,19-4-1 0 0,-33 6 64 0 0,144-38-1976 0 0,-51 6-3572 0 0,-60 21-302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3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9834 0 0,'41'-14'5609'0'0,"-9"2"-3355"0"0,37-7-1 0 0,-59 16-2084 0 0,0 2-1 0 0,0-1 0 0 0,1 1 0 0 0,-1 1 1 0 0,0 0-1 0 0,0 0 0 0 0,1 1 0 0 0,10 3 1 0 0,-19-4-150 0 0,1 1 1 0 0,-1-1 0 0 0,0 1 0 0 0,0-1 0 0 0,0 1-1 0 0,0 0 1 0 0,0 0 0 0 0,0 0 0 0 0,0 0 0 0 0,0 0-1 0 0,0 1 1 0 0,0-1 0 0 0,-1 0 0 0 0,1 1 0 0 0,-1 0-1 0 0,1-1 1 0 0,-1 1 0 0 0,1 0 0 0 0,-1 0 0 0 0,0-1 0 0 0,0 1-1 0 0,0 0 1 0 0,0 0 0 0 0,0 1 0 0 0,0-1 0 0 0,-1 0-1 0 0,1 0 1 0 0,-1 0 0 0 0,1 0 0 0 0,-1 1 0 0 0,0-1-1 0 0,0 0 1 0 0,0 0 0 0 0,0 5 0 0 0,-2 5-2 0 0,-1 0 1 0 0,0 0-1 0 0,0 0 1 0 0,-2 0-1 0 0,-5 13 1 0 0,2-7-77 0 0,-7 17-1094 0 0,-32 53-1 0 0,-1-9-5079 0 0,29-50 1572 0 0,1 2-1433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2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2822 10786 0 0,'-18'5'999'0'0,"-7"1"406"0"0,-28 12 1 0 0,46-16-1048 0 0,1 1 1 0 0,1 0-1 0 0,-1 0 1 0 0,0 0-1 0 0,1 1 0 0 0,0 0 1 0 0,0 0-1 0 0,0 0 1 0 0,0 1-1 0 0,-4 4 1 0 0,13-8 1201 0 0,9-6-954 0 0,15-7-137 0 0,35-23-10 0 0,-2-2 0 0 0,85-67 0 0 0,-70 47-226 0 0,815-618 399 0 0,-139 30-546 0 0,-523 426 82 0 0,699-647 606 0 0,-864 811-679 0 0,-32 29 67 0 0,-2-1 0 0 0,36-41 0 0 0,-65 67-147 0 0,-1 1 1 0 0,1-1-1 0 0,-1 1 0 0 0,1-1 0 0 0,-1 1 0 0 0,1-1 0 0 0,-1 1 0 0 0,1-1 0 0 0,-1 1 0 0 0,0-1 0 0 0,1 1 0 0 0,-1-1 1 0 0,0 1-1 0 0,0-1 0 0 0,0 0 0 0 0,1 1 0 0 0,-1-1 0 0 0,0 0 0 0 0,0 1 0 0 0,0-1 0 0 0,0 1 0 0 0,0-1 0 0 0,0 0 1 0 0,0 1-1 0 0,0-1 0 0 0,0-1 0 0 0,-1 2-11 0 0,0 0 0 0 0,1-1 0 0 0,-1 1 0 0 0,0 0 0 0 0,1 0 0 0 0,-1-1 0 0 0,0 1 0 0 0,0 0 0 0 0,1 0 0 0 0,-1 0 0 0 0,0 0-1 0 0,1 0 1 0 0,-1 0 0 0 0,0 0 0 0 0,0 0 0 0 0,1 0 0 0 0,-1 0 0 0 0,-1 1 0 0 0,-35 11-293 0 0,17 0 30 0 0,0 2 1 0 0,1 0-1 0 0,1 1 1 0 0,0 0 0 0 0,1 2-1 0 0,1 0 1 0 0,0 1-1 0 0,-13 20 1 0 0,25-27-815 0 0,13-15 9 0 0,14-16-253 0 0,-16 12 1068 0 0,1 1 0 0 0,-1-2 0 0 0,-1 1 0 0 0,9-14 0 0 0,-13 19 234 0 0,-1 1 0 0 0,0-1 1 0 0,1 0-1 0 0,-1 0 0 0 0,0 1 0 0 0,-1-1 0 0 0,1 0 0 0 0,0 0 0 0 0,-1 0 0 0 0,1 0 0 0 0,-1 0 0 0 0,0 0 0 0 0,0 0 0 0 0,0 0 0 0 0,-1 0 0 0 0,1 0 0 0 0,-1 0 0 0 0,1 0 0 0 0,-1 0 0 0 0,-2-5 0 0 0,1 5-51 0 0,0 0 123 0 0,1-1-1 0 0,-1 1 1 0 0,1 0-1 0 0,-1-1 1 0 0,1 1-1 0 0,0-5 1 0 0,1 8 3 0 0,0-1 0 0 0,0 0 0 0 0,0 0 0 0 0,0 1 0 0 0,0-1 0 0 0,0 0 0 0 0,0 0 0 0 0,0 1 0 0 0,1-1 0 0 0,-1 0-1 0 0,0 0 1 0 0,0 1 0 0 0,1-1 0 0 0,-1 0 0 0 0,1 1 0 0 0,-1-1 0 0 0,0 1 0 0 0,1-1 0 0 0,-1 0 0 0 0,1 1 0 0 0,0-1 0 0 0,-1 1 0 0 0,1 0 0 0 0,-1-1 0 0 0,1 1 0 0 0,0-1 0 0 0,-1 1 0 0 0,1 0 0 0 0,0-1 0 0 0,-1 1 0 0 0,1 0 0 0 0,0 0-1 0 0,0 0 1 0 0,1-1 0 0 0,35-10 1514 0 0,-24 6-1295 0 0,1 1 0 0 0,16-3 1 0 0,-14 4-253 0 0,1 1-1 0 0,-1 0 1 0 0,1 1 0 0 0,0 1 0 0 0,27 3 0 0 0,-40-2-35 0 0,0 0-1 0 0,0 0 0 0 0,0 0 0 0 0,0 0 0 0 0,0 1 0 0 0,0-1 0 0 0,-1 1 0 0 0,1 0 0 0 0,0 0 0 0 0,-1 1 1 0 0,0-1-1 0 0,1 1 0 0 0,-1 0 0 0 0,0-1 0 0 0,0 1 0 0 0,-1 1 0 0 0,1-1 0 0 0,-1 0 0 0 0,1 1 1 0 0,-1-1-1 0 0,0 1 0 0 0,0 0 0 0 0,-1-1 0 0 0,1 1 0 0 0,-1 0 0 0 0,0 0 0 0 0,0 0 0 0 0,1 7 1 0 0,0 3-274 0 0,-1 1 1 0 0,0-1-1 0 0,-1 1 1 0 0,-1-1-1 0 0,0 1 1 0 0,-1-1-1 0 0,0 0 1 0 0,-1 1-1 0 0,-8 22 1 0 0,5-21-1498 0 0,-1-1 1 0 0,0 0 0 0 0,-1-1-1 0 0,-18 26 1 0 0,2-11-4626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356 179 1744 0 0,'-37'-16'6797'0'0,"29"12"-6379"0"0,-1-1-1 0 0,1-1 1 0 0,0 0-1 0 0,-9-8 1 0 0,12 8-1 0 0,1 0 0 0 0,0-1 1 0 0,0 1-1 0 0,0-1 0 0 0,1 1 0 0 0,-3-9 1 0 0,-10-17 2493 0 0,15 28-2623 0 0,-1 1 1 0 0,0 0-1 0 0,0 1 0 0 0,-1-1 1 0 0,1 0-1 0 0,-1 0 0 0 0,1 1 1 0 0,-1 0-1 0 0,0-1 0 0 0,0 1 1 0 0,0 0-1 0 0,0 0 1 0 0,0 1-1 0 0,0-1 0 0 0,-1 1 1 0 0,1-1-1 0 0,-5 0 0 0 0,3 2-201 0 0,1 0-1 0 0,0 1 1 0 0,0-1-1 0 0,0 1 1 0 0,0 0 0 0 0,0 0-1 0 0,0 0 1 0 0,-4 3-1 0 0,5-2-65 0 0,0 0 0 0 0,1 0 0 0 0,-1 1 0 0 0,0-1 0 0 0,1 1 0 0 0,0-1 0 0 0,0 1 1 0 0,0 0-1 0 0,0 0 0 0 0,0 0 0 0 0,0 0 0 0 0,1 0 0 0 0,-1 0 0 0 0,1 1 0 0 0,0-1 0 0 0,0 1 0 0 0,0 4 0 0 0,-3 9 31 0 0,2 1 0 0 0,-1 18 0 0 0,2-30-49 0 0,-2 132 122 0 0,-4 51-241 0 0,-22 26 124 0 0,-11 118 157 0 0,38-306-150 0 0,0 4-75 0 0,1 39 1 0 0,2-62 71 0 0,0 0 0 0 0,0 0 0 0 0,0 1 0 0 0,1-2 0 0 0,0 1 0 0 0,1 0 0 0 0,-1 0 0 0 0,2-1 0 0 0,7 14 0 0 0,-9-17-16 0 0,1-1 0 0 0,0 0 0 0 0,0 0 0 0 0,0-1 0 0 0,0 1 0 0 0,0-1-1 0 0,1 1 1 0 0,-1-1 0 0 0,1 0 0 0 0,-1 0 0 0 0,1-1 0 0 0,0 1 0 0 0,0-1 0 0 0,0 0 0 0 0,0 0-1 0 0,0 0 1 0 0,0 0 0 0 0,0-1 0 0 0,0 1 0 0 0,0-1 0 0 0,0 0 0 0 0,7-1 0 0 0,9-1 34 0 0,0-2 0 0 0,-1 0 0 0 0,27-8 0 0 0,-32 8-40 0 0,266-73-166 0 0,-216 58-184 0 0,113-50-1 0 0,-167 65 147 0 0,0-1 0 0 0,-1 0 0 0 0,0 0 0 0 0,17-14 0 0 0,-23 16-329 0 0,0 0 0 0 0,0 0 0 0 0,0 0-1 0 0,-1-1 1 0 0,1 1 0 0 0,3-7 0 0 0,-5 8-244 0 0,0-1 0 0 0,0 0 1 0 0,0 1-1 0 0,-1-1 0 0 0,1 0 1 0 0,0 1-1 0 0,-1-1 0 0 0,0 0 0 0 0,0 0 1 0 0,0 1-1 0 0,0-5 0 0 0,-2-1-4400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67 158 7994 0 0,'-21'13'6016'0'0,"15"-9"-5688"0"0,-1 1 0 0 0,1 0 0 0 0,0 0 0 0 0,0 0 0 0 0,-8 11 0 0 0,14-16-316 0 0,0 0 1 0 0,0 0-1 0 0,0 0 1 0 0,0-1-1 0 0,0 1 0 0 0,1 0 1 0 0,-1 0-1 0 0,0 0 0 0 0,0 0 1 0 0,0 0-1 0 0,0 0 1 0 0,0 0-1 0 0,0 0 0 0 0,1 0 1 0 0,-1 0-1 0 0,0 0 0 0 0,0 0 1 0 0,0 0-1 0 0,0 0 1 0 0,0 0-1 0 0,0 0 0 0 0,1 0 1 0 0,-1 0-1 0 0,0 0 0 0 0,0 0 1 0 0,0 0-1 0 0,0 0 1 0 0,0 0-1 0 0,0 0 0 0 0,1 0 1 0 0,-1 0-1 0 0,0 0 1 0 0,0 0-1 0 0,0 0 0 0 0,0 0 1 0 0,0 1-1 0 0,0-1 0 0 0,0 0 1 0 0,0 0-1 0 0,1 0 1 0 0,-1 0-1 0 0,0 0 0 0 0,0 0 1 0 0,0 0-1 0 0,0 0 0 0 0,0 1 1 0 0,0-1-1 0 0,0 0 1 0 0,0 0-1 0 0,0 0 0 0 0,0 0 1 0 0,0 0-1 0 0,0 0 0 0 0,0 1 1 0 0,0-1-1 0 0,0 0 1 0 0,0 0-1 0 0,0 0 0 0 0,0 0 1 0 0,0 0-1 0 0,0 1 0 0 0,0-1 1 0 0,0 0-1 0 0,0 0 1 0 0,21-8 258 0 0,25-13-24 0 0,61-30-1008 0 0,204-65 0 0 0,-252 103-2484 0 0,-19 9-2450 0 0,-28 4 1289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16908 0 0,'-2'1'2967'0'0,"9"2"-2316"0"0,11 2-814 0 0,6-2 152 0 0,0-2 0 0 0,0 0 0 0 0,0-2 1 0 0,26-4-1 0 0,96-21 428 0 0,-32 4-3442 0 0,-83 17-1420 0 0,52 0 0 0 0,-62 5-989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1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8698 0 0,'-8'52'7653'0'0,"8"1"-5001"0"0,12 53-3805 0 0,-3-50 1772 0 0,14 81-835 0 0,-12-86-636 0 0,-3-1 1 0 0,3 77-1 0 0,-11-103 86 0 0,1-12 256 0 0,-1 1 0 0 0,0 0 0 0 0,-5 23 0 0 0,5-36 482 0 0,1 0-1 0 0,-1 0 1 0 0,0 0 0 0 0,0 0-1 0 0,0 1 1 0 0,0-1-1 0 0,0 0 1 0 0,0 0 0 0 0,0 0-1 0 0,0 0 1 0 0,0 0-1 0 0,0 0 1 0 0,0 1 0 0 0,0-1-1 0 0,0 0 1 0 0,0 0-1 0 0,0 0 1 0 0,0 0 0 0 0,0 1-1 0 0,0-1 1 0 0,0 0-1 0 0,0 0 1 0 0,0 0 0 0 0,0 0-1 0 0,0 0 1 0 0,-1 0-1 0 0,1 1 1 0 0,0-1 0 0 0,0 0-1 0 0,0 0 1 0 0,0 0-1 0 0,0 0 1 0 0,0 0 0 0 0,0 0-1 0 0,0 0 1 0 0,-1 0-1 0 0,1 1 1 0 0,0-1 0 0 0,0 0-1 0 0,0 0 1 0 0,0 0-1 0 0,0 0 1 0 0,0 0 0 0 0,-1 0-1 0 0,1 0 1 0 0,0 0-1 0 0,0 0 1 0 0,0 0 0 0 0,0 0-1 0 0,0 0 1 0 0,-1 0 0 0 0,1 0-1 0 0,0 0 1 0 0,0 0-1 0 0,0 0 1 0 0,0 0 0 0 0,0 0-1 0 0,-1 0 1 0 0,1 0-1 0 0,0 0 1 0 0,0 0 0 0 0,0-1-1 0 0,0 1 1 0 0,0 0-1 0 0,0 0 1 0 0,-1 0 0 0 0,1 0-1 0 0,0 0 1 0 0,0 0-1 0 0,-4-12-3932 0 0,4-2-101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18652 0 0,'-9'9'1872'0'0,"1"0"-1303"0"0,-1 2-257 0 0,7 0-120 0 0,0-3-152 0 0,4-1-24 0 0,2 0-32 0 0,0 1-72 0 0,3 1-16 0 0,0 0-104 0 0,1 0-393 0 0,1-3-439 0 0,0-1-560 0 0,2 1-673 0 0,0-2-839 0 0,2-1-4186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1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218 550 13299 0 0,'3'-16'4683'0'0,"6"-9"-3478"0"0,1-8-1211 0 0,-5-3-125 0 0,-1 0 0 0 0,-2 0 0 0 0,-1 0 0 0 0,-7-52 0 0 0,4 70-28 0 0,-1 1 0 0 0,0 0 0 0 0,-2-1 0 0 0,0 1 0 0 0,-1 1 1 0 0,0-1-1 0 0,-1 1 0 0 0,-1 0 0 0 0,-1 1 0 0 0,0 0 0 0 0,-13-15 1 0 0,20 27 176 0 0,-1 0 0 0 0,1 1 1 0 0,-1-1-1 0 0,1 1 0 0 0,-1 0 0 0 0,0 0 1 0 0,0 0-1 0 0,0 0 0 0 0,0 0 1 0 0,0 0-1 0 0,0 1 0 0 0,-1 0 1 0 0,1 0-1 0 0,-1 0 0 0 0,-5-1 1 0 0,7 1-11 0 0,-1 1 1 0 0,1 1-1 0 0,-1-1 0 0 0,1 0 1 0 0,-1 1-1 0 0,1-1 1 0 0,0 1-1 0 0,-1 0 1 0 0,1-1-1 0 0,0 1 0 0 0,-1 0 1 0 0,1 1-1 0 0,0-1 1 0 0,0 0-1 0 0,0 1 0 0 0,0-1 1 0 0,0 1-1 0 0,0-1 1 0 0,0 1-1 0 0,1 0 1 0 0,-1 0-1 0 0,-2 3 0 0 0,-3 7-63 0 0,0 0-1 0 0,1 0 0 0 0,0 1 0 0 0,1-1 0 0 0,0 1 1 0 0,1 0-1 0 0,0 1 0 0 0,2-1 0 0 0,-3 17 0 0 0,3-4-30 0 0,0-1 0 0 0,2 1 0 0 0,5 50-1 0 0,-1-50-72 0 0,1-1 0 0 0,11 34-1 0 0,-12-48 164 0 0,0 0 0 0 0,1 0 0 0 0,0-1 0 0 0,0 0 0 0 0,1 0 0 0 0,1 0 0 0 0,12 13 0 0 0,-17-20 38 0 0,0-1 1 0 0,1 1 0 0 0,0-1-1 0 0,-1 0 1 0 0,1 0 0 0 0,0 0-1 0 0,0-1 1 0 0,0 1-1 0 0,0-1 1 0 0,0 1 0 0 0,1-1-1 0 0,-1 0 1 0 0,0 0 0 0 0,1-1-1 0 0,-1 1 1 0 0,1-1 0 0 0,-1 1-1 0 0,0-1 1 0 0,1 0-1 0 0,-1 0 1 0 0,1-1 0 0 0,-1 1-1 0 0,1-1 1 0 0,-1 0 0 0 0,0 1-1 0 0,0-2 1 0 0,1 1 0 0 0,-1 0-1 0 0,0-1 1 0 0,3-1-1 0 0,6-4 208 0 0,-1 0-1 0 0,0-1 1 0 0,-1 0-1 0 0,0 0 0 0 0,0-1 1 0 0,12-15-1 0 0,-18 19-91 0 0,13-14 52 0 0,-17 19-188 0 0,0-1 0 0 0,1 1 0 0 0,-1-1 0 0 0,0 1 0 0 0,1-1 0 0 0,-1 1 0 0 0,1 0 0 0 0,-1-1 0 0 0,0 1 0 0 0,1-1 0 0 0,-1 1 0 0 0,1 0 0 0 0,-1 0 0 0 0,1-1 0 0 0,-1 1 0 0 0,1 0-1 0 0,-1 0 1 0 0,1 0 0 0 0,0-1 0 0 0,-1 1 0 0 0,1 0 0 0 0,-1 0 0 0 0,1 0 0 0 0,-1 0 0 0 0,1 0 0 0 0,0 0 0 0 0,0 0 0 0 0,1 5 23 0 0,-1-1 0 0 0,1 1 1 0 0,-1-1-1 0 0,0 1 0 0 0,0 0 0 0 0,-1-1 0 0 0,1 1 1 0 0,-1 0-1 0 0,0 5 0 0 0,0-1-44 0 0,1 10-28 0 0,26 270-961 0 0,-21-254 947 0 0,-2 1-1 0 0,-1-1 0 0 0,-1 1 0 0 0,-2 0 1 0 0,-2 0-1 0 0,-1 0 0 0 0,-2-1 0 0 0,-13 50 0 0 0,12-64 60 0 0,-39 119 253 0 0,40-128-170 0 0,0 0 0 0 0,-1 0 0 0 0,0 0 0 0 0,-1-1-1 0 0,-1 0 1 0 0,1-1 0 0 0,-2 1 0 0 0,-16 15 0 0 0,24-25-94 0 0,0 0 0 0 0,-1 1 0 0 0,1-1 0 0 0,-1 0 0 0 0,1 0 0 0 0,-1 0 0 0 0,1 0 0 0 0,-1-1 0 0 0,0 1 0 0 0,1 0 0 0 0,-1-1 0 0 0,0 1 0 0 0,0-1 0 0 0,1 0 0 0 0,-1 1 0 0 0,0-1 1 0 0,0 0-1 0 0,0 0 0 0 0,1 0 0 0 0,-1 0 0 0 0,-3-1 0 0 0,3 0-52 0 0,0 0-1 0 0,0 0 1 0 0,0 0 0 0 0,0 0 0 0 0,0-1 0 0 0,0 1 0 0 0,0-1-1 0 0,0 1 1 0 0,1-1 0 0 0,-1 0 0 0 0,1 1 0 0 0,-1-1 0 0 0,1 0-1 0 0,-2-3 1 0 0,-2-4-485 0 0,0-1 0 0 0,1 1-1 0 0,0-1 1 0 0,1 0 0 0 0,0 0 0 0 0,-2-13-1 0 0,-2-40-6150 0 0,5 23 612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2 370 13587 0 0,'0'4'224'0'0,"-1"1"1"0"0,1-1-1 0 0,-1 0 0 0 0,1 0 0 0 0,1 1 1 0 0,-1-1-1 0 0,0 0 0 0 0,1 0 1 0 0,0 1-1 0 0,0-1 0 0 0,0 0 1 0 0,3 4-1 0 0,-4-6-226 0 0,1-1 0 0 0,0 1 0 0 0,1-1 0 0 0,-1 1 0 0 0,0-1 0 0 0,0 0 0 0 0,0 1 0 0 0,1-1 0 0 0,-1 0 0 0 0,1 0-1 0 0,-1 0 1 0 0,1 0 0 0 0,-1 0 0 0 0,1 0 0 0 0,0-1 0 0 0,-1 1 0 0 0,1 0 0 0 0,0-1 0 0 0,0 1 0 0 0,0-1 0 0 0,-1 0 0 0 0,1 1 0 0 0,0-1 0 0 0,0 0 0 0 0,0 0 0 0 0,-1-1 0 0 0,1 1 0 0 0,0 0 0 0 0,0 0 0 0 0,3-2 0 0 0,3 0-237 0 0,0-1 0 0 0,0 0 0 0 0,0 0-1 0 0,0-1 1 0 0,-1 0 0 0 0,1-1 0 0 0,-1 1 0 0 0,0-1 0 0 0,-1-1 0 0 0,12-10 0 0 0,4-7-1181 0 0,28-40 0 0 0,-39 48 1483 0 0,-3 4 108 0 0,-2 0-1 0 0,1-1 1 0 0,-1 1-1 0 0,-1-1 1 0 0,0-1 0 0 0,-1 1-1 0 0,0-1 1 0 0,-1 1-1 0 0,-1-1 1 0 0,0 0 0 0 0,0 0-1 0 0,-2 0 1 0 0,0-24 0 0 0,0 33-30 0 0,-1 0 0 0 0,1-1 0 0 0,-1 1 0 0 0,0 0 1 0 0,0 0-1 0 0,-1-1 0 0 0,1 1 0 0 0,-1 0 0 0 0,0 0 1 0 0,0 1-1 0 0,0-1 0 0 0,-1 0 0 0 0,1 1 0 0 0,-1-1 1 0 0,0 1-1 0 0,0 0 0 0 0,0 0 0 0 0,0 0 0 0 0,0 0 1 0 0,-1 0-1 0 0,1 1 0 0 0,-1 0 0 0 0,0 0 0 0 0,0 0 1 0 0,0 0-1 0 0,0 0 0 0 0,0 1 0 0 0,0-1 0 0 0,0 1 1 0 0,-1 0-1 0 0,1 1 0 0 0,0-1 0 0 0,-1 1 0 0 0,-5 0 1 0 0,4 0-151 0 0,-1 0 1 0 0,1 0-1 0 0,-1 1 1 0 0,1 0 0 0 0,-1 0-1 0 0,1 0 1 0 0,0 1 0 0 0,0 0-1 0 0,-1 0 1 0 0,1 1-1 0 0,1 0 1 0 0,-1 0 0 0 0,0 0-1 0 0,1 1 1 0 0,-1-1-1 0 0,1 1 1 0 0,0 1 0 0 0,0-1-1 0 0,1 1 1 0 0,0-1-1 0 0,-1 2 1 0 0,-4 7 0 0 0,3 0-78 0 0,1 1 0 0 0,0 0 1 0 0,1 0-1 0 0,0 0 0 0 0,1 0 1 0 0,1 0-1 0 0,0 1 1 0 0,1-1-1 0 0,1 1 0 0 0,0-1 1 0 0,3 19-1 0 0,2 4-160 0 0,1 0-1 0 0,3 0 0 0 0,14 40 1 0 0,-17-56 110 0 0,2-2 0 0 0,0 1 1 0 0,19 31-1 0 0,-23-45 99 0 0,0 1 0 0 0,1-1 1 0 0,0 0-1 0 0,0 0 1 0 0,1-1-1 0 0,-1 1 0 0 0,1-1 1 0 0,0-1-1 0 0,1 1 0 0 0,-1-1 1 0 0,1 0-1 0 0,0 0 0 0 0,10 3 1 0 0,-13-6 11 0 0,0 1 0 0 0,0-1 1 0 0,0 0-1 0 0,0-1 0 0 0,0 1 0 0 0,0-1 1 0 0,-1 0-1 0 0,1 0 0 0 0,0 0 1 0 0,0 0-1 0 0,0-1 0 0 0,0 1 1 0 0,0-1-1 0 0,0 0 0 0 0,0 0 1 0 0,4-3-1 0 0,-3 2-113 0 0,0-1 0 0 0,0-1 0 0 0,0 1 0 0 0,0-1 0 0 0,-1 0 0 0 0,1 0 1 0 0,-1 0-1 0 0,0 0 0 0 0,6-10 0 0 0,2-5-774 0 0,-1-1 0 0 0,-1-1 0 0 0,-1 0 0 0 0,9-32 0 0 0,0-2-2818 0 0,-12 27 470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2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6 135 6617 0 0,'-6'53'5832'0'0,"10"29"-4032"0"0,-2-44-1223 0 0,14 89 97 0 0,-9-87-142 0 0,3 71 0 0 0,-11-131 352 0 0,-8-35 0 0 0,-1-11-1040 0 0,6 5 179 0 0,2-1-1 0 0,11-111 1 0 0,-7 159-40 0 0,1 0 1 0 0,0 0-1 0 0,1 1 1 0 0,6-15 0 0 0,-8 23 7 0 0,0 1 1 0 0,0-1 0 0 0,1 1-1 0 0,0 0 1 0 0,-1-1 0 0 0,1 1 0 0 0,0 0-1 0 0,1 1 1 0 0,-1-1 0 0 0,1 1-1 0 0,0-1 1 0 0,0 1 0 0 0,0 0-1 0 0,8-4 1 0 0,-10 6-11 0 0,1 0 0 0 0,-1 1 0 0 0,0 0 0 0 0,0-1 0 0 0,0 1 0 0 0,0 0 0 0 0,0 0 0 0 0,0 0 0 0 0,0 0 0 0 0,1 0 0 0 0,-1 1 0 0 0,0-1 0 0 0,0 0 0 0 0,0 1 0 0 0,0 0 0 0 0,0-1 0 0 0,0 1 0 0 0,0 0 0 0 0,0 0 0 0 0,-1 0-1 0 0,1 1 1 0 0,0-1 0 0 0,0 0 0 0 0,-1 1 0 0 0,2 1 0 0 0,6 5-21 0 0,-1 1-1 0 0,0 0 1 0 0,8 13 0 0 0,-6-9-44 0 0,13 19-710 0 0,-1 1 0 0 0,34 71 0 0 0,20 77-3987 0 0,-72-170 4526 0 0,1 2-1050 0 0,1 1-1 0 0,1-1 1 0 0,14 20-1 0 0,-9-16-2103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 15363 0 0,'-60'35'5569'0'0,"6"2"-4375"0"0,40-26-1224 0 0,0 1 0 0 0,1 0 1 0 0,1 0-1 0 0,0 2 0 0 0,-17 23 0 0 0,13-12-3 0 0,1 1 0 0 0,1 0 0 0 0,2 2 0 0 0,0-1 0 0 0,2 2 0 0 0,1-1 0 0 0,1 1 0 0 0,2 1-1 0 0,1-1 1 0 0,-2 41 0 0 0,1 42-88 0 0,6 0-1 0 0,15 130 1 0 0,60 218-212 0 0,-34-291 55 0 0,18 92 241 0 0,-57-240 42 0 0,0 1-1 0 0,-1-1 1 0 0,-1 1 0 0 0,-1-1 0 0 0,-1 1-1 0 0,-9 39 1 0 0,8-48-164 0 0,-1-1 0 0 0,0 1 0 0 0,-1-1 0 0 0,0 0 0 0 0,-1 0 0 0 0,0 0-1 0 0,-1-1 1 0 0,-1 0 0 0 0,1 0 0 0 0,-2-1 0 0 0,1 0 0 0 0,-14 11 0 0 0,16-16-53 0 0,1-1 1 0 0,0 0-1 0 0,-1-1 1 0 0,1 1-1 0 0,-1-1 0 0 0,0 0 1 0 0,0-1-1 0 0,0 1 1 0 0,-1-1-1 0 0,1 0 0 0 0,-1-1 1 0 0,1 0-1 0 0,-1 0 1 0 0,1 0-1 0 0,-1-1 1 0 0,1 0-1 0 0,-1 0 0 0 0,0 0 1 0 0,1-1-1 0 0,-1 0 1 0 0,1-1-1 0 0,-1 1 0 0 0,1-1 1 0 0,0 0-1 0 0,0-1 1 0 0,0 1-1 0 0,0-1 0 0 0,0-1 1 0 0,0 1-1 0 0,1-1 1 0 0,-1 0-1 0 0,1 0 1 0 0,0 0-1 0 0,1-1 0 0 0,-1 0 1 0 0,1 0-1 0 0,-6-8 1 0 0,0-5-555 0 0,0-1 1 0 0,1 0 0 0 0,1 0 0 0 0,0-1 0 0 0,2 0-1 0 0,0 0 1 0 0,2-1 0 0 0,-3-23 0 0 0,-1-5-1732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3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1 12315 0 0,'-93'53'5367'0'0,"66"-36"-5292"0"0,2 1 0 0 0,0 2 0 0 0,1 0 0 0 0,1 2 0 0 0,-38 46 0 0 0,59-66-69 0 0,-21 27 6 0 0,-24 41 0 0 0,43-62-40 0 0,-1 0 1 0 0,1 0-1 0 0,0 0 0 0 0,1 1 1 0 0,0 0-1 0 0,0-1 1 0 0,1 1-1 0 0,0 0 1 0 0,1 0-1 0 0,-1 18 0 0 0,2-25 9 0 0,0 1-1 0 0,1-1 1 0 0,-1 1-1 0 0,0-1 1 0 0,1 1-1 0 0,0-1 1 0 0,0 1-1 0 0,0-1 1 0 0,0 0-1 0 0,0 1 0 0 0,0-1 1 0 0,0 0-1 0 0,1 0 1 0 0,-1 0-1 0 0,1 0 1 0 0,-1 0-1 0 0,1 0 1 0 0,2 2-1 0 0,0-2-7 0 0,-1 0-1 0 0,0 0 1 0 0,1 0 0 0 0,-1-1 0 0 0,1 1-1 0 0,-1-1 1 0 0,1 0 0 0 0,0 0-1 0 0,0 0 1 0 0,-1-1 0 0 0,5 1 0 0 0,4-1-10 0 0,0 0 0 0 0,0 0 0 0 0,0-2 1 0 0,0 1-1 0 0,-1-2 0 0 0,21-5 0 0 0,-10 0 27 0 0,0-1 0 0 0,-1-1 0 0 0,0-1 0 0 0,0-1 0 0 0,-1 0 0 0 0,35-31 0 0 0,-31 22-781 0 0,26-31 1 0 0,16-33-4611 0 0,-48 60 2406 0 0,0-1-1195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5425 0 0,'2'-3'713'0'0,"-1"1"-1"0"0,1 0 1 0 0,0-1-1 0 0,0 1 1 0 0,0 0-1 0 0,0 0 1 0 0,0 0-1 0 0,1 1 1 0 0,-1-1 0 0 0,5-2-1 0 0,33-15 867 0 0,-7 3-899 0 0,8-11-257 0 0,-2-2 0 0 0,64-60-1 0 0,-59 48-405 0 0,57-39 0 0 0,-73 59-306 0 0,26-27 1 0 0,-36 31-763 0 0,0 1-1 0 0,1 1 1 0 0,1 1 0 0 0,26-15-1 0 0,-45 28 1008 0 0,1 0 0 0 0,-1 1 0 0 0,1-1 0 0 0,0 1-1 0 0,-1-1 1 0 0,1 1 0 0 0,-1 0 0 0 0,1-1 0 0 0,0 1-1 0 0,-1 0 1 0 0,1 0 0 0 0,0 0 0 0 0,-1 1 0 0 0,1-1 0 0 0,0 0-1 0 0,-1 1 1 0 0,1-1 0 0 0,0 1 0 0 0,-1-1 0 0 0,1 1-1 0 0,-1-1 1 0 0,1 1 0 0 0,-1 0 0 0 0,0 0 0 0 0,1 0-1 0 0,-1 0 1 0 0,0 0 0 0 0,1 0 0 0 0,-1 1 0 0 0,0-1 0 0 0,0 0-1 0 0,0 0 1 0 0,0 1 0 0 0,1 1 0 0 0,3 6 313 0 0,1 1 1 0 0,-1 0 0 0 0,-1 0-1 0 0,5 12 1 0 0,-2-2 283 0 0,41 105 979 0 0,7 16-1278 0 0,-7-48-280 0 0,-41-82 202 0 0,1 0-1 0 0,0 0 0 0 0,0-1 1 0 0,1 0-1 0 0,18 17 1 0 0,-25-26-90 0 0,1 1 1 0 0,-1 0 0 0 0,0-1 0 0 0,1 1-1 0 0,-1-1 1 0 0,0 0 0 0 0,1 0-1 0 0,0 0 1 0 0,-1 0 0 0 0,1 0 0 0 0,0-1-1 0 0,-1 1 1 0 0,1-1 0 0 0,0 1-1 0 0,0-1 1 0 0,-1 0 0 0 0,1 0 0 0 0,0-1-1 0 0,0 1 1 0 0,-1 0 0 0 0,1-1-1 0 0,0 0 1 0 0,3-1 0 0 0,-3 1 8 0 0,1-1 0 0 0,-1 0 0 0 0,0 0 0 0 0,0 0 0 0 0,0-1 0 0 0,0 1 0 0 0,0-1 0 0 0,-1 0 0 0 0,1 1 0 0 0,-1-1 0 0 0,0 0 0 0 0,1-1 0 0 0,-1 1 0 0 0,-1 0 0 0 0,1-1 0 0 0,0 1 0 0 0,0-5 0 0 0,19-61 262 0 0,-4-2 0 0 0,11-87 0 0 0,-21 112-354 0 0,-5 36 21 0 0,-1-2-49 0 0,1-1 1 0 0,1 1 0 0 0,0-1 0 0 0,0 1 0 0 0,1 0 0 0 0,9-17-1 0 0,-13 29 19 0 0,0-1-1 0 0,0 1 1 0 0,0 0-1 0 0,0 0 1 0 0,0 0-1 0 0,1 0 1 0 0,-1 0-1 0 0,0-1 1 0 0,0 1-1 0 0,0 0 1 0 0,0 0-1 0 0,0 0 1 0 0,0 0-1 0 0,0 0 1 0 0,1 0-1 0 0,-1 0 1 0 0,0-1-1 0 0,0 1 1 0 0,0 0-1 0 0,0 0 0 0 0,0 0 1 0 0,1 0-1 0 0,-1 0 1 0 0,0 0-1 0 0,0 0 1 0 0,0 0-1 0 0,0 0 1 0 0,0 0-1 0 0,1 0 1 0 0,-1 0-1 0 0,0 0 1 0 0,0 0-1 0 0,0 0 1 0 0,0 0-1 0 0,1 0 1 0 0,-1 0-1 0 0,0 0 1 0 0,0 0-1 0 0,0 0 1 0 0,0 0-1 0 0,0 0 1 0 0,1 1-1 0 0,-1-1 1 0 0,0 0-1 0 0,0 0 0 0 0,0 0 1 0 0,0 0-1 0 0,0 0 1 0 0,1 0-1 0 0,5 12-235 0 0,4 19 11 0 0,-9-28 225 0 0,45 204-505 0 0,-40-183 468 0 0,1-1-1 0 0,1 0 1 0 0,1 0-1 0 0,1-1 1 0 0,1-1-1 0 0,23 35 1 0 0,-33-54 32 0 0,1 0 0 0 0,-1 0 0 0 0,1 0 0 0 0,0 0 0 0 0,0 0 1 0 0,0-1-1 0 0,0 1 0 0 0,0-1 0 0 0,0 1 0 0 0,1-1 0 0 0,-1 0 0 0 0,0 0 0 0 0,1 0 0 0 0,-1 0 0 0 0,1 0 0 0 0,-1 0 1 0 0,1-1-1 0 0,-1 1 0 0 0,1-1 0 0 0,-1 0 0 0 0,5 0 0 0 0,-4 0-27 0 0,0-1 1 0 0,0 0-1 0 0,0 0 1 0 0,0 0-1 0 0,0 0 1 0 0,0-1-1 0 0,0 1 1 0 0,0-1-1 0 0,-1 0 0 0 0,1 1 1 0 0,-1-1-1 0 0,1 0 1 0 0,-1-1-1 0 0,0 1 1 0 0,0 0-1 0 0,0-1 0 0 0,3-3 1 0 0,8-16-491 0 0,0 0 0 0 0,-1-1 0 0 0,-2 0 0 0 0,0 0 0 0 0,-2-1 0 0 0,0 0 0 0 0,-1-1 0 0 0,3-32 0 0 0,-1-13-117 0 0,-1-122-1 0 0,4 373 3652 0 0,-2-73-2855 0 0,-8-80-99 0 0,2 19 1493 0 0,-5 73 0 0 0,1-119-1442 0 0,0 0 0 0 0,0 0 0 0 0,0 0 0 0 0,0 0-1 0 0,0 0 1 0 0,0 0 0 0 0,0 0 0 0 0,-1 0 0 0 0,1 0 0 0 0,0 0 0 0 0,-1 0 0 0 0,1 0 0 0 0,-1 0 0 0 0,1 0-1 0 0,-1 0 1 0 0,1 0 0 0 0,-2 1 0 0 0,2-2-57 0 0,-1-1-1 0 0,0 1 1 0 0,1 0-1 0 0,-1-1 1 0 0,1 1-1 0 0,0 0 1 0 0,-1-1-1 0 0,1 1 1 0 0,-1-1 0 0 0,1 1-1 0 0,-1-1 1 0 0,1 1-1 0 0,0-1 1 0 0,-1 1-1 0 0,1-1 1 0 0,0 1-1 0 0,0-1 1 0 0,-1 0-1 0 0,1 1 1 0 0,0-1-1 0 0,0 1 1 0 0,0-1-1 0 0,0 0 1 0 0,0 1-1 0 0,0-1 1 0 0,0 1-1 0 0,0-1 1 0 0,0 0 0 0 0,-4-27 37 0 0,2 0 0 0 0,1 0 1 0 0,1 0-1 0 0,1 0 0 0 0,2 0 1 0 0,0 1-1 0 0,14-50 0 0 0,-14 66-104 0 0,0 0 0 0 0,1 0 0 0 0,0 1 0 0 0,0 0 0 0 0,7-10 0 0 0,-11 18 10 0 0,1 1-1 0 0,0-1 0 0 0,0 1 0 0 0,0-1 1 0 0,0 1-1 0 0,0-1 0 0 0,0 1 0 0 0,0 0 0 0 0,1 0 1 0 0,-1 0-1 0 0,0 0 0 0 0,1 0 0 0 0,-1 0 1 0 0,1 0-1 0 0,-1 0 0 0 0,1 0 0 0 0,0 1 1 0 0,-1-1-1 0 0,1 0 0 0 0,0 1 0 0 0,-1 0 1 0 0,1-1-1 0 0,0 1 0 0 0,-1 0 0 0 0,1 0 0 0 0,0 0 1 0 0,0 0-1 0 0,-1 0 0 0 0,1 0 0 0 0,0 0 1 0 0,-1 1-1 0 0,1-1 0 0 0,0 1 0 0 0,-1-1 1 0 0,1 1-1 0 0,0 0 0 0 0,-1 0 0 0 0,1-1 1 0 0,-1 1-1 0 0,1 0 0 0 0,1 2 0 0 0,3 2-58 0 0,0 0 0 0 0,-1 0 0 0 0,0 1 0 0 0,0-1 0 0 0,0 1 0 0 0,0 0 0 0 0,4 9 0 0 0,23 50-527 0 0,-1-3-1189 0 0,-18-38-1280 0 0,-1 0 0 0 0,12 32 0 0 0,-16-34-1952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180 185 14867 0 0,'-56'51'5347'0'0,"42"-36"-4806"0"0,-19 25-1 0 0,24-27-652 0 0,0 0 0 0 0,1 1 1 0 0,1 0-1 0 0,0 0 0 0 0,1 1 0 0 0,1-1 0 0 0,-5 23 0 0 0,4-7-32 0 0,1 1-1 0 0,2 0 0 0 0,1 0 0 0 0,3 40 1 0 0,3-21-188 0 0,20 94 0 0 0,-21-131 246 0 0,1-1 0 0 0,0 1 0 0 0,1-1 0 0 0,0 0-1 0 0,1 0 1 0 0,0 0 0 0 0,1-1 0 0 0,14 18-1 0 0,-18-25 107 0 0,0-1 0 0 0,0 0 0 0 0,0 0 0 0 0,0 0 0 0 0,1 0 0 0 0,-1 0 0 0 0,1 0 0 0 0,-1-1 0 0 0,1 0 0 0 0,0 0 0 0 0,0 0 0 0 0,0 0 0 0 0,0-1 0 0 0,1 1 0 0 0,-1-1 0 0 0,0 0 0 0 0,1 0 0 0 0,-1-1 0 0 0,0 1 0 0 0,1-1-1 0 0,-1 0 1 0 0,1 0 0 0 0,-1-1 0 0 0,0 1 0 0 0,1-1 0 0 0,-1 0 0 0 0,0 0 0 0 0,1 0 0 0 0,5-4 0 0 0,-2 1 62 0 0,0-1 0 0 0,0 0 0 0 0,-1-1 0 0 0,0 1 0 0 0,0-2 1 0 0,0 1-1 0 0,-1-1 0 0 0,0 0 0 0 0,0 0 0 0 0,-1 0 0 0 0,9-15 0 0 0,0-6 54 0 0,0 0 0 0 0,10-33 1 0 0,-3 0-558 0 0,-3 0 1 0 0,-3-2 0 0 0,8-76 0 0 0,-5-193-169 0 0,-18 317 752 0 0,-1 5 36 0 0,1-1-1 0 0,1 1 0 0 0,-1-1 0 0 0,2 1 0 0 0,-1 0 1 0 0,6-17-1 0 0,-7 27-183 0 0,0 0 0 0 0,0-1 0 0 0,0 1 0 0 0,0 0 0 0 0,0 0 0 0 0,0-1 0 0 0,0 1 0 0 0,0 0 0 0 0,0 0 0 0 0,1-1 0 0 0,-1 1 0 0 0,0 0 1 0 0,0 0-1 0 0,0 0 0 0 0,0-1 0 0 0,1 1 0 0 0,-1 0 0 0 0,0 0 0 0 0,0 0 0 0 0,0 0 0 0 0,1-1 0 0 0,-1 1 0 0 0,0 0 0 0 0,0 0 0 0 0,1 0 0 0 0,-1 0 0 0 0,0 0 0 0 0,0 0 0 0 0,1 0 0 0 0,-1 0 1 0 0,0 0-1 0 0,0 0 0 0 0,1 0 0 0 0,6 7 171 0 0,2 19-235 0 0,-8-22 52 0 0,10 33-27 0 0,-1 1 1 0 0,4 45-1 0 0,-3-16-17 0 0,42 244-154 0 0,-27-145-1502 0 0,-24-155 1193 0 0,6 46-1219 0 0,-8-53 1108 0 0,0-1 1 0 0,0 1-1 0 0,0 0 1 0 0,0 0-1 0 0,-1-1 1 0 0,0 1-1 0 0,1 0 1 0 0,-1-1-1 0 0,-1 1 1 0 0,1-1-1 0 0,0 1 1 0 0,-3 4-1 0 0,-2-3-3559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13867 0 0,'3'2'428'0'0,"0"0"0"0"0,0 0 0 0 0,0 0 0 0 0,0 0 0 0 0,0-1 0 0 0,0 1 0 0 0,0-1 0 0 0,1 0 0 0 0,-1 0 0 0 0,1 0 0 0 0,-1 0 0 0 0,1 0 1 0 0,-1-1-1 0 0,1 0 0 0 0,5 0 0 0 0,7-1-137 0 0,0 0 0 0 0,18-4 0 0 0,-18 2 98 0 0,18-4-143 0 0,-21 4-220 0 0,-1 0 0 0 0,0 2 0 0 0,1-1 0 0 0,21 1 0 0 0,-31 1-35 0 0,0 0-1 0 0,0 1 0 0 0,0-1 0 0 0,0 1 0 0 0,0 0 0 0 0,0 0 0 0 0,0 0 0 0 0,0 0 0 0 0,0 1 0 0 0,0-1 0 0 0,-1 1 0 0 0,1 0 0 0 0,-1-1 0 0 0,1 1 0 0 0,-1 0 0 0 0,1 1 0 0 0,-1-1 0 0 0,0 0 0 0 0,0 1 0 0 0,0-1 0 0 0,-1 1 0 0 0,1-1 0 0 0,2 6 0 0 0,3 9-161 0 0,-1-1 0 0 0,-1 1 0 0 0,0 0 0 0 0,4 30 0 0 0,0 71-1177 0 0,-9-89 251 0 0,-1-1 0 0 0,-1 1 1 0 0,-6 27-1 0 0,4-37-1584 0 0,0-1 0 0 0,-14 35 0 0 0,9-36-1392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4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6289 0 0,'4'9'-2072'0'0,"5"0"-1073"0"0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76 145 17548 0 0,'-15'32'897'0'0,"1"0"1"0"0,-17 56-1 0 0,26-71-1178 0 0,2 0-1 0 0,0 1 0 0 0,1 0 0 0 0,0 0 1 0 0,2-1-1 0 0,0 1 0 0 0,3 21 1 0 0,-2-37 128 0 0,-1 0 0 0 0,0 0 0 0 0,1 0 0 0 0,-1 0 0 0 0,1 0 0 0 0,0 0 1 0 0,-1 0-1 0 0,1 0 0 0 0,0 0 0 0 0,0 0 0 0 0,0 0 0 0 0,1 0 1 0 0,-1-1-1 0 0,0 1 0 0 0,1 0 0 0 0,-1-1 0 0 0,1 1 0 0 0,0-1 0 0 0,-1 0 1 0 0,3 2-1 0 0,-1-2 106 0 0,0 1 1 0 0,0-1-1 0 0,0 0 1 0 0,0-1-1 0 0,0 1 0 0 0,0 0 1 0 0,0-1-1 0 0,1 0 1 0 0,-1 1-1 0 0,0-1 1 0 0,0-1-1 0 0,4 1 0 0 0,3-2 478 0 0,0 0 1 0 0,-1-1-1 0 0,1 0 0 0 0,-1 0 0 0 0,1-1 0 0 0,-1 0 0 0 0,15-10 0 0 0,-10 4 336 0 0,1-1 0 0 0,-1 0 0 0 0,-1-1 0 0 0,0-1 0 0 0,-1 0 0 0 0,13-18 1 0 0,-19 22-565 0 0,0 0 1 0 0,0-1 0 0 0,-1 0 0 0 0,0 0 0 0 0,-1 0 0 0 0,0 0 0 0 0,0-1 0 0 0,-1 0-1 0 0,-1 0 1 0 0,0 0 0 0 0,1-12 0 0 0,-3 10-144 0 0,0 0 0 0 0,-1 0 1 0 0,0 0-1 0 0,-1 0 0 0 0,-1 0 0 0 0,0 0 0 0 0,-9-24 0 0 0,8 30-196 0 0,1-1 0 0 0,-1 1 0 0 0,0 0 0 0 0,0 0 0 0 0,-1 0 0 0 0,0 0 0 0 0,0 1 0 0 0,0 0 0 0 0,-1 0 0 0 0,0 0 0 0 0,0 1 0 0 0,-1 0 0 0 0,-11-7 0 0 0,14 10-143 0 0,-1 0-1 0 0,1 1 0 0 0,-1 0 1 0 0,1 0-1 0 0,-1 0 1 0 0,0 0-1 0 0,1 1 1 0 0,-1 0-1 0 0,0 0 0 0 0,0 0 1 0 0,1 1-1 0 0,-1-1 1 0 0,0 1-1 0 0,1 0 1 0 0,-1 0-1 0 0,1 1 0 0 0,-1 0 1 0 0,1-1-1 0 0,0 1 1 0 0,-7 5-1 0 0,4-3-699 0 0,0 0-1 0 0,1 0 1 0 0,-1 1 0 0 0,1 0-1 0 0,0 1 1 0 0,0-1-1 0 0,1 1 1 0 0,0 0 0 0 0,0 1-1 0 0,0-1 1 0 0,-5 11-1 0 0,2-1-3377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14827 0 0,'-5'161'4858'0'0,"2"-13"-4363"0"0,1-124-447 0 0,-1-1 0 0 0,-1 0 0 0 0,-2 0 0 0 0,-9 28 0 0 0,14-46-20 0 0,-1 0 0 0 0,0 0 0 0 0,0-1 0 0 0,0 1 0 0 0,-1 0 0 0 0,0-1 0 0 0,0 1 0 0 0,0-1 0 0 0,0 0-1 0 0,0 0 1 0 0,-1 0 0 0 0,0 0 0 0 0,-6 4 0 0 0,8-8 29 0 0,1 0 0 0 0,0 0 1 0 0,0 0-1 0 0,-1 0 0 0 0,1 0 0 0 0,0 0 0 0 0,0 0 0 0 0,-1 0 1 0 0,1-1-1 0 0,0 1 0 0 0,0 0 0 0 0,0-1 0 0 0,0 1 0 0 0,-1-1 0 0 0,1 0 1 0 0,0 1-1 0 0,0-1 0 0 0,0 0 0 0 0,0 1 0 0 0,0-1 0 0 0,-1-1 1 0 0,-19-20 678 0 0,16 13-677 0 0,0 0-1 0 0,0 0 1 0 0,1-1 0 0 0,1 0-1 0 0,0 0 1 0 0,0 0 0 0 0,1 0-1 0 0,0 0 1 0 0,-1-18 0 0 0,2 10-57 0 0,1-1 0 0 0,0 1 1 0 0,2 0-1 0 0,0 0 0 0 0,1 0 0 0 0,1 1 1 0 0,0-1-1 0 0,1 1 0 0 0,1-1 1 0 0,13-24-1 0 0,-16 37-6 0 0,0 0 0 0 0,1 1 1 0 0,-1-1-1 0 0,1 1 0 0 0,0-1 0 0 0,0 1 0 0 0,0 1 1 0 0,1-1-1 0 0,-1 0 0 0 0,1 1 0 0 0,0 0 1 0 0,0 0-1 0 0,0 1 0 0 0,1-1 0 0 0,-1 1 0 0 0,0 0 1 0 0,9-1-1 0 0,-9 2-27 0 0,-1 1 0 0 0,0-1 0 0 0,1 1 0 0 0,-1 0 0 0 0,1 1 0 0 0,-1-1 0 0 0,0 1 0 0 0,0 0 0 0 0,1 0 0 0 0,-1 0 0 0 0,0 0 0 0 0,0 1 0 0 0,0 0 0 0 0,0 0 0 0 0,0 0 0 0 0,0 0 0 0 0,-1 1 0 0 0,1-1 0 0 0,-1 1 0 0 0,0 0 0 0 0,1 0 0 0 0,-1 0 0 0 0,3 5 0 0 0,12 18-448 0 0,-2 0 0 0 0,-1 1 0 0 0,-1 0-1 0 0,19 56 1 0 0,-15-36-1145 0 0,5 19-2598 0 0,-12-22-2551 0 0,-8-28 1576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5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16420 0 0,'-6'5'5316'0'0,"-7"11"-4586"0"0,10-11-312 0 0,-35 43-77 0 0,-61 82-851 0 0,79-99 322 0 0,0 0 0 0 0,-21 49 0 0 0,33-61 124 0 0,0 0-1 0 0,1 1 1 0 0,1 0-1 0 0,-6 38 0 0 0,11-51 53 0 0,0 0 0 0 0,1 0-1 0 0,0 0 1 0 0,0 0 0 0 0,1 0 0 0 0,0 0-1 0 0,0 0 1 0 0,1-1 0 0 0,0 1 0 0 0,0 0-1 0 0,0-1 1 0 0,1 1 0 0 0,0-1 0 0 0,0 0-1 0 0,0 0 1 0 0,1 0 0 0 0,0 0 0 0 0,7 7-1 0 0,4 1 39 0 0,1-1-1 0 0,1 0 1 0 0,0-1-1 0 0,1-1 1 0 0,0 0-1 0 0,27 10 1 0 0,-23-10 60 0 0,1 1-1 0 0,-1 0 1 0 0,35 28 0 0 0,-54-38-63 0 0,-1 0 1 0 0,1 1 0 0 0,-1-1-1 0 0,1 1 1 0 0,-1-1 0 0 0,0 1-1 0 0,0 0 1 0 0,0 0 0 0 0,-1 0 0 0 0,1 0-1 0 0,-1 0 1 0 0,1 0 0 0 0,-1 0-1 0 0,0 1 1 0 0,0-1 0 0 0,-1 0-1 0 0,1 1 1 0 0,0 3 0 0 0,-1-3 21 0 0,-1 1 1 0 0,0-1-1 0 0,1 0 1 0 0,-1 0 0 0 0,-1 1-1 0 0,1-1 1 0 0,-1 0-1 0 0,1 0 1 0 0,-1 0 0 0 0,0 0-1 0 0,-1-1 1 0 0,-3 6-1 0 0,-5 5 110 0 0,-1-1 0 0 0,-1-1 0 0 0,0 0 0 0 0,-1-1 0 0 0,-27 18 0 0 0,-27 11-411 0 0,-1-4 0 0 0,-85 32 0 0 0,116-52-596 0 0,-3-4-897 0 0,39-11 1374 0 0,-1-1 1 0 0,0 1-1 0 0,0-1 1 0 0,0 0-1 0 0,0 0 0 0 0,1 0 1 0 0,-1 0-1 0 0,0-1 0 0 0,0 1 1 0 0,0-1-1 0 0,0 0 1 0 0,-3-1-1 0 0,5 2 139 0 0,1-1-1 0 0,-1 1 1 0 0,1 0-1 0 0,-1-1 1 0 0,1 1-1 0 0,0-1 1 0 0,-1 1-1 0 0,1 0 1 0 0,-1-1-1 0 0,1 1 1 0 0,0-1-1 0 0,-1 1 1 0 0,1-1-1 0 0,0 0 1 0 0,0 1-1 0 0,-1-1 1 0 0,1 1-1 0 0,0-1 1 0 0,0 1-1 0 0,0-1 1 0 0,0 0-1 0 0,0 1 1 0 0,0-1-1 0 0,0 0 1 0 0,0 1-1 0 0,0-2 1 0 0,3-10-5780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6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204 573 16283 0 0,'19'-35'5262'0'0,"2"-24"-4311"0"0,-6 16-627 0 0,-6 18-243 0 0,-1 0 0 0 0,-1 0 0 0 0,-1-1 0 0 0,-1 1 1 0 0,-1-1-1 0 0,1-41 0 0 0,-5 56-174 0 0,0 0 0 0 0,-1 0 0 0 0,0 0 0 0 0,-1 0 0 0 0,0 0 0 0 0,0 1-1 0 0,-1-1 1 0 0,-1 1 0 0 0,0-1 0 0 0,0 1 0 0 0,-1 0 0 0 0,0 1 0 0 0,-1-1 0 0 0,0 1 0 0 0,-1 0 0 0 0,1 1-1 0 0,-2-1 1 0 0,-9-8 0 0 0,15 15 38 0 0,-1 0-1 0 0,1 0 0 0 0,-1 1 1 0 0,1-1-1 0 0,-1 1 1 0 0,0-1-1 0 0,1 1 0 0 0,-1 0 1 0 0,0 0-1 0 0,0 0 1 0 0,0 1-1 0 0,0-1 0 0 0,0 1 1 0 0,0-1-1 0 0,0 1 1 0 0,0 0-1 0 0,0 0 0 0 0,0 1 1 0 0,0-1-1 0 0,0 0 1 0 0,0 1-1 0 0,0 0 0 0 0,0 0 1 0 0,0 0-1 0 0,0 0 0 0 0,0 0 1 0 0,0 0-1 0 0,1 1 1 0 0,-1 0-1 0 0,1-1 0 0 0,-1 1 1 0 0,1 0-1 0 0,-4 4 1 0 0,-2 2-12 0 0,0 0 0 0 0,1 0 0 0 0,0 0 0 0 0,1 1 0 0 0,0 1 0 0 0,0-1 0 0 0,1 1 1 0 0,-5 10-1 0 0,-1 13-141 0 0,0 0 0 0 0,3 0-1 0 0,0 1 1 0 0,-4 54 0 0 0,4 139-2489 0 0,8-191 1984 0 0,9 65 0 0 0,-8-89 782 0 0,2-1 0 0 0,-1 1 0 0 0,2-1 1 0 0,0 0-1 0 0,0 0 0 0 0,1 0 0 0 0,0-1 1 0 0,0 0-1 0 0,12 15 0 0 0,-15-21 47 0 0,1-1 0 0 0,0 0 0 0 0,0 0 0 0 0,0 0 0 0 0,0 0 0 0 0,0 0 0 0 0,1 0 0 0 0,-1-1 0 0 0,1 0 0 0 0,0 0 0 0 0,0 0 0 0 0,0 0 0 0 0,0-1 0 0 0,0 1 0 0 0,0-1 0 0 0,0 0 0 0 0,0 0 0 0 0,1 0 0 0 0,-1-1 0 0 0,6 1 0 0 0,-4-2 30 0 0,-1 0 0 0 0,0 0-1 0 0,0 0 1 0 0,0-1-1 0 0,0 0 1 0 0,0 0 0 0 0,-1 0-1 0 0,1 0 1 0 0,-1-1-1 0 0,1 0 1 0 0,-1 0 0 0 0,0 0-1 0 0,0 0 1 0 0,0-1 0 0 0,0 1-1 0 0,4-7 1 0 0,13-15 181 0 0,-2-2 0 0 0,-1 0-1 0 0,-1-1 1 0 0,-1-1 0 0 0,20-51 0 0 0,40-160 150 0 0,-74 230-464 0 0,-1 5 26 0 0,0 1 0 0 0,0 0 0 0 0,0-1 0 0 0,0 1 0 0 0,1 0 0 0 0,0 0 0 0 0,0 0 0 0 0,0 0 0 0 0,0 0 0 0 0,0 1 0 0 0,4-5 0 0 0,-5 8-30 0 0,-1 0-1 0 0,0 0 1 0 0,1 0-1 0 0,-1 0 1 0 0,0 0-1 0 0,0 0 1 0 0,1 0-1 0 0,-1 0 1 0 0,0 1-1 0 0,1-1 0 0 0,-1 0 1 0 0,0 0-1 0 0,0 0 1 0 0,1 1-1 0 0,-1-1 1 0 0,0 0-1 0 0,0 0 1 0 0,0 0-1 0 0,1 1 1 0 0,-1-1-1 0 0,0 0 1 0 0,0 1-1 0 0,0-1 1 0 0,0 0-1 0 0,0 0 1 0 0,0 1-1 0 0,1-1 1 0 0,-1 0-1 0 0,0 1 1 0 0,0-1-1 0 0,0 0 1 0 0,0 1-1 0 0,0-1 1 0 0,0 0-1 0 0,0 1 1 0 0,0-1-1 0 0,0 0 1 0 0,0 0-1 0 0,-1 1 0 0 0,3 20-96 0 0,-2-18 80 0 0,5 35-132 0 0,11 45 1 0 0,-2-15-62 0 0,26 119-1593 0 0,-29-149-93 0 0,2-1-1 0 0,30 65 0 0 0,-41-99 1630 0 0,19 32-1291 0 0,-20-33 1180 0 0,0 0 0 0 0,0-1-1 0 0,1 1 1 0 0,-1-1 0 0 0,1 1 0 0 0,-1-1 0 0 0,1 1 0 0 0,0-1 0 0 0,-1 0-1 0 0,1 0 1 0 0,0 0 0 0 0,0 0 0 0 0,0 0 0 0 0,0 0 0 0 0,0 0 0 0 0,2 0-1 0 0,6-2-3810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6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15523 0 0,'19'63'3678'0'0,"-4"-29"-3468"0"0,2-1-1 0 0,20 32 1 0 0,-34-60-268 0 0,1 1 1 0 0,-2-1 0 0 0,1 1 0 0 0,-1 0 0 0 0,0-1-1 0 0,0 1 1 0 0,0 0 0 0 0,-1 0 0 0 0,0 1 0 0 0,0-1 0 0 0,0 9-1 0 0,-2-11-16 0 0,1-1 0 0 0,-1 1 0 0 0,1-1 0 0 0,-1 1 0 0 0,-1 0-1 0 0,1-1 1 0 0,0 0 0 0 0,-1 1 0 0 0,1-1 0 0 0,-1 0 0 0 0,0 0 0 0 0,0 0 0 0 0,-1 0-1 0 0,1 0 1 0 0,0 0 0 0 0,-1-1 0 0 0,0 1 0 0 0,0-1 0 0 0,1 0 0 0 0,-5 3-1 0 0,3-3 258 0 0,1 0 0 0 0,-1 0 0 0 0,1 0-1 0 0,-1 0 1 0 0,0-1 0 0 0,1 1 0 0 0,-8 1-1 0 0,10-3-101 0 0,0 0-1 0 0,0 0 0 0 0,0 0 1 0 0,0 0-1 0 0,0 0 0 0 0,0 0 1 0 0,0 0-1 0 0,0 0 0 0 0,0 0 0 0 0,0-1 1 0 0,0 1-1 0 0,0 0 0 0 0,0-1 1 0 0,0 1-1 0 0,0-1 0 0 0,0 1 0 0 0,1-1 1 0 0,-1 1-1 0 0,0-1 0 0 0,0 0 1 0 0,0 1-1 0 0,1-1 0 0 0,-1 0 1 0 0,0 1-1 0 0,1-1 0 0 0,-1 0 0 0 0,1 0 1 0 0,-1 0-1 0 0,1 0 0 0 0,-1 0 1 0 0,1 1-1 0 0,0-1 0 0 0,-1 0 0 0 0,1 0 1 0 0,0 0-1 0 0,0-1 0 0 0,-2-7 113 0 0,1 0 0 0 0,0 1 0 0 0,0-1 0 0 0,1 0-1 0 0,0 1 1 0 0,0-1 0 0 0,1 0 0 0 0,1 1 0 0 0,3-14-1 0 0,4-7-241 0 0,18-40 0 0 0,-7 21 213 0 0,0-2-468 0 0,2 0 0 0 0,34-55-1 0 0,-37 76-2182 0 0,0 1-1 0 0,34-37 1 0 0,-50 62 1545 0 0,-1 0 0 0 0,1 1 0 0 0,-1-1 1 0 0,1 1-1 0 0,0 0 0 0 0,0 0 0 0 0,5-3 0 0 0,1 3-4392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142 410 12003 0 0,'5'-2'835'0'0,"0"0"0"0"0,0-1 0 0 0,0 0 0 0 0,-1 0 0 0 0,6-4 0 0 0,-6 3-633 0 0,0 0 0 0 0,0-1-1 0 0,0 1 1 0 0,0-1-1 0 0,-1 0 1 0 0,0 0-1 0 0,0 0 1 0 0,0-1-1 0 0,-1 1 1 0 0,1-1-1 0 0,-1 0 1 0 0,2-10 0 0 0,0-10-39 0 0,-1-1 1 0 0,-1 1-1 0 0,-1 0 1 0 0,-1-1-1 0 0,-6-40 1 0 0,5 57-184 0 0,-1-1 0 0 0,0 1 0 0 0,-1 0 0 0 0,-6-18-1 0 0,8 25 18 0 0,0 1-1 0 0,0-1 1 0 0,0 1-1 0 0,-1-1 1 0 0,1 1-1 0 0,-1-1 0 0 0,1 1 1 0 0,-1 0-1 0 0,0-1 1 0 0,0 1-1 0 0,0 0 1 0 0,0 0-1 0 0,0 0 0 0 0,0 1 1 0 0,-1-1-1 0 0,1 1 1 0 0,-1-1-1 0 0,1 1 1 0 0,-1 0-1 0 0,1-1 0 0 0,-1 2 1 0 0,-3-2-1 0 0,4 2-26 0 0,-1 0 1 0 0,1 0-1 0 0,-1 1 0 0 0,1-1 0 0 0,-1 1 0 0 0,0-1 0 0 0,1 1 0 0 0,0 0 0 0 0,-1 0 0 0 0,1 0 0 0 0,-1 0 1 0 0,1 1-1 0 0,0-1 0 0 0,0 1 0 0 0,0-1 0 0 0,0 1 0 0 0,-3 3 0 0 0,-2 2-24 0 0,1 0-1 0 0,0 0 1 0 0,-7 13-1 0 0,4-5 24 0 0,1 1 1 0 0,1 0-1 0 0,0 0 0 0 0,1 1 0 0 0,-7 34 0 0 0,-7 90-103 0 0,18-125 117 0 0,-3 25-131 0 0,3 0 0 0 0,1 1-1 0 0,7 70 1 0 0,-4-98 133 0 0,0 0 1 0 0,1 1-1 0 0,0-2 0 0 0,1 1 0 0 0,1 0 0 0 0,1-1 1 0 0,-1 0-1 0 0,2 0 0 0 0,0 0 0 0 0,0-1 0 0 0,2 0 1 0 0,-1-1-1 0 0,1 1 0 0 0,14 12 0 0 0,-17-19-10 0 0,-1-1-1 0 0,1 1 1 0 0,0-1 0 0 0,1 0-1 0 0,-1 0 1 0 0,1-1-1 0 0,0 0 1 0 0,0 0 0 0 0,0-1-1 0 0,0 0 1 0 0,0 0-1 0 0,0 0 1 0 0,0-1-1 0 0,1 0 1 0 0,-1-1 0 0 0,1 0-1 0 0,-1 0 1 0 0,0 0-1 0 0,14-3 1 0 0,-11 1-460 0 0,0-1 1 0 0,0 0-1 0 0,0-1 0 0 0,-1 0 0 0 0,16-9 1 0 0,-13 6-1186 0 0,-1-1 0 0 0,1 0 0 0 0,18-19-1 0 0,3-9-4132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3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12387 0 0,'11'12'2286'0'0,"0"1"0"0"0,14 22 0 0 0,21 46 42 0 0,31 94-1652 0 0,-65-144-634 0 0,-2-1 1 0 0,-1 2-1 0 0,-2-1 1 0 0,-1 1-1 0 0,-1 0 1 0 0,-2 1-1 0 0,-1-1 1 0 0,-2 1-1 0 0,-1-1 0 0 0,-1 1 1 0 0,-2-1-1 0 0,-11 43 1 0 0,0-23-208 0 0,-2-1 0 0 0,-3 0 0 0 0,-38 71 0 0 0,29-71-1728 0 0,-48 65 0 0 0,46-79-639 0 0,6-17-4757 0 0,9-10 1284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301 185 20116 0 0,'0'-10'2129'0'0,"0"5"-1925"0"0,0 1 1 0 0,0-1-1 0 0,0 1 1 0 0,1-1-1 0 0,0 1 0 0 0,1-5 1 0 0,-2 8-202 0 0,0 1 1 0 0,0 0 0 0 0,0 0 0 0 0,0-1-1 0 0,0 1 1 0 0,0 0 0 0 0,-1 0 0 0 0,1-1-1 0 0,0 1 1 0 0,0 0 0 0 0,0 0 0 0 0,0 0-1 0 0,0-1 1 0 0,0 1 0 0 0,0 0 0 0 0,-1 0-1 0 0,1-1 1 0 0,0 1 0 0 0,0 0-1 0 0,0 0 1 0 0,0 0 0 0 0,-1 0 0 0 0,1-1-1 0 0,0 1 1 0 0,0 0 0 0 0,-1 0 0 0 0,1 0-1 0 0,0 0 1 0 0,0 0 0 0 0,0 0 0 0 0,-1 0-1 0 0,1 0 1 0 0,0 0 0 0 0,0-1 0 0 0,-1 1-1 0 0,1 0 1 0 0,0 0 0 0 0,0 0 0 0 0,-1 0-1 0 0,1 0 1 0 0,0 1 0 0 0,-1-1-1 0 0,1 0 1 0 0,0 0 0 0 0,0 0 0 0 0,0 0-1 0 0,-1 0 1 0 0,1 0 0 0 0,0 0 0 0 0,0 0-1 0 0,-1 1 1 0 0,-13 4-357 0 0,-9 14-863 0 0,18-16 981 0 0,0 1 0 0 0,1-1 0 0 0,0 1 0 0 0,-1 0-1 0 0,2 0 1 0 0,-5 6 0 0 0,-4 9-222 0 0,1 1 0 0 0,1 1 0 0 0,1-1 0 0 0,1 2 0 0 0,1-1 0 0 0,-8 39 0 0 0,-10 138 164 0 0,22-168 243 0 0,-6 67 88 0 0,5 1 0 0 0,14 163 1 0 0,-8-244 56 0 0,1-1 0 0 0,0 1 0 0 0,1-1 1 0 0,1 0-1 0 0,1 0 0 0 0,0 0 0 0 0,1-1 0 0 0,1 0 1 0 0,9 14-1 0 0,-11-20 53 0 0,0-1 1 0 0,1 1-1 0 0,0-2 1 0 0,1 1-1 0 0,-1-1 0 0 0,2 0 1 0 0,-1-1-1 0 0,1 1 1 0 0,0-2-1 0 0,0 1 1 0 0,0-1-1 0 0,1-1 1 0 0,0 0-1 0 0,-1 0 1 0 0,17 3-1 0 0,-15-5 18 0 0,0-1 0 0 0,0 0 0 0 0,0-1 0 0 0,0 0 0 0 0,1 0 0 0 0,-1-1 0 0 0,0-1 0 0 0,0 0 0 0 0,-1-1 1 0 0,1 0-1 0 0,0 0 0 0 0,-1-1 0 0 0,0 0 0 0 0,17-10 0 0 0,-5 0 63 0 0,-1 0 0 0 0,0-1 0 0 0,-1-1 0 0 0,-1-1 0 0 0,23-24 0 0 0,-19 14-106 0 0,-1-1 0 0 0,-1 0-1 0 0,-2-2 1 0 0,-1 0 0 0 0,-1-1 0 0 0,-2-1 0 0 0,-1-1 0 0 0,-2 0-1 0 0,-1 0 1 0 0,-1-1 0 0 0,-2 0 0 0 0,-2-1 0 0 0,-1 0 0 0 0,-1 0-1 0 0,-2 0 1 0 0,-2-1 0 0 0,-4-37 0 0 0,-1 17 12 0 0,-4 0-1 0 0,-20-74 1 0 0,22 106-95 0 0,0 1 0 0 0,-2-1-1 0 0,-1 2 1 0 0,-1 0 0 0 0,-1 0-1 0 0,-1 1 1 0 0,-30-39 0 0 0,33 50-98 0 0,0 1 1 0 0,0 0 0 0 0,-1 0-1 0 0,0 1 1 0 0,0 0 0 0 0,-1 1 0 0 0,0 1-1 0 0,0 0 1 0 0,-1 0 0 0 0,0 1 0 0 0,0 1-1 0 0,0 0 1 0 0,0 1 0 0 0,0 0 0 0 0,-1 1-1 0 0,0 1 1 0 0,1 0 0 0 0,-1 0 0 0 0,0 2-1 0 0,1 0 1 0 0,-1 0 0 0 0,0 1 0 0 0,1 1-1 0 0,0 0 1 0 0,-1 1 0 0 0,1 1 0 0 0,1 0-1 0 0,-16 8 1 0 0,6-2-555 0 0,1 2-1 0 0,0 1 1 0 0,1 1-1 0 0,1 0 1 0 0,0 1-1 0 0,1 2 1 0 0,1 0-1 0 0,-24 32 1 0 0,24-26-1318 0 0,1 1 0 0 0,-18 40 0 0 0,21-36-1123 0 0,1 2 0 0 0,-8 34-1 0 0,8-12-1088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8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48 374 17724 0 0,'-3'9'462'0'0,"0"1"0"0"0,1-1 0 0 0,0 1 0 0 0,1 0 0 0 0,0 0 0 0 0,0 0 0 0 0,1 0 0 0 0,2 18 0 0 0,19 82-1028 0 0,-16-92 835 0 0,38 129-1062 0 0,4 18-3166 0 0,-40-126 3390 0 0,-2 1 1 0 0,-2-1-1 0 0,-2 1 0 0 0,-6 74 1 0 0,-1 4 5807 0 0,13-132-1808 0 0,-6-19-2639 0 0,-6-58 1 0 0,0 16-866 0 0,-2-90-331 0 0,-1-111-244 0 0,10 204 667 0 0,8-179 9 0 0,-5 213-73 0 0,0 0-1 0 0,3 1 1 0 0,1-1-1 0 0,21-54 1 0 0,-27 86 7 0 0,0 0 1 0 0,0 0 0 0 0,0 0-1 0 0,0 0 1 0 0,1 1 0 0 0,0-1-1 0 0,0 1 1 0 0,1 0 0 0 0,0 0 0 0 0,-1 1-1 0 0,2-1 1 0 0,-1 1 0 0 0,7-4-1 0 0,-8 6-20 0 0,-1 0 0 0 0,1 0-1 0 0,0 1 1 0 0,0 0 0 0 0,0 0-1 0 0,0 0 1 0 0,1 0 0 0 0,-1 0-1 0 0,0 1 1 0 0,0 0 0 0 0,0 0-1 0 0,0 0 1 0 0,1 0 0 0 0,-1 1-1 0 0,0-1 1 0 0,0 1 0 0 0,0 0-1 0 0,0 1 1 0 0,0-1 0 0 0,0 1-1 0 0,7 3 1 0 0,-5-2-137 0 0,0 0 1 0 0,-1 1-1 0 0,0 0 1 0 0,1 0-1 0 0,-1 0 0 0 0,-1 0 1 0 0,1 1-1 0 0,-1 0 1 0 0,1 0-1 0 0,-2 0 1 0 0,1 0-1 0 0,0 1 0 0 0,-1-1 1 0 0,3 8-1 0 0,-4-8 106 0 0,0 1 0 0 0,-1-1 0 0 0,0 0 0 0 0,0 1-1 0 0,0-1 1 0 0,-1 1 0 0 0,0 0 0 0 0,0-1 0 0 0,0 1 0 0 0,0-1-1 0 0,-1 1 1 0 0,0-1 0 0 0,0 1 0 0 0,-1-1 0 0 0,0 0 0 0 0,-4 10 0 0 0,-17 30-169 0 0,-3-2 1 0 0,-2-1-1 0 0,-51 61 1 0 0,66-87 260 0 0,-31 37 420 0 0,-67 59 0 0 0,-1-12 4208 0 0,122-105-4091 0 0,1-1 1 0 0,-1 2-1 0 0,1-1 1 0 0,16-3-1 0 0,-1 0-583 0 0,45-6 0 0 0,-60 13 38 0 0,1 1-1 0 0,0 0 0 0 0,-1 1 0 0 0,1 0 0 0 0,0 1 0 0 0,-1 0 0 0 0,0 1 0 0 0,1 0 0 0 0,-1 1 1 0 0,-1 1-1 0 0,1-1 0 0 0,18 12 0 0 0,4 5-105 0 0,-2 1 0 0 0,44 40 0 0 0,60 66-130 0 0,52 45-4366 0 0,-185-172 4410 0 0,32 21-2589 0 0,-33-22 2363 0 0,0 1 1 0 0,1 0-1 0 0,-1-1 0 0 0,1 1 1 0 0,0-1-1 0 0,-1 0 1 0 0,1 1-1 0 0,-1-1 0 0 0,1 0 1 0 0,0 0-1 0 0,-1 0 0 0 0,1 0 1 0 0,-1 0-1 0 0,1-1 0 0 0,-1 1 1 0 0,1 0-1 0 0,0-1 0 0 0,-1 1 1 0 0,1-1-1 0 0,-1 0 1 0 0,0 1-1 0 0,3-2 0 0 0,5-6-3974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8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19212 0 0,'1'10'689'0'0,"0"0"0"0"0,1 0-1 0 0,0 0 1 0 0,7 17 0 0 0,2 11-616 0 0,50 313 150 0 0,-28-146-1148 0 0,24 209-2131 0 0,-54-383 2292 0 0,-2-21 461 0 0,1 1 1 0 0,-2-1-1 0 0,1 1 0 0 0,-2-1 1 0 0,1 1-1 0 0,-4 16 1 0 0,4-27 222 0 0,0 1 0 0 0,0-1 1 0 0,0 0-1 0 0,0 1 0 0 0,0-1 1 0 0,0 0-1 0 0,0 1 0 0 0,0-1 1 0 0,-1 0-1 0 0,1 1 0 0 0,0-1 0 0 0,0 0 1 0 0,0 0-1 0 0,0 1 0 0 0,-1-1 1 0 0,1 0-1 0 0,0 1 0 0 0,0-1 1 0 0,0 0-1 0 0,-1 0 0 0 0,1 0 1 0 0,0 1-1 0 0,0-1 0 0 0,-1 0 1 0 0,1 0-1 0 0,0 0 0 0 0,-1 0 0 0 0,1 1 1 0 0,0-1-1 0 0,-1 0 0 0 0,1 0 1 0 0,0 0-1 0 0,-1 0 0 0 0,1 0 1 0 0,0 0-1 0 0,-1 0 0 0 0,1 0 1 0 0,-11-10-2543 0 0,-4-19-1658 0 0,8 11 610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8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18556 0 0,'5'1'4257'0'0,"27"-1"-3660"0"0,-15-2-448 0 0,0 0-1 0 0,0-2 0 0 0,0 0 0 0 0,-1-1 0 0 0,1-1 1 0 0,17-8-1 0 0,94-55-201 0 0,-74 37-61 0 0,146-88-3357 0 0,-167 100-483 0 0,55-23 0 0 0,-44 23-1908 0 0,-26 11 1118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10578 0 0,'-2'10'1082'0'0,"1"0"0"0"0,0 0-1 0 0,1 20 1 0 0,12 63 272 0 0,-7-63-576 0 0,5 37 138 0 0,11 76 8 0 0,51 178 1 0 0,-62-276-1082 0 0,-8-33-115 0 0,1 0 1 0 0,0 0-1 0 0,1 0 0 0 0,0-1 0 0 0,9 19 1 0 0,-8-24-2167 0 0,-4-8 487 0 0,-6-19-809 0 0,-11-31-411 0 0,-27-103-4632 0 0,36 129 7954 0 0,4 11-115 0 0,1 0 1 0 0,0 0 0 0 0,1-1-1 0 0,2-16 1 0 0,-1 17 990 0 0,2 0-1 0 0,3-17 1 0 0,-4 30-742 0 0,0 1 0 0 0,-1-1 1 0 0,1 0-1 0 0,0 0 0 0 0,0 0 0 0 0,0 0 0 0 0,0 1 1 0 0,0-1-1 0 0,1 0 0 0 0,-1 1 0 0 0,0-1 1 0 0,1 1-1 0 0,-1-1 0 0 0,1 1 0 0 0,0 0 0 0 0,-1 0 1 0 0,1 0-1 0 0,0 0 0 0 0,0 0 0 0 0,0 0 0 0 0,-1 0 1 0 0,1 0-1 0 0,0 1 0 0 0,0-1 0 0 0,0 1 0 0 0,0 0 1 0 0,0-1-1 0 0,4 1 0 0 0,6 0 735 0 0,0 0-1 0 0,0 0 1 0 0,21 5 0 0 0,-14-3-355 0 0,15 3 66 0 0,-1-2 0 0 0,50-3 1 0 0,-72-1-715 0 0,-1 0 1 0 0,1-1-1 0 0,-1 0 1 0 0,1 0-1 0 0,-1-1 0 0 0,0-1 1 0 0,0 0-1 0 0,0 0 1 0 0,0-1-1 0 0,-1 0 1 0 0,16-12-1 0 0,-15 8-318 0 0,0 1 1 0 0,-1-1-1 0 0,0-1 1 0 0,0 0-1 0 0,-1 0 1 0 0,-1-1-1 0 0,0 1 1 0 0,11-23-1 0 0,-8 10-2145 0 0,-2-2 0 0 0,0 1 0 0 0,7-38 0 0 0,-10 35-1909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5705 0 0,'-1'2'543'0'0,"0"-1"-1"0"0,0 0 1 0 0,0 1 0 0 0,0-1-1 0 0,1 0 1 0 0,-1 1 0 0 0,1-1-1 0 0,-1 1 1 0 0,1-1-1 0 0,-1 1 1 0 0,1-1 0 0 0,0 1-1 0 0,-1 0 1 0 0,1-1 0 0 0,0 1-1 0 0,1 2 1 0 0,4 30 710 0 0,-2-16-462 0 0,2 12-362 0 0,2-1-1 0 0,14 40 0 0 0,3 10-10 0 0,-19-61-328 0 0,60 282 809 0 0,-57-247-1044 0 0,19 59 1 0 0,-17-80-2825 0 0,19 42 1 0 0,-13-50-2625 0 0,-8-18 387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39 17132 0 0,'-10'33'4254'0'0,"1"18"-3137"0"0,6-32-1239 0 0,-8 33-1 0 0,-4 2-396 0 0,-15 113-1 0 0,13 21-678 0 0,16-162 1105 0 0,2-1 0 0 0,0 0 1 0 0,2 1-1 0 0,1-1 0 0 0,9 34 0 0 0,-9-47 136 0 0,0 0 0 0 0,1-1 0 0 0,0 1-1 0 0,1-1 1 0 0,0-1 0 0 0,1 1 0 0 0,0-1 0 0 0,1 0 0 0 0,0 0-1 0 0,12 11 1 0 0,-13-16 80 0 0,-1 0 0 0 0,1 0 0 0 0,0 0 0 0 0,0-1 0 0 0,1 0 0 0 0,-1 0 0 0 0,1-1 0 0 0,0 0 0 0 0,0 0 0 0 0,0-1 0 0 0,0 0 0 0 0,0 0 0 0 0,0-1 0 0 0,1 0 0 0 0,-1-1 0 0 0,12 0 0 0 0,-1-2 54 0 0,-1 0 1 0 0,1-2-1 0 0,0 0 0 0 0,-1-1 1 0 0,0-1-1 0 0,0 0 0 0 0,-1-1 1 0 0,1-1-1 0 0,-2-1 0 0 0,1-1 0 0 0,-1 0 1 0 0,-1-1-1 0 0,21-18 0 0 0,-21 15-55 0 0,-1-1 0 0 0,0 0 0 0 0,-1 0-1 0 0,-1-2 1 0 0,0 0 0 0 0,-1 0 0 0 0,-1-1-1 0 0,-1 0 1 0 0,0 0 0 0 0,-1-1-1 0 0,-2 0 1 0 0,7-27 0 0 0,-9 22 11 0 0,0-1 1 0 0,-2 1 0 0 0,-1-1-1 0 0,-1 1 1 0 0,-1-1-1 0 0,-9-47 1 0 0,4 42-74 0 0,-2 0 0 0 0,-1 1 0 0 0,-1 1 0 0 0,-1-1 0 0 0,-18-32 0 0 0,22 49-75 0 0,-1 0 1 0 0,0 0 0 0 0,-1 0-1 0 0,0 1 1 0 0,0 0-1 0 0,-2 1 1 0 0,1 0 0 0 0,-1 1-1 0 0,0 0 1 0 0,-1 0-1 0 0,0 1 1 0 0,0 1-1 0 0,-1 0 1 0 0,0 1 0 0 0,0 0-1 0 0,-1 1 1 0 0,0 1-1 0 0,1 0 1 0 0,-1 1 0 0 0,-24-3-1 0 0,9 2-218 0 0,0 1-1 0 0,-46 2 1 0 0,63 2-46 0 0,1 0 1 0 0,-1 1-1 0 0,0 1 0 0 0,1 0 1 0 0,0 0-1 0 0,-1 1 1 0 0,1 0-1 0 0,1 1 1 0 0,-15 8-1 0 0,6-1-1538 0 0,-23 18 1 0 0,15-3-2122 0 0,24-23 2644 0 0,1-1 1 0 0,-1 1-1 0 0,0 0 0 0 0,1 0 1 0 0,-3 8-1 0 0,3-1-4217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3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15011 0 0,'-10'50'7175'0'0,"0"26"-7237"0"0,3-23 263 0 0,-14 72-633 0 0,8-52-123 0 0,-7 116 0 0 0,19-146 363 0 0,1-1 1 0 0,3 1-1 0 0,1-1 0 0 0,11 46 1 0 0,-12-74 277 0 0,1 0 1 0 0,0-1-1 0 0,1 0 1 0 0,0 0-1 0 0,1 0 1 0 0,1 0-1 0 0,0-1 1 0 0,0 0-1 0 0,1-1 1 0 0,1 0-1 0 0,0 0 1 0 0,0-1-1 0 0,1 0 1 0 0,1 0-1 0 0,0-1 1 0 0,16 10-1 0 0,-19-14 1 0 0,0-1-1 0 0,1 0 0 0 0,0 0 0 0 0,0-1 1 0 0,0 0-1 0 0,0 0 0 0 0,0-1 1 0 0,1-1-1 0 0,-1 0 0 0 0,1 0 0 0 0,-1 0 1 0 0,1-2-1 0 0,-1 1 0 0 0,1-1 1 0 0,-1 0-1 0 0,1-1 0 0 0,-1 0 1 0 0,0 0-1 0 0,0-1 0 0 0,0-1 0 0 0,0 1 1 0 0,-1-1-1 0 0,1-1 0 0 0,-1 0 1 0 0,0 0-1 0 0,0 0 0 0 0,-1-1 0 0 0,1 0 1 0 0,-1-1-1 0 0,-1 1 0 0 0,1-2 1 0 0,-1 1-1 0 0,0 0 0 0 0,-1-1 1 0 0,0 0-1 0 0,0-1 0 0 0,-1 1 0 0 0,0-1 1 0 0,0 1-1 0 0,3-14 0 0 0,-4 8-58 0 0,0-1-1 0 0,-1 1 0 0 0,-1-1 0 0 0,0 1 1 0 0,-1-1-1 0 0,-1 1 0 0 0,0-1 1 0 0,-1 1-1 0 0,-6-27 0 0 0,2 23-67 0 0,1 1 1 0 0,-2-1-1 0 0,-1 1 0 0 0,0 1 0 0 0,-1-1 1 0 0,0 1-1 0 0,-16-18 0 0 0,18 26 16 0 0,0 0 1 0 0,-1 0-1 0 0,0 1 0 0 0,-1 0 1 0 0,1 1-1 0 0,-1 0 0 0 0,0 0 1 0 0,-1 1-1 0 0,0 0 1 0 0,1 1-1 0 0,-1 0 0 0 0,-13-4 1 0 0,6 4-24 0 0,1 1 1 0 0,-1 0 0 0 0,1 1 0 0 0,-1 1-1 0 0,0 0 1 0 0,1 1 0 0 0,-23 3-1 0 0,31-1-26 0 0,-1-1 0 0 0,0 2 0 0 0,1-1 0 0 0,0 1 0 0 0,0 0 0 0 0,-10 6 0 0 0,15-7 36 0 0,0-1 0 0 0,-1 1 0 0 0,1 0 0 0 0,0 0 0 0 0,1 1 0 0 0,-1-1 0 0 0,0 0 0 0 0,1 1 0 0 0,-1 0 0 0 0,1 0 0 0 0,0 0 0 0 0,0 0 0 0 0,0 0 0 0 0,0 0 0 0 0,0 0 0 0 0,1 0 0 0 0,-2 6 0 0 0,3-8 35 0 0,0 0 0 0 0,0 0 0 0 0,0 1 0 0 0,0-1 0 0 0,0 0 0 0 0,0 0 0 0 0,0 0 1 0 0,1 0-1 0 0,-1 1 0 0 0,1-1 0 0 0,-1 0 0 0 0,1 0 0 0 0,-1 0 0 0 0,1 0 0 0 0,-1 0 0 0 0,1 0 0 0 0,0 0 0 0 0,0 0 0 0 0,-1-1 0 0 0,1 1 1 0 0,0 0-1 0 0,0 0 0 0 0,0 0 0 0 0,0-1 0 0 0,0 1 0 0 0,0-1 0 0 0,0 1 0 0 0,0-1 0 0 0,0 1 0 0 0,0-1 0 0 0,0 1 0 0 0,2-1 0 0 0,39 10 318 0 0,-40-10-304 0 0,23 2 165 0 0,-1-1-1 0 0,0-1 1 0 0,1 0-1 0 0,41-8 1 0 0,97-29 191 0 0,-116 25-293 0 0,81-20 103 0 0,97-23 297 0 0,-219 53-455 0 0,1 1 0 0 0,-1 0-1 0 0,0 1 1 0 0,1 0 0 0 0,-1 0 0 0 0,0 0 0 0 0,0 0-1 0 0,1 1 1 0 0,-1 0 0 0 0,11 4 0 0 0,-14-4-1 0 0,1 1-1 0 0,-1 0 1 0 0,0-1 0 0 0,0 1 0 0 0,0 0 0 0 0,0 1 0 0 0,0-1 0 0 0,-1 0-1 0 0,1 1 1 0 0,-1 0 0 0 0,1-1 0 0 0,-1 1 0 0 0,0 0 0 0 0,0 0 0 0 0,0 0-1 0 0,-1 1 1 0 0,1-1 0 0 0,-1 0 0 0 0,3 7 0 0 0,-1 4-20 0 0,0-1-1 0 0,-1 1 1 0 0,0-1 0 0 0,-1 1 0 0 0,-1 0-1 0 0,-2 24 1 0 0,-19 81 78 0 0,9-63-174 0 0,7-32 64 0 0,2 1 1 0 0,0 26-1 0 0,3-40 25 0 0,0 0-1 0 0,1 0 0 0 0,0-1 0 0 0,1 1 0 0 0,0 0 0 0 0,1-1 0 0 0,4 12 0 0 0,-7-20-17 0 0,1 0 0 0 0,0 0-1 0 0,0 0 1 0 0,0-1 0 0 0,0 1-1 0 0,0 0 1 0 0,0 0-1 0 0,0-1 1 0 0,0 1 0 0 0,1-1-1 0 0,-1 1 1 0 0,0-1 0 0 0,1 1-1 0 0,0-1 1 0 0,-1 0 0 0 0,1 0-1 0 0,0 0 1 0 0,-1 0-1 0 0,1 0 1 0 0,3 1 0 0 0,-3-2-98 0 0,-1 0 0 0 0,1 0-1 0 0,0 0 1 0 0,0 0 0 0 0,0 0 0 0 0,-1-1 0 0 0,1 1 0 0 0,0-1 0 0 0,0 1 0 0 0,-1-1 0 0 0,1 0 0 0 0,-1 1 0 0 0,1-1 0 0 0,0 0 0 0 0,-1 0-1 0 0,1 0 1 0 0,-1 0 0 0 0,2-2 0 0 0,3-3-792 0 0,0-1-1 0 0,0 1 1 0 0,0-1-1 0 0,-1 0 1 0 0,0-1-1 0 0,-1 1 0 0 0,8-16 1 0 0,-2-4-2976 0 0,1-3-3129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4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18124 0 0,'-8'28'3865'0'0,"5"19"-3322"0"0,1-6-306 0 0,-13 51-161 0 0,-14 158-1367 0 0,29-214 996 0 0,1 0-1 0 0,1 0 1 0 0,10 45 0 0 0,-8-60 226 0 0,2-1 1 0 0,0 0 0 0 0,1 0 0 0 0,1 0 0 0 0,0 0 0 0 0,23 34 0 0 0,-26-47 200 0 0,1 0-1 0 0,0 0 0 0 0,1 0 0 0 0,-1-1 1 0 0,1-1-1 0 0,0 1 0 0 0,1-1 1 0 0,-1 0-1 0 0,1 0 0 0 0,0-1 0 0 0,0 0 1 0 0,1-1-1 0 0,-1 0 0 0 0,1 0 1 0 0,0-1-1 0 0,-1 0 0 0 0,17 2 1 0 0,-16-3 66 0 0,1 0 1 0 0,0-1-1 0 0,0-1 1 0 0,0 1 0 0 0,-1-1-1 0 0,1-1 1 0 0,0 0 0 0 0,-1 0-1 0 0,1-1 1 0 0,-1 0-1 0 0,0-1 1 0 0,0 0 0 0 0,0 0-1 0 0,-1-1 1 0 0,1 0 0 0 0,8-8-1 0 0,-4 1-76 0 0,0 0 0 0 0,-1-2 0 0 0,-1 1 0 0 0,0-1-1 0 0,-1-1 1 0 0,0 0 0 0 0,-1 0 0 0 0,-1-1 0 0 0,-1 0 0 0 0,0-1 0 0 0,-1 0-1 0 0,-1 0 1 0 0,0 0 0 0 0,-1 0 0 0 0,-1-1 0 0 0,1-31 0 0 0,-3 23-93 0 0,-1 1 0 0 0,-2-1 1 0 0,0 1-1 0 0,-2 0 0 0 0,0 0 1 0 0,-2 0-1 0 0,-1 0 0 0 0,-1 1 0 0 0,-1 0 1 0 0,-1 1-1 0 0,-16-28 0 0 0,19 40-44 0 0,-1 0-1 0 0,0 1 1 0 0,0-1 0 0 0,-1 2-1 0 0,-1-1 1 0 0,0 1-1 0 0,0 1 1 0 0,0 0-1 0 0,-1 0 1 0 0,0 1-1 0 0,-1 1 1 0 0,-18-9-1 0 0,14 9-208 0 0,0 0-1 0 0,-1 1 0 0 0,0 1 0 0 0,0 0 1 0 0,-1 1-1 0 0,1 1 0 0 0,0 1 0 0 0,-1 0 1 0 0,-18 2-1 0 0,27 0-401 0 0,0 1 1 0 0,1-1-1 0 0,-1 1 0 0 0,-13 6 1 0 0,-5 6-3161 0 0,24-12 2853 0 0,1 0 0 0 0,0 0 0 0 0,-1 0-1 0 0,1 0 1 0 0,0 0 0 0 0,0 1 0 0 0,-2 2 0 0 0,-1 5-5514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40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141 200 17444 0 0,'6'91'2539'0'0,"-12"122"-2316"0"0,-5-114-1445 0 0,-5 0 1 0 0,-33 109-1 0 0,47-200 1062 0 0,1-2 152 0 0,-15 48-227 0 0,14-50 293 0 0,1-1 0 0 0,0 0 0 0 0,-1 0 0 0 0,1 0 0 0 0,-1 0 0 0 0,0 0 1 0 0,0-1-1 0 0,0 1 0 0 0,0 0 0 0 0,-1-1 0 0 0,1 1 0 0 0,-1-1 0 0 0,-4 3 1 0 0,7-5-17 0 0,-1 0-1 0 0,1 0 1 0 0,0 1 0 0 0,-1-1 0 0 0,1 0 0 0 0,0 0 0 0 0,-1 0 0 0 0,1 0 0 0 0,0 0-1 0 0,-1-1 1 0 0,1 1 0 0 0,0 0 0 0 0,-1 0 0 0 0,1 0 0 0 0,0 0 0 0 0,-1 0 0 0 0,1 0-1 0 0,0-1 1 0 0,-1 1 0 0 0,1 0 0 0 0,0 0 0 0 0,0 0 0 0 0,-1-1 0 0 0,1 1 0 0 0,0 0 0 0 0,0 0-1 0 0,-1-1 1 0 0,1 1 0 0 0,0 0 0 0 0,0 0 0 0 0,0-1 0 0 0,-1 1 0 0 0,1 0 0 0 0,0-1-1 0 0,0 1 1 0 0,0 0 0 0 0,0-1 0 0 0,0 1 0 0 0,0 0 0 0 0,0-1 0 0 0,0 1 0 0 0,0 0 0 0 0,0-1-1 0 0,0 1 1 0 0,0 0 0 0 0,0-1 0 0 0,0 1 0 0 0,0 0 0 0 0,0-1 0 0 0,0-23 840 0 0,1 20-671 0 0,-5-210 418 0 0,5 82-554 0 0,-2 45-111 0 0,20-151-1 0 0,-18 231 82 0 0,7-29-22 0 0,-8 35-17 0 0,1-1 1 0 0,-1 1-1 0 0,1 0 1 0 0,-1-1-1 0 0,1 1 0 0 0,-1 0 1 0 0,1 0-1 0 0,0 0 1 0 0,0 0-1 0 0,0-1 1 0 0,0 1-1 0 0,0 0 0 0 0,0 1 1 0 0,0-1-1 0 0,0 0 1 0 0,0 0-1 0 0,0 0 1 0 0,0 0-1 0 0,0 1 1 0 0,1-1-1 0 0,-1 1 0 0 0,2-1 1 0 0,-2 1-6 0 0,1 0-1 0 0,-1 0 1 0 0,1 0 0 0 0,-1 1 0 0 0,1-1 0 0 0,-1 1-1 0 0,1-1 1 0 0,-1 1 0 0 0,1-1 0 0 0,-1 1 0 0 0,0 0-1 0 0,0 0 1 0 0,1 0 0 0 0,-1 0 0 0 0,0 0 0 0 0,0 0-1 0 0,1 1 1 0 0,21 23-61 0 0,-18-18 42 0 0,24 26-15 0 0,159 171-147 0 0,-163-181 161 0 0,1-2-1 0 0,1 0 0 0 0,0-2 1 0 0,2-1-1 0 0,0-1 1 0 0,40 16-1 0 0,-25-15 6 0 0,2-2 0 0 0,52 12 0 0 0,-83-24 127 0 0,-1-2 0 0 0,1 1 0 0 0,0-2 0 0 0,0 0 0 0 0,0-1 0 0 0,0-1-1 0 0,0 0 1 0 0,-1 0 0 0 0,1-2 0 0 0,0 0 0 0 0,17-6 0 0 0,-26 6-15 0 0,0 1-1 0 0,-1-1 1 0 0,1 0 0 0 0,0-1 0 0 0,-1 1 0 0 0,0-1 0 0 0,0 0 0 0 0,0-1 0 0 0,-1 1 0 0 0,1-1 0 0 0,6-10-1 0 0,-6 7 38 0 0,0 0 0 0 0,0-1 0 0 0,-2 0 0 0 0,1 1 0 0 0,-1-1 0 0 0,0-1 0 0 0,2-11 0 0 0,-1-11 163 0 0,-1 0 1 0 0,-2 0-1 0 0,-4-56 1 0 0,1 68-292 0 0,-13-158 140 0 0,-3 61-2469 0 0,12 68-1268 0 0,7 17-2729 0 0,2 17-160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35 192 14403 0 0,'0'3'1572'0'0,"1"0"-1339"0"0,-1 1-1 0 0,1-1 1 0 0,-1 1-1 0 0,0 0 1 0 0,0-1-1 0 0,-1 5 0 0 0,-11 50 4 0 0,2 1 0 0 0,3 0 0 0 0,1 83 0 0 0,6-101-258 0 0,3 0 1 0 0,1 0-1 0 0,3 0 0 0 0,0-1 1 0 0,25 71-1 0 0,-28-100 122 0 0,0-1 0 0 0,1 0 0 0 0,0 0 0 0 0,1-1 1 0 0,0 0-1 0 0,1 1 0 0 0,-1-2 0 0 0,2 1 0 0 0,-1-1 0 0 0,1 0 0 0 0,1-1 0 0 0,-1 0 1 0 0,1 0-1 0 0,14 7 0 0 0,-10-7 189 0 0,0-1 1 0 0,1 0-1 0 0,0-1 1 0 0,0-1-1 0 0,0 0 1 0 0,1-1-1 0 0,0-1 1 0 0,-1 0-1 0 0,1-1 1 0 0,20-1-1 0 0,-8-1-96 0 0,-1-2 0 0 0,1-1-1 0 0,-1-1 1 0 0,0-1 0 0 0,0-2 0 0 0,0 0-1 0 0,-1-2 1 0 0,-1-1 0 0 0,0-1 0 0 0,0 0-1 0 0,-1-2 1 0 0,-1-1 0 0 0,0-1 0 0 0,23-22-1 0 0,-25 20-9 0 0,0-2 1 0 0,-2 0-1 0 0,0-2 0 0 0,-1 0 0 0 0,-1 0 0 0 0,-2-2 1 0 0,0 0-1 0 0,-1 0 0 0 0,-2-1 0 0 0,0-1 0 0 0,-2 0 1 0 0,-1 0-1 0 0,9-48 0 0 0,-13 41-1023 0 0,0-43 0 0 0,-4 50-499 0 0,-2 0 0 0 0,0 0-1 0 0,-2 0 1 0 0,-9-34 0 0 0,9 45 694 0 0,0 1 0 0 0,-1 0 0 0 0,-1 0 1 0 0,0 1-1 0 0,-1 0 0 0 0,-1 0 0 0 0,0 0 0 0 0,0 1 0 0 0,-1 0 0 0 0,-1 1 0 0 0,0 0 1 0 0,0 0-1 0 0,-1 1 0 0 0,-1 0 0 0 0,1 1 0 0 0,-18-10 0 0 0,8 8-5213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4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115 240 20116 0 0,'1'25'821'0'0,"2"0"-1"0"0,8 38 1 0 0,3 25-810 0 0,-11-21-241 0 0,-4 1 0 0 0,-2-1 0 0 0,-3 0 0 0 0,-3 0 0 0 0,-19 69 0 0 0,-29 66-2471 0 0,53-190 2683 0 0,-1-1 0 0 0,-1 0 0 0 0,-6 11 0 0 0,-3 5 906 0 0,14-58 1439 0 0,8-73-1396 0 0,22-238-652 0 0,-11 197-345 0 0,11-82 137 0 0,-18 168-25 0 0,32-102 0 0 0,-39 151-11 0 0,0 1 0 0 0,0-1 0 0 0,1 0 0 0 0,0 1 0 0 0,1 0 0 0 0,0 0 0 0 0,0 1 0 0 0,1 0 0 0 0,15-15 0 0 0,-20 21-34 0 0,1-1 0 0 0,1 1-1 0 0,-1 0 1 0 0,0 0 0 0 0,0 0-1 0 0,1 0 1 0 0,-1 1 0 0 0,1-1 0 0 0,-1 1-1 0 0,1 0 1 0 0,0 0 0 0 0,0 0-1 0 0,-1 0 1 0 0,1 1 0 0 0,0 0 0 0 0,0-1-1 0 0,0 1 1 0 0,-1 1 0 0 0,1-1-1 0 0,0 1 1 0 0,0-1 0 0 0,0 1 0 0 0,-1 0-1 0 0,1 0 1 0 0,0 1 0 0 0,-1-1-1 0 0,1 1 1 0 0,-1 0 0 0 0,0 0 0 0 0,5 3-1 0 0,6 6-32 0 0,1 1 0 0 0,-2 0 0 0 0,1 1 0 0 0,-2 1 0 0 0,0 0 0 0 0,16 25 0 0 0,52 101-115 0 0,-60-102 72 0 0,107 226-170 0 0,36 65 89 0 0,-68-145-133 0 0,-47-57-3798 0 0,-45-112 2582 0 0,-3-10-1288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4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19756 0 0,'64'4'3505'0'0,"-45"-1"-3413"0"0,0-2 1 0 0,29-1-1 0 0,17-8-47 0 0,0-2 0 0 0,-1-4-1 0 0,91-31 1 0 0,-105 26-1451 0 0,0-2 0 0 0,74-43 0 0 0,16-24-10345 0 0,-105 64 6123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10:27:41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14643 0 0,'29'95'6595'0'0,"7"32"-6068"0"0,47 254 183 0 0,-72-333-638 0 0,48 166-9 0 0,-51-192 135 0 0,1-1 0 0 0,1 0-1 0 0,0 0 1 0 0,2-1 0 0 0,0-1-1 0 0,2 0 1 0 0,22 26 0 0 0,-30-39-113 0 0,0 0 1 0 0,1 0-1 0 0,0-1 1 0 0,0 0 0 0 0,0 0-1 0 0,0 0 1 0 0,1-1-1 0 0,0 0 1 0 0,0-1-1 0 0,0 0 1 0 0,0 0-1 0 0,0 0 1 0 0,1-1-1 0 0,-1-1 1 0 0,1 1-1 0 0,-1-1 1 0 0,12-1 0 0 0,-9 0-122 0 0,0-1 1 0 0,0-1 0 0 0,0 0 0 0 0,-1-1 0 0 0,1 0 0 0 0,-1 0 0 0 0,0-1 0 0 0,0-1 0 0 0,0 1 0 0 0,-1-2 0 0 0,1 1 0 0 0,-1-1 0 0 0,13-12 0 0 0,-3 1-718 0 0,-1-1 0 0 0,-1 0-1 0 0,22-33 1 0 0,13-27-4725 0 0,-17 13-3822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4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17580 0 0,'13'22'2159'0'0,"-10"-16"-1846"0"0,0-1 0 0 0,0 1 0 0 0,0-1 1 0 0,0 1-1 0 0,2 10 0 0 0,6 38 195 0 0,9 89 0 0 0,-10 59 608 0 0,-7-126-984 0 0,3 45-281 0 0,2 16-630 0 0,-12 160 0 0 0,2-281 235 0 0,-1 66-2173 0 0,3-73 1773 0 0,0-1-1 0 0,1 0 0 0 0,0 0 0 0 0,1 0 0 0 0,0 0 0 0 0,0 0 1 0 0,6 14-1 0 0,1-9-4378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0 18580 0 0,'-7'22'1700'0'0,"-8"0"-1227"0"0,-21 23-1 0 0,0 0-494 0 0,10-8 4 0 0,1 1-1 0 0,3 1 1 0 0,0 1-1 0 0,3 1 1 0 0,1 1-1 0 0,3 1 1 0 0,-13 52-1 0 0,21-68-5 0 0,2 1 0 0 0,1-1 0 0 0,2 1-1 0 0,0 0 1 0 0,2-1 0 0 0,1 1 0 0 0,1 0 0 0 0,2-1-1 0 0,0 1 1 0 0,2-1 0 0 0,1 0 0 0 0,20 51-1 0 0,-20-64-45 0 0,1 0 0 0 0,0-1 0 0 0,1 1 0 0 0,1-2 0 0 0,0 0 0 0 0,0 0 0 0 0,1 0-1 0 0,0-1 1 0 0,1-1 0 0 0,1 0 0 0 0,-1-1 0 0 0,2 0 0 0 0,-1-1 0 0 0,1-1 0 0 0,0 0 0 0 0,24 8-1 0 0,-19-9-62 0 0,0 0 0 0 0,0-2 0 0 0,0 0 1 0 0,0-1-1 0 0,1-1 0 0 0,0-1 0 0 0,-1-1 0 0 0,1-1 0 0 0,-1 0 0 0 0,1-1 0 0 0,-1-2 0 0 0,38-10 0 0 0,-45 10-311 0 0,0-1 0 0 0,0-1 0 0 0,-1 0-1 0 0,0 0 1 0 0,0-1 0 0 0,-1-1 0 0 0,13-10 0 0 0,-14 9-668 0 0,0 0 0 0 0,-1 0-1 0 0,0-1 1 0 0,9-13 0 0 0,-1-6-3697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12715 0 0,'5'-4'632'0'0,"1"0"0"0"0,-1 0 1 0 0,1 0-1 0 0,0 1 0 0 0,-1 0 1 0 0,2 0-1 0 0,-1 1 0 0 0,0-1 0 0 0,11-1 1 0 0,1 0 179 0 0,0 1 0 0 0,23-2 0 0 0,-33 5-732 0 0,-1 0 0 0 0,1 0 0 0 0,-1 1 1 0 0,1 0-1 0 0,-1 0 0 0 0,0 1 0 0 0,1 0 0 0 0,-1 0 1 0 0,0 0-1 0 0,0 1 0 0 0,0 1 0 0 0,-1-1 0 0 0,12 8 1 0 0,-14-8-68 0 0,0 0 1 0 0,0 1-1 0 0,-1-1 1 0 0,1 1-1 0 0,-1-1 1 0 0,0 1-1 0 0,0 0 1 0 0,0 0-1 0 0,-1 1 1 0 0,1-1-1 0 0,-1 0 1 0 0,0 1-1 0 0,0-1 1 0 0,-1 1 0 0 0,1 0-1 0 0,-1 0 1 0 0,0 0-1 0 0,-1 0 1 0 0,1-1-1 0 0,-1 1 1 0 0,0 8-1 0 0,-1-2-122 0 0,-1 1 0 0 0,0-1 0 0 0,-1 1 0 0 0,0-1 0 0 0,-1 0 0 0 0,0 0 0 0 0,-1-1 0 0 0,-10 18 0 0 0,-7 6-3352 0 0,-31 37 1 0 0,26-37-2037 0 0,10-10-637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14635 0 0,'-5'0'284'0'0,"-1"1"-1"0"0,0 0 1 0 0,1 0-1 0 0,-1 0 1 0 0,0 1 0 0 0,1-1-1 0 0,0 1 1 0 0,-9 5-1 0 0,-40 26-6 0 0,21-12-43 0 0,11-7-221 0 0,2 0-1 0 0,0 1 0 0 0,0 2 1 0 0,2-1-1 0 0,-32 38 0 0 0,38-39-21 0 0,0 1 0 0 0,1 1-1 0 0,0 0 1 0 0,2 0-1 0 0,0 1 1 0 0,1 0 0 0 0,-12 38-1 0 0,18-49-10 0 0,1 1-1 0 0,0 0 1 0 0,0-1 0 0 0,0 1-1 0 0,1 0 1 0 0,0-1 0 0 0,0 1-1 0 0,1 0 1 0 0,0 0 0 0 0,2 9-1 0 0,-1-13-10 0 0,-1-1-1 0 0,0 1 0 0 0,1-1 1 0 0,0 0-1 0 0,0 0 1 0 0,0 0-1 0 0,0 0 1 0 0,0 0-1 0 0,0 0 1 0 0,1 0-1 0 0,-1-1 0 0 0,1 1 1 0 0,0-1-1 0 0,0 0 1 0 0,0 1-1 0 0,0-2 1 0 0,0 1-1 0 0,1 0 0 0 0,-1-1 1 0 0,0 1-1 0 0,1-1 1 0 0,-1 0-1 0 0,7 1 1 0 0,7 1-98 0 0,-1-1 0 0 0,1-1 0 0 0,0-1 0 0 0,0 0 0 0 0,0-2 0 0 0,-1 1 1 0 0,1-2-1 0 0,-1 0 0 0 0,1-1 0 0 0,-1-1 0 0 0,0 0 0 0 0,0-2 0 0 0,17-8 1 0 0,-6 0-1150 0 0,-1 0 0 0 0,-1-2 0 0 0,0 0 0 0 0,-1-2 0 0 0,-1-1 0 0 0,30-33 1 0 0,-27 23-2169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13987 0 0,'0'0'53'0'0,"0"0"0"0"0,0 0-1 0 0,0-1 1 0 0,0 1 0 0 0,0 0 0 0 0,-1 0 0 0 0,1 0-1 0 0,0 0 1 0 0,0 0 0 0 0,0 0 0 0 0,0-1-1 0 0,0 1 1 0 0,0 0 0 0 0,0 0 0 0 0,0 0 0 0 0,0 0-1 0 0,-1-1 1 0 0,1 1 0 0 0,0 0 0 0 0,0 0 0 0 0,0 0-1 0 0,0-1 1 0 0,0 1 0 0 0,0 0 0 0 0,0 0 0 0 0,0 0-1 0 0,0 0 1 0 0,0-1 0 0 0,1 1 0 0 0,-1 0 0 0 0,0 0-1 0 0,0 0 1 0 0,0 0 0 0 0,0-1 0 0 0,0 1-1 0 0,0 0 1 0 0,0 0 0 0 0,0 0 0 0 0,0 0 0 0 0,0 0-1 0 0,1-1 1 0 0,-1 1 0 0 0,0 0 0 0 0,0 0 0 0 0,0 0-1 0 0,0 0 1 0 0,0 0 0 0 0,1 0 0 0 0,-1 0 0 0 0,0 0-1 0 0,0-1 1 0 0,0 1 0 0 0,0 0 0 0 0,1 0 0 0 0,-1 0-1 0 0,9 6 1264 0 0,7 14-459 0 0,1 0 0 0 0,0-1 0 0 0,31 26 1 0 0,-21-22-516 0 0,24 25 133 0 0,77 73 162 0 0,-99-90-586 0 0,-2 0 1 0 0,30 45-1 0 0,-43-55-50 0 0,-1 1 0 0 0,-1 1 0 0 0,0-1 0 0 0,-2 2 0 0 0,13 44 0 0 0,-20-54-27 0 0,0-1 0 0 0,-1 1 0 0 0,-1 0 0 0 0,0 0 0 0 0,-1 0 0 0 0,0 0 0 0 0,-1 0 0 0 0,-1 0 1 0 0,0 0-1 0 0,-1 0 0 0 0,-1 0 0 0 0,-5 15 0 0 0,-3 0-743 0 0,-2-2 0 0 0,0 0 0 0 0,-35 50 0 0 0,-29 18-4909 0 0,12-26-2460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38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18948 0 0,'0'0'36'0'0,"0"0"-1"0"0,-1 0 1 0 0,1 0-1 0 0,0 0 1 0 0,0 0-1 0 0,0 0 1 0 0,-1 0-1 0 0,1-1 1 0 0,0 1-1 0 0,0 0 1 0 0,0 0-1 0 0,0 0 1 0 0,-1 0-1 0 0,1 0 1 0 0,0 0-1 0 0,0-1 1 0 0,0 1-1 0 0,0 0 1 0 0,0 0-1 0 0,0 0 1 0 0,0 0-1 0 0,-1 0 1 0 0,1-1-1 0 0,0 1 1 0 0,0 0 0 0 0,0 0-1 0 0,0 0 1 0 0,0-1-1 0 0,0 1 1 0 0,0 0-1 0 0,0 0 1 0 0,0 0-1 0 0,0-1 1 0 0,0 1-1 0 0,0 0 1 0 0,0 0-1 0 0,0 0 1 0 0,0-1-1 0 0,0 1 1 0 0,0 0-1 0 0,0 0 1 0 0,0 0-1 0 0,0 0 1 0 0,1-1-1 0 0,-1 1 1 0 0,0 0-1 0 0,0 0 1 0 0,0 0-1 0 0,0 0 1 0 0,0-1-1 0 0,0 1 1 0 0,0 0 0 0 0,1 0-1 0 0,-1 0 1 0 0,0 0-1 0 0,0 0 1 0 0,0 0-1 0 0,1-1 1 0 0,-1 1 12 0 0,1 0-1 0 0,0 0 1 0 0,0 0 0 0 0,-1 1 0 0 0,1-1 0 0 0,0 0 0 0 0,-1 0 0 0 0,1 0 0 0 0,-1 0 0 0 0,1 1 0 0 0,0-1 0 0 0,-1 0-1 0 0,1 1 1 0 0,-1-1 0 0 0,1 0 0 0 0,0 1 0 0 0,0 0 0 0 0,4 6 101 0 0,-1 0 0 0 0,0 0 1 0 0,0 0-1 0 0,0 1 0 0 0,-1-1 0 0 0,0 1 0 0 0,-1 0 1 0 0,1 0-1 0 0,1 16 0 0 0,2 4-42 0 0,19 68-129 0 0,-4 2 1 0 0,14 170-1 0 0,-34-68-2464 0 0,-1-194 2042 0 0,-1-4 145 0 0,1 0 1 0 0,0 0 0 0 0,-1 0 0 0 0,1 0-1 0 0,0 0 1 0 0,1 1 0 0 0,-1-1 0 0 0,0 0-1 0 0,1 0 1 0 0,-1 0 0 0 0,1 0 0 0 0,-1 0-1 0 0,2 3 1 0 0,2-23-12659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1:2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0 11851 0 0,'-2'48'1803'0'0,"-1"-1"1"0"0,-14 63 0 0 0,-30 92 952 0 0,33-146-2576 0 0,3-20-126 0 0,-19 43-1 0 0,1-2-26 0 0,60-142-11808 0 0,-22 45 6455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38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4 344 13835 0 0,'0'-1'174'0'0,"-1"-1"0"0"0,1 1 0 0 0,-1 0 0 0 0,1 0 0 0 0,-1-1 0 0 0,1 1 0 0 0,0 0 0 0 0,0-1 0 0 0,-1 1 0 0 0,1 0 0 0 0,0-1 0 0 0,0 1 0 0 0,0 0 0 0 0,1-1 0 0 0,-1 1 0 0 0,0 0 0 0 0,0-1 0 0 0,1 1 0 0 0,-1 0 0 0 0,1-1 0 0 0,-1 1 0 0 0,1 0 0 0 0,0 0 0 0 0,-1 0 0 0 0,1-1 0 0 0,0 1 0 0 0,0 0 0 0 0,0 0 0 0 0,0 0 0 0 0,0 0 0 0 0,1-1 0 0 0,5-4 108 0 0,1 0-1 0 0,-1 0 1 0 0,12-7-1 0 0,-9 7 269 0 0,213-134 1146 0 0,-174 114-1729 0 0,1 2 1 0 0,94-31 0 0 0,-122 49-304 0 0,34-6 0 0 0,-50 11-192 0 0,0 0 1 0 0,0 0 0 0 0,0 1-1 0 0,0 0 1 0 0,0 0-1 0 0,0 1 1 0 0,-1 0-1 0 0,1 0 1 0 0,0 0 0 0 0,0 1-1 0 0,7 2 1 0 0,-5 2-2773 0 0,-2 3-2796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3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0 443 12851 0 0,'1'2'142'0'0,"-1"0"0"0"0,0-1 0 0 0,1 1 0 0 0,-1-1 0 0 0,1 1 0 0 0,0-1 1 0 0,-1 1-1 0 0,1-1 0 0 0,0 1 0 0 0,0-1 0 0 0,0 1 0 0 0,0-1 0 0 0,0 0 0 0 0,0 0 0 0 0,0 0 0 0 0,1 0 1 0 0,-1 0-1 0 0,0 0 0 0 0,1 0 0 0 0,-1 0 0 0 0,3 1 0 0 0,-1-1 19 0 0,0 0 1 0 0,1 0-1 0 0,-1-1 0 0 0,0 1 1 0 0,1-1-1 0 0,-1 0 0 0 0,0 0 1 0 0,1 0-1 0 0,-1 0 0 0 0,4-1 1 0 0,6-2 200 0 0,0 0 1 0 0,0-1 0 0 0,0 0 0 0 0,16-9 0 0 0,4-5 31 0 0,-1 0 0 0 0,39-30 0 0 0,53-52-254 0 0,-102 80-564 0 0,-1-1 0 0 0,0-1-1 0 0,34-49 1 0 0,7-30-8065 0 0,-47 72 3124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3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263 184 11843 0 0,'-1'-6'315'0'0,"0"-10"812"0"0,-1 0-1 0 0,-1 0 1 0 0,-1 0 0 0 0,-10-28-1 0 0,12 40-927 0 0,0-1 0 0 0,-1 1-1 0 0,1 0 1 0 0,-1 0 0 0 0,0 1-1 0 0,0-1 1 0 0,0 0 0 0 0,0 1-1 0 0,0 0 1 0 0,-1 0 0 0 0,0 0-1 0 0,0 0 1 0 0,0 0 0 0 0,0 1-1 0 0,0 0 1 0 0,0 0 0 0 0,0 0-1 0 0,-1 0 1 0 0,1 1 0 0 0,-1 0-1 0 0,-6-2 1 0 0,3 2-20 0 0,-1-1 0 0 0,1 1 0 0 0,0 1 0 0 0,-1 0-1 0 0,1 0 1 0 0,-1 0 0 0 0,-10 3 0 0 0,16-2-160 0 0,0 0-1 0 0,0-1 1 0 0,0 1-1 0 0,0 1 1 0 0,0-1-1 0 0,0 0 1 0 0,1 1-1 0 0,-1 0 1 0 0,1-1 0 0 0,-1 1-1 0 0,1 0 1 0 0,-1 0-1 0 0,1 1 1 0 0,0-1-1 0 0,0 0 1 0 0,0 1 0 0 0,1-1-1 0 0,-1 1 1 0 0,0-1-1 0 0,1 1 1 0 0,0 0-1 0 0,-1 0 1 0 0,0 3-1 0 0,-4 17-31 0 0,1 0 0 0 0,1 0 0 0 0,1 1-1 0 0,1-1 1 0 0,1 1 0 0 0,4 40-1 0 0,29 145-191 0 0,-20-147 191 0 0,71 296-61 0 0,-12-58-92 0 0,-54-212-1475 0 0,8 126-1 0 0,-24-187 785 0 0,1-11 138 0 0,-1 0 0 0 0,-1 1 1 0 0,0-1-1 0 0,-4 23 0 0 0,0-32-1156 0 0,-5-23-7893 0 0,5 4 6424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3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5 349 12915 0 0,'-1'-4'248'0'0,"0"0"-1"0"0,0 0 1 0 0,0 0 0 0 0,1-1 0 0 0,0 1-1 0 0,0 0 1 0 0,0 0 0 0 0,0 0 0 0 0,1 0-1 0 0,-1-1 1 0 0,1 1 0 0 0,0 0 0 0 0,0 0-1 0 0,1 0 1 0 0,-1 0 0 0 0,1 0 0 0 0,2-4-1 0 0,0 3-61 0 0,0 0 0 0 0,0 1 0 0 0,0 0 0 0 0,0 0 0 0 0,1 0-1 0 0,-1 0 1 0 0,1 1 0 0 0,0-1 0 0 0,0 1 0 0 0,1 1-1 0 0,9-5 1 0 0,130-46 484 0 0,-88 34-1704 0 0,106-51 1 0 0,-78 19-6222 0 0,-39 22 352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148 142 12259 0 0,'-18'2'1282'0'0,"0"1"0"0"0,-25 7 0 0 0,37-8-905 0 0,-1 1-1 0 0,0 0 1 0 0,0 0-1 0 0,1 0 1 0 0,0 0 0 0 0,0 1-1 0 0,0 0 1 0 0,0 1-1 0 0,-5 4 1 0 0,12-5 272 0 0,7-2-316 0 0,11 1 127 0 0,9-4-185 0 0,0-1 1 0 0,0-1 0 0 0,0-1 0 0 0,0-1 0 0 0,30-11 0 0 0,4 1-143 0 0,508-90 43 0 0,-482 91-311 0 0,202-25-2149 0 0,-282 39 963 0 0,-25 9-7892 0 0,1-4 2834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12339 0 0,'30'16'2635'0'0,"-21"-13"-2230"0"0,0-1 1 0 0,1 1-1 0 0,-1-2 1 0 0,1 0-1 0 0,-1 0 1 0 0,1 0-1 0 0,-1-1 1 0 0,13-2-1 0 0,81-16 1147 0 0,-50 8-1011 0 0,79-7 327 0 0,-75 11-1047 0 0,0-2 0 0 0,56-17 0 0 0,-104 23-810 0 0,-1-1 1 0 0,0 0-1 0 0,12-7 0 0 0,5-10-8329 0 0,-14 7 3696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0 20380 0 0,'0'1'36'0'0,"-1"0"0"0"0,1 0 0 0 0,-1 0-1 0 0,1 0 1 0 0,-1 0 0 0 0,1-1-1 0 0,-1 1 1 0 0,1 1 0 0 0,0-1 0 0 0,0 0-1 0 0,0 0 1 0 0,0 0 0 0 0,0 0-1 0 0,-1 0 1 0 0,2 0 0 0 0,-1 0 0 0 0,0 0-1 0 0,0 1 1 0 0,7 24-24 0 0,-4-16 107 0 0,6 35 377 0 0,-2 0 1 0 0,-2 1-1 0 0,-1 71 0 0 0,-19 140-182 0 0,8-179-314 0 0,-81 642-200 0 0,71-601 11 0 0,3-27-714 0 0,-14 123-6482 0 0,24-153 487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5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14827 0 0,'-1'1'223'0'0,"1"0"0"0"0,0 0-1 0 0,-1 0 1 0 0,1 0 0 0 0,0 0-1 0 0,0 0 1 0 0,0 0 0 0 0,0 0-1 0 0,0 0 1 0 0,0 0 0 0 0,0 0 0 0 0,0 0-1 0 0,0 0 1 0 0,0 0 0 0 0,1 0-1 0 0,-1 0 1 0 0,1 1 0 0 0,7 22-710 0 0,-5-17 890 0 0,16 63 531 0 0,-4 1-1 0 0,13 137 1 0 0,-15-90-813 0 0,42 350-77 0 0,-50-406-243 0 0,-4 79 0 0 0,-16-6-7563 0 0,8-98 341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6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610 782 14883 0 0,'14'-13'1700'0'0,"-11"11"-1185"0"0,0-1-1 0 0,0 1 0 0 0,0-1 0 0 0,-1 0 0 0 0,1 0 0 0 0,-1 0 0 0 0,4-7 1 0 0,-6 9-427 0 0,1-1 1 0 0,-1 1-1 0 0,0-1 1 0 0,1 1-1 0 0,-1-1 1 0 0,0 1-1 0 0,0-1 1 0 0,0 1-1 0 0,-1-1 1 0 0,1 1 0 0 0,0-1-1 0 0,0 1 1 0 0,-1-1-1 0 0,1 1 1 0 0,-1-1-1 0 0,1 1 1 0 0,-1 0-1 0 0,0-1 1 0 0,0 1 0 0 0,1 0-1 0 0,-1-1 1 0 0,0 1-1 0 0,0 0 1 0 0,-2-2-1 0 0,-3-4 38 0 0,-1 1 0 0 0,0 0 0 0 0,0 0 1 0 0,0 0-1 0 0,-1 1 0 0 0,0 0 0 0 0,0 0 0 0 0,0 1 0 0 0,-1 0 0 0 0,1 1 0 0 0,-1 0 0 0 0,-18-4 0 0 0,16 4-115 0 0,-1 1 0 0 0,0 1 0 0 0,0 0 0 0 0,0 0 1 0 0,0 1-1 0 0,1 1 0 0 0,-1 0 0 0 0,0 1 0 0 0,-19 5 0 0 0,13-1-67 0 0,0 2 0 0 0,0 0 1 0 0,1 1-1 0 0,0 1 0 0 0,1 1 0 0 0,0 0 0 0 0,1 1 1 0 0,0 1-1 0 0,-16 17 0 0 0,6-3 15 0 0,2 1 1 0 0,0 1-1 0 0,2 1 0 0 0,-17 33 0 0 0,24-38-120 0 0,2 0-1 0 0,1 1 0 0 0,-10 34 0 0 0,17-48 79 0 0,1 1 0 0 0,1 0-1 0 0,0-1 1 0 0,0 1 0 0 0,1 0-1 0 0,1 0 1 0 0,0 0 0 0 0,1 0-1 0 0,3 17 1 0 0,-3-25 50 0 0,1-1-1 0 0,-1 0 1 0 0,1 1-1 0 0,-1-1 1 0 0,1 0 0 0 0,1 0-1 0 0,-1 0 1 0 0,0 0-1 0 0,1 0 1 0 0,0 0-1 0 0,0-1 1 0 0,0 1 0 0 0,0-1-1 0 0,1 0 1 0 0,5 4-1 0 0,-3-3 24 0 0,0-1-1 0 0,1 0 1 0 0,-1 0-1 0 0,0 0 1 0 0,1-1-1 0 0,-1 0 1 0 0,1-1-1 0 0,0 1 1 0 0,11 0-1 0 0,-1-2 95 0 0,-1 0-1 0 0,1-1 1 0 0,0 0-1 0 0,-1-2 1 0 0,1 0-1 0 0,-1-1 1 0 0,30-11-1 0 0,-21 4 75 0 0,-1 0 1 0 0,0-2-1 0 0,-1-2 1 0 0,0 0-1 0 0,-1-1 0 0 0,-1 0 1 0 0,-1-2-1 0 0,0-1 0 0 0,-2-1 1 0 0,0 0-1 0 0,-1-1 0 0 0,26-43 1 0 0,-19 23 75 0 0,-3-1 0 0 0,-1-1 1 0 0,-2-1-1 0 0,-3 0 1 0 0,-1-2-1 0 0,13-72 1 0 0,-21 77-98 0 0,-2-1 0 0 0,-2 0 0 0 0,-2 1 1 0 0,-5-53-1 0 0,-3 28 104 0 0,-33-124 0 0 0,40 187-234 0 0,-4-14 82 0 0,0-1 1 0 0,-9-16-1 0 0,12 30-76 0 0,0 0-1 0 0,0 0 1 0 0,0 0 0 0 0,0 1-1 0 0,-1-1 1 0 0,1 1 0 0 0,-1-1-1 0 0,0 1 1 0 0,0 0 0 0 0,-1 0 0 0 0,1 1-1 0 0,0-1 1 0 0,-1 1 0 0 0,-5-4-1 0 0,8 6-14 0 0,1 0-1 0 0,-1 0 0 0 0,0-1 1 0 0,0 1-1 0 0,1 0 0 0 0,-1 0 1 0 0,0 0-1 0 0,0 0 0 0 0,0 0 1 0 0,1 0-1 0 0,-1 0 0 0 0,0 0 1 0 0,0 0-1 0 0,1 0 0 0 0,-1 0 1 0 0,0 1-1 0 0,0-1 0 0 0,1 0 1 0 0,-1 0-1 0 0,0 1 0 0 0,0-1 1 0 0,1 1-1 0 0,-2 0 0 0 0,-12 18-143 0 0,10-12 79 0 0,1 2 0 0 0,0-1 0 0 0,-2 12-1 0 0,-1 13-64 0 0,1 0-1 0 0,2 1 1 0 0,3 67-1 0 0,19 103-66 0 0,-11-142 82 0 0,-2-9 34 0 0,21 153 41 0 0,-17-152-117 0 0,28 92 0 0 0,-32-129-62 0 0,1 0-1 0 0,1-1 1 0 0,0 0 0 0 0,1 0 0 0 0,12 15-1 0 0,-16-24-25 0 0,0-1 0 0 0,0 0 0 0 0,0 0 1 0 0,1-1-1 0 0,0 0 0 0 0,0 0 0 0 0,0 0 0 0 0,0 0 0 0 0,1-1 0 0 0,0 0 0 0 0,0-1 0 0 0,0 1 0 0 0,0-1 0 0 0,10 2 0 0 0,-13-4-441 0 0,1-1-1 0 0,0 1 0 0 0,-1-1 1 0 0,1 0-1 0 0,7-1 1 0 0,12-4-4876 0 0,-1-3-1551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7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27 103 11146 0 0,'-2'0'306'0'0,"1"0"-1"0"0,-1 0 0 0 0,1-1 1 0 0,0 1-1 0 0,-1 0 1 0 0,1-1-1 0 0,-1 1 0 0 0,1-1 1 0 0,0 1-1 0 0,-1-1 0 0 0,1 0 1 0 0,0 0-1 0 0,0 1 1 0 0,0-1-1 0 0,0 0 0 0 0,0 0 1 0 0,-1 0-1 0 0,0-2 0 0 0,2 1-137 0 0,1 1 0 0 0,-1 0 0 0 0,0-1-1 0 0,1 1 1 0 0,-1 0 0 0 0,1-1-1 0 0,0 1 1 0 0,-1 0 0 0 0,1 0 0 0 0,0 0-1 0 0,0 0 1 0 0,0 0 0 0 0,0-1 0 0 0,-1 2-1 0 0,2-1 1 0 0,-1 0 0 0 0,0 0 0 0 0,0 0-1 0 0,2-1 1 0 0,7-6-45 0 0,1 1 0 0 0,-1 0 0 0 0,2 0 0 0 0,-1 1 0 0 0,1 1 0 0 0,-1 0 0 0 0,2 0 0 0 0,-1 1 0 0 0,0 1 0 0 0,1 0 0 0 0,0 1 0 0 0,-1 0-1 0 0,1 1 1 0 0,17 0 0 0 0,-25 1-119 0 0,0 1 1 0 0,0-1-1 0 0,-1 1 0 0 0,1 0 0 0 0,0 1 0 0 0,0-1 0 0 0,-1 1 0 0 0,1-1 0 0 0,-1 2 0 0 0,0-1 0 0 0,1 0 0 0 0,-1 1 0 0 0,0 0 1 0 0,0 0-1 0 0,-1 0 0 0 0,1 0 0 0 0,-1 0 0 0 0,4 5 0 0 0,-3-2-11 0 0,-1-1 0 0 0,0 0 0 0 0,0 1 0 0 0,-1-1 0 0 0,1 1 0 0 0,-1 0-1 0 0,-1 0 1 0 0,1 0 0 0 0,-1 0 0 0 0,0 0 0 0 0,0 0 0 0 0,-1 0 0 0 0,0 12 0 0 0,-2 4-75 0 0,-1 1 0 0 0,0-1 0 0 0,-2 0 0 0 0,-1 0 0 0 0,-1 0-1 0 0,0-1 1 0 0,-13 24 0 0 0,7-19-1302 0 0,-27 40-1 0 0,24-44-2151 0 0,-32 35 0 0 0,26-35-2651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1:24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567 303 6289 0 0,'8'-6'1700'0'0,"0"1"-269"0"0,-1-1 0 0 0,0 0 0 0 0,0 0 0 0 0,0 0 0 0 0,11-15 0 0 0,-17 19-1288 0 0,1-1 1 0 0,-1 1-1 0 0,0 0 1 0 0,0-1-1 0 0,0 0 1 0 0,0 1-1 0 0,0-1 1 0 0,-1 0 0 0 0,1 1-1 0 0,-1-1 1 0 0,0 0-1 0 0,0 0 1 0 0,0 1-1 0 0,0-1 1 0 0,0 0-1 0 0,-1 0 1 0 0,1 1-1 0 0,-1-1 1 0 0,0 0-1 0 0,1 1 1 0 0,-1-1-1 0 0,0 1 1 0 0,-1-1-1 0 0,-1-3 1 0 0,-48-72 1124 0 0,45 70-1224 0 0,1 1 0 0 0,-1 0 1 0 0,0 0-1 0 0,-1 0 0 0 0,0 1 0 0 0,0 0 0 0 0,0 0 0 0 0,0 1 0 0 0,-1 0 0 0 0,0 0 0 0 0,0 0 0 0 0,-1 1 0 0 0,1 1 1 0 0,-1 0-1 0 0,-9-3 0 0 0,4 3-52 0 0,1 0 0 0 0,-1 2 0 0 0,0-1 0 0 0,0 2 0 0 0,0 0 1 0 0,0 0-1 0 0,0 1 0 0 0,0 1 0 0 0,0 1 0 0 0,0 0 0 0 0,1 0 0 0 0,-1 1 0 0 0,1 1 1 0 0,0 1-1 0 0,0-1 0 0 0,1 2 0 0 0,0 0 0 0 0,0 0 0 0 0,-15 13 0 0 0,12-8-30 0 0,1 0 0 0 0,0 1 0 0 0,0 1 0 0 0,1 0-1 0 0,1 1 1 0 0,1 0 0 0 0,0 1 0 0 0,1 0 0 0 0,0 1-1 0 0,2 0 1 0 0,0 0 0 0 0,1 1 0 0 0,-10 34 0 0 0,15-43-7 0 0,1 1 1 0 0,0-1 0 0 0,0 0 0 0 0,0 0 0 0 0,1 1 0 0 0,1-1-1 0 0,0 0 1 0 0,0 1 0 0 0,0-1 0 0 0,6 14 0 0 0,-5-17 26 0 0,0-1 0 0 0,0 0 0 0 0,1 0 0 0 0,0 0 0 0 0,0 0 0 0 0,1 0 1 0 0,-1-1-1 0 0,1 0 0 0 0,0 1 0 0 0,0-1 0 0 0,0-1 0 0 0,1 1 0 0 0,-1-1 0 0 0,1 1 1 0 0,0-1-1 0 0,0 0 0 0 0,0-1 0 0 0,8 4 0 0 0,2-2 48 0 0,0 0 0 0 0,1 0 0 0 0,-1-2 0 0 0,1 0-1 0 0,-1 0 1 0 0,1-2 0 0 0,0 0 0 0 0,0-1 0 0 0,-1 0 0 0 0,1-1 0 0 0,27-8 0 0 0,-12 1 140 0 0,0-1 1 0 0,0-1 0 0 0,-1-2 0 0 0,47-29-1 0 0,-65 34-89 0 0,0 0 0 0 0,-1-1-1 0 0,-1 0 1 0 0,1-1-1 0 0,-2 0 1 0 0,1 0 0 0 0,-1-1-1 0 0,-1-1 1 0 0,0 1 0 0 0,-1-1-1 0 0,8-16 1 0 0,-11 20-101 0 0,-1 0 0 0 0,0 0 0 0 0,0 0 0 0 0,0-1 0 0 0,-1 1 0 0 0,0 0 0 0 0,-1-1 0 0 0,0 0 0 0 0,0 1 0 0 0,-1-1 0 0 0,0 0 0 0 0,-1 1 0 0 0,0-1 0 0 0,0 0 0 0 0,-1 1 0 0 0,0 0 0 0 0,0-1 0 0 0,-1 1 0 0 0,-5-10 0 0 0,6 14-188 0 0,-1 0-1 0 0,1 0 0 0 0,-1 0 0 0 0,-1 1 0 0 0,1 0 0 0 0,0-1 0 0 0,-1 1 0 0 0,0 1 0 0 0,1-1 0 0 0,-1 0 0 0 0,0 1 0 0 0,0 0 0 0 0,-5-2 1 0 0,-26-8-3997 0 0,1 6-3571 0 0,20 5 2618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32 6577 0 0,'12'-10'3092'0'0,"-11"9"-2783"0"0,0 0-1 0 0,1 0 1 0 0,-1 0-1 0 0,0 0 1 0 0,0 0-1 0 0,1 0 1 0 0,-1 0-1 0 0,0 0 1 0 0,0 0-1 0 0,0-1 1 0 0,-1 1-1 0 0,1 0 1 0 0,0-1-1 0 0,0 1 1 0 0,-1 0-1 0 0,2-3 1 0 0,-38 17 3669 0 0,20-5-3881 0 0,0 0 0 0 0,0 1-1 0 0,1 1 1 0 0,0 0 0 0 0,1 1 0 0 0,0 1-1 0 0,-14 15 1 0 0,-4 7-96 0 0,-43 59-1 0 0,67-81-26 0 0,0 0 0 0 0,1 1 0 0 0,0-1 1 0 0,1 1-1 0 0,0 1 0 0 0,1-1 0 0 0,1 1 1 0 0,0 0-1 0 0,-3 21 0 0 0,6-30 16 0 0,1 0 0 0 0,-1-1 0 0 0,1 1 0 0 0,0 0 0 0 0,1 0 0 0 0,-1-1 0 0 0,1 1 1 0 0,0 0-1 0 0,0-1 0 0 0,0 1 0 0 0,1-1 0 0 0,-1 0 0 0 0,1 1 0 0 0,0-1 0 0 0,1 0 0 0 0,-1 0 0 0 0,1 0 0 0 0,-1 0 0 0 0,1 0 0 0 0,0-1 1 0 0,1 1-1 0 0,-1-1 0 0 0,1 0 0 0 0,-1 0 0 0 0,1 0 0 0 0,0-1 0 0 0,0 1 0 0 0,0-1 0 0 0,0 0 0 0 0,1 0 0 0 0,-1 0 0 0 0,8 1 0 0 0,6 2 112 0 0,1-1 0 0 0,-1-1 0 0 0,1-1-1 0 0,0-1 1 0 0,0 0 0 0 0,0-1 0 0 0,-1-1-1 0 0,1-1 1 0 0,0-1 0 0 0,-1 0 0 0 0,36-12 0 0 0,-23 4-469 0 0,-1-1 1 0 0,32-18-1 0 0,50-39-6117 0 0,-74 41-898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16748 0 0,'17'1'481'0'0,"32"5"1"0"0,-32-3 307 0 0,34 2-1 0 0,14-8-61 0 0,115-21-1 0 0,-39 3-3399 0 0,-111 20-524 0 0,-10 4-4881 0 0,-14-2 3085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6 233 11074 0 0,'0'1'127'0'0,"0"-1"-1"0"0,-1 0 1 0 0,1 0-1 0 0,-1 1 1 0 0,1-1 0 0 0,0 0-1 0 0,-1 1 1 0 0,1-1-1 0 0,0 0 1 0 0,-1 1-1 0 0,1-1 1 0 0,0 1-1 0 0,0-1 1 0 0,-1 1-1 0 0,1-1 1 0 0,0 1-1 0 0,0-1 1 0 0,0 0-1 0 0,0 1 1 0 0,0-1-1 0 0,-1 1 1 0 0,1-1-1 0 0,0 1 1 0 0,0-1-1 0 0,0 1 1 0 0,0-1 0 0 0,0 1-1 0 0,1-1 1 0 0,-1 1-1 0 0,0-1 1 0 0,0 1-1 0 0,0-1 1 0 0,0 1-1 0 0,0-1 1 0 0,1 1-1 0 0,0 0 57 0 0,1 0 0 0 0,-1 0-1 0 0,0 0 1 0 0,0 0 0 0 0,1-1-1 0 0,-1 1 1 0 0,1-1 0 0 0,-1 1-1 0 0,0-1 1 0 0,1 1-1 0 0,2-1 1 0 0,5 2 373 0 0,1-2-1 0 0,-1 1 1 0 0,10-2-1 0 0,161-32 1549 0 0,-133 22-2061 0 0,16-7-626 0 0,0-3-1 0 0,-1-2 1 0 0,63-34-1 0 0,-94 41-3485 0 0,33-25 0 0 0,-45 29 1153 0 0,22-14-3149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1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15987 0 0,'-4'47'5654'0'0,"-4"7"-4868"0"0,4-33-419 0 0,-2 33 0 0 0,6 205 204 0 0,41 333 1 0 0,-23-485-1104 0 0,52 176 0 0 0,-50-211-1026 0 0,4 6-5612 0 0,-12-42-1277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16452 0 0,'0'3'238'0'0,"1"-1"1"0"0,-1 1 0 0 0,1-1 0 0 0,0 0 0 0 0,0 0 0 0 0,0 1 0 0 0,0-1-1 0 0,2 2 1 0 0,6 12-216 0 0,-1 0-1 0 0,0 0 1 0 0,-1 0-1 0 0,-1 1 0 0 0,-1 0 1 0 0,0 0-1 0 0,-2 1 1 0 0,1-1-1 0 0,-2 1 0 0 0,-1 0 1 0 0,-1 33-1 0 0,-2-25-114 0 0,-2 0 1 0 0,-1 0-1 0 0,0 0 0 0 0,-3-1 0 0 0,0 1 0 0 0,-1-2 1 0 0,-17 34-1 0 0,-20 26-2672 0 0,14-30-2129 0 0,22-37 2561 0 0,-15 23-3302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16796 0 0,'3'3'300'0'0,"1"1"1"0"0,-1 0-1 0 0,0 0 1 0 0,0 0-1 0 0,3 5 1 0 0,0 4 1 0 0,0 2 0 0 0,-1-1-1 0 0,-1 0 1 0 0,0 1 0 0 0,-1 0 0 0 0,2 28 0 0 0,-6 96-38 0 0,-1-62-186 0 0,16 281 365 0 0,-5-179-1844 0 0,-5 0-5303 0 0,-4-170 5619 0 0,0 19-1184 0 0,6-15-2805 0 0,-2-12 2472 0 0,1-5 544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11843 0 0,'0'-1'177'0'0,"1"-1"1"0"0,0 1-1 0 0,0-1 1 0 0,1 1-1 0 0,-1-1 1 0 0,0 1 0 0 0,0 0-1 0 0,1 0 1 0 0,-1-1-1 0 0,0 1 1 0 0,1 0 0 0 0,-1 0-1 0 0,1 1 1 0 0,0-1-1 0 0,-1 0 1 0 0,1 0-1 0 0,0 1 1 0 0,1-1 0 0 0,36-8-251 0 0,-33 8 367 0 0,170-25 1902 0 0,-149 24-1973 0 0,-1 2 0 0 0,1 0 0 0 0,-1 2 0 0 0,46 9 0 0 0,-51-7-125 0 0,0 2-1 0 0,0 0 1 0 0,0 2-1 0 0,-1 0 0 0 0,0 1 1 0 0,-1 1-1 0 0,35 24 0 0 0,-47-29-65 0 0,1 1 0 0 0,-1 0-1 0 0,-1 1 1 0 0,1 0-1 0 0,-1 0 1 0 0,0 1-1 0 0,0-1 1 0 0,-1 1-1 0 0,0 0 1 0 0,-1 1 0 0 0,1-1-1 0 0,-2 1 1 0 0,1 0-1 0 0,-1 0 1 0 0,-1 0-1 0 0,1 0 1 0 0,-2 1-1 0 0,1-1 1 0 0,-1 1-1 0 0,-1 13 1 0 0,-1-1 22 0 0,-2 1 0 0 0,-1-1-1 0 0,0 0 1 0 0,-2-1 0 0 0,0 1 0 0 0,-2-1 0 0 0,0 0 0 0 0,-14 24-1 0 0,-10 10 36 0 0,-61 83-1 0 0,-74 76-15 0 0,130-171-10 0 0,-1-3 0 0 0,-81 65 0 0 0,112-99-162 0 0,-29 20-24 0 0,34-25-46 0 0,-1 0-1 0 0,1 1 1 0 0,-1-1 0 0 0,1 0-1 0 0,-1 0 1 0 0,1 0 0 0 0,-1 0-1 0 0,1-1 1 0 0,-1 1 0 0 0,0-1-1 0 0,1 1 1 0 0,-6-1 0 0 0,7 0-119 0 0,1-1 0 0 0,-1 1 1 0 0,1-1-1 0 0,-1 1 0 0 0,1-1 1 0 0,0 1-1 0 0,-1-1 0 0 0,1 1 1 0 0,-1-1-1 0 0,1 0 0 0 0,0 1 1 0 0,0-1-1 0 0,-1 1 0 0 0,1-1 1 0 0,0 0-1 0 0,0 1 0 0 0,0-1 1 0 0,-1 0-1 0 0,1 1 0 0 0,0-1 1 0 0,0 0-1 0 0,0 1 0 0 0,0-1 1 0 0,0 0-1 0 0,0 1 0 0 0,1-1 1 0 0,-1 0-1 0 0,0 1 0 0 0,0-1 1 0 0,0 0-1 0 0,1 1 0 0 0,-1-1 1 0 0,0 1-1 0 0,1-2 0 0 0,-1 1-216 0 0,5-15-5077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7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16428 0 0,'4'26'234'0'0,"7"50"747"0"0,-2 0 0 0 0,-3 81 1 0 0,-7-77-765 0 0,-2 43 7 0 0,-3-97-912 0 0,2-22-2068 0 0,1-18-2710 0 0,1 3 730 0 0,2-1-9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16772 0 0,'1'4'43'0'0,"0"-1"0"0"0,1 1 1 0 0,-1 0-1 0 0,1-1 0 0 0,0 1 1 0 0,0-1-1 0 0,0 1 0 0 0,1-1 1 0 0,-1 0-1 0 0,1 0 0 0 0,-1 0 1 0 0,1 0-1 0 0,4 3 1 0 0,6 8 74 0 0,-9-9-101 0 0,0 0 1 0 0,0-1-1 0 0,1 1 1 0 0,0-1-1 0 0,-1 0 0 0 0,1-1 1 0 0,1 1-1 0 0,-1-1 0 0 0,7 3 1 0 0,19 5-1508 0 0,4-4-3294 0 0,-20-3 196 0 0,0-1-285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7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0 338 8994 0 0,'63'136'3355'0'0,"-19"-47"-235"0"0,-38-76-2588 0 0,15 29 1198 0 0,-20-39-1330 0 0,1-1-1 0 0,0 0 0 0 0,-1-1 1 0 0,1 1-1 0 0,0 0 0 0 0,0 0 1 0 0,0-1-1 0 0,0 1 0 0 0,3 1 1 0 0,12-36 3929 0 0,-13 20-4099 0 0,-1-1 1 0 0,0 1-1 0 0,0-1 1 0 0,-1 0-1 0 0,0-23 1 0 0,-8-72 30 0 0,0-9-213 0 0,6 78-187 0 0,0 24 114 0 0,0-1 0 0 0,3-21-1 0 0,-1 32-188 0 0,-1 0 0 0 0,0 1 0 0 0,1-1 0 0 0,0 0 0 0 0,1 1 0 0 0,-1-1-1 0 0,1 1 1 0 0,0 0 0 0 0,0 0 0 0 0,5-6 0 0 0,1 1-1156 0 0,-1 1 0 0 0,1 0 0 0 0,1 1 0 0 0,20-15 0 0 0,-18 16-2032 0 0,0 0-1 0 0,17-7 1 0 0,-6 5-2284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1:2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 9074 0 0,'0'0'305'0'0,"-1"-1"-1"0"0,1 0 1 0 0,-1 1-1 0 0,1-1 1 0 0,-1 1 0 0 0,0-1-1 0 0,1 0 1 0 0,-1 1 0 0 0,0 0-1 0 0,0-1 1 0 0,1 1-1 0 0,-1-1 1 0 0,0 1 0 0 0,0 0-1 0 0,0-1 1 0 0,1 1 0 0 0,-1 0-1 0 0,0 0 1 0 0,0 0-1 0 0,0 0 1 0 0,0 0 0 0 0,0 0-1 0 0,1 0 1 0 0,-1 0 0 0 0,0 0-1 0 0,0 0 1 0 0,0 0-1 0 0,-1 1 1 0 0,1 0-112 0 0,-1 0-1 0 0,1 0 1 0 0,0 0 0 0 0,-1 0-1 0 0,1 1 1 0 0,0-1 0 0 0,0 0-1 0 0,0 1 1 0 0,0-1 0 0 0,0 1-1 0 0,1-1 1 0 0,-1 1 0 0 0,0 2 0 0 0,-3 6-63 0 0,1-1 0 0 0,1 1 0 0 0,-2 18 0 0 0,-2 51 118 0 0,4-1-1 0 0,3 1 1 0 0,16 108 0 0 0,59 230-203 0 0,2 13-265 0 0,-74-409 233 0 0,-4-21-116 0 0,0 1 0 0 0,0-1 1 0 0,0 1-1 0 0,0-1 0 0 0,0 1 0 0 0,0-1 0 0 0,0 1 1 0 0,0-1-1 0 0,0 1 0 0 0,0-1 0 0 0,0 1 0 0 0,0-1 0 0 0,1 1 1 0 0,-1-1-1 0 0,0 0 0 0 0,0 1 0 0 0,1-1 0 0 0,-1 1 1 0 0,0-1-1 0 0,0 0 0 0 0,1 1 0 0 0,-1-1 0 0 0,1 1 1 0 0,-1-1-1 0 0,0 0 0 0 0,1 0 0 0 0,-1 1 0 0 0,1-1 1 0 0,0 1-1 0 0,-1-3-496 0 0,1 0 0 0 0,-1 1 0 0 0,1-1 0 0 0,-1 0 0 0 0,0 0-1 0 0,0 1 1 0 0,0-1 0 0 0,0 0 0 0 0,0 1 0 0 0,0-1 0 0 0,-1 0 0 0 0,0-3 0 0 0,0 0-2028 0 0,-2-11-3044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8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 11931 0 0,'-8'-2'7105'0'0,"-11"8"-3875"0"0,13-4-2726 0 0,5-2-451 0 0,1 0 1 0 0,-1 1-1 0 0,1-1 0 0 0,0 1 0 0 0,-1-1 1 0 0,1 1-1 0 0,-1-1 0 0 0,1 1 0 0 0,0-1 1 0 0,-1 1-1 0 0,1-1 0 0 0,0 1 0 0 0,-1-1 1 0 0,1 1-1 0 0,0-1 0 0 0,0 1 0 0 0,0 0 1 0 0,-1-1-1 0 0,1 1 0 0 0,0 0 0 0 0,0-1-69 0 0,0 1 0 0 0,0-1 0 0 0,0 0 0 0 0,0 0 0 0 0,0 0 0 0 0,0 1 0 0 0,0-1 0 0 0,0 0 0 0 0,0 0 0 0 0,0 1 0 0 0,0-1-1 0 0,0 0 1 0 0,0 0 0 0 0,0 1 0 0 0,0-1 0 0 0,0 0 0 0 0,0 0 0 0 0,0 0 0 0 0,1 1 0 0 0,-1-1 0 0 0,0 0 0 0 0,0 0-1 0 0,0 0 1 0 0,0 1 0 0 0,0-1 0 0 0,1 0 0 0 0,-1 0 0 0 0,0 0 0 0 0,0 0 0 0 0,0 1 0 0 0,1-1 0 0 0,-1 0 0 0 0,0 0-1 0 0,0 0 1 0 0,0 0 0 0 0,1 0 0 0 0,-1 0 0 0 0,0 0 0 0 0,0 0 0 0 0,1 0 0 0 0,-1 0 0 0 0,0 0 0 0 0,0 0 0 0 0,1 0-1 0 0,-1 0 1 0 0,0 0 0 0 0,0 0 0 0 0,0 0 0 0 0,1 0 0 0 0,-1 0 0 0 0,0 0 0 0 0,0 0 0 0 0,1 0 0 0 0,-1 0 0 0 0,16-6-8824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9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 13091 0 0,'0'-1'54'0'0,"-1"1"1"0"0,1 0-1 0 0,-1 0 1 0 0,1 0-1 0 0,-1 0 0 0 0,1-1 1 0 0,0 1-1 0 0,-1 0 1 0 0,1 0-1 0 0,-1 0 1 0 0,1 0-1 0 0,-1 0 1 0 0,1 0-1 0 0,-1 0 1 0 0,1 0-1 0 0,-1 0 0 0 0,1 0 1 0 0,-1 0-1 0 0,1 1 1 0 0,-1-1-1 0 0,1 0 1 0 0,-1 0-1 0 0,1 0 1 0 0,0 1-1 0 0,-1-1 1 0 0,1 0-1 0 0,-1 0 0 0 0,1 1 1 0 0,0-1-1 0 0,-1 0 1 0 0,1 1-1 0 0,0-1 1 0 0,-1 1-1 0 0,1-1 1 0 0,0 0-1 0 0,0 1 0 0 0,-1-1 1 0 0,1 1-1 0 0,0-1 1 0 0,0 1-1 0 0,0-1 1 0 0,-1 0-1 0 0,1 1 1 0 0,0-1-1 0 0,0 1 1 0 0,0 0-1 0 0,-3 29 836 0 0,3-22-480 0 0,0 42 94 0 0,2 0 0 0 0,18 98 0 0 0,-15-111-381 0 0,21 209 424 0 0,-26-212-470 0 0,-1 1 0 0 0,-1-1 0 0 0,-2 0 0 0 0,-2 0 0 0 0,-10 38 0 0 0,10-52-37 0 0,3-12 34 0 0,0 0 0 0 0,1 0 0 0 0,0 1 0 0 0,-2 14 0 0 0,4-23-61 0 0,0 1-1 0 0,0-1 0 0 0,0 0 1 0 0,0 0-1 0 0,0 0 0 0 0,0 0 1 0 0,0 0-1 0 0,0 0 0 0 0,0 0 1 0 0,0 0-1 0 0,0 0 1 0 0,0 1-1 0 0,0-1 0 0 0,0 0 1 0 0,0 0-1 0 0,0 0 0 0 0,0 0 1 0 0,0 0-1 0 0,0 0 0 0 0,0 0 1 0 0,0 0-1 0 0,0 1 0 0 0,0-1 1 0 0,0 0-1 0 0,0 0 1 0 0,0 0-1 0 0,0 0 0 0 0,0 0 1 0 0,0 0-1 0 0,0 0 0 0 0,0 0 1 0 0,0 0-1 0 0,0 0 0 0 0,0 1 1 0 0,1-1-1 0 0,-1 0 0 0 0,0 0 1 0 0,0 0-1 0 0,0 0 0 0 0,0 0 1 0 0,0 0-1 0 0,0 0 1 0 0,0 0-1 0 0,0 0 0 0 0,0 0 1 0 0,1 0-1 0 0,-1 0 0 0 0,0 0 1 0 0,0 0-1 0 0,0 0 0 0 0,0 0 1 0 0,0 0-1 0 0,0 0 0 0 0,0 0 1 0 0,0 0-1 0 0,0 0 1 0 0,1 0-1 0 0,-1 0 0 0 0,0 0 1 0 0,0 0-1 0 0,0 0 0 0 0,0 0 1 0 0,0 0-1 0 0,0 0 0 0 0,0 0 1 0 0,0-1-1 0 0,8-8 446 0 0,12-22-123 0 0,-16 24-249 0 0,24-41 79 0 0,-14 22-112 0 0,1 0 0 0 0,2 1 0 0 0,0 1 1 0 0,33-35-1 0 0,-45 54-60 0 0,1-1 0 0 0,0 1 1 0 0,0 1-1 0 0,0-1 0 0 0,1 1 0 0 0,-1 0 1 0 0,1 1-1 0 0,0 0 0 0 0,0 0 1 0 0,0 0-1 0 0,1 1 0 0 0,-1 0 0 0 0,1 0 1 0 0,-1 1-1 0 0,1 0 0 0 0,0 0 1 0 0,-1 1-1 0 0,1 0 0 0 0,0 0 1 0 0,-1 1-1 0 0,1 0 0 0 0,14 4 0 0 0,-15-3 6 0 0,1 0 0 0 0,0 1 0 0 0,-1 1-1 0 0,1-1 1 0 0,-1 1 0 0 0,0 0 0 0 0,0 1-1 0 0,0-1 1 0 0,-1 1 0 0 0,0 1 0 0 0,0-1-1 0 0,0 1 1 0 0,-1 0 0 0 0,1 1 0 0 0,-1-1 0 0 0,7 14-1 0 0,-9-15 18 0 0,-1 1 0 0 0,0-1 1 0 0,0 0-1 0 0,0 0 0 0 0,-1 1 0 0 0,0-1 0 0 0,0 1 0 0 0,0 0 0 0 0,-1-1 0 0 0,0 1 0 0 0,0 0 0 0 0,0-1 1 0 0,0 1-1 0 0,-1-1 0 0 0,0 1 0 0 0,-1-1 0 0 0,1 1 0 0 0,-1-1 0 0 0,0 0 0 0 0,0 1 0 0 0,0-1 0 0 0,-1 0 0 0 0,0 0 1 0 0,0-1-1 0 0,-4 5 0 0 0,-13 15 68 0 0,-1-2 0 0 0,-1 0 0 0 0,-1-2-1 0 0,-1-1 1 0 0,0 0 0 0 0,-2-2 0 0 0,0-1 0 0 0,0-1 0 0 0,-2-1 0 0 0,0-1 0 0 0,0-2 0 0 0,-51 14 0 0 0,70-23-35 0 0,0-1 0 0 0,0 1 1 0 0,0-1-1 0 0,0-1 1 0 0,0 1-1 0 0,0-2 0 0 0,0 1 1 0 0,0-1-1 0 0,-12-3 1 0 0,18 3-153 0 0,0 1 0 0 0,0-1 0 0 0,1 0 0 0 0,-1 0 0 0 0,1-1-1 0 0,-1 1 1 0 0,1 0 0 0 0,0-1 0 0 0,-1 0 0 0 0,1 1 0 0 0,0-1 0 0 0,0 0 0 0 0,0 0 0 0 0,0 0 0 0 0,1 0 0 0 0,-1 0 0 0 0,0-1 0 0 0,1 1 0 0 0,0-1 0 0 0,-1 1 0 0 0,1-1 0 0 0,0 1 0 0 0,0-1 0 0 0,0 1 0 0 0,1-1 0 0 0,-1 0 0 0 0,1 0 0 0 0,-1 1 0 0 0,1-1 0 0 0,0 0 0 0 0,0 0 0 0 0,0 1 0 0 0,1-7 0 0 0,1-1-1501 0 0,0 0 0 0 0,1 1 0 0 0,0-1 0 0 0,1 0 1 0 0,7-14-1 0 0,-1 2-3999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4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1 6041 0 0,'17'38'5521'0'0,"1"3"-3611"0"0,-7 2-728 0 0,-2 0-1 0 0,5 57 0 0 0,11 55-401 0 0,-22-142-756 0 0,5 20-11 0 0,-7-32 18 0 0,-1 1 0 0 0,1-1 0 0 0,-1 1 0 0 0,1-1 0 0 0,0 0 0 0 0,-1 1 0 0 0,1-1 0 0 0,0 0 0 0 0,0 0 0 0 0,0 0 1 0 0,0 1-1 0 0,0-1 0 0 0,0 0 0 0 0,1-1 0 0 0,-1 1 0 0 0,0 0 0 0 0,3 1 0 0 0,-3-2 43 0 0,0 1 1 0 0,0-1-1 0 0,-1 0 1 0 0,1 0-1 0 0,0-1 1 0 0,0 1-1 0 0,0 0 1 0 0,0 0-1 0 0,-1 0 1 0 0,1 0-1 0 0,0-1 1 0 0,0 1-1 0 0,0 0 1 0 0,-1-1-1 0 0,1 1 1 0 0,0-1-1 0 0,0 1 1 0 0,-1-1-1 0 0,1 1 1 0 0,0-1-1 0 0,-1 0 1 0 0,1 1-1 0 0,-1-1 0 0 0,1 1 1 0 0,-1-1-1 0 0,1 0 1 0 0,-1 0-1 0 0,1 0 1 0 0,13-26 1532 0 0,-12 21-1417 0 0,5-10 81 0 0,-2 0 0 0 0,1 0 0 0 0,-2-1 0 0 0,3-21 0 0 0,4-70 204 0 0,-11 94-352 0 0,5-32 109 0 0,-5 44-228 0 0,0 1 0 0 0,1-1 0 0 0,-1 1 0 0 0,1-1 0 0 0,-1 1 0 0 0,1-1 0 0 0,0 1 0 0 0,-1-1-1 0 0,1 1 1 0 0,0-1 0 0 0,0 1 0 0 0,0 0 0 0 0,0 0 0 0 0,0-1 0 0 0,0 1 0 0 0,1 0 0 0 0,-1 0 0 0 0,0 0-1 0 0,1 0 1 0 0,-1 0 0 0 0,0 1 0 0 0,1-1 0 0 0,2-1 0 0 0,-2 2-15 0 0,-1 0-1 0 0,1 0 1 0 0,0 1 0 0 0,0-1 0 0 0,0 0 0 0 0,0 1-1 0 0,-1-1 1 0 0,1 1 0 0 0,0 0 0 0 0,0 0 0 0 0,-1-1-1 0 0,1 1 1 0 0,-1 0 0 0 0,1 0 0 0 0,2 3-1 0 0,21 19-93 0 0,-7 0 71 0 0,-2 1 0 0 0,0 0 0 0 0,-2 1 1 0 0,14 30-1 0 0,36 111-100 0 0,-51-129 100 0 0,1 2 7 0 0,-2 1-1 0 0,-1 0 0 0 0,-3 1 0 0 0,-1 0 1 0 0,3 80-1 0 0,-10-98 68 0 0,-1 1-1 0 0,-2-1 1 0 0,0 0 0 0 0,-1 0-1 0 0,-1 0 1 0 0,-1-1 0 0 0,-1 0-1 0 0,-1 0 1 0 0,-1 0 0 0 0,-1-1-1 0 0,-1 0 1 0 0,-13 19 0 0 0,10-21 56 0 0,-1-1 0 0 0,0-1 1 0 0,-1 0-1 0 0,-1-1 0 0 0,-1-1 0 0 0,0 0 0 0 0,-1-2 1 0 0,0 0-1 0 0,-1-1 0 0 0,-39 17 0 0 0,35-19 4 0 0,-1-2 0 0 0,-1 0 0 0 0,1-1-1 0 0,-1-2 1 0 0,0-1 0 0 0,0 0 0 0 0,-1-2 0 0 0,1-2 0 0 0,-35-2-1 0 0,51 1-367 0 0,0-1 0 0 0,0 0 0 0 0,0 0-1 0 0,0-1 1 0 0,1 0 0 0 0,-1-1 0 0 0,1 0-1 0 0,0-1 1 0 0,-11-6 0 0 0,11 4-1274 0 0,0 1 1 0 0,1-1-1 0 0,0 0 1 0 0,0-1-1 0 0,-7-9 0 0 0,-5-10-6937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5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1221 8 15395 0 0,'24'-7'401'0'0,"-23"7"-280"0"0,0 0-1 0 0,0 0 1 0 0,0 0-1 0 0,0-1 1 0 0,0 1 0 0 0,0 0-1 0 0,0 0 1 0 0,0 0 0 0 0,0 1-1 0 0,0-1 1 0 0,0 0 0 0 0,0 0-1 0 0,0 1 1 0 0,0-1-1 0 0,0 0 1 0 0,0 1 0 0 0,0-1-1 0 0,0 1 1 0 0,0-1 0 0 0,1 2-1 0 0,-31 22 3649 0 0,-240 216-3255 0 0,89-83-527 0 0,89-80-45 0 0,-142 94-1 0 0,161-125 118 0 0,-2-4 0 0 0,-2-2 0 0 0,-2-4 0 0 0,-86 27 0 0 0,238-33-663 0 0,495 172 557 0 0,-298-80 269 0 0,-104-45-63 0 0,-114-52-106 0 0,97 61-1 0 0,-121-66 59 0 0,-1 1 0 0 0,-1 1 0 0 0,-1 2 0 0 0,35 40 1 0 0,-48-48 74 0 0,21 33 0 0 0,-31-43-113 0 0,0 0 0 0 0,0 0-1 0 0,0 0 1 0 0,-1 0 0 0 0,0 0 0 0 0,0 0 0 0 0,-1 1-1 0 0,1-1 1 0 0,-1 12 0 0 0,-1-17-38 0 0,-1-5-585 0 0,0 1-1 0 0,0-1 1 0 0,0 0 0 0 0,0 1 0 0 0,0-1 0 0 0,0-8 0 0 0,5-32-7922 0 0,-1 22 1413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51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39 11442 0 0,'7'-13'1752'0'0,"0"-1"1632"0"0,-7 14-3241 0 0,1-1-1 0 0,-1 1 1 0 0,0-1-1 0 0,0 1 1 0 0,0 0-1 0 0,0-1 1 0 0,0 1-1 0 0,-1-1 1 0 0,1 1-1 0 0,0-1 1 0 0,0 1-1 0 0,0 0 1 0 0,0-1 0 0 0,0 1-1 0 0,-1-1 1 0 0,1 1-1 0 0,0 0 1 0 0,0-1-1 0 0,-1 1 1 0 0,1 0-1 0 0,0-1 1 0 0,0 1-1 0 0,-1 0 1 0 0,1-1-1 0 0,0 1 1 0 0,-1 0 0 0 0,1 0-1 0 0,0-1 1 0 0,-1 1-1 0 0,1 0 1 0 0,-1 0-1 0 0,0 0-88 0 0,1 0 0 0 0,-1 0 0 0 0,0 0 0 0 0,1 0 0 0 0,-1 0 0 0 0,1 0 1 0 0,-1 1-1 0 0,1-1 0 0 0,-1 0 0 0 0,0 0 0 0 0,1 1 0 0 0,-1-1 0 0 0,1 0 0 0 0,0 1 0 0 0,-1-1 0 0 0,1 0 0 0 0,-1 1 0 0 0,1-1 0 0 0,-1 1 0 0 0,1-1 0 0 0,0 1 0 0 0,-1-1 0 0 0,1 1 0 0 0,0-1 0 0 0,0 1 1 0 0,-1-1-1 0 0,1 1 0 0 0,0-1 0 0 0,0 1 0 0 0,0 0 0 0 0,-1 0 0 0 0,-7 22 255 0 0,8-21-221 0 0,-5 18 24 0 0,2 1 0 0 0,0-1 0 0 0,0 37-1 0 0,2-24-42 0 0,0 90 171 0 0,26 199-1 0 0,-18-251-243 0 0,38 259 113 0 0,-21-171-168 0 0,37 266 69 0 0,-49-360-6 0 0,24 72-1 0 0,-33-125-18 0 0,-2-10-71 0 0,-1 1-92 0 0,1 0 0 0 0,0 0 0 0 0,0 0 0 0 0,0 0 0 0 0,0 0 0 0 0,0 0 0 0 0,0 0 0 0 0,1-1 0 0 0,0 1 0 0 0,-1-1 0 0 0,1 1 0 0 0,0-1 0 0 0,2 3 0 0 0,-1-22-9463 0 0,-3 1 1944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51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76 12339 0 0,'7'-15'6147'0'0,"-14"25"-4727"0"0,1-1-1309 0 0,1 0 1 0 0,0 0 0 0 0,1 1-1 0 0,0 0 1 0 0,0 0 0 0 0,1 0 0 0 0,0 0-1 0 0,1 0 1 0 0,-1 16 0 0 0,-1 7-140 0 0,3 56 0 0 0,3-51 14 0 0,1 0 0 0 0,2-1 1 0 0,1 1-1 0 0,18 54 0 0 0,-18-73 34 0 0,1-1 1 0 0,0 1-1 0 0,2-2 1 0 0,0 1-1 0 0,1-1 1 0 0,1 0-1 0 0,0-1 1 0 0,2 0-1 0 0,-1-1 1 0 0,21 18-1 0 0,-26-27-10 0 0,0-1 0 0 0,0 0 0 0 0,1 0 0 0 0,0 0 0 0 0,-1-1 0 0 0,2 0 0 0 0,-1-1 0 0 0,0 1 0 0 0,1-2 0 0 0,-1 1 0 0 0,1-1 0 0 0,16 1 0 0 0,-12-2 67 0 0,-1-1 1 0 0,0-1-1 0 0,1 0 1 0 0,-1-1 0 0 0,0 0-1 0 0,0-1 1 0 0,0 0 0 0 0,17-7-1 0 0,-5-1 144 0 0,-1-1-1 0 0,0 0 1 0 0,-1-2-1 0 0,-1-1 1 0 0,0 0-1 0 0,-1-2 1 0 0,0 0-1 0 0,20-25 1 0 0,-26 26-130 0 0,0-1 0 0 0,-1 0 0 0 0,-1-1 1 0 0,0 0-1 0 0,-2-1 0 0 0,0 0 0 0 0,-1 0 1 0 0,-1-1-1 0 0,-1-1 0 0 0,0 1 0 0 0,-2-1 0 0 0,0 0 1 0 0,-2 0-1 0 0,2-36 0 0 0,-4 23 90 0 0,-1-1 0 0 0,-9-51-1 0 0,6 69-1357 0 0,-1 1 0 0 0,-9-26 0 0 0,-4 7-4248 0 0,-4 3-3470 0 0,14 24 3132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5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15587 0 0,'7'25'4353'0'0,"-21"22"-1579"0"0,8-31-2512 0 0,2 0-1 0 0,-6 30 0 0 0,6 0-184 0 0,2 1 0 0 0,2 0 0 0 0,9 68 0 0 0,34 138 159 0 0,-18-141-265 0 0,-11-54-95 0 0,-2 0 0 0 0,6 93 0 0 0,-17-126-319 0 0,3 44-1545 0 0,-3-62 1043 0 0,0-1 0 0 0,0 1-1 0 0,1 0 1 0 0,4 7 0 0 0,1-3-6237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5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 14595 0 0,'-1'0'33'0'0,"1"0"0"0"0,-1-1 0 0 0,1 1 0 0 0,0 0-1 0 0,-1 0 1 0 0,1 0 0 0 0,-1 0 0 0 0,1 0 0 0 0,-1 0 0 0 0,1 0 0 0 0,0 0-1 0 0,-1 0 1 0 0,1 0 0 0 0,-1 0 0 0 0,1 0 0 0 0,-1 0 0 0 0,1 0 0 0 0,-1 0 0 0 0,1 0-1 0 0,0 0 1 0 0,-1 0 0 0 0,1 1 0 0 0,-1-1 0 0 0,1 0 0 0 0,0 0 0 0 0,-1 1-1 0 0,1-1 1 0 0,0 0 0 0 0,-1 0 0 0 0,1 1 0 0 0,-1 0 0 0 0,-6 15 1284 0 0,6-11-1080 0 0,0 0 0 0 0,0-1 0 0 0,1 1 0 0 0,0 0 0 0 0,-1-1 0 0 0,2 7 0 0 0,2-3-159 0 0,-1 0 1 0 0,1-1 0 0 0,1 1 0 0 0,-1-1 0 0 0,1 1-1 0 0,1-1 1 0 0,-1 0 0 0 0,1-1 0 0 0,1 1 0 0 0,-1-1-1 0 0,1 0 1 0 0,0 0 0 0 0,9 6 0 0 0,13 9 261 0 0,55 31-1 0 0,-71-45-292 0 0,407 211 778 0 0,-374-200-658 0 0,47 23 163 0 0,-83-36-253 0 0,0 0 0 0 0,0 0 0 0 0,-1 1 0 0 0,0 1-1 0 0,0-1 1 0 0,-1 1 0 0 0,11 12 0 0 0,-16-16-51 0 0,1 1 0 0 0,-1 1 1 0 0,0-1-1 0 0,0 0 0 0 0,0 0 0 0 0,-1 1 1 0 0,1-1-1 0 0,-1 1 0 0 0,0-1 0 0 0,0 1 1 0 0,-1 0-1 0 0,1-1 0 0 0,-1 1 1 0 0,0 0-1 0 0,0-1 0 0 0,-1 1 0 0 0,0 0 1 0 0,1-1-1 0 0,-1 1 0 0 0,-3 7 0 0 0,-4 8 76 0 0,0 0 0 0 0,-2-1 0 0 0,-15 26-1 0 0,5-12-66 0 0,-126 206 153 0 0,47-82 0 0 0,-4 10-92 0 0,-79 138 132 0 0,166-278-217 0 0,7-11 24 0 0,0 0 0 0 0,1 0 1 0 0,0 1-1 0 0,-8 29 0 0 0,16-46-67 0 0,-1 0-1 0 0,1 0 0 0 0,0 1 0 0 0,0-1 1 0 0,0 0-1 0 0,0 0 0 0 0,0 0 1 0 0,0 0-1 0 0,0 1 0 0 0,-1-1 1 0 0,1 0-1 0 0,0 0 0 0 0,0 0 1 0 0,0 1-1 0 0,0-1 0 0 0,0 0 1 0 0,0 0-1 0 0,0 0 0 0 0,0 1 1 0 0,0-1-1 0 0,0 0 0 0 0,0 0 1 0 0,0 0-1 0 0,0 1 0 0 0,0-1 1 0 0,0 0-1 0 0,1 0 0 0 0,-1 0 1 0 0,0 1-1 0 0,0-1 0 0 0,0 0 1 0 0,0 0-1 0 0,0 0 0 0 0,0 0 1 0 0,0 1-1 0 0,1-1 0 0 0,-1 0 1 0 0,0 0-1 0 0,0 0 0 0 0,0 0 1 0 0,0 0-1 0 0,0 0 0 0 0,1 0 0 0 0,-1 1 1 0 0,0-1-1 0 0,0 0 0 0 0,0 0 1 0 0,1 0-1 0 0,-1 0 0 0 0,0 0 1 0 0,0 0-1 0 0,0 0 0 0 0,1 0 1 0 0,12-8-3541 0 0,13-18-4487 0 0,-8 6 1085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5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47 9426 0 0,'2'-16'2056'0'0,"-2"15"-1584"0"0,1-1-1 0 0,-1 0 1 0 0,0 1-1 0 0,1-1 1 0 0,-1 0-1 0 0,0 1 1 0 0,0-1-1 0 0,0 1 1 0 0,-1-1-1 0 0,1-2 1 0 0,-1 3-364 0 0,1 1 0 0 0,-1-1 0 0 0,1 0 0 0 0,-1 1 1 0 0,0-1-1 0 0,1 1 0 0 0,-1-1 0 0 0,0 1 0 0 0,1-1 0 0 0,-1 1 0 0 0,0-1 0 0 0,1 1 1 0 0,-1 0-1 0 0,0-1 0 0 0,0 1 0 0 0,0 0 0 0 0,1 0 0 0 0,-1-1 0 0 0,0 1 0 0 0,0 0 0 0 0,0 0 1 0 0,0 0-1 0 0,0 0 0 0 0,1 0 0 0 0,-1 0 0 0 0,-1 1 0 0 0,-15-2 1351 0 0,14 0-1367 0 0,0 1 0 0 0,0 0-1 0 0,0 0 1 0 0,0 0 0 0 0,-1 0 0 0 0,1 0 0 0 0,0 0-1 0 0,0 1 1 0 0,0-1 0 0 0,0 1 0 0 0,0 0 0 0 0,0 0-1 0 0,0 0 1 0 0,1 1 0 0 0,-1-1 0 0 0,0 1 0 0 0,0-1-1 0 0,1 1 1 0 0,-1 0 0 0 0,1 0 0 0 0,0 0-1 0 0,-3 3 1 0 0,-3 6-65 0 0,0 0-1 0 0,2 0 1 0 0,-1 0-1 0 0,1 1 0 0 0,1 0 1 0 0,0 1-1 0 0,1-1 1 0 0,0 1-1 0 0,1 0 0 0 0,-2 17 1 0 0,0 10 20 0 0,2-1-1 0 0,2 47 1 0 0,5-4-72 0 0,5 1 1 0 0,30 134-1 0 0,64 157-34 0 0,-11-50-27 0 0,-91-322 86 0 0,74 341-94 0 0,-64-276 92 0 0,-4 0-1 0 0,-2 1 1 0 0,-5 78-1 0 0,-33 167 248 0 0,23-256-110 0 0,-3 0 0 0 0,-2-1 0 0 0,-32 75-1 0 0,41-117-22 0 0,-1 0 0 0 0,0 0-1 0 0,-10 13 1 0 0,15-24-24 0 0,0 0-1 0 0,-1 0 1 0 0,1 1 0 0 0,-1-2-1 0 0,0 1 1 0 0,0 0 0 0 0,0 0-1 0 0,0-1 1 0 0,0 0-1 0 0,-1 1 1 0 0,1-1 0 0 0,-1-1-1 0 0,1 1 1 0 0,-1 0 0 0 0,0-1-1 0 0,-7 2 1 0 0,8-3 20 0 0,0 0-1 0 0,0 0 1 0 0,0-1 0 0 0,1 1 0 0 0,-1-1-1 0 0,0 1 1 0 0,1-1 0 0 0,-1 0 0 0 0,0 0-1 0 0,1 0 1 0 0,-1-1 0 0 0,1 1 0 0 0,-1-1-1 0 0,1 1 1 0 0,0-1 0 0 0,0 0 0 0 0,-3-2-1 0 0,-5-6 138 0 0,1-1 1 0 0,-11-14-1 0 0,-2-1 39 0 0,-8-6-268 0 0,-197-190-1420 0 0,217 214 510 0 0,1 0-1 0 0,1-1 1 0 0,-1 1-1 0 0,2-2 1 0 0,-13-17 0 0 0,17 21-299 0 0,-1 0 1 0 0,1 0-1 0 0,0-1 1 0 0,1 1-1 0 0,0-1 1 0 0,-3-13-1 0 0,3-4-6610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1T09:49:54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1 914 14883 0 0,'0'0'216'0'0,"22"18"1979"0"0,-18-16-1952 0 0,0-1-1 0 0,0 1 0 0 0,0-1 0 0 0,0 0 0 0 0,0 0 1 0 0,1 0-1 0 0,-1 0 0 0 0,0-1 0 0 0,0 0 0 0 0,1 0 1 0 0,6 0-1 0 0,52-11 479 0 0,-44 7-449 0 0,235-57 1150 0 0,7-2-1480 0 0,564-77 710 0 0,6 28 446 0 0,1466-125 592 0 0,-1912 203-1536 0 0,424-36 489 0 0,-270 27-117 0 0,-462 37-442 0 0,316-35 493 0 0,-379 39-505 0 0,-1 0 0 0 0,1-2 0 0 0,-1 1-1 0 0,0-2 1 0 0,0 0 0 0 0,-1 0 0 0 0,20-12 0 0 0,-31 17-59 0 0,-1-1 0 0 0,0 1-1 0 0,1 0 1 0 0,-1 0 0 0 0,0-1 0 0 0,1 1 0 0 0,-1 0 0 0 0,0-1 0 0 0,1 1 0 0 0,-1 0-1 0 0,0-1 1 0 0,0 1 0 0 0,1 0 0 0 0,-1-1 0 0 0,0 1 0 0 0,0-1 0 0 0,0 1 0 0 0,0 0-1 0 0,1-1 1 0 0,-1 1 0 0 0,0-1 0 0 0,0 1 0 0 0,0-1 0 0 0,0 1 0 0 0,0-1 0 0 0,0 1 0 0 0,0 0-1 0 0,0-1 1 0 0,0 1 0 0 0,0-1 0 0 0,-1 1 0 0 0,1-1 0 0 0,0 1 0 0 0,0-1 0 0 0,-14-13 81 0 0,-22-3-419 0 0,31 16-36 0 0,-35-13-2228 0 0,19-3-6617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F586D-29DE-4A1F-903D-76A14CC98C02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CA701-D53C-4DC2-B073-068503FAF4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25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5D89A-17C6-430D-978A-EA874ABC0F4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14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79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6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34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05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2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9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90323-23A6-4258-9BEA-EB0A2882E4A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FF221-5470-4B66-AD67-53C7B7B4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9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2.xml"/><Relationship Id="rId3" Type="http://schemas.openxmlformats.org/officeDocument/2006/relationships/image" Target="../media/image170.emf"/><Relationship Id="rId7" Type="http://schemas.openxmlformats.org/officeDocument/2006/relationships/customXml" Target="../ink/ink161.xml"/><Relationship Id="rId2" Type="http://schemas.openxmlformats.org/officeDocument/2006/relationships/image" Target="../media/image16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0.emf"/><Relationship Id="rId5" Type="http://schemas.openxmlformats.org/officeDocument/2006/relationships/customXml" Target="../ink/ink160.xml"/><Relationship Id="rId4" Type="http://schemas.openxmlformats.org/officeDocument/2006/relationships/image" Target="../media/image17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emf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5.xml"/><Relationship Id="rId21" Type="http://schemas.openxmlformats.org/officeDocument/2006/relationships/image" Target="../media/image188.png"/><Relationship Id="rId42" Type="http://schemas.openxmlformats.org/officeDocument/2006/relationships/customXml" Target="../ink/ink183.xml"/><Relationship Id="rId47" Type="http://schemas.openxmlformats.org/officeDocument/2006/relationships/image" Target="../media/image201.png"/><Relationship Id="rId63" Type="http://schemas.openxmlformats.org/officeDocument/2006/relationships/image" Target="../media/image209.png"/><Relationship Id="rId68" Type="http://schemas.openxmlformats.org/officeDocument/2006/relationships/customXml" Target="../ink/ink196.xml"/><Relationship Id="rId84" Type="http://schemas.openxmlformats.org/officeDocument/2006/relationships/customXml" Target="../ink/ink204.xml"/><Relationship Id="rId16" Type="http://schemas.openxmlformats.org/officeDocument/2006/relationships/customXml" Target="../ink/ink170.xml"/><Relationship Id="rId11" Type="http://schemas.openxmlformats.org/officeDocument/2006/relationships/image" Target="../media/image183.png"/><Relationship Id="rId32" Type="http://schemas.openxmlformats.org/officeDocument/2006/relationships/customXml" Target="../ink/ink178.xml"/><Relationship Id="rId37" Type="http://schemas.openxmlformats.org/officeDocument/2006/relationships/image" Target="../media/image196.png"/><Relationship Id="rId53" Type="http://schemas.openxmlformats.org/officeDocument/2006/relationships/image" Target="../media/image204.png"/><Relationship Id="rId58" Type="http://schemas.openxmlformats.org/officeDocument/2006/relationships/customXml" Target="../ink/ink191.xml"/><Relationship Id="rId74" Type="http://schemas.openxmlformats.org/officeDocument/2006/relationships/customXml" Target="../ink/ink199.xml"/><Relationship Id="rId79" Type="http://schemas.openxmlformats.org/officeDocument/2006/relationships/image" Target="../media/image217.png"/><Relationship Id="rId5" Type="http://schemas.openxmlformats.org/officeDocument/2006/relationships/image" Target="../media/image180.png"/><Relationship Id="rId19" Type="http://schemas.openxmlformats.org/officeDocument/2006/relationships/image" Target="../media/image187.png"/><Relationship Id="rId14" Type="http://schemas.openxmlformats.org/officeDocument/2006/relationships/customXml" Target="../ink/ink169.xml"/><Relationship Id="rId22" Type="http://schemas.openxmlformats.org/officeDocument/2006/relationships/customXml" Target="../ink/ink173.xml"/><Relationship Id="rId27" Type="http://schemas.openxmlformats.org/officeDocument/2006/relationships/image" Target="../media/image191.png"/><Relationship Id="rId30" Type="http://schemas.openxmlformats.org/officeDocument/2006/relationships/customXml" Target="../ink/ink177.xml"/><Relationship Id="rId35" Type="http://schemas.openxmlformats.org/officeDocument/2006/relationships/image" Target="../media/image195.png"/><Relationship Id="rId43" Type="http://schemas.openxmlformats.org/officeDocument/2006/relationships/image" Target="../media/image199.png"/><Relationship Id="rId48" Type="http://schemas.openxmlformats.org/officeDocument/2006/relationships/customXml" Target="../ink/ink186.xml"/><Relationship Id="rId56" Type="http://schemas.openxmlformats.org/officeDocument/2006/relationships/customXml" Target="../ink/ink190.xml"/><Relationship Id="rId64" Type="http://schemas.openxmlformats.org/officeDocument/2006/relationships/customXml" Target="../ink/ink194.xml"/><Relationship Id="rId69" Type="http://schemas.openxmlformats.org/officeDocument/2006/relationships/image" Target="../media/image212.png"/><Relationship Id="rId77" Type="http://schemas.openxmlformats.org/officeDocument/2006/relationships/image" Target="../media/image216.png"/><Relationship Id="rId8" Type="http://schemas.openxmlformats.org/officeDocument/2006/relationships/customXml" Target="../ink/ink166.xml"/><Relationship Id="rId51" Type="http://schemas.openxmlformats.org/officeDocument/2006/relationships/image" Target="../media/image203.png"/><Relationship Id="rId72" Type="http://schemas.openxmlformats.org/officeDocument/2006/relationships/customXml" Target="../ink/ink198.xml"/><Relationship Id="rId80" Type="http://schemas.openxmlformats.org/officeDocument/2006/relationships/customXml" Target="../ink/ink202.xml"/><Relationship Id="rId85" Type="http://schemas.openxmlformats.org/officeDocument/2006/relationships/image" Target="../media/image220.png"/><Relationship Id="rId3" Type="http://schemas.openxmlformats.org/officeDocument/2006/relationships/image" Target="../media/image179.png"/><Relationship Id="rId12" Type="http://schemas.openxmlformats.org/officeDocument/2006/relationships/customXml" Target="../ink/ink168.xml"/><Relationship Id="rId17" Type="http://schemas.openxmlformats.org/officeDocument/2006/relationships/image" Target="../media/image186.png"/><Relationship Id="rId25" Type="http://schemas.openxmlformats.org/officeDocument/2006/relationships/image" Target="../media/image190.png"/><Relationship Id="rId33" Type="http://schemas.openxmlformats.org/officeDocument/2006/relationships/image" Target="../media/image194.png"/><Relationship Id="rId38" Type="http://schemas.openxmlformats.org/officeDocument/2006/relationships/customXml" Target="../ink/ink181.xml"/><Relationship Id="rId46" Type="http://schemas.openxmlformats.org/officeDocument/2006/relationships/customXml" Target="../ink/ink185.xml"/><Relationship Id="rId59" Type="http://schemas.openxmlformats.org/officeDocument/2006/relationships/image" Target="../media/image207.png"/><Relationship Id="rId67" Type="http://schemas.openxmlformats.org/officeDocument/2006/relationships/image" Target="../media/image211.png"/><Relationship Id="rId20" Type="http://schemas.openxmlformats.org/officeDocument/2006/relationships/customXml" Target="../ink/ink172.xml"/><Relationship Id="rId41" Type="http://schemas.openxmlformats.org/officeDocument/2006/relationships/image" Target="../media/image198.png"/><Relationship Id="rId54" Type="http://schemas.openxmlformats.org/officeDocument/2006/relationships/customXml" Target="../ink/ink189.xml"/><Relationship Id="rId62" Type="http://schemas.openxmlformats.org/officeDocument/2006/relationships/customXml" Target="../ink/ink193.xml"/><Relationship Id="rId70" Type="http://schemas.openxmlformats.org/officeDocument/2006/relationships/customXml" Target="../ink/ink197.xml"/><Relationship Id="rId75" Type="http://schemas.openxmlformats.org/officeDocument/2006/relationships/image" Target="../media/image215.png"/><Relationship Id="rId83" Type="http://schemas.openxmlformats.org/officeDocument/2006/relationships/image" Target="../media/image2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.xml"/><Relationship Id="rId15" Type="http://schemas.openxmlformats.org/officeDocument/2006/relationships/image" Target="../media/image185.png"/><Relationship Id="rId23" Type="http://schemas.openxmlformats.org/officeDocument/2006/relationships/image" Target="../media/image189.png"/><Relationship Id="rId28" Type="http://schemas.openxmlformats.org/officeDocument/2006/relationships/customXml" Target="../ink/ink176.xml"/><Relationship Id="rId36" Type="http://schemas.openxmlformats.org/officeDocument/2006/relationships/customXml" Target="../ink/ink180.xml"/><Relationship Id="rId49" Type="http://schemas.openxmlformats.org/officeDocument/2006/relationships/image" Target="../media/image202.png"/><Relationship Id="rId57" Type="http://schemas.openxmlformats.org/officeDocument/2006/relationships/image" Target="../media/image206.png"/><Relationship Id="rId10" Type="http://schemas.openxmlformats.org/officeDocument/2006/relationships/customXml" Target="../ink/ink167.xml"/><Relationship Id="rId31" Type="http://schemas.openxmlformats.org/officeDocument/2006/relationships/image" Target="../media/image193.png"/><Relationship Id="rId44" Type="http://schemas.openxmlformats.org/officeDocument/2006/relationships/customXml" Target="../ink/ink184.xml"/><Relationship Id="rId52" Type="http://schemas.openxmlformats.org/officeDocument/2006/relationships/customXml" Target="../ink/ink188.xml"/><Relationship Id="rId60" Type="http://schemas.openxmlformats.org/officeDocument/2006/relationships/customXml" Target="../ink/ink192.xml"/><Relationship Id="rId65" Type="http://schemas.openxmlformats.org/officeDocument/2006/relationships/image" Target="../media/image210.png"/><Relationship Id="rId73" Type="http://schemas.openxmlformats.org/officeDocument/2006/relationships/image" Target="../media/image214.png"/><Relationship Id="rId78" Type="http://schemas.openxmlformats.org/officeDocument/2006/relationships/customXml" Target="../ink/ink201.xml"/><Relationship Id="rId81" Type="http://schemas.openxmlformats.org/officeDocument/2006/relationships/image" Target="../media/image218.png"/><Relationship Id="rId4" Type="http://schemas.openxmlformats.org/officeDocument/2006/relationships/customXml" Target="../ink/ink164.xml"/><Relationship Id="rId9" Type="http://schemas.openxmlformats.org/officeDocument/2006/relationships/image" Target="../media/image182.png"/><Relationship Id="rId13" Type="http://schemas.openxmlformats.org/officeDocument/2006/relationships/image" Target="../media/image184.png"/><Relationship Id="rId18" Type="http://schemas.openxmlformats.org/officeDocument/2006/relationships/customXml" Target="../ink/ink171.xml"/><Relationship Id="rId39" Type="http://schemas.openxmlformats.org/officeDocument/2006/relationships/image" Target="../media/image197.png"/><Relationship Id="rId34" Type="http://schemas.openxmlformats.org/officeDocument/2006/relationships/customXml" Target="../ink/ink179.xml"/><Relationship Id="rId50" Type="http://schemas.openxmlformats.org/officeDocument/2006/relationships/customXml" Target="../ink/ink187.xml"/><Relationship Id="rId55" Type="http://schemas.openxmlformats.org/officeDocument/2006/relationships/image" Target="../media/image205.png"/><Relationship Id="rId76" Type="http://schemas.openxmlformats.org/officeDocument/2006/relationships/customXml" Target="../ink/ink200.xml"/><Relationship Id="rId7" Type="http://schemas.openxmlformats.org/officeDocument/2006/relationships/image" Target="../media/image181.png"/><Relationship Id="rId71" Type="http://schemas.openxmlformats.org/officeDocument/2006/relationships/image" Target="../media/image213.png"/><Relationship Id="rId2" Type="http://schemas.openxmlformats.org/officeDocument/2006/relationships/customXml" Target="../ink/ink163.xml"/><Relationship Id="rId29" Type="http://schemas.openxmlformats.org/officeDocument/2006/relationships/image" Target="../media/image192.png"/><Relationship Id="rId24" Type="http://schemas.openxmlformats.org/officeDocument/2006/relationships/customXml" Target="../ink/ink174.xml"/><Relationship Id="rId40" Type="http://schemas.openxmlformats.org/officeDocument/2006/relationships/customXml" Target="../ink/ink182.xml"/><Relationship Id="rId45" Type="http://schemas.openxmlformats.org/officeDocument/2006/relationships/image" Target="../media/image200.png"/><Relationship Id="rId66" Type="http://schemas.openxmlformats.org/officeDocument/2006/relationships/customXml" Target="../ink/ink195.xml"/><Relationship Id="rId61" Type="http://schemas.openxmlformats.org/officeDocument/2006/relationships/image" Target="../media/image208.png"/><Relationship Id="rId82" Type="http://schemas.openxmlformats.org/officeDocument/2006/relationships/customXml" Target="../ink/ink203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7.xml"/><Relationship Id="rId21" Type="http://schemas.openxmlformats.org/officeDocument/2006/relationships/image" Target="../media/image230.png"/><Relationship Id="rId42" Type="http://schemas.openxmlformats.org/officeDocument/2006/relationships/customXml" Target="../ink/ink225.xml"/><Relationship Id="rId47" Type="http://schemas.openxmlformats.org/officeDocument/2006/relationships/image" Target="../media/image243.png"/><Relationship Id="rId63" Type="http://schemas.openxmlformats.org/officeDocument/2006/relationships/image" Target="../media/image251.png"/><Relationship Id="rId68" Type="http://schemas.openxmlformats.org/officeDocument/2006/relationships/customXml" Target="../ink/ink238.xml"/><Relationship Id="rId84" Type="http://schemas.openxmlformats.org/officeDocument/2006/relationships/customXml" Target="../ink/ink246.xml"/><Relationship Id="rId89" Type="http://schemas.openxmlformats.org/officeDocument/2006/relationships/image" Target="../media/image264.png"/><Relationship Id="rId16" Type="http://schemas.openxmlformats.org/officeDocument/2006/relationships/customXml" Target="../ink/ink212.xml"/><Relationship Id="rId107" Type="http://schemas.openxmlformats.org/officeDocument/2006/relationships/image" Target="../media/image273.png"/><Relationship Id="rId11" Type="http://schemas.openxmlformats.org/officeDocument/2006/relationships/image" Target="../media/image225.png"/><Relationship Id="rId32" Type="http://schemas.openxmlformats.org/officeDocument/2006/relationships/customXml" Target="../ink/ink220.xml"/><Relationship Id="rId37" Type="http://schemas.openxmlformats.org/officeDocument/2006/relationships/image" Target="../media/image238.png"/><Relationship Id="rId53" Type="http://schemas.openxmlformats.org/officeDocument/2006/relationships/image" Target="../media/image246.png"/><Relationship Id="rId58" Type="http://schemas.openxmlformats.org/officeDocument/2006/relationships/customXml" Target="../ink/ink233.xml"/><Relationship Id="rId74" Type="http://schemas.openxmlformats.org/officeDocument/2006/relationships/customXml" Target="../ink/ink241.xml"/><Relationship Id="rId79" Type="http://schemas.openxmlformats.org/officeDocument/2006/relationships/image" Target="../media/image259.png"/><Relationship Id="rId102" Type="http://schemas.openxmlformats.org/officeDocument/2006/relationships/customXml" Target="../ink/ink255.xml"/><Relationship Id="rId5" Type="http://schemas.openxmlformats.org/officeDocument/2006/relationships/image" Target="../media/image222.png"/><Relationship Id="rId90" Type="http://schemas.openxmlformats.org/officeDocument/2006/relationships/customXml" Target="../ink/ink249.xml"/><Relationship Id="rId95" Type="http://schemas.openxmlformats.org/officeDocument/2006/relationships/image" Target="../media/image267.png"/><Relationship Id="rId22" Type="http://schemas.openxmlformats.org/officeDocument/2006/relationships/customXml" Target="../ink/ink215.xml"/><Relationship Id="rId27" Type="http://schemas.openxmlformats.org/officeDocument/2006/relationships/image" Target="../media/image233.png"/><Relationship Id="rId43" Type="http://schemas.openxmlformats.org/officeDocument/2006/relationships/image" Target="../media/image241.png"/><Relationship Id="rId48" Type="http://schemas.openxmlformats.org/officeDocument/2006/relationships/customXml" Target="../ink/ink228.xml"/><Relationship Id="rId64" Type="http://schemas.openxmlformats.org/officeDocument/2006/relationships/customXml" Target="../ink/ink236.xml"/><Relationship Id="rId69" Type="http://schemas.openxmlformats.org/officeDocument/2006/relationships/image" Target="../media/image254.png"/><Relationship Id="rId80" Type="http://schemas.openxmlformats.org/officeDocument/2006/relationships/customXml" Target="../ink/ink244.xml"/><Relationship Id="rId85" Type="http://schemas.openxmlformats.org/officeDocument/2006/relationships/image" Target="../media/image262.png"/><Relationship Id="rId12" Type="http://schemas.openxmlformats.org/officeDocument/2006/relationships/customXml" Target="../ink/ink210.xml"/><Relationship Id="rId17" Type="http://schemas.openxmlformats.org/officeDocument/2006/relationships/image" Target="../media/image228.png"/><Relationship Id="rId33" Type="http://schemas.openxmlformats.org/officeDocument/2006/relationships/image" Target="../media/image236.png"/><Relationship Id="rId38" Type="http://schemas.openxmlformats.org/officeDocument/2006/relationships/customXml" Target="../ink/ink223.xml"/><Relationship Id="rId59" Type="http://schemas.openxmlformats.org/officeDocument/2006/relationships/image" Target="../media/image249.png"/><Relationship Id="rId103" Type="http://schemas.openxmlformats.org/officeDocument/2006/relationships/image" Target="../media/image271.png"/><Relationship Id="rId20" Type="http://schemas.openxmlformats.org/officeDocument/2006/relationships/customXml" Target="../ink/ink214.xml"/><Relationship Id="rId41" Type="http://schemas.openxmlformats.org/officeDocument/2006/relationships/image" Target="../media/image240.png"/><Relationship Id="rId54" Type="http://schemas.openxmlformats.org/officeDocument/2006/relationships/customXml" Target="../ink/ink231.xml"/><Relationship Id="rId62" Type="http://schemas.openxmlformats.org/officeDocument/2006/relationships/customXml" Target="../ink/ink235.xml"/><Relationship Id="rId70" Type="http://schemas.openxmlformats.org/officeDocument/2006/relationships/customXml" Target="../ink/ink239.xml"/><Relationship Id="rId75" Type="http://schemas.openxmlformats.org/officeDocument/2006/relationships/image" Target="../media/image257.png"/><Relationship Id="rId83" Type="http://schemas.openxmlformats.org/officeDocument/2006/relationships/image" Target="../media/image261.png"/><Relationship Id="rId88" Type="http://schemas.openxmlformats.org/officeDocument/2006/relationships/customXml" Target="../ink/ink248.xml"/><Relationship Id="rId91" Type="http://schemas.openxmlformats.org/officeDocument/2006/relationships/image" Target="../media/image265.png"/><Relationship Id="rId96" Type="http://schemas.openxmlformats.org/officeDocument/2006/relationships/customXml" Target="../ink/ink2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7.xml"/><Relationship Id="rId15" Type="http://schemas.openxmlformats.org/officeDocument/2006/relationships/image" Target="../media/image227.png"/><Relationship Id="rId23" Type="http://schemas.openxmlformats.org/officeDocument/2006/relationships/image" Target="../media/image231.png"/><Relationship Id="rId28" Type="http://schemas.openxmlformats.org/officeDocument/2006/relationships/customXml" Target="../ink/ink218.xml"/><Relationship Id="rId36" Type="http://schemas.openxmlformats.org/officeDocument/2006/relationships/customXml" Target="../ink/ink222.xml"/><Relationship Id="rId49" Type="http://schemas.openxmlformats.org/officeDocument/2006/relationships/image" Target="../media/image244.png"/><Relationship Id="rId57" Type="http://schemas.openxmlformats.org/officeDocument/2006/relationships/image" Target="../media/image248.png"/><Relationship Id="rId106" Type="http://schemas.openxmlformats.org/officeDocument/2006/relationships/customXml" Target="../ink/ink257.xml"/><Relationship Id="rId10" Type="http://schemas.openxmlformats.org/officeDocument/2006/relationships/customXml" Target="../ink/ink209.xml"/><Relationship Id="rId31" Type="http://schemas.openxmlformats.org/officeDocument/2006/relationships/image" Target="../media/image235.png"/><Relationship Id="rId44" Type="http://schemas.openxmlformats.org/officeDocument/2006/relationships/customXml" Target="../ink/ink226.xml"/><Relationship Id="rId52" Type="http://schemas.openxmlformats.org/officeDocument/2006/relationships/customXml" Target="../ink/ink230.xml"/><Relationship Id="rId60" Type="http://schemas.openxmlformats.org/officeDocument/2006/relationships/customXml" Target="../ink/ink234.xml"/><Relationship Id="rId65" Type="http://schemas.openxmlformats.org/officeDocument/2006/relationships/image" Target="../media/image252.png"/><Relationship Id="rId73" Type="http://schemas.openxmlformats.org/officeDocument/2006/relationships/image" Target="../media/image256.png"/><Relationship Id="rId78" Type="http://schemas.openxmlformats.org/officeDocument/2006/relationships/customXml" Target="../ink/ink243.xml"/><Relationship Id="rId81" Type="http://schemas.openxmlformats.org/officeDocument/2006/relationships/image" Target="../media/image260.png"/><Relationship Id="rId86" Type="http://schemas.openxmlformats.org/officeDocument/2006/relationships/customXml" Target="../ink/ink247.xml"/><Relationship Id="rId94" Type="http://schemas.openxmlformats.org/officeDocument/2006/relationships/customXml" Target="../ink/ink251.xml"/><Relationship Id="rId99" Type="http://schemas.openxmlformats.org/officeDocument/2006/relationships/image" Target="../media/image269.png"/><Relationship Id="rId101" Type="http://schemas.openxmlformats.org/officeDocument/2006/relationships/image" Target="../media/image270.png"/><Relationship Id="rId4" Type="http://schemas.openxmlformats.org/officeDocument/2006/relationships/customXml" Target="../ink/ink206.xml"/><Relationship Id="rId9" Type="http://schemas.openxmlformats.org/officeDocument/2006/relationships/image" Target="../media/image224.png"/><Relationship Id="rId13" Type="http://schemas.openxmlformats.org/officeDocument/2006/relationships/image" Target="../media/image226.png"/><Relationship Id="rId18" Type="http://schemas.openxmlformats.org/officeDocument/2006/relationships/customXml" Target="../ink/ink213.xml"/><Relationship Id="rId39" Type="http://schemas.openxmlformats.org/officeDocument/2006/relationships/image" Target="../media/image239.png"/><Relationship Id="rId34" Type="http://schemas.openxmlformats.org/officeDocument/2006/relationships/customXml" Target="../ink/ink221.xml"/><Relationship Id="rId50" Type="http://schemas.openxmlformats.org/officeDocument/2006/relationships/customXml" Target="../ink/ink229.xml"/><Relationship Id="rId55" Type="http://schemas.openxmlformats.org/officeDocument/2006/relationships/image" Target="../media/image247.png"/><Relationship Id="rId76" Type="http://schemas.openxmlformats.org/officeDocument/2006/relationships/customXml" Target="../ink/ink242.xml"/><Relationship Id="rId97" Type="http://schemas.openxmlformats.org/officeDocument/2006/relationships/image" Target="../media/image268.png"/><Relationship Id="rId104" Type="http://schemas.openxmlformats.org/officeDocument/2006/relationships/customXml" Target="../ink/ink256.xml"/><Relationship Id="rId7" Type="http://schemas.openxmlformats.org/officeDocument/2006/relationships/image" Target="../media/image223.png"/><Relationship Id="rId71" Type="http://schemas.openxmlformats.org/officeDocument/2006/relationships/image" Target="../media/image255.png"/><Relationship Id="rId92" Type="http://schemas.openxmlformats.org/officeDocument/2006/relationships/customXml" Target="../ink/ink250.xml"/><Relationship Id="rId2" Type="http://schemas.openxmlformats.org/officeDocument/2006/relationships/customXml" Target="../ink/ink205.xml"/><Relationship Id="rId29" Type="http://schemas.openxmlformats.org/officeDocument/2006/relationships/image" Target="../media/image234.png"/><Relationship Id="rId24" Type="http://schemas.openxmlformats.org/officeDocument/2006/relationships/customXml" Target="../ink/ink216.xml"/><Relationship Id="rId40" Type="http://schemas.openxmlformats.org/officeDocument/2006/relationships/customXml" Target="../ink/ink224.xml"/><Relationship Id="rId45" Type="http://schemas.openxmlformats.org/officeDocument/2006/relationships/image" Target="../media/image242.png"/><Relationship Id="rId66" Type="http://schemas.openxmlformats.org/officeDocument/2006/relationships/customXml" Target="../ink/ink237.xml"/><Relationship Id="rId87" Type="http://schemas.openxmlformats.org/officeDocument/2006/relationships/image" Target="../media/image263.png"/><Relationship Id="rId61" Type="http://schemas.openxmlformats.org/officeDocument/2006/relationships/image" Target="../media/image250.png"/><Relationship Id="rId82" Type="http://schemas.openxmlformats.org/officeDocument/2006/relationships/customXml" Target="../ink/ink245.xml"/><Relationship Id="rId19" Type="http://schemas.openxmlformats.org/officeDocument/2006/relationships/image" Target="../media/image229.png"/><Relationship Id="rId14" Type="http://schemas.openxmlformats.org/officeDocument/2006/relationships/customXml" Target="../ink/ink211.xml"/><Relationship Id="rId30" Type="http://schemas.openxmlformats.org/officeDocument/2006/relationships/customXml" Target="../ink/ink219.xml"/><Relationship Id="rId35" Type="http://schemas.openxmlformats.org/officeDocument/2006/relationships/image" Target="../media/image237.png"/><Relationship Id="rId56" Type="http://schemas.openxmlformats.org/officeDocument/2006/relationships/customXml" Target="../ink/ink232.xml"/><Relationship Id="rId77" Type="http://schemas.openxmlformats.org/officeDocument/2006/relationships/image" Target="../media/image258.png"/><Relationship Id="rId100" Type="http://schemas.openxmlformats.org/officeDocument/2006/relationships/customXml" Target="../ink/ink254.xml"/><Relationship Id="rId105" Type="http://schemas.openxmlformats.org/officeDocument/2006/relationships/image" Target="../media/image272.png"/><Relationship Id="rId8" Type="http://schemas.openxmlformats.org/officeDocument/2006/relationships/customXml" Target="../ink/ink208.xml"/><Relationship Id="rId51" Type="http://schemas.openxmlformats.org/officeDocument/2006/relationships/image" Target="../media/image245.png"/><Relationship Id="rId72" Type="http://schemas.openxmlformats.org/officeDocument/2006/relationships/customXml" Target="../ink/ink240.xml"/><Relationship Id="rId93" Type="http://schemas.openxmlformats.org/officeDocument/2006/relationships/image" Target="../media/image266.png"/><Relationship Id="rId98" Type="http://schemas.openxmlformats.org/officeDocument/2006/relationships/customXml" Target="../ink/ink253.xml"/><Relationship Id="rId3" Type="http://schemas.openxmlformats.org/officeDocument/2006/relationships/image" Target="../media/image221.png"/><Relationship Id="rId25" Type="http://schemas.openxmlformats.org/officeDocument/2006/relationships/image" Target="../media/image232.png"/><Relationship Id="rId46" Type="http://schemas.openxmlformats.org/officeDocument/2006/relationships/customXml" Target="../ink/ink227.xml"/><Relationship Id="rId67" Type="http://schemas.openxmlformats.org/officeDocument/2006/relationships/image" Target="../media/image25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3.xml"/><Relationship Id="rId18" Type="http://schemas.openxmlformats.org/officeDocument/2006/relationships/image" Target="../media/image281.png"/><Relationship Id="rId26" Type="http://schemas.openxmlformats.org/officeDocument/2006/relationships/image" Target="../media/image285.png"/><Relationship Id="rId39" Type="http://schemas.openxmlformats.org/officeDocument/2006/relationships/customXml" Target="../ink/ink276.xml"/><Relationship Id="rId21" Type="http://schemas.openxmlformats.org/officeDocument/2006/relationships/customXml" Target="../ink/ink267.xml"/><Relationship Id="rId34" Type="http://schemas.openxmlformats.org/officeDocument/2006/relationships/image" Target="../media/image289.png"/><Relationship Id="rId42" Type="http://schemas.openxmlformats.org/officeDocument/2006/relationships/image" Target="../media/image293.png"/><Relationship Id="rId47" Type="http://schemas.openxmlformats.org/officeDocument/2006/relationships/customXml" Target="../ink/ink280.xml"/><Relationship Id="rId50" Type="http://schemas.openxmlformats.org/officeDocument/2006/relationships/image" Target="../media/image297.png"/><Relationship Id="rId55" Type="http://schemas.openxmlformats.org/officeDocument/2006/relationships/customXml" Target="../ink/ink284.xml"/><Relationship Id="rId63" Type="http://schemas.openxmlformats.org/officeDocument/2006/relationships/customXml" Target="../ink/ink288.xml"/><Relationship Id="rId7" Type="http://schemas.openxmlformats.org/officeDocument/2006/relationships/customXml" Target="../ink/ink260.xml"/><Relationship Id="rId2" Type="http://schemas.openxmlformats.org/officeDocument/2006/relationships/image" Target="../media/image2310.png"/><Relationship Id="rId16" Type="http://schemas.openxmlformats.org/officeDocument/2006/relationships/image" Target="../media/image280.png"/><Relationship Id="rId29" Type="http://schemas.openxmlformats.org/officeDocument/2006/relationships/customXml" Target="../ink/ink271.xml"/><Relationship Id="rId11" Type="http://schemas.openxmlformats.org/officeDocument/2006/relationships/customXml" Target="../ink/ink262.xml"/><Relationship Id="rId24" Type="http://schemas.openxmlformats.org/officeDocument/2006/relationships/image" Target="../media/image284.png"/><Relationship Id="rId32" Type="http://schemas.openxmlformats.org/officeDocument/2006/relationships/image" Target="../media/image288.png"/><Relationship Id="rId37" Type="http://schemas.openxmlformats.org/officeDocument/2006/relationships/customXml" Target="../ink/ink275.xml"/><Relationship Id="rId40" Type="http://schemas.openxmlformats.org/officeDocument/2006/relationships/image" Target="../media/image292.png"/><Relationship Id="rId45" Type="http://schemas.openxmlformats.org/officeDocument/2006/relationships/customXml" Target="../ink/ink279.xml"/><Relationship Id="rId53" Type="http://schemas.openxmlformats.org/officeDocument/2006/relationships/customXml" Target="../ink/ink283.xml"/><Relationship Id="rId58" Type="http://schemas.openxmlformats.org/officeDocument/2006/relationships/image" Target="../media/image301.png"/><Relationship Id="rId5" Type="http://schemas.openxmlformats.org/officeDocument/2006/relationships/customXml" Target="../ink/ink259.xml"/><Relationship Id="rId61" Type="http://schemas.openxmlformats.org/officeDocument/2006/relationships/customXml" Target="../ink/ink287.xml"/><Relationship Id="rId19" Type="http://schemas.openxmlformats.org/officeDocument/2006/relationships/customXml" Target="../ink/ink266.xml"/><Relationship Id="rId14" Type="http://schemas.openxmlformats.org/officeDocument/2006/relationships/image" Target="../media/image279.png"/><Relationship Id="rId22" Type="http://schemas.openxmlformats.org/officeDocument/2006/relationships/image" Target="../media/image283.png"/><Relationship Id="rId27" Type="http://schemas.openxmlformats.org/officeDocument/2006/relationships/customXml" Target="../ink/ink270.xml"/><Relationship Id="rId30" Type="http://schemas.openxmlformats.org/officeDocument/2006/relationships/image" Target="../media/image287.png"/><Relationship Id="rId35" Type="http://schemas.openxmlformats.org/officeDocument/2006/relationships/customXml" Target="../ink/ink274.xml"/><Relationship Id="rId43" Type="http://schemas.openxmlformats.org/officeDocument/2006/relationships/customXml" Target="../ink/ink278.xml"/><Relationship Id="rId48" Type="http://schemas.openxmlformats.org/officeDocument/2006/relationships/image" Target="../media/image296.png"/><Relationship Id="rId56" Type="http://schemas.openxmlformats.org/officeDocument/2006/relationships/image" Target="../media/image300.png"/><Relationship Id="rId64" Type="http://schemas.openxmlformats.org/officeDocument/2006/relationships/image" Target="../media/image304.png"/><Relationship Id="rId8" Type="http://schemas.openxmlformats.org/officeDocument/2006/relationships/image" Target="../media/image276.png"/><Relationship Id="rId51" Type="http://schemas.openxmlformats.org/officeDocument/2006/relationships/customXml" Target="../ink/ink282.xml"/><Relationship Id="rId3" Type="http://schemas.openxmlformats.org/officeDocument/2006/relationships/customXml" Target="../ink/ink258.xml"/><Relationship Id="rId12" Type="http://schemas.openxmlformats.org/officeDocument/2006/relationships/image" Target="../media/image278.png"/><Relationship Id="rId17" Type="http://schemas.openxmlformats.org/officeDocument/2006/relationships/customXml" Target="../ink/ink265.xml"/><Relationship Id="rId25" Type="http://schemas.openxmlformats.org/officeDocument/2006/relationships/customXml" Target="../ink/ink269.xml"/><Relationship Id="rId33" Type="http://schemas.openxmlformats.org/officeDocument/2006/relationships/customXml" Target="../ink/ink273.xml"/><Relationship Id="rId38" Type="http://schemas.openxmlformats.org/officeDocument/2006/relationships/image" Target="../media/image291.png"/><Relationship Id="rId46" Type="http://schemas.openxmlformats.org/officeDocument/2006/relationships/image" Target="../media/image295.png"/><Relationship Id="rId59" Type="http://schemas.openxmlformats.org/officeDocument/2006/relationships/customXml" Target="../ink/ink286.xml"/><Relationship Id="rId20" Type="http://schemas.openxmlformats.org/officeDocument/2006/relationships/image" Target="../media/image282.png"/><Relationship Id="rId41" Type="http://schemas.openxmlformats.org/officeDocument/2006/relationships/customXml" Target="../ink/ink277.xml"/><Relationship Id="rId54" Type="http://schemas.openxmlformats.org/officeDocument/2006/relationships/image" Target="../media/image299.png"/><Relationship Id="rId62" Type="http://schemas.openxmlformats.org/officeDocument/2006/relationships/image" Target="../media/image3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.png"/><Relationship Id="rId15" Type="http://schemas.openxmlformats.org/officeDocument/2006/relationships/customXml" Target="../ink/ink264.xml"/><Relationship Id="rId23" Type="http://schemas.openxmlformats.org/officeDocument/2006/relationships/customXml" Target="../ink/ink268.xml"/><Relationship Id="rId28" Type="http://schemas.openxmlformats.org/officeDocument/2006/relationships/image" Target="../media/image286.png"/><Relationship Id="rId36" Type="http://schemas.openxmlformats.org/officeDocument/2006/relationships/image" Target="../media/image290.png"/><Relationship Id="rId49" Type="http://schemas.openxmlformats.org/officeDocument/2006/relationships/customXml" Target="../ink/ink281.xml"/><Relationship Id="rId57" Type="http://schemas.openxmlformats.org/officeDocument/2006/relationships/customXml" Target="../ink/ink285.xml"/><Relationship Id="rId10" Type="http://schemas.openxmlformats.org/officeDocument/2006/relationships/image" Target="../media/image277.png"/><Relationship Id="rId31" Type="http://schemas.openxmlformats.org/officeDocument/2006/relationships/customXml" Target="../ink/ink272.xml"/><Relationship Id="rId44" Type="http://schemas.openxmlformats.org/officeDocument/2006/relationships/image" Target="../media/image294.png"/><Relationship Id="rId52" Type="http://schemas.openxmlformats.org/officeDocument/2006/relationships/image" Target="../media/image298.png"/><Relationship Id="rId60" Type="http://schemas.openxmlformats.org/officeDocument/2006/relationships/image" Target="../media/image302.png"/><Relationship Id="rId4" Type="http://schemas.openxmlformats.org/officeDocument/2006/relationships/image" Target="../media/image274.png"/><Relationship Id="rId9" Type="http://schemas.openxmlformats.org/officeDocument/2006/relationships/customXml" Target="../ink/ink261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9.png"/><Relationship Id="rId18" Type="http://schemas.openxmlformats.org/officeDocument/2006/relationships/customXml" Target="../ink/ink297.xml"/><Relationship Id="rId26" Type="http://schemas.openxmlformats.org/officeDocument/2006/relationships/customXml" Target="../ink/ink301.xml"/><Relationship Id="rId21" Type="http://schemas.openxmlformats.org/officeDocument/2006/relationships/image" Target="../media/image313.png"/><Relationship Id="rId34" Type="http://schemas.openxmlformats.org/officeDocument/2006/relationships/customXml" Target="../ink/ink305.xml"/><Relationship Id="rId7" Type="http://schemas.openxmlformats.org/officeDocument/2006/relationships/image" Target="../media/image306.png"/><Relationship Id="rId12" Type="http://schemas.openxmlformats.org/officeDocument/2006/relationships/customXml" Target="../ink/ink294.xml"/><Relationship Id="rId17" Type="http://schemas.openxmlformats.org/officeDocument/2006/relationships/image" Target="../media/image311.png"/><Relationship Id="rId25" Type="http://schemas.openxmlformats.org/officeDocument/2006/relationships/image" Target="../media/image315.png"/><Relationship Id="rId33" Type="http://schemas.openxmlformats.org/officeDocument/2006/relationships/image" Target="../media/image319.png"/><Relationship Id="rId2" Type="http://schemas.openxmlformats.org/officeDocument/2006/relationships/customXml" Target="../ink/ink289.xml"/><Relationship Id="rId16" Type="http://schemas.openxmlformats.org/officeDocument/2006/relationships/customXml" Target="../ink/ink296.xml"/><Relationship Id="rId20" Type="http://schemas.openxmlformats.org/officeDocument/2006/relationships/customXml" Target="../ink/ink298.xml"/><Relationship Id="rId29" Type="http://schemas.openxmlformats.org/officeDocument/2006/relationships/image" Target="../media/image3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1.xml"/><Relationship Id="rId11" Type="http://schemas.openxmlformats.org/officeDocument/2006/relationships/image" Target="../media/image308.png"/><Relationship Id="rId24" Type="http://schemas.openxmlformats.org/officeDocument/2006/relationships/customXml" Target="../ink/ink300.xml"/><Relationship Id="rId32" Type="http://schemas.openxmlformats.org/officeDocument/2006/relationships/customXml" Target="../ink/ink304.xml"/><Relationship Id="rId37" Type="http://schemas.openxmlformats.org/officeDocument/2006/relationships/image" Target="../media/image321.png"/><Relationship Id="rId5" Type="http://schemas.openxmlformats.org/officeDocument/2006/relationships/image" Target="../media/image305.png"/><Relationship Id="rId15" Type="http://schemas.openxmlformats.org/officeDocument/2006/relationships/image" Target="../media/image310.png"/><Relationship Id="rId23" Type="http://schemas.openxmlformats.org/officeDocument/2006/relationships/image" Target="../media/image314.png"/><Relationship Id="rId28" Type="http://schemas.openxmlformats.org/officeDocument/2006/relationships/customXml" Target="../ink/ink302.xml"/><Relationship Id="rId36" Type="http://schemas.openxmlformats.org/officeDocument/2006/relationships/customXml" Target="../ink/ink306.xml"/><Relationship Id="rId10" Type="http://schemas.openxmlformats.org/officeDocument/2006/relationships/customXml" Target="../ink/ink293.xml"/><Relationship Id="rId19" Type="http://schemas.openxmlformats.org/officeDocument/2006/relationships/image" Target="../media/image312.png"/><Relationship Id="rId31" Type="http://schemas.openxmlformats.org/officeDocument/2006/relationships/image" Target="../media/image318.png"/><Relationship Id="rId4" Type="http://schemas.openxmlformats.org/officeDocument/2006/relationships/customXml" Target="../ink/ink290.xml"/><Relationship Id="rId9" Type="http://schemas.openxmlformats.org/officeDocument/2006/relationships/image" Target="../media/image307.png"/><Relationship Id="rId14" Type="http://schemas.openxmlformats.org/officeDocument/2006/relationships/customXml" Target="../ink/ink295.xml"/><Relationship Id="rId22" Type="http://schemas.openxmlformats.org/officeDocument/2006/relationships/customXml" Target="../ink/ink299.xml"/><Relationship Id="rId27" Type="http://schemas.openxmlformats.org/officeDocument/2006/relationships/image" Target="../media/image316.png"/><Relationship Id="rId30" Type="http://schemas.openxmlformats.org/officeDocument/2006/relationships/customXml" Target="../ink/ink303.xml"/><Relationship Id="rId35" Type="http://schemas.openxmlformats.org/officeDocument/2006/relationships/image" Target="../media/image320.png"/><Relationship Id="rId8" Type="http://schemas.openxmlformats.org/officeDocument/2006/relationships/customXml" Target="../ink/ink292.xml"/><Relationship Id="rId3" Type="http://schemas.openxmlformats.org/officeDocument/2006/relationships/image" Target="../media/image4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30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customXml" Target="../ink/ink21.xml"/><Relationship Id="rId42" Type="http://schemas.openxmlformats.org/officeDocument/2006/relationships/image" Target="../media/image33.png"/><Relationship Id="rId47" Type="http://schemas.openxmlformats.org/officeDocument/2006/relationships/customXml" Target="../ink/ink34.xml"/><Relationship Id="rId63" Type="http://schemas.openxmlformats.org/officeDocument/2006/relationships/customXml" Target="../ink/ink42.xml"/><Relationship Id="rId68" Type="http://schemas.openxmlformats.org/officeDocument/2006/relationships/image" Target="../media/image46.png"/><Relationship Id="rId16" Type="http://schemas.openxmlformats.org/officeDocument/2006/relationships/image" Target="../media/image20.png"/><Relationship Id="rId11" Type="http://schemas.openxmlformats.org/officeDocument/2006/relationships/customXml" Target="../ink/ink16.xml"/><Relationship Id="rId24" Type="http://schemas.openxmlformats.org/officeDocument/2006/relationships/image" Target="../media/image24.png"/><Relationship Id="rId32" Type="http://schemas.openxmlformats.org/officeDocument/2006/relationships/image" Target="../media/image28.png"/><Relationship Id="rId37" Type="http://schemas.openxmlformats.org/officeDocument/2006/relationships/customXml" Target="../ink/ink29.xml"/><Relationship Id="rId40" Type="http://schemas.openxmlformats.org/officeDocument/2006/relationships/image" Target="../media/image32.png"/><Relationship Id="rId45" Type="http://schemas.openxmlformats.org/officeDocument/2006/relationships/customXml" Target="../ink/ink33.xml"/><Relationship Id="rId53" Type="http://schemas.openxmlformats.org/officeDocument/2006/relationships/customXml" Target="../ink/ink37.xml"/><Relationship Id="rId58" Type="http://schemas.openxmlformats.org/officeDocument/2006/relationships/image" Target="../media/image41.png"/><Relationship Id="rId66" Type="http://schemas.openxmlformats.org/officeDocument/2006/relationships/image" Target="../media/image45.png"/><Relationship Id="rId74" Type="http://schemas.openxmlformats.org/officeDocument/2006/relationships/image" Target="../media/image49.png"/><Relationship Id="rId5" Type="http://schemas.openxmlformats.org/officeDocument/2006/relationships/customXml" Target="../ink/ink13.xml"/><Relationship Id="rId61" Type="http://schemas.openxmlformats.org/officeDocument/2006/relationships/customXml" Target="../ink/ink41.xml"/><Relationship Id="rId19" Type="http://schemas.openxmlformats.org/officeDocument/2006/relationships/customXml" Target="../ink/ink20.xml"/><Relationship Id="rId14" Type="http://schemas.openxmlformats.org/officeDocument/2006/relationships/image" Target="../media/image19.png"/><Relationship Id="rId22" Type="http://schemas.openxmlformats.org/officeDocument/2006/relationships/image" Target="../media/image23.png"/><Relationship Id="rId27" Type="http://schemas.openxmlformats.org/officeDocument/2006/relationships/customXml" Target="../ink/ink24.xml"/><Relationship Id="rId30" Type="http://schemas.openxmlformats.org/officeDocument/2006/relationships/image" Target="../media/image27.png"/><Relationship Id="rId35" Type="http://schemas.openxmlformats.org/officeDocument/2006/relationships/customXml" Target="../ink/ink28.xml"/><Relationship Id="rId43" Type="http://schemas.openxmlformats.org/officeDocument/2006/relationships/customXml" Target="../ink/ink32.xml"/><Relationship Id="rId48" Type="http://schemas.openxmlformats.org/officeDocument/2006/relationships/image" Target="../media/image36.png"/><Relationship Id="rId56" Type="http://schemas.openxmlformats.org/officeDocument/2006/relationships/image" Target="../media/image40.png"/><Relationship Id="rId64" Type="http://schemas.openxmlformats.org/officeDocument/2006/relationships/image" Target="../media/image44.png"/><Relationship Id="rId69" Type="http://schemas.openxmlformats.org/officeDocument/2006/relationships/customXml" Target="../ink/ink45.xml"/><Relationship Id="rId77" Type="http://schemas.openxmlformats.org/officeDocument/2006/relationships/customXml" Target="../ink/ink49.xml"/><Relationship Id="rId8" Type="http://schemas.openxmlformats.org/officeDocument/2006/relationships/image" Target="../media/image16.png"/><Relationship Id="rId51" Type="http://schemas.openxmlformats.org/officeDocument/2006/relationships/customXml" Target="../ink/ink36.xml"/><Relationship Id="rId72" Type="http://schemas.openxmlformats.org/officeDocument/2006/relationships/image" Target="../media/image48.png"/><Relationship Id="rId3" Type="http://schemas.openxmlformats.org/officeDocument/2006/relationships/customXml" Target="../ink/ink12.xml"/><Relationship Id="rId12" Type="http://schemas.openxmlformats.org/officeDocument/2006/relationships/image" Target="../media/image18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31.png"/><Relationship Id="rId46" Type="http://schemas.openxmlformats.org/officeDocument/2006/relationships/image" Target="../media/image35.png"/><Relationship Id="rId59" Type="http://schemas.openxmlformats.org/officeDocument/2006/relationships/customXml" Target="../ink/ink40.xml"/><Relationship Id="rId67" Type="http://schemas.openxmlformats.org/officeDocument/2006/relationships/customXml" Target="../ink/ink44.xml"/><Relationship Id="rId20" Type="http://schemas.openxmlformats.org/officeDocument/2006/relationships/image" Target="../media/image22.png"/><Relationship Id="rId41" Type="http://schemas.openxmlformats.org/officeDocument/2006/relationships/customXml" Target="../ink/ink31.xml"/><Relationship Id="rId54" Type="http://schemas.openxmlformats.org/officeDocument/2006/relationships/image" Target="../media/image39.png"/><Relationship Id="rId62" Type="http://schemas.openxmlformats.org/officeDocument/2006/relationships/image" Target="../media/image43.png"/><Relationship Id="rId70" Type="http://schemas.openxmlformats.org/officeDocument/2006/relationships/image" Target="../media/image47.png"/><Relationship Id="rId75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26.png"/><Relationship Id="rId36" Type="http://schemas.openxmlformats.org/officeDocument/2006/relationships/image" Target="../media/image30.png"/><Relationship Id="rId49" Type="http://schemas.openxmlformats.org/officeDocument/2006/relationships/customXml" Target="../ink/ink35.xml"/><Relationship Id="rId57" Type="http://schemas.openxmlformats.org/officeDocument/2006/relationships/customXml" Target="../ink/ink39.xml"/><Relationship Id="rId10" Type="http://schemas.openxmlformats.org/officeDocument/2006/relationships/image" Target="../media/image17.png"/><Relationship Id="rId31" Type="http://schemas.openxmlformats.org/officeDocument/2006/relationships/customXml" Target="../ink/ink26.xml"/><Relationship Id="rId44" Type="http://schemas.openxmlformats.org/officeDocument/2006/relationships/image" Target="../media/image34.png"/><Relationship Id="rId52" Type="http://schemas.openxmlformats.org/officeDocument/2006/relationships/image" Target="../media/image38.png"/><Relationship Id="rId60" Type="http://schemas.openxmlformats.org/officeDocument/2006/relationships/image" Target="../media/image42.png"/><Relationship Id="rId65" Type="http://schemas.openxmlformats.org/officeDocument/2006/relationships/customXml" Target="../ink/ink43.xml"/><Relationship Id="rId73" Type="http://schemas.openxmlformats.org/officeDocument/2006/relationships/customXml" Target="../ink/ink47.xml"/><Relationship Id="rId78" Type="http://schemas.openxmlformats.org/officeDocument/2006/relationships/image" Target="../media/image51.png"/><Relationship Id="rId4" Type="http://schemas.openxmlformats.org/officeDocument/2006/relationships/image" Target="../media/image14.png"/><Relationship Id="rId9" Type="http://schemas.openxmlformats.org/officeDocument/2006/relationships/customXml" Target="../ink/ink15.xml"/><Relationship Id="rId13" Type="http://schemas.openxmlformats.org/officeDocument/2006/relationships/customXml" Target="../ink/ink17.xml"/><Relationship Id="rId18" Type="http://schemas.openxmlformats.org/officeDocument/2006/relationships/image" Target="../media/image21.png"/><Relationship Id="rId39" Type="http://schemas.openxmlformats.org/officeDocument/2006/relationships/customXml" Target="../ink/ink30.xml"/><Relationship Id="rId34" Type="http://schemas.openxmlformats.org/officeDocument/2006/relationships/image" Target="../media/image29.png"/><Relationship Id="rId50" Type="http://schemas.openxmlformats.org/officeDocument/2006/relationships/image" Target="../media/image37.png"/><Relationship Id="rId55" Type="http://schemas.openxmlformats.org/officeDocument/2006/relationships/customXml" Target="../ink/ink38.xml"/><Relationship Id="rId76" Type="http://schemas.openxmlformats.org/officeDocument/2006/relationships/image" Target="../media/image50.png"/><Relationship Id="rId7" Type="http://schemas.openxmlformats.org/officeDocument/2006/relationships/customXml" Target="../ink/ink14.xml"/><Relationship Id="rId71" Type="http://schemas.openxmlformats.org/officeDocument/2006/relationships/customXml" Target="../ink/ink46.xml"/><Relationship Id="rId2" Type="http://schemas.openxmlformats.org/officeDocument/2006/relationships/image" Target="../media/image13.emf"/><Relationship Id="rId29" Type="http://schemas.openxmlformats.org/officeDocument/2006/relationships/customXml" Target="../ink/ink25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4.png"/><Relationship Id="rId21" Type="http://schemas.openxmlformats.org/officeDocument/2006/relationships/image" Target="../media/image336.png"/><Relationship Id="rId42" Type="http://schemas.openxmlformats.org/officeDocument/2006/relationships/customXml" Target="../ink/ink328.xml"/><Relationship Id="rId63" Type="http://schemas.openxmlformats.org/officeDocument/2006/relationships/image" Target="../media/image357.png"/><Relationship Id="rId84" Type="http://schemas.openxmlformats.org/officeDocument/2006/relationships/customXml" Target="../ink/ink349.xml"/><Relationship Id="rId138" Type="http://schemas.openxmlformats.org/officeDocument/2006/relationships/customXml" Target="../ink/ink376.xml"/><Relationship Id="rId159" Type="http://schemas.openxmlformats.org/officeDocument/2006/relationships/image" Target="../media/image405.png"/><Relationship Id="rId170" Type="http://schemas.openxmlformats.org/officeDocument/2006/relationships/customXml" Target="../ink/ink392.xml"/><Relationship Id="rId191" Type="http://schemas.openxmlformats.org/officeDocument/2006/relationships/image" Target="../media/image421.png"/><Relationship Id="rId205" Type="http://schemas.openxmlformats.org/officeDocument/2006/relationships/image" Target="../media/image428.png"/><Relationship Id="rId226" Type="http://schemas.openxmlformats.org/officeDocument/2006/relationships/customXml" Target="../ink/ink420.xml"/><Relationship Id="rId247" Type="http://schemas.openxmlformats.org/officeDocument/2006/relationships/image" Target="../media/image449.png"/><Relationship Id="rId107" Type="http://schemas.openxmlformats.org/officeDocument/2006/relationships/image" Target="../media/image379.png"/><Relationship Id="rId11" Type="http://schemas.openxmlformats.org/officeDocument/2006/relationships/image" Target="../media/image331.png"/><Relationship Id="rId32" Type="http://schemas.openxmlformats.org/officeDocument/2006/relationships/customXml" Target="../ink/ink323.xml"/><Relationship Id="rId53" Type="http://schemas.openxmlformats.org/officeDocument/2006/relationships/image" Target="../media/image352.png"/><Relationship Id="rId74" Type="http://schemas.openxmlformats.org/officeDocument/2006/relationships/customXml" Target="../ink/ink344.xml"/><Relationship Id="rId128" Type="http://schemas.openxmlformats.org/officeDocument/2006/relationships/customXml" Target="../ink/ink371.xml"/><Relationship Id="rId149" Type="http://schemas.openxmlformats.org/officeDocument/2006/relationships/image" Target="../media/image400.png"/><Relationship Id="rId5" Type="http://schemas.openxmlformats.org/officeDocument/2006/relationships/image" Target="../media/image328.png"/><Relationship Id="rId95" Type="http://schemas.openxmlformats.org/officeDocument/2006/relationships/image" Target="../media/image373.png"/><Relationship Id="rId160" Type="http://schemas.openxmlformats.org/officeDocument/2006/relationships/customXml" Target="../ink/ink387.xml"/><Relationship Id="rId181" Type="http://schemas.openxmlformats.org/officeDocument/2006/relationships/image" Target="../media/image416.png"/><Relationship Id="rId216" Type="http://schemas.openxmlformats.org/officeDocument/2006/relationships/customXml" Target="../ink/ink415.xml"/><Relationship Id="rId237" Type="http://schemas.openxmlformats.org/officeDocument/2006/relationships/image" Target="../media/image444.png"/><Relationship Id="rId22" Type="http://schemas.openxmlformats.org/officeDocument/2006/relationships/customXml" Target="../ink/ink318.xml"/><Relationship Id="rId43" Type="http://schemas.openxmlformats.org/officeDocument/2006/relationships/image" Target="../media/image347.png"/><Relationship Id="rId64" Type="http://schemas.openxmlformats.org/officeDocument/2006/relationships/customXml" Target="../ink/ink339.xml"/><Relationship Id="rId118" Type="http://schemas.openxmlformats.org/officeDocument/2006/relationships/customXml" Target="../ink/ink366.xml"/><Relationship Id="rId139" Type="http://schemas.openxmlformats.org/officeDocument/2006/relationships/image" Target="../media/image395.png"/><Relationship Id="rId85" Type="http://schemas.openxmlformats.org/officeDocument/2006/relationships/image" Target="../media/image368.png"/><Relationship Id="rId150" Type="http://schemas.openxmlformats.org/officeDocument/2006/relationships/customXml" Target="../ink/ink382.xml"/><Relationship Id="rId171" Type="http://schemas.openxmlformats.org/officeDocument/2006/relationships/image" Target="../media/image411.png"/><Relationship Id="rId192" Type="http://schemas.openxmlformats.org/officeDocument/2006/relationships/customXml" Target="../ink/ink403.xml"/><Relationship Id="rId206" Type="http://schemas.openxmlformats.org/officeDocument/2006/relationships/customXml" Target="../ink/ink410.xml"/><Relationship Id="rId227" Type="http://schemas.openxmlformats.org/officeDocument/2006/relationships/image" Target="../media/image439.png"/><Relationship Id="rId248" Type="http://schemas.openxmlformats.org/officeDocument/2006/relationships/customXml" Target="../ink/ink431.xml"/><Relationship Id="rId12" Type="http://schemas.openxmlformats.org/officeDocument/2006/relationships/customXml" Target="../ink/ink313.xml"/><Relationship Id="rId33" Type="http://schemas.openxmlformats.org/officeDocument/2006/relationships/image" Target="../media/image342.png"/><Relationship Id="rId108" Type="http://schemas.openxmlformats.org/officeDocument/2006/relationships/customXml" Target="../ink/ink361.xml"/><Relationship Id="rId129" Type="http://schemas.openxmlformats.org/officeDocument/2006/relationships/image" Target="../media/image390.png"/><Relationship Id="rId54" Type="http://schemas.openxmlformats.org/officeDocument/2006/relationships/customXml" Target="../ink/ink334.xml"/><Relationship Id="rId75" Type="http://schemas.openxmlformats.org/officeDocument/2006/relationships/image" Target="../media/image363.png"/><Relationship Id="rId96" Type="http://schemas.openxmlformats.org/officeDocument/2006/relationships/customXml" Target="../ink/ink355.xml"/><Relationship Id="rId140" Type="http://schemas.openxmlformats.org/officeDocument/2006/relationships/customXml" Target="../ink/ink377.xml"/><Relationship Id="rId161" Type="http://schemas.openxmlformats.org/officeDocument/2006/relationships/image" Target="../media/image406.png"/><Relationship Id="rId182" Type="http://schemas.openxmlformats.org/officeDocument/2006/relationships/customXml" Target="../ink/ink398.xml"/><Relationship Id="rId217" Type="http://schemas.openxmlformats.org/officeDocument/2006/relationships/image" Target="../media/image434.png"/><Relationship Id="rId6" Type="http://schemas.openxmlformats.org/officeDocument/2006/relationships/customXml" Target="../ink/ink310.xml"/><Relationship Id="rId238" Type="http://schemas.openxmlformats.org/officeDocument/2006/relationships/customXml" Target="../ink/ink426.xml"/><Relationship Id="rId23" Type="http://schemas.openxmlformats.org/officeDocument/2006/relationships/image" Target="../media/image337.png"/><Relationship Id="rId119" Type="http://schemas.openxmlformats.org/officeDocument/2006/relationships/image" Target="../media/image385.png"/><Relationship Id="rId44" Type="http://schemas.openxmlformats.org/officeDocument/2006/relationships/customXml" Target="../ink/ink329.xml"/><Relationship Id="rId65" Type="http://schemas.openxmlformats.org/officeDocument/2006/relationships/image" Target="../media/image358.png"/><Relationship Id="rId86" Type="http://schemas.openxmlformats.org/officeDocument/2006/relationships/customXml" Target="../ink/ink350.xml"/><Relationship Id="rId130" Type="http://schemas.openxmlformats.org/officeDocument/2006/relationships/customXml" Target="../ink/ink372.xml"/><Relationship Id="rId151" Type="http://schemas.openxmlformats.org/officeDocument/2006/relationships/image" Target="../media/image401.png"/><Relationship Id="rId172" Type="http://schemas.openxmlformats.org/officeDocument/2006/relationships/customXml" Target="../ink/ink393.xml"/><Relationship Id="rId193" Type="http://schemas.openxmlformats.org/officeDocument/2006/relationships/image" Target="../media/image422.png"/><Relationship Id="rId207" Type="http://schemas.openxmlformats.org/officeDocument/2006/relationships/image" Target="../media/image429.png"/><Relationship Id="rId228" Type="http://schemas.openxmlformats.org/officeDocument/2006/relationships/customXml" Target="../ink/ink421.xml"/><Relationship Id="rId249" Type="http://schemas.openxmlformats.org/officeDocument/2006/relationships/image" Target="../media/image450.png"/><Relationship Id="rId13" Type="http://schemas.openxmlformats.org/officeDocument/2006/relationships/image" Target="../media/image332.png"/><Relationship Id="rId109" Type="http://schemas.openxmlformats.org/officeDocument/2006/relationships/image" Target="../media/image380.png"/><Relationship Id="rId34" Type="http://schemas.openxmlformats.org/officeDocument/2006/relationships/customXml" Target="../ink/ink324.xml"/><Relationship Id="rId55" Type="http://schemas.openxmlformats.org/officeDocument/2006/relationships/image" Target="../media/image353.png"/><Relationship Id="rId76" Type="http://schemas.openxmlformats.org/officeDocument/2006/relationships/customXml" Target="../ink/ink345.xml"/><Relationship Id="rId97" Type="http://schemas.openxmlformats.org/officeDocument/2006/relationships/image" Target="../media/image374.png"/><Relationship Id="rId120" Type="http://schemas.openxmlformats.org/officeDocument/2006/relationships/customXml" Target="../ink/ink367.xml"/><Relationship Id="rId141" Type="http://schemas.openxmlformats.org/officeDocument/2006/relationships/image" Target="../media/image396.png"/><Relationship Id="rId7" Type="http://schemas.openxmlformats.org/officeDocument/2006/relationships/image" Target="../media/image329.png"/><Relationship Id="rId162" Type="http://schemas.openxmlformats.org/officeDocument/2006/relationships/customXml" Target="../ink/ink388.xml"/><Relationship Id="rId183" Type="http://schemas.openxmlformats.org/officeDocument/2006/relationships/image" Target="../media/image417.png"/><Relationship Id="rId218" Type="http://schemas.openxmlformats.org/officeDocument/2006/relationships/customXml" Target="../ink/ink416.xml"/><Relationship Id="rId239" Type="http://schemas.openxmlformats.org/officeDocument/2006/relationships/image" Target="../media/image445.png"/><Relationship Id="rId250" Type="http://schemas.openxmlformats.org/officeDocument/2006/relationships/customXml" Target="../ink/ink432.xml"/><Relationship Id="rId24" Type="http://schemas.openxmlformats.org/officeDocument/2006/relationships/customXml" Target="../ink/ink319.xml"/><Relationship Id="rId45" Type="http://schemas.openxmlformats.org/officeDocument/2006/relationships/image" Target="../media/image348.png"/><Relationship Id="rId66" Type="http://schemas.openxmlformats.org/officeDocument/2006/relationships/customXml" Target="../ink/ink340.xml"/><Relationship Id="rId87" Type="http://schemas.openxmlformats.org/officeDocument/2006/relationships/image" Target="../media/image369.png"/><Relationship Id="rId110" Type="http://schemas.openxmlformats.org/officeDocument/2006/relationships/customXml" Target="../ink/ink362.xml"/><Relationship Id="rId131" Type="http://schemas.openxmlformats.org/officeDocument/2006/relationships/image" Target="../media/image391.png"/><Relationship Id="rId152" Type="http://schemas.openxmlformats.org/officeDocument/2006/relationships/customXml" Target="../ink/ink383.xml"/><Relationship Id="rId173" Type="http://schemas.openxmlformats.org/officeDocument/2006/relationships/image" Target="../media/image412.png"/><Relationship Id="rId194" Type="http://schemas.openxmlformats.org/officeDocument/2006/relationships/customXml" Target="../ink/ink404.xml"/><Relationship Id="rId208" Type="http://schemas.openxmlformats.org/officeDocument/2006/relationships/customXml" Target="../ink/ink411.xml"/><Relationship Id="rId229" Type="http://schemas.openxmlformats.org/officeDocument/2006/relationships/image" Target="../media/image440.png"/><Relationship Id="rId240" Type="http://schemas.openxmlformats.org/officeDocument/2006/relationships/customXml" Target="../ink/ink427.xml"/><Relationship Id="rId14" Type="http://schemas.openxmlformats.org/officeDocument/2006/relationships/customXml" Target="../ink/ink314.xml"/><Relationship Id="rId35" Type="http://schemas.openxmlformats.org/officeDocument/2006/relationships/image" Target="../media/image343.png"/><Relationship Id="rId56" Type="http://schemas.openxmlformats.org/officeDocument/2006/relationships/customXml" Target="../ink/ink335.xml"/><Relationship Id="rId77" Type="http://schemas.openxmlformats.org/officeDocument/2006/relationships/image" Target="../media/image364.png"/><Relationship Id="rId100" Type="http://schemas.openxmlformats.org/officeDocument/2006/relationships/customXml" Target="../ink/ink357.xml"/><Relationship Id="rId8" Type="http://schemas.openxmlformats.org/officeDocument/2006/relationships/customXml" Target="../ink/ink311.xml"/><Relationship Id="rId98" Type="http://schemas.openxmlformats.org/officeDocument/2006/relationships/customXml" Target="../ink/ink356.xml"/><Relationship Id="rId121" Type="http://schemas.openxmlformats.org/officeDocument/2006/relationships/image" Target="../media/image386.png"/><Relationship Id="rId142" Type="http://schemas.openxmlformats.org/officeDocument/2006/relationships/customXml" Target="../ink/ink378.xml"/><Relationship Id="rId163" Type="http://schemas.openxmlformats.org/officeDocument/2006/relationships/image" Target="../media/image407.png"/><Relationship Id="rId184" Type="http://schemas.openxmlformats.org/officeDocument/2006/relationships/customXml" Target="../ink/ink399.xml"/><Relationship Id="rId219" Type="http://schemas.openxmlformats.org/officeDocument/2006/relationships/image" Target="../media/image435.png"/><Relationship Id="rId230" Type="http://schemas.openxmlformats.org/officeDocument/2006/relationships/customXml" Target="../ink/ink422.xml"/><Relationship Id="rId251" Type="http://schemas.openxmlformats.org/officeDocument/2006/relationships/image" Target="../media/image451.png"/><Relationship Id="rId25" Type="http://schemas.openxmlformats.org/officeDocument/2006/relationships/image" Target="../media/image338.png"/><Relationship Id="rId46" Type="http://schemas.openxmlformats.org/officeDocument/2006/relationships/customXml" Target="../ink/ink330.xml"/><Relationship Id="rId67" Type="http://schemas.openxmlformats.org/officeDocument/2006/relationships/image" Target="../media/image359.png"/><Relationship Id="rId88" Type="http://schemas.openxmlformats.org/officeDocument/2006/relationships/customXml" Target="../ink/ink351.xml"/><Relationship Id="rId111" Type="http://schemas.openxmlformats.org/officeDocument/2006/relationships/image" Target="../media/image381.png"/><Relationship Id="rId132" Type="http://schemas.openxmlformats.org/officeDocument/2006/relationships/customXml" Target="../ink/ink373.xml"/><Relationship Id="rId153" Type="http://schemas.openxmlformats.org/officeDocument/2006/relationships/image" Target="../media/image402.png"/><Relationship Id="rId174" Type="http://schemas.openxmlformats.org/officeDocument/2006/relationships/customXml" Target="../ink/ink394.xml"/><Relationship Id="rId195" Type="http://schemas.openxmlformats.org/officeDocument/2006/relationships/image" Target="../media/image423.png"/><Relationship Id="rId209" Type="http://schemas.openxmlformats.org/officeDocument/2006/relationships/image" Target="../media/image430.png"/><Relationship Id="rId220" Type="http://schemas.openxmlformats.org/officeDocument/2006/relationships/customXml" Target="../ink/ink417.xml"/><Relationship Id="rId241" Type="http://schemas.openxmlformats.org/officeDocument/2006/relationships/image" Target="../media/image446.png"/><Relationship Id="rId15" Type="http://schemas.openxmlformats.org/officeDocument/2006/relationships/image" Target="../media/image333.png"/><Relationship Id="rId36" Type="http://schemas.openxmlformats.org/officeDocument/2006/relationships/customXml" Target="../ink/ink325.xml"/><Relationship Id="rId57" Type="http://schemas.openxmlformats.org/officeDocument/2006/relationships/image" Target="../media/image354.png"/><Relationship Id="rId78" Type="http://schemas.openxmlformats.org/officeDocument/2006/relationships/customXml" Target="../ink/ink346.xml"/><Relationship Id="rId99" Type="http://schemas.openxmlformats.org/officeDocument/2006/relationships/image" Target="../media/image375.png"/><Relationship Id="rId101" Type="http://schemas.openxmlformats.org/officeDocument/2006/relationships/image" Target="../media/image376.png"/><Relationship Id="rId122" Type="http://schemas.openxmlformats.org/officeDocument/2006/relationships/customXml" Target="../ink/ink368.xml"/><Relationship Id="rId143" Type="http://schemas.openxmlformats.org/officeDocument/2006/relationships/image" Target="../media/image397.png"/><Relationship Id="rId164" Type="http://schemas.openxmlformats.org/officeDocument/2006/relationships/customXml" Target="../ink/ink389.xml"/><Relationship Id="rId185" Type="http://schemas.openxmlformats.org/officeDocument/2006/relationships/image" Target="../media/image418.png"/><Relationship Id="rId9" Type="http://schemas.openxmlformats.org/officeDocument/2006/relationships/image" Target="../media/image330.png"/><Relationship Id="rId210" Type="http://schemas.openxmlformats.org/officeDocument/2006/relationships/customXml" Target="../ink/ink412.xml"/><Relationship Id="rId26" Type="http://schemas.openxmlformats.org/officeDocument/2006/relationships/customXml" Target="../ink/ink320.xml"/><Relationship Id="rId231" Type="http://schemas.openxmlformats.org/officeDocument/2006/relationships/image" Target="../media/image441.png"/><Relationship Id="rId252" Type="http://schemas.openxmlformats.org/officeDocument/2006/relationships/customXml" Target="../ink/ink433.xml"/><Relationship Id="rId47" Type="http://schemas.openxmlformats.org/officeDocument/2006/relationships/image" Target="../media/image349.png"/><Relationship Id="rId68" Type="http://schemas.openxmlformats.org/officeDocument/2006/relationships/customXml" Target="../ink/ink341.xml"/><Relationship Id="rId89" Type="http://schemas.openxmlformats.org/officeDocument/2006/relationships/image" Target="../media/image370.png"/><Relationship Id="rId112" Type="http://schemas.openxmlformats.org/officeDocument/2006/relationships/customXml" Target="../ink/ink363.xml"/><Relationship Id="rId133" Type="http://schemas.openxmlformats.org/officeDocument/2006/relationships/image" Target="../media/image392.png"/><Relationship Id="rId154" Type="http://schemas.openxmlformats.org/officeDocument/2006/relationships/customXml" Target="../ink/ink384.xml"/><Relationship Id="rId175" Type="http://schemas.openxmlformats.org/officeDocument/2006/relationships/image" Target="../media/image413.png"/><Relationship Id="rId196" Type="http://schemas.openxmlformats.org/officeDocument/2006/relationships/customXml" Target="../ink/ink405.xml"/><Relationship Id="rId200" Type="http://schemas.openxmlformats.org/officeDocument/2006/relationships/customXml" Target="../ink/ink407.xml"/><Relationship Id="rId16" Type="http://schemas.openxmlformats.org/officeDocument/2006/relationships/customXml" Target="../ink/ink315.xml"/><Relationship Id="rId221" Type="http://schemas.openxmlformats.org/officeDocument/2006/relationships/image" Target="../media/image436.png"/><Relationship Id="rId242" Type="http://schemas.openxmlformats.org/officeDocument/2006/relationships/customXml" Target="../ink/ink428.xml"/><Relationship Id="rId37" Type="http://schemas.openxmlformats.org/officeDocument/2006/relationships/image" Target="../media/image344.png"/><Relationship Id="rId58" Type="http://schemas.openxmlformats.org/officeDocument/2006/relationships/customXml" Target="../ink/ink336.xml"/><Relationship Id="rId79" Type="http://schemas.openxmlformats.org/officeDocument/2006/relationships/image" Target="../media/image365.png"/><Relationship Id="rId102" Type="http://schemas.openxmlformats.org/officeDocument/2006/relationships/customXml" Target="../ink/ink358.xml"/><Relationship Id="rId123" Type="http://schemas.openxmlformats.org/officeDocument/2006/relationships/image" Target="../media/image387.png"/><Relationship Id="rId144" Type="http://schemas.openxmlformats.org/officeDocument/2006/relationships/customXml" Target="../ink/ink379.xml"/><Relationship Id="rId90" Type="http://schemas.openxmlformats.org/officeDocument/2006/relationships/customXml" Target="../ink/ink352.xml"/><Relationship Id="rId165" Type="http://schemas.openxmlformats.org/officeDocument/2006/relationships/image" Target="../media/image408.png"/><Relationship Id="rId186" Type="http://schemas.openxmlformats.org/officeDocument/2006/relationships/customXml" Target="../ink/ink400.xml"/><Relationship Id="rId211" Type="http://schemas.openxmlformats.org/officeDocument/2006/relationships/image" Target="../media/image431.png"/><Relationship Id="rId232" Type="http://schemas.openxmlformats.org/officeDocument/2006/relationships/customXml" Target="../ink/ink423.xml"/><Relationship Id="rId253" Type="http://schemas.openxmlformats.org/officeDocument/2006/relationships/image" Target="../media/image452.png"/><Relationship Id="rId27" Type="http://schemas.openxmlformats.org/officeDocument/2006/relationships/image" Target="../media/image339.png"/><Relationship Id="rId48" Type="http://schemas.openxmlformats.org/officeDocument/2006/relationships/customXml" Target="../ink/ink331.xml"/><Relationship Id="rId69" Type="http://schemas.openxmlformats.org/officeDocument/2006/relationships/image" Target="../media/image360.png"/><Relationship Id="rId113" Type="http://schemas.openxmlformats.org/officeDocument/2006/relationships/image" Target="../media/image382.png"/><Relationship Id="rId134" Type="http://schemas.openxmlformats.org/officeDocument/2006/relationships/customXml" Target="../ink/ink374.xml"/><Relationship Id="rId80" Type="http://schemas.openxmlformats.org/officeDocument/2006/relationships/customXml" Target="../ink/ink347.xml"/><Relationship Id="rId155" Type="http://schemas.openxmlformats.org/officeDocument/2006/relationships/image" Target="../media/image403.png"/><Relationship Id="rId176" Type="http://schemas.openxmlformats.org/officeDocument/2006/relationships/customXml" Target="../ink/ink395.xml"/><Relationship Id="rId197" Type="http://schemas.openxmlformats.org/officeDocument/2006/relationships/image" Target="../media/image424.png"/><Relationship Id="rId201" Type="http://schemas.openxmlformats.org/officeDocument/2006/relationships/image" Target="../media/image426.png"/><Relationship Id="rId222" Type="http://schemas.openxmlformats.org/officeDocument/2006/relationships/customXml" Target="../ink/ink418.xml"/><Relationship Id="rId243" Type="http://schemas.openxmlformats.org/officeDocument/2006/relationships/image" Target="../media/image447.png"/><Relationship Id="rId17" Type="http://schemas.openxmlformats.org/officeDocument/2006/relationships/image" Target="../media/image334.png"/><Relationship Id="rId38" Type="http://schemas.openxmlformats.org/officeDocument/2006/relationships/customXml" Target="../ink/ink326.xml"/><Relationship Id="rId59" Type="http://schemas.openxmlformats.org/officeDocument/2006/relationships/image" Target="../media/image355.png"/><Relationship Id="rId103" Type="http://schemas.openxmlformats.org/officeDocument/2006/relationships/image" Target="../media/image377.png"/><Relationship Id="rId124" Type="http://schemas.openxmlformats.org/officeDocument/2006/relationships/customXml" Target="../ink/ink369.xml"/><Relationship Id="rId70" Type="http://schemas.openxmlformats.org/officeDocument/2006/relationships/customXml" Target="../ink/ink342.xml"/><Relationship Id="rId91" Type="http://schemas.openxmlformats.org/officeDocument/2006/relationships/image" Target="../media/image371.png"/><Relationship Id="rId145" Type="http://schemas.openxmlformats.org/officeDocument/2006/relationships/image" Target="../media/image398.png"/><Relationship Id="rId166" Type="http://schemas.openxmlformats.org/officeDocument/2006/relationships/customXml" Target="../ink/ink390.xml"/><Relationship Id="rId187" Type="http://schemas.openxmlformats.org/officeDocument/2006/relationships/image" Target="../media/image41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13.xml"/><Relationship Id="rId233" Type="http://schemas.openxmlformats.org/officeDocument/2006/relationships/image" Target="../media/image442.png"/><Relationship Id="rId254" Type="http://schemas.openxmlformats.org/officeDocument/2006/relationships/customXml" Target="../ink/ink434.xml"/><Relationship Id="rId28" Type="http://schemas.openxmlformats.org/officeDocument/2006/relationships/customXml" Target="../ink/ink321.xml"/><Relationship Id="rId49" Type="http://schemas.openxmlformats.org/officeDocument/2006/relationships/image" Target="../media/image350.png"/><Relationship Id="rId114" Type="http://schemas.openxmlformats.org/officeDocument/2006/relationships/customXml" Target="../ink/ink364.xml"/><Relationship Id="rId60" Type="http://schemas.openxmlformats.org/officeDocument/2006/relationships/customXml" Target="../ink/ink337.xml"/><Relationship Id="rId81" Type="http://schemas.openxmlformats.org/officeDocument/2006/relationships/image" Target="../media/image366.png"/><Relationship Id="rId135" Type="http://schemas.openxmlformats.org/officeDocument/2006/relationships/image" Target="../media/image393.png"/><Relationship Id="rId156" Type="http://schemas.openxmlformats.org/officeDocument/2006/relationships/customXml" Target="../ink/ink385.xml"/><Relationship Id="rId177" Type="http://schemas.openxmlformats.org/officeDocument/2006/relationships/image" Target="../media/image414.png"/><Relationship Id="rId198" Type="http://schemas.openxmlformats.org/officeDocument/2006/relationships/customXml" Target="../ink/ink406.xml"/><Relationship Id="rId202" Type="http://schemas.openxmlformats.org/officeDocument/2006/relationships/customXml" Target="../ink/ink408.xml"/><Relationship Id="rId223" Type="http://schemas.openxmlformats.org/officeDocument/2006/relationships/image" Target="../media/image437.png"/><Relationship Id="rId244" Type="http://schemas.openxmlformats.org/officeDocument/2006/relationships/customXml" Target="../ink/ink429.xml"/><Relationship Id="rId18" Type="http://schemas.openxmlformats.org/officeDocument/2006/relationships/customXml" Target="../ink/ink316.xml"/><Relationship Id="rId39" Type="http://schemas.openxmlformats.org/officeDocument/2006/relationships/image" Target="../media/image345.png"/><Relationship Id="rId50" Type="http://schemas.openxmlformats.org/officeDocument/2006/relationships/customXml" Target="../ink/ink332.xml"/><Relationship Id="rId104" Type="http://schemas.openxmlformats.org/officeDocument/2006/relationships/customXml" Target="../ink/ink359.xml"/><Relationship Id="rId125" Type="http://schemas.openxmlformats.org/officeDocument/2006/relationships/image" Target="../media/image388.png"/><Relationship Id="rId146" Type="http://schemas.openxmlformats.org/officeDocument/2006/relationships/customXml" Target="../ink/ink380.xml"/><Relationship Id="rId167" Type="http://schemas.openxmlformats.org/officeDocument/2006/relationships/image" Target="../media/image409.png"/><Relationship Id="rId188" Type="http://schemas.openxmlformats.org/officeDocument/2006/relationships/customXml" Target="../ink/ink401.xml"/><Relationship Id="rId71" Type="http://schemas.openxmlformats.org/officeDocument/2006/relationships/image" Target="../media/image361.png"/><Relationship Id="rId92" Type="http://schemas.openxmlformats.org/officeDocument/2006/relationships/customXml" Target="../ink/ink353.xml"/><Relationship Id="rId213" Type="http://schemas.openxmlformats.org/officeDocument/2006/relationships/image" Target="../media/image432.png"/><Relationship Id="rId234" Type="http://schemas.openxmlformats.org/officeDocument/2006/relationships/customXml" Target="../ink/ink424.xml"/><Relationship Id="rId2" Type="http://schemas.openxmlformats.org/officeDocument/2006/relationships/customXml" Target="../ink/ink308.xml"/><Relationship Id="rId29" Type="http://schemas.openxmlformats.org/officeDocument/2006/relationships/image" Target="../media/image340.png"/><Relationship Id="rId255" Type="http://schemas.openxmlformats.org/officeDocument/2006/relationships/image" Target="../media/image453.png"/><Relationship Id="rId40" Type="http://schemas.openxmlformats.org/officeDocument/2006/relationships/customXml" Target="../ink/ink327.xml"/><Relationship Id="rId115" Type="http://schemas.openxmlformats.org/officeDocument/2006/relationships/image" Target="../media/image383.png"/><Relationship Id="rId136" Type="http://schemas.openxmlformats.org/officeDocument/2006/relationships/customXml" Target="../ink/ink375.xml"/><Relationship Id="rId157" Type="http://schemas.openxmlformats.org/officeDocument/2006/relationships/image" Target="../media/image404.png"/><Relationship Id="rId178" Type="http://schemas.openxmlformats.org/officeDocument/2006/relationships/customXml" Target="../ink/ink396.xml"/><Relationship Id="rId61" Type="http://schemas.openxmlformats.org/officeDocument/2006/relationships/image" Target="../media/image356.png"/><Relationship Id="rId82" Type="http://schemas.openxmlformats.org/officeDocument/2006/relationships/customXml" Target="../ink/ink348.xml"/><Relationship Id="rId199" Type="http://schemas.openxmlformats.org/officeDocument/2006/relationships/image" Target="../media/image425.png"/><Relationship Id="rId203" Type="http://schemas.openxmlformats.org/officeDocument/2006/relationships/image" Target="../media/image427.png"/><Relationship Id="rId19" Type="http://schemas.openxmlformats.org/officeDocument/2006/relationships/image" Target="../media/image335.png"/><Relationship Id="rId224" Type="http://schemas.openxmlformats.org/officeDocument/2006/relationships/customXml" Target="../ink/ink419.xml"/><Relationship Id="rId245" Type="http://schemas.openxmlformats.org/officeDocument/2006/relationships/image" Target="../media/image448.png"/><Relationship Id="rId30" Type="http://schemas.openxmlformats.org/officeDocument/2006/relationships/customXml" Target="../ink/ink322.xml"/><Relationship Id="rId105" Type="http://schemas.openxmlformats.org/officeDocument/2006/relationships/image" Target="../media/image378.png"/><Relationship Id="rId126" Type="http://schemas.openxmlformats.org/officeDocument/2006/relationships/customXml" Target="../ink/ink370.xml"/><Relationship Id="rId147" Type="http://schemas.openxmlformats.org/officeDocument/2006/relationships/image" Target="../media/image399.png"/><Relationship Id="rId168" Type="http://schemas.openxmlformats.org/officeDocument/2006/relationships/customXml" Target="../ink/ink391.xml"/><Relationship Id="rId51" Type="http://schemas.openxmlformats.org/officeDocument/2006/relationships/image" Target="../media/image351.png"/><Relationship Id="rId72" Type="http://schemas.openxmlformats.org/officeDocument/2006/relationships/customXml" Target="../ink/ink343.xml"/><Relationship Id="rId93" Type="http://schemas.openxmlformats.org/officeDocument/2006/relationships/image" Target="../media/image372.png"/><Relationship Id="rId189" Type="http://schemas.openxmlformats.org/officeDocument/2006/relationships/image" Target="../media/image420.png"/><Relationship Id="rId3" Type="http://schemas.openxmlformats.org/officeDocument/2006/relationships/image" Target="../media/image327.png"/><Relationship Id="rId214" Type="http://schemas.openxmlformats.org/officeDocument/2006/relationships/customXml" Target="../ink/ink414.xml"/><Relationship Id="rId235" Type="http://schemas.openxmlformats.org/officeDocument/2006/relationships/image" Target="../media/image443.png"/><Relationship Id="rId116" Type="http://schemas.openxmlformats.org/officeDocument/2006/relationships/customXml" Target="../ink/ink365.xml"/><Relationship Id="rId137" Type="http://schemas.openxmlformats.org/officeDocument/2006/relationships/image" Target="../media/image394.png"/><Relationship Id="rId158" Type="http://schemas.openxmlformats.org/officeDocument/2006/relationships/customXml" Target="../ink/ink386.xml"/><Relationship Id="rId20" Type="http://schemas.openxmlformats.org/officeDocument/2006/relationships/customXml" Target="../ink/ink317.xml"/><Relationship Id="rId41" Type="http://schemas.openxmlformats.org/officeDocument/2006/relationships/image" Target="../media/image346.png"/><Relationship Id="rId62" Type="http://schemas.openxmlformats.org/officeDocument/2006/relationships/customXml" Target="../ink/ink338.xml"/><Relationship Id="rId83" Type="http://schemas.openxmlformats.org/officeDocument/2006/relationships/image" Target="../media/image367.png"/><Relationship Id="rId179" Type="http://schemas.openxmlformats.org/officeDocument/2006/relationships/image" Target="../media/image415.png"/><Relationship Id="rId190" Type="http://schemas.openxmlformats.org/officeDocument/2006/relationships/customXml" Target="../ink/ink402.xml"/><Relationship Id="rId204" Type="http://schemas.openxmlformats.org/officeDocument/2006/relationships/customXml" Target="../ink/ink409.xml"/><Relationship Id="rId225" Type="http://schemas.openxmlformats.org/officeDocument/2006/relationships/image" Target="../media/image438.png"/><Relationship Id="rId246" Type="http://schemas.openxmlformats.org/officeDocument/2006/relationships/customXml" Target="../ink/ink430.xml"/><Relationship Id="rId106" Type="http://schemas.openxmlformats.org/officeDocument/2006/relationships/customXml" Target="../ink/ink360.xml"/><Relationship Id="rId127" Type="http://schemas.openxmlformats.org/officeDocument/2006/relationships/image" Target="../media/image389.png"/><Relationship Id="rId10" Type="http://schemas.openxmlformats.org/officeDocument/2006/relationships/customXml" Target="../ink/ink312.xml"/><Relationship Id="rId31" Type="http://schemas.openxmlformats.org/officeDocument/2006/relationships/image" Target="../media/image341.png"/><Relationship Id="rId52" Type="http://schemas.openxmlformats.org/officeDocument/2006/relationships/customXml" Target="../ink/ink333.xml"/><Relationship Id="rId73" Type="http://schemas.openxmlformats.org/officeDocument/2006/relationships/image" Target="../media/image362.png"/><Relationship Id="rId94" Type="http://schemas.openxmlformats.org/officeDocument/2006/relationships/customXml" Target="../ink/ink354.xml"/><Relationship Id="rId148" Type="http://schemas.openxmlformats.org/officeDocument/2006/relationships/customXml" Target="../ink/ink381.xml"/><Relationship Id="rId169" Type="http://schemas.openxmlformats.org/officeDocument/2006/relationships/image" Target="../media/image410.png"/><Relationship Id="rId4" Type="http://schemas.openxmlformats.org/officeDocument/2006/relationships/customXml" Target="../ink/ink309.xml"/><Relationship Id="rId180" Type="http://schemas.openxmlformats.org/officeDocument/2006/relationships/customXml" Target="../ink/ink397.xml"/><Relationship Id="rId215" Type="http://schemas.openxmlformats.org/officeDocument/2006/relationships/image" Target="../media/image433.png"/><Relationship Id="rId236" Type="http://schemas.openxmlformats.org/officeDocument/2006/relationships/customXml" Target="../ink/ink425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1.png"/><Relationship Id="rId299" Type="http://schemas.openxmlformats.org/officeDocument/2006/relationships/image" Target="../media/image602.png"/><Relationship Id="rId21" Type="http://schemas.openxmlformats.org/officeDocument/2006/relationships/image" Target="../media/image463.png"/><Relationship Id="rId63" Type="http://schemas.openxmlformats.org/officeDocument/2006/relationships/image" Target="../media/image484.png"/><Relationship Id="rId159" Type="http://schemas.openxmlformats.org/officeDocument/2006/relationships/image" Target="../media/image532.png"/><Relationship Id="rId324" Type="http://schemas.openxmlformats.org/officeDocument/2006/relationships/customXml" Target="../ink/ink596.xml"/><Relationship Id="rId366" Type="http://schemas.openxmlformats.org/officeDocument/2006/relationships/customXml" Target="../ink/ink617.xml"/><Relationship Id="rId170" Type="http://schemas.openxmlformats.org/officeDocument/2006/relationships/customXml" Target="../ink/ink519.xml"/><Relationship Id="rId226" Type="http://schemas.openxmlformats.org/officeDocument/2006/relationships/customXml" Target="../ink/ink547.xml"/><Relationship Id="rId268" Type="http://schemas.openxmlformats.org/officeDocument/2006/relationships/customXml" Target="../ink/ink568.xml"/><Relationship Id="rId32" Type="http://schemas.openxmlformats.org/officeDocument/2006/relationships/customXml" Target="../ink/ink450.xml"/><Relationship Id="rId74" Type="http://schemas.openxmlformats.org/officeDocument/2006/relationships/customXml" Target="../ink/ink471.xml"/><Relationship Id="rId128" Type="http://schemas.openxmlformats.org/officeDocument/2006/relationships/customXml" Target="../ink/ink498.xml"/><Relationship Id="rId335" Type="http://schemas.openxmlformats.org/officeDocument/2006/relationships/image" Target="../media/image620.png"/><Relationship Id="rId377" Type="http://schemas.openxmlformats.org/officeDocument/2006/relationships/image" Target="../media/image641.png"/><Relationship Id="rId5" Type="http://schemas.openxmlformats.org/officeDocument/2006/relationships/image" Target="../media/image455.png"/><Relationship Id="rId181" Type="http://schemas.openxmlformats.org/officeDocument/2006/relationships/image" Target="../media/image543.png"/><Relationship Id="rId237" Type="http://schemas.openxmlformats.org/officeDocument/2006/relationships/image" Target="../media/image571.png"/><Relationship Id="rId279" Type="http://schemas.openxmlformats.org/officeDocument/2006/relationships/image" Target="../media/image592.png"/><Relationship Id="rId43" Type="http://schemas.openxmlformats.org/officeDocument/2006/relationships/image" Target="../media/image474.png"/><Relationship Id="rId139" Type="http://schemas.openxmlformats.org/officeDocument/2006/relationships/image" Target="../media/image522.png"/><Relationship Id="rId290" Type="http://schemas.openxmlformats.org/officeDocument/2006/relationships/customXml" Target="../ink/ink579.xml"/><Relationship Id="rId304" Type="http://schemas.openxmlformats.org/officeDocument/2006/relationships/customXml" Target="../ink/ink586.xml"/><Relationship Id="rId346" Type="http://schemas.openxmlformats.org/officeDocument/2006/relationships/customXml" Target="../ink/ink607.xml"/><Relationship Id="rId388" Type="http://schemas.openxmlformats.org/officeDocument/2006/relationships/customXml" Target="../ink/ink628.xml"/><Relationship Id="rId85" Type="http://schemas.openxmlformats.org/officeDocument/2006/relationships/image" Target="../media/image495.png"/><Relationship Id="rId150" Type="http://schemas.openxmlformats.org/officeDocument/2006/relationships/customXml" Target="../ink/ink509.xml"/><Relationship Id="rId192" Type="http://schemas.openxmlformats.org/officeDocument/2006/relationships/customXml" Target="../ink/ink530.xml"/><Relationship Id="rId206" Type="http://schemas.openxmlformats.org/officeDocument/2006/relationships/customXml" Target="../ink/ink537.xml"/><Relationship Id="rId248" Type="http://schemas.openxmlformats.org/officeDocument/2006/relationships/customXml" Target="../ink/ink558.xml"/><Relationship Id="rId12" Type="http://schemas.openxmlformats.org/officeDocument/2006/relationships/customXml" Target="../ink/ink440.xml"/><Relationship Id="rId108" Type="http://schemas.openxmlformats.org/officeDocument/2006/relationships/customXml" Target="../ink/ink488.xml"/><Relationship Id="rId315" Type="http://schemas.openxmlformats.org/officeDocument/2006/relationships/image" Target="../media/image610.png"/><Relationship Id="rId357" Type="http://schemas.openxmlformats.org/officeDocument/2006/relationships/image" Target="../media/image631.png"/><Relationship Id="rId54" Type="http://schemas.openxmlformats.org/officeDocument/2006/relationships/customXml" Target="../ink/ink461.xml"/><Relationship Id="rId96" Type="http://schemas.openxmlformats.org/officeDocument/2006/relationships/customXml" Target="../ink/ink482.xml"/><Relationship Id="rId161" Type="http://schemas.openxmlformats.org/officeDocument/2006/relationships/image" Target="../media/image533.png"/><Relationship Id="rId217" Type="http://schemas.openxmlformats.org/officeDocument/2006/relationships/image" Target="../media/image561.png"/><Relationship Id="rId259" Type="http://schemas.openxmlformats.org/officeDocument/2006/relationships/image" Target="../media/image582.png"/><Relationship Id="rId23" Type="http://schemas.openxmlformats.org/officeDocument/2006/relationships/image" Target="../media/image464.png"/><Relationship Id="rId119" Type="http://schemas.openxmlformats.org/officeDocument/2006/relationships/image" Target="../media/image512.png"/><Relationship Id="rId270" Type="http://schemas.openxmlformats.org/officeDocument/2006/relationships/customXml" Target="../ink/ink569.xml"/><Relationship Id="rId326" Type="http://schemas.openxmlformats.org/officeDocument/2006/relationships/customXml" Target="../ink/ink597.xml"/><Relationship Id="rId65" Type="http://schemas.openxmlformats.org/officeDocument/2006/relationships/image" Target="../media/image485.png"/><Relationship Id="rId130" Type="http://schemas.openxmlformats.org/officeDocument/2006/relationships/customXml" Target="../ink/ink499.xml"/><Relationship Id="rId368" Type="http://schemas.openxmlformats.org/officeDocument/2006/relationships/customXml" Target="../ink/ink618.xml"/><Relationship Id="rId172" Type="http://schemas.openxmlformats.org/officeDocument/2006/relationships/customXml" Target="../ink/ink520.xml"/><Relationship Id="rId228" Type="http://schemas.openxmlformats.org/officeDocument/2006/relationships/customXml" Target="../ink/ink548.xml"/><Relationship Id="rId281" Type="http://schemas.openxmlformats.org/officeDocument/2006/relationships/image" Target="../media/image593.png"/><Relationship Id="rId337" Type="http://schemas.openxmlformats.org/officeDocument/2006/relationships/image" Target="../media/image621.png"/><Relationship Id="rId34" Type="http://schemas.openxmlformats.org/officeDocument/2006/relationships/customXml" Target="../ink/ink451.xml"/><Relationship Id="rId76" Type="http://schemas.openxmlformats.org/officeDocument/2006/relationships/customXml" Target="../ink/ink472.xml"/><Relationship Id="rId141" Type="http://schemas.openxmlformats.org/officeDocument/2006/relationships/image" Target="../media/image523.png"/><Relationship Id="rId379" Type="http://schemas.openxmlformats.org/officeDocument/2006/relationships/image" Target="../media/image642.png"/><Relationship Id="rId7" Type="http://schemas.openxmlformats.org/officeDocument/2006/relationships/image" Target="../media/image456.png"/><Relationship Id="rId183" Type="http://schemas.openxmlformats.org/officeDocument/2006/relationships/image" Target="../media/image544.png"/><Relationship Id="rId239" Type="http://schemas.openxmlformats.org/officeDocument/2006/relationships/image" Target="../media/image572.png"/><Relationship Id="rId390" Type="http://schemas.openxmlformats.org/officeDocument/2006/relationships/customXml" Target="../ink/ink629.xml"/><Relationship Id="rId250" Type="http://schemas.openxmlformats.org/officeDocument/2006/relationships/customXml" Target="../ink/ink559.xml"/><Relationship Id="rId292" Type="http://schemas.openxmlformats.org/officeDocument/2006/relationships/customXml" Target="../ink/ink580.xml"/><Relationship Id="rId306" Type="http://schemas.openxmlformats.org/officeDocument/2006/relationships/customXml" Target="../ink/ink587.xml"/><Relationship Id="rId45" Type="http://schemas.openxmlformats.org/officeDocument/2006/relationships/image" Target="../media/image475.png"/><Relationship Id="rId87" Type="http://schemas.openxmlformats.org/officeDocument/2006/relationships/image" Target="../media/image496.png"/><Relationship Id="rId110" Type="http://schemas.openxmlformats.org/officeDocument/2006/relationships/customXml" Target="../ink/ink489.xml"/><Relationship Id="rId348" Type="http://schemas.openxmlformats.org/officeDocument/2006/relationships/customXml" Target="../ink/ink608.xml"/><Relationship Id="rId152" Type="http://schemas.openxmlformats.org/officeDocument/2006/relationships/customXml" Target="../ink/ink510.xml"/><Relationship Id="rId194" Type="http://schemas.openxmlformats.org/officeDocument/2006/relationships/customXml" Target="../ink/ink531.xml"/><Relationship Id="rId208" Type="http://schemas.openxmlformats.org/officeDocument/2006/relationships/customXml" Target="../ink/ink538.xml"/><Relationship Id="rId261" Type="http://schemas.openxmlformats.org/officeDocument/2006/relationships/image" Target="../media/image583.png"/><Relationship Id="rId14" Type="http://schemas.openxmlformats.org/officeDocument/2006/relationships/customXml" Target="../ink/ink441.xml"/><Relationship Id="rId56" Type="http://schemas.openxmlformats.org/officeDocument/2006/relationships/customXml" Target="../ink/ink462.xml"/><Relationship Id="rId317" Type="http://schemas.openxmlformats.org/officeDocument/2006/relationships/image" Target="../media/image611.png"/><Relationship Id="rId359" Type="http://schemas.openxmlformats.org/officeDocument/2006/relationships/image" Target="../media/image632.png"/><Relationship Id="rId98" Type="http://schemas.openxmlformats.org/officeDocument/2006/relationships/customXml" Target="../ink/ink483.xml"/><Relationship Id="rId121" Type="http://schemas.openxmlformats.org/officeDocument/2006/relationships/image" Target="../media/image513.png"/><Relationship Id="rId163" Type="http://schemas.openxmlformats.org/officeDocument/2006/relationships/image" Target="../media/image534.png"/><Relationship Id="rId219" Type="http://schemas.openxmlformats.org/officeDocument/2006/relationships/image" Target="../media/image562.png"/><Relationship Id="rId370" Type="http://schemas.openxmlformats.org/officeDocument/2006/relationships/customXml" Target="../ink/ink619.xml"/><Relationship Id="rId230" Type="http://schemas.openxmlformats.org/officeDocument/2006/relationships/customXml" Target="../ink/ink549.xml"/><Relationship Id="rId25" Type="http://schemas.openxmlformats.org/officeDocument/2006/relationships/image" Target="../media/image465.png"/><Relationship Id="rId67" Type="http://schemas.openxmlformats.org/officeDocument/2006/relationships/image" Target="../media/image486.png"/><Relationship Id="rId272" Type="http://schemas.openxmlformats.org/officeDocument/2006/relationships/customXml" Target="../ink/ink570.xml"/><Relationship Id="rId328" Type="http://schemas.openxmlformats.org/officeDocument/2006/relationships/customXml" Target="../ink/ink598.xml"/><Relationship Id="rId132" Type="http://schemas.openxmlformats.org/officeDocument/2006/relationships/customXml" Target="../ink/ink500.xml"/><Relationship Id="rId174" Type="http://schemas.openxmlformats.org/officeDocument/2006/relationships/customXml" Target="../ink/ink521.xml"/><Relationship Id="rId381" Type="http://schemas.openxmlformats.org/officeDocument/2006/relationships/image" Target="../media/image643.png"/><Relationship Id="rId241" Type="http://schemas.openxmlformats.org/officeDocument/2006/relationships/image" Target="../media/image573.png"/><Relationship Id="rId36" Type="http://schemas.openxmlformats.org/officeDocument/2006/relationships/customXml" Target="../ink/ink452.xml"/><Relationship Id="rId283" Type="http://schemas.openxmlformats.org/officeDocument/2006/relationships/image" Target="../media/image594.png"/><Relationship Id="rId339" Type="http://schemas.openxmlformats.org/officeDocument/2006/relationships/image" Target="../media/image622.png"/><Relationship Id="rId78" Type="http://schemas.openxmlformats.org/officeDocument/2006/relationships/customXml" Target="../ink/ink473.xml"/><Relationship Id="rId101" Type="http://schemas.openxmlformats.org/officeDocument/2006/relationships/image" Target="../media/image503.png"/><Relationship Id="rId143" Type="http://schemas.openxmlformats.org/officeDocument/2006/relationships/image" Target="../media/image524.png"/><Relationship Id="rId185" Type="http://schemas.openxmlformats.org/officeDocument/2006/relationships/image" Target="../media/image545.png"/><Relationship Id="rId350" Type="http://schemas.openxmlformats.org/officeDocument/2006/relationships/customXml" Target="../ink/ink609.xml"/><Relationship Id="rId9" Type="http://schemas.openxmlformats.org/officeDocument/2006/relationships/image" Target="../media/image457.png"/><Relationship Id="rId210" Type="http://schemas.openxmlformats.org/officeDocument/2006/relationships/customXml" Target="../ink/ink539.xml"/><Relationship Id="rId392" Type="http://schemas.openxmlformats.org/officeDocument/2006/relationships/customXml" Target="../ink/ink630.xml"/><Relationship Id="rId252" Type="http://schemas.openxmlformats.org/officeDocument/2006/relationships/customXml" Target="../ink/ink560.xml"/><Relationship Id="rId294" Type="http://schemas.openxmlformats.org/officeDocument/2006/relationships/customXml" Target="../ink/ink581.xml"/><Relationship Id="rId308" Type="http://schemas.openxmlformats.org/officeDocument/2006/relationships/customXml" Target="../ink/ink588.xml"/><Relationship Id="rId47" Type="http://schemas.openxmlformats.org/officeDocument/2006/relationships/image" Target="../media/image476.png"/><Relationship Id="rId89" Type="http://schemas.openxmlformats.org/officeDocument/2006/relationships/image" Target="../media/image497.png"/><Relationship Id="rId112" Type="http://schemas.openxmlformats.org/officeDocument/2006/relationships/customXml" Target="../ink/ink490.xml"/><Relationship Id="rId154" Type="http://schemas.openxmlformats.org/officeDocument/2006/relationships/customXml" Target="../ink/ink511.xml"/><Relationship Id="rId361" Type="http://schemas.openxmlformats.org/officeDocument/2006/relationships/image" Target="../media/image633.png"/><Relationship Id="rId196" Type="http://schemas.openxmlformats.org/officeDocument/2006/relationships/customXml" Target="../ink/ink532.xml"/><Relationship Id="rId16" Type="http://schemas.openxmlformats.org/officeDocument/2006/relationships/customXml" Target="../ink/ink442.xml"/><Relationship Id="rId221" Type="http://schemas.openxmlformats.org/officeDocument/2006/relationships/image" Target="../media/image563.png"/><Relationship Id="rId263" Type="http://schemas.openxmlformats.org/officeDocument/2006/relationships/image" Target="../media/image584.png"/><Relationship Id="rId319" Type="http://schemas.openxmlformats.org/officeDocument/2006/relationships/image" Target="../media/image612.png"/><Relationship Id="rId37" Type="http://schemas.openxmlformats.org/officeDocument/2006/relationships/image" Target="../media/image471.png"/><Relationship Id="rId58" Type="http://schemas.openxmlformats.org/officeDocument/2006/relationships/customXml" Target="../ink/ink463.xml"/><Relationship Id="rId79" Type="http://schemas.openxmlformats.org/officeDocument/2006/relationships/image" Target="../media/image492.png"/><Relationship Id="rId102" Type="http://schemas.openxmlformats.org/officeDocument/2006/relationships/customXml" Target="../ink/ink485.xml"/><Relationship Id="rId123" Type="http://schemas.openxmlformats.org/officeDocument/2006/relationships/image" Target="../media/image514.png"/><Relationship Id="rId144" Type="http://schemas.openxmlformats.org/officeDocument/2006/relationships/customXml" Target="../ink/ink506.xml"/><Relationship Id="rId330" Type="http://schemas.openxmlformats.org/officeDocument/2006/relationships/customXml" Target="../ink/ink599.xml"/><Relationship Id="rId90" Type="http://schemas.openxmlformats.org/officeDocument/2006/relationships/customXml" Target="../ink/ink479.xml"/><Relationship Id="rId165" Type="http://schemas.openxmlformats.org/officeDocument/2006/relationships/image" Target="../media/image535.png"/><Relationship Id="rId186" Type="http://schemas.openxmlformats.org/officeDocument/2006/relationships/customXml" Target="../ink/ink527.xml"/><Relationship Id="rId351" Type="http://schemas.openxmlformats.org/officeDocument/2006/relationships/image" Target="../media/image628.png"/><Relationship Id="rId372" Type="http://schemas.openxmlformats.org/officeDocument/2006/relationships/customXml" Target="../ink/ink620.xml"/><Relationship Id="rId393" Type="http://schemas.openxmlformats.org/officeDocument/2006/relationships/image" Target="../media/image649.png"/><Relationship Id="rId211" Type="http://schemas.openxmlformats.org/officeDocument/2006/relationships/image" Target="../media/image558.png"/><Relationship Id="rId232" Type="http://schemas.openxmlformats.org/officeDocument/2006/relationships/customXml" Target="../ink/ink550.xml"/><Relationship Id="rId253" Type="http://schemas.openxmlformats.org/officeDocument/2006/relationships/image" Target="../media/image579.png"/><Relationship Id="rId274" Type="http://schemas.openxmlformats.org/officeDocument/2006/relationships/customXml" Target="../ink/ink571.xml"/><Relationship Id="rId295" Type="http://schemas.openxmlformats.org/officeDocument/2006/relationships/image" Target="../media/image600.png"/><Relationship Id="rId309" Type="http://schemas.openxmlformats.org/officeDocument/2006/relationships/image" Target="../media/image607.png"/><Relationship Id="rId27" Type="http://schemas.openxmlformats.org/officeDocument/2006/relationships/image" Target="../media/image466.png"/><Relationship Id="rId48" Type="http://schemas.openxmlformats.org/officeDocument/2006/relationships/customXml" Target="../ink/ink458.xml"/><Relationship Id="rId69" Type="http://schemas.openxmlformats.org/officeDocument/2006/relationships/image" Target="../media/image487.png"/><Relationship Id="rId113" Type="http://schemas.openxmlformats.org/officeDocument/2006/relationships/image" Target="../media/image509.png"/><Relationship Id="rId134" Type="http://schemas.openxmlformats.org/officeDocument/2006/relationships/customXml" Target="../ink/ink501.xml"/><Relationship Id="rId320" Type="http://schemas.openxmlformats.org/officeDocument/2006/relationships/customXml" Target="../ink/ink594.xml"/><Relationship Id="rId80" Type="http://schemas.openxmlformats.org/officeDocument/2006/relationships/customXml" Target="../ink/ink474.xml"/><Relationship Id="rId155" Type="http://schemas.openxmlformats.org/officeDocument/2006/relationships/image" Target="../media/image530.png"/><Relationship Id="rId176" Type="http://schemas.openxmlformats.org/officeDocument/2006/relationships/customXml" Target="../ink/ink522.xml"/><Relationship Id="rId197" Type="http://schemas.openxmlformats.org/officeDocument/2006/relationships/image" Target="../media/image551.png"/><Relationship Id="rId341" Type="http://schemas.openxmlformats.org/officeDocument/2006/relationships/image" Target="../media/image623.png"/><Relationship Id="rId362" Type="http://schemas.openxmlformats.org/officeDocument/2006/relationships/customXml" Target="../ink/ink615.xml"/><Relationship Id="rId383" Type="http://schemas.openxmlformats.org/officeDocument/2006/relationships/image" Target="../media/image644.png"/><Relationship Id="rId201" Type="http://schemas.openxmlformats.org/officeDocument/2006/relationships/image" Target="../media/image553.png"/><Relationship Id="rId222" Type="http://schemas.openxmlformats.org/officeDocument/2006/relationships/customXml" Target="../ink/ink545.xml"/><Relationship Id="rId243" Type="http://schemas.openxmlformats.org/officeDocument/2006/relationships/image" Target="../media/image574.png"/><Relationship Id="rId264" Type="http://schemas.openxmlformats.org/officeDocument/2006/relationships/customXml" Target="../ink/ink566.xml"/><Relationship Id="rId285" Type="http://schemas.openxmlformats.org/officeDocument/2006/relationships/image" Target="../media/image595.png"/><Relationship Id="rId17" Type="http://schemas.openxmlformats.org/officeDocument/2006/relationships/image" Target="../media/image461.png"/><Relationship Id="rId38" Type="http://schemas.openxmlformats.org/officeDocument/2006/relationships/customXml" Target="../ink/ink453.xml"/><Relationship Id="rId59" Type="http://schemas.openxmlformats.org/officeDocument/2006/relationships/image" Target="../media/image482.png"/><Relationship Id="rId103" Type="http://schemas.openxmlformats.org/officeDocument/2006/relationships/image" Target="../media/image504.png"/><Relationship Id="rId124" Type="http://schemas.openxmlformats.org/officeDocument/2006/relationships/customXml" Target="../ink/ink496.xml"/><Relationship Id="rId310" Type="http://schemas.openxmlformats.org/officeDocument/2006/relationships/customXml" Target="../ink/ink589.xml"/><Relationship Id="rId70" Type="http://schemas.openxmlformats.org/officeDocument/2006/relationships/customXml" Target="../ink/ink469.xml"/><Relationship Id="rId91" Type="http://schemas.openxmlformats.org/officeDocument/2006/relationships/image" Target="../media/image498.png"/><Relationship Id="rId145" Type="http://schemas.openxmlformats.org/officeDocument/2006/relationships/image" Target="../media/image525.png"/><Relationship Id="rId166" Type="http://schemas.openxmlformats.org/officeDocument/2006/relationships/customXml" Target="../ink/ink517.xml"/><Relationship Id="rId187" Type="http://schemas.openxmlformats.org/officeDocument/2006/relationships/image" Target="../media/image546.png"/><Relationship Id="rId331" Type="http://schemas.openxmlformats.org/officeDocument/2006/relationships/image" Target="../media/image618.png"/><Relationship Id="rId352" Type="http://schemas.openxmlformats.org/officeDocument/2006/relationships/customXml" Target="../ink/ink610.xml"/><Relationship Id="rId373" Type="http://schemas.openxmlformats.org/officeDocument/2006/relationships/image" Target="../media/image639.png"/><Relationship Id="rId394" Type="http://schemas.openxmlformats.org/officeDocument/2006/relationships/customXml" Target="../ink/ink63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40.xml"/><Relationship Id="rId233" Type="http://schemas.openxmlformats.org/officeDocument/2006/relationships/image" Target="../media/image569.png"/><Relationship Id="rId254" Type="http://schemas.openxmlformats.org/officeDocument/2006/relationships/customXml" Target="../ink/ink561.xml"/><Relationship Id="rId28" Type="http://schemas.openxmlformats.org/officeDocument/2006/relationships/customXml" Target="../ink/ink448.xml"/><Relationship Id="rId49" Type="http://schemas.openxmlformats.org/officeDocument/2006/relationships/image" Target="../media/image477.png"/><Relationship Id="rId114" Type="http://schemas.openxmlformats.org/officeDocument/2006/relationships/customXml" Target="../ink/ink491.xml"/><Relationship Id="rId275" Type="http://schemas.openxmlformats.org/officeDocument/2006/relationships/image" Target="../media/image590.png"/><Relationship Id="rId296" Type="http://schemas.openxmlformats.org/officeDocument/2006/relationships/customXml" Target="../ink/ink582.xml"/><Relationship Id="rId300" Type="http://schemas.openxmlformats.org/officeDocument/2006/relationships/customXml" Target="../ink/ink584.xml"/><Relationship Id="rId60" Type="http://schemas.openxmlformats.org/officeDocument/2006/relationships/customXml" Target="../ink/ink464.xml"/><Relationship Id="rId81" Type="http://schemas.openxmlformats.org/officeDocument/2006/relationships/image" Target="../media/image493.png"/><Relationship Id="rId135" Type="http://schemas.openxmlformats.org/officeDocument/2006/relationships/image" Target="../media/image520.png"/><Relationship Id="rId156" Type="http://schemas.openxmlformats.org/officeDocument/2006/relationships/customXml" Target="../ink/ink512.xml"/><Relationship Id="rId177" Type="http://schemas.openxmlformats.org/officeDocument/2006/relationships/image" Target="../media/image541.png"/><Relationship Id="rId198" Type="http://schemas.openxmlformats.org/officeDocument/2006/relationships/customXml" Target="../ink/ink533.xml"/><Relationship Id="rId321" Type="http://schemas.openxmlformats.org/officeDocument/2006/relationships/image" Target="../media/image613.png"/><Relationship Id="rId342" Type="http://schemas.openxmlformats.org/officeDocument/2006/relationships/customXml" Target="../ink/ink605.xml"/><Relationship Id="rId363" Type="http://schemas.openxmlformats.org/officeDocument/2006/relationships/image" Target="../media/image634.png"/><Relationship Id="rId384" Type="http://schemas.openxmlformats.org/officeDocument/2006/relationships/customXml" Target="../ink/ink626.xml"/><Relationship Id="rId202" Type="http://schemas.openxmlformats.org/officeDocument/2006/relationships/customXml" Target="../ink/ink535.xml"/><Relationship Id="rId223" Type="http://schemas.openxmlformats.org/officeDocument/2006/relationships/image" Target="../media/image564.png"/><Relationship Id="rId244" Type="http://schemas.openxmlformats.org/officeDocument/2006/relationships/customXml" Target="../ink/ink556.xml"/><Relationship Id="rId18" Type="http://schemas.openxmlformats.org/officeDocument/2006/relationships/customXml" Target="../ink/ink443.xml"/><Relationship Id="rId39" Type="http://schemas.openxmlformats.org/officeDocument/2006/relationships/image" Target="../media/image472.png"/><Relationship Id="rId265" Type="http://schemas.openxmlformats.org/officeDocument/2006/relationships/image" Target="../media/image585.png"/><Relationship Id="rId286" Type="http://schemas.openxmlformats.org/officeDocument/2006/relationships/customXml" Target="../ink/ink577.xml"/><Relationship Id="rId50" Type="http://schemas.openxmlformats.org/officeDocument/2006/relationships/customXml" Target="../ink/ink459.xml"/><Relationship Id="rId104" Type="http://schemas.openxmlformats.org/officeDocument/2006/relationships/customXml" Target="../ink/ink486.xml"/><Relationship Id="rId125" Type="http://schemas.openxmlformats.org/officeDocument/2006/relationships/image" Target="../media/image515.png"/><Relationship Id="rId146" Type="http://schemas.openxmlformats.org/officeDocument/2006/relationships/customXml" Target="../ink/ink507.xml"/><Relationship Id="rId167" Type="http://schemas.openxmlformats.org/officeDocument/2006/relationships/image" Target="../media/image536.png"/><Relationship Id="rId188" Type="http://schemas.openxmlformats.org/officeDocument/2006/relationships/customXml" Target="../ink/ink528.xml"/><Relationship Id="rId311" Type="http://schemas.openxmlformats.org/officeDocument/2006/relationships/image" Target="../media/image608.png"/><Relationship Id="rId332" Type="http://schemas.openxmlformats.org/officeDocument/2006/relationships/customXml" Target="../ink/ink600.xml"/><Relationship Id="rId353" Type="http://schemas.openxmlformats.org/officeDocument/2006/relationships/image" Target="../media/image629.png"/><Relationship Id="rId374" Type="http://schemas.openxmlformats.org/officeDocument/2006/relationships/customXml" Target="../ink/ink621.xml"/><Relationship Id="rId395" Type="http://schemas.openxmlformats.org/officeDocument/2006/relationships/image" Target="../media/image650.png"/><Relationship Id="rId71" Type="http://schemas.openxmlformats.org/officeDocument/2006/relationships/image" Target="../media/image488.png"/><Relationship Id="rId92" Type="http://schemas.openxmlformats.org/officeDocument/2006/relationships/customXml" Target="../ink/ink480.xml"/><Relationship Id="rId213" Type="http://schemas.openxmlformats.org/officeDocument/2006/relationships/image" Target="../media/image559.png"/><Relationship Id="rId234" Type="http://schemas.openxmlformats.org/officeDocument/2006/relationships/customXml" Target="../ink/ink551.xml"/><Relationship Id="rId2" Type="http://schemas.openxmlformats.org/officeDocument/2006/relationships/customXml" Target="../ink/ink435.xml"/><Relationship Id="rId29" Type="http://schemas.openxmlformats.org/officeDocument/2006/relationships/image" Target="../media/image467.png"/><Relationship Id="rId255" Type="http://schemas.openxmlformats.org/officeDocument/2006/relationships/image" Target="../media/image580.png"/><Relationship Id="rId276" Type="http://schemas.openxmlformats.org/officeDocument/2006/relationships/customXml" Target="../ink/ink572.xml"/><Relationship Id="rId297" Type="http://schemas.openxmlformats.org/officeDocument/2006/relationships/image" Target="../media/image601.png"/><Relationship Id="rId40" Type="http://schemas.openxmlformats.org/officeDocument/2006/relationships/customXml" Target="../ink/ink454.xml"/><Relationship Id="rId115" Type="http://schemas.openxmlformats.org/officeDocument/2006/relationships/image" Target="../media/image510.png"/><Relationship Id="rId136" Type="http://schemas.openxmlformats.org/officeDocument/2006/relationships/customXml" Target="../ink/ink502.xml"/><Relationship Id="rId157" Type="http://schemas.openxmlformats.org/officeDocument/2006/relationships/image" Target="../media/image531.png"/><Relationship Id="rId178" Type="http://schemas.openxmlformats.org/officeDocument/2006/relationships/customXml" Target="../ink/ink523.xml"/><Relationship Id="rId301" Type="http://schemas.openxmlformats.org/officeDocument/2006/relationships/image" Target="../media/image603.png"/><Relationship Id="rId322" Type="http://schemas.openxmlformats.org/officeDocument/2006/relationships/customXml" Target="../ink/ink595.xml"/><Relationship Id="rId343" Type="http://schemas.openxmlformats.org/officeDocument/2006/relationships/image" Target="../media/image624.png"/><Relationship Id="rId364" Type="http://schemas.openxmlformats.org/officeDocument/2006/relationships/customXml" Target="../ink/ink616.xml"/><Relationship Id="rId61" Type="http://schemas.openxmlformats.org/officeDocument/2006/relationships/image" Target="../media/image483.png"/><Relationship Id="rId82" Type="http://schemas.openxmlformats.org/officeDocument/2006/relationships/customXml" Target="../ink/ink475.xml"/><Relationship Id="rId199" Type="http://schemas.openxmlformats.org/officeDocument/2006/relationships/image" Target="../media/image552.png"/><Relationship Id="rId203" Type="http://schemas.openxmlformats.org/officeDocument/2006/relationships/image" Target="../media/image554.png"/><Relationship Id="rId385" Type="http://schemas.openxmlformats.org/officeDocument/2006/relationships/image" Target="../media/image645.png"/><Relationship Id="rId19" Type="http://schemas.openxmlformats.org/officeDocument/2006/relationships/image" Target="../media/image462.png"/><Relationship Id="rId224" Type="http://schemas.openxmlformats.org/officeDocument/2006/relationships/customXml" Target="../ink/ink546.xml"/><Relationship Id="rId245" Type="http://schemas.openxmlformats.org/officeDocument/2006/relationships/image" Target="../media/image575.png"/><Relationship Id="rId266" Type="http://schemas.openxmlformats.org/officeDocument/2006/relationships/customXml" Target="../ink/ink567.xml"/><Relationship Id="rId287" Type="http://schemas.openxmlformats.org/officeDocument/2006/relationships/image" Target="../media/image596.png"/><Relationship Id="rId30" Type="http://schemas.openxmlformats.org/officeDocument/2006/relationships/customXml" Target="../ink/ink449.xml"/><Relationship Id="rId105" Type="http://schemas.openxmlformats.org/officeDocument/2006/relationships/image" Target="../media/image505.png"/><Relationship Id="rId126" Type="http://schemas.openxmlformats.org/officeDocument/2006/relationships/customXml" Target="../ink/ink497.xml"/><Relationship Id="rId147" Type="http://schemas.openxmlformats.org/officeDocument/2006/relationships/image" Target="../media/image526.png"/><Relationship Id="rId168" Type="http://schemas.openxmlformats.org/officeDocument/2006/relationships/customXml" Target="../ink/ink518.xml"/><Relationship Id="rId312" Type="http://schemas.openxmlformats.org/officeDocument/2006/relationships/customXml" Target="../ink/ink590.xml"/><Relationship Id="rId333" Type="http://schemas.openxmlformats.org/officeDocument/2006/relationships/image" Target="../media/image619.png"/><Relationship Id="rId354" Type="http://schemas.openxmlformats.org/officeDocument/2006/relationships/customXml" Target="../ink/ink611.xml"/><Relationship Id="rId51" Type="http://schemas.openxmlformats.org/officeDocument/2006/relationships/image" Target="../media/image478.png"/><Relationship Id="rId72" Type="http://schemas.openxmlformats.org/officeDocument/2006/relationships/customXml" Target="../ink/ink470.xml"/><Relationship Id="rId93" Type="http://schemas.openxmlformats.org/officeDocument/2006/relationships/image" Target="../media/image499.png"/><Relationship Id="rId189" Type="http://schemas.openxmlformats.org/officeDocument/2006/relationships/image" Target="../media/image547.png"/><Relationship Id="rId375" Type="http://schemas.openxmlformats.org/officeDocument/2006/relationships/image" Target="../media/image640.png"/><Relationship Id="rId396" Type="http://schemas.openxmlformats.org/officeDocument/2006/relationships/customXml" Target="../ink/ink632.xml"/><Relationship Id="rId3" Type="http://schemas.openxmlformats.org/officeDocument/2006/relationships/image" Target="../media/image454.png"/><Relationship Id="rId214" Type="http://schemas.openxmlformats.org/officeDocument/2006/relationships/customXml" Target="../ink/ink541.xml"/><Relationship Id="rId235" Type="http://schemas.openxmlformats.org/officeDocument/2006/relationships/image" Target="../media/image570.png"/><Relationship Id="rId256" Type="http://schemas.openxmlformats.org/officeDocument/2006/relationships/customXml" Target="../ink/ink562.xml"/><Relationship Id="rId277" Type="http://schemas.openxmlformats.org/officeDocument/2006/relationships/image" Target="../media/image591.png"/><Relationship Id="rId298" Type="http://schemas.openxmlformats.org/officeDocument/2006/relationships/customXml" Target="../ink/ink583.xml"/><Relationship Id="rId116" Type="http://schemas.openxmlformats.org/officeDocument/2006/relationships/customXml" Target="../ink/ink492.xml"/><Relationship Id="rId137" Type="http://schemas.openxmlformats.org/officeDocument/2006/relationships/image" Target="../media/image521.png"/><Relationship Id="rId158" Type="http://schemas.openxmlformats.org/officeDocument/2006/relationships/customXml" Target="../ink/ink513.xml"/><Relationship Id="rId302" Type="http://schemas.openxmlformats.org/officeDocument/2006/relationships/customXml" Target="../ink/ink585.xml"/><Relationship Id="rId323" Type="http://schemas.openxmlformats.org/officeDocument/2006/relationships/image" Target="../media/image614.png"/><Relationship Id="rId344" Type="http://schemas.openxmlformats.org/officeDocument/2006/relationships/customXml" Target="../ink/ink606.xml"/><Relationship Id="rId20" Type="http://schemas.openxmlformats.org/officeDocument/2006/relationships/customXml" Target="../ink/ink444.xml"/><Relationship Id="rId41" Type="http://schemas.openxmlformats.org/officeDocument/2006/relationships/image" Target="../media/image473.png"/><Relationship Id="rId62" Type="http://schemas.openxmlformats.org/officeDocument/2006/relationships/customXml" Target="../ink/ink465.xml"/><Relationship Id="rId83" Type="http://schemas.openxmlformats.org/officeDocument/2006/relationships/image" Target="../media/image494.png"/><Relationship Id="rId179" Type="http://schemas.openxmlformats.org/officeDocument/2006/relationships/image" Target="../media/image542.png"/><Relationship Id="rId365" Type="http://schemas.openxmlformats.org/officeDocument/2006/relationships/image" Target="../media/image635.png"/><Relationship Id="rId386" Type="http://schemas.openxmlformats.org/officeDocument/2006/relationships/customXml" Target="../ink/ink627.xml"/><Relationship Id="rId190" Type="http://schemas.openxmlformats.org/officeDocument/2006/relationships/customXml" Target="../ink/ink529.xml"/><Relationship Id="rId204" Type="http://schemas.openxmlformats.org/officeDocument/2006/relationships/customXml" Target="../ink/ink536.xml"/><Relationship Id="rId225" Type="http://schemas.openxmlformats.org/officeDocument/2006/relationships/image" Target="../media/image565.png"/><Relationship Id="rId246" Type="http://schemas.openxmlformats.org/officeDocument/2006/relationships/customXml" Target="../ink/ink557.xml"/><Relationship Id="rId267" Type="http://schemas.openxmlformats.org/officeDocument/2006/relationships/image" Target="../media/image586.png"/><Relationship Id="rId288" Type="http://schemas.openxmlformats.org/officeDocument/2006/relationships/customXml" Target="../ink/ink578.xml"/><Relationship Id="rId106" Type="http://schemas.openxmlformats.org/officeDocument/2006/relationships/customXml" Target="../ink/ink487.xml"/><Relationship Id="rId127" Type="http://schemas.openxmlformats.org/officeDocument/2006/relationships/image" Target="../media/image516.png"/><Relationship Id="rId313" Type="http://schemas.openxmlformats.org/officeDocument/2006/relationships/image" Target="../media/image609.png"/><Relationship Id="rId10" Type="http://schemas.openxmlformats.org/officeDocument/2006/relationships/customXml" Target="../ink/ink439.xml"/><Relationship Id="rId31" Type="http://schemas.openxmlformats.org/officeDocument/2006/relationships/image" Target="../media/image468.png"/><Relationship Id="rId52" Type="http://schemas.openxmlformats.org/officeDocument/2006/relationships/customXml" Target="../ink/ink460.xml"/><Relationship Id="rId73" Type="http://schemas.openxmlformats.org/officeDocument/2006/relationships/image" Target="../media/image489.png"/><Relationship Id="rId94" Type="http://schemas.openxmlformats.org/officeDocument/2006/relationships/customXml" Target="../ink/ink481.xml"/><Relationship Id="rId148" Type="http://schemas.openxmlformats.org/officeDocument/2006/relationships/customXml" Target="../ink/ink508.xml"/><Relationship Id="rId169" Type="http://schemas.openxmlformats.org/officeDocument/2006/relationships/image" Target="../media/image537.png"/><Relationship Id="rId334" Type="http://schemas.openxmlformats.org/officeDocument/2006/relationships/customXml" Target="../ink/ink601.xml"/><Relationship Id="rId355" Type="http://schemas.openxmlformats.org/officeDocument/2006/relationships/image" Target="../media/image630.png"/><Relationship Id="rId376" Type="http://schemas.openxmlformats.org/officeDocument/2006/relationships/customXml" Target="../ink/ink622.xml"/><Relationship Id="rId397" Type="http://schemas.openxmlformats.org/officeDocument/2006/relationships/image" Target="../media/image651.png"/><Relationship Id="rId4" Type="http://schemas.openxmlformats.org/officeDocument/2006/relationships/customXml" Target="../ink/ink436.xml"/><Relationship Id="rId180" Type="http://schemas.openxmlformats.org/officeDocument/2006/relationships/customXml" Target="../ink/ink524.xml"/><Relationship Id="rId215" Type="http://schemas.openxmlformats.org/officeDocument/2006/relationships/image" Target="../media/image560.png"/><Relationship Id="rId236" Type="http://schemas.openxmlformats.org/officeDocument/2006/relationships/customXml" Target="../ink/ink552.xml"/><Relationship Id="rId257" Type="http://schemas.openxmlformats.org/officeDocument/2006/relationships/image" Target="../media/image581.png"/><Relationship Id="rId278" Type="http://schemas.openxmlformats.org/officeDocument/2006/relationships/customXml" Target="../ink/ink573.xml"/><Relationship Id="rId303" Type="http://schemas.openxmlformats.org/officeDocument/2006/relationships/image" Target="../media/image604.png"/><Relationship Id="rId42" Type="http://schemas.openxmlformats.org/officeDocument/2006/relationships/customXml" Target="../ink/ink455.xml"/><Relationship Id="rId84" Type="http://schemas.openxmlformats.org/officeDocument/2006/relationships/customXml" Target="../ink/ink476.xml"/><Relationship Id="rId138" Type="http://schemas.openxmlformats.org/officeDocument/2006/relationships/customXml" Target="../ink/ink503.xml"/><Relationship Id="rId345" Type="http://schemas.openxmlformats.org/officeDocument/2006/relationships/image" Target="../media/image625.png"/><Relationship Id="rId387" Type="http://schemas.openxmlformats.org/officeDocument/2006/relationships/image" Target="../media/image646.png"/><Relationship Id="rId191" Type="http://schemas.openxmlformats.org/officeDocument/2006/relationships/image" Target="../media/image548.png"/><Relationship Id="rId205" Type="http://schemas.openxmlformats.org/officeDocument/2006/relationships/image" Target="../media/image555.png"/><Relationship Id="rId247" Type="http://schemas.openxmlformats.org/officeDocument/2006/relationships/image" Target="../media/image576.png"/><Relationship Id="rId107" Type="http://schemas.openxmlformats.org/officeDocument/2006/relationships/image" Target="../media/image506.png"/><Relationship Id="rId289" Type="http://schemas.openxmlformats.org/officeDocument/2006/relationships/image" Target="../media/image597.png"/><Relationship Id="rId11" Type="http://schemas.openxmlformats.org/officeDocument/2006/relationships/image" Target="../media/image458.png"/><Relationship Id="rId53" Type="http://schemas.openxmlformats.org/officeDocument/2006/relationships/image" Target="../media/image479.png"/><Relationship Id="rId149" Type="http://schemas.openxmlformats.org/officeDocument/2006/relationships/image" Target="../media/image527.png"/><Relationship Id="rId314" Type="http://schemas.openxmlformats.org/officeDocument/2006/relationships/customXml" Target="../ink/ink591.xml"/><Relationship Id="rId356" Type="http://schemas.openxmlformats.org/officeDocument/2006/relationships/customXml" Target="../ink/ink612.xml"/><Relationship Id="rId95" Type="http://schemas.openxmlformats.org/officeDocument/2006/relationships/image" Target="../media/image500.png"/><Relationship Id="rId160" Type="http://schemas.openxmlformats.org/officeDocument/2006/relationships/customXml" Target="../ink/ink514.xml"/><Relationship Id="rId216" Type="http://schemas.openxmlformats.org/officeDocument/2006/relationships/customXml" Target="../ink/ink542.xml"/><Relationship Id="rId258" Type="http://schemas.openxmlformats.org/officeDocument/2006/relationships/customXml" Target="../ink/ink563.xml"/><Relationship Id="rId22" Type="http://schemas.openxmlformats.org/officeDocument/2006/relationships/customXml" Target="../ink/ink445.xml"/><Relationship Id="rId64" Type="http://schemas.openxmlformats.org/officeDocument/2006/relationships/customXml" Target="../ink/ink466.xml"/><Relationship Id="rId118" Type="http://schemas.openxmlformats.org/officeDocument/2006/relationships/customXml" Target="../ink/ink493.xml"/><Relationship Id="rId325" Type="http://schemas.openxmlformats.org/officeDocument/2006/relationships/image" Target="../media/image615.png"/><Relationship Id="rId367" Type="http://schemas.openxmlformats.org/officeDocument/2006/relationships/image" Target="../media/image636.png"/><Relationship Id="rId171" Type="http://schemas.openxmlformats.org/officeDocument/2006/relationships/image" Target="../media/image538.png"/><Relationship Id="rId227" Type="http://schemas.openxmlformats.org/officeDocument/2006/relationships/image" Target="../media/image566.png"/><Relationship Id="rId269" Type="http://schemas.openxmlformats.org/officeDocument/2006/relationships/image" Target="../media/image587.png"/><Relationship Id="rId33" Type="http://schemas.openxmlformats.org/officeDocument/2006/relationships/image" Target="../media/image469.png"/><Relationship Id="rId129" Type="http://schemas.openxmlformats.org/officeDocument/2006/relationships/image" Target="../media/image517.png"/><Relationship Id="rId280" Type="http://schemas.openxmlformats.org/officeDocument/2006/relationships/customXml" Target="../ink/ink574.xml"/><Relationship Id="rId336" Type="http://schemas.openxmlformats.org/officeDocument/2006/relationships/customXml" Target="../ink/ink602.xml"/><Relationship Id="rId75" Type="http://schemas.openxmlformats.org/officeDocument/2006/relationships/image" Target="../media/image490.png"/><Relationship Id="rId140" Type="http://schemas.openxmlformats.org/officeDocument/2006/relationships/customXml" Target="../ink/ink504.xml"/><Relationship Id="rId182" Type="http://schemas.openxmlformats.org/officeDocument/2006/relationships/customXml" Target="../ink/ink525.xml"/><Relationship Id="rId378" Type="http://schemas.openxmlformats.org/officeDocument/2006/relationships/customXml" Target="../ink/ink623.xml"/><Relationship Id="rId6" Type="http://schemas.openxmlformats.org/officeDocument/2006/relationships/customXml" Target="../ink/ink437.xml"/><Relationship Id="rId238" Type="http://schemas.openxmlformats.org/officeDocument/2006/relationships/customXml" Target="../ink/ink553.xml"/><Relationship Id="rId291" Type="http://schemas.openxmlformats.org/officeDocument/2006/relationships/image" Target="../media/image598.png"/><Relationship Id="rId305" Type="http://schemas.openxmlformats.org/officeDocument/2006/relationships/image" Target="../media/image605.png"/><Relationship Id="rId347" Type="http://schemas.openxmlformats.org/officeDocument/2006/relationships/image" Target="../media/image626.png"/><Relationship Id="rId44" Type="http://schemas.openxmlformats.org/officeDocument/2006/relationships/customXml" Target="../ink/ink456.xml"/><Relationship Id="rId86" Type="http://schemas.openxmlformats.org/officeDocument/2006/relationships/customXml" Target="../ink/ink477.xml"/><Relationship Id="rId151" Type="http://schemas.openxmlformats.org/officeDocument/2006/relationships/image" Target="../media/image528.png"/><Relationship Id="rId389" Type="http://schemas.openxmlformats.org/officeDocument/2006/relationships/image" Target="../media/image647.png"/><Relationship Id="rId193" Type="http://schemas.openxmlformats.org/officeDocument/2006/relationships/image" Target="../media/image549.png"/><Relationship Id="rId207" Type="http://schemas.openxmlformats.org/officeDocument/2006/relationships/image" Target="../media/image556.png"/><Relationship Id="rId249" Type="http://schemas.openxmlformats.org/officeDocument/2006/relationships/image" Target="../media/image577.png"/><Relationship Id="rId13" Type="http://schemas.openxmlformats.org/officeDocument/2006/relationships/image" Target="../media/image459.png"/><Relationship Id="rId109" Type="http://schemas.openxmlformats.org/officeDocument/2006/relationships/image" Target="../media/image507.png"/><Relationship Id="rId260" Type="http://schemas.openxmlformats.org/officeDocument/2006/relationships/customXml" Target="../ink/ink564.xml"/><Relationship Id="rId316" Type="http://schemas.openxmlformats.org/officeDocument/2006/relationships/customXml" Target="../ink/ink592.xml"/><Relationship Id="rId55" Type="http://schemas.openxmlformats.org/officeDocument/2006/relationships/image" Target="../media/image480.png"/><Relationship Id="rId97" Type="http://schemas.openxmlformats.org/officeDocument/2006/relationships/image" Target="../media/image501.png"/><Relationship Id="rId120" Type="http://schemas.openxmlformats.org/officeDocument/2006/relationships/customXml" Target="../ink/ink494.xml"/><Relationship Id="rId358" Type="http://schemas.openxmlformats.org/officeDocument/2006/relationships/customXml" Target="../ink/ink613.xml"/><Relationship Id="rId162" Type="http://schemas.openxmlformats.org/officeDocument/2006/relationships/customXml" Target="../ink/ink515.xml"/><Relationship Id="rId218" Type="http://schemas.openxmlformats.org/officeDocument/2006/relationships/customXml" Target="../ink/ink543.xml"/><Relationship Id="rId271" Type="http://schemas.openxmlformats.org/officeDocument/2006/relationships/image" Target="../media/image588.png"/><Relationship Id="rId24" Type="http://schemas.openxmlformats.org/officeDocument/2006/relationships/customXml" Target="../ink/ink446.xml"/><Relationship Id="rId66" Type="http://schemas.openxmlformats.org/officeDocument/2006/relationships/customXml" Target="../ink/ink467.xml"/><Relationship Id="rId131" Type="http://schemas.openxmlformats.org/officeDocument/2006/relationships/image" Target="../media/image518.png"/><Relationship Id="rId327" Type="http://schemas.openxmlformats.org/officeDocument/2006/relationships/image" Target="../media/image616.png"/><Relationship Id="rId369" Type="http://schemas.openxmlformats.org/officeDocument/2006/relationships/image" Target="../media/image637.png"/><Relationship Id="rId173" Type="http://schemas.openxmlformats.org/officeDocument/2006/relationships/image" Target="../media/image539.png"/><Relationship Id="rId229" Type="http://schemas.openxmlformats.org/officeDocument/2006/relationships/image" Target="../media/image567.png"/><Relationship Id="rId380" Type="http://schemas.openxmlformats.org/officeDocument/2006/relationships/customXml" Target="../ink/ink624.xml"/><Relationship Id="rId240" Type="http://schemas.openxmlformats.org/officeDocument/2006/relationships/customXml" Target="../ink/ink554.xml"/><Relationship Id="rId35" Type="http://schemas.openxmlformats.org/officeDocument/2006/relationships/image" Target="../media/image470.png"/><Relationship Id="rId77" Type="http://schemas.openxmlformats.org/officeDocument/2006/relationships/image" Target="../media/image491.png"/><Relationship Id="rId100" Type="http://schemas.openxmlformats.org/officeDocument/2006/relationships/customXml" Target="../ink/ink484.xml"/><Relationship Id="rId282" Type="http://schemas.openxmlformats.org/officeDocument/2006/relationships/customXml" Target="../ink/ink575.xml"/><Relationship Id="rId338" Type="http://schemas.openxmlformats.org/officeDocument/2006/relationships/customXml" Target="../ink/ink603.xml"/><Relationship Id="rId8" Type="http://schemas.openxmlformats.org/officeDocument/2006/relationships/customXml" Target="../ink/ink438.xml"/><Relationship Id="rId142" Type="http://schemas.openxmlformats.org/officeDocument/2006/relationships/customXml" Target="../ink/ink505.xml"/><Relationship Id="rId184" Type="http://schemas.openxmlformats.org/officeDocument/2006/relationships/customXml" Target="../ink/ink526.xml"/><Relationship Id="rId391" Type="http://schemas.openxmlformats.org/officeDocument/2006/relationships/image" Target="../media/image648.png"/><Relationship Id="rId251" Type="http://schemas.openxmlformats.org/officeDocument/2006/relationships/image" Target="../media/image578.png"/><Relationship Id="rId46" Type="http://schemas.openxmlformats.org/officeDocument/2006/relationships/customXml" Target="../ink/ink457.xml"/><Relationship Id="rId293" Type="http://schemas.openxmlformats.org/officeDocument/2006/relationships/image" Target="../media/image599.png"/><Relationship Id="rId307" Type="http://schemas.openxmlformats.org/officeDocument/2006/relationships/image" Target="../media/image606.png"/><Relationship Id="rId349" Type="http://schemas.openxmlformats.org/officeDocument/2006/relationships/image" Target="../media/image627.png"/><Relationship Id="rId88" Type="http://schemas.openxmlformats.org/officeDocument/2006/relationships/customXml" Target="../ink/ink478.xml"/><Relationship Id="rId111" Type="http://schemas.openxmlformats.org/officeDocument/2006/relationships/image" Target="../media/image508.png"/><Relationship Id="rId153" Type="http://schemas.openxmlformats.org/officeDocument/2006/relationships/image" Target="../media/image529.png"/><Relationship Id="rId195" Type="http://schemas.openxmlformats.org/officeDocument/2006/relationships/image" Target="../media/image550.png"/><Relationship Id="rId209" Type="http://schemas.openxmlformats.org/officeDocument/2006/relationships/image" Target="../media/image557.png"/><Relationship Id="rId360" Type="http://schemas.openxmlformats.org/officeDocument/2006/relationships/customXml" Target="../ink/ink614.xml"/><Relationship Id="rId220" Type="http://schemas.openxmlformats.org/officeDocument/2006/relationships/customXml" Target="../ink/ink544.xml"/><Relationship Id="rId15" Type="http://schemas.openxmlformats.org/officeDocument/2006/relationships/image" Target="../media/image460.png"/><Relationship Id="rId57" Type="http://schemas.openxmlformats.org/officeDocument/2006/relationships/image" Target="../media/image481.png"/><Relationship Id="rId262" Type="http://schemas.openxmlformats.org/officeDocument/2006/relationships/customXml" Target="../ink/ink565.xml"/><Relationship Id="rId318" Type="http://schemas.openxmlformats.org/officeDocument/2006/relationships/customXml" Target="../ink/ink593.xml"/><Relationship Id="rId99" Type="http://schemas.openxmlformats.org/officeDocument/2006/relationships/image" Target="../media/image502.png"/><Relationship Id="rId122" Type="http://schemas.openxmlformats.org/officeDocument/2006/relationships/customXml" Target="../ink/ink495.xml"/><Relationship Id="rId164" Type="http://schemas.openxmlformats.org/officeDocument/2006/relationships/customXml" Target="../ink/ink516.xml"/><Relationship Id="rId371" Type="http://schemas.openxmlformats.org/officeDocument/2006/relationships/image" Target="../media/image638.png"/><Relationship Id="rId26" Type="http://schemas.openxmlformats.org/officeDocument/2006/relationships/customXml" Target="../ink/ink447.xml"/><Relationship Id="rId231" Type="http://schemas.openxmlformats.org/officeDocument/2006/relationships/image" Target="../media/image568.png"/><Relationship Id="rId273" Type="http://schemas.openxmlformats.org/officeDocument/2006/relationships/image" Target="../media/image589.png"/><Relationship Id="rId329" Type="http://schemas.openxmlformats.org/officeDocument/2006/relationships/image" Target="../media/image617.png"/><Relationship Id="rId68" Type="http://schemas.openxmlformats.org/officeDocument/2006/relationships/customXml" Target="../ink/ink468.xml"/><Relationship Id="rId133" Type="http://schemas.openxmlformats.org/officeDocument/2006/relationships/image" Target="../media/image519.png"/><Relationship Id="rId175" Type="http://schemas.openxmlformats.org/officeDocument/2006/relationships/image" Target="../media/image540.png"/><Relationship Id="rId340" Type="http://schemas.openxmlformats.org/officeDocument/2006/relationships/customXml" Target="../ink/ink604.xml"/><Relationship Id="rId200" Type="http://schemas.openxmlformats.org/officeDocument/2006/relationships/customXml" Target="../ink/ink534.xml"/><Relationship Id="rId382" Type="http://schemas.openxmlformats.org/officeDocument/2006/relationships/customXml" Target="../ink/ink625.xml"/><Relationship Id="rId242" Type="http://schemas.openxmlformats.org/officeDocument/2006/relationships/customXml" Target="../ink/ink555.xml"/><Relationship Id="rId284" Type="http://schemas.openxmlformats.org/officeDocument/2006/relationships/customXml" Target="../ink/ink5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.png"/><Relationship Id="rId21" Type="http://schemas.openxmlformats.org/officeDocument/2006/relationships/image" Target="../media/image63.png"/><Relationship Id="rId42" Type="http://schemas.openxmlformats.org/officeDocument/2006/relationships/customXml" Target="../ink/ink70.xml"/><Relationship Id="rId63" Type="http://schemas.openxmlformats.org/officeDocument/2006/relationships/image" Target="../media/image84.png"/><Relationship Id="rId84" Type="http://schemas.openxmlformats.org/officeDocument/2006/relationships/customXml" Target="../ink/ink91.xml"/><Relationship Id="rId138" Type="http://schemas.openxmlformats.org/officeDocument/2006/relationships/customXml" Target="../ink/ink118.xml"/><Relationship Id="rId159" Type="http://schemas.openxmlformats.org/officeDocument/2006/relationships/image" Target="../media/image132.png"/><Relationship Id="rId170" Type="http://schemas.openxmlformats.org/officeDocument/2006/relationships/customXml" Target="../ink/ink134.xml"/><Relationship Id="rId191" Type="http://schemas.openxmlformats.org/officeDocument/2006/relationships/image" Target="../media/image148.png"/><Relationship Id="rId205" Type="http://schemas.openxmlformats.org/officeDocument/2006/relationships/image" Target="../media/image155.png"/><Relationship Id="rId107" Type="http://schemas.openxmlformats.org/officeDocument/2006/relationships/image" Target="../media/image106.png"/><Relationship Id="rId11" Type="http://schemas.openxmlformats.org/officeDocument/2006/relationships/image" Target="../media/image58.png"/><Relationship Id="rId32" Type="http://schemas.openxmlformats.org/officeDocument/2006/relationships/customXml" Target="../ink/ink65.xml"/><Relationship Id="rId53" Type="http://schemas.openxmlformats.org/officeDocument/2006/relationships/image" Target="../media/image79.png"/><Relationship Id="rId74" Type="http://schemas.openxmlformats.org/officeDocument/2006/relationships/customXml" Target="../ink/ink86.xml"/><Relationship Id="rId128" Type="http://schemas.openxmlformats.org/officeDocument/2006/relationships/customXml" Target="../ink/ink113.xml"/><Relationship Id="rId149" Type="http://schemas.openxmlformats.org/officeDocument/2006/relationships/image" Target="../media/image127.png"/><Relationship Id="rId5" Type="http://schemas.openxmlformats.org/officeDocument/2006/relationships/image" Target="../media/image55.png"/><Relationship Id="rId95" Type="http://schemas.openxmlformats.org/officeDocument/2006/relationships/image" Target="../media/image100.png"/><Relationship Id="rId160" Type="http://schemas.openxmlformats.org/officeDocument/2006/relationships/customXml" Target="../ink/ink129.xml"/><Relationship Id="rId181" Type="http://schemas.openxmlformats.org/officeDocument/2006/relationships/image" Target="../media/image143.png"/><Relationship Id="rId216" Type="http://schemas.openxmlformats.org/officeDocument/2006/relationships/customXml" Target="../ink/ink157.xml"/><Relationship Id="rId22" Type="http://schemas.openxmlformats.org/officeDocument/2006/relationships/customXml" Target="../ink/ink60.xml"/><Relationship Id="rId43" Type="http://schemas.openxmlformats.org/officeDocument/2006/relationships/image" Target="../media/image74.png"/><Relationship Id="rId64" Type="http://schemas.openxmlformats.org/officeDocument/2006/relationships/customXml" Target="../ink/ink81.xml"/><Relationship Id="rId118" Type="http://schemas.openxmlformats.org/officeDocument/2006/relationships/customXml" Target="../ink/ink108.xml"/><Relationship Id="rId139" Type="http://schemas.openxmlformats.org/officeDocument/2006/relationships/image" Target="../media/image122.png"/><Relationship Id="rId85" Type="http://schemas.openxmlformats.org/officeDocument/2006/relationships/image" Target="../media/image95.png"/><Relationship Id="rId150" Type="http://schemas.openxmlformats.org/officeDocument/2006/relationships/customXml" Target="../ink/ink124.xml"/><Relationship Id="rId171" Type="http://schemas.openxmlformats.org/officeDocument/2006/relationships/image" Target="../media/image138.png"/><Relationship Id="rId192" Type="http://schemas.openxmlformats.org/officeDocument/2006/relationships/customXml" Target="../ink/ink145.xml"/><Relationship Id="rId206" Type="http://schemas.openxmlformats.org/officeDocument/2006/relationships/customXml" Target="../ink/ink152.xml"/><Relationship Id="rId12" Type="http://schemas.openxmlformats.org/officeDocument/2006/relationships/customXml" Target="../ink/ink55.xml"/><Relationship Id="rId33" Type="http://schemas.openxmlformats.org/officeDocument/2006/relationships/image" Target="../media/image69.png"/><Relationship Id="rId108" Type="http://schemas.openxmlformats.org/officeDocument/2006/relationships/customXml" Target="../ink/ink103.xml"/><Relationship Id="rId129" Type="http://schemas.openxmlformats.org/officeDocument/2006/relationships/image" Target="../media/image117.png"/><Relationship Id="rId54" Type="http://schemas.openxmlformats.org/officeDocument/2006/relationships/customXml" Target="../ink/ink76.xml"/><Relationship Id="rId75" Type="http://schemas.openxmlformats.org/officeDocument/2006/relationships/image" Target="../media/image90.png"/><Relationship Id="rId96" Type="http://schemas.openxmlformats.org/officeDocument/2006/relationships/customXml" Target="../ink/ink97.xml"/><Relationship Id="rId140" Type="http://schemas.openxmlformats.org/officeDocument/2006/relationships/customXml" Target="../ink/ink119.xml"/><Relationship Id="rId161" Type="http://schemas.openxmlformats.org/officeDocument/2006/relationships/image" Target="../media/image133.png"/><Relationship Id="rId182" Type="http://schemas.openxmlformats.org/officeDocument/2006/relationships/customXml" Target="../ink/ink140.xml"/><Relationship Id="rId217" Type="http://schemas.openxmlformats.org/officeDocument/2006/relationships/image" Target="../media/image161.png"/><Relationship Id="rId6" Type="http://schemas.openxmlformats.org/officeDocument/2006/relationships/customXml" Target="../ink/ink52.xml"/><Relationship Id="rId23" Type="http://schemas.openxmlformats.org/officeDocument/2006/relationships/image" Target="../media/image64.png"/><Relationship Id="rId119" Type="http://schemas.openxmlformats.org/officeDocument/2006/relationships/image" Target="../media/image112.png"/><Relationship Id="rId44" Type="http://schemas.openxmlformats.org/officeDocument/2006/relationships/customXml" Target="../ink/ink71.xml"/><Relationship Id="rId65" Type="http://schemas.openxmlformats.org/officeDocument/2006/relationships/image" Target="../media/image85.png"/><Relationship Id="rId86" Type="http://schemas.openxmlformats.org/officeDocument/2006/relationships/customXml" Target="../ink/ink92.xml"/><Relationship Id="rId130" Type="http://schemas.openxmlformats.org/officeDocument/2006/relationships/customXml" Target="../ink/ink114.xml"/><Relationship Id="rId151" Type="http://schemas.openxmlformats.org/officeDocument/2006/relationships/image" Target="../media/image128.png"/><Relationship Id="rId172" Type="http://schemas.openxmlformats.org/officeDocument/2006/relationships/customXml" Target="../ink/ink135.xml"/><Relationship Id="rId193" Type="http://schemas.openxmlformats.org/officeDocument/2006/relationships/image" Target="../media/image149.png"/><Relationship Id="rId207" Type="http://schemas.openxmlformats.org/officeDocument/2006/relationships/image" Target="../media/image156.png"/><Relationship Id="rId13" Type="http://schemas.openxmlformats.org/officeDocument/2006/relationships/image" Target="../media/image59.png"/><Relationship Id="rId109" Type="http://schemas.openxmlformats.org/officeDocument/2006/relationships/image" Target="../media/image107.png"/><Relationship Id="rId34" Type="http://schemas.openxmlformats.org/officeDocument/2006/relationships/customXml" Target="../ink/ink66.xml"/><Relationship Id="rId55" Type="http://schemas.openxmlformats.org/officeDocument/2006/relationships/image" Target="../media/image80.png"/><Relationship Id="rId76" Type="http://schemas.openxmlformats.org/officeDocument/2006/relationships/customXml" Target="../ink/ink87.xml"/><Relationship Id="rId97" Type="http://schemas.openxmlformats.org/officeDocument/2006/relationships/image" Target="../media/image101.png"/><Relationship Id="rId120" Type="http://schemas.openxmlformats.org/officeDocument/2006/relationships/customXml" Target="../ink/ink109.xml"/><Relationship Id="rId141" Type="http://schemas.openxmlformats.org/officeDocument/2006/relationships/image" Target="../media/image123.png"/><Relationship Id="rId7" Type="http://schemas.openxmlformats.org/officeDocument/2006/relationships/image" Target="../media/image56.png"/><Relationship Id="rId162" Type="http://schemas.openxmlformats.org/officeDocument/2006/relationships/customXml" Target="../ink/ink130.xml"/><Relationship Id="rId183" Type="http://schemas.openxmlformats.org/officeDocument/2006/relationships/image" Target="../media/image144.png"/><Relationship Id="rId218" Type="http://schemas.openxmlformats.org/officeDocument/2006/relationships/customXml" Target="../ink/ink158.xml"/><Relationship Id="rId24" Type="http://schemas.openxmlformats.org/officeDocument/2006/relationships/customXml" Target="../ink/ink61.xml"/><Relationship Id="rId45" Type="http://schemas.openxmlformats.org/officeDocument/2006/relationships/image" Target="../media/image75.png"/><Relationship Id="rId66" Type="http://schemas.openxmlformats.org/officeDocument/2006/relationships/customXml" Target="../ink/ink82.xml"/><Relationship Id="rId87" Type="http://schemas.openxmlformats.org/officeDocument/2006/relationships/image" Target="../media/image96.png"/><Relationship Id="rId110" Type="http://schemas.openxmlformats.org/officeDocument/2006/relationships/customXml" Target="../ink/ink104.xml"/><Relationship Id="rId131" Type="http://schemas.openxmlformats.org/officeDocument/2006/relationships/image" Target="../media/image118.png"/><Relationship Id="rId152" Type="http://schemas.openxmlformats.org/officeDocument/2006/relationships/customXml" Target="../ink/ink125.xml"/><Relationship Id="rId173" Type="http://schemas.openxmlformats.org/officeDocument/2006/relationships/image" Target="../media/image139.png"/><Relationship Id="rId194" Type="http://schemas.openxmlformats.org/officeDocument/2006/relationships/customXml" Target="../ink/ink146.xml"/><Relationship Id="rId208" Type="http://schemas.openxmlformats.org/officeDocument/2006/relationships/customXml" Target="../ink/ink153.xml"/><Relationship Id="rId14" Type="http://schemas.openxmlformats.org/officeDocument/2006/relationships/customXml" Target="../ink/ink56.xml"/><Relationship Id="rId35" Type="http://schemas.openxmlformats.org/officeDocument/2006/relationships/image" Target="../media/image70.png"/><Relationship Id="rId56" Type="http://schemas.openxmlformats.org/officeDocument/2006/relationships/customXml" Target="../ink/ink77.xml"/><Relationship Id="rId77" Type="http://schemas.openxmlformats.org/officeDocument/2006/relationships/image" Target="../media/image91.png"/><Relationship Id="rId100" Type="http://schemas.openxmlformats.org/officeDocument/2006/relationships/customXml" Target="../ink/ink99.xml"/><Relationship Id="rId8" Type="http://schemas.openxmlformats.org/officeDocument/2006/relationships/customXml" Target="../ink/ink53.xml"/><Relationship Id="rId51" Type="http://schemas.openxmlformats.org/officeDocument/2006/relationships/image" Target="../media/image78.png"/><Relationship Id="rId72" Type="http://schemas.openxmlformats.org/officeDocument/2006/relationships/customXml" Target="../ink/ink85.xml"/><Relationship Id="rId93" Type="http://schemas.openxmlformats.org/officeDocument/2006/relationships/image" Target="../media/image99.png"/><Relationship Id="rId98" Type="http://schemas.openxmlformats.org/officeDocument/2006/relationships/customXml" Target="../ink/ink98.xml"/><Relationship Id="rId121" Type="http://schemas.openxmlformats.org/officeDocument/2006/relationships/image" Target="../media/image113.png"/><Relationship Id="rId142" Type="http://schemas.openxmlformats.org/officeDocument/2006/relationships/customXml" Target="../ink/ink120.xml"/><Relationship Id="rId163" Type="http://schemas.openxmlformats.org/officeDocument/2006/relationships/image" Target="../media/image134.png"/><Relationship Id="rId184" Type="http://schemas.openxmlformats.org/officeDocument/2006/relationships/customXml" Target="../ink/ink141.xml"/><Relationship Id="rId189" Type="http://schemas.openxmlformats.org/officeDocument/2006/relationships/image" Target="../media/image147.png"/><Relationship Id="rId219" Type="http://schemas.openxmlformats.org/officeDocument/2006/relationships/image" Target="../media/image162.png"/><Relationship Id="rId3" Type="http://schemas.openxmlformats.org/officeDocument/2006/relationships/image" Target="../media/image54.png"/><Relationship Id="rId214" Type="http://schemas.openxmlformats.org/officeDocument/2006/relationships/customXml" Target="../ink/ink156.xml"/><Relationship Id="rId25" Type="http://schemas.openxmlformats.org/officeDocument/2006/relationships/image" Target="../media/image65.png"/><Relationship Id="rId46" Type="http://schemas.openxmlformats.org/officeDocument/2006/relationships/customXml" Target="../ink/ink72.xml"/><Relationship Id="rId67" Type="http://schemas.openxmlformats.org/officeDocument/2006/relationships/image" Target="../media/image86.png"/><Relationship Id="rId116" Type="http://schemas.openxmlformats.org/officeDocument/2006/relationships/customXml" Target="../ink/ink107.xml"/><Relationship Id="rId137" Type="http://schemas.openxmlformats.org/officeDocument/2006/relationships/image" Target="../media/image121.png"/><Relationship Id="rId158" Type="http://schemas.openxmlformats.org/officeDocument/2006/relationships/customXml" Target="../ink/ink128.xml"/><Relationship Id="rId20" Type="http://schemas.openxmlformats.org/officeDocument/2006/relationships/customXml" Target="../ink/ink59.xml"/><Relationship Id="rId41" Type="http://schemas.openxmlformats.org/officeDocument/2006/relationships/image" Target="../media/image73.png"/><Relationship Id="rId62" Type="http://schemas.openxmlformats.org/officeDocument/2006/relationships/customXml" Target="../ink/ink80.xml"/><Relationship Id="rId83" Type="http://schemas.openxmlformats.org/officeDocument/2006/relationships/image" Target="../media/image94.png"/><Relationship Id="rId88" Type="http://schemas.openxmlformats.org/officeDocument/2006/relationships/customXml" Target="../ink/ink93.xml"/><Relationship Id="rId111" Type="http://schemas.openxmlformats.org/officeDocument/2006/relationships/image" Target="../media/image108.png"/><Relationship Id="rId132" Type="http://schemas.openxmlformats.org/officeDocument/2006/relationships/customXml" Target="../ink/ink115.xml"/><Relationship Id="rId153" Type="http://schemas.openxmlformats.org/officeDocument/2006/relationships/image" Target="../media/image129.png"/><Relationship Id="rId174" Type="http://schemas.openxmlformats.org/officeDocument/2006/relationships/customXml" Target="../ink/ink136.xml"/><Relationship Id="rId179" Type="http://schemas.openxmlformats.org/officeDocument/2006/relationships/image" Target="../media/image142.png"/><Relationship Id="rId195" Type="http://schemas.openxmlformats.org/officeDocument/2006/relationships/image" Target="../media/image150.png"/><Relationship Id="rId209" Type="http://schemas.openxmlformats.org/officeDocument/2006/relationships/image" Target="../media/image157.png"/><Relationship Id="rId190" Type="http://schemas.openxmlformats.org/officeDocument/2006/relationships/customXml" Target="../ink/ink144.xml"/><Relationship Id="rId204" Type="http://schemas.openxmlformats.org/officeDocument/2006/relationships/customXml" Target="../ink/ink151.xml"/><Relationship Id="rId220" Type="http://schemas.openxmlformats.org/officeDocument/2006/relationships/customXml" Target="../ink/ink159.xml"/><Relationship Id="rId15" Type="http://schemas.openxmlformats.org/officeDocument/2006/relationships/image" Target="../media/image60.png"/><Relationship Id="rId36" Type="http://schemas.openxmlformats.org/officeDocument/2006/relationships/customXml" Target="../ink/ink67.xml"/><Relationship Id="rId57" Type="http://schemas.openxmlformats.org/officeDocument/2006/relationships/image" Target="../media/image81.png"/><Relationship Id="rId106" Type="http://schemas.openxmlformats.org/officeDocument/2006/relationships/customXml" Target="../ink/ink102.xml"/><Relationship Id="rId127" Type="http://schemas.openxmlformats.org/officeDocument/2006/relationships/image" Target="../media/image116.png"/><Relationship Id="rId10" Type="http://schemas.openxmlformats.org/officeDocument/2006/relationships/customXml" Target="../ink/ink54.xml"/><Relationship Id="rId31" Type="http://schemas.openxmlformats.org/officeDocument/2006/relationships/image" Target="../media/image68.png"/><Relationship Id="rId52" Type="http://schemas.openxmlformats.org/officeDocument/2006/relationships/customXml" Target="../ink/ink75.xml"/><Relationship Id="rId73" Type="http://schemas.openxmlformats.org/officeDocument/2006/relationships/image" Target="../media/image89.png"/><Relationship Id="rId78" Type="http://schemas.openxmlformats.org/officeDocument/2006/relationships/customXml" Target="../ink/ink88.xml"/><Relationship Id="rId94" Type="http://schemas.openxmlformats.org/officeDocument/2006/relationships/customXml" Target="../ink/ink96.xml"/><Relationship Id="rId99" Type="http://schemas.openxmlformats.org/officeDocument/2006/relationships/image" Target="../media/image102.png"/><Relationship Id="rId101" Type="http://schemas.openxmlformats.org/officeDocument/2006/relationships/image" Target="../media/image103.png"/><Relationship Id="rId122" Type="http://schemas.openxmlformats.org/officeDocument/2006/relationships/customXml" Target="../ink/ink110.xml"/><Relationship Id="rId143" Type="http://schemas.openxmlformats.org/officeDocument/2006/relationships/image" Target="../media/image124.png"/><Relationship Id="rId148" Type="http://schemas.openxmlformats.org/officeDocument/2006/relationships/customXml" Target="../ink/ink123.xml"/><Relationship Id="rId164" Type="http://schemas.openxmlformats.org/officeDocument/2006/relationships/customXml" Target="../ink/ink131.xml"/><Relationship Id="rId169" Type="http://schemas.openxmlformats.org/officeDocument/2006/relationships/image" Target="../media/image137.png"/><Relationship Id="rId185" Type="http://schemas.openxmlformats.org/officeDocument/2006/relationships/image" Target="../media/image145.png"/><Relationship Id="rId4" Type="http://schemas.openxmlformats.org/officeDocument/2006/relationships/customXml" Target="../ink/ink51.xml"/><Relationship Id="rId9" Type="http://schemas.openxmlformats.org/officeDocument/2006/relationships/image" Target="../media/image57.png"/><Relationship Id="rId180" Type="http://schemas.openxmlformats.org/officeDocument/2006/relationships/customXml" Target="../ink/ink139.xml"/><Relationship Id="rId210" Type="http://schemas.openxmlformats.org/officeDocument/2006/relationships/customXml" Target="../ink/ink154.xml"/><Relationship Id="rId215" Type="http://schemas.openxmlformats.org/officeDocument/2006/relationships/image" Target="../media/image160.png"/><Relationship Id="rId26" Type="http://schemas.openxmlformats.org/officeDocument/2006/relationships/customXml" Target="../ink/ink62.xml"/><Relationship Id="rId47" Type="http://schemas.openxmlformats.org/officeDocument/2006/relationships/image" Target="../media/image76.png"/><Relationship Id="rId68" Type="http://schemas.openxmlformats.org/officeDocument/2006/relationships/customXml" Target="../ink/ink83.xml"/><Relationship Id="rId89" Type="http://schemas.openxmlformats.org/officeDocument/2006/relationships/image" Target="../media/image97.png"/><Relationship Id="rId112" Type="http://schemas.openxmlformats.org/officeDocument/2006/relationships/customXml" Target="../ink/ink105.xml"/><Relationship Id="rId133" Type="http://schemas.openxmlformats.org/officeDocument/2006/relationships/image" Target="../media/image119.png"/><Relationship Id="rId154" Type="http://schemas.openxmlformats.org/officeDocument/2006/relationships/customXml" Target="../ink/ink126.xml"/><Relationship Id="rId175" Type="http://schemas.openxmlformats.org/officeDocument/2006/relationships/image" Target="../media/image140.png"/><Relationship Id="rId196" Type="http://schemas.openxmlformats.org/officeDocument/2006/relationships/customXml" Target="../ink/ink147.xml"/><Relationship Id="rId200" Type="http://schemas.openxmlformats.org/officeDocument/2006/relationships/customXml" Target="../ink/ink149.xml"/><Relationship Id="rId16" Type="http://schemas.openxmlformats.org/officeDocument/2006/relationships/customXml" Target="../ink/ink57.xml"/><Relationship Id="rId221" Type="http://schemas.openxmlformats.org/officeDocument/2006/relationships/image" Target="../media/image163.png"/><Relationship Id="rId37" Type="http://schemas.openxmlformats.org/officeDocument/2006/relationships/image" Target="../media/image71.png"/><Relationship Id="rId58" Type="http://schemas.openxmlformats.org/officeDocument/2006/relationships/customXml" Target="../ink/ink78.xml"/><Relationship Id="rId79" Type="http://schemas.openxmlformats.org/officeDocument/2006/relationships/image" Target="../media/image92.png"/><Relationship Id="rId102" Type="http://schemas.openxmlformats.org/officeDocument/2006/relationships/customXml" Target="../ink/ink100.xml"/><Relationship Id="rId123" Type="http://schemas.openxmlformats.org/officeDocument/2006/relationships/image" Target="../media/image114.png"/><Relationship Id="rId144" Type="http://schemas.openxmlformats.org/officeDocument/2006/relationships/customXml" Target="../ink/ink121.xml"/><Relationship Id="rId90" Type="http://schemas.openxmlformats.org/officeDocument/2006/relationships/customXml" Target="../ink/ink94.xml"/><Relationship Id="rId165" Type="http://schemas.openxmlformats.org/officeDocument/2006/relationships/image" Target="../media/image135.png"/><Relationship Id="rId186" Type="http://schemas.openxmlformats.org/officeDocument/2006/relationships/customXml" Target="../ink/ink142.xml"/><Relationship Id="rId211" Type="http://schemas.openxmlformats.org/officeDocument/2006/relationships/image" Target="../media/image158.png"/><Relationship Id="rId27" Type="http://schemas.openxmlformats.org/officeDocument/2006/relationships/image" Target="../media/image66.png"/><Relationship Id="rId48" Type="http://schemas.openxmlformats.org/officeDocument/2006/relationships/customXml" Target="../ink/ink73.xml"/><Relationship Id="rId69" Type="http://schemas.openxmlformats.org/officeDocument/2006/relationships/image" Target="../media/image87.png"/><Relationship Id="rId113" Type="http://schemas.openxmlformats.org/officeDocument/2006/relationships/image" Target="../media/image109.png"/><Relationship Id="rId134" Type="http://schemas.openxmlformats.org/officeDocument/2006/relationships/customXml" Target="../ink/ink116.xml"/><Relationship Id="rId80" Type="http://schemas.openxmlformats.org/officeDocument/2006/relationships/customXml" Target="../ink/ink89.xml"/><Relationship Id="rId155" Type="http://schemas.openxmlformats.org/officeDocument/2006/relationships/image" Target="../media/image130.png"/><Relationship Id="rId176" Type="http://schemas.openxmlformats.org/officeDocument/2006/relationships/customXml" Target="../ink/ink137.xml"/><Relationship Id="rId197" Type="http://schemas.openxmlformats.org/officeDocument/2006/relationships/image" Target="../media/image151.png"/><Relationship Id="rId201" Type="http://schemas.openxmlformats.org/officeDocument/2006/relationships/image" Target="../media/image153.png"/><Relationship Id="rId17" Type="http://schemas.openxmlformats.org/officeDocument/2006/relationships/image" Target="../media/image61.png"/><Relationship Id="rId38" Type="http://schemas.openxmlformats.org/officeDocument/2006/relationships/customXml" Target="../ink/ink68.xml"/><Relationship Id="rId59" Type="http://schemas.openxmlformats.org/officeDocument/2006/relationships/image" Target="../media/image82.png"/><Relationship Id="rId103" Type="http://schemas.openxmlformats.org/officeDocument/2006/relationships/image" Target="../media/image104.png"/><Relationship Id="rId124" Type="http://schemas.openxmlformats.org/officeDocument/2006/relationships/customXml" Target="../ink/ink111.xml"/><Relationship Id="rId70" Type="http://schemas.openxmlformats.org/officeDocument/2006/relationships/customXml" Target="../ink/ink84.xml"/><Relationship Id="rId91" Type="http://schemas.openxmlformats.org/officeDocument/2006/relationships/image" Target="../media/image98.png"/><Relationship Id="rId145" Type="http://schemas.openxmlformats.org/officeDocument/2006/relationships/image" Target="../media/image125.png"/><Relationship Id="rId166" Type="http://schemas.openxmlformats.org/officeDocument/2006/relationships/customXml" Target="../ink/ink132.xml"/><Relationship Id="rId187" Type="http://schemas.openxmlformats.org/officeDocument/2006/relationships/image" Target="../media/image146.png"/><Relationship Id="rId1" Type="http://schemas.openxmlformats.org/officeDocument/2006/relationships/slideLayout" Target="../slideLayouts/slideLayout6.xml"/><Relationship Id="rId212" Type="http://schemas.openxmlformats.org/officeDocument/2006/relationships/customXml" Target="../ink/ink155.xml"/><Relationship Id="rId28" Type="http://schemas.openxmlformats.org/officeDocument/2006/relationships/customXml" Target="../ink/ink63.xml"/><Relationship Id="rId49" Type="http://schemas.openxmlformats.org/officeDocument/2006/relationships/image" Target="../media/image77.png"/><Relationship Id="rId114" Type="http://schemas.openxmlformats.org/officeDocument/2006/relationships/customXml" Target="../ink/ink106.xml"/><Relationship Id="rId60" Type="http://schemas.openxmlformats.org/officeDocument/2006/relationships/customXml" Target="../ink/ink79.xml"/><Relationship Id="rId81" Type="http://schemas.openxmlformats.org/officeDocument/2006/relationships/image" Target="../media/image93.png"/><Relationship Id="rId135" Type="http://schemas.openxmlformats.org/officeDocument/2006/relationships/image" Target="../media/image120.png"/><Relationship Id="rId156" Type="http://schemas.openxmlformats.org/officeDocument/2006/relationships/customXml" Target="../ink/ink127.xml"/><Relationship Id="rId177" Type="http://schemas.openxmlformats.org/officeDocument/2006/relationships/image" Target="../media/image141.png"/><Relationship Id="rId198" Type="http://schemas.openxmlformats.org/officeDocument/2006/relationships/customXml" Target="../ink/ink148.xml"/><Relationship Id="rId202" Type="http://schemas.openxmlformats.org/officeDocument/2006/relationships/customXml" Target="../ink/ink150.xml"/><Relationship Id="rId18" Type="http://schemas.openxmlformats.org/officeDocument/2006/relationships/customXml" Target="../ink/ink58.xml"/><Relationship Id="rId39" Type="http://schemas.openxmlformats.org/officeDocument/2006/relationships/image" Target="../media/image72.png"/><Relationship Id="rId50" Type="http://schemas.openxmlformats.org/officeDocument/2006/relationships/customXml" Target="../ink/ink74.xml"/><Relationship Id="rId104" Type="http://schemas.openxmlformats.org/officeDocument/2006/relationships/customXml" Target="../ink/ink101.xml"/><Relationship Id="rId125" Type="http://schemas.openxmlformats.org/officeDocument/2006/relationships/image" Target="../media/image115.png"/><Relationship Id="rId146" Type="http://schemas.openxmlformats.org/officeDocument/2006/relationships/customXml" Target="../ink/ink122.xml"/><Relationship Id="rId167" Type="http://schemas.openxmlformats.org/officeDocument/2006/relationships/image" Target="../media/image136.png"/><Relationship Id="rId188" Type="http://schemas.openxmlformats.org/officeDocument/2006/relationships/customXml" Target="../ink/ink143.xml"/><Relationship Id="rId71" Type="http://schemas.openxmlformats.org/officeDocument/2006/relationships/image" Target="../media/image88.png"/><Relationship Id="rId92" Type="http://schemas.openxmlformats.org/officeDocument/2006/relationships/customXml" Target="../ink/ink95.xml"/><Relationship Id="rId213" Type="http://schemas.openxmlformats.org/officeDocument/2006/relationships/image" Target="../media/image159.png"/><Relationship Id="rId2" Type="http://schemas.openxmlformats.org/officeDocument/2006/relationships/customXml" Target="../ink/ink50.xml"/><Relationship Id="rId29" Type="http://schemas.openxmlformats.org/officeDocument/2006/relationships/image" Target="../media/image67.png"/><Relationship Id="rId40" Type="http://schemas.openxmlformats.org/officeDocument/2006/relationships/customXml" Target="../ink/ink69.xml"/><Relationship Id="rId115" Type="http://schemas.openxmlformats.org/officeDocument/2006/relationships/image" Target="../media/image110.png"/><Relationship Id="rId136" Type="http://schemas.openxmlformats.org/officeDocument/2006/relationships/customXml" Target="../ink/ink117.xml"/><Relationship Id="rId157" Type="http://schemas.openxmlformats.org/officeDocument/2006/relationships/image" Target="../media/image131.png"/><Relationship Id="rId178" Type="http://schemas.openxmlformats.org/officeDocument/2006/relationships/customXml" Target="../ink/ink138.xml"/><Relationship Id="rId61" Type="http://schemas.openxmlformats.org/officeDocument/2006/relationships/image" Target="../media/image83.png"/><Relationship Id="rId82" Type="http://schemas.openxmlformats.org/officeDocument/2006/relationships/customXml" Target="../ink/ink90.xml"/><Relationship Id="rId199" Type="http://schemas.openxmlformats.org/officeDocument/2006/relationships/image" Target="../media/image152.png"/><Relationship Id="rId203" Type="http://schemas.openxmlformats.org/officeDocument/2006/relationships/image" Target="../media/image154.png"/><Relationship Id="rId19" Type="http://schemas.openxmlformats.org/officeDocument/2006/relationships/image" Target="../media/image62.png"/><Relationship Id="rId30" Type="http://schemas.openxmlformats.org/officeDocument/2006/relationships/customXml" Target="../ink/ink64.xml"/><Relationship Id="rId105" Type="http://schemas.openxmlformats.org/officeDocument/2006/relationships/image" Target="../media/image105.png"/><Relationship Id="rId126" Type="http://schemas.openxmlformats.org/officeDocument/2006/relationships/customXml" Target="../ink/ink112.xml"/><Relationship Id="rId147" Type="http://schemas.openxmlformats.org/officeDocument/2006/relationships/image" Target="../media/image126.png"/><Relationship Id="rId168" Type="http://schemas.openxmlformats.org/officeDocument/2006/relationships/customXml" Target="../ink/ink13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Structural Insights into Atoms and Molecules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Lecture 6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8663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dirty="0"/>
              <a:t>CML1001</a:t>
            </a:r>
          </a:p>
          <a:p>
            <a:r>
              <a:rPr lang="en-US" sz="4000" dirty="0"/>
              <a:t>August 22, 2025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411707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56282" y="267291"/>
            <a:ext cx="9094470" cy="1800225"/>
            <a:chOff x="2365827" y="267291"/>
            <a:chExt cx="9094470" cy="18002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5827" y="267291"/>
              <a:ext cx="9094470" cy="180022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402378" y="315883"/>
              <a:ext cx="3773978" cy="3740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8066" y="133587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Problem:</a:t>
            </a:r>
          </a:p>
        </p:txBody>
      </p:sp>
    </p:spTree>
    <p:extLst>
      <p:ext uri="{BB962C8B-B14F-4D97-AF65-F5344CB8AC3E}">
        <p14:creationId xmlns:p14="http://schemas.microsoft.com/office/powerpoint/2010/main" val="3373417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118B6F-F6BE-4F11-9948-91B02B3D6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3" y="0"/>
            <a:ext cx="8915400" cy="665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9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49418" cy="478652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42898" y="532639"/>
            <a:ext cx="757707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wavefunction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must not be infinite over a finite range because it is then not </a:t>
            </a:r>
            <a:r>
              <a:rPr lang="en-US" sz="28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square </a:t>
            </a:r>
            <a:r>
              <a:rPr lang="en-US" sz="2800" b="1" i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integrable</a:t>
            </a:r>
            <a:endParaRPr lang="en-US" sz="28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Acceptable</a:t>
            </a:r>
            <a:endParaRPr lang="en-I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218"/>
          <a:stretch/>
        </p:blipFill>
        <p:spPr>
          <a:xfrm>
            <a:off x="4027560" y="4108361"/>
            <a:ext cx="7760613" cy="21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44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59" y="901258"/>
            <a:ext cx="3463063" cy="3006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601" y="1083757"/>
            <a:ext cx="4006461" cy="31628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889" y="4438195"/>
            <a:ext cx="6551778" cy="21763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57641" y="1219476"/>
            <a:ext cx="282905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Wavefunction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that is </a:t>
            </a:r>
            <a:r>
              <a:rPr lang="en-US" sz="28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</a:p>
          <a:p>
            <a:r>
              <a:rPr lang="en-IN" sz="28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single-valued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everywhere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Acceptable</a:t>
            </a:r>
            <a:endParaRPr lang="en-IN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E49DEF7-8E81-4576-BF1B-939B3F10AA61}"/>
                  </a:ext>
                </a:extLst>
              </p14:cNvPr>
              <p14:cNvContentPartPr/>
              <p14:nvPr/>
            </p14:nvContentPartPr>
            <p14:xfrm>
              <a:off x="2471535" y="305703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E49DEF7-8E81-4576-BF1B-939B3F10AA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3535" y="3039030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1F44B21-2CDF-4C6C-8569-A84AA3624172}"/>
                  </a:ext>
                </a:extLst>
              </p14:cNvPr>
              <p14:cNvContentPartPr/>
              <p14:nvPr/>
            </p14:nvContentPartPr>
            <p14:xfrm>
              <a:off x="9886815" y="244251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1F44B21-2CDF-4C6C-8569-A84AA36241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8815" y="2424510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D91A1D-63C9-433B-A26B-43401605DE17}"/>
                  </a:ext>
                </a:extLst>
              </p14:cNvPr>
              <p14:cNvContentPartPr/>
              <p14:nvPr/>
            </p14:nvContentPartPr>
            <p14:xfrm>
              <a:off x="6743655" y="507195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4DD91A1D-63C9-433B-A26B-43401605DE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25655" y="5053950"/>
                <a:ext cx="3636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147" name="Rectangle 146"/>
          <p:cNvSpPr/>
          <p:nvPr/>
        </p:nvSpPr>
        <p:spPr>
          <a:xfrm>
            <a:off x="1506636" y="30538"/>
            <a:ext cx="10922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err="1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Wavefunction</a:t>
            </a:r>
            <a:r>
              <a:rPr lang="en-US" sz="2800" b="1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to be </a:t>
            </a:r>
            <a:r>
              <a:rPr lang="en-IN" sz="2800" b="1" i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single-valued </a:t>
            </a:r>
            <a:r>
              <a:rPr lang="en-IN" sz="2800" b="1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everywhere</a:t>
            </a:r>
          </a:p>
        </p:txBody>
      </p:sp>
    </p:spTree>
    <p:extLst>
      <p:ext uri="{BB962C8B-B14F-4D97-AF65-F5344CB8AC3E}">
        <p14:creationId xmlns:p14="http://schemas.microsoft.com/office/powerpoint/2010/main" val="58258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963" y="432401"/>
            <a:ext cx="4093043" cy="35471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4187"/>
          <a:stretch/>
        </p:blipFill>
        <p:spPr>
          <a:xfrm>
            <a:off x="1301845" y="330266"/>
            <a:ext cx="3536672" cy="32370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05352" y="4134118"/>
            <a:ext cx="4430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</a:rPr>
              <a:t>sinx is a continuous function of x while tanx has discontinuity at x = </a:t>
            </a:r>
            <a:r>
              <a:rPr lang="en-IN" sz="28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/2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8516" y="3456350"/>
            <a:ext cx="5385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discontinuous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wavefunction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039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D82A5AA-4D12-47EB-8519-1C9A57E05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46"/>
          <a:stretch/>
        </p:blipFill>
        <p:spPr bwMode="auto">
          <a:xfrm>
            <a:off x="540921" y="208047"/>
            <a:ext cx="3965504" cy="270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018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4296" b="6801"/>
          <a:stretch/>
        </p:blipFill>
        <p:spPr>
          <a:xfrm>
            <a:off x="1423197" y="290944"/>
            <a:ext cx="8785098" cy="60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4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280987"/>
            <a:ext cx="7829550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24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3939"/>
          <a:stretch/>
        </p:blipFill>
        <p:spPr>
          <a:xfrm>
            <a:off x="873268" y="345497"/>
            <a:ext cx="5457825" cy="57643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240" y="423430"/>
            <a:ext cx="21050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7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073" y="704520"/>
            <a:ext cx="1172094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 constraints just noted are so severe that acceptable solutions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of the Schrödinger equation do not in general exist for arbitrary values of the energy E.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In other words, a particle may possess only certain energies, for otherwise its </a:t>
            </a:r>
            <a:r>
              <a:rPr lang="en-IN" sz="2800" dirty="0" err="1">
                <a:latin typeface="Arial" panose="020B0604020202020204" pitchFamily="34" charset="0"/>
                <a:cs typeface="Arial" panose="020B0604020202020204" pitchFamily="34" charset="0"/>
              </a:rPr>
              <a:t>wavefunction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would be physically unacceptable. That is,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consequence of the restrictions on its </a:t>
            </a:r>
            <a:r>
              <a:rPr lang="en-IN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wavefunction</a:t>
            </a:r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energy of a particle is quantized.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These acceptable energies are found by solving the Schrödinger equation for motion of various kinds, and selecting the solutions that conform to the restrictions listed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21135" y="58189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Quantization</a:t>
            </a:r>
          </a:p>
        </p:txBody>
      </p:sp>
    </p:spTree>
    <p:extLst>
      <p:ext uri="{BB962C8B-B14F-4D97-AF65-F5344CB8AC3E}">
        <p14:creationId xmlns:p14="http://schemas.microsoft.com/office/powerpoint/2010/main" val="334828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485" t="2001" r="5945"/>
          <a:stretch/>
        </p:blipFill>
        <p:spPr>
          <a:xfrm>
            <a:off x="0" y="0"/>
            <a:ext cx="8930388" cy="67256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4046523-80F3-C816-D20B-D6968E4F62D4}"/>
              </a:ext>
            </a:extLst>
          </p:cNvPr>
          <p:cNvGrpSpPr/>
          <p:nvPr/>
        </p:nvGrpSpPr>
        <p:grpSpPr>
          <a:xfrm>
            <a:off x="9687760" y="646520"/>
            <a:ext cx="522360" cy="487080"/>
            <a:chOff x="9687760" y="646520"/>
            <a:chExt cx="52236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02504F9-47DF-0CCE-D09A-2F676AFF2AB4}"/>
                    </a:ext>
                  </a:extLst>
                </p14:cNvPr>
                <p14:cNvContentPartPr/>
                <p14:nvPr/>
              </p14:nvContentPartPr>
              <p14:xfrm>
                <a:off x="9687760" y="908960"/>
                <a:ext cx="522360" cy="224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02504F9-47DF-0CCE-D09A-2F676AFF2A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78760" y="899960"/>
                  <a:ext cx="540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C91673B-075A-9908-6439-85D1A8804D72}"/>
                    </a:ext>
                  </a:extLst>
                </p14:cNvPr>
                <p14:cNvContentPartPr/>
                <p14:nvPr/>
              </p14:nvContentPartPr>
              <p14:xfrm>
                <a:off x="9885760" y="646520"/>
                <a:ext cx="207000" cy="162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C91673B-075A-9908-6439-85D1A8804D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876760" y="637880"/>
                  <a:ext cx="22464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2A192C-0083-634D-FDAE-68009B3C7286}"/>
                  </a:ext>
                </a:extLst>
              </p14:cNvPr>
              <p14:cNvContentPartPr/>
              <p14:nvPr/>
            </p14:nvContentPartPr>
            <p14:xfrm>
              <a:off x="9320560" y="2186240"/>
              <a:ext cx="289080" cy="303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2A192C-0083-634D-FDAE-68009B3C72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11920" y="2177240"/>
                <a:ext cx="306720" cy="32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1C314A1-E0F4-DCB1-FED5-4C565AA65FD0}"/>
              </a:ext>
            </a:extLst>
          </p:cNvPr>
          <p:cNvGrpSpPr/>
          <p:nvPr/>
        </p:nvGrpSpPr>
        <p:grpSpPr>
          <a:xfrm>
            <a:off x="8977120" y="1935320"/>
            <a:ext cx="2015640" cy="911520"/>
            <a:chOff x="8977120" y="1935320"/>
            <a:chExt cx="2015640" cy="91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17365A-B4FF-1EB5-320D-592DB6D38703}"/>
                    </a:ext>
                  </a:extLst>
                </p14:cNvPr>
                <p14:cNvContentPartPr/>
                <p14:nvPr/>
              </p14:nvContentPartPr>
              <p14:xfrm>
                <a:off x="9214360" y="1935320"/>
                <a:ext cx="379800" cy="123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17365A-B4FF-1EB5-320D-592DB6D387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05360" y="1926320"/>
                  <a:ext cx="397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E32D42-B272-A6B1-2D0C-E8B641E526FF}"/>
                    </a:ext>
                  </a:extLst>
                </p14:cNvPr>
                <p14:cNvContentPartPr/>
                <p14:nvPr/>
              </p14:nvContentPartPr>
              <p14:xfrm>
                <a:off x="9741760" y="2552720"/>
                <a:ext cx="74880" cy="214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E32D42-B272-A6B1-2D0C-E8B641E526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32760" y="2544080"/>
                  <a:ext cx="92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4B6E2D6-46E1-EA96-A3FE-7DF30C1E36AA}"/>
                    </a:ext>
                  </a:extLst>
                </p14:cNvPr>
                <p14:cNvContentPartPr/>
                <p14:nvPr/>
              </p14:nvContentPartPr>
              <p14:xfrm>
                <a:off x="9990520" y="2188760"/>
                <a:ext cx="159840" cy="29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4B6E2D6-46E1-EA96-A3FE-7DF30C1E36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81880" y="2179760"/>
                  <a:ext cx="1774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751FDA-3181-4B9C-F4F7-6647BC6AD4B9}"/>
                    </a:ext>
                  </a:extLst>
                </p14:cNvPr>
                <p14:cNvContentPartPr/>
                <p14:nvPr/>
              </p14:nvContentPartPr>
              <p14:xfrm>
                <a:off x="10310560" y="2397560"/>
                <a:ext cx="55440" cy="236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751FDA-3181-4B9C-F4F7-6647BC6AD4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01920" y="2388560"/>
                  <a:ext cx="73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96554C-0D96-8D07-2AAF-AA862F868722}"/>
                    </a:ext>
                  </a:extLst>
                </p14:cNvPr>
                <p14:cNvContentPartPr/>
                <p14:nvPr/>
              </p14:nvContentPartPr>
              <p14:xfrm>
                <a:off x="10466800" y="2176160"/>
                <a:ext cx="234000" cy="19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96554C-0D96-8D07-2AAF-AA862F86872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57800" y="2167520"/>
                  <a:ext cx="251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D55F9A-D52E-4ECD-83DC-A71168524FF6}"/>
                    </a:ext>
                  </a:extLst>
                </p14:cNvPr>
                <p14:cNvContentPartPr/>
                <p14:nvPr/>
              </p14:nvContentPartPr>
              <p14:xfrm>
                <a:off x="10547440" y="2059520"/>
                <a:ext cx="66960" cy="498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D55F9A-D52E-4ECD-83DC-A71168524F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538800" y="2050880"/>
                  <a:ext cx="8460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C93EB64-A0F1-F2CB-C5C0-68D60D1A5D3D}"/>
                    </a:ext>
                  </a:extLst>
                </p14:cNvPr>
                <p14:cNvContentPartPr/>
                <p14:nvPr/>
              </p14:nvContentPartPr>
              <p14:xfrm>
                <a:off x="8977120" y="1969520"/>
                <a:ext cx="512280" cy="877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C93EB64-A0F1-F2CB-C5C0-68D60D1A5D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68480" y="1960880"/>
                  <a:ext cx="529920" cy="8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95A0A5-F5C6-EE62-4285-2472358645C9}"/>
                    </a:ext>
                  </a:extLst>
                </p14:cNvPr>
                <p14:cNvContentPartPr/>
                <p14:nvPr/>
              </p14:nvContentPartPr>
              <p14:xfrm>
                <a:off x="10810600" y="1965200"/>
                <a:ext cx="182160" cy="74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95A0A5-F5C6-EE62-4285-2472358645C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801600" y="1956560"/>
                  <a:ext cx="199800" cy="76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5372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2149" y="1456016"/>
            <a:ext cx="981766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POSTULATE 2</a:t>
            </a:r>
          </a:p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every measurable property of a system such as position, momentum, and energy, there exists a corresponding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quantum mechanics.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experiment in the laboratory to measure a value for such an observable is simulated in the theory by operating on the wave function of the system with the corresponding</a:t>
            </a: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operator.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4309" y="152690"/>
            <a:ext cx="10515600" cy="734002"/>
          </a:xfrm>
        </p:spPr>
        <p:txBody>
          <a:bodyPr/>
          <a:lstStyle/>
          <a:p>
            <a:pPr algn="ctr"/>
            <a:r>
              <a:rPr lang="en-IN" dirty="0"/>
              <a:t>	</a:t>
            </a:r>
            <a:r>
              <a:rPr lang="en-IN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195693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3764" y="396022"/>
            <a:ext cx="103717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POSTULATE 3</a:t>
            </a:r>
          </a:p>
          <a:p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any single measurement of the observable that corresponds to the operator </a:t>
            </a:r>
            <a:r>
              <a:rPr lang="en-US" sz="28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Ậ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the only values that will ever be measured are the eigenvalues of that operator.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eigenvalues satisfy the equation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8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Ậ 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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a</a:t>
            </a:r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 flipH="1">
            <a:off x="3377738" y="2089266"/>
            <a:ext cx="108066" cy="9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 flipH="1">
            <a:off x="3804458" y="4355869"/>
            <a:ext cx="108066" cy="9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B07607-494F-96AA-5171-6454DA1F88B8}"/>
              </a:ext>
            </a:extLst>
          </p:cNvPr>
          <p:cNvGrpSpPr/>
          <p:nvPr/>
        </p:nvGrpSpPr>
        <p:grpSpPr>
          <a:xfrm>
            <a:off x="7309240" y="3057080"/>
            <a:ext cx="4583520" cy="2625120"/>
            <a:chOff x="7309240" y="3057080"/>
            <a:chExt cx="4583520" cy="262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13DA0A-DE4D-1F71-2A7C-20C45F1C5120}"/>
                    </a:ext>
                  </a:extLst>
                </p14:cNvPr>
                <p14:cNvContentPartPr/>
                <p14:nvPr/>
              </p14:nvContentPartPr>
              <p14:xfrm>
                <a:off x="7340200" y="3057080"/>
                <a:ext cx="196200" cy="174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13DA0A-DE4D-1F71-2A7C-20C45F1C512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331560" y="3048440"/>
                  <a:ext cx="213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486B2CE-BA4F-8903-6E8C-27A14897A127}"/>
                    </a:ext>
                  </a:extLst>
                </p14:cNvPr>
                <p14:cNvContentPartPr/>
                <p14:nvPr/>
              </p14:nvContentPartPr>
              <p14:xfrm>
                <a:off x="7413640" y="3412400"/>
                <a:ext cx="91080" cy="446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486B2CE-BA4F-8903-6E8C-27A14897A1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04640" y="3403400"/>
                  <a:ext cx="108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4E87E35-2E66-547B-D947-527254473F6D}"/>
                    </a:ext>
                  </a:extLst>
                </p14:cNvPr>
                <p14:cNvContentPartPr/>
                <p14:nvPr/>
              </p14:nvContentPartPr>
              <p14:xfrm>
                <a:off x="7459000" y="3583400"/>
                <a:ext cx="258120" cy="9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4E87E35-2E66-547B-D947-527254473F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50360" y="3574400"/>
                  <a:ext cx="275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40ED1A-F945-8DFB-865B-F3125A2334DB}"/>
                    </a:ext>
                  </a:extLst>
                </p14:cNvPr>
                <p14:cNvContentPartPr/>
                <p14:nvPr/>
              </p14:nvContentPartPr>
              <p14:xfrm>
                <a:off x="7660600" y="3515720"/>
                <a:ext cx="75600" cy="304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40ED1A-F945-8DFB-865B-F3125A2334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51600" y="3506720"/>
                  <a:ext cx="932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B64731-6B42-61EB-491A-C33150AB4BA8}"/>
                    </a:ext>
                  </a:extLst>
                </p14:cNvPr>
                <p14:cNvContentPartPr/>
                <p14:nvPr/>
              </p14:nvContentPartPr>
              <p14:xfrm>
                <a:off x="7934920" y="3363800"/>
                <a:ext cx="298080" cy="284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B64731-6B42-61EB-491A-C33150AB4B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26280" y="3354800"/>
                  <a:ext cx="3157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B0DAFD7-909E-DAE1-4C43-DC6E5AE86F14}"/>
                    </a:ext>
                  </a:extLst>
                </p14:cNvPr>
                <p14:cNvContentPartPr/>
                <p14:nvPr/>
              </p14:nvContentPartPr>
              <p14:xfrm>
                <a:off x="8080720" y="3427880"/>
                <a:ext cx="106200" cy="381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B0DAFD7-909E-DAE1-4C43-DC6E5AE86F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71720" y="3419240"/>
                  <a:ext cx="1238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F84A05-7509-1734-2BB3-253B884D23A9}"/>
                    </a:ext>
                  </a:extLst>
                </p14:cNvPr>
                <p14:cNvContentPartPr/>
                <p14:nvPr/>
              </p14:nvContentPartPr>
              <p14:xfrm>
                <a:off x="8274040" y="3725600"/>
                <a:ext cx="200880" cy="181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F84A05-7509-1734-2BB3-253B884D23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65400" y="3716960"/>
                  <a:ext cx="2185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70DED28-C34A-8FAA-AE3C-C5B645F7A551}"/>
                    </a:ext>
                  </a:extLst>
                </p14:cNvPr>
                <p14:cNvContentPartPr/>
                <p14:nvPr/>
              </p14:nvContentPartPr>
              <p14:xfrm>
                <a:off x="8649880" y="3490520"/>
                <a:ext cx="160200" cy="26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70DED28-C34A-8FAA-AE3C-C5B645F7A5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41240" y="3481520"/>
                  <a:ext cx="177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61EAC60-53DC-DA49-2C43-9ABB1100DA9D}"/>
                    </a:ext>
                  </a:extLst>
                </p14:cNvPr>
                <p14:cNvContentPartPr/>
                <p14:nvPr/>
              </p14:nvContentPartPr>
              <p14:xfrm>
                <a:off x="8750320" y="3557480"/>
                <a:ext cx="162360" cy="52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61EAC60-53DC-DA49-2C43-9ABB1100DA9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41320" y="3548480"/>
                  <a:ext cx="180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A0D3AA-CDA7-98CC-94E4-7BBC933F9845}"/>
                    </a:ext>
                  </a:extLst>
                </p14:cNvPr>
                <p14:cNvContentPartPr/>
                <p14:nvPr/>
              </p14:nvContentPartPr>
              <p14:xfrm>
                <a:off x="9155320" y="3295040"/>
                <a:ext cx="226800" cy="380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A0D3AA-CDA7-98CC-94E4-7BBC933F984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46680" y="3286040"/>
                  <a:ext cx="24444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BA6445-7C70-9ACD-36EF-52D8925D3A80}"/>
                    </a:ext>
                  </a:extLst>
                </p14:cNvPr>
                <p14:cNvContentPartPr/>
                <p14:nvPr/>
              </p14:nvContentPartPr>
              <p14:xfrm>
                <a:off x="9210400" y="3499520"/>
                <a:ext cx="164520" cy="5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BA6445-7C70-9ACD-36EF-52D8925D3A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01400" y="3490880"/>
                  <a:ext cx="182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58AE1D-557B-653C-8A98-4EB7011383C3}"/>
                    </a:ext>
                  </a:extLst>
                </p14:cNvPr>
                <p14:cNvContentPartPr/>
                <p14:nvPr/>
              </p14:nvContentPartPr>
              <p14:xfrm>
                <a:off x="9479320" y="3510680"/>
                <a:ext cx="198360" cy="171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58AE1D-557B-653C-8A98-4EB7011383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70320" y="3502040"/>
                  <a:ext cx="2160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95BF76-17A0-8925-A28B-D4DC0E6EBCCF}"/>
                    </a:ext>
                  </a:extLst>
                </p14:cNvPr>
                <p14:cNvContentPartPr/>
                <p14:nvPr/>
              </p14:nvContentPartPr>
              <p14:xfrm>
                <a:off x="9775960" y="3172280"/>
                <a:ext cx="336960" cy="306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795BF76-17A0-8925-A28B-D4DC0E6EBC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67320" y="3163640"/>
                  <a:ext cx="3546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0F9507-5371-02B6-5D37-47590FF26CE3}"/>
                    </a:ext>
                  </a:extLst>
                </p14:cNvPr>
                <p14:cNvContentPartPr/>
                <p14:nvPr/>
              </p14:nvContentPartPr>
              <p14:xfrm>
                <a:off x="9962800" y="3224120"/>
                <a:ext cx="104760" cy="366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0F9507-5371-02B6-5D37-47590FF26C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953800" y="3215120"/>
                  <a:ext cx="1224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794E3B-91EA-5990-4C74-F2B7EC143FD3}"/>
                    </a:ext>
                  </a:extLst>
                </p14:cNvPr>
                <p14:cNvContentPartPr/>
                <p14:nvPr/>
              </p14:nvContentPartPr>
              <p14:xfrm>
                <a:off x="10234960" y="3572960"/>
                <a:ext cx="211680" cy="160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794E3B-91EA-5990-4C74-F2B7EC143F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26320" y="3563960"/>
                  <a:ext cx="229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654935-FE68-39EB-424B-88449F36AF6C}"/>
                    </a:ext>
                  </a:extLst>
                </p14:cNvPr>
                <p14:cNvContentPartPr/>
                <p14:nvPr/>
              </p14:nvContentPartPr>
              <p14:xfrm>
                <a:off x="8186920" y="4118360"/>
                <a:ext cx="68040" cy="502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654935-FE68-39EB-424B-88449F36AF6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8280" y="4109720"/>
                  <a:ext cx="856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73E600-7103-829B-616B-88863A36BC96}"/>
                    </a:ext>
                  </a:extLst>
                </p14:cNvPr>
                <p14:cNvContentPartPr/>
                <p14:nvPr/>
              </p14:nvContentPartPr>
              <p14:xfrm>
                <a:off x="8109160" y="4110440"/>
                <a:ext cx="179640" cy="198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73E600-7103-829B-616B-88863A36BC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00520" y="4101800"/>
                  <a:ext cx="197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786F96-3ACD-4CD3-44B9-037C61426F3D}"/>
                    </a:ext>
                  </a:extLst>
                </p14:cNvPr>
                <p14:cNvContentPartPr/>
                <p14:nvPr/>
              </p14:nvContentPartPr>
              <p14:xfrm>
                <a:off x="7309240" y="5231840"/>
                <a:ext cx="312480" cy="268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786F96-3ACD-4CD3-44B9-037C61426F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0240" y="5223200"/>
                  <a:ext cx="3301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3956178-0515-D4B1-028C-14A62F62D4EC}"/>
                    </a:ext>
                  </a:extLst>
                </p14:cNvPr>
                <p14:cNvContentPartPr/>
                <p14:nvPr/>
              </p14:nvContentPartPr>
              <p14:xfrm>
                <a:off x="7509760" y="5067320"/>
                <a:ext cx="24840" cy="15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3956178-0515-D4B1-028C-14A62F62D4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1120" y="5058680"/>
                  <a:ext cx="424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1A506C8-67D4-08F9-7922-067C66943DDF}"/>
                    </a:ext>
                  </a:extLst>
                </p14:cNvPr>
                <p14:cNvContentPartPr/>
                <p14:nvPr/>
              </p14:nvContentPartPr>
              <p14:xfrm>
                <a:off x="7676800" y="5213480"/>
                <a:ext cx="174960" cy="46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1A506C8-67D4-08F9-7922-067C66943D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67800" y="5204840"/>
                  <a:ext cx="1926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4A61F00-159F-85E5-FBC6-D175F2FF6A2A}"/>
                    </a:ext>
                  </a:extLst>
                </p14:cNvPr>
                <p14:cNvContentPartPr/>
                <p14:nvPr/>
              </p14:nvContentPartPr>
              <p14:xfrm>
                <a:off x="7920520" y="5128160"/>
                <a:ext cx="136080" cy="230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4A61F00-159F-85E5-FBC6-D175F2FF6A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11880" y="5119520"/>
                  <a:ext cx="153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C1D850A-AB3F-1353-118A-189AA7203A34}"/>
                    </a:ext>
                  </a:extLst>
                </p14:cNvPr>
                <p14:cNvContentPartPr/>
                <p14:nvPr/>
              </p14:nvContentPartPr>
              <p14:xfrm>
                <a:off x="8051560" y="5093960"/>
                <a:ext cx="192960" cy="155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C1D850A-AB3F-1353-118A-189AA7203A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42920" y="5084960"/>
                  <a:ext cx="210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563C95-92A7-E43D-8890-83F273AF70E8}"/>
                    </a:ext>
                  </a:extLst>
                </p14:cNvPr>
                <p14:cNvContentPartPr/>
                <p14:nvPr/>
              </p14:nvContentPartPr>
              <p14:xfrm>
                <a:off x="8215000" y="4854920"/>
                <a:ext cx="189000" cy="66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563C95-92A7-E43D-8890-83F273AF70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06000" y="4845920"/>
                  <a:ext cx="20664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DAEE944-0E46-3DD5-8230-B50B7F3ACC14}"/>
                    </a:ext>
                  </a:extLst>
                </p14:cNvPr>
                <p14:cNvContentPartPr/>
                <p14:nvPr/>
              </p14:nvContentPartPr>
              <p14:xfrm>
                <a:off x="8214280" y="5037440"/>
                <a:ext cx="164880" cy="201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DAEE944-0E46-3DD5-8230-B50B7F3ACC1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05640" y="5028800"/>
                  <a:ext cx="182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8B4B8B-5795-F565-A6B1-C2F6EEF17AC6}"/>
                    </a:ext>
                  </a:extLst>
                </p14:cNvPr>
                <p14:cNvContentPartPr/>
                <p14:nvPr/>
              </p14:nvContentPartPr>
              <p14:xfrm>
                <a:off x="8434240" y="4944920"/>
                <a:ext cx="208080" cy="158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8B4B8B-5795-F565-A6B1-C2F6EEF17A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25240" y="4935920"/>
                  <a:ext cx="225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A6BE224-097D-B99A-F603-64C758D11202}"/>
                    </a:ext>
                  </a:extLst>
                </p14:cNvPr>
                <p14:cNvContentPartPr/>
                <p14:nvPr/>
              </p14:nvContentPartPr>
              <p14:xfrm>
                <a:off x="8638000" y="4882640"/>
                <a:ext cx="177120" cy="110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A6BE224-097D-B99A-F603-64C758D11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29000" y="4873640"/>
                  <a:ext cx="1947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6E92FB-B7D8-B6E1-FA74-7C5D2EC768DD}"/>
                    </a:ext>
                  </a:extLst>
                </p14:cNvPr>
                <p14:cNvContentPartPr/>
                <p14:nvPr/>
              </p14:nvContentPartPr>
              <p14:xfrm>
                <a:off x="8824480" y="4624880"/>
                <a:ext cx="233640" cy="356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6E92FB-B7D8-B6E1-FA74-7C5D2EC768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15480" y="4616240"/>
                  <a:ext cx="2512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6D77DB8-3658-DD07-012D-224A8C79004B}"/>
                    </a:ext>
                  </a:extLst>
                </p14:cNvPr>
                <p14:cNvContentPartPr/>
                <p14:nvPr/>
              </p14:nvContentPartPr>
              <p14:xfrm>
                <a:off x="8964520" y="4760240"/>
                <a:ext cx="176400" cy="109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6D77DB8-3658-DD07-012D-224A8C7900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55880" y="4751240"/>
                  <a:ext cx="194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C88AD8-FE00-BF68-1251-C38FF57FAD0D}"/>
                    </a:ext>
                  </a:extLst>
                </p14:cNvPr>
                <p14:cNvContentPartPr/>
                <p14:nvPr/>
              </p14:nvContentPartPr>
              <p14:xfrm>
                <a:off x="9181960" y="4730000"/>
                <a:ext cx="140400" cy="126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C88AD8-FE00-BF68-1251-C38FF57FAD0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72960" y="4721000"/>
                  <a:ext cx="158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53E1F6-EB75-2377-B65E-5052361F76F2}"/>
                    </a:ext>
                  </a:extLst>
                </p14:cNvPr>
                <p14:cNvContentPartPr/>
                <p14:nvPr/>
              </p14:nvContentPartPr>
              <p14:xfrm>
                <a:off x="9320560" y="4630280"/>
                <a:ext cx="156240" cy="155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53E1F6-EB75-2377-B65E-5052361F76F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11920" y="4621280"/>
                  <a:ext cx="173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DC70FC-4A58-5A01-4E6D-265E563FA720}"/>
                    </a:ext>
                  </a:extLst>
                </p14:cNvPr>
                <p14:cNvContentPartPr/>
                <p14:nvPr/>
              </p14:nvContentPartPr>
              <p14:xfrm>
                <a:off x="9440440" y="4568720"/>
                <a:ext cx="179640" cy="267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DC70FC-4A58-5A01-4E6D-265E563FA72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31440" y="4559720"/>
                  <a:ext cx="197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854DF63-9A69-8010-F322-5EA3AA32F614}"/>
                    </a:ext>
                  </a:extLst>
                </p14:cNvPr>
                <p14:cNvContentPartPr/>
                <p14:nvPr/>
              </p14:nvContentPartPr>
              <p14:xfrm>
                <a:off x="9733120" y="3943400"/>
                <a:ext cx="310680" cy="488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854DF63-9A69-8010-F322-5EA3AA32F6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24480" y="3934400"/>
                  <a:ext cx="3283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832577-ADC6-FA62-FC16-B3D8ED0E263E}"/>
                    </a:ext>
                  </a:extLst>
                </p14:cNvPr>
                <p14:cNvContentPartPr/>
                <p14:nvPr/>
              </p14:nvContentPartPr>
              <p14:xfrm>
                <a:off x="9698560" y="3917480"/>
                <a:ext cx="167040" cy="187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832577-ADC6-FA62-FC16-B3D8ED0E26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89560" y="3908840"/>
                  <a:ext cx="1846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DF7B88C-102D-60A3-E6DA-8C64297B2417}"/>
                    </a:ext>
                  </a:extLst>
                </p14:cNvPr>
                <p14:cNvContentPartPr/>
                <p14:nvPr/>
              </p14:nvContentPartPr>
              <p14:xfrm>
                <a:off x="10071880" y="4632080"/>
                <a:ext cx="250560" cy="236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DF7B88C-102D-60A3-E6DA-8C64297B24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63240" y="4623080"/>
                  <a:ext cx="268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7FB6DB7-B895-E9D0-D118-BE4FBE218181}"/>
                    </a:ext>
                  </a:extLst>
                </p14:cNvPr>
                <p14:cNvContentPartPr/>
                <p14:nvPr/>
              </p14:nvContentPartPr>
              <p14:xfrm>
                <a:off x="10195720" y="4485560"/>
                <a:ext cx="27000" cy="6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7FB6DB7-B895-E9D0-D118-BE4FBE21818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187080" y="4476920"/>
                  <a:ext cx="44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05320A0-71DD-31BD-2D4E-BA35AA606F66}"/>
                    </a:ext>
                  </a:extLst>
                </p14:cNvPr>
                <p14:cNvContentPartPr/>
                <p14:nvPr/>
              </p14:nvContentPartPr>
              <p14:xfrm>
                <a:off x="10321360" y="4580960"/>
                <a:ext cx="196920" cy="492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05320A0-71DD-31BD-2D4E-BA35AA606F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12720" y="4572320"/>
                  <a:ext cx="2145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A489C5B-1405-B84C-50B7-63BAEFB9752B}"/>
                    </a:ext>
                  </a:extLst>
                </p14:cNvPr>
                <p14:cNvContentPartPr/>
                <p14:nvPr/>
              </p14:nvContentPartPr>
              <p14:xfrm>
                <a:off x="10503520" y="4395920"/>
                <a:ext cx="363240" cy="310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A489C5B-1405-B84C-50B7-63BAEFB9752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94880" y="4387280"/>
                  <a:ext cx="3808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8C5755-349C-C305-851A-25C27E214970}"/>
                    </a:ext>
                  </a:extLst>
                </p14:cNvPr>
                <p14:cNvContentPartPr/>
                <p14:nvPr/>
              </p14:nvContentPartPr>
              <p14:xfrm>
                <a:off x="10871800" y="4200800"/>
                <a:ext cx="130680" cy="160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8C5755-349C-C305-851A-25C27E2149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862800" y="4192160"/>
                  <a:ext cx="1483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C9686F-52FF-3050-8E5C-AC31ACD57F85}"/>
                    </a:ext>
                  </a:extLst>
                </p14:cNvPr>
                <p14:cNvContentPartPr/>
                <p14:nvPr/>
              </p14:nvContentPartPr>
              <p14:xfrm>
                <a:off x="11022280" y="4154360"/>
                <a:ext cx="193320" cy="140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C9686F-52FF-3050-8E5C-AC31ACD57F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13640" y="4145360"/>
                  <a:ext cx="2109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D9F03D-B7AE-BFAC-314F-63E18C70354C}"/>
                    </a:ext>
                  </a:extLst>
                </p14:cNvPr>
                <p14:cNvContentPartPr/>
                <p14:nvPr/>
              </p14:nvContentPartPr>
              <p14:xfrm>
                <a:off x="11071240" y="3950960"/>
                <a:ext cx="223560" cy="235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D9F03D-B7AE-BFAC-314F-63E18C7035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62600" y="3941960"/>
                  <a:ext cx="241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4E9A4A-F97F-372B-6244-44EE11063776}"/>
                    </a:ext>
                  </a:extLst>
                </p14:cNvPr>
                <p14:cNvContentPartPr/>
                <p14:nvPr/>
              </p14:nvContentPartPr>
              <p14:xfrm>
                <a:off x="11268880" y="4008560"/>
                <a:ext cx="260640" cy="118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4E9A4A-F97F-372B-6244-44EE110637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59880" y="3999560"/>
                  <a:ext cx="2782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6F73D0-B4C2-2861-4875-D99DBF2A544E}"/>
                    </a:ext>
                  </a:extLst>
                </p14:cNvPr>
                <p14:cNvContentPartPr/>
                <p14:nvPr/>
              </p14:nvContentPartPr>
              <p14:xfrm>
                <a:off x="11575240" y="3804080"/>
                <a:ext cx="317520" cy="212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6F73D0-B4C2-2861-4875-D99DBF2A54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66240" y="3795080"/>
                  <a:ext cx="33516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3730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82680" y="271800"/>
              <a:ext cx="6433920" cy="733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3320" y="262440"/>
                <a:ext cx="6452640" cy="75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50BA2E5-CBF6-6283-596F-16A95BF33DE2}"/>
              </a:ext>
            </a:extLst>
          </p:cNvPr>
          <p:cNvGrpSpPr/>
          <p:nvPr/>
        </p:nvGrpSpPr>
        <p:grpSpPr>
          <a:xfrm>
            <a:off x="4615360" y="1216040"/>
            <a:ext cx="163080" cy="540000"/>
            <a:chOff x="4615360" y="1216040"/>
            <a:chExt cx="163080" cy="54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1C57A6F-3674-4F19-BAFF-69272D6596F7}"/>
                    </a:ext>
                  </a:extLst>
                </p14:cNvPr>
                <p14:cNvContentPartPr/>
                <p14:nvPr/>
              </p14:nvContentPartPr>
              <p14:xfrm>
                <a:off x="4669720" y="1317560"/>
                <a:ext cx="41040" cy="438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1C57A6F-3674-4F19-BAFF-69272D6596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61080" y="1308920"/>
                  <a:ext cx="586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D58B074-8440-DE4B-C7E0-B2A78BBD3A5E}"/>
                    </a:ext>
                  </a:extLst>
                </p14:cNvPr>
                <p14:cNvContentPartPr/>
                <p14:nvPr/>
              </p14:nvContentPartPr>
              <p14:xfrm>
                <a:off x="4615360" y="1216040"/>
                <a:ext cx="163080" cy="222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D58B074-8440-DE4B-C7E0-B2A78BBD3A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06720" y="1207040"/>
                  <a:ext cx="18072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BAA6B6-FA3B-2537-BE36-5821B5AECAC2}"/>
                  </a:ext>
                </a:extLst>
              </p14:cNvPr>
              <p14:cNvContentPartPr/>
              <p14:nvPr/>
            </p14:nvContentPartPr>
            <p14:xfrm>
              <a:off x="5531560" y="1073480"/>
              <a:ext cx="1819440" cy="640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BAA6B6-FA3B-2537-BE36-5821B5AECA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22920" y="1064480"/>
                <a:ext cx="1837080" cy="65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229A4A2-B504-D3BA-E1DB-1D46CB001CDC}"/>
              </a:ext>
            </a:extLst>
          </p:cNvPr>
          <p:cNvGrpSpPr/>
          <p:nvPr/>
        </p:nvGrpSpPr>
        <p:grpSpPr>
          <a:xfrm>
            <a:off x="4222960" y="1934240"/>
            <a:ext cx="2780280" cy="819000"/>
            <a:chOff x="4222960" y="1934240"/>
            <a:chExt cx="2780280" cy="81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2B65579-8DCA-233B-A5AF-5E1550ADF041}"/>
                    </a:ext>
                  </a:extLst>
                </p14:cNvPr>
                <p14:cNvContentPartPr/>
                <p14:nvPr/>
              </p14:nvContentPartPr>
              <p14:xfrm>
                <a:off x="4222960" y="2135120"/>
                <a:ext cx="337680" cy="297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2B65579-8DCA-233B-A5AF-5E1550ADF04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13960" y="2126120"/>
                  <a:ext cx="3553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47A5F7-7C7A-775B-06E1-88F4E349981C}"/>
                    </a:ext>
                  </a:extLst>
                </p14:cNvPr>
                <p14:cNvContentPartPr/>
                <p14:nvPr/>
              </p14:nvContentPartPr>
              <p14:xfrm>
                <a:off x="4526800" y="2086520"/>
                <a:ext cx="27000" cy="2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47A5F7-7C7A-775B-06E1-88F4E34998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18160" y="2077880"/>
                  <a:ext cx="44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5FFA40-61FD-7E25-AD18-5FE473CE0BA0}"/>
                    </a:ext>
                  </a:extLst>
                </p14:cNvPr>
                <p14:cNvContentPartPr/>
                <p14:nvPr/>
              </p14:nvContentPartPr>
              <p14:xfrm>
                <a:off x="4665400" y="2190920"/>
                <a:ext cx="147600" cy="56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5FFA40-61FD-7E25-AD18-5FE473CE0B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56760" y="2182280"/>
                  <a:ext cx="1652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6625B7-F211-0D82-434B-A473C2207712}"/>
                    </a:ext>
                  </a:extLst>
                </p14:cNvPr>
                <p14:cNvContentPartPr/>
                <p14:nvPr/>
              </p14:nvContentPartPr>
              <p14:xfrm>
                <a:off x="4878880" y="2157440"/>
                <a:ext cx="316440" cy="228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6625B7-F211-0D82-434B-A473C22077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69880" y="2148440"/>
                  <a:ext cx="334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074DCE-4063-FFC5-A2C8-CFAF2F2E5C63}"/>
                    </a:ext>
                  </a:extLst>
                </p14:cNvPr>
                <p14:cNvContentPartPr/>
                <p14:nvPr/>
              </p14:nvContentPartPr>
              <p14:xfrm>
                <a:off x="5317000" y="1934240"/>
                <a:ext cx="103320" cy="69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074DCE-4063-FFC5-A2C8-CFAF2F2E5C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08360" y="1925240"/>
                  <a:ext cx="12096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B5B56F-12B9-622C-3AC2-95FB34199701}"/>
                    </a:ext>
                  </a:extLst>
                </p14:cNvPr>
                <p14:cNvContentPartPr/>
                <p14:nvPr/>
              </p14:nvContentPartPr>
              <p14:xfrm>
                <a:off x="5299720" y="2140520"/>
                <a:ext cx="132480" cy="159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B5B56F-12B9-622C-3AC2-95FB341997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91080" y="2131520"/>
                  <a:ext cx="1501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7EA6CE-9289-1716-A08D-32C5552203CE}"/>
                    </a:ext>
                  </a:extLst>
                </p14:cNvPr>
                <p14:cNvContentPartPr/>
                <p14:nvPr/>
              </p14:nvContentPartPr>
              <p14:xfrm>
                <a:off x="5513200" y="2132600"/>
                <a:ext cx="207000" cy="173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7EA6CE-9289-1716-A08D-32C5552203C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04200" y="2123600"/>
                  <a:ext cx="2246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2D3D13C-36DC-F923-5A3E-790A8B0E26F5}"/>
                    </a:ext>
                  </a:extLst>
                </p14:cNvPr>
                <p14:cNvContentPartPr/>
                <p14:nvPr/>
              </p14:nvContentPartPr>
              <p14:xfrm>
                <a:off x="5784640" y="2140160"/>
                <a:ext cx="160560" cy="96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2D3D13C-36DC-F923-5A3E-790A8B0E26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75640" y="2131520"/>
                  <a:ext cx="178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3A76232-0503-DE5F-2559-7E723F4A9DDB}"/>
                    </a:ext>
                  </a:extLst>
                </p14:cNvPr>
                <p14:cNvContentPartPr/>
                <p14:nvPr/>
              </p14:nvContentPartPr>
              <p14:xfrm>
                <a:off x="6024760" y="1949360"/>
                <a:ext cx="241920" cy="302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3A76232-0503-DE5F-2559-7E723F4A9D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16120" y="1940720"/>
                  <a:ext cx="2595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217B19-EE49-9831-B24D-E593B18EA13B}"/>
                    </a:ext>
                  </a:extLst>
                </p14:cNvPr>
                <p14:cNvContentPartPr/>
                <p14:nvPr/>
              </p14:nvContentPartPr>
              <p14:xfrm>
                <a:off x="6199000" y="2053760"/>
                <a:ext cx="151200" cy="138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217B19-EE49-9831-B24D-E593B18EA1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0000" y="2045120"/>
                  <a:ext cx="168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255AE5-D3BA-39B5-B198-42C21D939848}"/>
                    </a:ext>
                  </a:extLst>
                </p14:cNvPr>
                <p14:cNvContentPartPr/>
                <p14:nvPr/>
              </p14:nvContentPartPr>
              <p14:xfrm>
                <a:off x="6434440" y="2060600"/>
                <a:ext cx="119880" cy="14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255AE5-D3BA-39B5-B198-42C21D93984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25800" y="2051960"/>
                  <a:ext cx="137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36260D-9485-646E-A27C-6901116ABA11}"/>
                    </a:ext>
                  </a:extLst>
                </p14:cNvPr>
                <p14:cNvContentPartPr/>
                <p14:nvPr/>
              </p14:nvContentPartPr>
              <p14:xfrm>
                <a:off x="6642520" y="2072120"/>
                <a:ext cx="133200" cy="118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36260D-9485-646E-A27C-6901116ABA1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33880" y="2063120"/>
                  <a:ext cx="150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632FB4-8615-C179-630E-0D2276D80D16}"/>
                    </a:ext>
                  </a:extLst>
                </p14:cNvPr>
                <p14:cNvContentPartPr/>
                <p14:nvPr/>
              </p14:nvContentPartPr>
              <p14:xfrm>
                <a:off x="6815320" y="2025680"/>
                <a:ext cx="187920" cy="233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632FB4-8615-C179-630E-0D2276D80D1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06320" y="2017040"/>
                  <a:ext cx="205560" cy="25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BCF38DD-1439-3161-1B05-D4F8A4C1022F}"/>
              </a:ext>
            </a:extLst>
          </p:cNvPr>
          <p:cNvGrpSpPr/>
          <p:nvPr/>
        </p:nvGrpSpPr>
        <p:grpSpPr>
          <a:xfrm>
            <a:off x="7443160" y="1837040"/>
            <a:ext cx="374400" cy="477000"/>
            <a:chOff x="7443160" y="1837040"/>
            <a:chExt cx="374400" cy="47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E86674-B5A4-52D2-1D50-2E640ADEB863}"/>
                    </a:ext>
                  </a:extLst>
                </p14:cNvPr>
                <p14:cNvContentPartPr/>
                <p14:nvPr/>
              </p14:nvContentPartPr>
              <p14:xfrm>
                <a:off x="7443160" y="1930640"/>
                <a:ext cx="143640" cy="230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E86674-B5A4-52D2-1D50-2E640ADEB8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34160" y="1921640"/>
                  <a:ext cx="161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2240D3-F480-7480-4F19-9ED0C081A186}"/>
                    </a:ext>
                  </a:extLst>
                </p14:cNvPr>
                <p14:cNvContentPartPr/>
                <p14:nvPr/>
              </p14:nvContentPartPr>
              <p14:xfrm>
                <a:off x="7642600" y="1837040"/>
                <a:ext cx="113040" cy="477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2240D3-F480-7480-4F19-9ED0C081A1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33600" y="1828040"/>
                  <a:ext cx="1306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61FFE4-E339-6DEE-0201-2787094412C7}"/>
                    </a:ext>
                  </a:extLst>
                </p14:cNvPr>
                <p14:cNvContentPartPr/>
                <p14:nvPr/>
              </p14:nvContentPartPr>
              <p14:xfrm>
                <a:off x="7556200" y="1996880"/>
                <a:ext cx="261360" cy="83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61FFE4-E339-6DEE-0201-2787094412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47560" y="1988240"/>
                  <a:ext cx="27900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09F845-ED73-80FF-C344-BE7437A5BE6B}"/>
              </a:ext>
            </a:extLst>
          </p:cNvPr>
          <p:cNvGrpSpPr/>
          <p:nvPr/>
        </p:nvGrpSpPr>
        <p:grpSpPr>
          <a:xfrm>
            <a:off x="8298160" y="1721120"/>
            <a:ext cx="2049120" cy="365400"/>
            <a:chOff x="8298160" y="1721120"/>
            <a:chExt cx="2049120" cy="36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90AC7E-E4FD-6BEE-0FF6-843D73C60C19}"/>
                    </a:ext>
                  </a:extLst>
                </p14:cNvPr>
                <p14:cNvContentPartPr/>
                <p14:nvPr/>
              </p14:nvContentPartPr>
              <p14:xfrm>
                <a:off x="8298160" y="1873400"/>
                <a:ext cx="272880" cy="213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90AC7E-E4FD-6BEE-0FF6-843D73C60C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89160" y="1864760"/>
                  <a:ext cx="290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FCC251-9C1D-AD00-004F-335145FD2254}"/>
                    </a:ext>
                  </a:extLst>
                </p14:cNvPr>
                <p14:cNvContentPartPr/>
                <p14:nvPr/>
              </p14:nvContentPartPr>
              <p14:xfrm>
                <a:off x="8634760" y="1891400"/>
                <a:ext cx="149760" cy="173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FCC251-9C1D-AD00-004F-335145FD225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25760" y="1882760"/>
                  <a:ext cx="167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086FC1-D821-1E1C-3E58-F0E948719744}"/>
                    </a:ext>
                  </a:extLst>
                </p14:cNvPr>
                <p14:cNvContentPartPr/>
                <p14:nvPr/>
              </p14:nvContentPartPr>
              <p14:xfrm>
                <a:off x="8861920" y="1884920"/>
                <a:ext cx="289080" cy="146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086FC1-D821-1E1C-3E58-F0E9487197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52920" y="1875920"/>
                  <a:ext cx="306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27C6C9-45D4-8965-EC63-6E1B8C1366C3}"/>
                    </a:ext>
                  </a:extLst>
                </p14:cNvPr>
                <p14:cNvContentPartPr/>
                <p14:nvPr/>
              </p14:nvContentPartPr>
              <p14:xfrm>
                <a:off x="9185920" y="1891040"/>
                <a:ext cx="149040" cy="151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27C6C9-45D4-8965-EC63-6E1B8C1366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6920" y="1882040"/>
                  <a:ext cx="166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F3ABCE-DE94-2AAB-8136-64C5F6CF37FD}"/>
                    </a:ext>
                  </a:extLst>
                </p14:cNvPr>
                <p14:cNvContentPartPr/>
                <p14:nvPr/>
              </p14:nvContentPartPr>
              <p14:xfrm>
                <a:off x="9393640" y="1721120"/>
                <a:ext cx="234000" cy="318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F3ABCE-DE94-2AAB-8136-64C5F6CF37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85000" y="1712480"/>
                  <a:ext cx="251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E60BA16-E12B-14FB-D049-9D8F38005679}"/>
                    </a:ext>
                  </a:extLst>
                </p14:cNvPr>
                <p14:cNvContentPartPr/>
                <p14:nvPr/>
              </p14:nvContentPartPr>
              <p14:xfrm>
                <a:off x="9494080" y="1810400"/>
                <a:ext cx="203400" cy="1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E60BA16-E12B-14FB-D049-9D8F380056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85080" y="1801760"/>
                  <a:ext cx="2210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D917A6-87EB-F00B-4152-00DA71CB910A}"/>
                    </a:ext>
                  </a:extLst>
                </p14:cNvPr>
                <p14:cNvContentPartPr/>
                <p14:nvPr/>
              </p14:nvContentPartPr>
              <p14:xfrm>
                <a:off x="9757600" y="1773320"/>
                <a:ext cx="189000" cy="19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D917A6-87EB-F00B-4152-00DA71CB910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8600" y="1764320"/>
                  <a:ext cx="206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BA16008-E56D-3774-D3ED-656447117B1B}"/>
                    </a:ext>
                  </a:extLst>
                </p14:cNvPr>
                <p14:cNvContentPartPr/>
                <p14:nvPr/>
              </p14:nvContentPartPr>
              <p14:xfrm>
                <a:off x="10044880" y="1811120"/>
                <a:ext cx="302400" cy="130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BA16008-E56D-3774-D3ED-656447117B1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36240" y="1802120"/>
                  <a:ext cx="3200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9DC176D-26DC-ACBA-1AF7-9404261B0D56}"/>
              </a:ext>
            </a:extLst>
          </p:cNvPr>
          <p:cNvGrpSpPr/>
          <p:nvPr/>
        </p:nvGrpSpPr>
        <p:grpSpPr>
          <a:xfrm>
            <a:off x="2977000" y="3063560"/>
            <a:ext cx="821880" cy="497880"/>
            <a:chOff x="2977000" y="3063560"/>
            <a:chExt cx="821880" cy="49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0F6A10-CB2D-002E-91B9-F736212C2F2F}"/>
                    </a:ext>
                  </a:extLst>
                </p14:cNvPr>
                <p14:cNvContentPartPr/>
                <p14:nvPr/>
              </p14:nvContentPartPr>
              <p14:xfrm>
                <a:off x="3140440" y="3063560"/>
                <a:ext cx="240480" cy="49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0F6A10-CB2D-002E-91B9-F736212C2F2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31800" y="3054560"/>
                  <a:ext cx="2581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CAAF16-ADF1-77FB-BD4C-CB9237D037C4}"/>
                    </a:ext>
                  </a:extLst>
                </p14:cNvPr>
                <p14:cNvContentPartPr/>
                <p14:nvPr/>
              </p14:nvContentPartPr>
              <p14:xfrm>
                <a:off x="2977000" y="3070040"/>
                <a:ext cx="280440" cy="210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CAAF16-ADF1-77FB-BD4C-CB9237D037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68360" y="3061400"/>
                  <a:ext cx="298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0F30083-0F6D-8977-95C5-D54D76337277}"/>
                    </a:ext>
                  </a:extLst>
                </p14:cNvPr>
                <p14:cNvContentPartPr/>
                <p14:nvPr/>
              </p14:nvContentPartPr>
              <p14:xfrm>
                <a:off x="3439960" y="3096680"/>
                <a:ext cx="358920" cy="422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0F30083-0F6D-8977-95C5-D54D763372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31320" y="3087680"/>
                  <a:ext cx="376560" cy="44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D433E35-BA81-983E-B65B-0EC878DDC257}"/>
                  </a:ext>
                </a:extLst>
              </p14:cNvPr>
              <p14:cNvContentPartPr/>
              <p14:nvPr/>
            </p14:nvContentPartPr>
            <p14:xfrm>
              <a:off x="4483960" y="3206840"/>
              <a:ext cx="359640" cy="3200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D433E35-BA81-983E-B65B-0EC878DDC25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74960" y="3197840"/>
                <a:ext cx="377280" cy="33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245BB84E-7F2C-FD63-F659-450E439F88F2}"/>
              </a:ext>
            </a:extLst>
          </p:cNvPr>
          <p:cNvGrpSpPr/>
          <p:nvPr/>
        </p:nvGrpSpPr>
        <p:grpSpPr>
          <a:xfrm>
            <a:off x="5358400" y="2920640"/>
            <a:ext cx="1332360" cy="487440"/>
            <a:chOff x="5358400" y="2920640"/>
            <a:chExt cx="1332360" cy="4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AC7F64-F80E-79F1-03A6-1216A6AD045C}"/>
                    </a:ext>
                  </a:extLst>
                </p14:cNvPr>
                <p14:cNvContentPartPr/>
                <p14:nvPr/>
              </p14:nvContentPartPr>
              <p14:xfrm>
                <a:off x="5358400" y="3193520"/>
                <a:ext cx="297720" cy="5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AC7F64-F80E-79F1-03A6-1216A6AD045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49400" y="3184880"/>
                  <a:ext cx="315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FB1E09F-F3F3-5348-333E-3A67D189F4C4}"/>
                    </a:ext>
                  </a:extLst>
                </p14:cNvPr>
                <p14:cNvContentPartPr/>
                <p14:nvPr/>
              </p14:nvContentPartPr>
              <p14:xfrm>
                <a:off x="5927560" y="2920640"/>
                <a:ext cx="232200" cy="487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FB1E09F-F3F3-5348-333E-3A67D189F4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18560" y="2911640"/>
                  <a:ext cx="2498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40AAB5-4BDF-8440-DFBA-44958D3ED5EC}"/>
                    </a:ext>
                  </a:extLst>
                </p14:cNvPr>
                <p14:cNvContentPartPr/>
                <p14:nvPr/>
              </p14:nvContentPartPr>
              <p14:xfrm>
                <a:off x="5906320" y="3052040"/>
                <a:ext cx="111960" cy="166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40AAB5-4BDF-8440-DFBA-44958D3ED5E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97320" y="3043400"/>
                  <a:ext cx="129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48F3D30-EECD-48E0-D6C0-77FA2E20E3D5}"/>
                    </a:ext>
                  </a:extLst>
                </p14:cNvPr>
                <p14:cNvContentPartPr/>
                <p14:nvPr/>
              </p14:nvContentPartPr>
              <p14:xfrm>
                <a:off x="6341200" y="2925320"/>
                <a:ext cx="349560" cy="421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48F3D30-EECD-48E0-D6C0-77FA2E20E3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32200" y="2916320"/>
                  <a:ext cx="367200" cy="43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637166F-7F52-8269-BEB8-CF213199F399}"/>
              </a:ext>
            </a:extLst>
          </p:cNvPr>
          <p:cNvGrpSpPr/>
          <p:nvPr/>
        </p:nvGrpSpPr>
        <p:grpSpPr>
          <a:xfrm>
            <a:off x="2338720" y="4221680"/>
            <a:ext cx="1727280" cy="524880"/>
            <a:chOff x="2338720" y="4221680"/>
            <a:chExt cx="172728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5C38FFD-0E45-B291-B8DE-D80299229B7C}"/>
                    </a:ext>
                  </a:extLst>
                </p14:cNvPr>
                <p14:cNvContentPartPr/>
                <p14:nvPr/>
              </p14:nvContentPartPr>
              <p14:xfrm>
                <a:off x="2338720" y="4221680"/>
                <a:ext cx="458280" cy="321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5C38FFD-0E45-B291-B8DE-D80299229B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29720" y="4213040"/>
                  <a:ext cx="4759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D9D51CE-1A0F-FCB0-1DDE-C156F280D403}"/>
                    </a:ext>
                  </a:extLst>
                </p14:cNvPr>
                <p14:cNvContentPartPr/>
                <p14:nvPr/>
              </p14:nvContentPartPr>
              <p14:xfrm>
                <a:off x="2881600" y="4291160"/>
                <a:ext cx="150840" cy="199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D9D51CE-1A0F-FCB0-1DDE-C156F280D4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72960" y="4282520"/>
                  <a:ext cx="168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BBF8B8-2EBE-1D8D-CCFA-72BEE26A98F6}"/>
                    </a:ext>
                  </a:extLst>
                </p14:cNvPr>
                <p14:cNvContentPartPr/>
                <p14:nvPr/>
              </p14:nvContentPartPr>
              <p14:xfrm>
                <a:off x="3056920" y="4277840"/>
                <a:ext cx="155880" cy="21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BBF8B8-2EBE-1D8D-CCFA-72BEE26A98F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47920" y="4268840"/>
                  <a:ext cx="173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C1424E9-EABE-8E5D-BF4B-E5E733425EAB}"/>
                    </a:ext>
                  </a:extLst>
                </p14:cNvPr>
                <p14:cNvContentPartPr/>
                <p14:nvPr/>
              </p14:nvContentPartPr>
              <p14:xfrm>
                <a:off x="3232600" y="4228520"/>
                <a:ext cx="482400" cy="518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C1424E9-EABE-8E5D-BF4B-E5E733425E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23600" y="4219520"/>
                  <a:ext cx="50004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14FC05-3325-E083-B822-1AA584841916}"/>
                    </a:ext>
                  </a:extLst>
                </p14:cNvPr>
                <p14:cNvContentPartPr/>
                <p14:nvPr/>
              </p14:nvContentPartPr>
              <p14:xfrm>
                <a:off x="3783040" y="4232120"/>
                <a:ext cx="282960" cy="22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14FC05-3325-E083-B822-1AA5848419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774040" y="4223120"/>
                  <a:ext cx="3006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03C436-DBDE-89AB-4CD4-40F076999921}"/>
              </a:ext>
            </a:extLst>
          </p:cNvPr>
          <p:cNvGrpSpPr/>
          <p:nvPr/>
        </p:nvGrpSpPr>
        <p:grpSpPr>
          <a:xfrm>
            <a:off x="4408720" y="4048880"/>
            <a:ext cx="480600" cy="577080"/>
            <a:chOff x="4408720" y="4048880"/>
            <a:chExt cx="480600" cy="57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5AA0B9-35C9-05E9-42E3-2D5EFFC43514}"/>
                    </a:ext>
                  </a:extLst>
                </p14:cNvPr>
                <p14:cNvContentPartPr/>
                <p14:nvPr/>
              </p14:nvContentPartPr>
              <p14:xfrm>
                <a:off x="4408720" y="4181360"/>
                <a:ext cx="194040" cy="223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5AA0B9-35C9-05E9-42E3-2D5EFFC435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00080" y="4172720"/>
                  <a:ext cx="21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0987B81-A825-BAEA-519F-81E127FF4A4F}"/>
                    </a:ext>
                  </a:extLst>
                </p14:cNvPr>
                <p14:cNvContentPartPr/>
                <p14:nvPr/>
              </p14:nvContentPartPr>
              <p14:xfrm>
                <a:off x="4650640" y="4048880"/>
                <a:ext cx="86760" cy="577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0987B81-A825-BAEA-519F-81E127FF4A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41640" y="4039880"/>
                  <a:ext cx="104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264209C-DFC1-23AE-4BA5-F18BA1E6DCCF}"/>
                    </a:ext>
                  </a:extLst>
                </p14:cNvPr>
                <p14:cNvContentPartPr/>
                <p14:nvPr/>
              </p14:nvContentPartPr>
              <p14:xfrm>
                <a:off x="4598800" y="4257320"/>
                <a:ext cx="290520" cy="774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264209C-DFC1-23AE-4BA5-F18BA1E6DCC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589800" y="4248320"/>
                  <a:ext cx="30816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9C4C64-8F44-0AF7-B6BF-3AA4631D2ECC}"/>
              </a:ext>
            </a:extLst>
          </p:cNvPr>
          <p:cNvGrpSpPr/>
          <p:nvPr/>
        </p:nvGrpSpPr>
        <p:grpSpPr>
          <a:xfrm>
            <a:off x="5411320" y="3925040"/>
            <a:ext cx="2392920" cy="418680"/>
            <a:chOff x="5411320" y="3925040"/>
            <a:chExt cx="239292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7E44839-FC90-0659-EDF8-B442D7FEA704}"/>
                    </a:ext>
                  </a:extLst>
                </p14:cNvPr>
                <p14:cNvContentPartPr/>
                <p14:nvPr/>
              </p14:nvContentPartPr>
              <p14:xfrm>
                <a:off x="5411320" y="4123040"/>
                <a:ext cx="420840" cy="220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7E44839-FC90-0659-EDF8-B442D7FEA7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02680" y="4114400"/>
                  <a:ext cx="4384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1417E7-3FE2-82E7-889D-5DB1117E3B46}"/>
                    </a:ext>
                  </a:extLst>
                </p14:cNvPr>
                <p14:cNvContentPartPr/>
                <p14:nvPr/>
              </p14:nvContentPartPr>
              <p14:xfrm>
                <a:off x="5812000" y="4056080"/>
                <a:ext cx="231480" cy="25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1417E7-3FE2-82E7-889D-5DB1117E3B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03000" y="4047440"/>
                  <a:ext cx="2491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A74940-BC42-AF81-A345-FCEF778B7A79}"/>
                    </a:ext>
                  </a:extLst>
                </p14:cNvPr>
                <p14:cNvContentPartPr/>
                <p14:nvPr/>
              </p14:nvContentPartPr>
              <p14:xfrm>
                <a:off x="5981200" y="4090640"/>
                <a:ext cx="344160" cy="225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A74940-BC42-AF81-A345-FCEF778B7A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72200" y="4081640"/>
                  <a:ext cx="3618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9FB5DC-6736-FC81-334F-0C2C740C4D19}"/>
                    </a:ext>
                  </a:extLst>
                </p14:cNvPr>
                <p14:cNvContentPartPr/>
                <p14:nvPr/>
              </p14:nvContentPartPr>
              <p14:xfrm>
                <a:off x="6395560" y="3925040"/>
                <a:ext cx="689760" cy="38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9FB5DC-6736-FC81-334F-0C2C740C4D1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86560" y="3916040"/>
                  <a:ext cx="7074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105572D-6A28-84DF-9788-3C0BBFF426F4}"/>
                    </a:ext>
                  </a:extLst>
                </p14:cNvPr>
                <p14:cNvContentPartPr/>
                <p14:nvPr/>
              </p14:nvContentPartPr>
              <p14:xfrm>
                <a:off x="6935920" y="4047440"/>
                <a:ext cx="868320" cy="271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105572D-6A28-84DF-9788-3C0BBFF426F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27280" y="4038800"/>
                  <a:ext cx="885960" cy="28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3C8EB9C-1AC7-DAC8-1CA5-62F1ECEAAC47}"/>
                  </a:ext>
                </a:extLst>
              </p14:cNvPr>
              <p14:cNvContentPartPr/>
              <p14:nvPr/>
            </p14:nvContentPartPr>
            <p14:xfrm>
              <a:off x="8466640" y="4313120"/>
              <a:ext cx="46080" cy="60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3C8EB9C-1AC7-DAC8-1CA5-62F1ECEAAC4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58000" y="4304120"/>
                <a:ext cx="6372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63132FE1-290A-2C1A-2566-A710EAF6165A}"/>
              </a:ext>
            </a:extLst>
          </p:cNvPr>
          <p:cNvGrpSpPr/>
          <p:nvPr/>
        </p:nvGrpSpPr>
        <p:grpSpPr>
          <a:xfrm>
            <a:off x="8342800" y="3644960"/>
            <a:ext cx="711000" cy="410400"/>
            <a:chOff x="8342800" y="3644960"/>
            <a:chExt cx="711000" cy="41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D854900-4733-FA31-DED0-C328F97A6C3B}"/>
                    </a:ext>
                  </a:extLst>
                </p14:cNvPr>
                <p14:cNvContentPartPr/>
                <p14:nvPr/>
              </p14:nvContentPartPr>
              <p14:xfrm>
                <a:off x="8342800" y="3644960"/>
                <a:ext cx="220680" cy="394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D854900-4733-FA31-DED0-C328F97A6C3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34160" y="3636320"/>
                  <a:ext cx="2383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FFEEF77-1AFA-2038-F4AE-96C145006810}"/>
                    </a:ext>
                  </a:extLst>
                </p14:cNvPr>
                <p14:cNvContentPartPr/>
                <p14:nvPr/>
              </p14:nvContentPartPr>
              <p14:xfrm>
                <a:off x="8876320" y="3709760"/>
                <a:ext cx="177480" cy="345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FFEEF77-1AFA-2038-F4AE-96C1450068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67680" y="3700760"/>
                  <a:ext cx="195120" cy="36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CD5FE68-DFF9-6B14-FE16-1F7CF060DF0A}"/>
                  </a:ext>
                </a:extLst>
              </p14:cNvPr>
              <p14:cNvContentPartPr/>
              <p14:nvPr/>
            </p14:nvContentPartPr>
            <p14:xfrm>
              <a:off x="8983240" y="4307720"/>
              <a:ext cx="16200" cy="36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CD5FE68-DFF9-6B14-FE16-1F7CF060DF0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74600" y="4299080"/>
                <a:ext cx="3384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142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22985" y="484674"/>
                <a:ext cx="9921025" cy="4271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POSTULATE 4</a:t>
                </a:r>
              </a:p>
              <a:p>
                <a:endParaRPr lang="en-IN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 system is in a state described by the wave function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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 average value (also called the </a:t>
                </a:r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expectation value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) of the observable corresponding to </a:t>
                </a:r>
                <a:r>
                  <a:rPr lang="en-US" sz="2800" b="1" dirty="0">
                    <a:solidFill>
                      <a:srgbClr val="3333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Ậ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is given by</a:t>
                </a:r>
              </a:p>
              <a:p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IN" sz="28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800" b="1" i="1" dirty="0" smtClean="0">
                                  <a:solidFill>
                                    <a:srgbClr val="3333FF"/>
                                  </a:solidFill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Ậ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𝜓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IN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85" y="484674"/>
                <a:ext cx="9921025" cy="4271106"/>
              </a:xfrm>
              <a:prstGeom prst="rect">
                <a:avLst/>
              </a:prstGeom>
              <a:blipFill rotWithShape="0">
                <a:blip r:embed="rId2"/>
                <a:stretch>
                  <a:fillRect l="-1229" t="-1571" r="-20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 flipH="1">
            <a:off x="6312131" y="2570351"/>
            <a:ext cx="108066" cy="9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 flipH="1">
            <a:off x="6258098" y="3861770"/>
            <a:ext cx="108066" cy="9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E44E09-6089-2672-A87F-A7AAD802F674}"/>
              </a:ext>
            </a:extLst>
          </p:cNvPr>
          <p:cNvGrpSpPr/>
          <p:nvPr/>
        </p:nvGrpSpPr>
        <p:grpSpPr>
          <a:xfrm>
            <a:off x="4401160" y="4401680"/>
            <a:ext cx="609480" cy="168120"/>
            <a:chOff x="4401160" y="4401680"/>
            <a:chExt cx="60948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55AD19-8C92-DD15-8D35-7C53FFC7D279}"/>
                    </a:ext>
                  </a:extLst>
                </p14:cNvPr>
                <p14:cNvContentPartPr/>
                <p14:nvPr/>
              </p14:nvContentPartPr>
              <p14:xfrm>
                <a:off x="4476400" y="4401680"/>
                <a:ext cx="521640" cy="10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55AD19-8C92-DD15-8D35-7C53FFC7D2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67400" y="4393040"/>
                  <a:ext cx="539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889AB2-FC34-AC4A-5B73-AA11A6943E34}"/>
                    </a:ext>
                  </a:extLst>
                </p14:cNvPr>
                <p14:cNvContentPartPr/>
                <p14:nvPr/>
              </p14:nvContentPartPr>
              <p14:xfrm>
                <a:off x="4401160" y="4432640"/>
                <a:ext cx="609480" cy="13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889AB2-FC34-AC4A-5B73-AA11A6943E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92520" y="4424000"/>
                  <a:ext cx="62712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E9F2B6-F65D-9AD7-DCD1-CF4A99F17EC3}"/>
              </a:ext>
            </a:extLst>
          </p:cNvPr>
          <p:cNvGrpSpPr/>
          <p:nvPr/>
        </p:nvGrpSpPr>
        <p:grpSpPr>
          <a:xfrm>
            <a:off x="4336720" y="4512920"/>
            <a:ext cx="676440" cy="262080"/>
            <a:chOff x="4336720" y="4512920"/>
            <a:chExt cx="67644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9650B0-99D7-CB20-7D45-4E9A88FA8B52}"/>
                    </a:ext>
                  </a:extLst>
                </p14:cNvPr>
                <p14:cNvContentPartPr/>
                <p14:nvPr/>
              </p14:nvContentPartPr>
              <p14:xfrm>
                <a:off x="4791760" y="4743320"/>
                <a:ext cx="72720" cy="14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9650B0-99D7-CB20-7D45-4E9A88FA8B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83120" y="4734680"/>
                  <a:ext cx="90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2FA323-511F-149B-68B0-5459AAF3BC3F}"/>
                    </a:ext>
                  </a:extLst>
                </p14:cNvPr>
                <p14:cNvContentPartPr/>
                <p14:nvPr/>
              </p14:nvContentPartPr>
              <p14:xfrm>
                <a:off x="4336720" y="4512920"/>
                <a:ext cx="652680" cy="117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2FA323-511F-149B-68B0-5459AAF3BC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28080" y="4504280"/>
                  <a:ext cx="670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1AD9C6-0F0A-EC51-4E9F-941B21886B9B}"/>
                    </a:ext>
                  </a:extLst>
                </p14:cNvPr>
                <p14:cNvContentPartPr/>
                <p14:nvPr/>
              </p14:nvContentPartPr>
              <p14:xfrm>
                <a:off x="4433920" y="4597520"/>
                <a:ext cx="579240" cy="177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1AD9C6-0F0A-EC51-4E9F-941B21886B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25280" y="4588520"/>
                  <a:ext cx="59688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7E1D4AD-5CE9-0F88-0F5A-9364617F11D6}"/>
              </a:ext>
            </a:extLst>
          </p:cNvPr>
          <p:cNvGrpSpPr/>
          <p:nvPr/>
        </p:nvGrpSpPr>
        <p:grpSpPr>
          <a:xfrm>
            <a:off x="630520" y="3491600"/>
            <a:ext cx="1668600" cy="835200"/>
            <a:chOff x="630520" y="3491600"/>
            <a:chExt cx="1668600" cy="83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FAA7ED-5660-8B86-B7EE-CCCEF73B0AF4}"/>
                    </a:ext>
                  </a:extLst>
                </p14:cNvPr>
                <p14:cNvContentPartPr/>
                <p14:nvPr/>
              </p14:nvContentPartPr>
              <p14:xfrm>
                <a:off x="630520" y="3508160"/>
                <a:ext cx="457200" cy="713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FAA7ED-5660-8B86-B7EE-CCCEF73B0A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1880" y="3499520"/>
                  <a:ext cx="47484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F32C05-1C47-C512-4989-D79D0FBF6579}"/>
                    </a:ext>
                  </a:extLst>
                </p14:cNvPr>
                <p14:cNvContentPartPr/>
                <p14:nvPr/>
              </p14:nvContentPartPr>
              <p14:xfrm>
                <a:off x="1205800" y="3604640"/>
                <a:ext cx="191520" cy="305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F32C05-1C47-C512-4989-D79D0FBF657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96800" y="3595640"/>
                  <a:ext cx="2091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C63EBD9-9C3D-02BC-51E5-1CD7162DF7F4}"/>
                    </a:ext>
                  </a:extLst>
                </p14:cNvPr>
                <p14:cNvContentPartPr/>
                <p14:nvPr/>
              </p14:nvContentPartPr>
              <p14:xfrm>
                <a:off x="1257640" y="3721280"/>
                <a:ext cx="56880" cy="455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C63EBD9-9C3D-02BC-51E5-1CD7162DF7F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49000" y="3712640"/>
                  <a:ext cx="745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90C8101-DD76-BFC9-506B-35BFC190A5F7}"/>
                    </a:ext>
                  </a:extLst>
                </p14:cNvPr>
                <p14:cNvContentPartPr/>
                <p14:nvPr/>
              </p14:nvContentPartPr>
              <p14:xfrm>
                <a:off x="1490200" y="3511760"/>
                <a:ext cx="117720" cy="725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90C8101-DD76-BFC9-506B-35BFC190A5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81560" y="3502760"/>
                  <a:ext cx="135360" cy="74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032044-A060-DBEC-F9F8-083747FDD431}"/>
                    </a:ext>
                  </a:extLst>
                </p14:cNvPr>
                <p14:cNvContentPartPr/>
                <p14:nvPr/>
              </p14:nvContentPartPr>
              <p14:xfrm>
                <a:off x="1710520" y="3593840"/>
                <a:ext cx="217800" cy="309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032044-A060-DBEC-F9F8-083747FDD4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01880" y="3585200"/>
                  <a:ext cx="23544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3DA34B-3A13-2076-7069-F53C5876E4C5}"/>
                    </a:ext>
                  </a:extLst>
                </p14:cNvPr>
                <p14:cNvContentPartPr/>
                <p14:nvPr/>
              </p14:nvContentPartPr>
              <p14:xfrm>
                <a:off x="1825000" y="3654320"/>
                <a:ext cx="62280" cy="410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3DA34B-3A13-2076-7069-F53C5876E4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16360" y="3645680"/>
                  <a:ext cx="799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B34CB1-62AF-88BF-9FA3-B14037005FDF}"/>
                    </a:ext>
                  </a:extLst>
                </p14:cNvPr>
                <p14:cNvContentPartPr/>
                <p14:nvPr/>
              </p14:nvContentPartPr>
              <p14:xfrm>
                <a:off x="1945960" y="3491600"/>
                <a:ext cx="353160" cy="83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B34CB1-62AF-88BF-9FA3-B14037005FD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37320" y="3482600"/>
                  <a:ext cx="370800" cy="85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0F62477-3E38-3B09-32C3-3FF6CEA99199}"/>
              </a:ext>
            </a:extLst>
          </p:cNvPr>
          <p:cNvGrpSpPr/>
          <p:nvPr/>
        </p:nvGrpSpPr>
        <p:grpSpPr>
          <a:xfrm>
            <a:off x="2335840" y="3103880"/>
            <a:ext cx="2545920" cy="1085760"/>
            <a:chOff x="2335840" y="3103880"/>
            <a:chExt cx="2545920" cy="108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B6B4155-A4E0-F87C-86A2-08B1D81C3915}"/>
                    </a:ext>
                  </a:extLst>
                </p14:cNvPr>
                <p14:cNvContentPartPr/>
                <p14:nvPr/>
              </p14:nvContentPartPr>
              <p14:xfrm>
                <a:off x="2536720" y="3747200"/>
                <a:ext cx="1930680" cy="442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B6B4155-A4E0-F87C-86A2-08B1D81C391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28080" y="3738560"/>
                  <a:ext cx="19483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5D50E10-9FEE-0A0B-9E6B-ABE9AB55C666}"/>
                    </a:ext>
                  </a:extLst>
                </p14:cNvPr>
                <p14:cNvContentPartPr/>
                <p14:nvPr/>
              </p14:nvContentPartPr>
              <p14:xfrm>
                <a:off x="2335840" y="3620840"/>
                <a:ext cx="296280" cy="349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5D50E10-9FEE-0A0B-9E6B-ABE9AB55C66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27200" y="3612200"/>
                  <a:ext cx="3139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7AD16E0-E13C-5AA5-F1FF-2DFBDE5151B6}"/>
                    </a:ext>
                  </a:extLst>
                </p14:cNvPr>
                <p14:cNvContentPartPr/>
                <p14:nvPr/>
              </p14:nvContentPartPr>
              <p14:xfrm>
                <a:off x="2823640" y="3288560"/>
                <a:ext cx="27000" cy="321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7AD16E0-E13C-5AA5-F1FF-2DFBDE5151B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15000" y="3279560"/>
                  <a:ext cx="44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7CFA2CF-831B-B3A6-A74E-7D09E7D1515D}"/>
                    </a:ext>
                  </a:extLst>
                </p14:cNvPr>
                <p14:cNvContentPartPr/>
                <p14:nvPr/>
              </p14:nvContentPartPr>
              <p14:xfrm>
                <a:off x="2713480" y="3299360"/>
                <a:ext cx="297360" cy="396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7CFA2CF-831B-B3A6-A74E-7D09E7D1515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704480" y="3290360"/>
                  <a:ext cx="3150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C2E4C0-60C4-6181-D812-48850882C36F}"/>
                    </a:ext>
                  </a:extLst>
                </p14:cNvPr>
                <p14:cNvContentPartPr/>
                <p14:nvPr/>
              </p14:nvContentPartPr>
              <p14:xfrm>
                <a:off x="3041440" y="3347600"/>
                <a:ext cx="78840" cy="354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C2E4C0-60C4-6181-D812-48850882C36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32800" y="3338960"/>
                  <a:ext cx="964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8EA0CB-3613-94B6-D576-7AF8A57FB596}"/>
                    </a:ext>
                  </a:extLst>
                </p14:cNvPr>
                <p14:cNvContentPartPr/>
                <p14:nvPr/>
              </p14:nvContentPartPr>
              <p14:xfrm>
                <a:off x="3152680" y="3326360"/>
                <a:ext cx="140040" cy="361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8EA0CB-3613-94B6-D576-7AF8A57FB59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44040" y="3317360"/>
                  <a:ext cx="157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96762B-8DB1-28BD-CE22-8F28EA4FBA60}"/>
                    </a:ext>
                  </a:extLst>
                </p14:cNvPr>
                <p14:cNvContentPartPr/>
                <p14:nvPr/>
              </p14:nvContentPartPr>
              <p14:xfrm>
                <a:off x="3168880" y="3485120"/>
                <a:ext cx="124560" cy="56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96762B-8DB1-28BD-CE22-8F28EA4FBA6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60240" y="3476120"/>
                  <a:ext cx="142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C09B01-610D-D4F2-C510-C1FF89EE5973}"/>
                    </a:ext>
                  </a:extLst>
                </p14:cNvPr>
                <p14:cNvContentPartPr/>
                <p14:nvPr/>
              </p14:nvContentPartPr>
              <p14:xfrm>
                <a:off x="3358240" y="3318440"/>
                <a:ext cx="187560" cy="362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C09B01-610D-D4F2-C510-C1FF89EE597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49600" y="3309440"/>
                  <a:ext cx="2052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7A1D0B-E27F-8EE2-C116-8C77D5AFE7F9}"/>
                    </a:ext>
                  </a:extLst>
                </p14:cNvPr>
                <p14:cNvContentPartPr/>
                <p14:nvPr/>
              </p14:nvContentPartPr>
              <p14:xfrm>
                <a:off x="3385600" y="3477920"/>
                <a:ext cx="155880" cy="73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7A1D0B-E27F-8EE2-C116-8C77D5AFE7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76600" y="3468920"/>
                  <a:ext cx="173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EE4B850-F1E3-83E2-5FF8-3E4501261F92}"/>
                    </a:ext>
                  </a:extLst>
                </p14:cNvPr>
                <p14:cNvContentPartPr/>
                <p14:nvPr/>
              </p14:nvContentPartPr>
              <p14:xfrm>
                <a:off x="3608440" y="3400520"/>
                <a:ext cx="165600" cy="246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EE4B850-F1E3-83E2-5FF8-3E4501261F9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99440" y="3391880"/>
                  <a:ext cx="1832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5016A4-CF33-4071-5B59-AE36987F16D6}"/>
                    </a:ext>
                  </a:extLst>
                </p14:cNvPr>
                <p14:cNvContentPartPr/>
                <p14:nvPr/>
              </p14:nvContentPartPr>
              <p14:xfrm>
                <a:off x="3627160" y="3456320"/>
                <a:ext cx="110880" cy="90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5016A4-CF33-4071-5B59-AE36987F16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18520" y="3447680"/>
                  <a:ext cx="128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2E23B8B-4445-E72B-A1CD-3F4FD17E36EE}"/>
                    </a:ext>
                  </a:extLst>
                </p14:cNvPr>
                <p14:cNvContentPartPr/>
                <p14:nvPr/>
              </p14:nvContentPartPr>
              <p14:xfrm>
                <a:off x="3623200" y="3324920"/>
                <a:ext cx="160920" cy="65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2E23B8B-4445-E72B-A1CD-3F4FD17E36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14560" y="3316280"/>
                  <a:ext cx="178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D54A03-D7EC-8B39-0F44-0E6C86D80C5D}"/>
                    </a:ext>
                  </a:extLst>
                </p14:cNvPr>
                <p14:cNvContentPartPr/>
                <p14:nvPr/>
              </p14:nvContentPartPr>
              <p14:xfrm>
                <a:off x="3818320" y="3309800"/>
                <a:ext cx="252360" cy="256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D54A03-D7EC-8B39-0F44-0E6C86D80C5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809320" y="3301160"/>
                  <a:ext cx="270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B22B70-A294-9335-E162-D9A3E9995D87}"/>
                    </a:ext>
                  </a:extLst>
                </p14:cNvPr>
                <p14:cNvContentPartPr/>
                <p14:nvPr/>
              </p14:nvContentPartPr>
              <p14:xfrm>
                <a:off x="4083640" y="3260120"/>
                <a:ext cx="262800" cy="308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B22B70-A294-9335-E162-D9A3E9995D8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74640" y="3251120"/>
                  <a:ext cx="280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0C7E1B-D2D9-1FE6-709C-995BB1BCA9CC}"/>
                    </a:ext>
                  </a:extLst>
                </p14:cNvPr>
                <p14:cNvContentPartPr/>
                <p14:nvPr/>
              </p14:nvContentPartPr>
              <p14:xfrm>
                <a:off x="4128640" y="3356960"/>
                <a:ext cx="183600" cy="91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0C7E1B-D2D9-1FE6-709C-995BB1BCA9C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19640" y="3347960"/>
                  <a:ext cx="201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44A342-ED6C-D612-DB0A-B3E86BF7F15C}"/>
                    </a:ext>
                  </a:extLst>
                </p14:cNvPr>
                <p14:cNvContentPartPr/>
                <p14:nvPr/>
              </p14:nvContentPartPr>
              <p14:xfrm>
                <a:off x="4379920" y="3210800"/>
                <a:ext cx="244440" cy="278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44A342-ED6C-D612-DB0A-B3E86BF7F15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71280" y="3202160"/>
                  <a:ext cx="2620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6378D24-99C3-DC4D-9C6F-1CAE2D3E2C4F}"/>
                    </a:ext>
                  </a:extLst>
                </p14:cNvPr>
                <p14:cNvContentPartPr/>
                <p14:nvPr/>
              </p14:nvContentPartPr>
              <p14:xfrm>
                <a:off x="4736680" y="3202880"/>
                <a:ext cx="25560" cy="164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6378D24-99C3-DC4D-9C6F-1CAE2D3E2C4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728040" y="3193880"/>
                  <a:ext cx="43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81B3589-D972-0534-E849-5E28D46D16B7}"/>
                    </a:ext>
                  </a:extLst>
                </p14:cNvPr>
                <p14:cNvContentPartPr/>
                <p14:nvPr/>
              </p14:nvContentPartPr>
              <p14:xfrm>
                <a:off x="4595920" y="3103880"/>
                <a:ext cx="285840" cy="9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81B3589-D972-0534-E849-5E28D46D16B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87280" y="3095240"/>
                  <a:ext cx="30348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0A41CFF-F1A9-8411-571D-AA1576844D01}"/>
                  </a:ext>
                </a:extLst>
              </p14:cNvPr>
              <p14:cNvContentPartPr/>
              <p14:nvPr/>
            </p14:nvContentPartPr>
            <p14:xfrm>
              <a:off x="7191520" y="2254640"/>
              <a:ext cx="2970000" cy="57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0A41CFF-F1A9-8411-571D-AA1576844D0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182880" y="2245640"/>
                <a:ext cx="298764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01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221480" y="195120"/>
              <a:ext cx="10063440" cy="6009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183240"/>
                <a:ext cx="10077480" cy="603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8257409-BFD6-D324-3BFC-4F9EF1A90AF8}"/>
              </a:ext>
            </a:extLst>
          </p:cNvPr>
          <p:cNvGrpSpPr/>
          <p:nvPr/>
        </p:nvGrpSpPr>
        <p:grpSpPr>
          <a:xfrm>
            <a:off x="7920160" y="4663400"/>
            <a:ext cx="3074400" cy="1351800"/>
            <a:chOff x="7920160" y="4663400"/>
            <a:chExt cx="3074400" cy="13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C87B850-891A-307A-1FC3-E0F04C6D2FEB}"/>
                    </a:ext>
                  </a:extLst>
                </p14:cNvPr>
                <p14:cNvContentPartPr/>
                <p14:nvPr/>
              </p14:nvContentPartPr>
              <p14:xfrm>
                <a:off x="7920160" y="4663400"/>
                <a:ext cx="1127160" cy="1351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C87B850-891A-307A-1FC3-E0F04C6D2F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11520" y="4654400"/>
                  <a:ext cx="1144800" cy="13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EAA689-85EB-DDD7-F3D8-3F6D53CE0F02}"/>
                    </a:ext>
                  </a:extLst>
                </p14:cNvPr>
                <p14:cNvContentPartPr/>
                <p14:nvPr/>
              </p14:nvContentPartPr>
              <p14:xfrm>
                <a:off x="9177640" y="4925120"/>
                <a:ext cx="322560" cy="439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EAA689-85EB-DDD7-F3D8-3F6D53CE0F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68640" y="4916480"/>
                  <a:ext cx="34020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A4DAE7-F42B-1EA1-DCEA-F1E29D8DC50A}"/>
                    </a:ext>
                  </a:extLst>
                </p14:cNvPr>
                <p14:cNvContentPartPr/>
                <p14:nvPr/>
              </p14:nvContentPartPr>
              <p14:xfrm>
                <a:off x="9603880" y="4817840"/>
                <a:ext cx="224640" cy="261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A4DAE7-F42B-1EA1-DCEA-F1E29D8DC5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95240" y="4808840"/>
                  <a:ext cx="2422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32E794E-D9D3-ED02-6B31-893A2178B320}"/>
                    </a:ext>
                  </a:extLst>
                </p14:cNvPr>
                <p14:cNvContentPartPr/>
                <p14:nvPr/>
              </p14:nvContentPartPr>
              <p14:xfrm>
                <a:off x="9540520" y="5450000"/>
                <a:ext cx="225000" cy="43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32E794E-D9D3-ED02-6B31-893A2178B3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31880" y="5441000"/>
                  <a:ext cx="2426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5A9E3B-79A3-29D6-E447-200CEFB08F82}"/>
                    </a:ext>
                  </a:extLst>
                </p14:cNvPr>
                <p14:cNvContentPartPr/>
                <p14:nvPr/>
              </p14:nvContentPartPr>
              <p14:xfrm>
                <a:off x="9762280" y="5474480"/>
                <a:ext cx="187200" cy="221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5A9E3B-79A3-29D6-E447-200CEFB08F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53280" y="5465480"/>
                  <a:ext cx="204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A83A282-33F2-A7B0-07A2-31D5C88B2E14}"/>
                    </a:ext>
                  </a:extLst>
                </p14:cNvPr>
                <p14:cNvContentPartPr/>
                <p14:nvPr/>
              </p14:nvContentPartPr>
              <p14:xfrm>
                <a:off x="9778120" y="5331200"/>
                <a:ext cx="126720" cy="236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A83A282-33F2-A7B0-07A2-31D5C88B2E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69120" y="5322560"/>
                  <a:ext cx="144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F4ACEF-3DF9-B072-94CE-28DDC2606864}"/>
                    </a:ext>
                  </a:extLst>
                </p14:cNvPr>
                <p14:cNvContentPartPr/>
                <p14:nvPr/>
              </p14:nvContentPartPr>
              <p14:xfrm>
                <a:off x="9945880" y="5221040"/>
                <a:ext cx="274680" cy="310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F4ACEF-3DF9-B072-94CE-28DDC26068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37240" y="5212400"/>
                  <a:ext cx="292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668D6B-A10A-2BDA-EBA2-92C5DDB87F96}"/>
                    </a:ext>
                  </a:extLst>
                </p14:cNvPr>
                <p14:cNvContentPartPr/>
                <p14:nvPr/>
              </p14:nvContentPartPr>
              <p14:xfrm>
                <a:off x="10206520" y="5165600"/>
                <a:ext cx="261720" cy="172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668D6B-A10A-2BDA-EBA2-92C5DDB87F9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97520" y="5156960"/>
                  <a:ext cx="279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F57212-FFF4-961E-41CE-0D693B2F1BA8}"/>
                    </a:ext>
                  </a:extLst>
                </p14:cNvPr>
                <p14:cNvContentPartPr/>
                <p14:nvPr/>
              </p14:nvContentPartPr>
              <p14:xfrm>
                <a:off x="10290760" y="5082800"/>
                <a:ext cx="103680" cy="19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F57212-FFF4-961E-41CE-0D693B2F1B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281760" y="5073800"/>
                  <a:ext cx="121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C7E6D0-C599-EF34-BD1F-55CA78B78AD7}"/>
                    </a:ext>
                  </a:extLst>
                </p14:cNvPr>
                <p14:cNvContentPartPr/>
                <p14:nvPr/>
              </p14:nvContentPartPr>
              <p14:xfrm>
                <a:off x="10188520" y="4895240"/>
                <a:ext cx="579960" cy="24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C7E6D0-C599-EF34-BD1F-55CA78B78AD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79520" y="4886600"/>
                  <a:ext cx="5976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96586D-7DF8-7347-F58A-2381C6A6DC53}"/>
                    </a:ext>
                  </a:extLst>
                </p14:cNvPr>
                <p14:cNvContentPartPr/>
                <p14:nvPr/>
              </p14:nvContentPartPr>
              <p14:xfrm>
                <a:off x="10553560" y="4868240"/>
                <a:ext cx="163080" cy="186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96586D-7DF8-7347-F58A-2381C6A6DC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44920" y="4859240"/>
                  <a:ext cx="180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399097-98C8-0160-F23C-6D9775702123}"/>
                    </a:ext>
                  </a:extLst>
                </p14:cNvPr>
                <p14:cNvContentPartPr/>
                <p14:nvPr/>
              </p14:nvContentPartPr>
              <p14:xfrm>
                <a:off x="10722400" y="4822520"/>
                <a:ext cx="141480" cy="125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399097-98C8-0160-F23C-6D977570212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13400" y="4813520"/>
                  <a:ext cx="159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981C9F6-F114-9DD5-58F4-1F6EC14AB34E}"/>
                    </a:ext>
                  </a:extLst>
                </p14:cNvPr>
                <p14:cNvContentPartPr/>
                <p14:nvPr/>
              </p14:nvContentPartPr>
              <p14:xfrm>
                <a:off x="10701160" y="4754120"/>
                <a:ext cx="293400" cy="317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981C9F6-F114-9DD5-58F4-1F6EC14AB3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92160" y="4745480"/>
                  <a:ext cx="31104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65D99-F8DA-8FA8-9637-691F870FE763}"/>
              </a:ext>
            </a:extLst>
          </p:cNvPr>
          <p:cNvGrpSpPr/>
          <p:nvPr/>
        </p:nvGrpSpPr>
        <p:grpSpPr>
          <a:xfrm>
            <a:off x="116440" y="2233040"/>
            <a:ext cx="1168560" cy="1149840"/>
            <a:chOff x="116440" y="2233040"/>
            <a:chExt cx="1168560" cy="11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DFE65D-3B05-7F9C-FC3D-B392791E0815}"/>
                    </a:ext>
                  </a:extLst>
                </p14:cNvPr>
                <p14:cNvContentPartPr/>
                <p14:nvPr/>
              </p14:nvContentPartPr>
              <p14:xfrm>
                <a:off x="636280" y="2809400"/>
                <a:ext cx="312480" cy="573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DFE65D-3B05-7F9C-FC3D-B392791E08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7640" y="2800760"/>
                  <a:ext cx="33012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6AE27B-EC56-C1F0-AE99-1F4871FD2689}"/>
                    </a:ext>
                  </a:extLst>
                </p14:cNvPr>
                <p14:cNvContentPartPr/>
                <p14:nvPr/>
              </p14:nvContentPartPr>
              <p14:xfrm>
                <a:off x="116440" y="2607440"/>
                <a:ext cx="343440" cy="421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6AE27B-EC56-C1F0-AE99-1F4871FD26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7800" y="2598800"/>
                  <a:ext cx="3610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EB331F-7DA1-5008-1B70-D8F15899C5A6}"/>
                    </a:ext>
                  </a:extLst>
                </p14:cNvPr>
                <p14:cNvContentPartPr/>
                <p14:nvPr/>
              </p14:nvContentPartPr>
              <p14:xfrm>
                <a:off x="516040" y="2424920"/>
                <a:ext cx="264600" cy="30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EB331F-7DA1-5008-1B70-D8F15899C5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400" y="2415920"/>
                  <a:ext cx="2822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C8CDB18-1830-776A-4AF6-8B577E19E2D2}"/>
                    </a:ext>
                  </a:extLst>
                </p14:cNvPr>
                <p14:cNvContentPartPr/>
                <p14:nvPr/>
              </p14:nvContentPartPr>
              <p14:xfrm>
                <a:off x="757960" y="2233040"/>
                <a:ext cx="527040" cy="517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C8CDB18-1830-776A-4AF6-8B577E19E2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8960" y="2224040"/>
                  <a:ext cx="544680" cy="53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9635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0400" y="414000"/>
              <a:ext cx="10570320" cy="5675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960" y="411480"/>
                <a:ext cx="10583280" cy="569124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/>
          <p:cNvSpPr txBox="1"/>
          <p:nvPr/>
        </p:nvSpPr>
        <p:spPr>
          <a:xfrm>
            <a:off x="2225964" y="46089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57181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339" y="96605"/>
            <a:ext cx="6843377" cy="14113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189" y="96605"/>
            <a:ext cx="251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Postulate 4: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384" y="1507977"/>
            <a:ext cx="5660149" cy="518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83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39462" y="882465"/>
            <a:ext cx="8016095" cy="5436664"/>
            <a:chOff x="1490822" y="375388"/>
            <a:chExt cx="8016095" cy="543666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b="11110"/>
            <a:stretch/>
          </p:blipFill>
          <p:spPr>
            <a:xfrm>
              <a:off x="2036691" y="375388"/>
              <a:ext cx="7470226" cy="491150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94257"/>
            <a:stretch/>
          </p:blipFill>
          <p:spPr>
            <a:xfrm>
              <a:off x="1490822" y="5494712"/>
              <a:ext cx="7470226" cy="31734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9753" y="116379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of Postulate 4</a:t>
            </a:r>
          </a:p>
        </p:txBody>
      </p:sp>
    </p:spTree>
    <p:extLst>
      <p:ext uri="{BB962C8B-B14F-4D97-AF65-F5344CB8AC3E}">
        <p14:creationId xmlns:p14="http://schemas.microsoft.com/office/powerpoint/2010/main" val="3226048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467581" y="248602"/>
            <a:ext cx="7705725" cy="1971675"/>
            <a:chOff x="1636308" y="248602"/>
            <a:chExt cx="7705725" cy="19716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6308" y="248602"/>
              <a:ext cx="7705725" cy="197167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912821" y="1936865"/>
              <a:ext cx="1878677" cy="224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24444" y="14131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95859" y="3446875"/>
            <a:ext cx="3496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 on next page!</a:t>
            </a:r>
          </a:p>
        </p:txBody>
      </p:sp>
    </p:spTree>
    <p:extLst>
      <p:ext uri="{BB962C8B-B14F-4D97-AF65-F5344CB8AC3E}">
        <p14:creationId xmlns:p14="http://schemas.microsoft.com/office/powerpoint/2010/main" val="2046358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31991" y="142537"/>
            <a:ext cx="5146072" cy="6611683"/>
            <a:chOff x="2117591" y="142537"/>
            <a:chExt cx="5146072" cy="661168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7591" y="142537"/>
              <a:ext cx="5146072" cy="661168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4562027" y="357447"/>
              <a:ext cx="816307" cy="1745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7104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b="1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are Linear in Nature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927"/>
          <a:stretch/>
        </p:blipFill>
        <p:spPr>
          <a:xfrm>
            <a:off x="448609" y="1690688"/>
            <a:ext cx="11493143" cy="32032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FB54E7-F4E5-95D1-D4FD-CE4A418295B6}"/>
                  </a:ext>
                </a:extLst>
              </p14:cNvPr>
              <p14:cNvContentPartPr/>
              <p14:nvPr/>
            </p14:nvContentPartPr>
            <p14:xfrm>
              <a:off x="9138040" y="1141160"/>
              <a:ext cx="2491920" cy="90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FB54E7-F4E5-95D1-D4FD-CE4A418295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9040" y="1132160"/>
                <a:ext cx="2509560" cy="9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25BD5DD-4E1D-90B4-B036-252F3C7C0291}"/>
              </a:ext>
            </a:extLst>
          </p:cNvPr>
          <p:cNvGrpSpPr/>
          <p:nvPr/>
        </p:nvGrpSpPr>
        <p:grpSpPr>
          <a:xfrm>
            <a:off x="10043080" y="2382800"/>
            <a:ext cx="864360" cy="273600"/>
            <a:chOff x="10043080" y="2382800"/>
            <a:chExt cx="86436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DB86733-CCC6-9EDA-A191-2BB6CEC844D5}"/>
                    </a:ext>
                  </a:extLst>
                </p14:cNvPr>
                <p14:cNvContentPartPr/>
                <p14:nvPr/>
              </p14:nvContentPartPr>
              <p14:xfrm>
                <a:off x="10043080" y="2382800"/>
                <a:ext cx="471240" cy="273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DB86733-CCC6-9EDA-A191-2BB6CEC844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34080" y="2374160"/>
                  <a:ext cx="488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1E74CF8-E003-7B43-9238-7A73C2135B0D}"/>
                    </a:ext>
                  </a:extLst>
                </p14:cNvPr>
                <p14:cNvContentPartPr/>
                <p14:nvPr/>
              </p14:nvContentPartPr>
              <p14:xfrm>
                <a:off x="10596760" y="2462360"/>
                <a:ext cx="310680" cy="36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1E74CF8-E003-7B43-9238-7A73C2135B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88120" y="2453720"/>
                  <a:ext cx="328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43022C-82E8-25DF-2CD7-45013D339A74}"/>
                    </a:ext>
                  </a:extLst>
                </p14:cNvPr>
                <p14:cNvContentPartPr/>
                <p14:nvPr/>
              </p14:nvContentPartPr>
              <p14:xfrm>
                <a:off x="10798000" y="2403680"/>
                <a:ext cx="70920" cy="170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43022C-82E8-25DF-2CD7-45013D339A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789360" y="2394680"/>
                  <a:ext cx="885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00834B-1F21-275E-BA5A-8CAA71A8561A}"/>
              </a:ext>
            </a:extLst>
          </p:cNvPr>
          <p:cNvGrpSpPr/>
          <p:nvPr/>
        </p:nvGrpSpPr>
        <p:grpSpPr>
          <a:xfrm>
            <a:off x="7677160" y="1259960"/>
            <a:ext cx="1297080" cy="917280"/>
            <a:chOff x="7677160" y="1259960"/>
            <a:chExt cx="1297080" cy="9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FB2A7C-AE30-0E7E-8F1D-A49AAE9B58C4}"/>
                    </a:ext>
                  </a:extLst>
                </p14:cNvPr>
                <p14:cNvContentPartPr/>
                <p14:nvPr/>
              </p14:nvContentPartPr>
              <p14:xfrm>
                <a:off x="8846440" y="1383080"/>
                <a:ext cx="127800" cy="794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FB2A7C-AE30-0E7E-8F1D-A49AAE9B58C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37800" y="1374080"/>
                  <a:ext cx="14544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197A9-29A4-627E-6D52-CA12DE0F39CE}"/>
                    </a:ext>
                  </a:extLst>
                </p14:cNvPr>
                <p14:cNvContentPartPr/>
                <p14:nvPr/>
              </p14:nvContentPartPr>
              <p14:xfrm>
                <a:off x="7677160" y="1416560"/>
                <a:ext cx="286920" cy="275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197A9-29A4-627E-6D52-CA12DE0F39C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68160" y="1407920"/>
                  <a:ext cx="304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1975C5A-EFBA-D283-6869-86B41CA4C61D}"/>
                    </a:ext>
                  </a:extLst>
                </p14:cNvPr>
                <p14:cNvContentPartPr/>
                <p14:nvPr/>
              </p14:nvContentPartPr>
              <p14:xfrm>
                <a:off x="7859680" y="1521680"/>
                <a:ext cx="52200" cy="35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1975C5A-EFBA-D283-6869-86B41CA4C61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51040" y="1512680"/>
                  <a:ext cx="6984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7A9570-A677-17C0-D740-B56437A6C8B3}"/>
                    </a:ext>
                  </a:extLst>
                </p14:cNvPr>
                <p14:cNvContentPartPr/>
                <p14:nvPr/>
              </p14:nvContentPartPr>
              <p14:xfrm>
                <a:off x="8119960" y="1259960"/>
                <a:ext cx="42480" cy="191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7A9570-A677-17C0-D740-B56437A6C8B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10960" y="1250960"/>
                  <a:ext cx="60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7049B2E-363A-8BA2-D294-E396E20354EE}"/>
                    </a:ext>
                  </a:extLst>
                </p14:cNvPr>
                <p14:cNvContentPartPr/>
                <p14:nvPr/>
              </p14:nvContentPartPr>
              <p14:xfrm>
                <a:off x="8053720" y="1316480"/>
                <a:ext cx="99360" cy="80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7049B2E-363A-8BA2-D294-E396E20354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044720" y="1307480"/>
                  <a:ext cx="117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6DDF508-60A5-2853-5459-D873C131894D}"/>
                    </a:ext>
                  </a:extLst>
                </p14:cNvPr>
                <p14:cNvContentPartPr/>
                <p14:nvPr/>
              </p14:nvContentPartPr>
              <p14:xfrm>
                <a:off x="8063800" y="1323680"/>
                <a:ext cx="113760" cy="56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6DDF508-60A5-2853-5459-D873C131894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55160" y="1315040"/>
                  <a:ext cx="131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E4FCD4-B213-F0BF-01DE-3517E505177F}"/>
                    </a:ext>
                  </a:extLst>
                </p14:cNvPr>
                <p14:cNvContentPartPr/>
                <p14:nvPr/>
              </p14:nvContentPartPr>
              <p14:xfrm>
                <a:off x="8223640" y="1338440"/>
                <a:ext cx="209160" cy="220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E4FCD4-B213-F0BF-01DE-3517E50517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14640" y="1329440"/>
                  <a:ext cx="2268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AA167C-C41D-657E-38F0-B88CC1B36222}"/>
                    </a:ext>
                  </a:extLst>
                </p14:cNvPr>
                <p14:cNvContentPartPr/>
                <p14:nvPr/>
              </p14:nvContentPartPr>
              <p14:xfrm>
                <a:off x="8326600" y="1402160"/>
                <a:ext cx="57600" cy="29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AA167C-C41D-657E-38F0-B88CC1B362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17600" y="1393160"/>
                  <a:ext cx="7524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717C4C-21A1-A54D-5FC7-1C260B0A34DA}"/>
              </a:ext>
            </a:extLst>
          </p:cNvPr>
          <p:cNvGrpSpPr/>
          <p:nvPr/>
        </p:nvGrpSpPr>
        <p:grpSpPr>
          <a:xfrm>
            <a:off x="841120" y="2361200"/>
            <a:ext cx="3280680" cy="1240200"/>
            <a:chOff x="841120" y="2361200"/>
            <a:chExt cx="3280680" cy="124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F8AFA1B-2CE4-4EE4-7E5E-B10B59C65DF9}"/>
                    </a:ext>
                  </a:extLst>
                </p14:cNvPr>
                <p14:cNvContentPartPr/>
                <p14:nvPr/>
              </p14:nvContentPartPr>
              <p14:xfrm>
                <a:off x="841120" y="3057440"/>
                <a:ext cx="251280" cy="48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F8AFA1B-2CE4-4EE4-7E5E-B10B59C65DF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2120" y="3048440"/>
                  <a:ext cx="2689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2815BD-D112-4D37-F3B2-61BD412AD750}"/>
                    </a:ext>
                  </a:extLst>
                </p14:cNvPr>
                <p14:cNvContentPartPr/>
                <p14:nvPr/>
              </p14:nvContentPartPr>
              <p14:xfrm>
                <a:off x="1137760" y="3085880"/>
                <a:ext cx="244800" cy="29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2815BD-D112-4D37-F3B2-61BD412AD7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29120" y="3077240"/>
                  <a:ext cx="262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204177-6FC9-4972-6958-8AA2FA8F90CD}"/>
                    </a:ext>
                  </a:extLst>
                </p14:cNvPr>
                <p14:cNvContentPartPr/>
                <p14:nvPr/>
              </p14:nvContentPartPr>
              <p14:xfrm>
                <a:off x="1421440" y="2982920"/>
                <a:ext cx="105120" cy="300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204177-6FC9-4972-6958-8AA2FA8F90C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12440" y="2973920"/>
                  <a:ext cx="1227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4CCE0C-7CB8-52C8-8353-87301582B764}"/>
                    </a:ext>
                  </a:extLst>
                </p14:cNvPr>
                <p14:cNvContentPartPr/>
                <p14:nvPr/>
              </p14:nvContentPartPr>
              <p14:xfrm>
                <a:off x="1634560" y="2930000"/>
                <a:ext cx="244080" cy="261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4CCE0C-7CB8-52C8-8353-87301582B76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25560" y="2921000"/>
                  <a:ext cx="261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B05BCB-8067-6882-F7E4-3F133430CA61}"/>
                    </a:ext>
                  </a:extLst>
                </p14:cNvPr>
                <p14:cNvContentPartPr/>
                <p14:nvPr/>
              </p14:nvContentPartPr>
              <p14:xfrm>
                <a:off x="1646440" y="2912000"/>
                <a:ext cx="137880" cy="160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B05BCB-8067-6882-F7E4-3F133430CA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637440" y="2903360"/>
                  <a:ext cx="1555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CAFEDCC-D8B2-11B3-BF81-92F0B1D15AAB}"/>
                    </a:ext>
                  </a:extLst>
                </p14:cNvPr>
                <p14:cNvContentPartPr/>
                <p14:nvPr/>
              </p14:nvContentPartPr>
              <p14:xfrm>
                <a:off x="1638160" y="2842880"/>
                <a:ext cx="81000" cy="9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CAFEDCC-D8B2-11B3-BF81-92F0B1D15AA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629160" y="2834240"/>
                  <a:ext cx="98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0962E1-A187-6E5B-BDF2-C0C66189E2CC}"/>
                    </a:ext>
                  </a:extLst>
                </p14:cNvPr>
                <p14:cNvContentPartPr/>
                <p14:nvPr/>
              </p14:nvContentPartPr>
              <p14:xfrm>
                <a:off x="1867480" y="2804000"/>
                <a:ext cx="246600" cy="337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0962E1-A187-6E5B-BDF2-C0C66189E2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858840" y="2795360"/>
                  <a:ext cx="2642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3CE7B17-598A-235B-2F07-F9BF64DCDB0B}"/>
                    </a:ext>
                  </a:extLst>
                </p14:cNvPr>
                <p14:cNvContentPartPr/>
                <p14:nvPr/>
              </p14:nvContentPartPr>
              <p14:xfrm>
                <a:off x="2142520" y="2710400"/>
                <a:ext cx="146520" cy="421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CE7B17-598A-235B-2F07-F9BF64DCDB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33520" y="2701760"/>
                  <a:ext cx="16416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592DED6-B83B-70FE-7CDB-A1765FABDC13}"/>
                    </a:ext>
                  </a:extLst>
                </p14:cNvPr>
                <p14:cNvContentPartPr/>
                <p14:nvPr/>
              </p14:nvContentPartPr>
              <p14:xfrm>
                <a:off x="2281120" y="2714720"/>
                <a:ext cx="251280" cy="264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592DED6-B83B-70FE-7CDB-A1765FABDC1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72480" y="2705720"/>
                  <a:ext cx="268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EABF81-DE45-2A97-FD36-1DDA7DAFAC9A}"/>
                    </a:ext>
                  </a:extLst>
                </p14:cNvPr>
                <p14:cNvContentPartPr/>
                <p14:nvPr/>
              </p14:nvContentPartPr>
              <p14:xfrm>
                <a:off x="2556880" y="2577200"/>
                <a:ext cx="237240" cy="335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EABF81-DE45-2A97-FD36-1DDA7DAFAC9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47880" y="2568560"/>
                  <a:ext cx="2548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6111DB-A1FC-8E48-784D-F82B04ABE057}"/>
                    </a:ext>
                  </a:extLst>
                </p14:cNvPr>
                <p14:cNvContentPartPr/>
                <p14:nvPr/>
              </p14:nvContentPartPr>
              <p14:xfrm>
                <a:off x="2855680" y="2609240"/>
                <a:ext cx="95400" cy="263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6111DB-A1FC-8E48-784D-F82B04ABE05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46680" y="2600240"/>
                  <a:ext cx="1130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507C4F-012E-76C2-D243-0325D8B6E03C}"/>
                    </a:ext>
                  </a:extLst>
                </p14:cNvPr>
                <p14:cNvContentPartPr/>
                <p14:nvPr/>
              </p14:nvContentPartPr>
              <p14:xfrm>
                <a:off x="3039640" y="2640920"/>
                <a:ext cx="106560" cy="181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507C4F-012E-76C2-D243-0325D8B6E03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030640" y="263228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351946-04D6-B3DC-7113-3D083B98A50C}"/>
                    </a:ext>
                  </a:extLst>
                </p14:cNvPr>
                <p14:cNvContentPartPr/>
                <p14:nvPr/>
              </p14:nvContentPartPr>
              <p14:xfrm>
                <a:off x="2977720" y="2548400"/>
                <a:ext cx="367920" cy="227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351946-04D6-B3DC-7113-3D083B98A50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68720" y="2539760"/>
                  <a:ext cx="385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2099D8-803B-2B5A-05AE-1C76B2D6CB40}"/>
                    </a:ext>
                  </a:extLst>
                </p14:cNvPr>
                <p14:cNvContentPartPr/>
                <p14:nvPr/>
              </p14:nvContentPartPr>
              <p14:xfrm>
                <a:off x="3452560" y="2536160"/>
                <a:ext cx="229320" cy="177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2099D8-803B-2B5A-05AE-1C76B2D6CB4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43920" y="2527520"/>
                  <a:ext cx="246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7BAAF5-9EA1-5378-5FBE-6B6A664C9CCD}"/>
                    </a:ext>
                  </a:extLst>
                </p14:cNvPr>
                <p14:cNvContentPartPr/>
                <p14:nvPr/>
              </p14:nvContentPartPr>
              <p14:xfrm>
                <a:off x="3744160" y="2361200"/>
                <a:ext cx="196200" cy="243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7BAAF5-9EA1-5378-5FBE-6B6A664C9C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35160" y="2352200"/>
                  <a:ext cx="2138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89F1124-07E6-BAF2-7F7F-4EFDE63B6545}"/>
                    </a:ext>
                  </a:extLst>
                </p14:cNvPr>
                <p14:cNvContentPartPr/>
                <p14:nvPr/>
              </p14:nvContentPartPr>
              <p14:xfrm>
                <a:off x="1956040" y="3363440"/>
                <a:ext cx="174960" cy="217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89F1124-07E6-BAF2-7F7F-4EFDE63B654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47400" y="3354440"/>
                  <a:ext cx="192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D787CD-8BDB-D60C-88F6-65994EE79FC8}"/>
                    </a:ext>
                  </a:extLst>
                </p14:cNvPr>
                <p14:cNvContentPartPr/>
                <p14:nvPr/>
              </p14:nvContentPartPr>
              <p14:xfrm>
                <a:off x="2213440" y="3306920"/>
                <a:ext cx="129600" cy="294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D787CD-8BDB-D60C-88F6-65994EE79FC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204800" y="3297920"/>
                  <a:ext cx="147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117621-951F-430F-918C-B23160875B63}"/>
                    </a:ext>
                  </a:extLst>
                </p14:cNvPr>
                <p14:cNvContentPartPr/>
                <p14:nvPr/>
              </p14:nvContentPartPr>
              <p14:xfrm>
                <a:off x="2240800" y="3372800"/>
                <a:ext cx="188280" cy="12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117621-951F-430F-918C-B23160875B6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231800" y="3364160"/>
                  <a:ext cx="205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72E2F6-4680-80BA-E66F-2900226CBA60}"/>
                    </a:ext>
                  </a:extLst>
                </p14:cNvPr>
                <p14:cNvContentPartPr/>
                <p14:nvPr/>
              </p14:nvContentPartPr>
              <p14:xfrm>
                <a:off x="2749480" y="3056000"/>
                <a:ext cx="299880" cy="310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72E2F6-4680-80BA-E66F-2900226CBA6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40840" y="3047360"/>
                  <a:ext cx="3175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844AC0E-CBEA-A600-E23D-124D4B739C8B}"/>
                    </a:ext>
                  </a:extLst>
                </p14:cNvPr>
                <p14:cNvContentPartPr/>
                <p14:nvPr/>
              </p14:nvContentPartPr>
              <p14:xfrm>
                <a:off x="3113080" y="3034400"/>
                <a:ext cx="194760" cy="223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844AC0E-CBEA-A600-E23D-124D4B739C8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04440" y="3025760"/>
                  <a:ext cx="2124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1B39C46-4853-603A-AC01-A717C7DC3702}"/>
                    </a:ext>
                  </a:extLst>
                </p14:cNvPr>
                <p14:cNvContentPartPr/>
                <p14:nvPr/>
              </p14:nvContentPartPr>
              <p14:xfrm>
                <a:off x="3159880" y="3060680"/>
                <a:ext cx="149040" cy="119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1B39C46-4853-603A-AC01-A717C7DC370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50880" y="3052040"/>
                  <a:ext cx="166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54EA814-24AB-9A97-D8A2-7A0005FA7720}"/>
                    </a:ext>
                  </a:extLst>
                </p14:cNvPr>
                <p14:cNvContentPartPr/>
                <p14:nvPr/>
              </p14:nvContentPartPr>
              <p14:xfrm>
                <a:off x="3396760" y="2940440"/>
                <a:ext cx="145080" cy="223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54EA814-24AB-9A97-D8A2-7A0005FA772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88120" y="2931440"/>
                  <a:ext cx="162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BF04FF8-7FB0-D480-B00D-3B285DE7F369}"/>
                    </a:ext>
                  </a:extLst>
                </p14:cNvPr>
                <p14:cNvContentPartPr/>
                <p14:nvPr/>
              </p14:nvContentPartPr>
              <p14:xfrm>
                <a:off x="3633280" y="2923160"/>
                <a:ext cx="250560" cy="202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BF04FF8-7FB0-D480-B00D-3B285DE7F36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24280" y="2914160"/>
                  <a:ext cx="2682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88876C8-B756-E0D0-783B-8C232071C285}"/>
                    </a:ext>
                  </a:extLst>
                </p14:cNvPr>
                <p14:cNvContentPartPr/>
                <p14:nvPr/>
              </p14:nvContentPartPr>
              <p14:xfrm>
                <a:off x="3745240" y="2860160"/>
                <a:ext cx="124560" cy="141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88876C8-B756-E0D0-783B-8C232071C2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36600" y="2851520"/>
                  <a:ext cx="1422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4837D7-5E00-5B07-28E3-AF577DFAF730}"/>
                    </a:ext>
                  </a:extLst>
                </p14:cNvPr>
                <p14:cNvContentPartPr/>
                <p14:nvPr/>
              </p14:nvContentPartPr>
              <p14:xfrm>
                <a:off x="3613840" y="2771240"/>
                <a:ext cx="200160" cy="11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4837D7-5E00-5B07-28E3-AF577DFAF73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605200" y="2762240"/>
                  <a:ext cx="2178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44CCC6-6720-088F-2283-BC547012B23E}"/>
                    </a:ext>
                  </a:extLst>
                </p14:cNvPr>
                <p14:cNvContentPartPr/>
                <p14:nvPr/>
              </p14:nvContentPartPr>
              <p14:xfrm>
                <a:off x="3868360" y="2748560"/>
                <a:ext cx="253440" cy="340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44CCC6-6720-088F-2283-BC547012B2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59720" y="2739920"/>
                  <a:ext cx="271080" cy="35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9153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68ABFAF-525A-92A9-A2F1-9443FA89EA0E}"/>
              </a:ext>
            </a:extLst>
          </p:cNvPr>
          <p:cNvGrpSpPr/>
          <p:nvPr/>
        </p:nvGrpSpPr>
        <p:grpSpPr>
          <a:xfrm>
            <a:off x="3082120" y="752000"/>
            <a:ext cx="386640" cy="455400"/>
            <a:chOff x="3082120" y="752000"/>
            <a:chExt cx="38664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986668-DE47-8F5A-FA57-02DF53A58A0A}"/>
                    </a:ext>
                  </a:extLst>
                </p14:cNvPr>
                <p14:cNvContentPartPr/>
                <p14:nvPr/>
              </p14:nvContentPartPr>
              <p14:xfrm>
                <a:off x="3082120" y="752000"/>
                <a:ext cx="320400" cy="336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986668-DE47-8F5A-FA57-02DF53A58A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73480" y="743360"/>
                  <a:ext cx="3380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1C042D4-B37F-FCAA-9A2E-FC0BA72FB95E}"/>
                    </a:ext>
                  </a:extLst>
                </p14:cNvPr>
                <p14:cNvContentPartPr/>
                <p14:nvPr/>
              </p14:nvContentPartPr>
              <p14:xfrm>
                <a:off x="3437080" y="991400"/>
                <a:ext cx="31680" cy="216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1C042D4-B37F-FCAA-9A2E-FC0BA72FB95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28440" y="982400"/>
                  <a:ext cx="4932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93FFEF-DF91-B7DE-76B9-59920C8F3BE6}"/>
              </a:ext>
            </a:extLst>
          </p:cNvPr>
          <p:cNvGrpSpPr/>
          <p:nvPr/>
        </p:nvGrpSpPr>
        <p:grpSpPr>
          <a:xfrm>
            <a:off x="3848200" y="686480"/>
            <a:ext cx="425520" cy="563760"/>
            <a:chOff x="3848200" y="686480"/>
            <a:chExt cx="425520" cy="56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FDD06B-5799-1D66-63B2-C13F9D65C33A}"/>
                    </a:ext>
                  </a:extLst>
                </p14:cNvPr>
                <p14:cNvContentPartPr/>
                <p14:nvPr/>
              </p14:nvContentPartPr>
              <p14:xfrm>
                <a:off x="3848200" y="686480"/>
                <a:ext cx="290160" cy="314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FDD06B-5799-1D66-63B2-C13F9D65C3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39560" y="677840"/>
                  <a:ext cx="307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5ADDF2-CC66-DCCD-06BA-CF151902ECED}"/>
                    </a:ext>
                  </a:extLst>
                </p14:cNvPr>
                <p14:cNvContentPartPr/>
                <p14:nvPr/>
              </p14:nvContentPartPr>
              <p14:xfrm>
                <a:off x="4050520" y="801680"/>
                <a:ext cx="29160" cy="37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5ADDF2-CC66-DCCD-06BA-CF151902ECE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1520" y="793040"/>
                  <a:ext cx="468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04F21D-D4B8-DDE9-4833-812889062D1D}"/>
                    </a:ext>
                  </a:extLst>
                </p14:cNvPr>
                <p14:cNvContentPartPr/>
                <p14:nvPr/>
              </p14:nvContentPartPr>
              <p14:xfrm>
                <a:off x="4244200" y="1062680"/>
                <a:ext cx="29520" cy="187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04F21D-D4B8-DDE9-4833-812889062D1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35200" y="1054040"/>
                  <a:ext cx="4716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3C6F8F-73E2-F840-5DF9-12C6150C89E3}"/>
              </a:ext>
            </a:extLst>
          </p:cNvPr>
          <p:cNvGrpSpPr/>
          <p:nvPr/>
        </p:nvGrpSpPr>
        <p:grpSpPr>
          <a:xfrm>
            <a:off x="5044840" y="772160"/>
            <a:ext cx="190440" cy="266760"/>
            <a:chOff x="5044840" y="772160"/>
            <a:chExt cx="19044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D10BA6-239C-A7F3-9578-C759F15E7790}"/>
                    </a:ext>
                  </a:extLst>
                </p14:cNvPr>
                <p14:cNvContentPartPr/>
                <p14:nvPr/>
              </p14:nvContentPartPr>
              <p14:xfrm>
                <a:off x="5125840" y="772160"/>
                <a:ext cx="50760" cy="266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D10BA6-239C-A7F3-9578-C759F15E77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7200" y="763520"/>
                  <a:ext cx="68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F60CDD-6FFA-BD06-3BB6-3AF2C0E277D4}"/>
                    </a:ext>
                  </a:extLst>
                </p14:cNvPr>
                <p14:cNvContentPartPr/>
                <p14:nvPr/>
              </p14:nvContentPartPr>
              <p14:xfrm>
                <a:off x="5044840" y="872240"/>
                <a:ext cx="190440" cy="50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F60CDD-6FFA-BD06-3BB6-3AF2C0E277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6200" y="863240"/>
                  <a:ext cx="20808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16E4F0-802D-002B-AE80-845EF99757E0}"/>
              </a:ext>
            </a:extLst>
          </p:cNvPr>
          <p:cNvGrpSpPr/>
          <p:nvPr/>
        </p:nvGrpSpPr>
        <p:grpSpPr>
          <a:xfrm>
            <a:off x="5786800" y="771800"/>
            <a:ext cx="484200" cy="380520"/>
            <a:chOff x="5786800" y="771800"/>
            <a:chExt cx="48420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F9D03D-6D66-4A51-3195-F206DB327DC8}"/>
                    </a:ext>
                  </a:extLst>
                </p14:cNvPr>
                <p14:cNvContentPartPr/>
                <p14:nvPr/>
              </p14:nvContentPartPr>
              <p14:xfrm>
                <a:off x="5786800" y="771800"/>
                <a:ext cx="219240" cy="27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F9D03D-6D66-4A51-3195-F206DB327D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78160" y="762800"/>
                  <a:ext cx="2368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AE07EA-DB46-B97C-FE97-38E974C675E0}"/>
                    </a:ext>
                  </a:extLst>
                </p14:cNvPr>
                <p14:cNvContentPartPr/>
                <p14:nvPr/>
              </p14:nvContentPartPr>
              <p14:xfrm>
                <a:off x="6080200" y="951800"/>
                <a:ext cx="190800" cy="200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AE07EA-DB46-B97C-FE97-38E974C675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71200" y="943160"/>
                  <a:ext cx="2084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BD59859-6AE7-844E-2FD0-426A2D061CA8}"/>
              </a:ext>
            </a:extLst>
          </p:cNvPr>
          <p:cNvGrpSpPr/>
          <p:nvPr/>
        </p:nvGrpSpPr>
        <p:grpSpPr>
          <a:xfrm>
            <a:off x="6511840" y="691520"/>
            <a:ext cx="632520" cy="538200"/>
            <a:chOff x="6511840" y="691520"/>
            <a:chExt cx="632520" cy="53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EE9387B-D89B-E2A2-C48E-415220A63542}"/>
                    </a:ext>
                  </a:extLst>
                </p14:cNvPr>
                <p14:cNvContentPartPr/>
                <p14:nvPr/>
              </p14:nvContentPartPr>
              <p14:xfrm>
                <a:off x="6511840" y="691520"/>
                <a:ext cx="326880" cy="263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EE9387B-D89B-E2A2-C48E-415220A635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03200" y="682880"/>
                  <a:ext cx="344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46A7A17-E869-68D7-1692-A8E7C15E4D10}"/>
                    </a:ext>
                  </a:extLst>
                </p14:cNvPr>
                <p14:cNvContentPartPr/>
                <p14:nvPr/>
              </p14:nvContentPartPr>
              <p14:xfrm>
                <a:off x="6670960" y="698360"/>
                <a:ext cx="32400" cy="426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46A7A17-E869-68D7-1692-A8E7C15E4D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2320" y="689360"/>
                  <a:ext cx="500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204B82-1DBA-FF4A-097D-EA93CB05972C}"/>
                    </a:ext>
                  </a:extLst>
                </p14:cNvPr>
                <p14:cNvContentPartPr/>
                <p14:nvPr/>
              </p14:nvContentPartPr>
              <p14:xfrm>
                <a:off x="6871480" y="1026680"/>
                <a:ext cx="272880" cy="203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204B82-1DBA-FF4A-097D-EA93CB0597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62840" y="1017680"/>
                  <a:ext cx="29052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B7CD46-7E4A-EED4-29DC-7A3323C8DC9F}"/>
              </a:ext>
            </a:extLst>
          </p:cNvPr>
          <p:cNvGrpSpPr/>
          <p:nvPr/>
        </p:nvGrpSpPr>
        <p:grpSpPr>
          <a:xfrm>
            <a:off x="4294600" y="1644080"/>
            <a:ext cx="330840" cy="534600"/>
            <a:chOff x="4294600" y="1644080"/>
            <a:chExt cx="330840" cy="53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3AE53A-54A1-6660-1A7D-B6909F42257B}"/>
                    </a:ext>
                  </a:extLst>
                </p14:cNvPr>
                <p14:cNvContentPartPr/>
                <p14:nvPr/>
              </p14:nvContentPartPr>
              <p14:xfrm>
                <a:off x="4336000" y="1717520"/>
                <a:ext cx="289440" cy="461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3AE53A-54A1-6660-1A7D-B6909F4225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7000" y="1708520"/>
                  <a:ext cx="3070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07DB0F2-71FF-3CCF-E5D2-DB43A9CF9135}"/>
                    </a:ext>
                  </a:extLst>
                </p14:cNvPr>
                <p14:cNvContentPartPr/>
                <p14:nvPr/>
              </p14:nvContentPartPr>
              <p14:xfrm>
                <a:off x="4294600" y="1644080"/>
                <a:ext cx="120600" cy="19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07DB0F2-71FF-3CCF-E5D2-DB43A9CF913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85960" y="1635080"/>
                  <a:ext cx="1382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F5A38BA-53E4-5561-E8C6-146C672B133F}"/>
              </a:ext>
            </a:extLst>
          </p:cNvPr>
          <p:cNvGrpSpPr/>
          <p:nvPr/>
        </p:nvGrpSpPr>
        <p:grpSpPr>
          <a:xfrm>
            <a:off x="5088760" y="1423040"/>
            <a:ext cx="2566800" cy="1342800"/>
            <a:chOff x="5088760" y="1423040"/>
            <a:chExt cx="2566800" cy="134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9A9D4E2-D3EE-2295-9F2B-1D4D0E4203BB}"/>
                    </a:ext>
                  </a:extLst>
                </p14:cNvPr>
                <p14:cNvContentPartPr/>
                <p14:nvPr/>
              </p14:nvContentPartPr>
              <p14:xfrm>
                <a:off x="6544960" y="1467680"/>
                <a:ext cx="93600" cy="348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9A9D4E2-D3EE-2295-9F2B-1D4D0E4203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6320" y="1459040"/>
                  <a:ext cx="1112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91AAE9-755F-6F9F-4599-655AB20662B3}"/>
                    </a:ext>
                  </a:extLst>
                </p14:cNvPr>
                <p14:cNvContentPartPr/>
                <p14:nvPr/>
              </p14:nvContentPartPr>
              <p14:xfrm>
                <a:off x="6538840" y="1423040"/>
                <a:ext cx="119160" cy="115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91AAE9-755F-6F9F-4599-655AB20662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0200" y="1414400"/>
                  <a:ext cx="136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E4CE3EE-6057-5513-1A4D-870D95CBF322}"/>
                    </a:ext>
                  </a:extLst>
                </p14:cNvPr>
                <p14:cNvContentPartPr/>
                <p14:nvPr/>
              </p14:nvContentPartPr>
              <p14:xfrm>
                <a:off x="5088760" y="2244560"/>
                <a:ext cx="269640" cy="312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E4CE3EE-6057-5513-1A4D-870D95CBF3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79760" y="2235920"/>
                  <a:ext cx="2872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64C703-5E40-3DC2-6588-2ED7621E75FA}"/>
                    </a:ext>
                  </a:extLst>
                </p14:cNvPr>
                <p14:cNvContentPartPr/>
                <p14:nvPr/>
              </p14:nvContentPartPr>
              <p14:xfrm>
                <a:off x="5327080" y="2184080"/>
                <a:ext cx="19080" cy="51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64C703-5E40-3DC2-6588-2ED7621E75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18440" y="2175440"/>
                  <a:ext cx="36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35A933F-9118-DE0C-FDDC-FD7FD071AE2C}"/>
                    </a:ext>
                  </a:extLst>
                </p14:cNvPr>
                <p14:cNvContentPartPr/>
                <p14:nvPr/>
              </p14:nvContentPartPr>
              <p14:xfrm>
                <a:off x="5404840" y="2252840"/>
                <a:ext cx="220680" cy="513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35A933F-9118-DE0C-FDDC-FD7FD071AE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95840" y="2243840"/>
                  <a:ext cx="2383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0F2678D-FA18-6691-47D3-A1074D80C691}"/>
                    </a:ext>
                  </a:extLst>
                </p14:cNvPr>
                <p14:cNvContentPartPr/>
                <p14:nvPr/>
              </p14:nvContentPartPr>
              <p14:xfrm>
                <a:off x="5662600" y="2189480"/>
                <a:ext cx="102600" cy="2354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0F2678D-FA18-6691-47D3-A1074D80C6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3600" y="2180840"/>
                  <a:ext cx="120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BAEB57-A7B3-F219-FA65-1035581AA82C}"/>
                    </a:ext>
                  </a:extLst>
                </p14:cNvPr>
                <p14:cNvContentPartPr/>
                <p14:nvPr/>
              </p14:nvContentPartPr>
              <p14:xfrm>
                <a:off x="5803720" y="2247440"/>
                <a:ext cx="137520" cy="149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BAEB57-A7B3-F219-FA65-1035581AA8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94720" y="2238440"/>
                  <a:ext cx="155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42045CC-C879-D5B6-702C-F9A208C88864}"/>
                    </a:ext>
                  </a:extLst>
                </p14:cNvPr>
                <p14:cNvContentPartPr/>
                <p14:nvPr/>
              </p14:nvContentPartPr>
              <p14:xfrm>
                <a:off x="5977600" y="2072840"/>
                <a:ext cx="128160" cy="51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42045CC-C879-D5B6-702C-F9A208C888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68600" y="2063840"/>
                  <a:ext cx="1458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976D04D-53C8-F590-6DF0-EFB26E8834FE}"/>
                    </a:ext>
                  </a:extLst>
                </p14:cNvPr>
                <p14:cNvContentPartPr/>
                <p14:nvPr/>
              </p14:nvContentPartPr>
              <p14:xfrm>
                <a:off x="5970040" y="2226920"/>
                <a:ext cx="144360" cy="122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976D04D-53C8-F590-6DF0-EFB26E8834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61040" y="2217920"/>
                  <a:ext cx="1620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1420E72-6C1A-C4D0-4B65-FAC9811A8EBE}"/>
                    </a:ext>
                  </a:extLst>
                </p14:cNvPr>
                <p14:cNvContentPartPr/>
                <p14:nvPr/>
              </p14:nvContentPartPr>
              <p14:xfrm>
                <a:off x="6219520" y="2143040"/>
                <a:ext cx="230760" cy="115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1420E72-6C1A-C4D0-4B65-FAC9811A8E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10880" y="2134400"/>
                  <a:ext cx="248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EC1277E-F58F-3432-9EC2-708CD786E367}"/>
                    </a:ext>
                  </a:extLst>
                </p14:cNvPr>
                <p14:cNvContentPartPr/>
                <p14:nvPr/>
              </p14:nvContentPartPr>
              <p14:xfrm>
                <a:off x="6465400" y="2105600"/>
                <a:ext cx="177480" cy="110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EC1277E-F58F-3432-9EC2-708CD786E3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56400" y="2096600"/>
                  <a:ext cx="195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8BB7244-91F7-793A-6BE0-323DC5DE0218}"/>
                    </a:ext>
                  </a:extLst>
                </p14:cNvPr>
                <p14:cNvContentPartPr/>
                <p14:nvPr/>
              </p14:nvContentPartPr>
              <p14:xfrm>
                <a:off x="6723160" y="1885280"/>
                <a:ext cx="242280" cy="293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8BB7244-91F7-793A-6BE0-323DC5DE02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14160" y="1876640"/>
                  <a:ext cx="259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E74DCF-D5D4-6629-88C2-5A04A1F2A344}"/>
                    </a:ext>
                  </a:extLst>
                </p14:cNvPr>
                <p14:cNvContentPartPr/>
                <p14:nvPr/>
              </p14:nvContentPartPr>
              <p14:xfrm>
                <a:off x="6923680" y="1971320"/>
                <a:ext cx="161640" cy="122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E74DCF-D5D4-6629-88C2-5A04A1F2A34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14680" y="1962320"/>
                  <a:ext cx="1792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6CF0E48-853A-6046-B030-DF1FC4347764}"/>
                    </a:ext>
                  </a:extLst>
                </p14:cNvPr>
                <p14:cNvContentPartPr/>
                <p14:nvPr/>
              </p14:nvContentPartPr>
              <p14:xfrm>
                <a:off x="7033840" y="1880960"/>
                <a:ext cx="15120" cy="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6CF0E48-853A-6046-B030-DF1FC43477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24840" y="1871960"/>
                  <a:ext cx="32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CFF24A8-77FE-0E5C-B08C-778796D4BD83}"/>
                    </a:ext>
                  </a:extLst>
                </p14:cNvPr>
                <p14:cNvContentPartPr/>
                <p14:nvPr/>
              </p14:nvContentPartPr>
              <p14:xfrm>
                <a:off x="7163440" y="1951880"/>
                <a:ext cx="144360" cy="123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CFF24A8-77FE-0E5C-B08C-778796D4BD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54440" y="1942880"/>
                  <a:ext cx="1620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FDE727-6261-2753-08B3-92A648828331}"/>
                    </a:ext>
                  </a:extLst>
                </p14:cNvPr>
                <p14:cNvContentPartPr/>
                <p14:nvPr/>
              </p14:nvContentPartPr>
              <p14:xfrm>
                <a:off x="7351720" y="1777280"/>
                <a:ext cx="303840" cy="257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FDE727-6261-2753-08B3-92A6488283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43080" y="1768640"/>
                  <a:ext cx="32148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6D5C7-E950-AC18-FCDD-D71B24BB5405}"/>
              </a:ext>
            </a:extLst>
          </p:cNvPr>
          <p:cNvGrpSpPr/>
          <p:nvPr/>
        </p:nvGrpSpPr>
        <p:grpSpPr>
          <a:xfrm>
            <a:off x="665800" y="758480"/>
            <a:ext cx="2495520" cy="2772000"/>
            <a:chOff x="665800" y="758480"/>
            <a:chExt cx="2495520" cy="27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CF027C-C6B4-737C-1B7E-2AB5A81DDBA4}"/>
                    </a:ext>
                  </a:extLst>
                </p14:cNvPr>
                <p14:cNvContentPartPr/>
                <p14:nvPr/>
              </p14:nvContentPartPr>
              <p14:xfrm>
                <a:off x="1981600" y="1056920"/>
                <a:ext cx="213480" cy="41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CF027C-C6B4-737C-1B7E-2AB5A81DDB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72960" y="1047920"/>
                  <a:ext cx="231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18EB4C-654C-47FE-EB26-5D38C42C7977}"/>
                    </a:ext>
                  </a:extLst>
                </p14:cNvPr>
                <p14:cNvContentPartPr/>
                <p14:nvPr/>
              </p14:nvContentPartPr>
              <p14:xfrm>
                <a:off x="2029480" y="1145840"/>
                <a:ext cx="210960" cy="47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18EB4C-654C-47FE-EB26-5D38C42C79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20840" y="1136840"/>
                  <a:ext cx="228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8050854-E4FB-F884-7011-D0A4E4CFD394}"/>
                    </a:ext>
                  </a:extLst>
                </p14:cNvPr>
                <p14:cNvContentPartPr/>
                <p14:nvPr/>
              </p14:nvContentPartPr>
              <p14:xfrm>
                <a:off x="1141000" y="989240"/>
                <a:ext cx="451440" cy="325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8050854-E4FB-F884-7011-D0A4E4CFD3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32360" y="980240"/>
                  <a:ext cx="46908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509B1D-C565-DB61-883E-5E8E7C07988A}"/>
                    </a:ext>
                  </a:extLst>
                </p14:cNvPr>
                <p14:cNvContentPartPr/>
                <p14:nvPr/>
              </p14:nvContentPartPr>
              <p14:xfrm>
                <a:off x="1262680" y="758480"/>
                <a:ext cx="207720" cy="818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509B1D-C565-DB61-883E-5E8E7C0798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53680" y="749840"/>
                  <a:ext cx="225360" cy="8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F0CB20-C8DA-B216-2240-9340D202420B}"/>
                    </a:ext>
                  </a:extLst>
                </p14:cNvPr>
                <p14:cNvContentPartPr/>
                <p14:nvPr/>
              </p14:nvContentPartPr>
              <p14:xfrm>
                <a:off x="1114360" y="1704200"/>
                <a:ext cx="122760" cy="531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F0CB20-C8DA-B216-2240-9340D20242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5360" y="1695200"/>
                  <a:ext cx="14040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0A0A08-28E1-F2F6-A532-7CCCE2A17C4C}"/>
                    </a:ext>
                  </a:extLst>
                </p14:cNvPr>
                <p14:cNvContentPartPr/>
                <p14:nvPr/>
              </p14:nvContentPartPr>
              <p14:xfrm>
                <a:off x="1058920" y="1754600"/>
                <a:ext cx="284040" cy="13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0A0A08-28E1-F2F6-A532-7CCCE2A17C4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0280" y="1745960"/>
                  <a:ext cx="3016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9C7A8C-005A-0F8C-B712-CBD2B65EF9BF}"/>
                    </a:ext>
                  </a:extLst>
                </p14:cNvPr>
                <p14:cNvContentPartPr/>
                <p14:nvPr/>
              </p14:nvContentPartPr>
              <p14:xfrm>
                <a:off x="665800" y="2546240"/>
                <a:ext cx="256680" cy="326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9C7A8C-005A-0F8C-B712-CBD2B65EF9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6800" y="2537240"/>
                  <a:ext cx="2743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DB2C55-3706-AB68-AFFE-C464D3C85700}"/>
                    </a:ext>
                  </a:extLst>
                </p14:cNvPr>
                <p14:cNvContentPartPr/>
                <p14:nvPr/>
              </p14:nvContentPartPr>
              <p14:xfrm>
                <a:off x="981160" y="2485760"/>
                <a:ext cx="172080" cy="216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DB2C55-3706-AB68-AFFE-C464D3C857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2160" y="2477120"/>
                  <a:ext cx="1897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48D9406-5246-C015-B239-BC33372FEE83}"/>
                    </a:ext>
                  </a:extLst>
                </p14:cNvPr>
                <p14:cNvContentPartPr/>
                <p14:nvPr/>
              </p14:nvContentPartPr>
              <p14:xfrm>
                <a:off x="1246480" y="2384600"/>
                <a:ext cx="79200" cy="212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48D9406-5246-C015-B239-BC33372FEE8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37840" y="2375960"/>
                  <a:ext cx="96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4E5905-B0AD-8267-743F-D48F85B1672F}"/>
                    </a:ext>
                  </a:extLst>
                </p14:cNvPr>
                <p14:cNvContentPartPr/>
                <p14:nvPr/>
              </p14:nvContentPartPr>
              <p14:xfrm>
                <a:off x="1220200" y="2406200"/>
                <a:ext cx="161640" cy="139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4E5905-B0AD-8267-743F-D48F85B167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11200" y="2397200"/>
                  <a:ext cx="179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E6BD16-0F62-9029-FC7D-5CC6D8319869}"/>
                    </a:ext>
                  </a:extLst>
                </p14:cNvPr>
                <p14:cNvContentPartPr/>
                <p14:nvPr/>
              </p14:nvContentPartPr>
              <p14:xfrm>
                <a:off x="1606120" y="2225840"/>
                <a:ext cx="171720" cy="245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E6BD16-0F62-9029-FC7D-5CC6D83198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97120" y="2216840"/>
                  <a:ext cx="189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91570B-F75A-1F77-0D74-110D9F5BB538}"/>
                    </a:ext>
                  </a:extLst>
                </p14:cNvPr>
                <p14:cNvContentPartPr/>
                <p14:nvPr/>
              </p14:nvContentPartPr>
              <p14:xfrm>
                <a:off x="1816360" y="2233760"/>
                <a:ext cx="209520" cy="113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91570B-F75A-1F77-0D74-110D9F5BB5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07720" y="2224760"/>
                  <a:ext cx="227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E02283-D33E-38AE-DEA6-9C959086DFF8}"/>
                    </a:ext>
                  </a:extLst>
                </p14:cNvPr>
                <p14:cNvContentPartPr/>
                <p14:nvPr/>
              </p14:nvContentPartPr>
              <p14:xfrm>
                <a:off x="871000" y="3094880"/>
                <a:ext cx="340560" cy="243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E02283-D33E-38AE-DEA6-9C959086DFF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2360" y="3085880"/>
                  <a:ext cx="358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74BDF5-D238-5822-3B9A-CE647C46AD80}"/>
                    </a:ext>
                  </a:extLst>
                </p14:cNvPr>
                <p14:cNvContentPartPr/>
                <p14:nvPr/>
              </p14:nvContentPartPr>
              <p14:xfrm>
                <a:off x="1066840" y="2995160"/>
                <a:ext cx="35640" cy="15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74BDF5-D238-5822-3B9A-CE647C46AD8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7840" y="2986160"/>
                  <a:ext cx="532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C2D8931-D44C-0440-F9AF-C2D7FEC2A4D8}"/>
                    </a:ext>
                  </a:extLst>
                </p14:cNvPr>
                <p14:cNvContentPartPr/>
                <p14:nvPr/>
              </p14:nvContentPartPr>
              <p14:xfrm>
                <a:off x="1246480" y="3002720"/>
                <a:ext cx="219600" cy="527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C2D8931-D44C-0440-F9AF-C2D7FEC2A4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237480" y="2994080"/>
                  <a:ext cx="23724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231D88-EE27-86B0-1339-46C61129D3FF}"/>
                    </a:ext>
                  </a:extLst>
                </p14:cNvPr>
                <p14:cNvContentPartPr/>
                <p14:nvPr/>
              </p14:nvContentPartPr>
              <p14:xfrm>
                <a:off x="1445200" y="2906600"/>
                <a:ext cx="384840" cy="264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231D88-EE27-86B0-1339-46C61129D3F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36560" y="2897600"/>
                  <a:ext cx="402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4FEB076-E042-6745-EA2B-B1AF7AC2FCDF}"/>
                    </a:ext>
                  </a:extLst>
                </p14:cNvPr>
                <p14:cNvContentPartPr/>
                <p14:nvPr/>
              </p14:nvContentPartPr>
              <p14:xfrm>
                <a:off x="1764520" y="2688440"/>
                <a:ext cx="214200" cy="504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4FEB076-E042-6745-EA2B-B1AF7AC2FC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55880" y="2679800"/>
                  <a:ext cx="23184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4708FD-011C-A7B8-2E40-0B085BA8295E}"/>
                    </a:ext>
                  </a:extLst>
                </p14:cNvPr>
                <p14:cNvContentPartPr/>
                <p14:nvPr/>
              </p14:nvContentPartPr>
              <p14:xfrm>
                <a:off x="1801960" y="2811200"/>
                <a:ext cx="157320" cy="198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4708FD-011C-A7B8-2E40-0B085BA829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93320" y="2802200"/>
                  <a:ext cx="174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9C51306-F8B1-59F1-86CA-E47C60103A00}"/>
                    </a:ext>
                  </a:extLst>
                </p14:cNvPr>
                <p14:cNvContentPartPr/>
                <p14:nvPr/>
              </p14:nvContentPartPr>
              <p14:xfrm>
                <a:off x="1976560" y="2669720"/>
                <a:ext cx="404640" cy="253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9C51306-F8B1-59F1-86CA-E47C60103A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67560" y="2660720"/>
                  <a:ext cx="422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34C4B0-2B64-9ED6-F7A3-26B34FA36BB2}"/>
                    </a:ext>
                  </a:extLst>
                </p14:cNvPr>
                <p14:cNvContentPartPr/>
                <p14:nvPr/>
              </p14:nvContentPartPr>
              <p14:xfrm>
                <a:off x="2492080" y="2430680"/>
                <a:ext cx="201600" cy="253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34C4B0-2B64-9ED6-F7A3-26B34FA36BB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83080" y="2422040"/>
                  <a:ext cx="219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4A28EF-8176-0690-542E-C8BE232D706A}"/>
                    </a:ext>
                  </a:extLst>
                </p14:cNvPr>
                <p14:cNvContentPartPr/>
                <p14:nvPr/>
              </p14:nvContentPartPr>
              <p14:xfrm>
                <a:off x="2593240" y="2435360"/>
                <a:ext cx="212040" cy="104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4A28EF-8176-0690-542E-C8BE232D70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584600" y="2426360"/>
                  <a:ext cx="2296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4720836-114A-9354-E4C4-559AA342184C}"/>
                    </a:ext>
                  </a:extLst>
                </p14:cNvPr>
                <p14:cNvContentPartPr/>
                <p14:nvPr/>
              </p14:nvContentPartPr>
              <p14:xfrm>
                <a:off x="2662360" y="2338880"/>
                <a:ext cx="30240" cy="6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4720836-114A-9354-E4C4-559AA34218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53720" y="2330240"/>
                  <a:ext cx="478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37A5BAB-2802-1377-719C-55078B1BBCA6}"/>
                    </a:ext>
                  </a:extLst>
                </p14:cNvPr>
                <p14:cNvContentPartPr/>
                <p14:nvPr/>
              </p14:nvContentPartPr>
              <p14:xfrm>
                <a:off x="2867560" y="2347520"/>
                <a:ext cx="121320" cy="135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7A5BAB-2802-1377-719C-55078B1BBCA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58920" y="2338880"/>
                  <a:ext cx="138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CADAA42-59C8-D245-95CD-619517893724}"/>
                    </a:ext>
                  </a:extLst>
                </p14:cNvPr>
                <p14:cNvContentPartPr/>
                <p14:nvPr/>
              </p14:nvContentPartPr>
              <p14:xfrm>
                <a:off x="2982400" y="2304320"/>
                <a:ext cx="178920" cy="116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CADAA42-59C8-D245-95CD-61951789372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73760" y="2295680"/>
                  <a:ext cx="196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EFB7B50-C8F8-E379-A051-26F471682138}"/>
                    </a:ext>
                  </a:extLst>
                </p14:cNvPr>
                <p14:cNvContentPartPr/>
                <p14:nvPr/>
              </p14:nvContentPartPr>
              <p14:xfrm>
                <a:off x="1456360" y="2235920"/>
                <a:ext cx="192960" cy="483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EFB7B50-C8F8-E379-A051-26F47168213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47720" y="2226920"/>
                  <a:ext cx="2106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861740-D0A2-ADC9-C9DD-EE1937C7FBB4}"/>
                    </a:ext>
                  </a:extLst>
                </p14:cNvPr>
                <p14:cNvContentPartPr/>
                <p14:nvPr/>
              </p14:nvContentPartPr>
              <p14:xfrm>
                <a:off x="1438000" y="1911200"/>
                <a:ext cx="249840" cy="207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861740-D0A2-ADC9-C9DD-EE1937C7FB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29360" y="1902560"/>
                  <a:ext cx="267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FCAD320-FE41-1915-8452-6C7BC2346F17}"/>
                    </a:ext>
                  </a:extLst>
                </p14:cNvPr>
                <p14:cNvContentPartPr/>
                <p14:nvPr/>
              </p14:nvContentPartPr>
              <p14:xfrm>
                <a:off x="1689280" y="1801040"/>
                <a:ext cx="94320" cy="178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FCAD320-FE41-1915-8452-6C7BC2346F1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80280" y="1792040"/>
                  <a:ext cx="1119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D74DD87-1780-2D80-2EFB-4AD70C8C6890}"/>
                    </a:ext>
                  </a:extLst>
                </p14:cNvPr>
                <p14:cNvContentPartPr/>
                <p14:nvPr/>
              </p14:nvContentPartPr>
              <p14:xfrm>
                <a:off x="1826440" y="1744880"/>
                <a:ext cx="170280" cy="196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D74DD87-1780-2D80-2EFB-4AD70C8C689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17440" y="1736240"/>
                  <a:ext cx="187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64B1EF3-6F34-5F1F-3F1A-EC5ECA81FDF0}"/>
                    </a:ext>
                  </a:extLst>
                </p14:cNvPr>
                <p14:cNvContentPartPr/>
                <p14:nvPr/>
              </p14:nvContentPartPr>
              <p14:xfrm>
                <a:off x="1996360" y="1692320"/>
                <a:ext cx="129960" cy="182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64B1EF3-6F34-5F1F-3F1A-EC5ECA81FD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87360" y="1683680"/>
                  <a:ext cx="1476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910A386-E2F6-8287-BB44-330681B058A3}"/>
                    </a:ext>
                  </a:extLst>
                </p14:cNvPr>
                <p14:cNvContentPartPr/>
                <p14:nvPr/>
              </p14:nvContentPartPr>
              <p14:xfrm>
                <a:off x="2133520" y="1608080"/>
                <a:ext cx="158040" cy="216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910A386-E2F6-8287-BB44-330681B058A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124880" y="1599440"/>
                  <a:ext cx="175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2ED51A-138F-1767-5DC9-3A707FBABDC3}"/>
                    </a:ext>
                  </a:extLst>
                </p14:cNvPr>
                <p14:cNvContentPartPr/>
                <p14:nvPr/>
              </p14:nvContentPartPr>
              <p14:xfrm>
                <a:off x="2228560" y="1536440"/>
                <a:ext cx="195840" cy="203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2ED51A-138F-1767-5DC9-3A707FBABDC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219560" y="1527440"/>
                  <a:ext cx="213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9DA488A-392C-46A6-843B-B10FCD4351FA}"/>
                    </a:ext>
                  </a:extLst>
                </p14:cNvPr>
                <p14:cNvContentPartPr/>
                <p14:nvPr/>
              </p14:nvContentPartPr>
              <p14:xfrm>
                <a:off x="2445640" y="1495760"/>
                <a:ext cx="167760" cy="164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9DA488A-392C-46A6-843B-B10FCD4351F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37000" y="1486760"/>
                  <a:ext cx="185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8FE2657-3CCF-36C2-07CE-C04F1391D5A2}"/>
                    </a:ext>
                  </a:extLst>
                </p14:cNvPr>
                <p14:cNvContentPartPr/>
                <p14:nvPr/>
              </p14:nvContentPartPr>
              <p14:xfrm>
                <a:off x="2614480" y="1419440"/>
                <a:ext cx="78840" cy="123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8FE2657-3CCF-36C2-07CE-C04F1391D5A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605840" y="1410440"/>
                  <a:ext cx="96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DCDA78-B2A5-F2C8-317B-476CA65CC594}"/>
                    </a:ext>
                  </a:extLst>
                </p14:cNvPr>
                <p14:cNvContentPartPr/>
                <p14:nvPr/>
              </p14:nvContentPartPr>
              <p14:xfrm>
                <a:off x="2714200" y="1455080"/>
                <a:ext cx="73800" cy="403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DCDA78-B2A5-F2C8-317B-476CA65CC5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05200" y="1446440"/>
                  <a:ext cx="91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211201D-CE0B-274F-24AC-75B727E32733}"/>
                    </a:ext>
                  </a:extLst>
                </p14:cNvPr>
                <p14:cNvContentPartPr/>
                <p14:nvPr/>
              </p14:nvContentPartPr>
              <p14:xfrm>
                <a:off x="2588560" y="1311800"/>
                <a:ext cx="11520" cy="19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211201D-CE0B-274F-24AC-75B727E3273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79920" y="1302800"/>
                  <a:ext cx="29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62E7523-1080-D3B5-5C06-388353B4F542}"/>
                    </a:ext>
                  </a:extLst>
                </p14:cNvPr>
                <p14:cNvContentPartPr/>
                <p14:nvPr/>
              </p14:nvContentPartPr>
              <p14:xfrm>
                <a:off x="2764600" y="1355720"/>
                <a:ext cx="316080" cy="273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62E7523-1080-D3B5-5C06-388353B4F54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755960" y="1346720"/>
                  <a:ext cx="333720" cy="29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6159B52E-C74B-17A4-E956-76E87C760422}"/>
                  </a:ext>
                </a:extLst>
              </p14:cNvPr>
              <p14:cNvContentPartPr/>
              <p14:nvPr/>
            </p14:nvContentPartPr>
            <p14:xfrm>
              <a:off x="1915360" y="3444800"/>
              <a:ext cx="335520" cy="892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6159B52E-C74B-17A4-E956-76E87C76042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906360" y="3436160"/>
                <a:ext cx="353160" cy="9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885F30F2-FCFA-710B-A509-63024ECDA3F3}"/>
              </a:ext>
            </a:extLst>
          </p:cNvPr>
          <p:cNvGrpSpPr/>
          <p:nvPr/>
        </p:nvGrpSpPr>
        <p:grpSpPr>
          <a:xfrm>
            <a:off x="2498200" y="3387560"/>
            <a:ext cx="762840" cy="817200"/>
            <a:chOff x="2498200" y="3387560"/>
            <a:chExt cx="762840" cy="81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9D7CDA2-6751-069A-4DA7-31DB7D0795FE}"/>
                    </a:ext>
                  </a:extLst>
                </p14:cNvPr>
                <p14:cNvContentPartPr/>
                <p14:nvPr/>
              </p14:nvContentPartPr>
              <p14:xfrm>
                <a:off x="2498200" y="3648920"/>
                <a:ext cx="360720" cy="342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9D7CDA2-6751-069A-4DA7-31DB7D0795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89200" y="3640280"/>
                  <a:ext cx="3783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0C6D95C-93E4-537A-1F2C-10F976ED7694}"/>
                    </a:ext>
                  </a:extLst>
                </p14:cNvPr>
                <p14:cNvContentPartPr/>
                <p14:nvPr/>
              </p14:nvContentPartPr>
              <p14:xfrm>
                <a:off x="2683240" y="3498440"/>
                <a:ext cx="47160" cy="7063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0C6D95C-93E4-537A-1F2C-10F976ED769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74600" y="3489440"/>
                  <a:ext cx="6480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145FCC6-F3CC-EF44-D1FB-5DD19E1C6D20}"/>
                    </a:ext>
                  </a:extLst>
                </p14:cNvPr>
                <p14:cNvContentPartPr/>
                <p14:nvPr/>
              </p14:nvContentPartPr>
              <p14:xfrm>
                <a:off x="3057280" y="3387560"/>
                <a:ext cx="119880" cy="2689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145FCC6-F3CC-EF44-D1FB-5DD19E1C6D2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48640" y="3378560"/>
                  <a:ext cx="1375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83F5F28-4557-4D51-0CC1-03040CD417B3}"/>
                    </a:ext>
                  </a:extLst>
                </p14:cNvPr>
                <p14:cNvContentPartPr/>
                <p14:nvPr/>
              </p14:nvContentPartPr>
              <p14:xfrm>
                <a:off x="3045400" y="3439400"/>
                <a:ext cx="114840" cy="190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83F5F28-4557-4D51-0CC1-03040CD417B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36760" y="3430400"/>
                  <a:ext cx="132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E7829D8-6783-5821-948C-7011E25C23E0}"/>
                    </a:ext>
                  </a:extLst>
                </p14:cNvPr>
                <p14:cNvContentPartPr/>
                <p14:nvPr/>
              </p14:nvContentPartPr>
              <p14:xfrm>
                <a:off x="3040720" y="3464600"/>
                <a:ext cx="220320" cy="143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E7829D8-6783-5821-948C-7011E25C23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32080" y="3455600"/>
                  <a:ext cx="2379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568EC1E-7108-4D55-E878-0253B24D2155}"/>
              </a:ext>
            </a:extLst>
          </p:cNvPr>
          <p:cNvGrpSpPr/>
          <p:nvPr/>
        </p:nvGrpSpPr>
        <p:grpSpPr>
          <a:xfrm>
            <a:off x="3586120" y="3540920"/>
            <a:ext cx="267840" cy="461880"/>
            <a:chOff x="3586120" y="3540920"/>
            <a:chExt cx="26784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71450B1-B7C7-3C8C-14A1-5FFAC78C31D4}"/>
                    </a:ext>
                  </a:extLst>
                </p14:cNvPr>
                <p14:cNvContentPartPr/>
                <p14:nvPr/>
              </p14:nvContentPartPr>
              <p14:xfrm>
                <a:off x="3586120" y="3540920"/>
                <a:ext cx="42840" cy="461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71450B1-B7C7-3C8C-14A1-5FFAC78C31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77120" y="3532280"/>
                  <a:ext cx="6048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E4B86B-A54F-1557-B8E3-B6B8D264BEB7}"/>
                    </a:ext>
                  </a:extLst>
                </p14:cNvPr>
                <p14:cNvContentPartPr/>
                <p14:nvPr/>
              </p14:nvContentPartPr>
              <p14:xfrm>
                <a:off x="3610600" y="3695720"/>
                <a:ext cx="218880" cy="70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E4B86B-A54F-1557-B8E3-B6B8D264BEB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01960" y="3686720"/>
                  <a:ext cx="236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E623507-AD7F-F5D1-B26E-60C5AAB80CB9}"/>
                    </a:ext>
                  </a:extLst>
                </p14:cNvPr>
                <p14:cNvContentPartPr/>
                <p14:nvPr/>
              </p14:nvContentPartPr>
              <p14:xfrm>
                <a:off x="3778720" y="3609320"/>
                <a:ext cx="75240" cy="378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E623507-AD7F-F5D1-B26E-60C5AAB80CB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769720" y="3600320"/>
                  <a:ext cx="92880" cy="39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2F48D5D-A3C3-7DE7-8E9A-7A071A6456DE}"/>
                  </a:ext>
                </a:extLst>
              </p14:cNvPr>
              <p14:cNvContentPartPr/>
              <p14:nvPr/>
            </p14:nvContentPartPr>
            <p14:xfrm>
              <a:off x="3547600" y="3198920"/>
              <a:ext cx="187560" cy="154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2F48D5D-A3C3-7DE7-8E9A-7A071A6456D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538960" y="3190280"/>
                <a:ext cx="20520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11D26D8-B27D-D69E-3DD9-75524AB48DC4}"/>
              </a:ext>
            </a:extLst>
          </p:cNvPr>
          <p:cNvGrpSpPr/>
          <p:nvPr/>
        </p:nvGrpSpPr>
        <p:grpSpPr>
          <a:xfrm>
            <a:off x="4135480" y="3420680"/>
            <a:ext cx="265320" cy="644400"/>
            <a:chOff x="4135480" y="3420680"/>
            <a:chExt cx="265320" cy="64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447CE5B-4BF5-4C41-0545-2AF538B82BF4}"/>
                    </a:ext>
                  </a:extLst>
                </p14:cNvPr>
                <p14:cNvContentPartPr/>
                <p14:nvPr/>
              </p14:nvContentPartPr>
              <p14:xfrm>
                <a:off x="4135480" y="3562160"/>
                <a:ext cx="265320" cy="310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447CE5B-4BF5-4C41-0545-2AF538B82B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126480" y="3553520"/>
                  <a:ext cx="2829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654F1D5-3731-40A8-B9CE-92F4509F4188}"/>
                    </a:ext>
                  </a:extLst>
                </p14:cNvPr>
                <p14:cNvContentPartPr/>
                <p14:nvPr/>
              </p14:nvContentPartPr>
              <p14:xfrm>
                <a:off x="4233400" y="3420680"/>
                <a:ext cx="109080" cy="644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654F1D5-3731-40A8-B9CE-92F4509F418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24760" y="3411680"/>
                  <a:ext cx="126720" cy="66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7949890-F021-A0B3-7A59-551E74F911C5}"/>
              </a:ext>
            </a:extLst>
          </p:cNvPr>
          <p:cNvGrpSpPr/>
          <p:nvPr/>
        </p:nvGrpSpPr>
        <p:grpSpPr>
          <a:xfrm>
            <a:off x="4818400" y="3324920"/>
            <a:ext cx="677520" cy="525960"/>
            <a:chOff x="4818400" y="3324920"/>
            <a:chExt cx="677520" cy="52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6C27AE-E5CE-6B9C-DE5A-9742C60ADB90}"/>
                    </a:ext>
                  </a:extLst>
                </p14:cNvPr>
                <p14:cNvContentPartPr/>
                <p14:nvPr/>
              </p14:nvContentPartPr>
              <p14:xfrm>
                <a:off x="4818400" y="3324920"/>
                <a:ext cx="239040" cy="525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86C27AE-E5CE-6B9C-DE5A-9742C60ADB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809400" y="3316280"/>
                  <a:ext cx="2566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B11090-BE02-D774-9179-1519F401B782}"/>
                    </a:ext>
                  </a:extLst>
                </p14:cNvPr>
                <p14:cNvContentPartPr/>
                <p14:nvPr/>
              </p14:nvContentPartPr>
              <p14:xfrm>
                <a:off x="5111800" y="3537680"/>
                <a:ext cx="384120" cy="258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B11090-BE02-D774-9179-1519F401B78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03160" y="3528680"/>
                  <a:ext cx="40176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BE24DF8-759D-0828-B2AA-69FFECAE6DCD}"/>
              </a:ext>
            </a:extLst>
          </p:cNvPr>
          <p:cNvGrpSpPr/>
          <p:nvPr/>
        </p:nvGrpSpPr>
        <p:grpSpPr>
          <a:xfrm>
            <a:off x="5308000" y="4382240"/>
            <a:ext cx="322560" cy="402120"/>
            <a:chOff x="5308000" y="4382240"/>
            <a:chExt cx="32256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7978E2D-2990-3801-4A8B-F5D596FCB993}"/>
                    </a:ext>
                  </a:extLst>
                </p14:cNvPr>
                <p14:cNvContentPartPr/>
                <p14:nvPr/>
              </p14:nvContentPartPr>
              <p14:xfrm>
                <a:off x="5429320" y="4382240"/>
                <a:ext cx="44280" cy="402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7978E2D-2990-3801-4A8B-F5D596FCB99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20680" y="4373240"/>
                  <a:ext cx="619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F16C8CD-80E3-C07E-F4D7-B16F397D29F2}"/>
                    </a:ext>
                  </a:extLst>
                </p14:cNvPr>
                <p14:cNvContentPartPr/>
                <p14:nvPr/>
              </p14:nvContentPartPr>
              <p14:xfrm>
                <a:off x="5308000" y="4551440"/>
                <a:ext cx="322560" cy="81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F16C8CD-80E3-C07E-F4D7-B16F397D29F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99000" y="4542800"/>
                  <a:ext cx="340200" cy="9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FED7EE5-B692-EB8F-10DA-6FC3FA89EA93}"/>
                  </a:ext>
                </a:extLst>
              </p14:cNvPr>
              <p14:cNvContentPartPr/>
              <p14:nvPr/>
            </p14:nvContentPartPr>
            <p14:xfrm>
              <a:off x="2884120" y="4266320"/>
              <a:ext cx="439200" cy="119448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FED7EE5-B692-EB8F-10DA-6FC3FA89EA9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875480" y="4257680"/>
                <a:ext cx="456840" cy="121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3EAF2E2-67DF-AA33-0D80-77F42E0C5283}"/>
              </a:ext>
            </a:extLst>
          </p:cNvPr>
          <p:cNvGrpSpPr/>
          <p:nvPr/>
        </p:nvGrpSpPr>
        <p:grpSpPr>
          <a:xfrm>
            <a:off x="6056080" y="3843680"/>
            <a:ext cx="1922040" cy="1329480"/>
            <a:chOff x="6056080" y="3843680"/>
            <a:chExt cx="1922040" cy="132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567ADBE-436F-E682-2A21-ECB2A1FC61EE}"/>
                    </a:ext>
                  </a:extLst>
                </p14:cNvPr>
                <p14:cNvContentPartPr/>
                <p14:nvPr/>
              </p14:nvContentPartPr>
              <p14:xfrm>
                <a:off x="6056080" y="4347680"/>
                <a:ext cx="163080" cy="358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567ADBE-436F-E682-2A21-ECB2A1FC61E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47080" y="4339040"/>
                  <a:ext cx="180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AD7F7B6-8F8F-BEFD-C5E3-341637910C65}"/>
                    </a:ext>
                  </a:extLst>
                </p14:cNvPr>
                <p14:cNvContentPartPr/>
                <p14:nvPr/>
              </p14:nvContentPartPr>
              <p14:xfrm>
                <a:off x="6178840" y="4517960"/>
                <a:ext cx="246960" cy="265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AD7F7B6-8F8F-BEFD-C5E3-341637910C6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170200" y="4508960"/>
                  <a:ext cx="264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B8E0476-C12C-C388-FBE5-F5F5CA92E9E1}"/>
                    </a:ext>
                  </a:extLst>
                </p14:cNvPr>
                <p14:cNvContentPartPr/>
                <p14:nvPr/>
              </p14:nvContentPartPr>
              <p14:xfrm>
                <a:off x="6488440" y="4125920"/>
                <a:ext cx="53640" cy="210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B8E0476-C12C-C388-FBE5-F5F5CA92E9E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79800" y="4116920"/>
                  <a:ext cx="71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1C7DDE3-9609-45A5-D55E-F1D351F8569A}"/>
                    </a:ext>
                  </a:extLst>
                </p14:cNvPr>
                <p14:cNvContentPartPr/>
                <p14:nvPr/>
              </p14:nvContentPartPr>
              <p14:xfrm>
                <a:off x="6380800" y="4177760"/>
                <a:ext cx="153000" cy="115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1C7DDE3-9609-45A5-D55E-F1D351F8569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72160" y="4168760"/>
                  <a:ext cx="170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F1F85F4-1D5D-E71B-5D53-F6DF3A76E498}"/>
                    </a:ext>
                  </a:extLst>
                </p14:cNvPr>
                <p14:cNvContentPartPr/>
                <p14:nvPr/>
              </p14:nvContentPartPr>
              <p14:xfrm>
                <a:off x="6401680" y="4251920"/>
                <a:ext cx="243360" cy="554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F1F85F4-1D5D-E71B-5D53-F6DF3A76E49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92680" y="4243280"/>
                  <a:ext cx="261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1B043CC-4AFC-20A8-3752-D05A3148A2D0}"/>
                    </a:ext>
                  </a:extLst>
                </p14:cNvPr>
                <p14:cNvContentPartPr/>
                <p14:nvPr/>
              </p14:nvContentPartPr>
              <p14:xfrm>
                <a:off x="6791560" y="4228880"/>
                <a:ext cx="293760" cy="2923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1B043CC-4AFC-20A8-3752-D05A3148A2D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82560" y="4219880"/>
                  <a:ext cx="311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222349C-4FED-978D-ECB7-58C3C3A6229E}"/>
                    </a:ext>
                  </a:extLst>
                </p14:cNvPr>
                <p14:cNvContentPartPr/>
                <p14:nvPr/>
              </p14:nvContentPartPr>
              <p14:xfrm>
                <a:off x="6978760" y="4269920"/>
                <a:ext cx="21960" cy="360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222349C-4FED-978D-ECB7-58C3C3A6229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970120" y="4260920"/>
                  <a:ext cx="39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439806A-2AB4-A396-88E4-6F508353B4A8}"/>
                    </a:ext>
                  </a:extLst>
                </p14:cNvPr>
                <p14:cNvContentPartPr/>
                <p14:nvPr/>
              </p14:nvContentPartPr>
              <p14:xfrm>
                <a:off x="7108000" y="4524800"/>
                <a:ext cx="182160" cy="2347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439806A-2AB4-A396-88E4-6F508353B4A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099360" y="4516160"/>
                  <a:ext cx="199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AD2084A-36A8-B78D-0777-987821FBFB19}"/>
                    </a:ext>
                  </a:extLst>
                </p14:cNvPr>
                <p14:cNvContentPartPr/>
                <p14:nvPr/>
              </p14:nvContentPartPr>
              <p14:xfrm>
                <a:off x="7224280" y="4039520"/>
                <a:ext cx="85320" cy="228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AD2084A-36A8-B78D-0777-987821FBFB1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215280" y="4030520"/>
                  <a:ext cx="1029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7BE0FD0-7679-7900-3557-B732A231F001}"/>
                    </a:ext>
                  </a:extLst>
                </p14:cNvPr>
                <p14:cNvContentPartPr/>
                <p14:nvPr/>
              </p14:nvContentPartPr>
              <p14:xfrm>
                <a:off x="7222120" y="4092440"/>
                <a:ext cx="94320" cy="123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7BE0FD0-7679-7900-3557-B732A231F00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13120" y="4083800"/>
                  <a:ext cx="111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F3781D-F6E4-2ABF-E42D-E5F041E3A930}"/>
                    </a:ext>
                  </a:extLst>
                </p14:cNvPr>
                <p14:cNvContentPartPr/>
                <p14:nvPr/>
              </p14:nvContentPartPr>
              <p14:xfrm>
                <a:off x="7117360" y="4156880"/>
                <a:ext cx="211680" cy="34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F3781D-F6E4-2ABF-E42D-E5F041E3A93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108360" y="4148240"/>
                  <a:ext cx="229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C16F501-8A61-485A-6F07-4BCB28F4C0CE}"/>
                    </a:ext>
                  </a:extLst>
                </p14:cNvPr>
                <p14:cNvContentPartPr/>
                <p14:nvPr/>
              </p14:nvContentPartPr>
              <p14:xfrm>
                <a:off x="7691200" y="4155800"/>
                <a:ext cx="10080" cy="358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C16F501-8A61-485A-6F07-4BCB28F4C0C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682200" y="4147160"/>
                  <a:ext cx="27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BD77D59-CF72-13A6-6C76-CB0E4986721F}"/>
                    </a:ext>
                  </a:extLst>
                </p14:cNvPr>
                <p14:cNvContentPartPr/>
                <p14:nvPr/>
              </p14:nvContentPartPr>
              <p14:xfrm>
                <a:off x="7726120" y="4232120"/>
                <a:ext cx="184320" cy="120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BD77D59-CF72-13A6-6C76-CB0E4986721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717480" y="4223120"/>
                  <a:ext cx="201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3E29CFA-AF2C-BE85-3470-9A828E88D942}"/>
                    </a:ext>
                  </a:extLst>
                </p14:cNvPr>
                <p14:cNvContentPartPr/>
                <p14:nvPr/>
              </p14:nvContentPartPr>
              <p14:xfrm>
                <a:off x="7954000" y="4165160"/>
                <a:ext cx="24120" cy="410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3E29CFA-AF2C-BE85-3470-9A828E88D94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945360" y="4156160"/>
                  <a:ext cx="417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F466105-E5AA-37B3-183C-D53A8CC3A45B}"/>
                    </a:ext>
                  </a:extLst>
                </p14:cNvPr>
                <p14:cNvContentPartPr/>
                <p14:nvPr/>
              </p14:nvContentPartPr>
              <p14:xfrm>
                <a:off x="7792720" y="3843680"/>
                <a:ext cx="182880" cy="189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F466105-E5AA-37B3-183C-D53A8CC3A45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783720" y="3835040"/>
                  <a:ext cx="200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6A6127A-1F5B-DA4F-0357-5CBA4632AC47}"/>
                    </a:ext>
                  </a:extLst>
                </p14:cNvPr>
                <p14:cNvContentPartPr/>
                <p14:nvPr/>
              </p14:nvContentPartPr>
              <p14:xfrm>
                <a:off x="7258120" y="3850160"/>
                <a:ext cx="265320" cy="1323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6A6127A-1F5B-DA4F-0357-5CBA4632AC4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49120" y="3841520"/>
                  <a:ext cx="282960" cy="134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75EB675C-EE66-843E-8B02-224B887B1EB9}"/>
              </a:ext>
            </a:extLst>
          </p:cNvPr>
          <p:cNvGrpSpPr/>
          <p:nvPr/>
        </p:nvGrpSpPr>
        <p:grpSpPr>
          <a:xfrm>
            <a:off x="3428800" y="4188200"/>
            <a:ext cx="1649520" cy="1045080"/>
            <a:chOff x="3428800" y="4188200"/>
            <a:chExt cx="1649520" cy="10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CB66ADD-BAA3-6EC0-F59A-07DF4D8EE781}"/>
                    </a:ext>
                  </a:extLst>
                </p14:cNvPr>
                <p14:cNvContentPartPr/>
                <p14:nvPr/>
              </p14:nvContentPartPr>
              <p14:xfrm>
                <a:off x="3489640" y="4470800"/>
                <a:ext cx="251640" cy="442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CB66ADD-BAA3-6EC0-F59A-07DF4D8EE78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80640" y="4461800"/>
                  <a:ext cx="2692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1438A2F-7C9F-8C45-94A7-30C8A16CE84E}"/>
                    </a:ext>
                  </a:extLst>
                </p14:cNvPr>
                <p14:cNvContentPartPr/>
                <p14:nvPr/>
              </p14:nvContentPartPr>
              <p14:xfrm>
                <a:off x="3820480" y="4793000"/>
                <a:ext cx="35640" cy="318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1438A2F-7C9F-8C45-94A7-30C8A16CE84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811480" y="4784360"/>
                  <a:ext cx="532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FF6DB5D-E1ED-0507-9D34-9964DC5A9465}"/>
                    </a:ext>
                  </a:extLst>
                </p14:cNvPr>
                <p14:cNvContentPartPr/>
                <p14:nvPr/>
              </p14:nvContentPartPr>
              <p14:xfrm>
                <a:off x="3978520" y="4266680"/>
                <a:ext cx="75960" cy="313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FF6DB5D-E1ED-0507-9D34-9964DC5A946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69520" y="4258040"/>
                  <a:ext cx="936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523064B-28F2-C2EF-7684-F219DE7C4DFE}"/>
                    </a:ext>
                  </a:extLst>
                </p14:cNvPr>
                <p14:cNvContentPartPr/>
                <p14:nvPr/>
              </p14:nvContentPartPr>
              <p14:xfrm>
                <a:off x="3989320" y="4356320"/>
                <a:ext cx="88920" cy="183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523064B-28F2-C2EF-7684-F219DE7C4D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80320" y="4347320"/>
                  <a:ext cx="1065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5842C49-3158-9A19-7776-6F9973EB9808}"/>
                    </a:ext>
                  </a:extLst>
                </p14:cNvPr>
                <p14:cNvContentPartPr/>
                <p14:nvPr/>
              </p14:nvContentPartPr>
              <p14:xfrm>
                <a:off x="3961960" y="4358120"/>
                <a:ext cx="163800" cy="75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5842C49-3158-9A19-7776-6F9973EB980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952960" y="4349480"/>
                  <a:ext cx="181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98A535E-DB6D-D3D8-53D7-0FB7D122169C}"/>
                    </a:ext>
                  </a:extLst>
                </p14:cNvPr>
                <p14:cNvContentPartPr/>
                <p14:nvPr/>
              </p14:nvContentPartPr>
              <p14:xfrm>
                <a:off x="4337080" y="4339040"/>
                <a:ext cx="307440" cy="337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98A535E-DB6D-D3D8-53D7-0FB7D122169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28080" y="4330040"/>
                  <a:ext cx="325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CC85640-E9CB-EAE7-E659-4A9010F0A277}"/>
                    </a:ext>
                  </a:extLst>
                </p14:cNvPr>
                <p14:cNvContentPartPr/>
                <p14:nvPr/>
              </p14:nvContentPartPr>
              <p14:xfrm>
                <a:off x="4496920" y="4446680"/>
                <a:ext cx="24120" cy="457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CC85640-E9CB-EAE7-E659-4A9010F0A27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87920" y="4437680"/>
                  <a:ext cx="417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81C4081-D78B-D0FA-086F-4BDCA983D016}"/>
                    </a:ext>
                  </a:extLst>
                </p14:cNvPr>
                <p14:cNvContentPartPr/>
                <p14:nvPr/>
              </p14:nvContentPartPr>
              <p14:xfrm>
                <a:off x="4657120" y="4814960"/>
                <a:ext cx="15120" cy="201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81C4081-D78B-D0FA-086F-4BDCA983D01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48120" y="4806320"/>
                  <a:ext cx="327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F1A845D-FC73-CFEE-F74B-737A4F6218B5}"/>
                    </a:ext>
                  </a:extLst>
                </p14:cNvPr>
                <p14:cNvContentPartPr/>
                <p14:nvPr/>
              </p14:nvContentPartPr>
              <p14:xfrm>
                <a:off x="4875640" y="4188200"/>
                <a:ext cx="78480" cy="2649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F1A845D-FC73-CFEE-F74B-737A4F6218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67000" y="4179560"/>
                  <a:ext cx="96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DC48A0-A58E-8C5A-7086-7C0DD3A40B47}"/>
                    </a:ext>
                  </a:extLst>
                </p14:cNvPr>
                <p14:cNvContentPartPr/>
                <p14:nvPr/>
              </p14:nvContentPartPr>
              <p14:xfrm>
                <a:off x="4874920" y="4220240"/>
                <a:ext cx="87480" cy="233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DC48A0-A58E-8C5A-7086-7C0DD3A40B4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865920" y="4211240"/>
                  <a:ext cx="105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86A3C14-B6CA-7DDD-6E50-E08D1C0EBFC9}"/>
                    </a:ext>
                  </a:extLst>
                </p14:cNvPr>
                <p14:cNvContentPartPr/>
                <p14:nvPr/>
              </p14:nvContentPartPr>
              <p14:xfrm>
                <a:off x="4818400" y="4303760"/>
                <a:ext cx="259920" cy="72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86A3C14-B6CA-7DDD-6E50-E08D1C0EBFC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09760" y="4295120"/>
                  <a:ext cx="277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276AAAA-119D-A767-8C56-3DE50038650B}"/>
                    </a:ext>
                  </a:extLst>
                </p14:cNvPr>
                <p14:cNvContentPartPr/>
                <p14:nvPr/>
              </p14:nvContentPartPr>
              <p14:xfrm>
                <a:off x="3428800" y="4340120"/>
                <a:ext cx="429120" cy="8931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276AAAA-119D-A767-8C56-3DE50038650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420160" y="4331480"/>
                  <a:ext cx="446760" cy="91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02CE141-BDA9-AD66-08D2-913A906904DC}"/>
              </a:ext>
            </a:extLst>
          </p:cNvPr>
          <p:cNvGrpSpPr/>
          <p:nvPr/>
        </p:nvGrpSpPr>
        <p:grpSpPr>
          <a:xfrm>
            <a:off x="8197720" y="3933680"/>
            <a:ext cx="497160" cy="806400"/>
            <a:chOff x="8197720" y="3933680"/>
            <a:chExt cx="497160" cy="80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5F4A442-9B20-2379-E3D1-640B4E29FAFE}"/>
                    </a:ext>
                  </a:extLst>
                </p14:cNvPr>
                <p14:cNvContentPartPr/>
                <p14:nvPr/>
              </p14:nvContentPartPr>
              <p14:xfrm>
                <a:off x="8197720" y="3933680"/>
                <a:ext cx="170280" cy="806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5F4A442-9B20-2379-E3D1-640B4E29FAF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189080" y="3925040"/>
                  <a:ext cx="187920" cy="82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DE12B9-E394-9383-B2B4-313E5F44948B}"/>
                    </a:ext>
                  </a:extLst>
                </p14:cNvPr>
                <p14:cNvContentPartPr/>
                <p14:nvPr/>
              </p14:nvContentPartPr>
              <p14:xfrm>
                <a:off x="8428120" y="4119800"/>
                <a:ext cx="210240" cy="298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DE12B9-E394-9383-B2B4-313E5F44948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419120" y="4111160"/>
                  <a:ext cx="22788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EDAF206-0378-A897-82F7-19C82AC231B5}"/>
                    </a:ext>
                  </a:extLst>
                </p14:cNvPr>
                <p14:cNvContentPartPr/>
                <p14:nvPr/>
              </p14:nvContentPartPr>
              <p14:xfrm>
                <a:off x="8668600" y="4281800"/>
                <a:ext cx="26280" cy="177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EDAF206-0378-A897-82F7-19C82AC231B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659600" y="4273160"/>
                  <a:ext cx="439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AA5F628-2DBC-778E-598B-C22ED4CB3E14}"/>
              </a:ext>
            </a:extLst>
          </p:cNvPr>
          <p:cNvGrpSpPr/>
          <p:nvPr/>
        </p:nvGrpSpPr>
        <p:grpSpPr>
          <a:xfrm>
            <a:off x="8899720" y="4010360"/>
            <a:ext cx="793080" cy="525600"/>
            <a:chOff x="8899720" y="4010360"/>
            <a:chExt cx="793080" cy="52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CD223D7-4B27-F9A9-5286-5CD071892453}"/>
                    </a:ext>
                  </a:extLst>
                </p14:cNvPr>
                <p14:cNvContentPartPr/>
                <p14:nvPr/>
              </p14:nvContentPartPr>
              <p14:xfrm>
                <a:off x="8899720" y="4010360"/>
                <a:ext cx="225000" cy="256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CD223D7-4B27-F9A9-5286-5CD07189245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91080" y="4001360"/>
                  <a:ext cx="2426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4C0FCA2-BF21-DF9F-7F30-18F10421CA9D}"/>
                    </a:ext>
                  </a:extLst>
                </p14:cNvPr>
                <p14:cNvContentPartPr/>
                <p14:nvPr/>
              </p14:nvContentPartPr>
              <p14:xfrm>
                <a:off x="9021760" y="4021520"/>
                <a:ext cx="66600" cy="4366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4C0FCA2-BF21-DF9F-7F30-18F10421CA9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13120" y="4012880"/>
                  <a:ext cx="842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AF8245E-29AB-7CAF-E40A-9401C7418949}"/>
                    </a:ext>
                  </a:extLst>
                </p14:cNvPr>
                <p14:cNvContentPartPr/>
                <p14:nvPr/>
              </p14:nvContentPartPr>
              <p14:xfrm>
                <a:off x="9166480" y="4421480"/>
                <a:ext cx="32040" cy="1144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AF8245E-29AB-7CAF-E40A-9401C741894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57840" y="4412480"/>
                  <a:ext cx="49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13926B1-05C4-5061-D0D2-F7C55EDDD873}"/>
                    </a:ext>
                  </a:extLst>
                </p14:cNvPr>
                <p14:cNvContentPartPr/>
                <p14:nvPr/>
              </p14:nvContentPartPr>
              <p14:xfrm>
                <a:off x="9434680" y="4148240"/>
                <a:ext cx="95760" cy="213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13926B1-05C4-5061-D0D2-F7C55EDDD87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26040" y="4139600"/>
                  <a:ext cx="113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F41AEB-F5E2-70F9-4312-2E94A8DAA433}"/>
                    </a:ext>
                  </a:extLst>
                </p14:cNvPr>
                <p14:cNvContentPartPr/>
                <p14:nvPr/>
              </p14:nvContentPartPr>
              <p14:xfrm>
                <a:off x="9345760" y="4174880"/>
                <a:ext cx="347040" cy="83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F41AEB-F5E2-70F9-4312-2E94A8DAA43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37120" y="4166240"/>
                  <a:ext cx="36468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3A7924D-BF94-A9F1-AB63-6CC5E640233A}"/>
              </a:ext>
            </a:extLst>
          </p:cNvPr>
          <p:cNvGrpSpPr/>
          <p:nvPr/>
        </p:nvGrpSpPr>
        <p:grpSpPr>
          <a:xfrm>
            <a:off x="10046320" y="3768080"/>
            <a:ext cx="1261080" cy="815040"/>
            <a:chOff x="10046320" y="3768080"/>
            <a:chExt cx="1261080" cy="81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D258D4E-853B-968A-FD09-62E3CF8FBB32}"/>
                    </a:ext>
                  </a:extLst>
                </p14:cNvPr>
                <p14:cNvContentPartPr/>
                <p14:nvPr/>
              </p14:nvContentPartPr>
              <p14:xfrm>
                <a:off x="10046320" y="4011440"/>
                <a:ext cx="217800" cy="270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D258D4E-853B-968A-FD09-62E3CF8FBB3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037320" y="4002440"/>
                  <a:ext cx="2354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8650C9E-B968-BB7A-B102-87A7C12EBD5A}"/>
                    </a:ext>
                  </a:extLst>
                </p14:cNvPr>
                <p14:cNvContentPartPr/>
                <p14:nvPr/>
              </p14:nvContentPartPr>
              <p14:xfrm>
                <a:off x="10325320" y="4163360"/>
                <a:ext cx="160560" cy="1648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8650C9E-B968-BB7A-B102-87A7C12EBD5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16320" y="4154720"/>
                  <a:ext cx="178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A47F376-E819-0EFE-A40D-3B1F77C6F2C0}"/>
                    </a:ext>
                  </a:extLst>
                </p14:cNvPr>
                <p14:cNvContentPartPr/>
                <p14:nvPr/>
              </p14:nvContentPartPr>
              <p14:xfrm>
                <a:off x="10524400" y="3920000"/>
                <a:ext cx="237960" cy="253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A47F376-E819-0EFE-A40D-3B1F77C6F2C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515760" y="3911000"/>
                  <a:ext cx="2556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A0F39A7-4ACE-E5B2-3FF6-C4CA6A30E1B2}"/>
                    </a:ext>
                  </a:extLst>
                </p14:cNvPr>
                <p14:cNvContentPartPr/>
                <p14:nvPr/>
              </p14:nvContentPartPr>
              <p14:xfrm>
                <a:off x="10669840" y="4003520"/>
                <a:ext cx="79920" cy="237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A0F39A7-4ACE-E5B2-3FF6-C4CA6A30E1B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661200" y="3994880"/>
                  <a:ext cx="975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3DFF278-2C83-BB32-7D96-BF06A5DC22D4}"/>
                    </a:ext>
                  </a:extLst>
                </p14:cNvPr>
                <p14:cNvContentPartPr/>
                <p14:nvPr/>
              </p14:nvContentPartPr>
              <p14:xfrm>
                <a:off x="10841200" y="4170200"/>
                <a:ext cx="171720" cy="189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3DFF278-2C83-BB32-7D96-BF06A5DC22D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832560" y="4161560"/>
                  <a:ext cx="189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E247FDE-F456-D842-CEBB-1F509BC2754C}"/>
                    </a:ext>
                  </a:extLst>
                </p14:cNvPr>
                <p14:cNvContentPartPr/>
                <p14:nvPr/>
              </p14:nvContentPartPr>
              <p14:xfrm>
                <a:off x="11064400" y="3768080"/>
                <a:ext cx="243000" cy="815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E247FDE-F456-D842-CEBB-1F509BC2754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055400" y="3759080"/>
                  <a:ext cx="260640" cy="83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5132AA9-1AE5-BBDF-A05A-52BEF95FA4CA}"/>
              </a:ext>
            </a:extLst>
          </p:cNvPr>
          <p:cNvGrpSpPr/>
          <p:nvPr/>
        </p:nvGrpSpPr>
        <p:grpSpPr>
          <a:xfrm>
            <a:off x="11519800" y="3806960"/>
            <a:ext cx="548280" cy="457200"/>
            <a:chOff x="11519800" y="3806960"/>
            <a:chExt cx="54828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938072B-73E7-D81F-20B5-AE2433F58F8A}"/>
                    </a:ext>
                  </a:extLst>
                </p14:cNvPr>
                <p14:cNvContentPartPr/>
                <p14:nvPr/>
              </p14:nvContentPartPr>
              <p14:xfrm>
                <a:off x="11519800" y="3806960"/>
                <a:ext cx="303840" cy="4572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938072B-73E7-D81F-20B5-AE2433F58F8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511160" y="3797960"/>
                  <a:ext cx="32148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C09F428-39EC-C0CF-17FF-EA9DB0F1A352}"/>
                    </a:ext>
                  </a:extLst>
                </p14:cNvPr>
                <p14:cNvContentPartPr/>
                <p14:nvPr/>
              </p14:nvContentPartPr>
              <p14:xfrm>
                <a:off x="11810680" y="3973640"/>
                <a:ext cx="257400" cy="174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C09F428-39EC-C0CF-17FF-EA9DB0F1A35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802040" y="3965000"/>
                  <a:ext cx="275040" cy="19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286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CEE1CBA-2347-3849-AED2-DB25277789B5}"/>
              </a:ext>
            </a:extLst>
          </p:cNvPr>
          <p:cNvGrpSpPr/>
          <p:nvPr/>
        </p:nvGrpSpPr>
        <p:grpSpPr>
          <a:xfrm>
            <a:off x="3602320" y="526640"/>
            <a:ext cx="2060640" cy="1132200"/>
            <a:chOff x="3602320" y="526640"/>
            <a:chExt cx="2060640" cy="11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A3192A-C8EA-7F0B-0002-F66B81849449}"/>
                    </a:ext>
                  </a:extLst>
                </p14:cNvPr>
                <p14:cNvContentPartPr/>
                <p14:nvPr/>
              </p14:nvContentPartPr>
              <p14:xfrm>
                <a:off x="3712840" y="795200"/>
                <a:ext cx="16200" cy="263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A3192A-C8EA-7F0B-0002-F66B818494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4200" y="786200"/>
                  <a:ext cx="33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439E98-C6EF-B554-AF0D-F6F78273CFEB}"/>
                    </a:ext>
                  </a:extLst>
                </p14:cNvPr>
                <p14:cNvContentPartPr/>
                <p14:nvPr/>
              </p14:nvContentPartPr>
              <p14:xfrm>
                <a:off x="3602320" y="909320"/>
                <a:ext cx="244440" cy="60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439E98-C6EF-B554-AF0D-F6F78273CF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320" y="900680"/>
                  <a:ext cx="262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43903B-35A5-617C-EB2B-D4EA1610D5FB}"/>
                    </a:ext>
                  </a:extLst>
                </p14:cNvPr>
                <p14:cNvContentPartPr/>
                <p14:nvPr/>
              </p14:nvContentPartPr>
              <p14:xfrm>
                <a:off x="4046200" y="743360"/>
                <a:ext cx="343800" cy="309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43903B-35A5-617C-EB2B-D4EA1610D5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7200" y="734360"/>
                  <a:ext cx="361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D985C4-A3EE-B6AE-1707-2E2D9EDEF56B}"/>
                    </a:ext>
                  </a:extLst>
                </p14:cNvPr>
                <p14:cNvContentPartPr/>
                <p14:nvPr/>
              </p14:nvContentPartPr>
              <p14:xfrm>
                <a:off x="4327000" y="584600"/>
                <a:ext cx="83520" cy="140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D985C4-A3EE-B6AE-1707-2E2D9EDEF5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8000" y="575960"/>
                  <a:ext cx="101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EC8DA9-54DD-9177-7CB4-88CBD1175D90}"/>
                    </a:ext>
                  </a:extLst>
                </p14:cNvPr>
                <p14:cNvContentPartPr/>
                <p14:nvPr/>
              </p14:nvContentPartPr>
              <p14:xfrm>
                <a:off x="4325920" y="613400"/>
                <a:ext cx="61560" cy="92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EC8DA9-54DD-9177-7CB4-88CBD1175D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16920" y="604760"/>
                  <a:ext cx="79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1398E7-F7E4-55BE-B0F9-C3C891181D36}"/>
                    </a:ext>
                  </a:extLst>
                </p14:cNvPr>
                <p14:cNvContentPartPr/>
                <p14:nvPr/>
              </p14:nvContentPartPr>
              <p14:xfrm>
                <a:off x="4299280" y="623120"/>
                <a:ext cx="106560" cy="13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1398E7-F7E4-55BE-B0F9-C3C891181D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0280" y="614480"/>
                  <a:ext cx="124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2B36BF-AB1D-9070-1954-86A5CFFAC734}"/>
                    </a:ext>
                  </a:extLst>
                </p14:cNvPr>
                <p14:cNvContentPartPr/>
                <p14:nvPr/>
              </p14:nvContentPartPr>
              <p14:xfrm>
                <a:off x="4609960" y="685040"/>
                <a:ext cx="275400" cy="209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2B36BF-AB1D-9070-1954-86A5CFFAC7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01320" y="676040"/>
                  <a:ext cx="293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E7C81DD-98EA-1883-BBCD-FBAD8F0C810C}"/>
                    </a:ext>
                  </a:extLst>
                </p14:cNvPr>
                <p14:cNvContentPartPr/>
                <p14:nvPr/>
              </p14:nvContentPartPr>
              <p14:xfrm>
                <a:off x="4797160" y="709520"/>
                <a:ext cx="82800" cy="222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7C81DD-98EA-1883-BBCD-FBAD8F0C81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88520" y="700520"/>
                  <a:ext cx="100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E38C3F-9C6B-A406-48E5-9B68DE942B15}"/>
                    </a:ext>
                  </a:extLst>
                </p14:cNvPr>
                <p14:cNvContentPartPr/>
                <p14:nvPr/>
              </p14:nvContentPartPr>
              <p14:xfrm>
                <a:off x="4967800" y="872960"/>
                <a:ext cx="181800" cy="151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E38C3F-9C6B-A406-48E5-9B68DE942B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59160" y="864320"/>
                  <a:ext cx="199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B19291-83D8-B9FE-3D41-5F94C25206D4}"/>
                    </a:ext>
                  </a:extLst>
                </p14:cNvPr>
                <p14:cNvContentPartPr/>
                <p14:nvPr/>
              </p14:nvContentPartPr>
              <p14:xfrm>
                <a:off x="5090200" y="526640"/>
                <a:ext cx="57960" cy="15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B19291-83D8-B9FE-3D41-5F94C25206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1200" y="518000"/>
                  <a:ext cx="75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96A24AD-2813-4B14-3989-7BB30DE8C76B}"/>
                    </a:ext>
                  </a:extLst>
                </p14:cNvPr>
                <p14:cNvContentPartPr/>
                <p14:nvPr/>
              </p14:nvContentPartPr>
              <p14:xfrm>
                <a:off x="5039080" y="593600"/>
                <a:ext cx="101520" cy="102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6A24AD-2813-4B14-3989-7BB30DE8C7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30440" y="584600"/>
                  <a:ext cx="119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A55373B-5854-8000-D3F5-054995B46893}"/>
                    </a:ext>
                  </a:extLst>
                </p14:cNvPr>
                <p14:cNvContentPartPr/>
                <p14:nvPr/>
              </p14:nvContentPartPr>
              <p14:xfrm>
                <a:off x="5035120" y="609080"/>
                <a:ext cx="154440" cy="30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55373B-5854-8000-D3F5-054995B468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26120" y="600440"/>
                  <a:ext cx="172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8F73C3-D89E-F3FE-8578-E550F2635A87}"/>
                    </a:ext>
                  </a:extLst>
                </p14:cNvPr>
                <p14:cNvContentPartPr/>
                <p14:nvPr/>
              </p14:nvContentPartPr>
              <p14:xfrm>
                <a:off x="5249320" y="571640"/>
                <a:ext cx="413640" cy="108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8F73C3-D89E-F3FE-8578-E550F2635A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0680" y="562640"/>
                  <a:ext cx="431280" cy="11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73DA83-0BC2-C45A-1EBB-3845F1DF8837}"/>
              </a:ext>
            </a:extLst>
          </p:cNvPr>
          <p:cNvGrpSpPr/>
          <p:nvPr/>
        </p:nvGrpSpPr>
        <p:grpSpPr>
          <a:xfrm>
            <a:off x="1934080" y="645080"/>
            <a:ext cx="1410480" cy="902160"/>
            <a:chOff x="1934080" y="645080"/>
            <a:chExt cx="1410480" cy="90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4FECBBE-91A0-16E0-BDAC-46B40CE58447}"/>
                    </a:ext>
                  </a:extLst>
                </p14:cNvPr>
                <p14:cNvContentPartPr/>
                <p14:nvPr/>
              </p14:nvContentPartPr>
              <p14:xfrm>
                <a:off x="2240800" y="706640"/>
                <a:ext cx="236880" cy="461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FECBBE-91A0-16E0-BDAC-46B40CE584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31800" y="698000"/>
                  <a:ext cx="2545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97F4B11-E7DA-D6B3-7E12-84FF4A515F4C}"/>
                    </a:ext>
                  </a:extLst>
                </p14:cNvPr>
                <p14:cNvContentPartPr/>
                <p14:nvPr/>
              </p14:nvContentPartPr>
              <p14:xfrm>
                <a:off x="2545000" y="1027400"/>
                <a:ext cx="45000" cy="194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7F4B11-E7DA-D6B3-7E12-84FF4A515F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36000" y="1018760"/>
                  <a:ext cx="62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38C842-13B1-6FCF-CA19-37CE0C02A439}"/>
                    </a:ext>
                  </a:extLst>
                </p14:cNvPr>
                <p14:cNvContentPartPr/>
                <p14:nvPr/>
              </p14:nvContentPartPr>
              <p14:xfrm>
                <a:off x="2606920" y="645080"/>
                <a:ext cx="62640" cy="213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38C842-13B1-6FCF-CA19-37CE0C02A4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97920" y="636080"/>
                  <a:ext cx="80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33AB22-FA39-4C33-CF6C-F2DD09B1953D}"/>
                    </a:ext>
                  </a:extLst>
                </p14:cNvPr>
                <p14:cNvContentPartPr/>
                <p14:nvPr/>
              </p14:nvContentPartPr>
              <p14:xfrm>
                <a:off x="2569120" y="741920"/>
                <a:ext cx="88200" cy="84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33AB22-FA39-4C33-CF6C-F2DD09B195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60480" y="732920"/>
                  <a:ext cx="105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8938D1-35B8-8188-B9C6-C6A93ED0F73A}"/>
                    </a:ext>
                  </a:extLst>
                </p14:cNvPr>
                <p14:cNvContentPartPr/>
                <p14:nvPr/>
              </p14:nvContentPartPr>
              <p14:xfrm>
                <a:off x="2608720" y="767120"/>
                <a:ext cx="108000" cy="30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8938D1-35B8-8188-B9C6-C6A93ED0F7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9720" y="758480"/>
                  <a:ext cx="125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342137-4714-D231-86FE-8219F0CEB1B1}"/>
                    </a:ext>
                  </a:extLst>
                </p14:cNvPr>
                <p14:cNvContentPartPr/>
                <p14:nvPr/>
              </p14:nvContentPartPr>
              <p14:xfrm>
                <a:off x="2851000" y="785120"/>
                <a:ext cx="300960" cy="268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342137-4714-D231-86FE-8219F0CEB1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42000" y="776480"/>
                  <a:ext cx="318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3F6B29-2C26-41C6-7EA7-9EA158A9E790}"/>
                    </a:ext>
                  </a:extLst>
                </p14:cNvPr>
                <p14:cNvContentPartPr/>
                <p14:nvPr/>
              </p14:nvContentPartPr>
              <p14:xfrm>
                <a:off x="2983840" y="894200"/>
                <a:ext cx="62640" cy="266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3F6B29-2C26-41C6-7EA7-9EA158A9E7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74840" y="885200"/>
                  <a:ext cx="80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4662E00-14BC-7186-FF37-CB374C2DDD8E}"/>
                    </a:ext>
                  </a:extLst>
                </p14:cNvPr>
                <p14:cNvContentPartPr/>
                <p14:nvPr/>
              </p14:nvContentPartPr>
              <p14:xfrm>
                <a:off x="3178240" y="1123880"/>
                <a:ext cx="45360" cy="10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662E00-14BC-7186-FF37-CB374C2DDD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69600" y="1114880"/>
                  <a:ext cx="63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BE9F4C-1B6B-F8D0-0113-20C7BEF784B0}"/>
                    </a:ext>
                  </a:extLst>
                </p14:cNvPr>
                <p14:cNvContentPartPr/>
                <p14:nvPr/>
              </p14:nvContentPartPr>
              <p14:xfrm>
                <a:off x="3237280" y="689000"/>
                <a:ext cx="68760" cy="148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BE9F4C-1B6B-F8D0-0113-20C7BEF784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8640" y="680360"/>
                  <a:ext cx="86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BFB443-2CFA-C1EE-140D-EDC9E59A0213}"/>
                    </a:ext>
                  </a:extLst>
                </p14:cNvPr>
                <p14:cNvContentPartPr/>
                <p14:nvPr/>
              </p14:nvContentPartPr>
              <p14:xfrm>
                <a:off x="3225400" y="744800"/>
                <a:ext cx="93600" cy="114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BFB443-2CFA-C1EE-140D-EDC9E59A02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16760" y="735800"/>
                  <a:ext cx="111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5326C8-E6DD-1AED-B947-A1EF1764D19E}"/>
                    </a:ext>
                  </a:extLst>
                </p14:cNvPr>
                <p14:cNvContentPartPr/>
                <p14:nvPr/>
              </p14:nvContentPartPr>
              <p14:xfrm>
                <a:off x="3241240" y="764600"/>
                <a:ext cx="103320" cy="21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5326C8-E6DD-1AED-B947-A1EF1764D1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32600" y="755600"/>
                  <a:ext cx="120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5F009C7-79F6-D2D7-3BFF-435D8771D795}"/>
                    </a:ext>
                  </a:extLst>
                </p14:cNvPr>
                <p14:cNvContentPartPr/>
                <p14:nvPr/>
              </p14:nvContentPartPr>
              <p14:xfrm>
                <a:off x="1934080" y="740120"/>
                <a:ext cx="467640" cy="807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F009C7-79F6-D2D7-3BFF-435D8771D7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25440" y="731120"/>
                  <a:ext cx="485280" cy="82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FE3813-529D-096E-1AEC-9AB4D3F65F7B}"/>
              </a:ext>
            </a:extLst>
          </p:cNvPr>
          <p:cNvGrpSpPr/>
          <p:nvPr/>
        </p:nvGrpSpPr>
        <p:grpSpPr>
          <a:xfrm>
            <a:off x="6012160" y="547880"/>
            <a:ext cx="1765440" cy="866160"/>
            <a:chOff x="6012160" y="547880"/>
            <a:chExt cx="1765440" cy="86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EC3F56-7102-D9D8-A977-9241C9324D06}"/>
                    </a:ext>
                  </a:extLst>
                </p14:cNvPr>
                <p14:cNvContentPartPr/>
                <p14:nvPr/>
              </p14:nvContentPartPr>
              <p14:xfrm>
                <a:off x="6012160" y="547880"/>
                <a:ext cx="387720" cy="866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EC3F56-7102-D9D8-A977-9241C9324D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03160" y="539240"/>
                  <a:ext cx="405360" cy="8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C02FEF-E1A2-4C43-9146-828A81CEF136}"/>
                    </a:ext>
                  </a:extLst>
                </p14:cNvPr>
                <p14:cNvContentPartPr/>
                <p14:nvPr/>
              </p14:nvContentPartPr>
              <p14:xfrm>
                <a:off x="6422560" y="862520"/>
                <a:ext cx="191880" cy="258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C02FEF-E1A2-4C43-9146-828A81CEF1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13920" y="853880"/>
                  <a:ext cx="209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FE2447-C1C2-B810-9AEE-2EA9C4D9790F}"/>
                    </a:ext>
                  </a:extLst>
                </p14:cNvPr>
                <p14:cNvContentPartPr/>
                <p14:nvPr/>
              </p14:nvContentPartPr>
              <p14:xfrm>
                <a:off x="6727480" y="1022720"/>
                <a:ext cx="32040" cy="172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FE2447-C1C2-B810-9AEE-2EA9C4D979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18840" y="1014080"/>
                  <a:ext cx="49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A48B719-4DDF-531D-04B4-B54E28E90823}"/>
                    </a:ext>
                  </a:extLst>
                </p14:cNvPr>
                <p14:cNvContentPartPr/>
                <p14:nvPr/>
              </p14:nvContentPartPr>
              <p14:xfrm>
                <a:off x="6933400" y="755600"/>
                <a:ext cx="234000" cy="3438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48B719-4DDF-531D-04B4-B54E28E908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24760" y="746960"/>
                  <a:ext cx="251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C528CB-ACB6-3691-61F5-099E524B3C48}"/>
                    </a:ext>
                  </a:extLst>
                </p14:cNvPr>
                <p14:cNvContentPartPr/>
                <p14:nvPr/>
              </p14:nvContentPartPr>
              <p14:xfrm>
                <a:off x="6989200" y="862160"/>
                <a:ext cx="172440" cy="81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C528CB-ACB6-3691-61F5-099E524B3C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80200" y="853520"/>
                  <a:ext cx="190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0FE4FF-B9F6-8E15-F207-CA92C5501E08}"/>
                    </a:ext>
                  </a:extLst>
                </p14:cNvPr>
                <p14:cNvContentPartPr/>
                <p14:nvPr/>
              </p14:nvContentPartPr>
              <p14:xfrm>
                <a:off x="7026280" y="728600"/>
                <a:ext cx="122040" cy="15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0FE4FF-B9F6-8E15-F207-CA92C5501E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17640" y="719960"/>
                  <a:ext cx="139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0A67B3-A91A-0C18-45DA-8CFB28FED879}"/>
                    </a:ext>
                  </a:extLst>
                </p14:cNvPr>
                <p14:cNvContentPartPr/>
                <p14:nvPr/>
              </p14:nvContentPartPr>
              <p14:xfrm>
                <a:off x="7338400" y="1059440"/>
                <a:ext cx="34560" cy="167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0A67B3-A91A-0C18-45DA-8CFB28FED8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29760" y="1050440"/>
                  <a:ext cx="52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9D3BD9-0953-510A-F00C-1D2DD554EC55}"/>
                    </a:ext>
                  </a:extLst>
                </p14:cNvPr>
                <p14:cNvContentPartPr/>
                <p14:nvPr/>
              </p14:nvContentPartPr>
              <p14:xfrm>
                <a:off x="7460800" y="686840"/>
                <a:ext cx="253080" cy="241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9D3BD9-0953-510A-F00C-1D2DD554EC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51800" y="678200"/>
                  <a:ext cx="270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D88ABB4-2B3F-BFE1-B1D7-69C1C88C1A4E}"/>
                    </a:ext>
                  </a:extLst>
                </p14:cNvPr>
                <p14:cNvContentPartPr/>
                <p14:nvPr/>
              </p14:nvContentPartPr>
              <p14:xfrm>
                <a:off x="7579600" y="734720"/>
                <a:ext cx="67320" cy="297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88ABB4-2B3F-BFE1-B1D7-69C1C88C1A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70600" y="725720"/>
                  <a:ext cx="84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09E74D4-C93D-A715-3AD7-BD8225E15AEE}"/>
                    </a:ext>
                  </a:extLst>
                </p14:cNvPr>
                <p14:cNvContentPartPr/>
                <p14:nvPr/>
              </p14:nvContentPartPr>
              <p14:xfrm>
                <a:off x="7722880" y="1014080"/>
                <a:ext cx="54720" cy="190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9E74D4-C93D-A715-3AD7-BD8225E15A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14240" y="1005440"/>
                  <a:ext cx="7236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40004F-CEA8-E7B9-74DE-7F513CEC63B7}"/>
              </a:ext>
            </a:extLst>
          </p:cNvPr>
          <p:cNvGrpSpPr/>
          <p:nvPr/>
        </p:nvGrpSpPr>
        <p:grpSpPr>
          <a:xfrm>
            <a:off x="8114200" y="722840"/>
            <a:ext cx="289800" cy="267120"/>
            <a:chOff x="8114200" y="722840"/>
            <a:chExt cx="28980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715193-74E5-4AA8-62D4-8E713396FC60}"/>
                    </a:ext>
                  </a:extLst>
                </p14:cNvPr>
                <p14:cNvContentPartPr/>
                <p14:nvPr/>
              </p14:nvContentPartPr>
              <p14:xfrm>
                <a:off x="8198440" y="722840"/>
                <a:ext cx="39960" cy="267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715193-74E5-4AA8-62D4-8E713396FC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9800" y="713840"/>
                  <a:ext cx="57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F111384-08F5-643E-377D-E3B625A31710}"/>
                    </a:ext>
                  </a:extLst>
                </p14:cNvPr>
                <p14:cNvContentPartPr/>
                <p14:nvPr/>
              </p14:nvContentPartPr>
              <p14:xfrm>
                <a:off x="8114200" y="793760"/>
                <a:ext cx="289800" cy="110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F111384-08F5-643E-377D-E3B625A317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05200" y="785120"/>
                  <a:ext cx="3074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5CAE1FF-18F7-D35D-91B9-DAC60051D1AC}"/>
              </a:ext>
            </a:extLst>
          </p:cNvPr>
          <p:cNvGrpSpPr/>
          <p:nvPr/>
        </p:nvGrpSpPr>
        <p:grpSpPr>
          <a:xfrm>
            <a:off x="8659240" y="443120"/>
            <a:ext cx="2008440" cy="834480"/>
            <a:chOff x="8659240" y="443120"/>
            <a:chExt cx="2008440" cy="83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6C6A900-0F21-29C5-A8E2-C6583BBA4BF4}"/>
                    </a:ext>
                  </a:extLst>
                </p14:cNvPr>
                <p14:cNvContentPartPr/>
                <p14:nvPr/>
              </p14:nvContentPartPr>
              <p14:xfrm>
                <a:off x="8659240" y="622760"/>
                <a:ext cx="212760" cy="297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6C6A900-0F21-29C5-A8E2-C6583BBA4B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50600" y="613760"/>
                  <a:ext cx="230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F7037D-23F8-D9A8-D42F-A12E79190FAA}"/>
                    </a:ext>
                  </a:extLst>
                </p14:cNvPr>
                <p14:cNvContentPartPr/>
                <p14:nvPr/>
              </p14:nvContentPartPr>
              <p14:xfrm>
                <a:off x="8922040" y="829760"/>
                <a:ext cx="232920" cy="194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F7037D-23F8-D9A8-D42F-A12E79190F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13040" y="821120"/>
                  <a:ext cx="250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CBB191-13D6-BFB4-997B-C935D4F7FDA2}"/>
                    </a:ext>
                  </a:extLst>
                </p14:cNvPr>
                <p14:cNvContentPartPr/>
                <p14:nvPr/>
              </p14:nvContentPartPr>
              <p14:xfrm>
                <a:off x="9266920" y="613040"/>
                <a:ext cx="228600" cy="27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CBB191-13D6-BFB4-997B-C935D4F7FD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57920" y="604400"/>
                  <a:ext cx="246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BFE1DD-F6F1-4BF0-8FB2-C7F0720AA2FA}"/>
                    </a:ext>
                  </a:extLst>
                </p14:cNvPr>
                <p14:cNvContentPartPr/>
                <p14:nvPr/>
              </p14:nvContentPartPr>
              <p14:xfrm>
                <a:off x="9280600" y="656960"/>
                <a:ext cx="177120" cy="82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BFE1DD-F6F1-4BF0-8FB2-C7F0720AA2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71960" y="648320"/>
                  <a:ext cx="194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7FD9FC-1217-0DDE-1714-B247193789DC}"/>
                    </a:ext>
                  </a:extLst>
                </p14:cNvPr>
                <p14:cNvContentPartPr/>
                <p14:nvPr/>
              </p14:nvContentPartPr>
              <p14:xfrm>
                <a:off x="9323800" y="559400"/>
                <a:ext cx="156240" cy="17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7FD9FC-1217-0DDE-1714-B247193789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15160" y="550760"/>
                  <a:ext cx="173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67BAEF-B6CA-6ABC-178B-ABC6E2034CF8}"/>
                    </a:ext>
                  </a:extLst>
                </p14:cNvPr>
                <p14:cNvContentPartPr/>
                <p14:nvPr/>
              </p14:nvContentPartPr>
              <p14:xfrm>
                <a:off x="9596320" y="764960"/>
                <a:ext cx="242640" cy="155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67BAEF-B6CA-6ABC-178B-ABC6E2034CF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87320" y="756320"/>
                  <a:ext cx="260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507F3BA-9D5C-2B87-7934-62D5CB04B672}"/>
                    </a:ext>
                  </a:extLst>
                </p14:cNvPr>
                <p14:cNvContentPartPr/>
                <p14:nvPr/>
              </p14:nvContentPartPr>
              <p14:xfrm>
                <a:off x="9863080" y="518360"/>
                <a:ext cx="319680" cy="227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07F3BA-9D5C-2B87-7934-62D5CB04B6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54440" y="509360"/>
                  <a:ext cx="337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4FAA16A-F5F4-8F00-1703-D5EBC2B56D25}"/>
                    </a:ext>
                  </a:extLst>
                </p14:cNvPr>
                <p14:cNvContentPartPr/>
                <p14:nvPr/>
              </p14:nvContentPartPr>
              <p14:xfrm>
                <a:off x="10040560" y="559400"/>
                <a:ext cx="111960" cy="318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FAA16A-F5F4-8F00-1703-D5EBC2B56D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31560" y="550760"/>
                  <a:ext cx="129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55A5F11-FD07-D255-31E1-33A17BC3A5AB}"/>
                    </a:ext>
                  </a:extLst>
                </p14:cNvPr>
                <p14:cNvContentPartPr/>
                <p14:nvPr/>
              </p14:nvContentPartPr>
              <p14:xfrm>
                <a:off x="10272760" y="752000"/>
                <a:ext cx="302400" cy="227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5A5F11-FD07-D255-31E1-33A17BC3A5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64120" y="743000"/>
                  <a:ext cx="320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A0E95B3-E889-6FD0-7EFE-91A46712E7C8}"/>
                    </a:ext>
                  </a:extLst>
                </p14:cNvPr>
                <p14:cNvContentPartPr/>
                <p14:nvPr/>
              </p14:nvContentPartPr>
              <p14:xfrm>
                <a:off x="10523680" y="443120"/>
                <a:ext cx="144000" cy="834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0E95B3-E889-6FD0-7EFE-91A46712E7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15040" y="434120"/>
                  <a:ext cx="161640" cy="85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6674E0A-7994-A286-A385-11EA4F7C37F8}"/>
                  </a:ext>
                </a:extLst>
              </p14:cNvPr>
              <p14:cNvContentPartPr/>
              <p14:nvPr/>
            </p14:nvContentPartPr>
            <p14:xfrm>
              <a:off x="1159720" y="341960"/>
              <a:ext cx="423000" cy="15541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6674E0A-7994-A286-A385-11EA4F7C37F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50720" y="332960"/>
                <a:ext cx="440640" cy="157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AD11C12C-6758-2095-B35C-7C277558FEB7}"/>
              </a:ext>
            </a:extLst>
          </p:cNvPr>
          <p:cNvGrpSpPr/>
          <p:nvPr/>
        </p:nvGrpSpPr>
        <p:grpSpPr>
          <a:xfrm>
            <a:off x="10978720" y="479840"/>
            <a:ext cx="687240" cy="442080"/>
            <a:chOff x="10978720" y="479840"/>
            <a:chExt cx="68724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B190776-CBD8-DE7A-0AD4-09794662B472}"/>
                    </a:ext>
                  </a:extLst>
                </p14:cNvPr>
                <p14:cNvContentPartPr/>
                <p14:nvPr/>
              </p14:nvContentPartPr>
              <p14:xfrm>
                <a:off x="10978720" y="479840"/>
                <a:ext cx="279360" cy="442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190776-CBD8-DE7A-0AD4-09794662B4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69720" y="470840"/>
                  <a:ext cx="2970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D9C6C31-0C25-DD3E-624A-41998297A6D1}"/>
                    </a:ext>
                  </a:extLst>
                </p14:cNvPr>
                <p14:cNvContentPartPr/>
                <p14:nvPr/>
              </p14:nvContentPartPr>
              <p14:xfrm>
                <a:off x="11349880" y="712400"/>
                <a:ext cx="135720" cy="155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9C6C31-0C25-DD3E-624A-41998297A6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40880" y="703760"/>
                  <a:ext cx="153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8B6433-3772-618A-6E1F-45E07D834131}"/>
                    </a:ext>
                  </a:extLst>
                </p14:cNvPr>
                <p14:cNvContentPartPr/>
                <p14:nvPr/>
              </p14:nvContentPartPr>
              <p14:xfrm>
                <a:off x="11479840" y="651200"/>
                <a:ext cx="186120" cy="212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8B6433-3772-618A-6E1F-45E07D8341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71200" y="642200"/>
                  <a:ext cx="2037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F5E3DAA-1381-F1A8-11DF-9F769EE48CD9}"/>
              </a:ext>
            </a:extLst>
          </p:cNvPr>
          <p:cNvGrpSpPr/>
          <p:nvPr/>
        </p:nvGrpSpPr>
        <p:grpSpPr>
          <a:xfrm>
            <a:off x="2320360" y="2027480"/>
            <a:ext cx="2033280" cy="667800"/>
            <a:chOff x="2320360" y="2027480"/>
            <a:chExt cx="2033280" cy="66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05E2C07-1F8B-7B53-318A-7C53C39BEC2B}"/>
                    </a:ext>
                  </a:extLst>
                </p14:cNvPr>
                <p14:cNvContentPartPr/>
                <p14:nvPr/>
              </p14:nvContentPartPr>
              <p14:xfrm>
                <a:off x="2320360" y="2315120"/>
                <a:ext cx="165240" cy="325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05E2C07-1F8B-7B53-318A-7C53C39BEC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11360" y="2306480"/>
                  <a:ext cx="182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3826884-6792-FBA0-9D85-6A344FB662F0}"/>
                    </a:ext>
                  </a:extLst>
                </p14:cNvPr>
                <p14:cNvContentPartPr/>
                <p14:nvPr/>
              </p14:nvContentPartPr>
              <p14:xfrm>
                <a:off x="2578480" y="2509520"/>
                <a:ext cx="14400" cy="185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826884-6792-FBA0-9D85-6A344FB662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69840" y="2500880"/>
                  <a:ext cx="32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B9FAF82-2598-14E1-70DE-35CEB1E81B8C}"/>
                    </a:ext>
                  </a:extLst>
                </p14:cNvPr>
                <p14:cNvContentPartPr/>
                <p14:nvPr/>
              </p14:nvContentPartPr>
              <p14:xfrm>
                <a:off x="2671720" y="2159600"/>
                <a:ext cx="28440" cy="190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9FAF82-2598-14E1-70DE-35CEB1E81B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63080" y="2150960"/>
                  <a:ext cx="46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DB59ADE-98BF-038C-523E-9AEF6A50696B}"/>
                    </a:ext>
                  </a:extLst>
                </p14:cNvPr>
                <p14:cNvContentPartPr/>
                <p14:nvPr/>
              </p14:nvContentPartPr>
              <p14:xfrm>
                <a:off x="2599360" y="2232680"/>
                <a:ext cx="129960" cy="142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DB59ADE-98BF-038C-523E-9AEF6A5069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90720" y="2224040"/>
                  <a:ext cx="147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825AB74-F1F2-4174-F25C-BE32162C8032}"/>
                    </a:ext>
                  </a:extLst>
                </p14:cNvPr>
                <p14:cNvContentPartPr/>
                <p14:nvPr/>
              </p14:nvContentPartPr>
              <p14:xfrm>
                <a:off x="2599360" y="2291720"/>
                <a:ext cx="159840" cy="57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25AB74-F1F2-4174-F25C-BE32162C80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90360" y="2283080"/>
                  <a:ext cx="17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39E7E54-6496-D2BF-098B-F8B4B7F039F7}"/>
                    </a:ext>
                  </a:extLst>
                </p14:cNvPr>
                <p14:cNvContentPartPr/>
                <p14:nvPr/>
              </p14:nvContentPartPr>
              <p14:xfrm>
                <a:off x="2857480" y="2247080"/>
                <a:ext cx="175680" cy="316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39E7E54-6496-D2BF-098B-F8B4B7F039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48480" y="2238080"/>
                  <a:ext cx="193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1DE1A9-AA10-64F8-9B79-3ED59B6F582F}"/>
                    </a:ext>
                  </a:extLst>
                </p14:cNvPr>
                <p14:cNvContentPartPr/>
                <p14:nvPr/>
              </p14:nvContentPartPr>
              <p14:xfrm>
                <a:off x="3097600" y="2466320"/>
                <a:ext cx="24840" cy="191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1DE1A9-AA10-64F8-9B79-3ED59B6F58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88600" y="2457680"/>
                  <a:ext cx="42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4B26820-CA8A-A1A4-2CE3-C4BAECCA0076}"/>
                    </a:ext>
                  </a:extLst>
                </p14:cNvPr>
                <p14:cNvContentPartPr/>
                <p14:nvPr/>
              </p14:nvContentPartPr>
              <p14:xfrm>
                <a:off x="3244840" y="2146280"/>
                <a:ext cx="56160" cy="41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4B26820-CA8A-A1A4-2CE3-C4BAECCA00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35840" y="2137280"/>
                  <a:ext cx="73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7E367A-BEFD-B060-6A5B-0E57DCABD2E1}"/>
                    </a:ext>
                  </a:extLst>
                </p14:cNvPr>
                <p14:cNvContentPartPr/>
                <p14:nvPr/>
              </p14:nvContentPartPr>
              <p14:xfrm>
                <a:off x="3259960" y="2121800"/>
                <a:ext cx="328320" cy="260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7E367A-BEFD-B060-6A5B-0E57DCABD2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50960" y="2113160"/>
                  <a:ext cx="345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71347C4-24C1-70C7-F5AD-3F42AD7FE9C2}"/>
                    </a:ext>
                  </a:extLst>
                </p14:cNvPr>
                <p14:cNvContentPartPr/>
                <p14:nvPr/>
              </p14:nvContentPartPr>
              <p14:xfrm>
                <a:off x="3429520" y="2191640"/>
                <a:ext cx="94320" cy="420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1347C4-24C1-70C7-F5AD-3F42AD7FE9C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20880" y="2182640"/>
                  <a:ext cx="111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8FD2E40-9A37-C15B-D4AA-A83BAD4A11B2}"/>
                    </a:ext>
                  </a:extLst>
                </p14:cNvPr>
                <p14:cNvContentPartPr/>
                <p14:nvPr/>
              </p14:nvContentPartPr>
              <p14:xfrm>
                <a:off x="3653800" y="2447960"/>
                <a:ext cx="61920" cy="147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FD2E40-9A37-C15B-D4AA-A83BAD4A1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44800" y="2438960"/>
                  <a:ext cx="79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6B0D5D-82B0-12B5-D60A-A2EE57955164}"/>
                    </a:ext>
                  </a:extLst>
                </p14:cNvPr>
                <p14:cNvContentPartPr/>
                <p14:nvPr/>
              </p14:nvContentPartPr>
              <p14:xfrm>
                <a:off x="3715000" y="2027480"/>
                <a:ext cx="69480" cy="191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6B0D5D-82B0-12B5-D60A-A2EE579551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06000" y="2018840"/>
                  <a:ext cx="87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FC5E588-45E1-BB9D-F9C6-9DDA83203AAC}"/>
                    </a:ext>
                  </a:extLst>
                </p14:cNvPr>
                <p14:cNvContentPartPr/>
                <p14:nvPr/>
              </p14:nvContentPartPr>
              <p14:xfrm>
                <a:off x="3673960" y="2100920"/>
                <a:ext cx="109080" cy="110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C5E588-45E1-BB9D-F9C6-9DDA83203AA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64960" y="2092280"/>
                  <a:ext cx="126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07324D-255A-60DB-1070-BFC5B1ECF4CC}"/>
                    </a:ext>
                  </a:extLst>
                </p14:cNvPr>
                <p14:cNvContentPartPr/>
                <p14:nvPr/>
              </p14:nvContentPartPr>
              <p14:xfrm>
                <a:off x="3681520" y="2140520"/>
                <a:ext cx="117360" cy="42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07324D-255A-60DB-1070-BFC5B1ECF4C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72880" y="2131520"/>
                  <a:ext cx="135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67365FC-B368-C93E-FEEB-CC4809D43155}"/>
                    </a:ext>
                  </a:extLst>
                </p14:cNvPr>
                <p14:cNvContentPartPr/>
                <p14:nvPr/>
              </p14:nvContentPartPr>
              <p14:xfrm>
                <a:off x="3973120" y="2127920"/>
                <a:ext cx="246960" cy="271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7365FC-B368-C93E-FEEB-CC4809D431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64120" y="2118920"/>
                  <a:ext cx="264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18AC472-F893-EFBD-B85B-2FC1FDFDB277}"/>
                    </a:ext>
                  </a:extLst>
                </p14:cNvPr>
                <p14:cNvContentPartPr/>
                <p14:nvPr/>
              </p14:nvContentPartPr>
              <p14:xfrm>
                <a:off x="4112080" y="2216120"/>
                <a:ext cx="60120" cy="301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18AC472-F893-EFBD-B85B-2FC1FDFDB27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03080" y="2207480"/>
                  <a:ext cx="77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33DFE47-B843-C3F3-6E49-39C2B2F43945}"/>
                    </a:ext>
                  </a:extLst>
                </p14:cNvPr>
                <p14:cNvContentPartPr/>
                <p14:nvPr/>
              </p14:nvContentPartPr>
              <p14:xfrm>
                <a:off x="4304680" y="2449040"/>
                <a:ext cx="48960" cy="192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33DFE47-B843-C3F3-6E49-39C2B2F4394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95680" y="2440400"/>
                  <a:ext cx="666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76E3AA-BF43-34D6-A7D3-2FF70EBDEA74}"/>
              </a:ext>
            </a:extLst>
          </p:cNvPr>
          <p:cNvGrpSpPr/>
          <p:nvPr/>
        </p:nvGrpSpPr>
        <p:grpSpPr>
          <a:xfrm>
            <a:off x="8408680" y="1898600"/>
            <a:ext cx="278640" cy="336600"/>
            <a:chOff x="8408680" y="1898600"/>
            <a:chExt cx="27864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C25C59F-E6E2-F4B9-DB9C-D1D1A5EDB5D0}"/>
                    </a:ext>
                  </a:extLst>
                </p14:cNvPr>
                <p14:cNvContentPartPr/>
                <p14:nvPr/>
              </p14:nvContentPartPr>
              <p14:xfrm>
                <a:off x="8454760" y="1898600"/>
                <a:ext cx="109800" cy="3366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C25C59F-E6E2-F4B9-DB9C-D1D1A5EDB5D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46120" y="1889600"/>
                  <a:ext cx="127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72BECAC-7F82-68DC-6C99-4B14E3E6CF02}"/>
                    </a:ext>
                  </a:extLst>
                </p14:cNvPr>
                <p14:cNvContentPartPr/>
                <p14:nvPr/>
              </p14:nvContentPartPr>
              <p14:xfrm>
                <a:off x="8408680" y="1971680"/>
                <a:ext cx="278640" cy="94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72BECAC-7F82-68DC-6C99-4B14E3E6CF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99680" y="1963040"/>
                  <a:ext cx="2962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2DF8493-0C47-07C4-0017-A4BD4F2C33A9}"/>
              </a:ext>
            </a:extLst>
          </p:cNvPr>
          <p:cNvGrpSpPr/>
          <p:nvPr/>
        </p:nvGrpSpPr>
        <p:grpSpPr>
          <a:xfrm>
            <a:off x="5838280" y="3229160"/>
            <a:ext cx="237240" cy="358560"/>
            <a:chOff x="5838280" y="3229160"/>
            <a:chExt cx="237240" cy="35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258CA07-4726-99F6-00C3-FC98F8C11FC4}"/>
                    </a:ext>
                  </a:extLst>
                </p14:cNvPr>
                <p14:cNvContentPartPr/>
                <p14:nvPr/>
              </p14:nvContentPartPr>
              <p14:xfrm>
                <a:off x="5867440" y="3229160"/>
                <a:ext cx="91440" cy="3585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258CA07-4726-99F6-00C3-FC98F8C11F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58800" y="3220520"/>
                  <a:ext cx="1090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BAA0747-9310-C7D5-EA08-343D74679BBD}"/>
                    </a:ext>
                  </a:extLst>
                </p14:cNvPr>
                <p14:cNvContentPartPr/>
                <p14:nvPr/>
              </p14:nvContentPartPr>
              <p14:xfrm>
                <a:off x="5838280" y="3391520"/>
                <a:ext cx="237240" cy="86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BAA0747-9310-C7D5-EA08-343D74679B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29640" y="3382520"/>
                  <a:ext cx="25488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DF8BAE5-53D7-F69C-EDD9-6D69F1BFEFEE}"/>
                  </a:ext>
                </a:extLst>
              </p14:cNvPr>
              <p14:cNvContentPartPr/>
              <p14:nvPr/>
            </p14:nvContentPartPr>
            <p14:xfrm>
              <a:off x="7257040" y="3099920"/>
              <a:ext cx="455400" cy="406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DF8BAE5-53D7-F69C-EDD9-6D69F1BFEFE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48400" y="3091280"/>
                <a:ext cx="47304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A88039-85A0-F31E-CEA0-D527E9CA7FBD}"/>
              </a:ext>
            </a:extLst>
          </p:cNvPr>
          <p:cNvGrpSpPr/>
          <p:nvPr/>
        </p:nvGrpSpPr>
        <p:grpSpPr>
          <a:xfrm>
            <a:off x="7911160" y="2796440"/>
            <a:ext cx="1402560" cy="653040"/>
            <a:chOff x="7911160" y="2796440"/>
            <a:chExt cx="1402560" cy="65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6DCA613-6498-F5EE-8F5E-40F6B6D7D2D1}"/>
                    </a:ext>
                  </a:extLst>
                </p14:cNvPr>
                <p14:cNvContentPartPr/>
                <p14:nvPr/>
              </p14:nvContentPartPr>
              <p14:xfrm>
                <a:off x="7911160" y="2960600"/>
                <a:ext cx="21960" cy="24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6DCA613-6498-F5EE-8F5E-40F6B6D7D2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02160" y="2951600"/>
                  <a:ext cx="39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EF8F4E4-FA2D-BD4A-59CD-BE4425AE7F1E}"/>
                    </a:ext>
                  </a:extLst>
                </p14:cNvPr>
                <p14:cNvContentPartPr/>
                <p14:nvPr/>
              </p14:nvContentPartPr>
              <p14:xfrm>
                <a:off x="7932400" y="2940440"/>
                <a:ext cx="330840" cy="262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F8F4E4-FA2D-BD4A-59CD-BE4425AE7F1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23760" y="2931800"/>
                  <a:ext cx="348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CB954D9-5EE6-8BA0-76D8-667201CFD348}"/>
                    </a:ext>
                  </a:extLst>
                </p14:cNvPr>
                <p14:cNvContentPartPr/>
                <p14:nvPr/>
              </p14:nvContentPartPr>
              <p14:xfrm>
                <a:off x="8097280" y="2967800"/>
                <a:ext cx="124560" cy="370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B954D9-5EE6-8BA0-76D8-667201CFD34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88640" y="2958800"/>
                  <a:ext cx="1422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2800917-2274-2A61-B820-A5C011CDB50D}"/>
                    </a:ext>
                  </a:extLst>
                </p14:cNvPr>
                <p14:cNvContentPartPr/>
                <p14:nvPr/>
              </p14:nvContentPartPr>
              <p14:xfrm>
                <a:off x="8326600" y="3248240"/>
                <a:ext cx="241560" cy="2012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2800917-2274-2A61-B820-A5C011CDB5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17600" y="3239240"/>
                  <a:ext cx="259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F3D681F-4C1C-7854-F1AE-D0C2F35F85CC}"/>
                    </a:ext>
                  </a:extLst>
                </p14:cNvPr>
                <p14:cNvContentPartPr/>
                <p14:nvPr/>
              </p14:nvContentPartPr>
              <p14:xfrm>
                <a:off x="8464120" y="2796440"/>
                <a:ext cx="57600" cy="2307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F3D681F-4C1C-7854-F1AE-D0C2F35F85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55120" y="2787800"/>
                  <a:ext cx="75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0CD55F9-542A-617F-BCBC-55D71B821CC5}"/>
                    </a:ext>
                  </a:extLst>
                </p14:cNvPr>
                <p14:cNvContentPartPr/>
                <p14:nvPr/>
              </p14:nvContentPartPr>
              <p14:xfrm>
                <a:off x="8426680" y="2884280"/>
                <a:ext cx="97920" cy="108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0CD55F9-542A-617F-BCBC-55D71B821CC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18040" y="2875280"/>
                  <a:ext cx="115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569D2AA-BE67-1EC1-AD7E-7C760AB37253}"/>
                    </a:ext>
                  </a:extLst>
                </p14:cNvPr>
                <p14:cNvContentPartPr/>
                <p14:nvPr/>
              </p14:nvContentPartPr>
              <p14:xfrm>
                <a:off x="8427400" y="2872760"/>
                <a:ext cx="196920" cy="39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569D2AA-BE67-1EC1-AD7E-7C760AB3725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18760" y="2864120"/>
                  <a:ext cx="214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91023BE-C1F5-F79C-7DBD-867407CE351C}"/>
                    </a:ext>
                  </a:extLst>
                </p14:cNvPr>
                <p14:cNvContentPartPr/>
                <p14:nvPr/>
              </p14:nvContentPartPr>
              <p14:xfrm>
                <a:off x="8728000" y="2872040"/>
                <a:ext cx="280800" cy="2923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91023BE-C1F5-F79C-7DBD-867407CE35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19360" y="2863400"/>
                  <a:ext cx="298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57746C5-B777-8020-C135-4E1F7FFFD76F}"/>
                    </a:ext>
                  </a:extLst>
                </p14:cNvPr>
                <p14:cNvContentPartPr/>
                <p14:nvPr/>
              </p14:nvContentPartPr>
              <p14:xfrm>
                <a:off x="8816920" y="3018920"/>
                <a:ext cx="99000" cy="2559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7746C5-B777-8020-C135-4E1F7FFFD7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07920" y="3009920"/>
                  <a:ext cx="116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12A344A-740B-1F79-D9A0-5F3C4403B15D}"/>
                    </a:ext>
                  </a:extLst>
                </p14:cNvPr>
                <p14:cNvContentPartPr/>
                <p14:nvPr/>
              </p14:nvContentPartPr>
              <p14:xfrm>
                <a:off x="9048400" y="3160760"/>
                <a:ext cx="265320" cy="1666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12A344A-740B-1F79-D9A0-5F3C4403B1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39400" y="3152120"/>
                  <a:ext cx="2829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BA43FD8-3CE6-AD00-F571-990ECBBC2C04}"/>
              </a:ext>
            </a:extLst>
          </p:cNvPr>
          <p:cNvGrpSpPr/>
          <p:nvPr/>
        </p:nvGrpSpPr>
        <p:grpSpPr>
          <a:xfrm>
            <a:off x="6284680" y="2923880"/>
            <a:ext cx="785160" cy="755640"/>
            <a:chOff x="6284680" y="2923880"/>
            <a:chExt cx="785160" cy="75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A47DF6A-B42E-C024-BB2B-163F6030A8D3}"/>
                    </a:ext>
                  </a:extLst>
                </p14:cNvPr>
                <p14:cNvContentPartPr/>
                <p14:nvPr/>
              </p14:nvContentPartPr>
              <p14:xfrm>
                <a:off x="6579880" y="3101000"/>
                <a:ext cx="185400" cy="3434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47DF6A-B42E-C024-BB2B-163F6030A8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70880" y="3092000"/>
                  <a:ext cx="2030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0B8B2F2-5B56-190B-74FA-DFDA04E34231}"/>
                    </a:ext>
                  </a:extLst>
                </p14:cNvPr>
                <p14:cNvContentPartPr/>
                <p14:nvPr/>
              </p14:nvContentPartPr>
              <p14:xfrm>
                <a:off x="6798040" y="3321680"/>
                <a:ext cx="160920" cy="170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B8B2F2-5B56-190B-74FA-DFDA04E342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89040" y="3313040"/>
                  <a:ext cx="178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5283E0D-CA89-CBC7-1033-A16D56D7669A}"/>
                    </a:ext>
                  </a:extLst>
                </p14:cNvPr>
                <p14:cNvContentPartPr/>
                <p14:nvPr/>
              </p14:nvContentPartPr>
              <p14:xfrm>
                <a:off x="6924040" y="2923880"/>
                <a:ext cx="52200" cy="203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5283E0D-CA89-CBC7-1033-A16D56D766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15400" y="2915240"/>
                  <a:ext cx="69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8E201BA-427E-30A0-CB42-514A675D9967}"/>
                    </a:ext>
                  </a:extLst>
                </p14:cNvPr>
                <p14:cNvContentPartPr/>
                <p14:nvPr/>
              </p14:nvContentPartPr>
              <p14:xfrm>
                <a:off x="6946720" y="2969240"/>
                <a:ext cx="69480" cy="1321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8E201BA-427E-30A0-CB42-514A675D99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37720" y="2960240"/>
                  <a:ext cx="87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8DA33C6-44A1-0C6D-BEB2-C62A3C2FA284}"/>
                    </a:ext>
                  </a:extLst>
                </p14:cNvPr>
                <p14:cNvContentPartPr/>
                <p14:nvPr/>
              </p14:nvContentPartPr>
              <p14:xfrm>
                <a:off x="6871480" y="3036920"/>
                <a:ext cx="198360" cy="41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8DA33C6-44A1-0C6D-BEB2-C62A3C2FA2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62840" y="3027920"/>
                  <a:ext cx="216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7B5612D-4214-2DB7-A089-86AF5EC10373}"/>
                    </a:ext>
                  </a:extLst>
                </p14:cNvPr>
                <p14:cNvContentPartPr/>
                <p14:nvPr/>
              </p14:nvContentPartPr>
              <p14:xfrm>
                <a:off x="6284680" y="3073640"/>
                <a:ext cx="141120" cy="4802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7B5612D-4214-2DB7-A089-86AF5EC103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76040" y="3064640"/>
                  <a:ext cx="1587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68DD52E-7DDB-5151-64DE-32551E8F0430}"/>
                    </a:ext>
                  </a:extLst>
                </p14:cNvPr>
                <p14:cNvContentPartPr/>
                <p14:nvPr/>
              </p14:nvContentPartPr>
              <p14:xfrm>
                <a:off x="6286120" y="3387560"/>
                <a:ext cx="114480" cy="66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68DD52E-7DDB-5151-64DE-32551E8F04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77120" y="3378560"/>
                  <a:ext cx="132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F0BCD05-9C2F-D7C9-2F21-E9F618B83359}"/>
                    </a:ext>
                  </a:extLst>
                </p14:cNvPr>
                <p14:cNvContentPartPr/>
                <p14:nvPr/>
              </p14:nvContentPartPr>
              <p14:xfrm>
                <a:off x="6465400" y="3494120"/>
                <a:ext cx="204840" cy="185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0BCD05-9C2F-D7C9-2F21-E9F618B833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56400" y="3485480"/>
                  <a:ext cx="22248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5A1BBDF-17F9-D185-DBAA-6FA224675F9A}"/>
                  </a:ext>
                </a:extLst>
              </p14:cNvPr>
              <p14:cNvContentPartPr/>
              <p14:nvPr/>
            </p14:nvContentPartPr>
            <p14:xfrm>
              <a:off x="694960" y="2142320"/>
              <a:ext cx="420120" cy="12344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5A1BBDF-17F9-D185-DBAA-6FA224675F9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5960" y="2133320"/>
                <a:ext cx="437760" cy="12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E193248-A3F3-D214-2809-B205D6E2BE55}"/>
              </a:ext>
            </a:extLst>
          </p:cNvPr>
          <p:cNvGrpSpPr/>
          <p:nvPr/>
        </p:nvGrpSpPr>
        <p:grpSpPr>
          <a:xfrm>
            <a:off x="1501360" y="1969520"/>
            <a:ext cx="626400" cy="1388520"/>
            <a:chOff x="1501360" y="1969520"/>
            <a:chExt cx="626400" cy="13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7D18C86-E9FE-96C4-E564-7D04CF323706}"/>
                    </a:ext>
                  </a:extLst>
                </p14:cNvPr>
                <p14:cNvContentPartPr/>
                <p14:nvPr/>
              </p14:nvContentPartPr>
              <p14:xfrm>
                <a:off x="1782520" y="2256800"/>
                <a:ext cx="258840" cy="442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D18C86-E9FE-96C4-E564-7D04CF3237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73880" y="2247800"/>
                  <a:ext cx="2764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2C6E05E-5025-D4AE-DE4B-F6ED3739701A}"/>
                    </a:ext>
                  </a:extLst>
                </p14:cNvPr>
                <p14:cNvContentPartPr/>
                <p14:nvPr/>
              </p14:nvContentPartPr>
              <p14:xfrm>
                <a:off x="1823200" y="2402600"/>
                <a:ext cx="160920" cy="1112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2C6E05E-5025-D4AE-DE4B-F6ED3739701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14560" y="2393960"/>
                  <a:ext cx="178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FB430C-253D-60D0-55E1-5477A8F6D813}"/>
                    </a:ext>
                  </a:extLst>
                </p14:cNvPr>
                <p14:cNvContentPartPr/>
                <p14:nvPr/>
              </p14:nvContentPartPr>
              <p14:xfrm>
                <a:off x="1881520" y="2253200"/>
                <a:ext cx="104400" cy="23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FB430C-253D-60D0-55E1-5477A8F6D81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72880" y="2244560"/>
                  <a:ext cx="122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B79CC77-CC39-D4F6-E0FE-AEF532703B14}"/>
                    </a:ext>
                  </a:extLst>
                </p14:cNvPr>
                <p14:cNvContentPartPr/>
                <p14:nvPr/>
              </p14:nvContentPartPr>
              <p14:xfrm>
                <a:off x="2090680" y="2588720"/>
                <a:ext cx="37080" cy="204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B79CC77-CC39-D4F6-E0FE-AEF532703B1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81680" y="2579720"/>
                  <a:ext cx="54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909B69-841E-DF16-2982-1D7D29637747}"/>
                    </a:ext>
                  </a:extLst>
                </p14:cNvPr>
                <p14:cNvContentPartPr/>
                <p14:nvPr/>
              </p14:nvContentPartPr>
              <p14:xfrm>
                <a:off x="1501360" y="1969520"/>
                <a:ext cx="393840" cy="1388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909B69-841E-DF16-2982-1D7D2963774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92360" y="1960880"/>
                  <a:ext cx="411480" cy="140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E013A3F-7462-B896-9452-B2EA8EA0CB91}"/>
                  </a:ext>
                </a:extLst>
              </p14:cNvPr>
              <p14:cNvContentPartPr/>
              <p14:nvPr/>
            </p14:nvContentPartPr>
            <p14:xfrm>
              <a:off x="9408760" y="2488280"/>
              <a:ext cx="272520" cy="10317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E013A3F-7462-B896-9452-B2EA8EA0CB9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400120" y="2479280"/>
                <a:ext cx="290160" cy="10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63D2A48-C714-B9F7-A238-58916B498C65}"/>
              </a:ext>
            </a:extLst>
          </p:cNvPr>
          <p:cNvGrpSpPr/>
          <p:nvPr/>
        </p:nvGrpSpPr>
        <p:grpSpPr>
          <a:xfrm>
            <a:off x="9900880" y="2758280"/>
            <a:ext cx="704520" cy="423000"/>
            <a:chOff x="9900880" y="2758280"/>
            <a:chExt cx="70452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F32B13B-2EF5-CB3C-851C-7B7F542414FD}"/>
                    </a:ext>
                  </a:extLst>
                </p14:cNvPr>
                <p14:cNvContentPartPr/>
                <p14:nvPr/>
              </p14:nvContentPartPr>
              <p14:xfrm>
                <a:off x="9900880" y="2758280"/>
                <a:ext cx="279360" cy="4230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F32B13B-2EF5-CB3C-851C-7B7F542414F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92240" y="2749280"/>
                  <a:ext cx="2970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F7A1051-AB9F-3958-EA4A-4A820534E05D}"/>
                    </a:ext>
                  </a:extLst>
                </p14:cNvPr>
                <p14:cNvContentPartPr/>
                <p14:nvPr/>
              </p14:nvContentPartPr>
              <p14:xfrm>
                <a:off x="10215160" y="2841440"/>
                <a:ext cx="390240" cy="233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F7A1051-AB9F-3958-EA4A-4A820534E05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06160" y="2832440"/>
                  <a:ext cx="40788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B19395B-EA65-F9A7-36FD-D6EE4177F446}"/>
                  </a:ext>
                </a:extLst>
              </p14:cNvPr>
              <p14:cNvContentPartPr/>
              <p14:nvPr/>
            </p14:nvContentPartPr>
            <p14:xfrm>
              <a:off x="1586680" y="5002880"/>
              <a:ext cx="145080" cy="5670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B19395B-EA65-F9A7-36FD-D6EE4177F44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578040" y="4993880"/>
                <a:ext cx="162720" cy="58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7418008-18C1-50AD-E906-494CEAFE4DC2}"/>
              </a:ext>
            </a:extLst>
          </p:cNvPr>
          <p:cNvGrpSpPr/>
          <p:nvPr/>
        </p:nvGrpSpPr>
        <p:grpSpPr>
          <a:xfrm>
            <a:off x="1911400" y="4688960"/>
            <a:ext cx="1302480" cy="843120"/>
            <a:chOff x="1911400" y="4688960"/>
            <a:chExt cx="1302480" cy="84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AA6D9AD-9C40-DF95-5E74-1C56038F0269}"/>
                    </a:ext>
                  </a:extLst>
                </p14:cNvPr>
                <p14:cNvContentPartPr/>
                <p14:nvPr/>
              </p14:nvContentPartPr>
              <p14:xfrm>
                <a:off x="1911400" y="5003600"/>
                <a:ext cx="297720" cy="367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AA6D9AD-9C40-DF95-5E74-1C56038F026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02760" y="4994960"/>
                  <a:ext cx="3153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091637B-C230-86B8-1189-76B5C0CBD0F6}"/>
                    </a:ext>
                  </a:extLst>
                </p14:cNvPr>
                <p14:cNvContentPartPr/>
                <p14:nvPr/>
              </p14:nvContentPartPr>
              <p14:xfrm>
                <a:off x="2244760" y="5237240"/>
                <a:ext cx="57960" cy="2534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91637B-C230-86B8-1189-76B5C0CBD0F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36120" y="5228600"/>
                  <a:ext cx="75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621A5320-8825-6D21-8514-944F9D904C09}"/>
                    </a:ext>
                  </a:extLst>
                </p14:cNvPr>
                <p14:cNvContentPartPr/>
                <p14:nvPr/>
              </p14:nvContentPartPr>
              <p14:xfrm>
                <a:off x="2400640" y="4913960"/>
                <a:ext cx="127800" cy="5655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21A5320-8825-6D21-8514-944F9D904C0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92000" y="4905320"/>
                  <a:ext cx="1454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C7146F2-E2BF-20F3-12FB-93051FB69DF8}"/>
                    </a:ext>
                  </a:extLst>
                </p14:cNvPr>
                <p14:cNvContentPartPr/>
                <p14:nvPr/>
              </p14:nvContentPartPr>
              <p14:xfrm>
                <a:off x="2582080" y="4688960"/>
                <a:ext cx="232560" cy="2340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C7146F2-E2BF-20F3-12FB-93051FB69DF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73440" y="4679960"/>
                  <a:ext cx="250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DF9614C-0435-7F72-7507-0EC20887C164}"/>
                    </a:ext>
                  </a:extLst>
                </p14:cNvPr>
                <p14:cNvContentPartPr/>
                <p14:nvPr/>
              </p14:nvContentPartPr>
              <p14:xfrm>
                <a:off x="2802040" y="4946720"/>
                <a:ext cx="272160" cy="464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F9614C-0435-7F72-7507-0EC20887C16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93400" y="4937720"/>
                  <a:ext cx="2898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4A300D5-0803-236E-87C2-6DE8FCE3B26B}"/>
                    </a:ext>
                  </a:extLst>
                </p14:cNvPr>
                <p14:cNvContentPartPr/>
                <p14:nvPr/>
              </p14:nvContentPartPr>
              <p14:xfrm>
                <a:off x="2824360" y="5233280"/>
                <a:ext cx="167040" cy="475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4A300D5-0803-236E-87C2-6DE8FCE3B26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15720" y="5224640"/>
                  <a:ext cx="184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FAEAB73-7395-B85A-27F3-FF3FA0532840}"/>
                    </a:ext>
                  </a:extLst>
                </p14:cNvPr>
                <p14:cNvContentPartPr/>
                <p14:nvPr/>
              </p14:nvContentPartPr>
              <p14:xfrm>
                <a:off x="3168160" y="5296640"/>
                <a:ext cx="45720" cy="235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FAEAB73-7395-B85A-27F3-FF3FA05328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59160" y="5287640"/>
                  <a:ext cx="6336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5283D029-4089-E008-AE1A-03A0B7C10648}"/>
              </a:ext>
            </a:extLst>
          </p:cNvPr>
          <p:cNvGrpSpPr/>
          <p:nvPr/>
        </p:nvGrpSpPr>
        <p:grpSpPr>
          <a:xfrm>
            <a:off x="7417600" y="4364600"/>
            <a:ext cx="2404080" cy="756360"/>
            <a:chOff x="7417600" y="4364600"/>
            <a:chExt cx="2404080" cy="75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0D6B943-E00F-81EA-53C3-5AAECF6DFE93}"/>
                    </a:ext>
                  </a:extLst>
                </p14:cNvPr>
                <p14:cNvContentPartPr/>
                <p14:nvPr/>
              </p14:nvContentPartPr>
              <p14:xfrm>
                <a:off x="7501120" y="4701560"/>
                <a:ext cx="95400" cy="342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0D6B943-E00F-81EA-53C3-5AAECF6DFE9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92120" y="4692920"/>
                  <a:ext cx="113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8058420-F5F9-5DF1-C17F-B1F48391EEA5}"/>
                    </a:ext>
                  </a:extLst>
                </p14:cNvPr>
                <p14:cNvContentPartPr/>
                <p14:nvPr/>
              </p14:nvContentPartPr>
              <p14:xfrm>
                <a:off x="7417600" y="4878320"/>
                <a:ext cx="285120" cy="85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8058420-F5F9-5DF1-C17F-B1F48391EEA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08600" y="4869320"/>
                  <a:ext cx="302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ECA55E7-3600-EEDC-95CD-37C752DFA8F5}"/>
                    </a:ext>
                  </a:extLst>
                </p14:cNvPr>
                <p14:cNvContentPartPr/>
                <p14:nvPr/>
              </p14:nvContentPartPr>
              <p14:xfrm>
                <a:off x="8153800" y="4631000"/>
                <a:ext cx="191520" cy="323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ECA55E7-3600-EEDC-95CD-37C752DFA8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45160" y="4622000"/>
                  <a:ext cx="209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D3540B9-252C-30F2-79DF-518F6548B430}"/>
                    </a:ext>
                  </a:extLst>
                </p14:cNvPr>
                <p14:cNvContentPartPr/>
                <p14:nvPr/>
              </p14:nvContentPartPr>
              <p14:xfrm>
                <a:off x="8405440" y="4856000"/>
                <a:ext cx="266760" cy="2250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D3540B9-252C-30F2-79DF-518F6548B43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96800" y="4847000"/>
                  <a:ext cx="284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19094B0-7A36-6A7A-00AF-066A1E6DD665}"/>
                    </a:ext>
                  </a:extLst>
                </p14:cNvPr>
                <p14:cNvContentPartPr/>
                <p14:nvPr/>
              </p14:nvContentPartPr>
              <p14:xfrm>
                <a:off x="8683000" y="4535960"/>
                <a:ext cx="90000" cy="567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19094B0-7A36-6A7A-00AF-066A1E6DD66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74360" y="4527320"/>
                  <a:ext cx="10764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4ACB4F7-CC5A-2891-3C27-8ABC1051D3D3}"/>
                    </a:ext>
                  </a:extLst>
                </p14:cNvPr>
                <p14:cNvContentPartPr/>
                <p14:nvPr/>
              </p14:nvContentPartPr>
              <p14:xfrm>
                <a:off x="7870120" y="4647920"/>
                <a:ext cx="160200" cy="4730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4ACB4F7-CC5A-2891-3C27-8ABC1051D3D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1120" y="4638920"/>
                  <a:ext cx="1778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6BC49B2-2B69-615A-8251-D7B14E4828D6}"/>
                    </a:ext>
                  </a:extLst>
                </p14:cNvPr>
                <p14:cNvContentPartPr/>
                <p14:nvPr/>
              </p14:nvContentPartPr>
              <p14:xfrm>
                <a:off x="8769040" y="4364600"/>
                <a:ext cx="362520" cy="218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6BC49B2-2B69-615A-8251-D7B14E4828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60400" y="4355600"/>
                  <a:ext cx="380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FA26928-364D-7DCE-7AC4-9A3DD99644D6}"/>
                    </a:ext>
                  </a:extLst>
                </p14:cNvPr>
                <p14:cNvContentPartPr/>
                <p14:nvPr/>
              </p14:nvContentPartPr>
              <p14:xfrm>
                <a:off x="9185920" y="4489160"/>
                <a:ext cx="298800" cy="466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FA26928-364D-7DCE-7AC4-9A3DD99644D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76920" y="4480160"/>
                  <a:ext cx="3164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5C1759A-441C-71FA-C194-1B36E04EC670}"/>
                    </a:ext>
                  </a:extLst>
                </p14:cNvPr>
                <p14:cNvContentPartPr/>
                <p14:nvPr/>
              </p14:nvContentPartPr>
              <p14:xfrm>
                <a:off x="9244960" y="4747280"/>
                <a:ext cx="221400" cy="45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5C1759A-441C-71FA-C194-1B36E04EC67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35960" y="4738640"/>
                  <a:ext cx="239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5D73106-ADBC-D0CE-90C8-ACBDCC7E939E}"/>
                    </a:ext>
                  </a:extLst>
                </p14:cNvPr>
                <p14:cNvContentPartPr/>
                <p14:nvPr/>
              </p14:nvContentPartPr>
              <p14:xfrm>
                <a:off x="9581560" y="4824320"/>
                <a:ext cx="240120" cy="2311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5D73106-ADBC-D0CE-90C8-ACBDCC7E93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72560" y="4815680"/>
                  <a:ext cx="25776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A540276-5DE2-DDBB-9DC6-B410C8CB3552}"/>
              </a:ext>
            </a:extLst>
          </p:cNvPr>
          <p:cNvGrpSpPr/>
          <p:nvPr/>
        </p:nvGrpSpPr>
        <p:grpSpPr>
          <a:xfrm>
            <a:off x="3959800" y="4874000"/>
            <a:ext cx="387360" cy="388800"/>
            <a:chOff x="3959800" y="4874000"/>
            <a:chExt cx="387360" cy="38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03B8472-A686-6436-0041-2511ADF898FD}"/>
                    </a:ext>
                  </a:extLst>
                </p14:cNvPr>
                <p14:cNvContentPartPr/>
                <p14:nvPr/>
              </p14:nvContentPartPr>
              <p14:xfrm>
                <a:off x="4173640" y="4874000"/>
                <a:ext cx="42120" cy="3888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03B8472-A686-6436-0041-2511ADF898F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65000" y="4865360"/>
                  <a:ext cx="597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30255C7-C5EA-2055-DEA0-3B97A937B466}"/>
                    </a:ext>
                  </a:extLst>
                </p14:cNvPr>
                <p14:cNvContentPartPr/>
                <p14:nvPr/>
              </p14:nvContentPartPr>
              <p14:xfrm>
                <a:off x="3959800" y="5012960"/>
                <a:ext cx="387360" cy="89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30255C7-C5EA-2055-DEA0-3B97A937B46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51160" y="5003960"/>
                  <a:ext cx="40500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AF046203-BA18-4AB6-9301-AD7135DBEA07}"/>
                  </a:ext>
                </a:extLst>
              </p14:cNvPr>
              <p14:cNvContentPartPr/>
              <p14:nvPr/>
            </p14:nvContentPartPr>
            <p14:xfrm>
              <a:off x="5094160" y="4790480"/>
              <a:ext cx="380880" cy="39204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AF046203-BA18-4AB6-9301-AD7135DBEA07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085160" y="4781480"/>
                <a:ext cx="398520" cy="40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546FDEC-0287-1AD5-BF5A-09D41EBAD032}"/>
              </a:ext>
            </a:extLst>
          </p:cNvPr>
          <p:cNvGrpSpPr/>
          <p:nvPr/>
        </p:nvGrpSpPr>
        <p:grpSpPr>
          <a:xfrm>
            <a:off x="1948480" y="3071480"/>
            <a:ext cx="3046320" cy="1392480"/>
            <a:chOff x="1948480" y="3071480"/>
            <a:chExt cx="3046320" cy="139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F9B8E42-0426-0857-1F76-11B819155C86}"/>
                    </a:ext>
                  </a:extLst>
                </p14:cNvPr>
                <p14:cNvContentPartPr/>
                <p14:nvPr/>
              </p14:nvContentPartPr>
              <p14:xfrm>
                <a:off x="2572360" y="3622640"/>
                <a:ext cx="210240" cy="297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F9B8E42-0426-0857-1F76-11B819155C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63360" y="3613640"/>
                  <a:ext cx="227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2909DC1-D31D-46EA-91C4-BAE3E682F16D}"/>
                    </a:ext>
                  </a:extLst>
                </p14:cNvPr>
                <p14:cNvContentPartPr/>
                <p14:nvPr/>
              </p14:nvContentPartPr>
              <p14:xfrm>
                <a:off x="2896000" y="3756560"/>
                <a:ext cx="171720" cy="168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2909DC1-D31D-46EA-91C4-BAE3E682F16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87360" y="3747920"/>
                  <a:ext cx="189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628E9C9-7A66-7AFF-DE48-5A6F1A65C977}"/>
                    </a:ext>
                  </a:extLst>
                </p14:cNvPr>
                <p14:cNvContentPartPr/>
                <p14:nvPr/>
              </p14:nvContentPartPr>
              <p14:xfrm>
                <a:off x="3064480" y="3444440"/>
                <a:ext cx="65160" cy="2174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28E9C9-7A66-7AFF-DE48-5A6F1A65C97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55840" y="3435800"/>
                  <a:ext cx="82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55CC52A-B018-3F4C-CF9A-FC413AA28F70}"/>
                    </a:ext>
                  </a:extLst>
                </p14:cNvPr>
                <p14:cNvContentPartPr/>
                <p14:nvPr/>
              </p14:nvContentPartPr>
              <p14:xfrm>
                <a:off x="3000760" y="3545600"/>
                <a:ext cx="118440" cy="103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55CC52A-B018-3F4C-CF9A-FC413AA28F7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91760" y="3536960"/>
                  <a:ext cx="136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D5C6923-1E59-9214-A4C7-D7370DB8CAD4}"/>
                    </a:ext>
                  </a:extLst>
                </p14:cNvPr>
                <p14:cNvContentPartPr/>
                <p14:nvPr/>
              </p14:nvContentPartPr>
              <p14:xfrm>
                <a:off x="3025960" y="3550280"/>
                <a:ext cx="131400" cy="65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D5C6923-1E59-9214-A4C7-D7370DB8CA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17320" y="3541280"/>
                  <a:ext cx="149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438BD53-957C-18B7-BE20-7B8102FDA072}"/>
                    </a:ext>
                  </a:extLst>
                </p14:cNvPr>
                <p14:cNvContentPartPr/>
                <p14:nvPr/>
              </p14:nvContentPartPr>
              <p14:xfrm>
                <a:off x="3306400" y="3588800"/>
                <a:ext cx="176760" cy="302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438BD53-957C-18B7-BE20-7B8102FDA07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97400" y="3579800"/>
                  <a:ext cx="194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B4434C5-6575-27E2-25AC-9A2A1B30A908}"/>
                    </a:ext>
                  </a:extLst>
                </p14:cNvPr>
                <p14:cNvContentPartPr/>
                <p14:nvPr/>
              </p14:nvContentPartPr>
              <p14:xfrm>
                <a:off x="3560920" y="3796520"/>
                <a:ext cx="46800" cy="194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B4434C5-6575-27E2-25AC-9A2A1B30A90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51920" y="3787520"/>
                  <a:ext cx="64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E6A11F-5DC5-63E6-0AD4-F6959A65843B}"/>
                    </a:ext>
                  </a:extLst>
                </p14:cNvPr>
                <p14:cNvContentPartPr/>
                <p14:nvPr/>
              </p14:nvContentPartPr>
              <p14:xfrm>
                <a:off x="1948480" y="3686720"/>
                <a:ext cx="258480" cy="327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E6A11F-5DC5-63E6-0AD4-F6959A65843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39480" y="3678080"/>
                  <a:ext cx="276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A873768-ECA8-72BC-82F7-6DD382895FEB}"/>
                    </a:ext>
                  </a:extLst>
                </p14:cNvPr>
                <p14:cNvContentPartPr/>
                <p14:nvPr/>
              </p14:nvContentPartPr>
              <p14:xfrm>
                <a:off x="1998160" y="3784640"/>
                <a:ext cx="140400" cy="1238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873768-ECA8-72BC-82F7-6DD382895FE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989520" y="3775640"/>
                  <a:ext cx="158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F36E92-E7D5-2FBE-637C-B13BA2E4DD12}"/>
                    </a:ext>
                  </a:extLst>
                </p14:cNvPr>
                <p14:cNvContentPartPr/>
                <p14:nvPr/>
              </p14:nvContentPartPr>
              <p14:xfrm>
                <a:off x="2035600" y="3569360"/>
                <a:ext cx="130680" cy="741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F36E92-E7D5-2FBE-637C-B13BA2E4DD1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26600" y="3560720"/>
                  <a:ext cx="148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2DE1570-F110-25D6-06DE-CFF5F454281C}"/>
                    </a:ext>
                  </a:extLst>
                </p14:cNvPr>
                <p14:cNvContentPartPr/>
                <p14:nvPr/>
              </p14:nvContentPartPr>
              <p14:xfrm>
                <a:off x="2374720" y="4030880"/>
                <a:ext cx="10440" cy="190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2DE1570-F110-25D6-06DE-CFF5F454281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66080" y="4021880"/>
                  <a:ext cx="28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3653B24-8956-1258-CACF-F76BD1DEF9A7}"/>
                    </a:ext>
                  </a:extLst>
                </p14:cNvPr>
                <p14:cNvContentPartPr/>
                <p14:nvPr/>
              </p14:nvContentPartPr>
              <p14:xfrm>
                <a:off x="3842800" y="3409520"/>
                <a:ext cx="281880" cy="2394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3653B24-8956-1258-CACF-F76BD1DEF9A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34160" y="3400520"/>
                  <a:ext cx="299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BAD0976-FBF0-A76C-24B2-38D101FFD2D2}"/>
                    </a:ext>
                  </a:extLst>
                </p14:cNvPr>
                <p14:cNvContentPartPr/>
                <p14:nvPr/>
              </p14:nvContentPartPr>
              <p14:xfrm>
                <a:off x="3963040" y="3448040"/>
                <a:ext cx="100080" cy="313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BAD0976-FBF0-A76C-24B2-38D101FFD2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54400" y="3439040"/>
                  <a:ext cx="117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4F5B613-1413-EDB1-A27A-05BA34DE10DE}"/>
                    </a:ext>
                  </a:extLst>
                </p14:cNvPr>
                <p14:cNvContentPartPr/>
                <p14:nvPr/>
              </p14:nvContentPartPr>
              <p14:xfrm>
                <a:off x="4201000" y="3700760"/>
                <a:ext cx="218880" cy="196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F5B613-1413-EDB1-A27A-05BA34DE10D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92000" y="3692120"/>
                  <a:ext cx="236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B05C0B9-1EEA-ED85-B323-EB4644D0688D}"/>
                    </a:ext>
                  </a:extLst>
                </p14:cNvPr>
                <p14:cNvContentPartPr/>
                <p14:nvPr/>
              </p14:nvContentPartPr>
              <p14:xfrm>
                <a:off x="4324480" y="3237440"/>
                <a:ext cx="95040" cy="255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B05C0B9-1EEA-ED85-B323-EB4644D0688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315840" y="3228440"/>
                  <a:ext cx="112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A578560-72CD-3864-FB84-30989EF87B58}"/>
                    </a:ext>
                  </a:extLst>
                </p14:cNvPr>
                <p14:cNvContentPartPr/>
                <p14:nvPr/>
              </p14:nvContentPartPr>
              <p14:xfrm>
                <a:off x="4279120" y="3336440"/>
                <a:ext cx="90720" cy="114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A578560-72CD-3864-FB84-30989EF87B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70480" y="3327440"/>
                  <a:ext cx="108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D83E045-13E7-B5E6-DAB8-7795B8D66E0F}"/>
                    </a:ext>
                  </a:extLst>
                </p14:cNvPr>
                <p14:cNvContentPartPr/>
                <p14:nvPr/>
              </p14:nvContentPartPr>
              <p14:xfrm>
                <a:off x="4271920" y="3368840"/>
                <a:ext cx="160560" cy="54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D83E045-13E7-B5E6-DAB8-7795B8D66E0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262920" y="3360200"/>
                  <a:ext cx="178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34C22BA-DD4F-BD8A-A5AD-36D62B19005F}"/>
                    </a:ext>
                  </a:extLst>
                </p14:cNvPr>
                <p14:cNvContentPartPr/>
                <p14:nvPr/>
              </p14:nvContentPartPr>
              <p14:xfrm>
                <a:off x="4624360" y="3344360"/>
                <a:ext cx="243360" cy="253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34C22BA-DD4F-BD8A-A5AD-36D62B19005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15360" y="3335360"/>
                  <a:ext cx="261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DF2A6D1-C5AA-0259-AF4A-9BC83736D23F}"/>
                    </a:ext>
                  </a:extLst>
                </p14:cNvPr>
                <p14:cNvContentPartPr/>
                <p14:nvPr/>
              </p14:nvContentPartPr>
              <p14:xfrm>
                <a:off x="4753960" y="3366680"/>
                <a:ext cx="80640" cy="278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DF2A6D1-C5AA-0259-AF4A-9BC83736D23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45320" y="3358040"/>
                  <a:ext cx="982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9D3ABBD-CD12-9219-8B07-A287EA3D5CB6}"/>
                    </a:ext>
                  </a:extLst>
                </p14:cNvPr>
                <p14:cNvContentPartPr/>
                <p14:nvPr/>
              </p14:nvContentPartPr>
              <p14:xfrm>
                <a:off x="4936120" y="3637760"/>
                <a:ext cx="58680" cy="1832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9D3ABBD-CD12-9219-8B07-A287EA3D5CB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927120" y="3629120"/>
                  <a:ext cx="76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3E0C7C1-CCB4-7FE6-63CE-90EF9E278E81}"/>
                    </a:ext>
                  </a:extLst>
                </p14:cNvPr>
                <p14:cNvContentPartPr/>
                <p14:nvPr/>
              </p14:nvContentPartPr>
              <p14:xfrm>
                <a:off x="2812120" y="3181640"/>
                <a:ext cx="1495800" cy="1282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3E0C7C1-CCB4-7FE6-63CE-90EF9E278E8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03120" y="3172640"/>
                  <a:ext cx="1513440" cy="12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70187A-2F84-0B41-096D-0B035182068E}"/>
                    </a:ext>
                  </a:extLst>
                </p14:cNvPr>
                <p14:cNvContentPartPr/>
                <p14:nvPr/>
              </p14:nvContentPartPr>
              <p14:xfrm>
                <a:off x="4267240" y="3071480"/>
                <a:ext cx="148680" cy="2800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70187A-2F84-0B41-096D-0B035182068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58600" y="3062480"/>
                  <a:ext cx="1663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4CC0CE9-C667-5EBD-7626-5EE1BE2D09C8}"/>
              </a:ext>
            </a:extLst>
          </p:cNvPr>
          <p:cNvGrpSpPr/>
          <p:nvPr/>
        </p:nvGrpSpPr>
        <p:grpSpPr>
          <a:xfrm>
            <a:off x="5021800" y="1639400"/>
            <a:ext cx="3066120" cy="1042560"/>
            <a:chOff x="5021800" y="1639400"/>
            <a:chExt cx="3066120" cy="104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00A13CC-E31D-7CFE-9B77-83884A7DE1D4}"/>
                    </a:ext>
                  </a:extLst>
                </p14:cNvPr>
                <p14:cNvContentPartPr/>
                <p14:nvPr/>
              </p14:nvContentPartPr>
              <p14:xfrm>
                <a:off x="5094880" y="2114600"/>
                <a:ext cx="82800" cy="238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00A13CC-E31D-7CFE-9B77-83884A7DE1D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085880" y="2105600"/>
                  <a:ext cx="100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460F8AC-F79E-D224-9991-8933EC6797B4}"/>
                    </a:ext>
                  </a:extLst>
                </p14:cNvPr>
                <p14:cNvContentPartPr/>
                <p14:nvPr/>
              </p14:nvContentPartPr>
              <p14:xfrm>
                <a:off x="5021800" y="2202800"/>
                <a:ext cx="287280" cy="70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460F8AC-F79E-D224-9991-8933EC6797B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12800" y="2194160"/>
                  <a:ext cx="304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16A6304-0B10-CE4F-A681-14D3ACD597C2}"/>
                    </a:ext>
                  </a:extLst>
                </p14:cNvPr>
                <p14:cNvContentPartPr/>
                <p14:nvPr/>
              </p14:nvContentPartPr>
              <p14:xfrm>
                <a:off x="5669440" y="2072840"/>
                <a:ext cx="159840" cy="214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16A6304-0B10-CE4F-A681-14D3ACD597C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60800" y="2063840"/>
                  <a:ext cx="177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3781D40-2D5B-8004-0076-B084EED74EA3}"/>
                    </a:ext>
                  </a:extLst>
                </p14:cNvPr>
                <p14:cNvContentPartPr/>
                <p14:nvPr/>
              </p14:nvContentPartPr>
              <p14:xfrm>
                <a:off x="5853760" y="2229440"/>
                <a:ext cx="91440" cy="177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3781D40-2D5B-8004-0076-B084EED74EA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44760" y="2220440"/>
                  <a:ext cx="109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A20CF3F-C001-9AD9-7A60-B519E5C44AE5}"/>
                    </a:ext>
                  </a:extLst>
                </p14:cNvPr>
                <p14:cNvContentPartPr/>
                <p14:nvPr/>
              </p14:nvContentPartPr>
              <p14:xfrm>
                <a:off x="5931880" y="1880600"/>
                <a:ext cx="55080" cy="149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20CF3F-C001-9AD9-7A60-B519E5C44AE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923240" y="1871600"/>
                  <a:ext cx="72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0D1658E-99FF-82AF-1CA9-AB1289208D20}"/>
                    </a:ext>
                  </a:extLst>
                </p14:cNvPr>
                <p14:cNvContentPartPr/>
                <p14:nvPr/>
              </p14:nvContentPartPr>
              <p14:xfrm>
                <a:off x="5891560" y="1942520"/>
                <a:ext cx="105840" cy="101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D1658E-99FF-82AF-1CA9-AB1289208D2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82560" y="1933520"/>
                  <a:ext cx="123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04F66AA-C66B-4108-3081-CD36636DCA33}"/>
                    </a:ext>
                  </a:extLst>
                </p14:cNvPr>
                <p14:cNvContentPartPr/>
                <p14:nvPr/>
              </p14:nvContentPartPr>
              <p14:xfrm>
                <a:off x="5907400" y="1954400"/>
                <a:ext cx="160920" cy="37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4F66AA-C66B-4108-3081-CD36636DCA3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98760" y="1945760"/>
                  <a:ext cx="178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7C56F47-710B-28CE-A5B8-301E33BD26DA}"/>
                    </a:ext>
                  </a:extLst>
                </p14:cNvPr>
                <p14:cNvContentPartPr/>
                <p14:nvPr/>
              </p14:nvContentPartPr>
              <p14:xfrm>
                <a:off x="6166960" y="2006240"/>
                <a:ext cx="213120" cy="279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7C56F47-710B-28CE-A5B8-301E33BD26D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58320" y="1997600"/>
                  <a:ext cx="230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E9A3F86-A86B-7802-23E0-AFD3ABFFD3DE}"/>
                    </a:ext>
                  </a:extLst>
                </p14:cNvPr>
                <p14:cNvContentPartPr/>
                <p14:nvPr/>
              </p14:nvContentPartPr>
              <p14:xfrm>
                <a:off x="6376840" y="2192720"/>
                <a:ext cx="236880" cy="135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9A3F86-A86B-7802-23E0-AFD3ABFFD3D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368200" y="2184080"/>
                  <a:ext cx="254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B35F8D4-944D-6CEF-04AA-1E1341B783A9}"/>
                    </a:ext>
                  </a:extLst>
                </p14:cNvPr>
                <p14:cNvContentPartPr/>
                <p14:nvPr/>
              </p14:nvContentPartPr>
              <p14:xfrm>
                <a:off x="5403400" y="2077880"/>
                <a:ext cx="209160" cy="311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35F8D4-944D-6CEF-04AA-1E1341B783A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394400" y="2069240"/>
                  <a:ext cx="226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0FB3B84-271A-8023-5539-F394A6B6E5FF}"/>
                    </a:ext>
                  </a:extLst>
                </p14:cNvPr>
                <p14:cNvContentPartPr/>
                <p14:nvPr/>
              </p14:nvContentPartPr>
              <p14:xfrm>
                <a:off x="5481160" y="2143760"/>
                <a:ext cx="98640" cy="83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0FB3B84-271A-8023-5539-F394A6B6E5F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472520" y="2134760"/>
                  <a:ext cx="116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A792C56-663F-00EC-AB91-952F238B9E14}"/>
                    </a:ext>
                  </a:extLst>
                </p14:cNvPr>
                <p14:cNvContentPartPr/>
                <p14:nvPr/>
              </p14:nvContentPartPr>
              <p14:xfrm>
                <a:off x="5418880" y="2035400"/>
                <a:ext cx="117360" cy="18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792C56-663F-00EC-AB91-952F238B9E1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409880" y="2026760"/>
                  <a:ext cx="135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C602365-4246-2193-4ECC-FF74ADF3C931}"/>
                    </a:ext>
                  </a:extLst>
                </p14:cNvPr>
                <p14:cNvContentPartPr/>
                <p14:nvPr/>
              </p14:nvContentPartPr>
              <p14:xfrm>
                <a:off x="5685280" y="2309000"/>
                <a:ext cx="163800" cy="1800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C602365-4246-2193-4ECC-FF74ADF3C93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676640" y="2300360"/>
                  <a:ext cx="181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94D4F2D-DC51-0D50-CB85-AED726E10949}"/>
                    </a:ext>
                  </a:extLst>
                </p14:cNvPr>
                <p14:cNvContentPartPr/>
                <p14:nvPr/>
              </p14:nvContentPartPr>
              <p14:xfrm>
                <a:off x="6713800" y="1879520"/>
                <a:ext cx="298440" cy="262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94D4F2D-DC51-0D50-CB85-AED726E1094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04800" y="1870520"/>
                  <a:ext cx="316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A4BBBBF-0240-7C7E-6240-FAE5CCCA12D8}"/>
                    </a:ext>
                  </a:extLst>
                </p14:cNvPr>
                <p14:cNvContentPartPr/>
                <p14:nvPr/>
              </p14:nvContentPartPr>
              <p14:xfrm>
                <a:off x="6846280" y="1924520"/>
                <a:ext cx="122400" cy="343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A4BBBBF-0240-7C7E-6240-FAE5CCCA12D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837640" y="1915880"/>
                  <a:ext cx="140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A68D94-5E77-CA2E-E9A5-6446D7F83798}"/>
                    </a:ext>
                  </a:extLst>
                </p14:cNvPr>
                <p14:cNvContentPartPr/>
                <p14:nvPr/>
              </p14:nvContentPartPr>
              <p14:xfrm>
                <a:off x="7140040" y="2198840"/>
                <a:ext cx="62640" cy="1468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A68D94-5E77-CA2E-E9A5-6446D7F8379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31040" y="2190200"/>
                  <a:ext cx="80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7D472CC-915D-BB5F-1D9E-6A6FC22FA868}"/>
                    </a:ext>
                  </a:extLst>
                </p14:cNvPr>
                <p14:cNvContentPartPr/>
                <p14:nvPr/>
              </p14:nvContentPartPr>
              <p14:xfrm>
                <a:off x="7199800" y="1813640"/>
                <a:ext cx="73440" cy="238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D472CC-915D-BB5F-1D9E-6A6FC22FA86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90800" y="1805000"/>
                  <a:ext cx="91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28B3550-B819-9F87-6C2A-8AC2BF3C9AC8}"/>
                    </a:ext>
                  </a:extLst>
                </p14:cNvPr>
                <p14:cNvContentPartPr/>
                <p14:nvPr/>
              </p14:nvContentPartPr>
              <p14:xfrm>
                <a:off x="7182160" y="1883120"/>
                <a:ext cx="122760" cy="121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8B3550-B819-9F87-6C2A-8AC2BF3C9AC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173520" y="1874120"/>
                  <a:ext cx="140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CE5B86C-C016-F74B-BCCC-95E2899F7838}"/>
                    </a:ext>
                  </a:extLst>
                </p14:cNvPr>
                <p14:cNvContentPartPr/>
                <p14:nvPr/>
              </p14:nvContentPartPr>
              <p14:xfrm>
                <a:off x="7207000" y="1873400"/>
                <a:ext cx="210240" cy="70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CE5B86C-C016-F74B-BCCC-95E2899F783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198000" y="1864760"/>
                  <a:ext cx="227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DD58949-A169-74DD-F4B0-169421C40708}"/>
                    </a:ext>
                  </a:extLst>
                </p14:cNvPr>
                <p14:cNvContentPartPr/>
                <p14:nvPr/>
              </p14:nvContentPartPr>
              <p14:xfrm>
                <a:off x="7509400" y="1923440"/>
                <a:ext cx="272520" cy="226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DD58949-A169-74DD-F4B0-169421C4070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500760" y="1914440"/>
                  <a:ext cx="290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8391DD2-0A54-B163-0450-36E5B35DA9B7}"/>
                    </a:ext>
                  </a:extLst>
                </p14:cNvPr>
                <p14:cNvContentPartPr/>
                <p14:nvPr/>
              </p14:nvContentPartPr>
              <p14:xfrm>
                <a:off x="7655920" y="1964480"/>
                <a:ext cx="99360" cy="305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8391DD2-0A54-B163-0450-36E5B35DA9B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646920" y="1955480"/>
                  <a:ext cx="117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E805CED-8AD1-6158-7BB6-47DCA219F44B}"/>
                    </a:ext>
                  </a:extLst>
                </p14:cNvPr>
                <p14:cNvContentPartPr/>
                <p14:nvPr/>
              </p14:nvContentPartPr>
              <p14:xfrm>
                <a:off x="7905040" y="2162120"/>
                <a:ext cx="182880" cy="1728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E805CED-8AD1-6158-7BB6-47DCA219F44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96040" y="2153120"/>
                  <a:ext cx="200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9BF80E2-A046-30FF-F99E-FE7AA69E1D53}"/>
                    </a:ext>
                  </a:extLst>
                </p14:cNvPr>
                <p14:cNvContentPartPr/>
                <p14:nvPr/>
              </p14:nvContentPartPr>
              <p14:xfrm>
                <a:off x="5912080" y="1639400"/>
                <a:ext cx="1279080" cy="10425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9BF80E2-A046-30FF-F99E-FE7AA69E1D5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903440" y="1630760"/>
                  <a:ext cx="1296720" cy="10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71C804A-6F56-2A1F-9AF3-549D7DDB0320}"/>
              </a:ext>
            </a:extLst>
          </p:cNvPr>
          <p:cNvGrpSpPr/>
          <p:nvPr/>
        </p:nvGrpSpPr>
        <p:grpSpPr>
          <a:xfrm>
            <a:off x="845800" y="5781200"/>
            <a:ext cx="3095640" cy="815040"/>
            <a:chOff x="845800" y="5781200"/>
            <a:chExt cx="3095640" cy="81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8CEA13B-DE90-088C-CCBB-9C7716C18AD7}"/>
                    </a:ext>
                  </a:extLst>
                </p14:cNvPr>
                <p14:cNvContentPartPr/>
                <p14:nvPr/>
              </p14:nvContentPartPr>
              <p14:xfrm>
                <a:off x="845800" y="5930600"/>
                <a:ext cx="306360" cy="459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8CEA13B-DE90-088C-CCBB-9C7716C18AD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6800" y="5921960"/>
                  <a:ext cx="3240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CFCAFF7-61AA-96E6-6621-D9F7E964BF36}"/>
                    </a:ext>
                  </a:extLst>
                </p14:cNvPr>
                <p14:cNvContentPartPr/>
                <p14:nvPr/>
              </p14:nvContentPartPr>
              <p14:xfrm>
                <a:off x="937960" y="6065240"/>
                <a:ext cx="216720" cy="770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CFCAFF7-61AA-96E6-6621-D9F7E964BF3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29320" y="6056600"/>
                  <a:ext cx="234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05E04BB-6C4B-CA6A-9D0D-258D3A850905}"/>
                    </a:ext>
                  </a:extLst>
                </p14:cNvPr>
                <p14:cNvContentPartPr/>
                <p14:nvPr/>
              </p14:nvContentPartPr>
              <p14:xfrm>
                <a:off x="934720" y="5877320"/>
                <a:ext cx="204120" cy="2340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05E04BB-6C4B-CA6A-9D0D-258D3A85090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25720" y="5868680"/>
                  <a:ext cx="221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04D84C3-F4BF-BA22-A6EF-3F161772B91D}"/>
                    </a:ext>
                  </a:extLst>
                </p14:cNvPr>
                <p14:cNvContentPartPr/>
                <p14:nvPr/>
              </p14:nvContentPartPr>
              <p14:xfrm>
                <a:off x="1343320" y="6065240"/>
                <a:ext cx="27720" cy="264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4D84C3-F4BF-BA22-A6EF-3F161772B91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334680" y="6056600"/>
                  <a:ext cx="45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586EF5E4-548A-1D84-E505-C9E40C96588A}"/>
                    </a:ext>
                  </a:extLst>
                </p14:cNvPr>
                <p14:cNvContentPartPr/>
                <p14:nvPr/>
              </p14:nvContentPartPr>
              <p14:xfrm>
                <a:off x="1381480" y="5844920"/>
                <a:ext cx="30960" cy="442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86EF5E4-548A-1D84-E505-C9E40C96588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372480" y="5836280"/>
                  <a:ext cx="48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4DA08E4-D877-F88B-D111-31D882812BF8}"/>
                    </a:ext>
                  </a:extLst>
                </p14:cNvPr>
                <p14:cNvContentPartPr/>
                <p14:nvPr/>
              </p14:nvContentPartPr>
              <p14:xfrm>
                <a:off x="1529440" y="6060920"/>
                <a:ext cx="129240" cy="530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4DA08E4-D877-F88B-D111-31D882812BF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520800" y="6051920"/>
                  <a:ext cx="1468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D161326-D0AF-506F-7AAE-26043D59004E}"/>
                    </a:ext>
                  </a:extLst>
                </p14:cNvPr>
                <p14:cNvContentPartPr/>
                <p14:nvPr/>
              </p14:nvContentPartPr>
              <p14:xfrm>
                <a:off x="1756600" y="6071720"/>
                <a:ext cx="147960" cy="2304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D161326-D0AF-506F-7AAE-26043D59004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47600" y="6063080"/>
                  <a:ext cx="165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1FBA6F2-E960-BA49-179C-68C9F8F07476}"/>
                    </a:ext>
                  </a:extLst>
                </p14:cNvPr>
                <p14:cNvContentPartPr/>
                <p14:nvPr/>
              </p14:nvContentPartPr>
              <p14:xfrm>
                <a:off x="1929400" y="6073520"/>
                <a:ext cx="156960" cy="211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1FBA6F2-E960-BA49-179C-68C9F8F0747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920400" y="6064880"/>
                  <a:ext cx="174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98E3DFB-AF98-5DA4-472A-1FDF46BD67F1}"/>
                    </a:ext>
                  </a:extLst>
                </p14:cNvPr>
                <p14:cNvContentPartPr/>
                <p14:nvPr/>
              </p14:nvContentPartPr>
              <p14:xfrm>
                <a:off x="2115880" y="5781200"/>
                <a:ext cx="196920" cy="815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98E3DFB-AF98-5DA4-472A-1FDF46BD67F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106880" y="5772560"/>
                  <a:ext cx="21456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02198BA-F8ED-39E7-3F16-31C917C0D450}"/>
                    </a:ext>
                  </a:extLst>
                </p14:cNvPr>
                <p14:cNvContentPartPr/>
                <p14:nvPr/>
              </p14:nvContentPartPr>
              <p14:xfrm>
                <a:off x="2113720" y="6050480"/>
                <a:ext cx="650520" cy="2106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02198BA-F8ED-39E7-3F16-31C917C0D45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105080" y="6041480"/>
                  <a:ext cx="668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0D9BA4B-860C-1D80-9605-1C512671B2DD}"/>
                    </a:ext>
                  </a:extLst>
                </p14:cNvPr>
                <p14:cNvContentPartPr/>
                <p14:nvPr/>
              </p14:nvContentPartPr>
              <p14:xfrm>
                <a:off x="2843440" y="5918720"/>
                <a:ext cx="223200" cy="3531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0D9BA4B-860C-1D80-9605-1C512671B2D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34440" y="5910080"/>
                  <a:ext cx="240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D0E559B-0754-95E3-FB15-3C76804FF679}"/>
                    </a:ext>
                  </a:extLst>
                </p14:cNvPr>
                <p14:cNvContentPartPr/>
                <p14:nvPr/>
              </p14:nvContentPartPr>
              <p14:xfrm>
                <a:off x="3086080" y="6015200"/>
                <a:ext cx="130680" cy="1893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D0E559B-0754-95E3-FB15-3C76804FF67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77080" y="6006560"/>
                  <a:ext cx="148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9B80FD7D-381C-BBDC-E4C6-6DC308CCB218}"/>
                    </a:ext>
                  </a:extLst>
                </p14:cNvPr>
                <p14:cNvContentPartPr/>
                <p14:nvPr/>
              </p14:nvContentPartPr>
              <p14:xfrm>
                <a:off x="3163840" y="5920520"/>
                <a:ext cx="5040" cy="684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80FD7D-381C-BBDC-E4C6-6DC308CCB21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154840" y="5911880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6A33606-F471-60D5-B789-58C4DFCB1DC4}"/>
                    </a:ext>
                  </a:extLst>
                </p14:cNvPr>
                <p14:cNvContentPartPr/>
                <p14:nvPr/>
              </p14:nvContentPartPr>
              <p14:xfrm>
                <a:off x="3289120" y="6023840"/>
                <a:ext cx="114840" cy="1821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6A33606-F471-60D5-B789-58C4DFCB1DC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280480" y="6015200"/>
                  <a:ext cx="132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A403BBF-EF92-B820-0B63-1DC61B7B3058}"/>
                    </a:ext>
                  </a:extLst>
                </p14:cNvPr>
                <p14:cNvContentPartPr/>
                <p14:nvPr/>
              </p14:nvContentPartPr>
              <p14:xfrm>
                <a:off x="3537160" y="5988920"/>
                <a:ext cx="138240" cy="1875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A403BBF-EF92-B820-0B63-1DC61B7B305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528520" y="5980280"/>
                  <a:ext cx="155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3D1E8BC-5660-F284-F0EC-04988C61B834}"/>
                    </a:ext>
                  </a:extLst>
                </p14:cNvPr>
                <p14:cNvContentPartPr/>
                <p14:nvPr/>
              </p14:nvContentPartPr>
              <p14:xfrm>
                <a:off x="3745600" y="5848880"/>
                <a:ext cx="195840" cy="4201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3D1E8BC-5660-F284-F0EC-04988C61B83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736960" y="5840240"/>
                  <a:ext cx="21348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1B7845C-F54A-CF21-1F14-62170DA6D223}"/>
              </a:ext>
            </a:extLst>
          </p:cNvPr>
          <p:cNvGrpSpPr/>
          <p:nvPr/>
        </p:nvGrpSpPr>
        <p:grpSpPr>
          <a:xfrm>
            <a:off x="4669000" y="5856800"/>
            <a:ext cx="711000" cy="340920"/>
            <a:chOff x="4669000" y="5856800"/>
            <a:chExt cx="711000" cy="34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C65A2C1-E1E7-BD37-62F3-0B6DB9DDE14A}"/>
                    </a:ext>
                  </a:extLst>
                </p14:cNvPr>
                <p14:cNvContentPartPr/>
                <p14:nvPr/>
              </p14:nvContentPartPr>
              <p14:xfrm>
                <a:off x="4669000" y="5856800"/>
                <a:ext cx="239400" cy="340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C65A2C1-E1E7-BD37-62F3-0B6DB9DDE14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660360" y="5847800"/>
                  <a:ext cx="257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5F9F76CC-656F-988E-ADA5-7322E02DB206}"/>
                    </a:ext>
                  </a:extLst>
                </p14:cNvPr>
                <p14:cNvContentPartPr/>
                <p14:nvPr/>
              </p14:nvContentPartPr>
              <p14:xfrm>
                <a:off x="5008480" y="5887400"/>
                <a:ext cx="105120" cy="222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F9F76CC-656F-988E-ADA5-7322E02DB20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999480" y="5878760"/>
                  <a:ext cx="122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2AF5CE9-E427-6DB0-A514-2EDE05465E9B}"/>
                    </a:ext>
                  </a:extLst>
                </p14:cNvPr>
                <p14:cNvContentPartPr/>
                <p14:nvPr/>
              </p14:nvContentPartPr>
              <p14:xfrm>
                <a:off x="5225200" y="5866160"/>
                <a:ext cx="154800" cy="3016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2AF5CE9-E427-6DB0-A514-2EDE05465E9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16560" y="5857520"/>
                  <a:ext cx="1724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17DDB05-FA93-3B6C-CCE7-BECC002BE8D1}"/>
              </a:ext>
            </a:extLst>
          </p:cNvPr>
          <p:cNvGrpSpPr/>
          <p:nvPr/>
        </p:nvGrpSpPr>
        <p:grpSpPr>
          <a:xfrm>
            <a:off x="6048880" y="5587160"/>
            <a:ext cx="2774520" cy="563760"/>
            <a:chOff x="6048880" y="5587160"/>
            <a:chExt cx="2774520" cy="56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FCEFF08-0397-62BB-563C-2A67ACB0FC7F}"/>
                    </a:ext>
                  </a:extLst>
                </p14:cNvPr>
                <p14:cNvContentPartPr/>
                <p14:nvPr/>
              </p14:nvContentPartPr>
              <p14:xfrm>
                <a:off x="6048880" y="5667800"/>
                <a:ext cx="310680" cy="4816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FCEFF08-0397-62BB-563C-2A67ACB0FC7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040240" y="5658800"/>
                  <a:ext cx="3283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E985893-D4C6-0F0E-CB37-56AB1D41282A}"/>
                    </a:ext>
                  </a:extLst>
                </p14:cNvPr>
                <p14:cNvContentPartPr/>
                <p14:nvPr/>
              </p14:nvContentPartPr>
              <p14:xfrm>
                <a:off x="6501400" y="5679320"/>
                <a:ext cx="315000" cy="471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E985893-D4C6-0F0E-CB37-56AB1D41282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492400" y="5670680"/>
                  <a:ext cx="3326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E9FA75A-61D0-76DD-BC13-BBFDF2D56901}"/>
                    </a:ext>
                  </a:extLst>
                </p14:cNvPr>
                <p14:cNvContentPartPr/>
                <p14:nvPr/>
              </p14:nvContentPartPr>
              <p14:xfrm>
                <a:off x="6957880" y="5684360"/>
                <a:ext cx="66600" cy="433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9FA75A-61D0-76DD-BC13-BBFDF2D5690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949240" y="5675360"/>
                  <a:ext cx="842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AF2BAFC-2568-8251-0392-EC00E6AFA809}"/>
                    </a:ext>
                  </a:extLst>
                </p14:cNvPr>
                <p14:cNvContentPartPr/>
                <p14:nvPr/>
              </p14:nvContentPartPr>
              <p14:xfrm>
                <a:off x="6851680" y="5672480"/>
                <a:ext cx="266040" cy="126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AF2BAFC-2568-8251-0392-EC00E6AFA80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843040" y="5663480"/>
                  <a:ext cx="283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A5C8AB4-A6E5-C6CA-36D5-611C06CBF7D4}"/>
                    </a:ext>
                  </a:extLst>
                </p14:cNvPr>
                <p14:cNvContentPartPr/>
                <p14:nvPr/>
              </p14:nvContentPartPr>
              <p14:xfrm>
                <a:off x="7165600" y="5730080"/>
                <a:ext cx="234360" cy="3078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A5C8AB4-A6E5-C6CA-36D5-611C06CBF7D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156960" y="5721080"/>
                  <a:ext cx="252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942F34B-660A-AE5E-238F-6F5AD288ED51}"/>
                    </a:ext>
                  </a:extLst>
                </p14:cNvPr>
                <p14:cNvContentPartPr/>
                <p14:nvPr/>
              </p14:nvContentPartPr>
              <p14:xfrm>
                <a:off x="7368640" y="5700920"/>
                <a:ext cx="84600" cy="326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942F34B-660A-AE5E-238F-6F5AD288ED5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359640" y="5691920"/>
                  <a:ext cx="102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B6D444-5965-2552-868F-285DBE14823F}"/>
                    </a:ext>
                  </a:extLst>
                </p14:cNvPr>
                <p14:cNvContentPartPr/>
                <p14:nvPr/>
              </p14:nvContentPartPr>
              <p14:xfrm>
                <a:off x="7603360" y="5689040"/>
                <a:ext cx="257040" cy="348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B6D444-5965-2552-868F-285DBE14823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594720" y="5680040"/>
                  <a:ext cx="274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F4DF0C9-8DC8-8DC3-FFC1-1E191FF0B3EF}"/>
                    </a:ext>
                  </a:extLst>
                </p14:cNvPr>
                <p14:cNvContentPartPr/>
                <p14:nvPr/>
              </p14:nvContentPartPr>
              <p14:xfrm>
                <a:off x="8045080" y="5600480"/>
                <a:ext cx="379440" cy="383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F4DF0C9-8DC8-8DC3-FFC1-1E191FF0B3E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036440" y="5591840"/>
                  <a:ext cx="397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908973B-6914-8422-F398-21DF908E0AB9}"/>
                    </a:ext>
                  </a:extLst>
                </p14:cNvPr>
                <p14:cNvContentPartPr/>
                <p14:nvPr/>
              </p14:nvContentPartPr>
              <p14:xfrm>
                <a:off x="8627920" y="5587160"/>
                <a:ext cx="195480" cy="327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908973B-6914-8422-F398-21DF908E0AB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19280" y="5578520"/>
                  <a:ext cx="21312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64A2614F-B564-7594-CA23-BFA68805E007}"/>
                  </a:ext>
                </a:extLst>
              </p14:cNvPr>
              <p14:cNvContentPartPr/>
              <p14:nvPr/>
            </p14:nvContentPartPr>
            <p14:xfrm>
              <a:off x="9109240" y="5493560"/>
              <a:ext cx="376560" cy="3675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64A2614F-B564-7594-CA23-BFA68805E007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9100600" y="5484920"/>
                <a:ext cx="394200" cy="38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910A502-3718-04F1-5C55-D68943948E4F}"/>
              </a:ext>
            </a:extLst>
          </p:cNvPr>
          <p:cNvGrpSpPr/>
          <p:nvPr/>
        </p:nvGrpSpPr>
        <p:grpSpPr>
          <a:xfrm>
            <a:off x="9773440" y="5433440"/>
            <a:ext cx="820800" cy="445320"/>
            <a:chOff x="9773440" y="5433440"/>
            <a:chExt cx="820800" cy="44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CC2F6F1-B88F-AA2D-D6E4-805592262D75}"/>
                    </a:ext>
                  </a:extLst>
                </p14:cNvPr>
                <p14:cNvContentPartPr/>
                <p14:nvPr/>
              </p14:nvContentPartPr>
              <p14:xfrm>
                <a:off x="9773440" y="5433440"/>
                <a:ext cx="347400" cy="4453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CC2F6F1-B88F-AA2D-D6E4-805592262D7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764440" y="5424440"/>
                  <a:ext cx="3650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FE897FB-F424-9383-0D7A-3943C2FE605A}"/>
                    </a:ext>
                  </a:extLst>
                </p14:cNvPr>
                <p14:cNvContentPartPr/>
                <p14:nvPr/>
              </p14:nvContentPartPr>
              <p14:xfrm>
                <a:off x="9815920" y="5580680"/>
                <a:ext cx="323640" cy="1058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FE897FB-F424-9383-0D7A-3943C2FE605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07280" y="5571680"/>
                  <a:ext cx="341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18D31E6-6D8C-37B3-80D1-CFAEB3029C16}"/>
                    </a:ext>
                  </a:extLst>
                </p14:cNvPr>
                <p14:cNvContentPartPr/>
                <p14:nvPr/>
              </p14:nvContentPartPr>
              <p14:xfrm>
                <a:off x="10301200" y="5451080"/>
                <a:ext cx="293040" cy="4028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18D31E6-6D8C-37B3-80D1-CFAEB3029C1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92560" y="5442440"/>
                  <a:ext cx="310680" cy="42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70588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15" y="131182"/>
            <a:ext cx="8995410" cy="2228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241281" y="316643"/>
            <a:ext cx="18876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3333FF"/>
                </a:solidFill>
              </a:rPr>
              <a:t>Linear</a:t>
            </a:r>
          </a:p>
          <a:p>
            <a:r>
              <a:rPr lang="en-IN" sz="3200" b="1" dirty="0">
                <a:solidFill>
                  <a:srgbClr val="3333FF"/>
                </a:solidFill>
              </a:rPr>
              <a:t>Operators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177" y="3342747"/>
            <a:ext cx="8357711" cy="17087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52860" y="3195617"/>
            <a:ext cx="18876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3333FF"/>
                </a:solidFill>
              </a:rPr>
              <a:t>Non-</a:t>
            </a:r>
          </a:p>
          <a:p>
            <a:r>
              <a:rPr lang="en-IN" sz="3200" b="1" dirty="0">
                <a:solidFill>
                  <a:srgbClr val="3333FF"/>
                </a:solidFill>
              </a:rPr>
              <a:t>Linear</a:t>
            </a:r>
          </a:p>
          <a:p>
            <a:r>
              <a:rPr lang="en-IN" sz="3200" b="1" dirty="0">
                <a:solidFill>
                  <a:srgbClr val="3333FF"/>
                </a:solidFill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89222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45" y="2221634"/>
            <a:ext cx="11039764" cy="1325563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  <a:cs typeface="Arial" panose="020B0604020202020204" pitchFamily="34" charset="0"/>
              </a:rPr>
              <a:t>Postulates of 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3381848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2155" y="227956"/>
            <a:ext cx="1064591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POSTULATE 1</a:t>
            </a:r>
          </a:p>
          <a:p>
            <a:endParaRPr lang="en-IN" sz="28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state of a quantum mechanical particle is completely specified by a </a:t>
            </a:r>
            <a:r>
              <a:rPr lang="en-US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wave function </a:t>
            </a:r>
            <a:r>
              <a:rPr lang="en-US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 (x)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. To simplify the notation, only one spatial coordinate is considered. The probability that the particle will be found in a spatial interval of width dx centered at </a:t>
            </a:r>
            <a:r>
              <a:rPr lang="en-US" sz="28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800" b="0" i="0" u="none" strike="noStrike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is given by </a:t>
            </a:r>
            <a:r>
              <a:rPr lang="en-US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*(</a:t>
            </a:r>
            <a:r>
              <a:rPr lang="en-US" sz="28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2800" b="1" i="0" u="none" strike="noStrike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 (</a:t>
            </a:r>
            <a:r>
              <a:rPr lang="en-US" sz="2800" b="1" i="1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sz="2800" b="1" i="0" u="none" strike="noStrike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sz="28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sz="2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dx.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2100" y="3629675"/>
            <a:ext cx="11466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dynamical information is contained in the </a:t>
            </a:r>
            <a:r>
              <a:rPr lang="en-US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wavefunction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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system, which is a mathematical function found by solving the Schrödinger </a:t>
            </a:r>
            <a:r>
              <a:rPr lang="en-I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equation for the system.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By 'dynamical information' is meant information about all aspects of the particle's motion, such as its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location, momentum, and energy.</a:t>
            </a:r>
            <a:endParaRPr lang="en-IN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451" y="74179"/>
            <a:ext cx="10515600" cy="798657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F01334-97A3-598A-23E3-CF45E65F3467}"/>
              </a:ext>
            </a:extLst>
          </p:cNvPr>
          <p:cNvGrpSpPr/>
          <p:nvPr/>
        </p:nvGrpSpPr>
        <p:grpSpPr>
          <a:xfrm>
            <a:off x="1508920" y="2574320"/>
            <a:ext cx="834480" cy="196560"/>
            <a:chOff x="1508920" y="2574320"/>
            <a:chExt cx="834480" cy="19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08D95B-03DB-D771-9C25-7BC325E01C1A}"/>
                    </a:ext>
                  </a:extLst>
                </p14:cNvPr>
                <p14:cNvContentPartPr/>
                <p14:nvPr/>
              </p14:nvContentPartPr>
              <p14:xfrm>
                <a:off x="1508920" y="2611760"/>
                <a:ext cx="338400" cy="54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08D95B-03DB-D771-9C25-7BC325E01C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00280" y="2603120"/>
                  <a:ext cx="356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BA6BF3-1572-2BCB-E571-06DEF2256DB8}"/>
                    </a:ext>
                  </a:extLst>
                </p14:cNvPr>
                <p14:cNvContentPartPr/>
                <p14:nvPr/>
              </p14:nvContentPartPr>
              <p14:xfrm>
                <a:off x="1929040" y="2574320"/>
                <a:ext cx="414360" cy="19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BA6BF3-1572-2BCB-E571-06DEF2256D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20400" y="2565680"/>
                  <a:ext cx="4320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2755544-C33D-747B-A586-E1418F58BA67}"/>
              </a:ext>
            </a:extLst>
          </p:cNvPr>
          <p:cNvGrpSpPr/>
          <p:nvPr/>
        </p:nvGrpSpPr>
        <p:grpSpPr>
          <a:xfrm>
            <a:off x="1808440" y="937760"/>
            <a:ext cx="552960" cy="1384200"/>
            <a:chOff x="1808440" y="937760"/>
            <a:chExt cx="552960" cy="138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7B9EF0-E050-1EBC-0E1F-8738B98B6796}"/>
                    </a:ext>
                  </a:extLst>
                </p14:cNvPr>
                <p14:cNvContentPartPr/>
                <p14:nvPr/>
              </p14:nvContentPartPr>
              <p14:xfrm>
                <a:off x="1808440" y="1294520"/>
                <a:ext cx="417240" cy="1027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7B9EF0-E050-1EBC-0E1F-8738B98B67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9440" y="1285880"/>
                  <a:ext cx="434880" cy="10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55A2E4E-FAC0-1F37-EB21-E1C2E58D803D}"/>
                    </a:ext>
                  </a:extLst>
                </p14:cNvPr>
                <p14:cNvContentPartPr/>
                <p14:nvPr/>
              </p14:nvContentPartPr>
              <p14:xfrm>
                <a:off x="1934080" y="937760"/>
                <a:ext cx="427320" cy="217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55A2E4E-FAC0-1F37-EB21-E1C2E58D80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5440" y="929120"/>
                  <a:ext cx="44496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0C46C7-A837-34C1-A175-D524A2BB9E59}"/>
              </a:ext>
            </a:extLst>
          </p:cNvPr>
          <p:cNvGrpSpPr/>
          <p:nvPr/>
        </p:nvGrpSpPr>
        <p:grpSpPr>
          <a:xfrm>
            <a:off x="2841640" y="1274000"/>
            <a:ext cx="1354320" cy="834120"/>
            <a:chOff x="2841640" y="1274000"/>
            <a:chExt cx="1354320" cy="83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A44F94-F95B-714A-E776-F1C0E3573751}"/>
                    </a:ext>
                  </a:extLst>
                </p14:cNvPr>
                <p14:cNvContentPartPr/>
                <p14:nvPr/>
              </p14:nvContentPartPr>
              <p14:xfrm>
                <a:off x="2841640" y="1433480"/>
                <a:ext cx="328680" cy="377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A44F94-F95B-714A-E776-F1C0E35737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3000" y="1424480"/>
                  <a:ext cx="3463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955770-5776-DD39-8B8E-9D5D4030D490}"/>
                    </a:ext>
                  </a:extLst>
                </p14:cNvPr>
                <p14:cNvContentPartPr/>
                <p14:nvPr/>
              </p14:nvContentPartPr>
              <p14:xfrm>
                <a:off x="2956840" y="1574600"/>
                <a:ext cx="49320" cy="533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955770-5776-DD39-8B8E-9D5D4030D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7840" y="1565960"/>
                  <a:ext cx="669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9B5A16-D297-C9C1-675C-6FAD01233631}"/>
                    </a:ext>
                  </a:extLst>
                </p14:cNvPr>
                <p14:cNvContentPartPr/>
                <p14:nvPr/>
              </p14:nvContentPartPr>
              <p14:xfrm>
                <a:off x="3297760" y="1274000"/>
                <a:ext cx="134640" cy="302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9B5A16-D297-C9C1-675C-6FAD0123363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89120" y="1265000"/>
                  <a:ext cx="152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7967CA7-E84F-036E-3FEB-C3BB97E94A22}"/>
                    </a:ext>
                  </a:extLst>
                </p14:cNvPr>
                <p14:cNvContentPartPr/>
                <p14:nvPr/>
              </p14:nvContentPartPr>
              <p14:xfrm>
                <a:off x="3279400" y="1295960"/>
                <a:ext cx="95400" cy="245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7967CA7-E84F-036E-3FEB-C3BB97E94A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70400" y="1286960"/>
                  <a:ext cx="113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185477-07B2-174C-40F1-EE0AED9DFBB1}"/>
                    </a:ext>
                  </a:extLst>
                </p14:cNvPr>
                <p14:cNvContentPartPr/>
                <p14:nvPr/>
              </p14:nvContentPartPr>
              <p14:xfrm>
                <a:off x="3228640" y="1368680"/>
                <a:ext cx="222120" cy="10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185477-07B2-174C-40F1-EE0AED9DFB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0000" y="1360040"/>
                  <a:ext cx="239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C47A73-CC63-58FA-5E1A-655561C53A8C}"/>
                    </a:ext>
                  </a:extLst>
                </p14:cNvPr>
                <p14:cNvContentPartPr/>
                <p14:nvPr/>
              </p14:nvContentPartPr>
              <p14:xfrm>
                <a:off x="3503680" y="1602320"/>
                <a:ext cx="201600" cy="432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C47A73-CC63-58FA-5E1A-655561C53A8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95040" y="1593320"/>
                  <a:ext cx="21924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CE698E-C056-903A-E6AE-0F12CFBE8734}"/>
                    </a:ext>
                  </a:extLst>
                </p14:cNvPr>
                <p14:cNvContentPartPr/>
                <p14:nvPr/>
              </p14:nvContentPartPr>
              <p14:xfrm>
                <a:off x="3757480" y="1698080"/>
                <a:ext cx="104760" cy="154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CE698E-C056-903A-E6AE-0F12CFBE87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48480" y="1689080"/>
                  <a:ext cx="122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4030C7-58A2-9860-2F7E-2C4332A93291}"/>
                    </a:ext>
                  </a:extLst>
                </p14:cNvPr>
                <p14:cNvContentPartPr/>
                <p14:nvPr/>
              </p14:nvContentPartPr>
              <p14:xfrm>
                <a:off x="3883120" y="1650920"/>
                <a:ext cx="190800" cy="177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4030C7-58A2-9860-2F7E-2C4332A932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74120" y="1642280"/>
                  <a:ext cx="208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BE62A4E-8151-EE03-1ADE-A8515AEFFF4A}"/>
                    </a:ext>
                  </a:extLst>
                </p14:cNvPr>
                <p14:cNvContentPartPr/>
                <p14:nvPr/>
              </p14:nvContentPartPr>
              <p14:xfrm>
                <a:off x="4084000" y="1554800"/>
                <a:ext cx="111960" cy="46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BE62A4E-8151-EE03-1ADE-A8515AEFFF4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75360" y="1545800"/>
                  <a:ext cx="129600" cy="48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0E5666-14F7-EFA9-B5A1-8D286254A861}"/>
              </a:ext>
            </a:extLst>
          </p:cNvPr>
          <p:cNvGrpSpPr/>
          <p:nvPr/>
        </p:nvGrpSpPr>
        <p:grpSpPr>
          <a:xfrm>
            <a:off x="4664680" y="1304600"/>
            <a:ext cx="1180800" cy="645480"/>
            <a:chOff x="4664680" y="1304600"/>
            <a:chExt cx="1180800" cy="64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140643-E012-60DA-995A-312D70073993}"/>
                    </a:ext>
                  </a:extLst>
                </p14:cNvPr>
                <p14:cNvContentPartPr/>
                <p14:nvPr/>
              </p14:nvContentPartPr>
              <p14:xfrm>
                <a:off x="4664680" y="1304600"/>
                <a:ext cx="342720" cy="37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140643-E012-60DA-995A-312D700739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56040" y="1295600"/>
                  <a:ext cx="3603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A92A555-845F-B77C-8538-0456BDDB2FE2}"/>
                    </a:ext>
                  </a:extLst>
                </p14:cNvPr>
                <p14:cNvContentPartPr/>
                <p14:nvPr/>
              </p14:nvContentPartPr>
              <p14:xfrm>
                <a:off x="4838920" y="1418000"/>
                <a:ext cx="38880" cy="463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A92A555-845F-B77C-8538-0456BDDB2F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30280" y="1409000"/>
                  <a:ext cx="5652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024416-BC60-92D1-EDDE-03AE38752B60}"/>
                    </a:ext>
                  </a:extLst>
                </p14:cNvPr>
                <p14:cNvContentPartPr/>
                <p14:nvPr/>
              </p14:nvContentPartPr>
              <p14:xfrm>
                <a:off x="5101720" y="1542200"/>
                <a:ext cx="260280" cy="407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024416-BC60-92D1-EDDE-03AE38752B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92720" y="1533200"/>
                  <a:ext cx="2779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09BD8E-8BCD-7CBB-2DB7-1805C2D318BD}"/>
                    </a:ext>
                  </a:extLst>
                </p14:cNvPr>
                <p14:cNvContentPartPr/>
                <p14:nvPr/>
              </p14:nvContentPartPr>
              <p14:xfrm>
                <a:off x="5319880" y="1617080"/>
                <a:ext cx="110520" cy="149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09BD8E-8BCD-7CBB-2DB7-1805C2D318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10880" y="1608440"/>
                  <a:ext cx="128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4B2721-FB7C-439E-0328-6903084106F4}"/>
                    </a:ext>
                  </a:extLst>
                </p14:cNvPr>
                <p14:cNvContentPartPr/>
                <p14:nvPr/>
              </p14:nvContentPartPr>
              <p14:xfrm>
                <a:off x="5425000" y="1590800"/>
                <a:ext cx="198720" cy="192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4B2721-FB7C-439E-0328-6903084106F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16360" y="1581800"/>
                  <a:ext cx="216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CCE19DD-2EBD-5388-329B-88D512BA9A3B}"/>
                    </a:ext>
                  </a:extLst>
                </p14:cNvPr>
                <p14:cNvContentPartPr/>
                <p14:nvPr/>
              </p14:nvContentPartPr>
              <p14:xfrm>
                <a:off x="5656480" y="1502960"/>
                <a:ext cx="189000" cy="410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CCE19DD-2EBD-5388-329B-88D512BA9A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47480" y="1493960"/>
                  <a:ext cx="206640" cy="42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938FF2-9942-599B-B7CC-C128AADAFD5E}"/>
              </a:ext>
            </a:extLst>
          </p:cNvPr>
          <p:cNvGrpSpPr/>
          <p:nvPr/>
        </p:nvGrpSpPr>
        <p:grpSpPr>
          <a:xfrm>
            <a:off x="3716800" y="2774480"/>
            <a:ext cx="579960" cy="637920"/>
            <a:chOff x="3716800" y="2774480"/>
            <a:chExt cx="579960" cy="63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EAE92F3-DA30-E9A9-5EBC-C329B3CBB571}"/>
                    </a:ext>
                  </a:extLst>
                </p14:cNvPr>
                <p14:cNvContentPartPr/>
                <p14:nvPr/>
              </p14:nvContentPartPr>
              <p14:xfrm>
                <a:off x="3901840" y="2855840"/>
                <a:ext cx="52920" cy="296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EAE92F3-DA30-E9A9-5EBC-C329B3CBB5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3200" y="2846840"/>
                  <a:ext cx="705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890273-AA5F-D43E-4B58-7DFA9530467A}"/>
                    </a:ext>
                  </a:extLst>
                </p14:cNvPr>
                <p14:cNvContentPartPr/>
                <p14:nvPr/>
              </p14:nvContentPartPr>
              <p14:xfrm>
                <a:off x="3716800" y="2774480"/>
                <a:ext cx="252000" cy="124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890273-AA5F-D43E-4B58-7DFA9530467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07800" y="2765480"/>
                  <a:ext cx="269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62705BA-5530-2C16-A522-3AC5EFC387CB}"/>
                    </a:ext>
                  </a:extLst>
                </p14:cNvPr>
                <p14:cNvContentPartPr/>
                <p14:nvPr/>
              </p14:nvContentPartPr>
              <p14:xfrm>
                <a:off x="3846400" y="3107120"/>
                <a:ext cx="216000" cy="172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62705BA-5530-2C16-A522-3AC5EFC387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37400" y="3098480"/>
                  <a:ext cx="233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246CCD0-992B-B186-C1F7-4041315BC4B0}"/>
                    </a:ext>
                  </a:extLst>
                </p14:cNvPr>
                <p14:cNvContentPartPr/>
                <p14:nvPr/>
              </p14:nvContentPartPr>
              <p14:xfrm>
                <a:off x="4065280" y="2826680"/>
                <a:ext cx="95040" cy="585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246CCD0-992B-B186-C1F7-4041315BC4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56280" y="2818040"/>
                  <a:ext cx="11268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DFEBAE9-6519-6A9E-DF50-CB97B69F319A}"/>
                    </a:ext>
                  </a:extLst>
                </p14:cNvPr>
                <p14:cNvContentPartPr/>
                <p14:nvPr/>
              </p14:nvContentPartPr>
              <p14:xfrm>
                <a:off x="4089760" y="3040160"/>
                <a:ext cx="207000" cy="126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DFEBAE9-6519-6A9E-DF50-CB97B69F319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81120" y="3031160"/>
                  <a:ext cx="2246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731ABB6-B24E-57B0-A444-FA6320F3DE66}"/>
              </a:ext>
            </a:extLst>
          </p:cNvPr>
          <p:cNvGrpSpPr/>
          <p:nvPr/>
        </p:nvGrpSpPr>
        <p:grpSpPr>
          <a:xfrm>
            <a:off x="4827760" y="2564240"/>
            <a:ext cx="448200" cy="667080"/>
            <a:chOff x="4827760" y="2564240"/>
            <a:chExt cx="44820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6B325C4-E51E-ED65-4649-54FFD4D20410}"/>
                    </a:ext>
                  </a:extLst>
                </p14:cNvPr>
                <p14:cNvContentPartPr/>
                <p14:nvPr/>
              </p14:nvContentPartPr>
              <p14:xfrm>
                <a:off x="4827760" y="2823800"/>
                <a:ext cx="448200" cy="73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6B325C4-E51E-ED65-4649-54FFD4D2041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19120" y="2815160"/>
                  <a:ext cx="465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7656885-603D-EEBA-39FA-29FC1926DC2D}"/>
                    </a:ext>
                  </a:extLst>
                </p14:cNvPr>
                <p14:cNvContentPartPr/>
                <p14:nvPr/>
              </p14:nvContentPartPr>
              <p14:xfrm>
                <a:off x="4936120" y="2957000"/>
                <a:ext cx="260640" cy="49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7656885-603D-EEBA-39FA-29FC1926DC2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27120" y="2948360"/>
                  <a:ext cx="278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FE72931-12BB-0BDF-C9A3-479D71E2B7AD}"/>
                    </a:ext>
                  </a:extLst>
                </p14:cNvPr>
                <p14:cNvContentPartPr/>
                <p14:nvPr/>
              </p14:nvContentPartPr>
              <p14:xfrm>
                <a:off x="5055640" y="2564240"/>
                <a:ext cx="62640" cy="667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FE72931-12BB-0BDF-C9A3-479D71E2B7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46640" y="2555240"/>
                  <a:ext cx="80280" cy="68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FC2592-0ECC-0DC5-8272-60DE48E61F09}"/>
                  </a:ext>
                </a:extLst>
              </p14:cNvPr>
              <p14:cNvContentPartPr/>
              <p14:nvPr/>
            </p14:nvContentPartPr>
            <p14:xfrm>
              <a:off x="5766640" y="2588720"/>
              <a:ext cx="54000" cy="489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FC2592-0ECC-0DC5-8272-60DE48E61F0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58000" y="2579720"/>
                <a:ext cx="71640" cy="50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77803C19-DD97-9131-4F9B-FC4F9F429688}"/>
              </a:ext>
            </a:extLst>
          </p:cNvPr>
          <p:cNvGrpSpPr/>
          <p:nvPr/>
        </p:nvGrpSpPr>
        <p:grpSpPr>
          <a:xfrm>
            <a:off x="6298360" y="1300280"/>
            <a:ext cx="4815720" cy="2134800"/>
            <a:chOff x="6298360" y="1300280"/>
            <a:chExt cx="4815720" cy="213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89147B0-54B5-A5CB-A52D-95D8ACDDDE5F}"/>
                    </a:ext>
                  </a:extLst>
                </p14:cNvPr>
                <p14:cNvContentPartPr/>
                <p14:nvPr/>
              </p14:nvContentPartPr>
              <p14:xfrm>
                <a:off x="6298360" y="1384880"/>
                <a:ext cx="324000" cy="47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89147B0-54B5-A5CB-A52D-95D8ACDDDE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89360" y="1376240"/>
                  <a:ext cx="3416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B0EF15E-2053-F469-3B85-3398A5221444}"/>
                    </a:ext>
                  </a:extLst>
                </p14:cNvPr>
                <p14:cNvContentPartPr/>
                <p14:nvPr/>
              </p14:nvContentPartPr>
              <p14:xfrm>
                <a:off x="6829000" y="1630040"/>
                <a:ext cx="116640" cy="190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B0EF15E-2053-F469-3B85-3398A522144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20360" y="1621040"/>
                  <a:ext cx="134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A6C0A81-75A2-4D5A-6DFC-F136E74B8E47}"/>
                    </a:ext>
                  </a:extLst>
                </p14:cNvPr>
                <p14:cNvContentPartPr/>
                <p14:nvPr/>
              </p14:nvContentPartPr>
              <p14:xfrm>
                <a:off x="6939160" y="1618520"/>
                <a:ext cx="221760" cy="190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A6C0A81-75A2-4D5A-6DFC-F136E74B8E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30160" y="1609520"/>
                  <a:ext cx="239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E54D5F-AC05-E5E0-837E-AD2868ECF591}"/>
                    </a:ext>
                  </a:extLst>
                </p14:cNvPr>
                <p14:cNvContentPartPr/>
                <p14:nvPr/>
              </p14:nvContentPartPr>
              <p14:xfrm>
                <a:off x="7669240" y="1667840"/>
                <a:ext cx="207360" cy="1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E54D5F-AC05-E5E0-837E-AD2868ECF5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60240" y="1659200"/>
                  <a:ext cx="225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22AA93-4863-EDA7-2AD0-143645222CD6}"/>
                    </a:ext>
                  </a:extLst>
                </p14:cNvPr>
                <p14:cNvContentPartPr/>
                <p14:nvPr/>
              </p14:nvContentPartPr>
              <p14:xfrm>
                <a:off x="7738720" y="1723280"/>
                <a:ext cx="274680" cy="93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22AA93-4863-EDA7-2AD0-143645222C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729720" y="1714640"/>
                  <a:ext cx="292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57BD30-8616-2161-A682-1D0D397B4A7D}"/>
                    </a:ext>
                  </a:extLst>
                </p14:cNvPr>
                <p14:cNvContentPartPr/>
                <p14:nvPr/>
              </p14:nvContentPartPr>
              <p14:xfrm>
                <a:off x="8569960" y="1300280"/>
                <a:ext cx="66960" cy="57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57BD30-8616-2161-A682-1D0D397B4A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61320" y="1291640"/>
                  <a:ext cx="8460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E465366-1AF3-8BCD-07C1-54C8158F4409}"/>
                    </a:ext>
                  </a:extLst>
                </p14:cNvPr>
                <p14:cNvContentPartPr/>
                <p14:nvPr/>
              </p14:nvContentPartPr>
              <p14:xfrm>
                <a:off x="6323920" y="3185600"/>
                <a:ext cx="65160" cy="249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E465366-1AF3-8BCD-07C1-54C8158F44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14920" y="3176600"/>
                  <a:ext cx="82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1CFB67-7918-8F6D-DE90-4F2B34CF36EA}"/>
                    </a:ext>
                  </a:extLst>
                </p14:cNvPr>
                <p14:cNvContentPartPr/>
                <p14:nvPr/>
              </p14:nvContentPartPr>
              <p14:xfrm>
                <a:off x="6765280" y="2684120"/>
                <a:ext cx="34200" cy="411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1CFB67-7918-8F6D-DE90-4F2B34CF36E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56640" y="2675480"/>
                  <a:ext cx="518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B7B2B90-6571-E6EE-8090-3D86F693AA61}"/>
                    </a:ext>
                  </a:extLst>
                </p14:cNvPr>
                <p14:cNvContentPartPr/>
                <p14:nvPr/>
              </p14:nvContentPartPr>
              <p14:xfrm>
                <a:off x="6689680" y="2712560"/>
                <a:ext cx="257760" cy="410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B7B2B90-6571-E6EE-8090-3D86F693AA6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81040" y="2703920"/>
                  <a:ext cx="2754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C35E97C-E69A-24F7-AD45-8DF72078A02A}"/>
                    </a:ext>
                  </a:extLst>
                </p14:cNvPr>
                <p14:cNvContentPartPr/>
                <p14:nvPr/>
              </p14:nvContentPartPr>
              <p14:xfrm>
                <a:off x="7084960" y="2826320"/>
                <a:ext cx="11160" cy="204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C35E97C-E69A-24F7-AD45-8DF72078A0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75960" y="2817680"/>
                  <a:ext cx="28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D3CB3D-B5E4-A297-10D5-F6055590B9AB}"/>
                    </a:ext>
                  </a:extLst>
                </p14:cNvPr>
                <p14:cNvContentPartPr/>
                <p14:nvPr/>
              </p14:nvContentPartPr>
              <p14:xfrm>
                <a:off x="7037800" y="2642360"/>
                <a:ext cx="70920" cy="48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D3CB3D-B5E4-A297-10D5-F6055590B9A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28800" y="2633720"/>
                  <a:ext cx="88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D3AB9F5-B6BC-FEE7-D648-B3E8613BA48B}"/>
                    </a:ext>
                  </a:extLst>
                </p14:cNvPr>
                <p14:cNvContentPartPr/>
                <p14:nvPr/>
              </p14:nvContentPartPr>
              <p14:xfrm>
                <a:off x="7230400" y="2764040"/>
                <a:ext cx="127080" cy="230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D3AB9F5-B6BC-FEE7-D648-B3E8613BA48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21400" y="2755040"/>
                  <a:ext cx="144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9BBDDD-1C9F-9537-4F65-2AB4CC04407E}"/>
                    </a:ext>
                  </a:extLst>
                </p14:cNvPr>
                <p14:cNvContentPartPr/>
                <p14:nvPr/>
              </p14:nvContentPartPr>
              <p14:xfrm>
                <a:off x="7493920" y="2863040"/>
                <a:ext cx="14760" cy="9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9BBDDD-1C9F-9537-4F65-2AB4CC04407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85280" y="2854040"/>
                  <a:ext cx="32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73B4831-0FE9-2A54-2DA3-03C37CD8F373}"/>
                    </a:ext>
                  </a:extLst>
                </p14:cNvPr>
                <p14:cNvContentPartPr/>
                <p14:nvPr/>
              </p14:nvContentPartPr>
              <p14:xfrm>
                <a:off x="7915840" y="2517800"/>
                <a:ext cx="200880" cy="388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73B4831-0FE9-2A54-2DA3-03C37CD8F37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06840" y="2508800"/>
                  <a:ext cx="21852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50FE371-7596-7D62-6C87-84FD4BD4549F}"/>
                    </a:ext>
                  </a:extLst>
                </p14:cNvPr>
                <p14:cNvContentPartPr/>
                <p14:nvPr/>
              </p14:nvContentPartPr>
              <p14:xfrm>
                <a:off x="7991800" y="2705360"/>
                <a:ext cx="287280" cy="50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50FE371-7596-7D62-6C87-84FD4BD454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83160" y="2696720"/>
                  <a:ext cx="3049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86E526-99B4-5628-2789-E666FD1F180E}"/>
                    </a:ext>
                  </a:extLst>
                </p14:cNvPr>
                <p14:cNvContentPartPr/>
                <p14:nvPr/>
              </p14:nvContentPartPr>
              <p14:xfrm>
                <a:off x="8738440" y="2375600"/>
                <a:ext cx="549360" cy="624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86E526-99B4-5628-2789-E666FD1F180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29800" y="2366600"/>
                  <a:ext cx="56700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28962FF-F01D-18A6-9202-CAD162F00481}"/>
                    </a:ext>
                  </a:extLst>
                </p14:cNvPr>
                <p14:cNvContentPartPr/>
                <p14:nvPr/>
              </p14:nvContentPartPr>
              <p14:xfrm>
                <a:off x="9789280" y="2366240"/>
                <a:ext cx="85320" cy="675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28962FF-F01D-18A6-9202-CAD162F0048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80280" y="2357600"/>
                  <a:ext cx="102960" cy="69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46A19A-DA4F-2345-BA0F-00D852D1CEFD}"/>
                    </a:ext>
                  </a:extLst>
                </p14:cNvPr>
                <p14:cNvContentPartPr/>
                <p14:nvPr/>
              </p14:nvContentPartPr>
              <p14:xfrm>
                <a:off x="10134880" y="2422760"/>
                <a:ext cx="275400" cy="290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46A19A-DA4F-2345-BA0F-00D852D1CEF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25880" y="2413760"/>
                  <a:ext cx="2930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20C7B64-B6EA-4532-1F6C-922C5760BD63}"/>
                    </a:ext>
                  </a:extLst>
                </p14:cNvPr>
                <p14:cNvContentPartPr/>
                <p14:nvPr/>
              </p14:nvContentPartPr>
              <p14:xfrm>
                <a:off x="10258000" y="2501600"/>
                <a:ext cx="52200" cy="426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20C7B64-B6EA-4532-1F6C-922C5760BD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49360" y="2492960"/>
                  <a:ext cx="698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25D791-436D-CA0C-B915-8AD116C96A78}"/>
                    </a:ext>
                  </a:extLst>
                </p14:cNvPr>
                <p14:cNvContentPartPr/>
                <p14:nvPr/>
              </p14:nvContentPartPr>
              <p14:xfrm>
                <a:off x="10572280" y="2264720"/>
                <a:ext cx="304920" cy="659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25D791-436D-CA0C-B915-8AD116C96A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63280" y="2256080"/>
                  <a:ext cx="3225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3EF8452-158E-6E3B-1288-7135FACBC68D}"/>
                    </a:ext>
                  </a:extLst>
                </p14:cNvPr>
                <p14:cNvContentPartPr/>
                <p14:nvPr/>
              </p14:nvContentPartPr>
              <p14:xfrm>
                <a:off x="8465200" y="2305040"/>
                <a:ext cx="241200" cy="1021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3EF8452-158E-6E3B-1288-7135FACBC6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56560" y="2296400"/>
                  <a:ext cx="258840" cy="10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525B99-3021-B140-617A-9865C5EF397C}"/>
                    </a:ext>
                  </a:extLst>
                </p14:cNvPr>
                <p14:cNvContentPartPr/>
                <p14:nvPr/>
              </p14:nvContentPartPr>
              <p14:xfrm>
                <a:off x="8607400" y="1945760"/>
                <a:ext cx="2506680" cy="339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525B99-3021-B140-617A-9865C5EF39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98760" y="1936760"/>
                  <a:ext cx="25243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88447FD-8230-D23E-9768-D1F723402445}"/>
                    </a:ext>
                  </a:extLst>
                </p14:cNvPr>
                <p14:cNvContentPartPr/>
                <p14:nvPr/>
              </p14:nvContentPartPr>
              <p14:xfrm>
                <a:off x="9267640" y="2503040"/>
                <a:ext cx="323640" cy="293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88447FD-8230-D23E-9768-D1F72340244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58640" y="2494040"/>
                  <a:ext cx="341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1FDA72-24F2-22E3-0BC0-F116CCCD9C38}"/>
                    </a:ext>
                  </a:extLst>
                </p14:cNvPr>
                <p14:cNvContentPartPr/>
                <p14:nvPr/>
              </p14:nvContentPartPr>
              <p14:xfrm>
                <a:off x="9447280" y="2514920"/>
                <a:ext cx="96480" cy="480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1FDA72-24F2-22E3-0BC0-F116CCCD9C3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38640" y="2506280"/>
                  <a:ext cx="114120" cy="49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EF482CE-B59F-2F70-953C-E19F38A82E4F}"/>
              </a:ext>
            </a:extLst>
          </p:cNvPr>
          <p:cNvGrpSpPr/>
          <p:nvPr/>
        </p:nvGrpSpPr>
        <p:grpSpPr>
          <a:xfrm>
            <a:off x="1340800" y="2946200"/>
            <a:ext cx="286920" cy="1131840"/>
            <a:chOff x="1340800" y="2946200"/>
            <a:chExt cx="286920" cy="11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58587A2-E780-C024-C253-A94E7B81F86F}"/>
                    </a:ext>
                  </a:extLst>
                </p14:cNvPr>
                <p14:cNvContentPartPr/>
                <p14:nvPr/>
              </p14:nvContentPartPr>
              <p14:xfrm>
                <a:off x="1345480" y="2979320"/>
                <a:ext cx="241920" cy="109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58587A2-E780-C024-C253-A94E7B81F8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36840" y="2970680"/>
                  <a:ext cx="259560" cy="11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0CBB0F8-97B7-2CCB-179F-284D66C421C8}"/>
                    </a:ext>
                  </a:extLst>
                </p14:cNvPr>
                <p14:cNvContentPartPr/>
                <p14:nvPr/>
              </p14:nvContentPartPr>
              <p14:xfrm>
                <a:off x="1340800" y="2946200"/>
                <a:ext cx="286920" cy="2638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0CBB0F8-97B7-2CCB-179F-284D66C421C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32160" y="2937200"/>
                  <a:ext cx="30456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29B4238-0977-D615-09AC-3D07965A6BF7}"/>
              </a:ext>
            </a:extLst>
          </p:cNvPr>
          <p:cNvGrpSpPr/>
          <p:nvPr/>
        </p:nvGrpSpPr>
        <p:grpSpPr>
          <a:xfrm>
            <a:off x="890440" y="4290440"/>
            <a:ext cx="2130480" cy="906840"/>
            <a:chOff x="890440" y="4290440"/>
            <a:chExt cx="2130480" cy="90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50062B4-0B2A-F7C8-55D4-7EE1D77468EE}"/>
                    </a:ext>
                  </a:extLst>
                </p14:cNvPr>
                <p14:cNvContentPartPr/>
                <p14:nvPr/>
              </p14:nvContentPartPr>
              <p14:xfrm>
                <a:off x="890440" y="4321400"/>
                <a:ext cx="559800" cy="815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50062B4-0B2A-F7C8-55D4-7EE1D77468E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1800" y="4312760"/>
                  <a:ext cx="57744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20722C9-9CA5-70F1-6546-50356EBD995C}"/>
                    </a:ext>
                  </a:extLst>
                </p14:cNvPr>
                <p14:cNvContentPartPr/>
                <p14:nvPr/>
              </p14:nvContentPartPr>
              <p14:xfrm>
                <a:off x="1512880" y="4435520"/>
                <a:ext cx="288360" cy="416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20722C9-9CA5-70F1-6546-50356EBD995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04240" y="4426520"/>
                  <a:ext cx="3060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5E86C54-76F1-59A6-9224-27FBB4526449}"/>
                    </a:ext>
                  </a:extLst>
                </p14:cNvPr>
                <p14:cNvContentPartPr/>
                <p14:nvPr/>
              </p14:nvContentPartPr>
              <p14:xfrm>
                <a:off x="1648600" y="4541000"/>
                <a:ext cx="60840" cy="495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5E86C54-76F1-59A6-9224-27FBB452644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639960" y="4532000"/>
                  <a:ext cx="7848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2A1F22-0924-26F2-F526-9742DD21BA71}"/>
                    </a:ext>
                  </a:extLst>
                </p14:cNvPr>
                <p14:cNvContentPartPr/>
                <p14:nvPr/>
              </p14:nvContentPartPr>
              <p14:xfrm>
                <a:off x="1982320" y="4290440"/>
                <a:ext cx="39600" cy="886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2A1F22-0924-26F2-F526-9742DD21BA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73680" y="4281800"/>
                  <a:ext cx="57240" cy="90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041B7AD-D9B3-D42B-F098-C6007580EF9C}"/>
                    </a:ext>
                  </a:extLst>
                </p14:cNvPr>
                <p14:cNvContentPartPr/>
                <p14:nvPr/>
              </p14:nvContentPartPr>
              <p14:xfrm>
                <a:off x="2240800" y="4439840"/>
                <a:ext cx="266760" cy="339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041B7AD-D9B3-D42B-F098-C6007580EF9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32160" y="4431200"/>
                  <a:ext cx="2844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387DBDA-2470-9866-771A-76BEA5CE84B5}"/>
                    </a:ext>
                  </a:extLst>
                </p14:cNvPr>
                <p14:cNvContentPartPr/>
                <p14:nvPr/>
              </p14:nvContentPartPr>
              <p14:xfrm>
                <a:off x="2392720" y="4484480"/>
                <a:ext cx="30240" cy="509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387DBDA-2470-9866-771A-76BEA5CE84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384080" y="4475480"/>
                  <a:ext cx="4788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22696EE-42E2-E6CB-8819-031727ADDBE1}"/>
                    </a:ext>
                  </a:extLst>
                </p14:cNvPr>
                <p14:cNvContentPartPr/>
                <p14:nvPr/>
              </p14:nvContentPartPr>
              <p14:xfrm>
                <a:off x="2663080" y="4384040"/>
                <a:ext cx="357840" cy="813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22696EE-42E2-E6CB-8819-031727ADDBE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54440" y="4375400"/>
                  <a:ext cx="375480" cy="83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2DB37FA-E2D6-E453-B351-9D2B68E49E24}"/>
                  </a:ext>
                </a:extLst>
              </p14:cNvPr>
              <p14:cNvContentPartPr/>
              <p14:nvPr/>
            </p14:nvContentPartPr>
            <p14:xfrm>
              <a:off x="5226280" y="3853400"/>
              <a:ext cx="447840" cy="1010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2DB37FA-E2D6-E453-B351-9D2B68E49E2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17280" y="3844400"/>
                <a:ext cx="465480" cy="10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4E013BA3-0E61-CF57-1567-5E8CC1DD23A9}"/>
              </a:ext>
            </a:extLst>
          </p:cNvPr>
          <p:cNvGrpSpPr/>
          <p:nvPr/>
        </p:nvGrpSpPr>
        <p:grpSpPr>
          <a:xfrm>
            <a:off x="4864480" y="5175680"/>
            <a:ext cx="1324800" cy="486000"/>
            <a:chOff x="4864480" y="5175680"/>
            <a:chExt cx="132480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B3331EC-363A-1CE0-7CE1-80E5C61CAEE1}"/>
                    </a:ext>
                  </a:extLst>
                </p14:cNvPr>
                <p14:cNvContentPartPr/>
                <p14:nvPr/>
              </p14:nvContentPartPr>
              <p14:xfrm>
                <a:off x="4864480" y="5181440"/>
                <a:ext cx="514080" cy="315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B3331EC-363A-1CE0-7CE1-80E5C61CAE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55840" y="5172440"/>
                  <a:ext cx="5317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7B42224-2542-78C0-A3CA-F267EF00D533}"/>
                    </a:ext>
                  </a:extLst>
                </p14:cNvPr>
                <p14:cNvContentPartPr/>
                <p14:nvPr/>
              </p14:nvContentPartPr>
              <p14:xfrm>
                <a:off x="5480080" y="5181080"/>
                <a:ext cx="150480" cy="284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7B42224-2542-78C0-A3CA-F267EF00D5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71080" y="5172080"/>
                  <a:ext cx="168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FD10B46-CC38-67C5-6BE5-1446735BE06E}"/>
                    </a:ext>
                  </a:extLst>
                </p14:cNvPr>
                <p14:cNvContentPartPr/>
                <p14:nvPr/>
              </p14:nvContentPartPr>
              <p14:xfrm>
                <a:off x="5622640" y="5259200"/>
                <a:ext cx="72720" cy="402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FD10B46-CC38-67C5-6BE5-1446735BE06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613640" y="5250560"/>
                  <a:ext cx="9036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9ED6DD4-951B-852B-CB02-5E23EDAF7FF3}"/>
                    </a:ext>
                  </a:extLst>
                </p14:cNvPr>
                <p14:cNvContentPartPr/>
                <p14:nvPr/>
              </p14:nvContentPartPr>
              <p14:xfrm>
                <a:off x="5576200" y="5248040"/>
                <a:ext cx="149040" cy="231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9ED6DD4-951B-852B-CB02-5E23EDAF7F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67200" y="5239040"/>
                  <a:ext cx="166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B5BA8C2-5FC0-0A54-201B-D3FFCF681837}"/>
                    </a:ext>
                  </a:extLst>
                </p14:cNvPr>
                <p14:cNvContentPartPr/>
                <p14:nvPr/>
              </p14:nvContentPartPr>
              <p14:xfrm>
                <a:off x="5740360" y="5232920"/>
                <a:ext cx="163800" cy="161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B5BA8C2-5FC0-0A54-201B-D3FFCF6818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31360" y="5224280"/>
                  <a:ext cx="1814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A156016-4F97-5B13-182E-7B7458D0DC78}"/>
                    </a:ext>
                  </a:extLst>
                </p14:cNvPr>
                <p14:cNvContentPartPr/>
                <p14:nvPr/>
              </p14:nvContentPartPr>
              <p14:xfrm>
                <a:off x="5935120" y="5175680"/>
                <a:ext cx="254160" cy="171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A156016-4F97-5B13-182E-7B7458D0DC7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926480" y="5166680"/>
                  <a:ext cx="27180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01F0D9D-C132-849B-B943-3DB47C9AFEEC}"/>
              </a:ext>
            </a:extLst>
          </p:cNvPr>
          <p:cNvGrpSpPr/>
          <p:nvPr/>
        </p:nvGrpSpPr>
        <p:grpSpPr>
          <a:xfrm>
            <a:off x="5951320" y="3791120"/>
            <a:ext cx="5393520" cy="947520"/>
            <a:chOff x="5951320" y="3791120"/>
            <a:chExt cx="5393520" cy="94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77AFFC6-511A-B4EB-E325-17F7724AC5EF}"/>
                    </a:ext>
                  </a:extLst>
                </p14:cNvPr>
                <p14:cNvContentPartPr/>
                <p14:nvPr/>
              </p14:nvContentPartPr>
              <p14:xfrm>
                <a:off x="5951320" y="4044200"/>
                <a:ext cx="330840" cy="336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77AFFC6-511A-B4EB-E325-17F7724AC5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42320" y="4035560"/>
                  <a:ext cx="34848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601915-FCB1-CD65-7C6D-73D35D53F702}"/>
                    </a:ext>
                  </a:extLst>
                </p14:cNvPr>
                <p14:cNvContentPartPr/>
                <p14:nvPr/>
              </p14:nvContentPartPr>
              <p14:xfrm>
                <a:off x="6147160" y="4125200"/>
                <a:ext cx="77400" cy="4744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601915-FCB1-CD65-7C6D-73D35D53F7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38520" y="4116200"/>
                  <a:ext cx="9504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003D3E7-BD95-98C0-53CE-B177EA5B5F58}"/>
                    </a:ext>
                  </a:extLst>
                </p14:cNvPr>
                <p14:cNvContentPartPr/>
                <p14:nvPr/>
              </p14:nvContentPartPr>
              <p14:xfrm>
                <a:off x="6418240" y="3963920"/>
                <a:ext cx="54360" cy="2433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003D3E7-BD95-98C0-53CE-B177EA5B5F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09240" y="3954920"/>
                  <a:ext cx="72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D03221B-FFE8-EF60-A437-96603A9A54BF}"/>
                    </a:ext>
                  </a:extLst>
                </p14:cNvPr>
                <p14:cNvContentPartPr/>
                <p14:nvPr/>
              </p14:nvContentPartPr>
              <p14:xfrm>
                <a:off x="6386560" y="4054280"/>
                <a:ext cx="78480" cy="103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D03221B-FFE8-EF60-A437-96603A9A54B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377920" y="4045640"/>
                  <a:ext cx="96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08C3F3E-EF75-7E18-7B9F-1E68B2708603}"/>
                    </a:ext>
                  </a:extLst>
                </p14:cNvPr>
                <p14:cNvContentPartPr/>
                <p14:nvPr/>
              </p14:nvContentPartPr>
              <p14:xfrm>
                <a:off x="6326800" y="4083440"/>
                <a:ext cx="187560" cy="676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08C3F3E-EF75-7E18-7B9F-1E68B270860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17800" y="4074440"/>
                  <a:ext cx="205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5604697-8DB8-B1E8-316A-D1844712849D}"/>
                    </a:ext>
                  </a:extLst>
                </p14:cNvPr>
                <p14:cNvContentPartPr/>
                <p14:nvPr/>
              </p14:nvContentPartPr>
              <p14:xfrm>
                <a:off x="6687160" y="3994520"/>
                <a:ext cx="267840" cy="616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5604697-8DB8-B1E8-316A-D1844712849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78520" y="3985880"/>
                  <a:ext cx="28548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037F56B-8784-A167-5546-6F41927A487A}"/>
                    </a:ext>
                  </a:extLst>
                </p14:cNvPr>
                <p14:cNvContentPartPr/>
                <p14:nvPr/>
              </p14:nvContentPartPr>
              <p14:xfrm>
                <a:off x="6926200" y="4222040"/>
                <a:ext cx="221400" cy="190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037F56B-8784-A167-5546-6F41927A48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17200" y="4213400"/>
                  <a:ext cx="239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018E64D-2FAB-3430-1429-45EBF2B9C950}"/>
                    </a:ext>
                  </a:extLst>
                </p14:cNvPr>
                <p14:cNvContentPartPr/>
                <p14:nvPr/>
              </p14:nvContentPartPr>
              <p14:xfrm>
                <a:off x="7139680" y="4210520"/>
                <a:ext cx="188640" cy="1944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018E64D-2FAB-3430-1429-45EBF2B9C95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30680" y="4201880"/>
                  <a:ext cx="206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21FDFC0-A829-5DEC-D816-5BC7BCB697EA}"/>
                    </a:ext>
                  </a:extLst>
                </p14:cNvPr>
                <p14:cNvContentPartPr/>
                <p14:nvPr/>
              </p14:nvContentPartPr>
              <p14:xfrm>
                <a:off x="7343800" y="4317800"/>
                <a:ext cx="16920" cy="203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21FDFC0-A829-5DEC-D816-5BC7BCB697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35160" y="4308800"/>
                  <a:ext cx="34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71B710B-8641-08DE-49F2-C140CB544134}"/>
                    </a:ext>
                  </a:extLst>
                </p14:cNvPr>
                <p14:cNvContentPartPr/>
                <p14:nvPr/>
              </p14:nvContentPartPr>
              <p14:xfrm>
                <a:off x="7477000" y="4170920"/>
                <a:ext cx="177120" cy="4366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71B710B-8641-08DE-49F2-C140CB54413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68360" y="4162280"/>
                  <a:ext cx="1947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78E8006-3703-97CE-E5CF-1EFB887187B2}"/>
                    </a:ext>
                  </a:extLst>
                </p14:cNvPr>
                <p14:cNvContentPartPr/>
                <p14:nvPr/>
              </p14:nvContentPartPr>
              <p14:xfrm>
                <a:off x="7768240" y="4382240"/>
                <a:ext cx="28440" cy="187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78E8006-3703-97CE-E5CF-1EFB887187B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59240" y="4373240"/>
                  <a:ext cx="46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B2032A4-0A51-DE39-62D0-5966850FD742}"/>
                    </a:ext>
                  </a:extLst>
                </p14:cNvPr>
                <p14:cNvContentPartPr/>
                <p14:nvPr/>
              </p14:nvContentPartPr>
              <p14:xfrm>
                <a:off x="7891720" y="4196480"/>
                <a:ext cx="212040" cy="236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B2032A4-0A51-DE39-62D0-5966850FD74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882720" y="4187840"/>
                  <a:ext cx="229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B53E9E1-746E-CD2A-B468-B9AA59C58962}"/>
                    </a:ext>
                  </a:extLst>
                </p14:cNvPr>
                <p14:cNvContentPartPr/>
                <p14:nvPr/>
              </p14:nvContentPartPr>
              <p14:xfrm>
                <a:off x="7889560" y="4316360"/>
                <a:ext cx="137880" cy="56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B53E9E1-746E-CD2A-B468-B9AA59C589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880920" y="4307720"/>
                  <a:ext cx="155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80047F9-5BC4-25A7-34BF-8E97C79B6F08}"/>
                    </a:ext>
                  </a:extLst>
                </p14:cNvPr>
                <p14:cNvContentPartPr/>
                <p14:nvPr/>
              </p14:nvContentPartPr>
              <p14:xfrm>
                <a:off x="8140120" y="3948440"/>
                <a:ext cx="218160" cy="790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80047F9-5BC4-25A7-34BF-8E97C79B6F0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31120" y="3939800"/>
                  <a:ext cx="23580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85F193-0F7B-C3D3-2AE9-4142111AFD5C}"/>
                    </a:ext>
                  </a:extLst>
                </p14:cNvPr>
                <p14:cNvContentPartPr/>
                <p14:nvPr/>
              </p14:nvContentPartPr>
              <p14:xfrm>
                <a:off x="8611000" y="4018280"/>
                <a:ext cx="319680" cy="316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85F193-0F7B-C3D3-2AE9-4142111AFD5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02000" y="4009280"/>
                  <a:ext cx="337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3232531-285B-2D7A-26C0-337905840348}"/>
                    </a:ext>
                  </a:extLst>
                </p14:cNvPr>
                <p14:cNvContentPartPr/>
                <p14:nvPr/>
              </p14:nvContentPartPr>
              <p14:xfrm>
                <a:off x="8760040" y="4017560"/>
                <a:ext cx="86040" cy="552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3232531-285B-2D7A-26C0-3379058403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51040" y="4008920"/>
                  <a:ext cx="10368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6FC3447-2681-6213-5EE5-54B26BEA9B1F}"/>
                    </a:ext>
                  </a:extLst>
                </p14:cNvPr>
                <p14:cNvContentPartPr/>
                <p14:nvPr/>
              </p14:nvContentPartPr>
              <p14:xfrm>
                <a:off x="9059920" y="3970400"/>
                <a:ext cx="261720" cy="600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6FC3447-2681-6213-5EE5-54B26BEA9B1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50920" y="3961760"/>
                  <a:ext cx="27936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C2BBD13-8431-57D3-AFB4-6A8466A0B138}"/>
                    </a:ext>
                  </a:extLst>
                </p14:cNvPr>
                <p14:cNvContentPartPr/>
                <p14:nvPr/>
              </p14:nvContentPartPr>
              <p14:xfrm>
                <a:off x="9229480" y="4122680"/>
                <a:ext cx="139320" cy="182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C2BBD13-8431-57D3-AFB4-6A8466A0B13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220840" y="4113680"/>
                  <a:ext cx="1569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2333959-0DC9-9910-C89B-FDAD019161A9}"/>
                    </a:ext>
                  </a:extLst>
                </p14:cNvPr>
                <p14:cNvContentPartPr/>
                <p14:nvPr/>
              </p14:nvContentPartPr>
              <p14:xfrm>
                <a:off x="9399400" y="4059320"/>
                <a:ext cx="207360" cy="2390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2333959-0DC9-9910-C89B-FDAD019161A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90400" y="4050320"/>
                  <a:ext cx="2250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C0D8C9D-F316-6431-1AEE-0ABACCA9E8B5}"/>
                    </a:ext>
                  </a:extLst>
                </p14:cNvPr>
                <p14:cNvContentPartPr/>
                <p14:nvPr/>
              </p14:nvContentPartPr>
              <p14:xfrm>
                <a:off x="9581560" y="4225280"/>
                <a:ext cx="28800" cy="2282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C0D8C9D-F316-6431-1AEE-0ABACCA9E8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72560" y="4216640"/>
                  <a:ext cx="46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60DE6EA-A123-2EA4-5F17-045DCB1883DF}"/>
                    </a:ext>
                  </a:extLst>
                </p14:cNvPr>
                <p14:cNvContentPartPr/>
                <p14:nvPr/>
              </p14:nvContentPartPr>
              <p14:xfrm>
                <a:off x="9673360" y="4054280"/>
                <a:ext cx="239040" cy="414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60DE6EA-A123-2EA4-5F17-045DCB1883D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64720" y="4045280"/>
                  <a:ext cx="2566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559258F-18C4-B77F-FD5F-D7CEE50135C2}"/>
                    </a:ext>
                  </a:extLst>
                </p14:cNvPr>
                <p14:cNvContentPartPr/>
                <p14:nvPr/>
              </p14:nvContentPartPr>
              <p14:xfrm>
                <a:off x="10007800" y="4254800"/>
                <a:ext cx="12960" cy="149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559258F-18C4-B77F-FD5F-D7CEE50135C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999160" y="4245800"/>
                  <a:ext cx="30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5F5F92B-F77E-2311-3B28-C62C7557F643}"/>
                    </a:ext>
                  </a:extLst>
                </p14:cNvPr>
                <p14:cNvContentPartPr/>
                <p14:nvPr/>
              </p14:nvContentPartPr>
              <p14:xfrm>
                <a:off x="10114720" y="4024760"/>
                <a:ext cx="270720" cy="2689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5F5F92B-F77E-2311-3B28-C62C7557F64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106080" y="4016120"/>
                  <a:ext cx="2883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3F243E5-A443-85EC-B40C-2FFB8CE8E006}"/>
                    </a:ext>
                  </a:extLst>
                </p14:cNvPr>
                <p14:cNvContentPartPr/>
                <p14:nvPr/>
              </p14:nvContentPartPr>
              <p14:xfrm>
                <a:off x="10111480" y="4118000"/>
                <a:ext cx="199080" cy="79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3F243E5-A443-85EC-B40C-2FFB8CE8E00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02480" y="4109000"/>
                  <a:ext cx="216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EA27003-AC9B-46E2-C8DF-4492DF1FEE1D}"/>
                    </a:ext>
                  </a:extLst>
                </p14:cNvPr>
                <p14:cNvContentPartPr/>
                <p14:nvPr/>
              </p14:nvContentPartPr>
              <p14:xfrm>
                <a:off x="10400920" y="3818480"/>
                <a:ext cx="235440" cy="607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EA27003-AC9B-46E2-C8DF-4492DF1FEE1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92280" y="3809480"/>
                  <a:ext cx="2530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4C76450-E4CB-DC6F-235C-C48B2945EF0A}"/>
                    </a:ext>
                  </a:extLst>
                </p14:cNvPr>
                <p14:cNvContentPartPr/>
                <p14:nvPr/>
              </p14:nvContentPartPr>
              <p14:xfrm>
                <a:off x="10778200" y="3791120"/>
                <a:ext cx="177840" cy="520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4C76450-E4CB-DC6F-235C-C48B2945EF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69200" y="3782480"/>
                  <a:ext cx="195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98DA22E-9971-3835-1364-F97480150098}"/>
                    </a:ext>
                  </a:extLst>
                </p14:cNvPr>
                <p14:cNvContentPartPr/>
                <p14:nvPr/>
              </p14:nvContentPartPr>
              <p14:xfrm>
                <a:off x="10986640" y="3864200"/>
                <a:ext cx="358200" cy="4230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98DA22E-9971-3835-1364-F9748015009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78000" y="3855560"/>
                  <a:ext cx="375840" cy="44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93EEA79-7AED-7E1F-C3A7-30C5732D0DD8}"/>
              </a:ext>
            </a:extLst>
          </p:cNvPr>
          <p:cNvGrpSpPr/>
          <p:nvPr/>
        </p:nvGrpSpPr>
        <p:grpSpPr>
          <a:xfrm>
            <a:off x="1772800" y="5920160"/>
            <a:ext cx="558720" cy="534960"/>
            <a:chOff x="1772800" y="5920160"/>
            <a:chExt cx="558720" cy="53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D426F91-494A-8763-1E5A-948C841B2197}"/>
                    </a:ext>
                  </a:extLst>
                </p14:cNvPr>
                <p14:cNvContentPartPr/>
                <p14:nvPr/>
              </p14:nvContentPartPr>
              <p14:xfrm>
                <a:off x="1772800" y="5920160"/>
                <a:ext cx="194040" cy="5349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D426F91-494A-8763-1E5A-948C841B219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763800" y="5911520"/>
                  <a:ext cx="21168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CA30AA9-7A89-8742-3DF1-3DDBE5C04B6F}"/>
                    </a:ext>
                  </a:extLst>
                </p14:cNvPr>
                <p14:cNvContentPartPr/>
                <p14:nvPr/>
              </p14:nvContentPartPr>
              <p14:xfrm>
                <a:off x="2084920" y="6035720"/>
                <a:ext cx="246600" cy="389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CA30AA9-7A89-8742-3DF1-3DDBE5C04B6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75920" y="6027080"/>
                  <a:ext cx="264240" cy="40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466C9DC-E80A-237B-5E15-D20A55A75453}"/>
              </a:ext>
            </a:extLst>
          </p:cNvPr>
          <p:cNvGrpSpPr/>
          <p:nvPr/>
        </p:nvGrpSpPr>
        <p:grpSpPr>
          <a:xfrm>
            <a:off x="2601160" y="5885960"/>
            <a:ext cx="1052280" cy="482040"/>
            <a:chOff x="2601160" y="5885960"/>
            <a:chExt cx="1052280" cy="48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41BCBCF-C6B0-EB55-FD18-E41B605A4612}"/>
                    </a:ext>
                  </a:extLst>
                </p14:cNvPr>
                <p14:cNvContentPartPr/>
                <p14:nvPr/>
              </p14:nvContentPartPr>
              <p14:xfrm>
                <a:off x="2601160" y="6121760"/>
                <a:ext cx="129240" cy="67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41BCBCF-C6B0-EB55-FD18-E41B605A461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92520" y="6113120"/>
                  <a:ext cx="146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CB5C169-AC4F-E12B-9A15-64C29D10CE73}"/>
                    </a:ext>
                  </a:extLst>
                </p14:cNvPr>
                <p14:cNvContentPartPr/>
                <p14:nvPr/>
              </p14:nvContentPartPr>
              <p14:xfrm>
                <a:off x="2726080" y="6222920"/>
                <a:ext cx="137880" cy="63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CB5C169-AC4F-E12B-9A15-64C29D10CE7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717440" y="6213920"/>
                  <a:ext cx="155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C2F99A2-561C-99AD-C9DB-5057BCCC6AFB}"/>
                    </a:ext>
                  </a:extLst>
                </p14:cNvPr>
                <p14:cNvContentPartPr/>
                <p14:nvPr/>
              </p14:nvContentPartPr>
              <p14:xfrm>
                <a:off x="3085000" y="5885960"/>
                <a:ext cx="175320" cy="4820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C2F99A2-561C-99AD-C9DB-5057BCCC6AF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076000" y="5876960"/>
                  <a:ext cx="1929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5322204-7EDD-2218-081D-373F97F2CBAB}"/>
                    </a:ext>
                  </a:extLst>
                </p14:cNvPr>
                <p14:cNvContentPartPr/>
                <p14:nvPr/>
              </p14:nvContentPartPr>
              <p14:xfrm>
                <a:off x="3360040" y="6096920"/>
                <a:ext cx="91080" cy="157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5322204-7EDD-2218-081D-373F97F2CBA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351400" y="6087920"/>
                  <a:ext cx="1087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99239F6-688E-69D9-D8AA-0C7A5EBEC640}"/>
                    </a:ext>
                  </a:extLst>
                </p14:cNvPr>
                <p14:cNvContentPartPr/>
                <p14:nvPr/>
              </p14:nvContentPartPr>
              <p14:xfrm>
                <a:off x="3518080" y="6044720"/>
                <a:ext cx="135360" cy="2469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99239F6-688E-69D9-D8AA-0C7A5EBEC64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09440" y="6036080"/>
                  <a:ext cx="15300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AE5DC3-C0E1-26D9-A3F9-FDBF5B3D1A9C}"/>
              </a:ext>
            </a:extLst>
          </p:cNvPr>
          <p:cNvGrpSpPr/>
          <p:nvPr/>
        </p:nvGrpSpPr>
        <p:grpSpPr>
          <a:xfrm>
            <a:off x="3937480" y="5797400"/>
            <a:ext cx="1173600" cy="684000"/>
            <a:chOff x="3937480" y="5797400"/>
            <a:chExt cx="1173600" cy="68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60AA9A3-A47A-52E0-E63F-ABEEC20E0450}"/>
                    </a:ext>
                  </a:extLst>
                </p14:cNvPr>
                <p14:cNvContentPartPr/>
                <p14:nvPr/>
              </p14:nvContentPartPr>
              <p14:xfrm>
                <a:off x="3937480" y="5797400"/>
                <a:ext cx="161640" cy="453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60AA9A3-A47A-52E0-E63F-ABEEC20E045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28480" y="5788400"/>
                  <a:ext cx="1792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7BED88B-0EB9-E9CF-B413-49551DD45C56}"/>
                    </a:ext>
                  </a:extLst>
                </p14:cNvPr>
                <p14:cNvContentPartPr/>
                <p14:nvPr/>
              </p14:nvContentPartPr>
              <p14:xfrm>
                <a:off x="4148080" y="6038600"/>
                <a:ext cx="194760" cy="442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7BED88B-0EB9-E9CF-B413-49551DD45C5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139440" y="6029600"/>
                  <a:ext cx="2124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3293594-9A2E-EF76-B57E-4B5293A0E48A}"/>
                    </a:ext>
                  </a:extLst>
                </p14:cNvPr>
                <p14:cNvContentPartPr/>
                <p14:nvPr/>
              </p14:nvContentPartPr>
              <p14:xfrm>
                <a:off x="4471720" y="5823680"/>
                <a:ext cx="162000" cy="4500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3293594-9A2E-EF76-B57E-4B5293A0E48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462720" y="5815040"/>
                  <a:ext cx="1796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01F8C86-B0AB-91D2-2754-4F4881CB99DE}"/>
                    </a:ext>
                  </a:extLst>
                </p14:cNvPr>
                <p14:cNvContentPartPr/>
                <p14:nvPr/>
              </p14:nvContentPartPr>
              <p14:xfrm>
                <a:off x="4806520" y="5974520"/>
                <a:ext cx="304560" cy="236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01F8C86-B0AB-91D2-2754-4F4881CB99D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797880" y="5965880"/>
                  <a:ext cx="322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6919016-70C7-1CE6-15A3-35601FDB2D13}"/>
                    </a:ext>
                  </a:extLst>
                </p14:cNvPr>
                <p14:cNvContentPartPr/>
                <p14:nvPr/>
              </p14:nvContentPartPr>
              <p14:xfrm>
                <a:off x="4840360" y="6046160"/>
                <a:ext cx="155880" cy="67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6919016-70C7-1CE6-15A3-35601FDB2D1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831720" y="6037160"/>
                  <a:ext cx="1735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90DBE52-9AFC-3A99-9733-D5FE07C54BD1}"/>
              </a:ext>
            </a:extLst>
          </p:cNvPr>
          <p:cNvGrpSpPr/>
          <p:nvPr/>
        </p:nvGrpSpPr>
        <p:grpSpPr>
          <a:xfrm>
            <a:off x="11471560" y="3751880"/>
            <a:ext cx="470160" cy="586080"/>
            <a:chOff x="11471560" y="3751880"/>
            <a:chExt cx="470160" cy="5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E5E237C-62CD-A5AF-265F-DCE039B36730}"/>
                    </a:ext>
                  </a:extLst>
                </p14:cNvPr>
                <p14:cNvContentPartPr/>
                <p14:nvPr/>
              </p14:nvContentPartPr>
              <p14:xfrm>
                <a:off x="11471560" y="3953120"/>
                <a:ext cx="192240" cy="414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E5E237C-62CD-A5AF-265F-DCE039B3673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462560" y="3944480"/>
                  <a:ext cx="209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A3062D7-4E44-98D0-000B-7EDFCD9ABC1C}"/>
                    </a:ext>
                  </a:extLst>
                </p14:cNvPr>
                <p14:cNvContentPartPr/>
                <p14:nvPr/>
              </p14:nvContentPartPr>
              <p14:xfrm>
                <a:off x="11504680" y="4079840"/>
                <a:ext cx="212040" cy="446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A3062D7-4E44-98D0-000B-7EDFCD9ABC1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495680" y="4071200"/>
                  <a:ext cx="2296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3076EE0-DBBF-A2BC-59D3-0E7C640F35A2}"/>
                    </a:ext>
                  </a:extLst>
                </p14:cNvPr>
                <p14:cNvContentPartPr/>
                <p14:nvPr/>
              </p14:nvContentPartPr>
              <p14:xfrm>
                <a:off x="11875840" y="3751880"/>
                <a:ext cx="65880" cy="5860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3076EE0-DBBF-A2BC-59D3-0E7C640F35A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67200" y="3743240"/>
                  <a:ext cx="83520" cy="60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717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7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317" y="125119"/>
            <a:ext cx="8173490" cy="23626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125119"/>
            <a:ext cx="2680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Normalization:</a:t>
            </a:r>
          </a:p>
        </p:txBody>
      </p:sp>
    </p:spTree>
    <p:extLst>
      <p:ext uri="{BB962C8B-B14F-4D97-AF65-F5344CB8AC3E}">
        <p14:creationId xmlns:p14="http://schemas.microsoft.com/office/powerpoint/2010/main" val="374745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12062</TotalTime>
  <Words>465</Words>
  <Application>Microsoft Office PowerPoint</Application>
  <PresentationFormat>Widescreen</PresentationFormat>
  <Paragraphs>62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Cambria Math</vt:lpstr>
      <vt:lpstr>Office Theme</vt:lpstr>
      <vt:lpstr>Structural Insights into Atoms and Molecules  Lecture 6</vt:lpstr>
      <vt:lpstr>PowerPoint Presentation</vt:lpstr>
      <vt:lpstr>Operators are Linear in Nature</vt:lpstr>
      <vt:lpstr>PowerPoint Presentation</vt:lpstr>
      <vt:lpstr>Postulates of Quantum Mechanics</vt:lpstr>
      <vt:lpstr>PowerPoint Presentation</vt:lpstr>
      <vt:lpstr>Normalization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Mechanics Lecture 2</dc:title>
  <dc:creator>User</dc:creator>
  <cp:lastModifiedBy>Sameer Sapra</cp:lastModifiedBy>
  <cp:revision>96</cp:revision>
  <dcterms:created xsi:type="dcterms:W3CDTF">2025-08-02T05:52:56Z</dcterms:created>
  <dcterms:modified xsi:type="dcterms:W3CDTF">2025-08-21T11:37:08Z</dcterms:modified>
</cp:coreProperties>
</file>