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80" r:id="rId3"/>
    <p:sldId id="289" r:id="rId4"/>
    <p:sldId id="279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C5B6963-CC56-4021-8922-1C2D6F8EFE81}" v="59" dt="2023-07-25T14:22:24.1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50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13267 0 0,'5'32'3067'0'0,"7"191"323"0"0,-7-81-3018 0 0,5-38 11 0 0,2 55-574 0 0,-15-115-2019 0 0,0-30-1457 0 0,0 0-3844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9082 0 0,'1'0'333'0'0,"1"0"-1"0"0,-1 0 1 0 0,1 0 0 0 0,0 0-1 0 0,-1 0 1 0 0,1 1 0 0 0,0-1-1 0 0,-1 1 1 0 0,1-1 0 0 0,-1 1-1 0 0,1-1 1 0 0,-1 1 0 0 0,1 0-1 0 0,-1 0 1 0 0,1-1 0 0 0,1 3-1 0 0,-2-2-189 0 0,-1 0-1 0 0,1 0 0 0 0,0 0 0 0 0,-1 0 0 0 0,1 0 1 0 0,-1 0-1 0 0,1 0 0 0 0,-1 0 0 0 0,0 0 1 0 0,1 0-1 0 0,-1 1 0 0 0,0-1 0 0 0,0 0 0 0 0,0 0 1 0 0,0 0-1 0 0,0 1 0 0 0,0 1 0 0 0,-2 5-40 0 0,0 1 1 0 0,0-1-1 0 0,-1 0 0 0 0,0 0 0 0 0,-6 10 0 0 0,-1 3 196 0 0,-39 98-27 0 0,-31 82-2197 0 0,83-206 1107 0 0,-1-1 1 0 0,0 1-1 0 0,-1-1 1 0 0,1 0-1 0 0,-1 0 1 0 0,0 0-1 0 0,-1 0 1 0 0,1 0-1 0 0,-1 0 1 0 0,-1 0-1 0 0,1 0 1 0 0,-1 0-1 0 0,0 0 1 0 0,0 0-1 0 0,-3-6 1 0 0,-1 0-1927 0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4 394 11715 0 0,'-1'-4'248'0'0,"0"-1"0"0"0,0 1 0 0 0,1 0 1 0 0,-1-1-1 0 0,1 1 0 0 0,0-1 0 0 0,0 1 1 0 0,1 0-1 0 0,-1-1 0 0 0,1 1 0 0 0,0 0 1 0 0,0-1-1 0 0,1 1 0 0 0,-1 0 0 0 0,1 0 1 0 0,0 0-1 0 0,0 0 0 0 0,0 0 0 0 0,4-4 1 0 0,-2 3-123 0 0,0-1 0 0 0,0 1 1 0 0,0 0-1 0 0,1 1 0 0 0,0-1 1 0 0,0 1-1 0 0,0 0 0 0 0,1 0 1 0 0,-1 0-1 0 0,1 1 0 0 0,0 0 1 0 0,0 0-1 0 0,0 1 0 0 0,1-1 1 0 0,-1 1-1 0 0,0 1 0 0 0,1-1 1 0 0,10 0-1 0 0,-12 1-70 0 0,1 1 1 0 0,-1 0-1 0 0,0 0 0 0 0,0 0 1 0 0,0 1-1 0 0,0 0 0 0 0,0 0 1 0 0,0 0-1 0 0,0 1 0 0 0,0-1 1 0 0,0 1-1 0 0,-1 0 0 0 0,1 1 1 0 0,0-1-1 0 0,-1 1 0 0 0,0 0 1 0 0,0 0-1 0 0,0 0 0 0 0,0 1 1 0 0,0-1-1 0 0,-1 1 0 0 0,1 0 1 0 0,-1 0-1 0 0,4 7 0 0 0,0-1-31 0 0,-1 1 1 0 0,-1 0-1 0 0,0 1 0 0 0,0 0 0 0 0,-1-1 0 0 0,0 1 0 0 0,-1 1 0 0 0,-1-1 0 0 0,0 0 1 0 0,0 1-1 0 0,-1-1 0 0 0,-1 1 0 0 0,0-1 0 0 0,-1 1 0 0 0,0-1 0 0 0,-1 1 0 0 0,-1-1 0 0 0,1 0 1 0 0,-2 0-1 0 0,0 0 0 0 0,0 0 0 0 0,-1-1 0 0 0,-8 14 0 0 0,9-18-38 0 0,0 1-50 0 0,-1 0 0 0 0,0 0 0 0 0,-1-1 0 0 0,-6 8 0 0 0,23-28-2492 0 0,17-27 0 0 0,3-5 1446 0 0,25-24-457 0 0,56-76-1302 0 0,-86 107 1779 0 0,43-80-1 0 0,-51 82 928 0 0,-9 21 479 0 0,-1 0 0 0 0,-1-1 0 0 0,0 0 0 0 0,-2-1 0 0 0,1 1 0 0 0,2-21-1 0 0,-8 37-213 0 0,1 0-1 0 0,-1-1 1 0 0,0 1-1 0 0,0 0 1 0 0,0-1-1 0 0,0 1 0 0 0,0-1 1 0 0,0 1-1 0 0,0 0 1 0 0,0-1-1 0 0,0 1 1 0 0,0-1-1 0 0,0 1 0 0 0,0 0 1 0 0,0-1-1 0 0,0 1 1 0 0,0 0-1 0 0,0-1 1 0 0,-1 1-1 0 0,1 0 0 0 0,0-1 1 0 0,0 1-1 0 0,0 0 1 0 0,-1-1-1 0 0,1 1 1 0 0,0 0-1 0 0,0-1 0 0 0,-1 1 1 0 0,1 0-1 0 0,0 0 1 0 0,0-1-1 0 0,-1 1 1 0 0,1 0-1 0 0,0 0 0 0 0,-1 0 1 0 0,0-1-1 0 0,-14 7 1919 0 0,-13 19-1025 0 0,14-6-810 0 0,1 0 0 0 0,1 1 0 0 0,0 1 0 0 0,2 0 0 0 0,0 0 0 0 0,2 1 1 0 0,0 1-1 0 0,1-1 0 0 0,-4 26 0 0 0,8-32 20 0 0,1 1 1 0 0,0 0 0 0 0,2 0 0 0 0,-1-1 0 0 0,2 1 0 0 0,0 0-1 0 0,1 0 1 0 0,7 23 0 0 0,-7-33-123 0 0,0-1 0 0 0,0 1 0 0 0,1-1 1 0 0,0 0-1 0 0,0 0 0 0 0,1 0 0 0 0,0-1 0 0 0,0 1 0 0 0,0-1 0 0 0,1 0 1 0 0,-1 0-1 0 0,1 0 0 0 0,0-1 0 0 0,1 0 0 0 0,-1 0 0 0 0,1 0 0 0 0,0 0 1 0 0,0-1-1 0 0,0 0 0 0 0,0 0 0 0 0,0-1 0 0 0,1 0 0 0 0,10 3 0 0 0,0-2-6 0 0,-1-1 0 0 0,1 0 0 0 0,0-1 0 0 0,-1-1 0 0 0,1 0-1 0 0,0-2 1 0 0,0 1 0 0 0,-1-2 0 0 0,1-1 0 0 0,-1 0 0 0 0,0 0 0 0 0,0-2-1 0 0,-1 0 1 0 0,16-9 0 0 0,-12 5-508 0 0,0-1 0 0 0,-1-2 1 0 0,0 1-1 0 0,18-18 0 0 0,-18 12-1832 0 0,-1 0 0 0 0,0 0 1 0 0,20-31-1 0 0,-10 7-5460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3 11995 0 0,'-2'-1'524'0'0,"-1"0"1"0"0,0 1-1 0 0,0-1 1 0 0,1 1 0 0 0,-1 0-1 0 0,0 0 1 0 0,0 0-1 0 0,1 1 1 0 0,-6 0 0 0 0,6 0-354 0 0,-1 0 0 0 0,1 0-1 0 0,0 0 1 0 0,0 0 0 0 0,0 0 0 0 0,0 1 0 0 0,0-1 0 0 0,0 1 0 0 0,0-1 0 0 0,0 1 0 0 0,1 0 0 0 0,-1 0 0 0 0,1-1 0 0 0,-1 1 0 0 0,1 0 0 0 0,0 1 0 0 0,-2 3 0 0 0,-1 2 38 0 0,1 1 0 0 0,0 0-1 0 0,1-1 1 0 0,0 1 0 0 0,0 0 0 0 0,1 0 0 0 0,0 0 0 0 0,1 1 0 0 0,0-1 0 0 0,1 9 0 0 0,2 16-72 0 0,12 44 1 0 0,-12-64-25 0 0,102 367 149 0 0,-26-110-371 0 0,-31-48-265 0 0,-28-120-2138 0 0,41 128 1 0 0,-57-219 1056 0 0,1 0 1 0 0,12 21-1 0 0,-14-28 504 0 0,0-1 0 0 0,0 0-1 0 0,0 0 1 0 0,1 0 0 0 0,6 6-1 0 0,4 0-3823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530 327 6665 0 0,'23'-29'6087'0'0,"-6"-7"-3436"0"0,-15 31-2437 0 0,0 0 1 0 0,-1 0 0 0 0,0 0 0 0 0,0 0 0 0 0,0 0-1 0 0,-1-1 1 0 0,0 1 0 0 0,0 0 0 0 0,0 0-1 0 0,0 0 1 0 0,-1-1 0 0 0,-2-9 0 0 0,-1 6 215 0 0,-1-1 1 0 0,0 1-1 0 0,0 0 1 0 0,-1 0 0 0 0,0 1-1 0 0,-11-12 1 0 0,-15-22 73 0 0,29 37-452 0 0,0 0 0 0 0,-1 0 0 0 0,0 1 0 0 0,0 0 0 0 0,0-1 0 0 0,0 2 0 0 0,-1-1 0 0 0,0 0 0 0 0,1 1 0 0 0,-1 0-1 0 0,-1 0 1 0 0,-6-3 0 0 0,4 3 11 0 0,0 0 0 0 0,-1 1 0 0 0,0 0 0 0 0,1 0 0 0 0,-1 1 0 0 0,0 0-1 0 0,-13 1 1 0 0,2 1-33 0 0,0 1 0 0 0,0 1 0 0 0,1 1-1 0 0,-1 1 1 0 0,1 1 0 0 0,-29 12 0 0 0,38-14-48 0 0,-1 2 0 0 0,1-1 1 0 0,0 1-1 0 0,1 1 1 0 0,-1 0-1 0 0,1 0 0 0 0,1 1 1 0 0,-1 0-1 0 0,1 1 1 0 0,-8 10-1 0 0,8-6-27 0 0,-1-1 0 0 0,2 2 0 0 0,0-1 1 0 0,1 1-1 0 0,0 0 0 0 0,1 0 0 0 0,-4 17 0 0 0,4-3-103 0 0,0 0-1 0 0,2 1 1 0 0,1-1-1 0 0,2 1 1 0 0,0 0-1 0 0,2-1 1 0 0,10 52-1 0 0,-3-37-49 0 0,1-1-1 0 0,3 0 1 0 0,22 53 0 0 0,-27-78 145 0 0,1 0 0 0 0,0-1 0 0 0,1 0 0 0 0,0 0 0 0 0,2-1 1 0 0,0-1-1 0 0,0 0 0 0 0,1 0 0 0 0,1-1 0 0 0,19 13 0 0 0,-16-14 56 0 0,1-1 0 0 0,0-1 0 0 0,1 0-1 0 0,0-2 1 0 0,0 0 0 0 0,1-1 0 0 0,0-1 0 0 0,1 0-1 0 0,-1-2 1 0 0,26 2 0 0 0,-27-5-258 0 0,-1 0 0 0 0,1-2 0 0 0,-1 0 1 0 0,1-2-1 0 0,-1 0 0 0 0,0 0 0 0 0,0-2 0 0 0,0 0 0 0 0,0-1 1 0 0,-1-1-1 0 0,28-16 0 0 0,19-17-4163 0 0,-26 7-2224 0 0,-19 14 2105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 7498 0 0,'-27'30'6373'0'0,"22"-25"-6228"0"0,0 1-1 0 0,0 0 1 0 0,0 0-1 0 0,-7 11 1 0 0,6-4-97 0 0,1-1 1 0 0,1 1 0 0 0,0 0 0 0 0,0 1-1 0 0,1-1 1 0 0,1 0 0 0 0,0 1-1 0 0,1 0 1 0 0,1-1 0 0 0,0 1 0 0 0,2 15-1 0 0,2 4 90 0 0,1 0-1 0 0,2-1 0 0 0,16 45 0 0 0,-6-32-112 0 0,27 50 0 0 0,4 9-4690 0 0,-40-78-899 0 0,-6-13 1456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 21 10426 0 0,'-2'-5'3480'0'0,"-3"-10"1494"0"0,1 15-3421 0 0,-2 8-28 0 0,1 5-1259 0 0,-1 1 1 0 0,2 0-1 0 0,0 0 1 0 0,1 1-1 0 0,0-1 0 0 0,1 1 1 0 0,1 0-1 0 0,0-1 1 0 0,2 23-1 0 0,3 16-133 0 0,14 64 0 0 0,-17-115-122 0 0,166 699 441 0 0,-102-453-451 0 0,-50-177-97 0 0,7 28-453 0 0,-19-87 175 0 0,1-1 0 0 0,1 0 0 0 0,-1-1 0 0 0,2 1 0 0 0,-1-1 0 0 0,11 13 0 0 0,-4-9-1882 0 0,-6-11-1742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10 194 13451 0 0,'-1'0'323'0'0,"0"-1"0"0"0,1 1-1 0 0,-1 0 1 0 0,1-1 0 0 0,-1 1 0 0 0,0-1 0 0 0,1 1 0 0 0,0-1 0 0 0,-1 1 0 0 0,1-1-1 0 0,-1 0 1 0 0,1 1 0 0 0,-1-1 0 0 0,1 1 0 0 0,0-1 0 0 0,0 0 0 0 0,-1 1 0 0 0,1-1-1 0 0,0-1 1 0 0,1-16 2779 0 0,14-21-1727 0 0,-10 25-573 0 0,5-10-267 0 0,21-38-1 0 0,-30 60-536 0 0,0 0 0 0 0,0 1 1 0 0,0-1-1 0 0,0 0 0 0 0,1 1 0 0 0,-1 0 0 0 0,1-1 0 0 0,-1 1 0 0 0,0 0 0 0 0,1-1 0 0 0,0 1 0 0 0,-1 0 0 0 0,1 0 0 0 0,0 1 1 0 0,0-1-1 0 0,-1 0 0 0 0,1 0 0 0 0,0 1 0 0 0,0-1 0 0 0,0 1 0 0 0,0 0 0 0 0,0-1 0 0 0,0 1 0 0 0,0 0 0 0 0,3 0 0 0 0,-4 1-19 0 0,1-1-1 0 0,-1 1 1 0 0,1-1-1 0 0,-1 1 1 0 0,1-1-1 0 0,-1 1 1 0 0,0 0-1 0 0,1 0 1 0 0,-1 0-1 0 0,0-1 1 0 0,1 1-1 0 0,-1 0 1 0 0,0 1-1 0 0,0-1 1 0 0,0 0-1 0 0,0 0 1 0 0,0 0-1 0 0,0 1 0 0 0,-1-1 1 0 0,1 0-1 0 0,0 1 1 0 0,-1-1-1 0 0,1 1 1 0 0,-1-1-1 0 0,1 1 1 0 0,-1-1-1 0 0,1 1 1 0 0,-1-1-1 0 0,0 1 1 0 0,0-1-1 0 0,0 1 1 0 0,0 2-1 0 0,-3 49-281 0 0,-3 0 0 0 0,-2 0 0 0 0,-21 76 0 0 0,-9 52-572 0 0,36-173 877 0 0,1 0 0 0 0,1 0 0 0 0,0 0 0 0 0,0 0 0 0 0,0 0 0 0 0,1 0 0 0 0,0 0 0 0 0,4 13 0 0 0,-4-18 33 0 0,0 0 1 0 0,1 0 0 0 0,-1 0 0 0 0,1 0 0 0 0,-1 0 0 0 0,1-1 0 0 0,0 1 0 0 0,0 0 0 0 0,0-1-1 0 0,1 0 1 0 0,-1 1 0 0 0,0-1 0 0 0,1 0 0 0 0,0 0 0 0 0,-1 0 0 0 0,1-1 0 0 0,0 1 0 0 0,0-1-1 0 0,0 1 1 0 0,0-1 0 0 0,0 0 0 0 0,0 0 0 0 0,7 1 0 0 0,5 0 102 0 0,0-1 1 0 0,0-1 0 0 0,0 0-1 0 0,29-3 1 0 0,61-17 56 0 0,-60 10-103 0 0,18-4-385 0 0,33-7 54 0 0,-48 17-3481 0 0,-1 7-4668 0 0,-36-1 3787 0 0,-3 3-1049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708 223 11258 0 0,'5'-5'1003'0'0,"1"0"-1"0"0,-2-1 0 0 0,1 0 0 0 0,-1 0 0 0 0,0 0 1 0 0,0 0-1 0 0,0 0 0 0 0,4-13 0 0 0,-7 16-843 0 0,-1 0 0 0 0,1 0 0 0 0,0 0 0 0 0,-1 0 0 0 0,0 0 0 0 0,0 0 0 0 0,0 0 0 0 0,0 0 0 0 0,0 0 0 0 0,0 0 0 0 0,-1 0 0 0 0,0 0 0 0 0,1 0 0 0 0,-1 0 0 0 0,0 0 0 0 0,0 0-1 0 0,-1 1 1 0 0,1-1 0 0 0,-1 0 0 0 0,1 1 0 0 0,-1-1 0 0 0,0 1 0 0 0,-2-3 0 0 0,-5-3-56 0 0,0 0 0 0 0,0 1 0 0 0,-1 0 0 0 0,0 0 0 0 0,0 1 0 0 0,0 0-1 0 0,-1 1 1 0 0,0 1 0 0 0,0-1 0 0 0,0 2 0 0 0,0 0 0 0 0,-15-3 0 0 0,-4 1-122 0 0,-1 1 0 0 0,1 2 1 0 0,-48 1-1 0 0,51 3-16 0 0,2 2 0 0 0,-1 0 0 0 0,0 2 0 0 0,1 0 0 0 0,-38 16 0 0 0,9 1-158 0 0,-69 41 0 0 0,120-63 185 0 0,0 1 0 0 0,0 0 1 0 0,0 0-1 0 0,0 0 0 0 0,0 0 0 0 0,0 0 0 0 0,1 0 0 0 0,-1 1 1 0 0,1-1-1 0 0,-1 1 0 0 0,1 0 0 0 0,0 0 0 0 0,0 0 1 0 0,0 0-1 0 0,1 0 0 0 0,-1 0 0 0 0,1 0 0 0 0,-1 1 1 0 0,1-1-1 0 0,0 0 0 0 0,1 1 0 0 0,-1-1 0 0 0,0 1 0 0 0,1-1 1 0 0,0 1-1 0 0,0-1 0 0 0,0 7 0 0 0,3 1 11 0 0,0 1 1 0 0,1-1-1 0 0,0 1 0 0 0,1-1 0 0 0,0-1 0 0 0,12 20 0 0 0,13 28 122 0 0,-15-15-108 0 0,-1 0-1 0 0,-2 1 1 0 0,11 85 0 0 0,-10 41-141 0 0,-1-4-303 0 0,-8-130 311 0 0,3 1-1 0 0,15 51 0 0 0,-18-76 127 0 0,1 0 0 0 0,0 1 0 0 0,1-2-1 0 0,1 1 1 0 0,0-1 0 0 0,0 0-1 0 0,1 0 1 0 0,11 11 0 0 0,-15-18 22 0 0,0 0 1 0 0,0 0 0 0 0,1 0-1 0 0,-1 0 1 0 0,1-1-1 0 0,0 1 1 0 0,0-1 0 0 0,0 0-1 0 0,1-1 1 0 0,-1 1-1 0 0,1-1 1 0 0,-1-1 0 0 0,1 1-1 0 0,0-1 1 0 0,0 1 0 0 0,-1-2-1 0 0,1 1 1 0 0,0-1-1 0 0,0 0 1 0 0,8 0 0 0 0,8-5 122 0 0,0 0 0 0 0,-1-1 0 0 0,0-1 1 0 0,0-1-1 0 0,28-16 0 0 0,92-62 100 0 0,-138 83-245 0 0,2 0-183 0 0,0-1 0 0 0,0 1 0 0 0,-1-1 0 0 0,1-1 0 0 0,-1 1 0 0 0,0-1 0 0 0,0 1 0 0 0,0-1 0 0 0,-1 0 0 0 0,0-1 0 0 0,0 1 0 0 0,0-1 0 0 0,-1 1 0 0 0,1-1 0 0 0,-1 0 0 0 0,1-7 0 0 0,-1-23-4947 0 0,-10-1-4368 0 0,4 24 3671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1 132 12795 0 0,'14'-3'4680'0'0,"10"-7"-2805"0"0,3-1-959 0 0,128-33 1648 0 0,-88 24-2374 0 0,0 2-3353 0 0,23-4-9630 0 0,-71 19 7529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13171 0 0,'-9'54'6722'0'0,"4"31"-4232"0"0,4-54-1808 0 0,0 10-294 0 0,2 1-1 0 0,1-1 1 0 0,9 43 0 0 0,-6-59-982 0 0,1 0 1 0 0,1-1 0 0 0,1 1-1 0 0,1-1 1 0 0,1-1-1 0 0,15 25 1 0 0,-24-46 431 0 0,16 27-4255 0 0,-2 1-3942 0 0,-6-10 2531 0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37 5649 0 0,'-1'-10'8012'0'0,"-1"-2"-4122"0"0,2 11-3742 0 0,0 0 1 0 0,-1 1-1 0 0,1-1 1 0 0,0 0-1 0 0,0 1 1 0 0,-1-1 0 0 0,1 0-1 0 0,0 1 1 0 0,-1-1-1 0 0,1 1 1 0 0,-1-1-1 0 0,1 0 1 0 0,0 1 0 0 0,-1-1-1 0 0,0 1 1 0 0,1-1-1 0 0,-1 1 1 0 0,1 0-1 0 0,-1-1 1 0 0,1 1 0 0 0,-1 0-1 0 0,0-1 1 0 0,1 1-1 0 0,-1 0 1 0 0,0-1-1 0 0,-1 1 1 0 0,3 9 523 0 0,1 1 0 0 0,0-1-1 0 0,5 16 1 0 0,21 88-738 0 0,5 18-27 0 0,22 23-40 0 0,-7-23-38 0 0,17 142-2358 0 0,-55-224 617 0 0,-8-38 363 0 0,3 13-1020 0 0,1-12-7366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9 6801 0 0,'-1'-1'292'0'0,"0"0"-1"0"0,1 0 0 0 0,-1 1 1 0 0,0-1-1 0 0,0 0 0 0 0,0 1 0 0 0,0-1 1 0 0,0 1-1 0 0,0-1 0 0 0,0 1 1 0 0,0 0-1 0 0,-1-1 0 0 0,1 1 0 0 0,0 0 1 0 0,0 0-1 0 0,0 0 0 0 0,0-1 0 0 0,0 1 1 0 0,0 0-1 0 0,-1 1 0 0 0,1-1 1 0 0,0 0-1 0 0,0 0 0 0 0,0 0 0 0 0,-2 1 1 0 0,2 0-151 0 0,0 0-1 0 0,1 0 1 0 0,-1 0 0 0 0,0 1 0 0 0,1-1 0 0 0,-1 0 0 0 0,1 0-1 0 0,-1 0 1 0 0,1 1 0 0 0,-1-1 0 0 0,1 0 0 0 0,0 0 0 0 0,0 1-1 0 0,0-1 1 0 0,0 0 0 0 0,0 1 0 0 0,0-1 0 0 0,0 2 0 0 0,1 6 93 0 0,0 0 1 0 0,0-1-1 0 0,1 1 0 0 0,1 0 1 0 0,3 10-1 0 0,0-7 31 0 0,1 0 0 0 0,0 0 0 0 0,1 0-1 0 0,1-1 1 0 0,-1-1 0 0 0,2 1 0 0 0,-1-1-1 0 0,21 15 1 0 0,-13-12-74 0 0,0 0 0 0 0,1-2 0 0 0,1 0 0 0 0,39 16 0 0 0,-57-27-166 0 0,1 1 1 0 0,0 0-1 0 0,0-1 0 0 0,-1 1 0 0 0,1-1 0 0 0,0 1 0 0 0,0-1 0 0 0,0 0 1 0 0,-1 0-1 0 0,1 0 0 0 0,0 0 0 0 0,0 0 0 0 0,0 0 0 0 0,0-1 0 0 0,-1 1 0 0 0,1 0 1 0 0,0-1-1 0 0,0 0 0 0 0,1 0 0 0 0,-2 1-43 0 0,-1-1-1 0 0,1 1 1 0 0,-1-1 0 0 0,0 1-1 0 0,1-1 1 0 0,-1 1 0 0 0,1-1-1 0 0,-1 1 1 0 0,0-1 0 0 0,1 1-1 0 0,-1-1 1 0 0,0 1 0 0 0,0-1-1 0 0,0 0 1 0 0,1 1 0 0 0,-1-1-1 0 0,0 1 1 0 0,0-1 0 0 0,0 0-1 0 0,0 1 1 0 0,0-2 0 0 0,0 1-201 0 0,0-1 1 0 0,-1 0-1 0 0,1 1 1 0 0,-1-1-1 0 0,1 0 0 0 0,-1 1 1 0 0,0-1-1 0 0,1 0 1 0 0,-1 1-1 0 0,-2-3 1 0 0,-2-4-1664 0 0,-1 0-1 0 0,0 1 1 0 0,-9-8 0 0 0,-10-6-7191 0 0,18 17 6752 0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0 236 12187 0 0,'7'-1'4334'0'0,"21"-3"-2552"0"0,92-25-331 0 0,117-46 1 0 0,-42 11-2779 0 0,-94 33-3212 0 0,-34 10-2031 0 0,-31 10 841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488 222 752 0 0,'12'-10'8026'0'0,"-10"9"-7465"0"0,0 0 1 0 0,-1-1-1 0 0,1 1 1 0 0,0 0-1 0 0,-1-1 1 0 0,0 1-1 0 0,1-1 1 0 0,-1 1-1 0 0,0-1 0 0 0,0 0 1 0 0,0 1-1 0 0,1-3 1 0 0,0-1-16 0 0,0 0 1 0 0,0-1 0 0 0,0 1 0 0 0,-1 0-1 0 0,0-1 1 0 0,0 1 0 0 0,0-1 0 0 0,-1 0-1 0 0,0 1 1 0 0,-1-11 0 0 0,-1-3-35 0 0,-10-34 0 0 0,6 31-135 0 0,5 21-360 0 0,0-1 0 0 0,1 1 1 0 0,-1 0-1 0 0,0 0 0 0 0,0 0 1 0 0,0 0-1 0 0,0 0 0 0 0,0 0 1 0 0,0 0-1 0 0,0 1 0 0 0,0-1 0 0 0,0 0 1 0 0,0 0-1 0 0,0 1 0 0 0,0-1 1 0 0,0 1-1 0 0,-1-1 0 0 0,1 1 1 0 0,0-1-1 0 0,-2 1 0 0 0,-26-6 379 0 0,11 4-305 0 0,-1 1 1 0 0,1 0-1 0 0,0 2 1 0 0,-1 0 0 0 0,1 1-1 0 0,-1 0 1 0 0,-23 8 0 0 0,28-6-98 0 0,1 1 0 0 0,0 0 1 0 0,0 1-1 0 0,1 0 0 0 0,-1 1 1 0 0,1 1-1 0 0,1 0 0 0 0,0 1 1 0 0,0 0-1 0 0,-12 12 0 0 0,8-4-48 0 0,1 1 0 0 0,1 1-1 0 0,0 0 1 0 0,1 1 0 0 0,2 0 0 0 0,0 0-1 0 0,0 1 1 0 0,2 0 0 0 0,1 1 0 0 0,-6 29-1 0 0,8-24-99 0 0,0 1-1 0 0,2 0 0 0 0,1-1 1 0 0,2 1-1 0 0,0 0 1 0 0,2 0-1 0 0,1-1 1 0 0,7 31-1 0 0,-7-45-35 0 0,1-1 1 0 0,0 0-1 0 0,1 0 0 0 0,1 0 1 0 0,0-1-1 0 0,0 1 0 0 0,1-2 1 0 0,0 1-1 0 0,1-1 0 0 0,0 0 1 0 0,1 0-1 0 0,0-1 0 0 0,0 0 1 0 0,1-1-1 0 0,0 0 0 0 0,13 8 1 0 0,-6-6-735 0 0,1 0 0 0 0,0-1 0 0 0,34 11 0 0 0,-24-11-2699 0 0,58 9 0 0 0,-56-13-1007 0 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13595 0 0,'0'-5'667'0'0,"1"0"0"0"0,0 0 0 0 0,1 0 1 0 0,-1 1-1 0 0,1-1 0 0 0,-1 1 0 0 0,1-1 0 0 0,1 1 0 0 0,4-8 0 0 0,28-36 1142 0 0,-27 39-1695 0 0,0 0-1 0 0,1 0 0 0 0,0 0 0 0 0,0 1 0 0 0,1 0 0 0 0,14-9 1 0 0,-23 17-117 0 0,-1-1 0 0 0,1 1 0 0 0,-1 0 1 0 0,1-1-1 0 0,-1 1 0 0 0,1 0 0 0 0,-1-1 1 0 0,1 1-1 0 0,-1 0 0 0 0,1 0 0 0 0,-1 0 1 0 0,1-1-1 0 0,-1 1 0 0 0,1 0 0 0 0,0 0 1 0 0,-1 0-1 0 0,1 0 0 0 0,-1 0 0 0 0,1 0 1 0 0,0 0-1 0 0,-1 0 0 0 0,1 0 0 0 0,-1 0 1 0 0,1 1-1 0 0,-1-1 0 0 0,1 0 0 0 0,-1 0 1 0 0,1 0-1 0 0,0 1 0 0 0,5 17-336 0 0,-4-11 204 0 0,5 40-520 0 0,4 76-1 0 0,-8-77 206 0 0,0 39-804 0 0,-2-47 518 0 0,1 0-1 0 0,1 0 1 0 0,10 37-1 0 0,-12-69 794 0 0,1-1 0 0 0,0 1 0 0 0,1-1-1 0 0,-1 1 1 0 0,1-1 0 0 0,0 0 0 0 0,0 0 0 0 0,1 0 0 0 0,-1 0-1 0 0,1-1 1 0 0,0 0 0 0 0,0 1 0 0 0,1-2 0 0 0,-1 1 0 0 0,1 0-1 0 0,0-1 1 0 0,0 0 0 0 0,0 0 0 0 0,1 0 0 0 0,-1-1-1 0 0,1 1 1 0 0,9 1 0 0 0,-5-1 72 0 0,0-1 0 0 0,0 0 0 0 0,0-1 0 0 0,0-1 0 0 0,0 1 0 0 0,1-1 0 0 0,-1-1 0 0 0,0 0 0 0 0,0-1 0 0 0,0 1 0 0 0,0-2 0 0 0,14-5-1 0 0,-8 2-37 0 0,0-2-1 0 0,-1 1 1 0 0,0-2-1 0 0,0 0 0 0 0,-1-1 1 0 0,0-1-1 0 0,13-12 1 0 0,-9 4-570 0 0,-1 0 0 0 0,-1-1 0 0 0,0-1 0 0 0,12-23 0 0 0,-14 22-1786 0 0,-2-1-1 0 0,-1 0 1 0 0,13-33 0 0 0,-17 26-3247 0 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34 12171 0 0,'-6'-10'3996'0'0,"5"7"-3383"0"0,-1 0-1 0 0,1 1 1 0 0,-1-1 0 0 0,0 0 0 0 0,0 1 0 0 0,-4-5-1 0 0,12 63 2337 0 0,39 131-2873 0 0,-2-12-109 0 0,85 528-1374 0 0,-126-692 1325 0 0,21 167-3027 0 0,-22-153 1776 0 0,0 0 1 0 0,-2 0 0 0 0,-1 0-1 0 0,-1 0 1 0 0,-7 26 0 0 0,-2-7-1829 0 0,-1 1-1669 0 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9 7762 0 0,'-6'-2'966'0'0,"0"0"0"0"0,0 1 0 0 0,-1-1 0 0 0,1 1 1 0 0,-1 0-1 0 0,1 1 0 0 0,-11 0 0 0 0,15 0-865 0 0,0 0-1 0 0,0 1 1 0 0,0-1-1 0 0,0 1 1 0 0,1-1-1 0 0,-1 1 1 0 0,0-1-1 0 0,1 1 1 0 0,-1 0-1 0 0,0 0 1 0 0,1 0-1 0 0,-1 0 1 0 0,1 0-1 0 0,-1 0 0 0 0,1 0 1 0 0,0 1-1 0 0,-1-1 1 0 0,1 1-1 0 0,0-1 1 0 0,0 0-1 0 0,0 1 1 0 0,0 0-1 0 0,0-1 1 0 0,0 1-1 0 0,1 0 1 0 0,-1-1-1 0 0,1 1 1 0 0,-1 0-1 0 0,1 0 1 0 0,-1-1-1 0 0,1 3 1 0 0,-3 25 90 0 0,2-1-1 0 0,0 0 1 0 0,2 1 0 0 0,1-1 0 0 0,8 37 0 0 0,41 137-87 0 0,-15-97-301 0 0,65 131 0 0 0,-8-22-970 0 0,-67-145-330 0 0,18 46-3021 0 0,-35-96 2986 0 0,0-1 0 0 0,2 1 0 0 0,21 29 0 0 0,-13-26-1487 0 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31 217 9906 0 0,'-4'-5'834'0'0,"1"-1"0"0"0,-1 1 0 0 0,1-1-1 0 0,0 1 1 0 0,1-1 0 0 0,-1 0 0 0 0,1-1 0 0 0,1 1 0 0 0,-1 0-1 0 0,-1-9 1 0 0,3 12-685 0 0,0 0 0 0 0,0 0 0 0 0,0 0 0 0 0,0 0-1 0 0,0 0 1 0 0,1 0 0 0 0,-1 0 0 0 0,1 0 0 0 0,0 0 0 0 0,0 0 0 0 0,0 1-1 0 0,0-1 1 0 0,1 0 0 0 0,-1 1 0 0 0,1-1 0 0 0,-1 1 0 0 0,1-1 0 0 0,0 1-1 0 0,0 0 1 0 0,0-1 0 0 0,0 1 0 0 0,0 0 0 0 0,1 0 0 0 0,2-1 0 0 0,14-9 37 0 0,-1 1 1 0 0,2 1 0 0 0,-1 1 0 0 0,1 1 0 0 0,1 1 0 0 0,24-6 0 0 0,-34 11-180 0 0,-1 0 1 0 0,1 1 0 0 0,0 0 0 0 0,0 0-1 0 0,0 1 1 0 0,0 1 0 0 0,0 0 0 0 0,0 0-1 0 0,-1 1 1 0 0,1 1 0 0 0,0 0 0 0 0,-1 0-1 0 0,0 1 1 0 0,12 5 0 0 0,-19-7-17 0 0,1 1 0 0 0,0-1 0 0 0,-1 0 0 0 0,1 1 0 0 0,-1 0 1 0 0,1 0-1 0 0,-1 0 0 0 0,0 0 0 0 0,-1 0 0 0 0,1 1 0 0 0,0-1 0 0 0,-1 1 0 0 0,0 0 1 0 0,0 0-1 0 0,0 0 0 0 0,2 5 0 0 0,-3-2-22 0 0,1 0 1 0 0,-1 0 0 0 0,0 0-1 0 0,-1 0 1 0 0,1 0-1 0 0,-2 0 1 0 0,1 0 0 0 0,-1 0-1 0 0,-1 9 1 0 0,-6 11-167 0 0,0-1 0 0 0,-1 0 0 0 0,-2 0 0 0 0,-14 25 0 0 0,21-44 131 0 0,-17 34-395 0 0,7-16 198 0 0,2 0-1 0 0,0 0 1 0 0,2 2 0 0 0,-12 43-1 0 0,22-68 270 0 0,-1 0 0 0 0,1 0 0 0 0,0 0-1 0 0,-1 0 1 0 0,1 0 0 0 0,0 0-1 0 0,0 0 1 0 0,1 0 0 0 0,-1 0-1 0 0,0 0 1 0 0,1 0 0 0 0,-1 0 0 0 0,1 0-1 0 0,0 0 1 0 0,-1 0 0 0 0,1 0-1 0 0,0 0 1 0 0,0 0 0 0 0,0-1-1 0 0,1 1 1 0 0,1 2 0 0 0,-1-2 16 0 0,1 0-1 0 0,-1 0 1 0 0,1-1 0 0 0,0 1 0 0 0,-1-1-1 0 0,1 1 1 0 0,0-1 0 0 0,0 0 0 0 0,0 0 0 0 0,0 0-1 0 0,1 0 1 0 0,3 0 0 0 0,10 0 74 0 0,-1-1 1 0 0,0 0-1 0 0,0-1 1 0 0,20-4-1 0 0,-34 5-92 0 0,58-13 70 0 0,-1-2 0 0 0,68-26-1 0 0,-92 28-111 0 0,45-15-564 0 0,64-21-6083 0 0,-87 31-526 0 0,-31 10 1899 0 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677 179 12675 0 0,'12'-21'4992'0'0,"-11"20"-4902"0"0,0 0-1 0 0,0 0 1 0 0,0 0 0 0 0,0 0-1 0 0,0-1 1 0 0,-1 1 0 0 0,1 0-1 0 0,0 0 1 0 0,-1-1 0 0 0,1 1-1 0 0,-1-1 1 0 0,1 1 0 0 0,-1-1-1 0 0,0 1 1 0 0,1 0 0 0 0,-1-1-1 0 0,0 1 1 0 0,0-1 0 0 0,0 1-1 0 0,0-1 1 0 0,0 1 0 0 0,-1-1-1 0 0,1 1 1 0 0,0-1 0 0 0,-1 1-1 0 0,1-1 1 0 0,-1 1 0 0 0,1 0-1 0 0,-1-1 1 0 0,0 1 0 0 0,-1-3-1 0 0,-4-4 73 0 0,-1 1 0 0 0,0 0 0 0 0,0-1-1 0 0,0 2 1 0 0,-1-1 0 0 0,0 1-1 0 0,0 1 1 0 0,-1-1 0 0 0,0 2-1 0 0,-18-9 1 0 0,10 6-86 0 0,0 1 0 0 0,-1 1 0 0 0,0 1 0 0 0,0 0-1 0 0,-21-1 1 0 0,8 2-70 0 0,-1 2-1 0 0,0 1 1 0 0,0 2 0 0 0,1 1-1 0 0,-1 1 1 0 0,1 2-1 0 0,0 1 1 0 0,0 2 0 0 0,-38 15-1 0 0,48-15 4 0 0,12-6 10 0 0,-1 1-1 0 0,1 1 1 0 0,-13 8 0 0 0,19-11-13 0 0,0 1 0 0 0,0 0 0 0 0,0 0 0 0 0,0 0 0 0 0,0 0 0 0 0,1 0-1 0 0,-1 1 1 0 0,1-1 0 0 0,0 1 0 0 0,0-1 0 0 0,-3 9 0 0 0,3-7 32 0 0,1 1 1 0 0,0-1-1 0 0,0 1 1 0 0,1-1-1 0 0,-1 1 1 0 0,1-1-1 0 0,0 1 1 0 0,1-1-1 0 0,-1 1 1 0 0,1-1-1 0 0,2 9 1 0 0,4 9 184 0 0,13 31 0 0 0,-6-19-47 0 0,129 439-372 0 0,-131-425 121 0 0,3 14-142 0 0,27 71-1 0 0,-34-114 212 0 0,1 0-1 0 0,0-1 0 0 0,2 0 1 0 0,0-1-1 0 0,1 0 1 0 0,1-1-1 0 0,23 24 0 0 0,-28-33 45 0 0,0 0 0 0 0,0-1 0 0 0,1 0 0 0 0,0 0 0 0 0,0-1 0 0 0,0 0 1 0 0,1-1-1 0 0,0 0 0 0 0,0-1 0 0 0,0 0 0 0 0,1 0 0 0 0,-1-1 0 0 0,1 0 0 0 0,0-1 0 0 0,0 0 0 0 0,0-1 0 0 0,0 0 0 0 0,0-1 0 0 0,0 0 0 0 0,0-1 0 0 0,0 0 0 0 0,0-1 0 0 0,0 0 0 0 0,0-1 0 0 0,-1 0 0 0 0,17-7 0 0 0,-14 5-38 0 0,-1 0 0 0 0,0-1 0 0 0,0-1 0 0 0,0 0 0 0 0,-1-1 0 0 0,0 0 0 0 0,-1 0 0 0 0,0-1-1 0 0,0-1 1 0 0,13-16 0 0 0,-18 20-365 0 0,-1-1 0 0 0,0 0 0 0 0,0 0 0 0 0,0 0 0 0 0,-1-1 0 0 0,0 1 0 0 0,-1-1 0 0 0,2-9 0 0 0,-2 10-607 0 0,-1 0-1 0 0,-1-1 0 0 0,1 1 1 0 0,-1-1-1 0 0,-1 1 1 0 0,0-1-1 0 0,0 1 0 0 0,0-1 1 0 0,-4-11-1 0 0,-1 2-3684 0 0,-1-1-319 0 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 13659 0 0,'3'-2'716'0'0,"-1"0"0"0"0,1 0 1 0 0,0 1-1 0 0,-1-1 0 0 0,1 0 0 0 0,0 1 0 0 0,0 0 1 0 0,3-1-1 0 0,47-10 539 0 0,-41 10-726 0 0,89-20-61 0 0,26-5-41 0 0,33 3-6740 0 0,-38 4-116 0 0,-110 19 516 0 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 15771 0 0,'131'-5'7778'0'0,"-126"5"-7663"0"0,-1 0 0 0 0,1 0-1 0 0,-1 0 1 0 0,1 1 0 0 0,-1 0 0 0 0,0 0 0 0 0,1 0-1 0 0,-1 1 1 0 0,0-1 0 0 0,7 5 0 0 0,-9-5-99 0 0,0 0 1 0 0,0 1 0 0 0,-1-1 0 0 0,1 1-1 0 0,-1-1 1 0 0,1 1 0 0 0,-1 0 0 0 0,0-1 0 0 0,1 1-1 0 0,-1 0 1 0 0,0 0 0 0 0,0 0 0 0 0,0 0-1 0 0,-1 0 1 0 0,1 0 0 0 0,0 1 0 0 0,-1-1-1 0 0,1 0 1 0 0,-1 0 0 0 0,0 0 0 0 0,0 1-1 0 0,0-1 1 0 0,0 0 0 0 0,0 3 0 0 0,-5 27 34 0 0,-1 1 0 0 0,-2-1 0 0 0,-1-1 0 0 0,-18 45 0 0 0,-8 26-57 0 0,27-76 46 0 0,2-8-37 0 0,0 1 0 0 0,2 0 0 0 0,0 0 0 0 0,-2 29 0 0 0,6-44 6 0 0,0 0 0 0 0,0 0 0 0 0,0 1 1 0 0,1-1-1 0 0,-1 0 0 0 0,1 0 0 0 0,0 1 1 0 0,0-1-1 0 0,1 0 0 0 0,-1 0 0 0 0,1 0 0 0 0,0 0 1 0 0,0-1-1 0 0,0 1 0 0 0,1 0 0 0 0,-1-1 1 0 0,1 0-1 0 0,0 1 0 0 0,0-1 0 0 0,0 0 1 0 0,0-1-1 0 0,0 1 0 0 0,1 0 0 0 0,-1-1 1 0 0,1 0-1 0 0,4 2 0 0 0,4 1-39 0 0,1 0 0 0 0,0-1-1 0 0,0-1 1 0 0,0 0 0 0 0,0-1 0 0 0,1 0-1 0 0,-1-1 1 0 0,1 0 0 0 0,-1-2-1 0 0,1 1 1 0 0,15-4 0 0 0,6-2-751 0 0,0-2-1 0 0,0-1 1 0 0,35-14-1 0 0,14-12-3558 0 0,7-9-5261 0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15131 0 0,'0'0'5166'0'0,"6"13"-3161"0"0,6 18-930 0 0,-1-5-832 0 0,15 94-281 0 0,14 182 0 0 0,-29-198-53 0 0,-5-46-26 0 0,-2 0-1 0 0,-5 59 1 0 0,-1-92-572 0 0,0 1 0 0 0,-2-1 1 0 0,-1 0-1 0 0,-1 0 1 0 0,-1-1-1 0 0,-1 1 0 0 0,-12 24 1 0 0,6-28-1261 0 0,13-20 1633 0 0,0-1 0 0 0,1 0-1 0 0,-1 1 1 0 0,0-1 0 0 0,1 1-1 0 0,-1-1 1 0 0,0 0-1 0 0,0 1 1 0 0,1-1 0 0 0,-1 0-1 0 0,0 0 1 0 0,0 1 0 0 0,0-1-1 0 0,1 0 1 0 0,-1 0 0 0 0,0 0-1 0 0,0 0 1 0 0,-1 0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 4921 0 0,'11'-2'7699'0'0,"6"-1"-5838"0"0,25-4-2204 0 0,165-27 719 0 0,-120 13-3115 0 0,-56 13-1286 0 0,2-2-1260 0 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1 248 11178 0 0,'157'-38'11107'0'0,"80"-17"-7700"0"0,43-9-3682 0 0,-169 36-422 0 0,48-11-4195 0 0,-52 19-5563 0 0,-83 16 4955 0 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509 91 12291 0 0,'0'-2'672'0'0,"-1"0"0"0"0,0-1 0 0 0,1 1 1 0 0,-1 0-1 0 0,1 0 0 0 0,0-1 1 0 0,0 1-1 0 0,0 0 0 0 0,0-3 0 0 0,1 2-369 0 0,-1 0 0 0 0,0 0-1 0 0,0 0 1 0 0,-1 1-1 0 0,1-1 1 0 0,0 0-1 0 0,-2-4 1 0 0,1 5-149 0 0,0 0 0 0 0,0 0 0 0 0,0 0 0 0 0,0 0 0 0 0,0 0 0 0 0,0 1 0 0 0,-1-1 0 0 0,1 0 1 0 0,-1 1-1 0 0,1-1 0 0 0,-1 1 0 0 0,0 0 0 0 0,1-1 0 0 0,-1 1 0 0 0,0 0 0 0 0,0 0 0 0 0,0 0 0 0 0,0 0 0 0 0,-3-1 0 0 0,0 1-60 0 0,1 0 0 0 0,0 1 0 0 0,-1-1 0 0 0,1 1 0 0 0,-1 0 0 0 0,1 0 0 0 0,0 1 0 0 0,-1-1 0 0 0,-5 2 0 0 0,-3 2-79 0 0,0 0 0 0 0,0 1-1 0 0,0 0 1 0 0,1 1-1 0 0,-17 10 1 0 0,9-1-54 0 0,0 0 1 0 0,1 1-1 0 0,1 1 1 0 0,0 0 0 0 0,1 2-1 0 0,1 0 1 0 0,1 0-1 0 0,-13 24 1 0 0,8-10-8 0 0,2 1 0 0 0,1 1 0 0 0,2 0 0 0 0,-16 56 0 0 0,15-34-57 0 0,2 0 1 0 0,-9 83 0 0 0,21-122 64 0 0,1 1-1 0 0,1 0 1 0 0,1-1 0 0 0,0 1 0 0 0,1 0 0 0 0,1-1-1 0 0,1 0 1 0 0,1 0 0 0 0,0 0 0 0 0,1 0-1 0 0,15 29 1 0 0,-15-38 43 0 0,-1 0-1 0 0,1-1 1 0 0,0 0 0 0 0,1 0-1 0 0,0-1 1 0 0,0 0-1 0 0,1 0 1 0 0,0 0 0 0 0,0-1-1 0 0,1 0 1 0 0,13 7-1 0 0,-8-7 48 0 0,-1 0-1 0 0,1-1 0 0 0,0-1 1 0 0,0 0-1 0 0,0-1 1 0 0,0-1-1 0 0,21 2 0 0 0,-4-4 156 0 0,0-1 0 0 0,0-1-1 0 0,0-2 1 0 0,0-1-1 0 0,-1-2 1 0 0,0 0 0 0 0,29-13-1 0 0,-21 5 107 0 0,-1-1 0 0 0,0-2 1 0 0,-2-2-1 0 0,66-48 0 0 0,-73 46-113 0 0,-1-1 0 0 0,-2-1 0 0 0,0-2 0 0 0,-2 0 0 0 0,0-1 0 0 0,18-32 0 0 0,-31 42-151 0 0,-1-1-1 0 0,-1 0 1 0 0,0 0-1 0 0,-1-1 1 0 0,-2 0-1 0 0,0 0 1 0 0,-1 0-1 0 0,0-1 1 0 0,-2 1-1 0 0,0-1 1 0 0,-1 0-1 0 0,-2 1 1 0 0,0-1-1 0 0,0 0 1 0 0,-6-22-1 0 0,2 20-160 0 0,-1 0 0 0 0,0 0-1 0 0,-2 0 1 0 0,0 1 0 0 0,-2 0-1 0 0,0 1 1 0 0,-1 0 0 0 0,-2 0-1 0 0,1 2 1 0 0,-2-1 0 0 0,-1 2-1 0 0,-30-30 1 0 0,34 38-124 0 0,0 0 0 0 0,-1 1-1 0 0,0 1 1 0 0,-1 0 0 0 0,0 0-1 0 0,0 1 1 0 0,0 1 0 0 0,-1 0-1 0 0,1 1 1 0 0,-1 0 0 0 0,0 1 0 0 0,0 1-1 0 0,-1 0 1 0 0,-20 0 0 0 0,15 2-925 0 0,0 2-1 0 0,0 0 1 0 0,-38 8 0 0 0,36-4-1362 0 0,0 1 0 0 0,0 1 0 0 0,-23 12 0 0 0,-1 5-4453 0 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511 214 12075 0 0,'4'-36'3041'0'0,"-3"33"-2762"0"0,0-1 1 0 0,0 0-1 0 0,0 1 1 0 0,-1-1-1 0 0,0 0 1 0 0,1 0-1 0 0,-1 1 1 0 0,-1-1-1 0 0,1 0 1 0 0,0 0-1 0 0,-1 1 0 0 0,0-1 1 0 0,0 1-1 0 0,0-1 1 0 0,0 0-1 0 0,-3-3 1 0 0,0 1-54 0 0,0-1-1 0 0,0 0 1 0 0,-1 1 0 0 0,0 0 0 0 0,0 0-1 0 0,0 1 1 0 0,-1-1 0 0 0,0 1-1 0 0,0 0 1 0 0,-10-5 0 0 0,5 4-36 0 0,0 1 1 0 0,0 0-1 0 0,0 1 1 0 0,-1 0 0 0 0,-24-4-1 0 0,13 4-1 0 0,-1 1 0 0 0,0 0 0 0 0,0 2 0 0 0,0 1 0 0 0,-32 4 0 0 0,49-3-176 0 0,1 1 1 0 0,-1 0-1 0 0,0 1 1 0 0,1-1 0 0 0,0 1-1 0 0,0 1 1 0 0,0-1-1 0 0,0 1 1 0 0,0 0-1 0 0,-7 7 1 0 0,4-3-44 0 0,0 0 0 0 0,1 1-1 0 0,0 0 1 0 0,0 1 0 0 0,-7 11 0 0 0,8-8 2 0 0,1 0 0 0 0,0 1 0 0 0,1-1 0 0 0,1 1 1 0 0,0 0-1 0 0,1 0 0 0 0,0 1 0 0 0,0 14 0 0 0,1 6-68 0 0,1 1-1 0 0,5 41 0 0 0,0-49-72 0 0,1 0 0 0 0,1 0 0 0 0,1-1 0 0 0,2 1 0 0 0,1-2 0 0 0,1 1-1 0 0,1-1 1 0 0,2-1 0 0 0,0 0 0 0 0,1-1 0 0 0,36 41 0 0 0,-45-58 39 0 0,1 0 0 0 0,0-1 0 0 0,1 0 1 0 0,-1 0-1 0 0,1-1 0 0 0,0 0 0 0 0,0 0 0 0 0,1-1 1 0 0,-1 0-1 0 0,1 0 0 0 0,0-1 0 0 0,0-1 0 0 0,0 1 1 0 0,0-1-1 0 0,1-1 0 0 0,-1 0 0 0 0,1 0 1 0 0,-1 0-1 0 0,0-2 0 0 0,1 1 0 0 0,10-3 0 0 0,-4 1-602 0 0,0-1-1 0 0,0-1 0 0 0,-1-1 1 0 0,30-12-1 0 0,-29 9-970 0 0,-1 0 1 0 0,1-1-1 0 0,-1-1 1 0 0,15-13-1 0 0,-7 3-2954 0 0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1184 0 0,'1'1'471'0'0,"-1"0"0"0"0,1 0 0 0 0,0 0 0 0 0,-1 0-1 0 0,1 0 1 0 0,0 0 0 0 0,-1 1 0 0 0,1-1 0 0 0,-1 0-1 0 0,0 0 1 0 0,1 1 0 0 0,-1-1 0 0 0,0 0 0 0 0,0 3-1 0 0,0-4-263 0 0,0 1-1 0 0,0 0 0 0 0,0 0 1 0 0,0-1-1 0 0,0 1 0 0 0,0 0 0 0 0,0-1 1 0 0,0 1-1 0 0,0 0 0 0 0,1 0 0 0 0,-1-1 1 0 0,0 1-1 0 0,0 0 0 0 0,1-1 1 0 0,-1 1-1 0 0,1-1 0 0 0,-1 1 0 0 0,0 0 1 0 0,1-1-1 0 0,-1 1 0 0 0,1-1 0 0 0,-1 1 1 0 0,1-1-1 0 0,-1 1 0 0 0,1-1 0 0 0,0 0 1 0 0,-1 1-1 0 0,1-1 0 0 0,0 0 1 0 0,-1 1-1 0 0,1-1 0 0 0,0 0 0 0 0,-1 0 1 0 0,1 1-1 0 0,0-1 0 0 0,-1 0 0 0 0,1 0 1 0 0,0 0-1 0 0,0 0 0 0 0,-1 0 1 0 0,1 0-1 0 0,0 0 0 0 0,0-1 0 0 0,3 1 22 0 0,-1 0-1 0 0,1 0 0 0 0,-1 1 0 0 0,0-1 0 0 0,1 1 0 0 0,-1 0 0 0 0,1-1 1 0 0,-1 2-1 0 0,0-1 0 0 0,0 0 0 0 0,1 1 0 0 0,-1-1 0 0 0,0 1 1 0 0,0 0-1 0 0,-1 0 0 0 0,1 0 0 0 0,0 0 0 0 0,-1 0 0 0 0,1 1 0 0 0,-1 0 1 0 0,0-1-1 0 0,1 1 0 0 0,-1 0 0 0 0,-1 0 0 0 0,3 3 0 0 0,-1 1-168 0 0,-1 0 0 0 0,0 0-1 0 0,0 0 1 0 0,0 1-1 0 0,-1-1 1 0 0,0 0 0 0 0,0 1-1 0 0,-1-1 1 0 0,0 1-1 0 0,-2 13 1 0 0,-9 53 60 0 0,5-43-230 0 0,2 2 1 0 0,1-1-1 0 0,1 39 0 0 0,2-69 83 0 0,1 0-1 0 0,-1 0 1 0 0,0 1-1 0 0,0-1 1 0 0,1 0 0 0 0,-1 0-1 0 0,1 0 1 0 0,0 0 0 0 0,0 0-1 0 0,-1 0 1 0 0,1 0-1 0 0,0-1 1 0 0,1 1 0 0 0,-1 0-1 0 0,0 0 1 0 0,0-1-1 0 0,1 1 1 0 0,-1-1 0 0 0,1 1-1 0 0,3 2 1 0 0,-2-3-8 0 0,0 0 1 0 0,-1 0-1 0 0,1 0 0 0 0,0 0 0 0 0,1 0 1 0 0,-1 0-1 0 0,0-1 0 0 0,0 0 1 0 0,0 1-1 0 0,0-1 0 0 0,0 0 1 0 0,6-1-1 0 0,5-2-37 0 0,0 0-1 0 0,0-1 1 0 0,0 0-1 0 0,25-12 1 0 0,-12 3-538 0 0,-1 0 0 0 0,-1-2 0 0 0,33-24 0 0 0,-44 28-2201 0 0,-1 0 1 0 0,0-2 0 0 0,21-26-1 0 0,-20 19-2779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8 14563 0 0,'0'0'84'0'0,"0"0"0"0"0,0-1 0 0 0,1 1 0 0 0,-1 0-1 0 0,0 0 1 0 0,0 0 0 0 0,0-1 0 0 0,0 1 0 0 0,0 0 0 0 0,0 0-1 0 0,0-1 1 0 0,0 1 0 0 0,0 0 0 0 0,-1 0 0 0 0,1-1 0 0 0,0 1 0 0 0,0 0-1 0 0,0 0 1 0 0,0 0 0 0 0,0-1 0 0 0,0 1 0 0 0,0 0 0 0 0,0 0-1 0 0,-1 0 1 0 0,1-1 0 0 0,0 1 0 0 0,0 0 0 0 0,0 0 0 0 0,0 0 0 0 0,-1 0-1 0 0,1-1 1 0 0,0 1 0 0 0,0 0 0 0 0,-1 0 0 0 0,1 0 0 0 0,0 0 0 0 0,0 0-1 0 0,0 0 1 0 0,-1 0 0 0 0,1 0 0 0 0,0 0 0 0 0,0 0 0 0 0,-1 0-1 0 0,1 0 1 0 0,-13 7 1635 0 0,-8 15-697 0 0,15-13-925 0 0,0 0 1 0 0,1 1 0 0 0,0-1-1 0 0,0 1 1 0 0,1 0 0 0 0,-5 18 0 0 0,-13 68 223 0 0,16-63-157 0 0,-19 108 34 0 0,-11 52-3210 0 0,30-176 956 0 0,1-8-1118 0 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17 5945 0 0,'-12'-16'9723'0'0,"19"24"-8010"0"0,146 154 1692 0 0,-134-146-3266 0 0,1-1 1 0 0,40 24-1 0 0,9 6-5057 0 0,-69-45 4739 0 0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29 181 9402 0 0,'-3'-1'451'0'0,"0"-1"0"0"0,0 1-1 0 0,0-1 1 0 0,0 0 0 0 0,0 0 0 0 0,-4-3-1 0 0,7 5-380 0 0,0-1 0 0 0,-1 1 0 0 0,1 0 0 0 0,0 0 0 0 0,0-1 0 0 0,-1 1 0 0 0,1 0 0 0 0,0-1 0 0 0,0 1 0 0 0,0 0 0 0 0,-1-1 0 0 0,1 1 0 0 0,0 0 0 0 0,0-1 0 0 0,0 1 0 0 0,0 0 0 0 0,0-1 0 0 0,0 1 0 0 0,0 0 0 0 0,0-1 0 0 0,0 1-1 0 0,0-1 1 0 0,0 1 0 0 0,0 0 0 0 0,0-1 0 0 0,1 0-8 0 0,-1 1 1 0 0,1-1-1 0 0,-1 0 0 0 0,1 1 0 0 0,-1-1 0 0 0,1 1 0 0 0,0-1 1 0 0,-1 1-1 0 0,1 0 0 0 0,0-1 0 0 0,0 1 0 0 0,-1 0 0 0 0,1-1 1 0 0,0 1-1 0 0,0 0 0 0 0,-1 0 0 0 0,2-1 0 0 0,47-14 55 0 0,-1-2 0 0 0,66-34 1 0 0,-39 16-2934 0 0,-43 20-238 0 0,1-1-2410 0 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466 225 9426 0 0,'8'-31'4349'0'0,"-4"20"-2934"0"0,-1 1 0 0 0,0-1 0 0 0,-1 0 0 0 0,0 0 0 0 0,0-15 0 0 0,-2 22-1232 0 0,-1 1 1 0 0,1-1-1 0 0,-1 1 1 0 0,0-1 0 0 0,1 1-1 0 0,-2 0 1 0 0,1-1-1 0 0,0 1 1 0 0,-1 0-1 0 0,1 0 1 0 0,-1 0-1 0 0,0 0 1 0 0,0 0 0 0 0,0 0-1 0 0,0 1 1 0 0,-1-1-1 0 0,1 1 1 0 0,-1-1-1 0 0,0 1 1 0 0,1 0-1 0 0,-6-3 1 0 0,-3-2-17 0 0,0 0 0 0 0,-1 1 0 0 0,1 1 0 0 0,-1-1 1 0 0,-21-4-1 0 0,27 8-158 0 0,0 1 0 0 0,-1 0 0 0 0,1 1 1 0 0,-1-1-1 0 0,1 1 0 0 0,-1 1 0 0 0,1-1 1 0 0,0 1-1 0 0,-1 0 0 0 0,1 0 0 0 0,0 1 1 0 0,0 0-1 0 0,-8 3 0 0 0,-1 2-69 0 0,0 0 0 0 0,0 1 0 0 0,0 1 0 0 0,1 0 0 0 0,1 1 0 0 0,-1 0 0 0 0,2 1 0 0 0,-1 1 0 0 0,2 0 0 0 0,-1 0 0 0 0,2 1 0 0 0,0 1 0 0 0,0 0 0 0 0,-14 29 0 0 0,13-19-120 0 0,1 0 1 0 0,1 1-1 0 0,1 0 0 0 0,2 1 1 0 0,0 0-1 0 0,2 0 1 0 0,1 0-1 0 0,1 1 0 0 0,1 37 1 0 0,3-40-387 0 0,0-1 0 0 0,2 1 0 0 0,0 0-1 0 0,2-1 1 0 0,0 0 0 0 0,14 31 0 0 0,-15-43-24 0 0,0 0-1 0 0,1-1 1 0 0,0 0 0 0 0,1 0-1 0 0,0 0 1 0 0,0-1-1 0 0,1 0 1 0 0,1 0-1 0 0,16 14 1 0 0,-18-18-1 0 0,-1-1 0 0 0,1 0 0 0 0,0 0 0 0 0,0-1 1 0 0,0 0-1 0 0,0 0 0 0 0,1-1 0 0 0,-1 1 0 0 0,1-2 0 0 0,0 1 1 0 0,-1-1-1 0 0,1 0 0 0 0,0-1 0 0 0,0 0 0 0 0,0 0 1 0 0,8-1-1 0 0,11-4-2893 0 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2609 0 0,'14'30'5739'0'0,"-11"-24"-5372"0"0,0 0 1 0 0,0 0-1 0 0,-1 0 0 0 0,0 0 0 0 0,2 8 1 0 0,6 45 1747 0 0,3-1 1 0 0,21 61-1 0 0,-23-89-1966 0 0,-3 1 0 0 0,0 0-1 0 0,6 61 1 0 0,-15-65-1133 0 0,-2-10-5324 0 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1 10946 0 0,'-8'0'6852'0'0,"6"9"-6105"0"0,-1 12-390 0 0,2 0-1 0 0,0 0 0 0 0,1-1 1 0 0,2 1-1 0 0,4 30 1 0 0,30 103-369 0 0,-26-114 111 0 0,-6-25-79 0 0,29 114-263 0 0,63 160 1 0 0,-92-281 188 0 0,-1 0 0 0 0,1 0-1 0 0,0-1 1 0 0,1 1 0 0 0,0-1 0 0 0,0 0 0 0 0,0-1 0 0 0,1 1 0 0 0,0-1 0 0 0,1 0 0 0 0,-1 0 0 0 0,13 7 0 0 0,-13-10 13 0 0,0 0 1 0 0,0 0-1 0 0,1 0 1 0 0,0-1-1 0 0,-1 0 1 0 0,1-1-1 0 0,0 1 0 0 0,0-1 1 0 0,0 0-1 0 0,0-1 1 0 0,0 0-1 0 0,0 0 1 0 0,0-1-1 0 0,0 1 0 0 0,-1-1 1 0 0,9-3-1 0 0,2-1 17 0 0,-1 0 0 0 0,0-1 0 0 0,0-1 0 0 0,-1-1 0 0 0,0 0 0 0 0,0-1 0 0 0,-1-1-1 0 0,0 0 1 0 0,16-16 0 0 0,-3 0-465 0 0,-2-1-1 0 0,0-1 1 0 0,25-38-1 0 0,-46 59-64 0 0,1-1 1 0 0,-1 1-1 0 0,0-1 0 0 0,-1-1 0 0 0,1 1 0 0 0,3-16 1 0 0,-6 18-452 0 0,0 0 0 0 0,0-1 1 0 0,-1 1-1 0 0,0-1 0 0 0,-1-11 0 0 0,-1 5-3468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685 3 16964 0 0,'-1'0'128'0'0,"1"0"0"0"0,-1-1 1 0 0,0 1-1 0 0,0-1 1 0 0,0 1-1 0 0,1 0 0 0 0,-1 0 1 0 0,0-1-1 0 0,0 1 0 0 0,0 0 1 0 0,0 0-1 0 0,0 0 1 0 0,0 0-1 0 0,1 0 0 0 0,-1 0 1 0 0,0 0-1 0 0,0 1 0 0 0,0-1 1 0 0,0 0-1 0 0,0 0 1 0 0,1 1-1 0 0,-1-1 0 0 0,-1 1 1 0 0,1 0-96 0 0,0 0 1 0 0,1-1 0 0 0,0 1-1 0 0,-1 0 1 0 0,1 0 0 0 0,-1 0 0 0 0,1 0-1 0 0,0 0 1 0 0,0 0 0 0 0,-1 0-1 0 0,1-1 1 0 0,0 1 0 0 0,0 0-1 0 0,0 0 1 0 0,0 0 0 0 0,0 0-1 0 0,0 0 1 0 0,1 1 0 0 0,1 7-20 0 0,0 0 1 0 0,0-1 0 0 0,6 14 0 0 0,-7-21 77 0 0,16 37 521 0 0,27 43-1 0 0,-9-19-174 0 0,2 9-61 0 0,130 281 1410 0 0,-51 12-881 0 0,-97-281-826 0 0,-4 1 1 0 0,7 127 0 0 0,-20-150-28 0 0,-3 1 1 0 0,-2-1 0 0 0,-3 0-1 0 0,-3 0 1 0 0,-31 111 0 0 0,23-121-10 0 0,-2 0 0 0 0,-2-1 0 0 0,-55 91 1 0 0,29-71-68 0 0,-2-2 0 0 0,-106 111 0 0 0,67-92-1289 0 0,-126 95 0 0 0,37-61-2805 0 0,54-50-1627 0 0,20-17-2539 0 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1 343 11490 0 0,'9'-10'771'0'0,"1"1"0"0"0,0 0 0 0 0,1 0 0 0 0,0 1 0 0 0,0 1 0 0 0,24-13 0 0 0,-3 1-301 0 0,3-1-598 0 0,-2-3 0 0 0,0 0 0 0 0,-2-2 0 0 0,-1-2 0 0 0,44-48 0 0 0,-71 71-593 0 0,0 0 0 0 0,-1 0 0 0 0,1 0 0 0 0,-1-1 0 0 0,0 1 1 0 0,0-1-1 0 0,0 0 0 0 0,1-4 0 0 0,-1-6-4515 0 0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0 205 13611 0 0,'7'-6'5660'0'0,"21"-11"-4030"0"0,-13 9-1212 0 0,153-95-1393 0 0,-110 72-2503 0 0,0 3-3586 0 0,-30 17 1231 0 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15691 0 0,'8'146'4660'0'0,"-3"-90"-3877"0"0,-4 66 282 0 0,0 0-1787 0 0,1-101-3659 0 0,9 39 0 0 0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46 4849 0 0,'-3'-16'7879'0'0,"-5"3"-3438"0"0,6 11-4066 0 0,-1 1 0 0 0,1-1 0 0 0,0 0 0 0 0,0 1 0 0 0,-1 0 0 0 0,1-1 0 0 0,-1 1 0 0 0,1 0 0 0 0,-1 0 1 0 0,0 0-1 0 0,1 1 0 0 0,-1-1 0 0 0,0 1 0 0 0,1-1 0 0 0,-1 1 0 0 0,-3 0 0 0 0,6 0-332 0 0,-1 1 0 0 0,0-1 0 0 0,1 1 0 0 0,-1-1 0 0 0,1 0-1 0 0,-1 1 1 0 0,0 0 0 0 0,1-1 0 0 0,-1 1 0 0 0,1-1 0 0 0,-1 1 0 0 0,1-1 0 0 0,0 1 0 0 0,-1 0-1 0 0,1-1 1 0 0,0 1 0 0 0,-1 0 0 0 0,1 0 0 0 0,0-1 0 0 0,0 1 0 0 0,0 0 0 0 0,0 0 0 0 0,-1-1 0 0 0,1 1-1 0 0,0 1 1 0 0,-2 23-151 0 0,1-22 161 0 0,1 26-88 0 0,0 1 1 0 0,2 0-1 0 0,1-1 0 0 0,1 0 0 0 0,2 0 0 0 0,0 0 0 0 0,2 0 0 0 0,2-1 0 0 0,0-1 1 0 0,2 0-1 0 0,1 0 0 0 0,1-1 0 0 0,1-1 0 0 0,1 0 0 0 0,2-1 0 0 0,0-1 0 0 0,1 0 1 0 0,2-2-1 0 0,22 20 0 0 0,-33-33-6 0 0,0-1 1 0 0,0 0 0 0 0,0-1 0 0 0,1 0-1 0 0,0 0 1 0 0,0-1 0 0 0,0 0-1 0 0,1-1 1 0 0,0-1 0 0 0,0 0 0 0 0,0 0-1 0 0,0-1 1 0 0,0-1 0 0 0,0 0-1 0 0,1 0 1 0 0,-1-1 0 0 0,0-1-1 0 0,0 0 1 0 0,1-1 0 0 0,-1 0 0 0 0,0-1-1 0 0,-1 0 1 0 0,1-1 0 0 0,0 0-1 0 0,-1-1 1 0 0,0 0 0 0 0,19-13 0 0 0,-14 6 106 0 0,0 0 0 0 0,-1-1 0 0 0,-1 0 0 0 0,0-2 1 0 0,-1 1-1 0 0,-1-2 0 0 0,0 1 0 0 0,-1-2 1 0 0,0 0-1 0 0,-2 0 0 0 0,0-1 0 0 0,-1 0 1 0 0,8-25-1 0 0,-9 21-440 0 0,-1-1 0 0 0,-1 0 0 0 0,-2 0 0 0 0,3-37 0 0 0,-6 39-1138 0 0,-1 0 0 0 0,0 1 0 0 0,-2-1 0 0 0,0 1 0 0 0,-8-26 0 0 0,2 21-2422 0 0,-3 0-1848 0 0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13387 0 0,'13'26'2183'0'0,"31"63"2140"0"0,-27-50-3182 0 0,20 62 0 0 0,65 211-918 0 0,-100-305-240 0 0,14 41-1618 0 0,12 68-1 0 0,-12-4-9844 0 0,-14-91 6323 0 0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13339 0 0,'18'-36'4631'0'0,"-6"19"-3336"0"0,0 2 0 0 0,27-27 0 0 0,-38 41-1285 0 0,-1 1-1 0 0,0 0 0 0 0,0 0 0 0 0,0 0 1 0 0,0 0-1 0 0,1 0 0 0 0,-1-1 0 0 0,0 1 1 0 0,0 0-1 0 0,0 0 0 0 0,1 0 1 0 0,-1 0-1 0 0,0 0 0 0 0,0 0 0 0 0,0 0 1 0 0,1 0-1 0 0,-1 0 0 0 0,0 0 0 0 0,0 0 1 0 0,0 0-1 0 0,1 0 0 0 0,-1 0 1 0 0,0 0-1 0 0,0 0 0 0 0,1 0 0 0 0,-1 0 1 0 0,0 0-1 0 0,0 0 0 0 0,0 0 0 0 0,1 0 1 0 0,-1 0-1 0 0,0 0 0 0 0,0 0 0 0 0,0 1 1 0 0,1-1-1 0 0,-1 0 0 0 0,0 0 1 0 0,0 0-1 0 0,0 0 0 0 0,0 1 0 0 0,1-1 1 0 0,5 13 232 0 0,2 14 11 0 0,-7-6-208 0 0,0-1 1 0 0,0 0 0 0 0,-2 1 0 0 0,-6 33-1 0 0,2-11-87 0 0,-2 39-218 0 0,4 92-1 0 0,3-171 240 0 0,0 0 0 0 0,0-1 0 0 0,0 1 0 0 0,1 0 0 0 0,-1 0 0 0 0,1 0 0 0 0,0 0 0 0 0,0 0 0 0 0,0 0-1 0 0,0-1 1 0 0,0 1 0 0 0,1 0 0 0 0,-1-1 0 0 0,1 1 0 0 0,0-1 0 0 0,-1 0 0 0 0,5 4 0 0 0,-3-4 36 0 0,0 0-1 0 0,0 0 1 0 0,0-1 0 0 0,0 1-1 0 0,1-1 1 0 0,-1 0-1 0 0,0 0 1 0 0,1 0-1 0 0,-1 0 1 0 0,1-1-1 0 0,-1 1 1 0 0,1-1 0 0 0,-1 0-1 0 0,7 0 1 0 0,9-2 71 0 0,0-1 1 0 0,0 0 0 0 0,0-1-1 0 0,29-11 1 0 0,69-34-1 0 0,-91 37-148 0 0,-2-1 0 0 0,44-31 1 0 0,-58 36-584 0 0,0-1 1 0 0,-1 0 0 0 0,12-13-1 0 0,-16 16-550 0 0,0-1 0 0 0,-1 1 0 0 0,0-1-1 0 0,0 0 1 0 0,-1 0 0 0 0,4-11-1 0 0,-2-6-6029 0 0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0 10018 0 0,'-2'1'347'0'0,"0"-1"-1"0"0,1 0 1 0 0,-1 1 0 0 0,0 0-1 0 0,0-1 1 0 0,0 1 0 0 0,1 0-1 0 0,-1 0 1 0 0,0 0 0 0 0,1 0-1 0 0,-1 0 1 0 0,1 0-1 0 0,-1 0 1 0 0,1 1 0 0 0,0-1-1 0 0,-1 0 1 0 0,1 1 0 0 0,0-1-1 0 0,0 1 1 0 0,-1 2 0 0 0,-20 41 1340 0 0,15-29-1018 0 0,-28 68 452 0 0,-38 143 1 0 0,68-209-1104 0 0,-15 51-453 0 0,-19 63-201 0 0,12-44-8839 0 0,25-81 6281 0 0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8658 0 0,'5'12'6333'0'0,"16"22"-4679"0"0,27 17-133 0 0,33 38-830 0 0,-46-49-599 0 0,-26-31-607 0 0,0 0 0 0 0,-1 1 1 0 0,0 0-1 0 0,11 19 0 0 0,-12-3-6954 0 0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3 150 8098 0 0,'-1'0'132'0'0,"1"0"1"0"0,0-1 0 0 0,0 1 0 0 0,0 0 0 0 0,-1 0-1 0 0,1 0 1 0 0,0-1 0 0 0,0 1 0 0 0,0 0-1 0 0,0 0 1 0 0,0-1 0 0 0,0 1 0 0 0,0 0-1 0 0,-1 0 1 0 0,1-1 0 0 0,0 1 0 0 0,0 0-1 0 0,0-1 1 0 0,0 1 0 0 0,0 0 0 0 0,0 0 0 0 0,0-1-1 0 0,0 1 1 0 0,0 0 0 0 0,1 0 0 0 0,-1-1-1 0 0,0 1 1 0 0,0 0 0 0 0,0 0 0 0 0,0-1-1 0 0,0 1 1 0 0,0 0 0 0 0,0 0 0 0 0,1 0-1 0 0,-1-1 1 0 0,0 1 0 0 0,0 0 0 0 0,1 0-1 0 0,12-9 2321 0 0,19-2-592 0 0,-31 10-1690 0 0,95-21 1578 0 0,20-6-1607 0 0,-99 23-266 0 0,69-24-1547 0 0,-31 6-5172 0 0,-29 11-57 0 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28 9626 0 0,'0'0'146'0'0,"0"-1"-1"0"0,0 1 1 0 0,-1 0 0 0 0,1 0-1 0 0,0-1 1 0 0,0 1 0 0 0,0 0-1 0 0,0 0 1 0 0,-1-1 0 0 0,1 1-1 0 0,0 0 1 0 0,0 0 0 0 0,0 0-1 0 0,-1-1 1 0 0,1 1-1 0 0,0 0 1 0 0,0 0 0 0 0,-1 0-1 0 0,1 0 1 0 0,0 0 0 0 0,-1 0-1 0 0,1-1 1 0 0,0 1 0 0 0,0 0-1 0 0,-1 0 1 0 0,1 0 0 0 0,0 0-1 0 0,-1 0 1 0 0,1 0 0 0 0,0 0-1 0 0,-1 0 1 0 0,1 0 0 0 0,0 0-1 0 0,0 0 1 0 0,-1 1-1 0 0,1-1 1 0 0,0 0 0 0 0,0 0-1 0 0,-1 0 1 0 0,1 0 0 0 0,0 0-1 0 0,-1 0 1 0 0,1 1 0 0 0,0-1-1 0 0,0 0 1 0 0,0 0 0 0 0,-1 0-1 0 0,1 1 1 0 0,0-1 0 0 0,0 0-1 0 0,0 0 1 0 0,0 1 0 0 0,-1-1-1 0 0,-2 25 1924 0 0,9 35-2045 0 0,-6-59 62 0 0,11 63 6 0 0,2 0 0 0 0,3-1 0 0 0,2-1 1 0 0,4-1-1 0 0,33 69 0 0 0,-48-116-100 0 0,0-1-1 0 0,1 0 1 0 0,0 0-1 0 0,1-1 1 0 0,1 0-1 0 0,19 19 1 0 0,-25-27 27 0 0,1 0 0 0 0,0 0 0 0 0,-1-1 1 0 0,1 0-1 0 0,1 0 0 0 0,-1 0 0 0 0,0-1 0 0 0,1 0 1 0 0,-1 0-1 0 0,1 0 0 0 0,0 0 0 0 0,-1-1 0 0 0,1 0 1 0 0,0-1-1 0 0,0 1 0 0 0,0-1 0 0 0,0 0 0 0 0,0 0 1 0 0,0-1-1 0 0,7-1 0 0 0,-1-2 91 0 0,0 0 1 0 0,0-1-1 0 0,-1 0 0 0 0,1-1 0 0 0,-1 0 1 0 0,-1 0-1 0 0,1-2 0 0 0,-1 1 0 0 0,0-1 1 0 0,16-18-1 0 0,4-6 252 0 0,44-64-1 0 0,-62 78-363 0 0,0 0 0 0 0,-2 0 0 0 0,0-1 0 0 0,-1 0 0 0 0,-1-1 0 0 0,-1 0 0 0 0,0 0 0 0 0,-2-1 0 0 0,0 1 0 0 0,-2-1 0 0 0,3-39 0 0 0,-6 39-1459 0 0,-1 1 0 0 0,-6-36 1 0 0,2 34-2027 0 0,-1 1 0 0 0,-12-32 0 0 0,11 34-1612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559 180 9618 0 0,'15'-22'4297'0'0,"-13"20"-3878"0"0,0-1 0 0 0,0 1 0 0 0,0-1 1 0 0,-1 1-1 0 0,1-1 0 0 0,-1 0 0 0 0,2-4 0 0 0,-3 6-312 0 0,0 0 1 0 0,0-1 0 0 0,0 1 0 0 0,0 0 0 0 0,0-1 0 0 0,0 1 0 0 0,0-1-1 0 0,0 1 1 0 0,0 0 0 0 0,-1-1 0 0 0,1 1 0 0 0,-1 0 0 0 0,1 0-1 0 0,-1-1 1 0 0,1 1 0 0 0,-1 0 0 0 0,0 0 0 0 0,0 0 0 0 0,1-1 0 0 0,-1 1-1 0 0,-1-1 1 0 0,-31-44 1922 0 0,27 40-1791 0 0,0-1 0 0 0,0 1 0 0 0,-1 0 0 0 0,0 1-1 0 0,0-1 1 0 0,-10-5 0 0 0,14 10-206 0 0,0-1-1 0 0,-1 1 1 0 0,1 0-1 0 0,0-1 1 0 0,0 2-1 0 0,-1-1 1 0 0,1 0-1 0 0,-1 1 1 0 0,1-1-1 0 0,-1 1 1 0 0,1 0-1 0 0,-1 0 1 0 0,1 0-1 0 0,-1 1 1 0 0,1-1-1 0 0,0 1 1 0 0,-1 0-1 0 0,-5 2 1 0 0,-11 5-42 0 0,2 1 1 0 0,-1 0 0 0 0,1 2-1 0 0,0 0 1 0 0,1 1 0 0 0,1 1-1 0 0,-18 17 1 0 0,2 3-90 0 0,-49 64-1 0 0,66-76 48 0 0,2 1 0 0 0,0 0-1 0 0,1 1 1 0 0,-15 42 0 0 0,10-12-6 0 0,3 1 1 0 0,1 1 0 0 0,-6 70-1 0 0,16-83 37 0 0,1 1 1 0 0,2-1-1 0 0,2 0 0 0 0,15 84 1 0 0,-12-106-55 0 0,0 1 0 0 0,1-1 0 0 0,2 0 0 0 0,0 0 0 0 0,1-1 1 0 0,20 34-1 0 0,-22-43 33 0 0,1 0 1 0 0,0-1 0 0 0,0 1-1 0 0,1-2 1 0 0,0 1 0 0 0,0-1-1 0 0,1-1 1 0 0,0 1 0 0 0,0-2-1 0 0,1 1 1 0 0,0-2 0 0 0,0 1-1 0 0,14 3 1 0 0,-9-4-29 0 0,0 0 0 0 0,0-2-1 0 0,0 0 1 0 0,1-1 0 0 0,-1 0 0 0 0,1-2 0 0 0,-1 0-1 0 0,1 0 1 0 0,0-2 0 0 0,-1 0 0 0 0,0-1 0 0 0,0-1-1 0 0,29-9 1 0 0,-30 6-965 0 0,1 0 0 0 0,-1 0 0 0 0,15-12 0 0 0,-15 9-1395 0 0,-1-1 1 0 0,-1 0-1 0 0,13-14 1 0 0,-5 3-2827 0 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12307 0 0,'-5'20'1032'0'0,"2"0"0"0"0,0 1 1 0 0,2-1-1 0 0,0 1 1 0 0,1 0-1 0 0,4 28 1 0 0,-3-29-516 0 0,3 28-254 0 0,2 0 0 0 0,2 0 1 0 0,2 0-1 0 0,2-1 0 0 0,2-1 0 0 0,2 0 1 0 0,43 85-1 0 0,-49-115-1443 0 0,1 0 1 0 0,19 22-1 0 0,-3-4-5885 0 0,-16-19 49 0 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11602 0 0,'32'130'4593'0'0,"30"62"-1869"0"0,-45-140-2171 0 0,7 9-90 0 0,-7-17-2267 0 0,-7-15-4423 0 0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116 3505 10250 0 0,'-109'50'6121'0'0,"102"-45"-4893"0"0,8-3-409 0 0,14-4-45 0 0,26-9-143 0 0,-8-4-251 0 0,0-1-1 0 0,-1-2 1 0 0,46-34 0 0 0,83-76 74 0 0,-155 122-447 0 0,620-566 660 0 0,-219 191-551 0 0,1144-949 588 0 0,-802 758 298 0 0,-671 516-880 0 0,-4-4 0 0 0,-2-2 0 0 0,98-110 0 0 0,-167 168-117 0 0,1 0 0 0 0,-1-1 0 0 0,0 1 0 0 0,0-1 1 0 0,0 0-1 0 0,-1 1 0 0 0,3-7 0 0 0,-5 10-10 0 0,0 0-1 0 0,1-1 1 0 0,-1 1 0 0 0,0 0 0 0 0,0 0-1 0 0,0-1 1 0 0,0 1 0 0 0,0 0 0 0 0,0-1-1 0 0,0 1 1 0 0,-1 0 0 0 0,1 0 0 0 0,0 0-1 0 0,-1-1 1 0 0,1 1 0 0 0,-1 0 0 0 0,1 0-1 0 0,-1 0 1 0 0,1 0 0 0 0,-1 0 0 0 0,0 0-1 0 0,0 0 1 0 0,0 0 0 0 0,1 0 0 0 0,-1 0-1 0 0,0 0 1 0 0,0 0 0 0 0,0 0 0 0 0,0 1-1 0 0,0-1 1 0 0,-1 0 0 0 0,1 1 0 0 0,0-1-1 0 0,-2 0 1 0 0,-3-1-105 0 0,0-1-1 0 0,-1 1 1 0 0,1 0 0 0 0,-1 1-1 0 0,1-1 1 0 0,-1 1-1 0 0,1 1 1 0 0,-11-1-1 0 0,0 2-772 0 0,-32 6 0 0 0,-1 0-2399 0 0,49-6 3029 0 0,0-1 0 0 0,0 0 0 0 0,0 0 0 0 0,0 0 0 0 0,0 0 0 0 0,0 0 0 0 0,0 0 0 0 0,0-1-1 0 0,0 1 1 0 0,0 0 0 0 0,0 0 0 0 0,0-1 0 0 0,0 1 0 0 0,0-1 0 0 0,0 1 0 0 0,0-1 0 0 0,0 1 0 0 0,1-1 0 0 0,-2 0 0 0 0,1 0-184 0 0,1 0-1 0 0,-1 1 1 0 0,1-1-1 0 0,0 0 1 0 0,-1 0-1 0 0,1 1 1 0 0,0-1-1 0 0,-1 0 0 0 0,1 0 1 0 0,0 0-1 0 0,0 1 1 0 0,0-1-1 0 0,0 0 1 0 0,0 0-1 0 0,0 0 1 0 0,0 1-1 0 0,0-2 1 0 0,2-9-3934 0 0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7626 0 0,'-12'9'7086'0'0,"12"-8"-6974"0"0,0-1 1 0 0,0 0 0 0 0,-1 0 0 0 0,1 0 0 0 0,0 1 0 0 0,0-1-1 0 0,0 0 1 0 0,0 0 0 0 0,0 0 0 0 0,0 1 0 0 0,0-1 0 0 0,0 0 0 0 0,0 0-1 0 0,0 0 1 0 0,0 1 0 0 0,0-1 0 0 0,0 0 0 0 0,0 0 0 0 0,0 0-1 0 0,0 1 1 0 0,0-1 0 0 0,0 0 0 0 0,0 0 0 0 0,0 0 0 0 0,1 1 0 0 0,-1-1-1 0 0,0 0 1 0 0,0 0 0 0 0,0 0 0 0 0,0 1 0 0 0,0-1 0 0 0,0 0-1 0 0,1 0 1 0 0,-1 0 0 0 0,2 1 116 0 0,0 0 0 0 0,0 0 1 0 0,0 0-1 0 0,0 0 0 0 0,1-1 0 0 0,-1 1 0 0 0,0-1 1 0 0,0 0-1 0 0,0 0 0 0 0,1 0 0 0 0,2 0 0 0 0,68-6 978 0 0,-53 3-1110 0 0,0 1 1 0 0,23 1-1 0 0,-35 1-98 0 0,-1 1-1 0 0,1 0 0 0 0,-1 0 1 0 0,1 1-1 0 0,-1 0 1 0 0,0 1-1 0 0,0-1 0 0 0,0 1 1 0 0,10 6-1 0 0,-11-6 30 0 0,0 1 0 0 0,0 0 0 0 0,0 0 0 0 0,-1 1 0 0 0,0 0 0 0 0,1 0-1 0 0,-2 0 1 0 0,1 0 0 0 0,0 1 0 0 0,-1 0 0 0 0,6 12 0 0 0,-7-13 0 0 0,-1 1 0 0 0,-1 0-1 0 0,1 0 1 0 0,-1 0 0 0 0,0-1 0 0 0,0 2 0 0 0,0-1 0 0 0,-1 0-1 0 0,0 0 1 0 0,-1 0 0 0 0,1 0 0 0 0,-1 0 0 0 0,0 0 0 0 0,-3 9-1 0 0,-3 7 45 0 0,-1-1-1 0 0,-1 0 0 0 0,-1 0 0 0 0,-19 30 0 0 0,-61 75-20 0 0,27-40-284 0 0,-28 30-1113 0 0,25-42-4810 0 0,49-54 2730 0 0,2-3-4017 0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11074 0 0,'1'25'6811'0'0,"3"7"-3328"0"0,34 140-2688 0 0,-19-117-743 0 0,2-1-1 0 0,2-1 1 0 0,3-1-1 0 0,41 60 1 0 0,-62-103-300 0 0,0 0 1 0 0,-1-1-1 0 0,5 15 1 0 0,-7-19-421 0 0,-1 0 1 0 0,0 0 0 0 0,0 0-1 0 0,0 0 1 0 0,-1 0-1 0 0,0 1 1 0 0,1-1 0 0 0,-1 0-1 0 0,-1 0 1 0 0,0 7 0 0 0,-2-5-3181 0 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13491 0 0,'0'-1'138'0'0,"1"0"1"0"0,-1 1-1 0 0,0-1 0 0 0,1 0 1 0 0,-1 0-1 0 0,1 1 0 0 0,-1-1 1 0 0,1 0-1 0 0,-1 0 0 0 0,1 1 1 0 0,0-1-1 0 0,-1 1 1 0 0,1-1-1 0 0,0 1 0 0 0,0-1 1 0 0,-1 1-1 0 0,1-1 0 0 0,0 1 1 0 0,0-1-1 0 0,-1 1 0 0 0,1 0 1 0 0,0 0-1 0 0,0-1 1 0 0,0 1-1 0 0,0 0 0 0 0,1 0 1 0 0,30-5 1342 0 0,-24 4-1108 0 0,383-75 1928 0 0,-134 8-8812 0 0,-212 53 2610 0 0,0-1-2500 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420 153 10570 0 0,'3'-2'700'0'0,"0"-1"0"0"0,-1 0-1 0 0,1 0 1 0 0,-1 1 0 0 0,0-2-1 0 0,1 1 1 0 0,-1 0 0 0 0,1-4-1 0 0,-2 5-557 0 0,-1 1-1 0 0,0-1 0 0 0,0 1 1 0 0,0-1-1 0 0,0 1 0 0 0,0-1 0 0 0,0 1 1 0 0,0-1-1 0 0,-1 1 0 0 0,1-1 0 0 0,0 1 1 0 0,-1-1-1 0 0,1 1 0 0 0,-1-1 0 0 0,0 1 1 0 0,1 0-1 0 0,-1-1 0 0 0,0 1 0 0 0,0 0 1 0 0,0 0-1 0 0,0-1 0 0 0,-2 0 0 0 0,-4-7 39 0 0,0 2-1 0 0,-1-1 0 0 0,0 1 0 0 0,-1 0 1 0 0,0 1-1 0 0,0 0 0 0 0,0 0 0 0 0,-1 1 1 0 0,1 0-1 0 0,-1 1 0 0 0,0 0 0 0 0,-1 0 1 0 0,-18-3-1 0 0,20 5-163 0 0,0 1 1 0 0,0 0 0 0 0,1 1-1 0 0,-1 0 1 0 0,0 0 0 0 0,0 1-1 0 0,0 0 1 0 0,1 1-1 0 0,-1 0 1 0 0,1 0 0 0 0,-1 1-1 0 0,1 0 1 0 0,0 0-1 0 0,0 1 1 0 0,0 0 0 0 0,0 0-1 0 0,-9 8 1 0 0,6-3-56 0 0,1 0 0 0 0,0 0 0 0 0,0 1 1 0 0,1 0-1 0 0,0 1 0 0 0,1 0 0 0 0,0 0 0 0 0,1 1 0 0 0,0 0 0 0 0,1 1 1 0 0,0-1-1 0 0,1 1 0 0 0,-6 24 0 0 0,8-25 5 0 0,1 0 0 0 0,1 0 0 0 0,0 1 0 0 0,1-1 0 0 0,0 0-1 0 0,1 1 1 0 0,0-1 0 0 0,1 0 0 0 0,0 0 0 0 0,1 0 0 0 0,0 0 0 0 0,1-1 0 0 0,1 1 0 0 0,0-1-1 0 0,10 19 1 0 0,-5-16-115 0 0,0 1 0 0 0,0-1-1 0 0,2-1 1 0 0,0 0-1 0 0,0 0 1 0 0,25 18 0 0 0,-27-23-836 0 0,1-1 1 0 0,1 0-1 0 0,-1-1 1 0 0,1 0 0 0 0,21 7-1 0 0,-28-12 158 0 0,0 1 0 0 0,0-1 1 0 0,0-1-1 0 0,0 1 0 0 0,1-1 0 0 0,-1 0 0 0 0,0 0 0 0 0,0 0 1 0 0,10-3-1 0 0,5-1-3676 0 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5545 0 0,'1'0'179'0'0,"-1"-1"0"0"0,1 1 0 0 0,-1 0 0 0 0,1-1 1 0 0,-1 1-1 0 0,1 0 0 0 0,-1 0 0 0 0,1-1 0 0 0,-1 1 0 0 0,1 0 0 0 0,-1 0 0 0 0,1 0 0 0 0,-1 0 0 0 0,1 0 0 0 0,0-1 0 0 0,-1 1 0 0 0,1 0 0 0 0,-1 0 1 0 0,1 1-1 0 0,-1-1 0 0 0,1 0 0 0 0,-1 0 0 0 0,1 0 0 0 0,0 0 0 0 0,-1 0 0 0 0,1 1 0 0 0,-1-1 0 0 0,1 0 0 0 0,-1 0 0 0 0,1 1 0 0 0,-1-1 0 0 0,1 0 1 0 0,-1 1-1 0 0,0-1 0 0 0,1 1 0 0 0,-1-1 0 0 0,1 0 0 0 0,-1 1 0 0 0,0-1 0 0 0,1 1 0 0 0,-1-1 0 0 0,0 1 0 0 0,0-1 0 0 0,1 1 0 0 0,14 28 2262 0 0,-13-22-1752 0 0,8 14 438 0 0,12 43 1 0 0,-17-44-969 0 0,2-1 0 0 0,0 0 0 0 0,14 25 0 0 0,15 21 439 0 0,42 101 0 0 0,-64-140-1623 0 0,-14-26 881 0 0,1 0-1 0 0,-1 0 1 0 0,0 1-1 0 0,0-1 1 0 0,0 0-1 0 0,1 0 1 0 0,-1 1-1 0 0,0-1 1 0 0,0 0-1 0 0,0 0 1 0 0,1 0-1 0 0,-1 1 1 0 0,0-1 0 0 0,1 0-1 0 0,-1 0 1 0 0,0 0-1 0 0,0 0 1 0 0,1 0-1 0 0,-1 0 1 0 0,0 0-1 0 0,1 1 1 0 0,-1-1-1 0 0,0 0 1 0 0,1 0-1 0 0,-1 0 1 0 0,1 0-1 0 0,1-3-2331 0 0,-2 2 1981 0 0,1 0 0 0 0,-1 1-1 0 0,0-1 1 0 0,1 0 0 0 0,-1 1 0 0 0,0-1 0 0 0,0 0-1 0 0,0 1 1 0 0,0-1 0 0 0,1 0 0 0 0,-1 0-1 0 0,-1-1 1 0 0,3-8-4589 0 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152 7 13971 0 0,'-1'-7'2788'0'0,"-2"15"-1440"0"0,0 0-702 0 0,-17 38-471 0 0,3 2 0 0 0,1-1 0 0 0,-10 64 0 0 0,22-95-601 0 0,0 0 0 0 0,0 0-1 0 0,-11 21 1 0 0,-12 17-6302 0 0,27-54 6434 0 0,-1 1 1 0 0,1-1-1 0 0,0 1 1 0 0,-1-1-1 0 0,1 1 1 0 0,-1 0-1 0 0,1-1 0 0 0,-1 1 1 0 0,1-1-1 0 0,-1 0 1 0 0,1 1-1 0 0,-1-1 1 0 0,1 1-1 0 0,-1-1 1 0 0,0 0-1 0 0,1 1 1 0 0,-1-1-1 0 0,0 0 1 0 0,0 0-1 0 0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10 5337 0 0,'-14'-10'6248'0'0,"14"10"-6158"0"0,0 1 0 0 0,-1-1 0 0 0,1 0-1 0 0,0 0 1 0 0,0 0 0 0 0,0 1 0 0 0,-1-1 0 0 0,1 0 0 0 0,0 0 0 0 0,0 0 0 0 0,0 1 0 0 0,0-1 0 0 0,0 0 0 0 0,-1 0 0 0 0,1 1 0 0 0,0-1 0 0 0,0 0 0 0 0,0 0 0 0 0,0 1 0 0 0,0-1 0 0 0,0 0 0 0 0,0 1 0 0 0,0-1 0 0 0,0 0-1 0 0,0 0 1 0 0,0 1 0 0 0,0-1 0 0 0,0 0 0 0 0,0 0 0 0 0,0 1 0 0 0,0-1 0 0 0,1 1 0 0 0,10 34 1706 0 0,-4-22-1523 0 0,0-1 1 0 0,0 1-1 0 0,2-1 1 0 0,-1 0 0 0 0,2-1-1 0 0,-1 0 1 0 0,1-1-1 0 0,16 13 1 0 0,5 1-8 0 0,62 38 1 0 0,-92-61-289 0 0,12 7-398 0 0,0 0 0 0 0,24 9 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12739 0 0,'1'5'254'0'0,"0"0"-1"0"0,0 0 1 0 0,1-1 0 0 0,0 1 0 0 0,0 0 0 0 0,0-1 0 0 0,0 1 0 0 0,5 5 0 0 0,3 9 528 0 0,3 14-112 0 0,-1 2-1 0 0,-2-1 1 0 0,-1 2-1 0 0,4 38 1 0 0,5 19-286 0 0,-14-74-634 0 0,-1-1 0 0 0,0 1 1 0 0,-1-1-1 0 0,-1 1 1 0 0,-1-1-1 0 0,-4 32 0 0 0,5-44-3979 0 0,8-21-6787 0 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9746 0 0,'6'2'675'0'0,"1"0"-1"0"0,0-1 1 0 0,0 0 0 0 0,-1 0-1 0 0,1 0 1 0 0,0-1 0 0 0,13-1-1 0 0,-5 1-3 0 0,14-1-333 0 0,1-1 1 0 0,-1-2-1 0 0,0-1 1 0 0,0-1-1 0 0,36-12 0 0 0,3-8-2163 0 0,-3-4-3390 0 0,-45 21-444 0 0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370 126 10242 0 0,'1'-3'553'0'0,"1"0"0"0"0,-1 1 0 0 0,1-1 0 0 0,0 0 0 0 0,0 1 0 0 0,4-5 0 0 0,9-14 2223 0 0,-14 20-2648 0 0,-1 0-1 0 0,0 0 1 0 0,1 0 0 0 0,-1 0 0 0 0,0 0 0 0 0,0 0-1 0 0,0 0 1 0 0,0-1 0 0 0,0 1 0 0 0,0 0-1 0 0,0 0 1 0 0,0 0 0 0 0,0 0 0 0 0,0 0 0 0 0,-1 0-1 0 0,1 0 1 0 0,0 0 0 0 0,-1 0 0 0 0,1 0 0 0 0,-1 0-1 0 0,0-1 1 0 0,-2-3 17 0 0,0 1 1 0 0,0 0-1 0 0,-1 0 0 0 0,1 0 0 0 0,-1 0 1 0 0,0 1-1 0 0,0-1 0 0 0,0 1 0 0 0,-1 0 1 0 0,1 0-1 0 0,-1 1 0 0 0,1-1 0 0 0,-1 1 1 0 0,0 0-1 0 0,0 1 0 0 0,0-1 0 0 0,0 1 1 0 0,0 0-1 0 0,0 0 0 0 0,-1 0 0 0 0,1 1 1 0 0,0 0-1 0 0,0 0 0 0 0,-7 1 0 0 0,3 0-146 0 0,0 0 0 0 0,1 0-1 0 0,-1 2 1 0 0,0-1 0 0 0,1 1 0 0 0,0 0-1 0 0,-1 0 1 0 0,1 1 0 0 0,1 1-1 0 0,-1-1 1 0 0,0 1 0 0 0,1 0-1 0 0,-11 11 1 0 0,1 1-32 0 0,2 1 0 0 0,1 0 0 0 0,0 1 0 0 0,1 1 0 0 0,1 0 1 0 0,1 0-1 0 0,0 1 0 0 0,2 1 0 0 0,1 0 0 0 0,0 0 0 0 0,-8 44 0 0 0,13-48 4 0 0,1 1 0 0 0,0-1-1 0 0,2 1 1 0 0,0 0 0 0 0,1-1 0 0 0,0 1-1 0 0,2-1 1 0 0,0 0 0 0 0,2 1 0 0 0,-1-1-1 0 0,2-1 1 0 0,1 1 0 0 0,0-1 0 0 0,1 0-1 0 0,15 23 1 0 0,-17-30-144 0 0,1-1 0 0 0,0-1 0 0 0,0 1-1 0 0,1-1 1 0 0,0 0 0 0 0,0-1 0 0 0,1 1 0 0 0,0-2 0 0 0,0 1-1 0 0,0-1 1 0 0,1-1 0 0 0,0 0 0 0 0,0 0 0 0 0,1-1 0 0 0,-1 0-1 0 0,1-1 1 0 0,0 0 0 0 0,0-1 0 0 0,0 0 0 0 0,0-1 0 0 0,0 0-1 0 0,0-1 1 0 0,0 0 0 0 0,1 0 0 0 0,-1-1 0 0 0,11-3-1 0 0,-8 1-271 0 0,1 0 0 0 0,-1-2-1 0 0,0 1 1 0 0,-1-2-1 0 0,1 0 1 0 0,-1 0-1 0 0,0-1 1 0 0,-1-1 0 0 0,1 0-1 0 0,-2-1 1 0 0,1 0-1 0 0,-1-1 1 0 0,0 0-1 0 0,-1-1 1 0 0,-1 0 0 0 0,17-24-1 0 0,-4-15-5360 0 0,-18 38 3282 0 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2008 0 0,'0'1'432'0'0,"0"0"-1"0"0,1 0 1 0 0,-1 0-1 0 0,0 0 1 0 0,1 0-1 0 0,-1-1 1 0 0,0 1-1 0 0,1 0 1 0 0,0 0-1 0 0,-1 0 1 0 0,1 0-1 0 0,-1-1 1 0 0,1 1-1 0 0,0 0 1 0 0,-1-1-1 0 0,1 1 1 0 0,0 0-1 0 0,0-1 0 0 0,0 1 1 0 0,0-1-1 0 0,-1 0 1 0 0,1 1-1 0 0,2 0 1 0 0,25 6 5301 0 0,-16-5-4547 0 0,-3-1-471 0 0,-1 0-1 0 0,0 0 1 0 0,0 1-1 0 0,15 5 0 0 0,-20-6-623 0 0,-1 1 0 0 0,1-1-1 0 0,0 1 1 0 0,-1 0-1 0 0,0-1 1 0 0,1 1-1 0 0,-1 0 1 0 0,0 1-1 0 0,0-1 1 0 0,0 0-1 0 0,0 1 1 0 0,0-1 0 0 0,-1 1-1 0 0,1 0 1 0 0,-1-1-1 0 0,0 1 1 0 0,2 3-1 0 0,-1 1 10 0 0,0 1 1 0 0,0-1-1 0 0,-1 1 0 0 0,0-1 0 0 0,0 1 1 0 0,-1 0-1 0 0,0-1 0 0 0,0 10 0 0 0,-4 8-23 0 0,-6 28 1 0 0,5-34-35 0 0,2 1 0 0 0,-3 37 0 0 0,6-55-44 0 0,0-1 0 0 0,1 1 0 0 0,-1 0 0 0 0,1 0 0 0 0,-1 0 1 0 0,1-1-1 0 0,0 1 0 0 0,-1 0 0 0 0,1 0 0 0 0,0-1 0 0 0,0 1 0 0 0,1-1 0 0 0,-1 1 0 0 0,0-1 1 0 0,0 1-1 0 0,1-1 0 0 0,-1 0 0 0 0,1 0 0 0 0,-1 0 0 0 0,1 0 0 0 0,-1 0 0 0 0,1 0 1 0 0,0 0-1 0 0,-1 0 0 0 0,1 0 0 0 0,0-1 0 0 0,0 1 0 0 0,0-1 0 0 0,-1 1 0 0 0,1-1 1 0 0,3 0-1 0 0,5 2-53 0 0,-1-1-1 0 0,1-1 1 0 0,0 0 0 0 0,18-2 0 0 0,-3-2-403 0 0,-1-2 1 0 0,0 0-1 0 0,0-2 0 0 0,33-15 0 0 0,90-51-5680 0 0,-120 59 4385 0 0,17-9-2322 0 0,0-2-2602 0 0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41 7218 0 0,'-6'-24'7786'0'0,"5"23"-7516"0"0,1 0 0 0 0,0 0-1 0 0,-1 0 1 0 0,1 0-1 0 0,-1 0 1 0 0,1 0 0 0 0,-1 1-1 0 0,1-1 1 0 0,-1 0-1 0 0,0 0 1 0 0,1 1 0 0 0,-1-1-1 0 0,0 0 1 0 0,0 1 0 0 0,1-1-1 0 0,-1 1 1 0 0,0-1-1 0 0,0 1 1 0 0,0-1 0 0 0,0 1-1 0 0,0 0 1 0 0,0-1-1 0 0,0 1 1 0 0,-1 0 0 0 0,0 3-184 0 0,1 1 0 0 0,-1-1 1 0 0,0 1-1 0 0,1 0 0 0 0,0-1 1 0 0,0 1-1 0 0,-1 4 0 0 0,-10 212-167 0 0,13-185 83 0 0,1 1 1 0 0,2-1-1 0 0,1 1 1 0 0,11 39-1 0 0,-1-19 8 0 0,-5-18-91 0 0,1 0 1 0 0,1 0-1 0 0,30 59 0 0 0,-37-88 53 0 0,-1 0 0 0 0,2-1-1 0 0,-1 0 1 0 0,1 0 0 0 0,0 0-1 0 0,1-1 1 0 0,0 0 0 0 0,0 0 0 0 0,1 0-1 0 0,-1-1 1 0 0,1-1 0 0 0,1 1-1 0 0,-1-1 1 0 0,1-1 0 0 0,0 1-1 0 0,0-1 1 0 0,0-1 0 0 0,1 0 0 0 0,18 4-1 0 0,-18-7 24 0 0,-1 0 0 0 0,1 0 0 0 0,0 0 0 0 0,-1-2 0 0 0,1 1 0 0 0,0-1 1 0 0,-1 0-1 0 0,0-1 0 0 0,1 0 0 0 0,-1-1 0 0 0,0 0 0 0 0,-1 0 0 0 0,1-1 0 0 0,-1 0 0 0 0,14-11 0 0 0,-6 3-442 0 0,-1 1 0 0 0,-1-2 0 0 0,0 0 0 0 0,-1-1 0 0 0,0 0 0 0 0,19-31 0 0 0,-29 40-94 0 0,-1 1 0 0 0,1-1 0 0 0,-1 0 0 0 0,0 0 0 0 0,-1 0 0 0 0,1 0 0 0 0,-1 0 1 0 0,0 0-1 0 0,0-7 0 0 0,-5-32-6995 0 0,0 24 3458 0 0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1 220 8138 0 0,'0'2'2995'0'0,"0"-2"-2936"0"0,8 4 1314 0 0,13 2 661 0 0,-16-6-1781 0 0,1-1-1 0 0,-1 0 1 0 0,0 0 0 0 0,1-1 0 0 0,-1 1-1 0 0,0-1 1 0 0,0 0 0 0 0,0 0-1 0 0,0-1 1 0 0,8-5 0 0 0,44-38-115 0 0,-47 38-10 0 0,3-4-641 0 0,1 0-1 0 0,-2-2 1 0 0,18-23-1 0 0,-21 25-2571 0 0,-1-1-1 0 0,10-22 1 0 0,-10 15-1370 0 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11410 0 0,'12'4'4901'0'0,"-8"-3"-4639"0"0,0-1 0 0 0,-1 1-1 0 0,1-1 1 0 0,0 1-1 0 0,0-1 1 0 0,7-1 0 0 0,75-16 891 0 0,59-7-3952 0 0,-112 19-3172 0 0,-18 3-402 0 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5593 0 0,'-1'7'973'0'0,"0"0"-1"0"0,-1 0 1 0 0,0 0-1 0 0,0 0 0 0 0,-3 8 1 0 0,-2 6 1371 0 0,6-18-2026 0 0,0 1 0 0 0,1-1-1 0 0,-1 0 1 0 0,1 0 0 0 0,0 0-1 0 0,0 1 1 0 0,0-1 0 0 0,1 0-1 0 0,-1 0 1 0 0,1 0 0 0 0,-1 0-1 0 0,3 5 1 0 0,19 36 1831 0 0,-18-38-1979 0 0,0 0 0 0 0,0 0 0 0 0,-1 1-1 0 0,0 0 1 0 0,-1-1 0 0 0,1 1 0 0 0,-1 0 0 0 0,2 11-1 0 0,-4-5-87 0 0,-1 1 0 0 0,0-1 0 0 0,-1 1 0 0 0,-1-1 0 0 0,0 0 0 0 0,0 0 0 0 0,-9 21 0 0 0,4-13-31 0 0,-7 35 0 0 0,14-54-40 0 0,1 1 0 0 0,-1-1 1 0 0,1 0-1 0 0,0 0 0 0 0,0 1 1 0 0,0-1-1 0 0,0 0 0 0 0,0 0 1 0 0,0 1-1 0 0,1-1 0 0 0,-1 0 0 0 0,1 0 1 0 0,-1 0-1 0 0,1 0 0 0 0,0 1 1 0 0,0-1-1 0 0,0 0 0 0 0,0 0 1 0 0,0-1-1 0 0,0 1 0 0 0,2 2 1 0 0,0-2 15 0 0,-1 0 0 0 0,0-1 1 0 0,0 1-1 0 0,1-1 1 0 0,-1 0-1 0 0,1 0 1 0 0,-1 0-1 0 0,1 0 1 0 0,-1-1-1 0 0,1 1 1 0 0,0 0-1 0 0,-1-1 0 0 0,1 0 1 0 0,0 0-1 0 0,2 0 1 0 0,8-1 31 0 0,0 0 1 0 0,-1-1-1 0 0,1 0 1 0 0,-1-1-1 0 0,0-1 1 0 0,15-6-1 0 0,130-69-3045 0 0,-56 18-5812 0 0,-68 39 2054 0 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37 100 9330 0 0,'-1'0'244'0'0,"1"-1"0"0"0,-1 1 1 0 0,0 0-1 0 0,1-1 0 0 0,-1 1 0 0 0,0 0 0 0 0,1 0 1 0 0,-1 0-1 0 0,0-1 0 0 0,1 1 0 0 0,-1 0 1 0 0,0 0-1 0 0,1 0 0 0 0,-1 0 0 0 0,0 0 0 0 0,1 0 1 0 0,-1 1-1 0 0,0-1 0 0 0,1 0 0 0 0,-1 0 0 0 0,0 0 1 0 0,1 1-1 0 0,-1-1 0 0 0,0 0 0 0 0,1 1 0 0 0,-1-1 1 0 0,0 1-1 0 0,0 0-36 0 0,-1 1 0 0 0,1-1 0 0 0,0 0 0 0 0,0 1 0 0 0,1-1 0 0 0,-1 1 0 0 0,0 0 0 0 0,0-1 0 0 0,1 1 0 0 0,-1 0 0 0 0,0 1 1 0 0,-1 9-264 0 0,1-1 0 0 0,-1 22 0 0 0,2-23 398 0 0,-2 17-347 0 0,3 1 0 0 0,0 0 1 0 0,2-1-1 0 0,0 1 0 0 0,2-1 1 0 0,2 0-1 0 0,0-1 0 0 0,1 1 1 0 0,2-1-1 0 0,1-1 0 0 0,14 26 1 0 0,-14-30-8 0 0,2 0 0 0 0,0-1 0 0 0,1 0 0 0 0,25 26 0 0 0,-33-40 46 0 0,1 1 1 0 0,0-1 0 0 0,1-1-1 0 0,-1 1 1 0 0,1-2 0 0 0,0 1-1 0 0,1-1 1 0 0,-1 0 0 0 0,1 0-1 0 0,-1-1 1 0 0,1 0 0 0 0,0-1-1 0 0,0 0 1 0 0,18 1 0 0 0,-14-2 48 0 0,-1-1 1 0 0,1 0-1 0 0,-1-1 1 0 0,1-1-1 0 0,-1 0 1 0 0,1-1-1 0 0,-1 0 1 0 0,0-1-1 0 0,0 0 1 0 0,-1-1-1 0 0,1 0 1 0 0,12-8-1 0 0,-2-2 103 0 0,-1 0-1 0 0,-1-1 1 0 0,-1-1-1 0 0,33-37 1 0 0,-43 45-138 0 0,95-113 524 0 0,-89 102-511 0 0,-1 0 0 0 0,-1-1 0 0 0,-1-1 0 0 0,14-33 0 0 0,-21 40-290 0 0,-1-1-1 0 0,0 1 1 0 0,-1-1 0 0 0,-1 0-1 0 0,0 1 1 0 0,-2-1 0 0 0,1 0-1 0 0,-5-30 1 0 0,3 32-1262 0 0,-2 0 0 0 0,0 0-1 0 0,-1 1 1 0 0,0-1 0 0 0,-1 1 0 0 0,-7-14-1 0 0,1 8-3775 0 0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11514 0 0,'19'38'3761'0'0,"25"75"-1"0"0,68 278-992 0 0,-17-128-3229 0 0,-46-154-5510 0 0,-38-88 1982 0 0,-2-3-2888 0 0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9906 0 0,'6'24'4493'0'0,"14"14"-4148"0"0,-11-23 481 0 0,2 9 88 0 0,-1 0 0 0 0,-1 0 0 0 0,7 27 0 0 0,-10-26-668 0 0,3 0 0 0 0,19 43 0 0 0,14 9-893 0 0,-39-71-362 0 0,1 0-1843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 0 12083 0 0,'2'36'4410'0'0,"-5"15"-3836"0"0,-2 0 1 0 0,-13 57-1 0 0,10-68-490 0 0,1 3-10 0 0,3-12-49 0 0,-1-1-1 0 0,-2 0 0 0 0,-1-1 1 0 0,-21 52-1 0 0,25-74-181 0 0,0 0 1 0 0,0-1-1 0 0,-1 0 1 0 0,-7 9-1 0 0,11-13-234 0 0,-1 0 0 0 0,0-1 0 0 0,1 1-1 0 0,-1-1 1 0 0,0 1 0 0 0,0-1 0 0 0,0 1-1 0 0,0-1 1 0 0,0 0 0 0 0,0 0 0 0 0,0 0-1 0 0,-1 0 1 0 0,1 0 0 0 0,0-1 0 0 0,0 1-1 0 0,-1-1 1 0 0,1 1 0 0 0,-5-1 0 0 0,0-2-2833 0 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 11154 0 0,'0'33'4387'0'0,"-33"97"-890"0"0,-31 63-2940 0 0,6-18-769 0 0,32-102-591 0 0,14-45-2673 0 0,2 1-5525 0 0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10482 0 0,'0'0'51'0'0,"0"0"-1"0"0,0-1 1 0 0,0 1 0 0 0,0 0-1 0 0,0 0 1 0 0,0 0 0 0 0,0-1-1 0 0,0 1 1 0 0,0 0-1 0 0,0 0 1 0 0,0-1 0 0 0,0 1-1 0 0,0 0 1 0 0,0 0-1 0 0,0 0 1 0 0,0-1 0 0 0,0 1-1 0 0,0 0 1 0 0,0 0 0 0 0,0 0-1 0 0,0-1 1 0 0,0 1-1 0 0,1 0 1 0 0,-1 0 0 0 0,0 0-1 0 0,0 0 1 0 0,0-1 0 0 0,0 1-1 0 0,0 0 1 0 0,1 0-1 0 0,-1 0 1 0 0,0 0 0 0 0,0 0-1 0 0,0-1 1 0 0,1 1-1 0 0,-1 0 1 0 0,0 0 0 0 0,0 0-1 0 0,7 6 1771 0 0,5 12 346 0 0,-3 0-1407 0 0,1-1 1 0 0,0 1-1 0 0,17 21 0 0 0,-1-7-550 0 0,1-1 0 0 0,1-2 0 0 0,2 0 0 0 0,56 41 0 0 0,-41-44-930 0 0,-26-22-3153 0 0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0 196 8970 0 0,'1'-1'202'0'0,"-1"0"0"0"0,0 1 0 0 0,1-1 0 0 0,-1 0 0 0 0,0 0 0 0 0,1 0 0 0 0,-1 0 0 0 0,1 0 0 0 0,-1 1 0 0 0,1-1 0 0 0,0 0 0 0 0,-1 1 0 0 0,1-1 0 0 0,0 0 0 0 0,-1 1 0 0 0,1-1 0 0 0,0 1 0 0 0,0-1 0 0 0,-1 1 0 0 0,1-1 0 0 0,0 1 0 0 0,0-1 0 0 0,0 1 0 0 0,1-1 0 0 0,27-7 1117 0 0,-21 6-651 0 0,73-17 1058 0 0,13-5-1324 0 0,-18 0-644 0 0,78-27-370 0 0,-54 12-9418 0 0,-76 28 4843 0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39 10626 0 0,'-8'-6'2195'0'0,"6"4"-1607"0"0,0 0 0 0 0,-1 0-1 0 0,1 0 1 0 0,-1 0 0 0 0,0 1-1 0 0,1-1 1 0 0,-6-1 0 0 0,7 3-548 0 0,1 0 0 0 0,0 0 0 0 0,-1 0 0 0 0,1 0 0 0 0,0 0 0 0 0,-1 0 0 0 0,1 0 0 0 0,0 0-1 0 0,-1 0 1 0 0,1 0 0 0 0,0 0 0 0 0,0 0 0 0 0,-1 0 0 0 0,1 0 0 0 0,0 1 0 0 0,-1-1 0 0 0,1 0 0 0 0,0 0 0 0 0,0 0 0 0 0,-1 0 0 0 0,1 1 0 0 0,0-1 0 0 0,0 0 0 0 0,0 0 0 0 0,-1 1 0 0 0,1-1 0 0 0,0 0 0 0 0,0 0 0 0 0,0 1 0 0 0,-1-1 0 0 0,0 21 721 0 0,23 172-455 0 0,-17-162-252 0 0,3 0 0 0 0,0-1-1 0 0,2-1 1 0 0,17 37 0 0 0,-16-42 15 0 0,1 0 1 0 0,1-1-1 0 0,0-1 1 0 0,24 28-1 0 0,-32-44-46 0 0,0 0 0 0 0,1-1-1 0 0,0 0 1 0 0,0 0 0 0 0,0 0-1 0 0,1-1 1 0 0,-1 0 0 0 0,1 0 0 0 0,0-1-1 0 0,1 0 1 0 0,-1 0 0 0 0,0 0-1 0 0,1-1 1 0 0,-1 0 0 0 0,1-1-1 0 0,0 0 1 0 0,-1 0 0 0 0,1 0-1 0 0,10-1 1 0 0,-3-2 113 0 0,1 0 1 0 0,0-1-1 0 0,-1-1 0 0 0,1 0 1 0 0,-1-2-1 0 0,0 1 0 0 0,-1-2 1 0 0,1 0-1 0 0,-1 0 0 0 0,-1-2 0 0 0,22-15 1 0 0,-8 2-14 0 0,-1-1 0 0 0,-1-1 0 0 0,-1-1 0 0 0,28-37 0 0 0,-41 47-285 0 0,0-1 1 0 0,-1 0-1 0 0,-1-1 0 0 0,-1 0 0 0 0,0 0 0 0 0,-1-1 0 0 0,-1 0 0 0 0,-1 0 0 0 0,0-1 1 0 0,2-24-1 0 0,-5 26-1154 0 0,-2 1 0 0 0,1 0 1 0 0,-2 0-1 0 0,-1 0 1 0 0,0 0-1 0 0,0 0 1 0 0,-9-25-1 0 0,2 16-5080 0 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13523 0 0,'2'3'254'0'0,"0"0"-1"0"0,0 0 1 0 0,0 0 0 0 0,-1 0-1 0 0,1 0 1 0 0,-1 1 0 0 0,2 4 0 0 0,55 216 6349 0 0,10 28-6346 0 0,-66-245-250 0 0,71 176-185 0 0,-42-108-753 0 0,-19-42-2762 0 0,1 2-7138 0 0,-10-25 5628 0 0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90 11698 0 0,'30'-24'7133'0'0,"-17"0"-5092"0"0,-13 21-1913 0 0,1 0 1 0 0,0 1-1 0 0,1-1 1 0 0,-1 0-1 0 0,1 1 1 0 0,-1-1-1 0 0,1 1 1 0 0,0-1-1 0 0,-1 1 1 0 0,1 0-1 0 0,1 0 1 0 0,-1 0-1 0 0,0 0 1 0 0,0 0-1 0 0,5-3 1 0 0,-6 5-119 0 0,-1 0-1 0 0,1 0 1 0 0,-1 0 0 0 0,1 0 0 0 0,-1 0 0 0 0,1-1 0 0 0,-1 1 0 0 0,1 0 0 0 0,-1 0 0 0 0,1 0 0 0 0,-1 0 0 0 0,1 1 0 0 0,-1-1 0 0 0,1 0 0 0 0,-1 0 0 0 0,1 0-1 0 0,-1 0 1 0 0,1 0 0 0 0,-1 1 0 0 0,1-1 0 0 0,-1 0 0 0 0,0 0 0 0 0,1 1 0 0 0,-1-1 0 0 0,1 0 0 0 0,-1 1 0 0 0,1 0 0 0 0,5 15 68 0 0,-4 26-108 0 0,-2-35 60 0 0,-2 30 71 0 0,-12 67 1 0 0,0-6-45 0 0,10-60-99 0 0,2-17-16 0 0,0 1 1 0 0,2 33-1 0 0,0-53 51 0 0,0-1 1 0 0,1 1 0 0 0,-1 0-1 0 0,1-1 1 0 0,-1 1-1 0 0,1 0 1 0 0,0-1-1 0 0,-1 1 1 0 0,1-1-1 0 0,0 0 1 0 0,0 1-1 0 0,0-1 1 0 0,1 0-1 0 0,-1 1 1 0 0,0-1-1 0 0,0 0 1 0 0,1 0-1 0 0,-1 0 1 0 0,0 0-1 0 0,1 0 1 0 0,-1 0-1 0 0,1 0 1 0 0,-1-1-1 0 0,1 1 1 0 0,0-1-1 0 0,-1 1 1 0 0,1-1-1 0 0,0 1 1 0 0,-1-1-1 0 0,1 0 1 0 0,0 0-1 0 0,-1 0 1 0 0,1 0-1 0 0,3 0 1 0 0,5-1-27 0 0,1 1 0 0 0,-1-2 0 0 0,0 1 0 0 0,15-5 0 0 0,1-4-221 0 0,-1-1-1 0 0,1 0 1 0 0,-2-2-1 0 0,0-1 1 0 0,-1-1 0 0 0,0-1-1 0 0,24-23 1 0 0,-27 22-2280 0 0,26-31 0 0 0,-8-1-4221 0 0,-22 23 1013 0 0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2822 10786 0 0,'-18'5'999'0'0,"-7"1"406"0"0,-28 12 1 0 0,46-16-1048 0 0,1 1 1 0 0,1 0-1 0 0,-1 0 1 0 0,0 0-1 0 0,1 1 0 0 0,0 0 1 0 0,0 0-1 0 0,0 0 1 0 0,0 1-1 0 0,-4 4 1 0 0,13-8 1201 0 0,9-6-954 0 0,15-7-137 0 0,35-23-10 0 0,-2-2 0 0 0,85-67 0 0 0,-70 47-226 0 0,815-618 399 0 0,-139 30-546 0 0,-523 426 82 0 0,699-647 606 0 0,-864 811-679 0 0,-32 29 67 0 0,-2-1 0 0 0,36-41 0 0 0,-65 67-147 0 0,-1 1 1 0 0,1-1-1 0 0,-1 1 0 0 0,1-1 0 0 0,-1 1 0 0 0,1-1 0 0 0,-1 1 0 0 0,1-1 0 0 0,-1 1 0 0 0,0-1 0 0 0,1 1 0 0 0,-1-1 1 0 0,0 1-1 0 0,0-1 0 0 0,0 0 0 0 0,1 1 0 0 0,-1-1 0 0 0,0 0 0 0 0,0 1 0 0 0,0-1 0 0 0,0 1 0 0 0,0-1 0 0 0,0 0 1 0 0,0 1-1 0 0,0-1 0 0 0,0-1 0 0 0,-1 2-11 0 0,0 0 0 0 0,1-1 0 0 0,-1 1 0 0 0,0 0 0 0 0,1 0 0 0 0,-1-1 0 0 0,0 1 0 0 0,0 0 0 0 0,1 0 0 0 0,-1 0 0 0 0,0 0-1 0 0,1 0 1 0 0,-1 0 0 0 0,0 0 0 0 0,0 0 0 0 0,1 0 0 0 0,-1 0 0 0 0,-1 1 0 0 0,-35 11-293 0 0,17 0 30 0 0,0 2 1 0 0,1 0-1 0 0,1 1 1 0 0,0 0 0 0 0,1 2-1 0 0,1 0 1 0 0,0 1-1 0 0,-13 20 1 0 0,25-27-815 0 0,13-15 9 0 0,14-16-253 0 0,-16 12 1068 0 0,1 1 0 0 0,-1-2 0 0 0,-1 1 0 0 0,9-14 0 0 0,-13 19 234 0 0,-1 1 0 0 0,0-1 1 0 0,1 0-1 0 0,-1 0 0 0 0,0 1 0 0 0,-1-1 0 0 0,1 0 0 0 0,0 0 0 0 0,-1 0 0 0 0,1 0 0 0 0,-1 0 0 0 0,0 0 0 0 0,0 0 0 0 0,0 0 0 0 0,-1 0 0 0 0,1 0 0 0 0,-1 0 0 0 0,1 0 0 0 0,-1 0 0 0 0,-2-5 0 0 0,1 5-51 0 0,0 0 123 0 0,1-1-1 0 0,-1 1 1 0 0,1 0-1 0 0,-1-1 1 0 0,1 1-1 0 0,0-5 1 0 0,1 8 3 0 0,0-1 0 0 0,0 0 0 0 0,0 0 0 0 0,0 1 0 0 0,0-1 0 0 0,0 0 0 0 0,0 0 0 0 0,0 1 0 0 0,1-1 0 0 0,-1 0-1 0 0,0 0 1 0 0,0 1 0 0 0,1-1 0 0 0,-1 0 0 0 0,1 1 0 0 0,-1-1 0 0 0,0 1 0 0 0,1-1 0 0 0,-1 0 0 0 0,1 1 0 0 0,0-1 0 0 0,-1 1 0 0 0,1 0 0 0 0,-1-1 0 0 0,1 1 0 0 0,0-1 0 0 0,-1 1 0 0 0,1 0 0 0 0,0-1 0 0 0,-1 1 0 0 0,1 0 0 0 0,0 0-1 0 0,0 0 1 0 0,1-1 0 0 0,35-10 1514 0 0,-24 6-1295 0 0,1 1 0 0 0,16-3 1 0 0,-14 4-253 0 0,1 1-1 0 0,-1 0 1 0 0,1 1 0 0 0,0 1 0 0 0,27 3 0 0 0,-40-2-35 0 0,0 0-1 0 0,0 0 0 0 0,0 0 0 0 0,0 0 0 0 0,0 1 0 0 0,0-1 0 0 0,-1 1 0 0 0,1 0 0 0 0,0 0 0 0 0,-1 1 1 0 0,0-1-1 0 0,1 1 0 0 0,-1 0 0 0 0,0-1 0 0 0,0 1 0 0 0,-1 1 0 0 0,1-1 0 0 0,-1 0 0 0 0,1 1 1 0 0,-1-1-1 0 0,0 1 0 0 0,0 0 0 0 0,-1-1 0 0 0,1 1 0 0 0,-1 0 0 0 0,0 0 0 0 0,0 0 0 0 0,1 7 1 0 0,0 3-274 0 0,-1 1 1 0 0,0-1-1 0 0,-1 1 1 0 0,-1-1-1 0 0,0 1 1 0 0,-1-1-1 0 0,0 0 1 0 0,-1 1-1 0 0,-8 22 1 0 0,5-21-1498 0 0,-1-1 1 0 0,0 0 0 0 0,-1-1-1 0 0,-18 26 1 0 0,2-11-4626 0 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356 179 1744 0 0,'-37'-16'6797'0'0,"29"12"-6379"0"0,-1-1-1 0 0,1-1 1 0 0,0 0-1 0 0,-9-8 1 0 0,12 8-1 0 0,1 0 0 0 0,0-1 1 0 0,0 1-1 0 0,0-1 0 0 0,1 1 0 0 0,-3-9 1 0 0,-10-17 2493 0 0,15 28-2623 0 0,-1 1 1 0 0,0 0-1 0 0,0 1 0 0 0,-1-1 1 0 0,1 0-1 0 0,-1 0 0 0 0,1 1 1 0 0,-1 0-1 0 0,0-1 0 0 0,0 1 1 0 0,0 0-1 0 0,0 0 1 0 0,0 1-1 0 0,0-1 0 0 0,-1 1 1 0 0,1-1-1 0 0,-5 0 0 0 0,3 2-201 0 0,1 0-1 0 0,0 1 1 0 0,0-1-1 0 0,0 1 1 0 0,0 0 0 0 0,0 0-1 0 0,0 0 1 0 0,-4 3-1 0 0,5-2-65 0 0,0 0 0 0 0,1 0 0 0 0,-1 1 0 0 0,0-1 0 0 0,1 1 0 0 0,0-1 0 0 0,0 1 1 0 0,0 0-1 0 0,0 0 0 0 0,0 0 0 0 0,0 0 0 0 0,1 0 0 0 0,-1 0 0 0 0,1 1 0 0 0,0-1 0 0 0,0 1 0 0 0,0 4 0 0 0,-3 9 31 0 0,2 1 0 0 0,-1 18 0 0 0,2-30-49 0 0,-2 132 122 0 0,-4 51-241 0 0,-22 26 124 0 0,-11 118 157 0 0,38-306-150 0 0,0 4-75 0 0,1 39 1 0 0,2-62 71 0 0,0 0 0 0 0,0 0 0 0 0,0 1 0 0 0,1-2 0 0 0,0 1 0 0 0,1 0 0 0 0,-1 0 0 0 0,2-1 0 0 0,7 14 0 0 0,-9-17-16 0 0,1-1 0 0 0,0 0 0 0 0,0 0 0 0 0,0-1 0 0 0,0 1 0 0 0,0-1-1 0 0,1 1 1 0 0,-1-1 0 0 0,1 0 0 0 0,-1 0 0 0 0,1-1 0 0 0,0 1 0 0 0,0-1 0 0 0,0 0 0 0 0,0 0-1 0 0,0 0 1 0 0,0 0 0 0 0,0-1 0 0 0,0 1 0 0 0,0-1 0 0 0,0 0 0 0 0,7-1 0 0 0,9-1 34 0 0,0-2 0 0 0,-1 0 0 0 0,27-8 0 0 0,-32 8-40 0 0,266-73-166 0 0,-216 58-184 0 0,113-50-1 0 0,-167 65 147 0 0,0-1 0 0 0,-1 0 0 0 0,0 0 0 0 0,17-14 0 0 0,-23 16-329 0 0,0 0 0 0 0,0 0 0 0 0,0 0-1 0 0,-1-1 1 0 0,1 1 0 0 0,3-7 0 0 0,-5 8-244 0 0,0-1 0 0 0,0 0 1 0 0,0 1-1 0 0,-1-1 0 0 0,1 0 1 0 0,0 1-1 0 0,-1-1 0 0 0,0 0 0 0 0,0 0 1 0 0,0 1-1 0 0,0-5 0 0 0,-2-1-4400 0 0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67 158 7994 0 0,'-21'13'6016'0'0,"15"-9"-5688"0"0,-1 1 0 0 0,1 0 0 0 0,0 0 0 0 0,0 0 0 0 0,-8 11 0 0 0,14-16-316 0 0,0 0 1 0 0,0 0-1 0 0,0 0 1 0 0,0-1-1 0 0,0 1 0 0 0,1 0 1 0 0,-1 0-1 0 0,0 0 0 0 0,0 0 1 0 0,0 0-1 0 0,0 0 1 0 0,0 0-1 0 0,0 0 0 0 0,1 0 1 0 0,-1 0-1 0 0,0 0 0 0 0,0 0 1 0 0,0 0-1 0 0,0 0 1 0 0,0 0-1 0 0,0 0 0 0 0,1 0 1 0 0,-1 0-1 0 0,0 0 0 0 0,0 0 1 0 0,0 0-1 0 0,0 0 1 0 0,0 0-1 0 0,0 0 0 0 0,1 0 1 0 0,-1 0-1 0 0,0 0 1 0 0,0 0-1 0 0,0 0 0 0 0,0 0 1 0 0,0 1-1 0 0,0-1 0 0 0,0 0 1 0 0,0 0-1 0 0,1 0 1 0 0,-1 0-1 0 0,0 0 0 0 0,0 0 1 0 0,0 0-1 0 0,0 0 0 0 0,0 1 1 0 0,0-1-1 0 0,0 0 1 0 0,0 0-1 0 0,0 0 0 0 0,0 0 1 0 0,0 0-1 0 0,0 0 0 0 0,0 1 1 0 0,0-1-1 0 0,0 0 1 0 0,0 0-1 0 0,0 0 0 0 0,0 0 1 0 0,0 0-1 0 0,0 1 0 0 0,0-1 1 0 0,0 0-1 0 0,0 0 1 0 0,21-8 258 0 0,25-13-24 0 0,61-30-1008 0 0,204-65 0 0 0,-252 103-2484 0 0,-19 9-2450 0 0,-28 4 1289 0 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51 16908 0 0,'-2'1'2967'0'0,"9"2"-2316"0"0,11 2-814 0 0,6-2 152 0 0,0-2 0 0 0,0 0 0 0 0,0-2 1 0 0,26-4-1 0 0,96-21 428 0 0,-32 4-3442 0 0,-83 17-1420 0 0,52 0 0 0 0,-62 5-989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10162 0 0,'0'0'115'0'0,"0"-1"-1"0"0,0 1 1 0 0,0 0-1 0 0,0 0 1 0 0,0-1-1 0 0,0 1 1 0 0,0 0-1 0 0,0-1 1 0 0,0 1-1 0 0,0 0 1 0 0,0-1 0 0 0,0 1-1 0 0,0 0 1 0 0,0 0-1 0 0,0-1 1 0 0,0 1-1 0 0,0 0 1 0 0,0-1-1 0 0,1 1 1 0 0,-1 0-1 0 0,0 0 1 0 0,0-1-1 0 0,0 1 1 0 0,0 0-1 0 0,1 0 1 0 0,-1-1-1 0 0,0 1 1 0 0,0 0-1 0 0,0 0 1 0 0,1 0 0 0 0,-1-1-1 0 0,0 1 1 0 0,0 0-1 0 0,1 0 1 0 0,-1 0-1 0 0,0 0 1 0 0,1 0-1 0 0,-1 0 1 0 0,0-1-1 0 0,1 1 1 0 0,12 9 1523 0 0,15 23-1591 0 0,-25-28 344 0 0,12 12-40 0 0,1 0 0 0 0,33 25-1 0 0,-34-30-267 0 0,-1 1-1 0 0,0 0 0 0 0,0 1 0 0 0,18 25 0 0 0,-29-33-240 0 0,8 13 439 0 0,-10-18-385 0 0,-1 1 0 0 0,0-1 1 0 0,0 1-1 0 0,0-1 0 0 0,1 0 0 0 0,-1 1 0 0 0,0-1 0 0 0,0 1 0 0 0,1-1 0 0 0,-1 0 0 0 0,0 1 0 0 0,0-1 0 0 0,1 0 0 0 0,-1 1 0 0 0,1-1 0 0 0,-1 0 0 0 0,0 0 0 0 0,1 1 0 0 0,-1-1 1 0 0,1 0-1 0 0,-1 0 0 0 0,0 0 0 0 0,1 0 0 0 0,-1 0 0 0 0,1 1 0 0 0,-1-1 0 0 0,1 0 0 0 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 8698 0 0,'-8'52'7653'0'0,"8"1"-5001"0"0,12 53-3805 0 0,-3-50 1772 0 0,14 81-835 0 0,-12-86-636 0 0,-3-1 1 0 0,3 77-1 0 0,-11-103 86 0 0,1-12 256 0 0,-1 1 0 0 0,0 0 0 0 0,-5 23 0 0 0,5-36 482 0 0,1 0-1 0 0,-1 0 1 0 0,0 0 0 0 0,0 0-1 0 0,0 1 1 0 0,0-1-1 0 0,0 0 1 0 0,0 0 0 0 0,0 0-1 0 0,0 0 1 0 0,0 0-1 0 0,0 0 1 0 0,0 1 0 0 0,0-1-1 0 0,0 0 1 0 0,0 0-1 0 0,0 0 1 0 0,0 0 0 0 0,0 1-1 0 0,0-1 1 0 0,0 0-1 0 0,0 0 1 0 0,0 0 0 0 0,0 0-1 0 0,0 0 1 0 0,-1 0-1 0 0,1 1 1 0 0,0-1 0 0 0,0 0-1 0 0,0 0 1 0 0,0 0-1 0 0,0 0 1 0 0,0 0 0 0 0,0 0-1 0 0,0 0 1 0 0,-1 0-1 0 0,1 1 1 0 0,0-1 0 0 0,0 0-1 0 0,0 0 1 0 0,0 0-1 0 0,0 0 1 0 0,0 0 0 0 0,-1 0-1 0 0,1 0 1 0 0,0 0-1 0 0,0 0 1 0 0,0 0 0 0 0,0 0-1 0 0,0 0 1 0 0,-1 0 0 0 0,1 0-1 0 0,0 0 1 0 0,0 0-1 0 0,0 0 1 0 0,0 0 0 0 0,0 0-1 0 0,-1 0 1 0 0,1 0-1 0 0,0 0 1 0 0,0 0 0 0 0,0-1-1 0 0,0 1 1 0 0,0 0-1 0 0,0 0 1 0 0,-1 0 0 0 0,1 0-1 0 0,0 0 1 0 0,0 0-1 0 0,-4-12-3932 0 0,4-2-101 0 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18652 0 0,'-9'9'1872'0'0,"1"0"-1303"0"0,-1 2-257 0 0,7 0-120 0 0,0-3-152 0 0,4-1-24 0 0,2 0-32 0 0,0 1-72 0 0,3 1-16 0 0,0 0-104 0 0,1 0-393 0 0,1-3-439 0 0,0-1-560 0 0,2 1-673 0 0,0-2-839 0 0,2-1-4186 0 0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218 550 13299 0 0,'3'-16'4683'0'0,"6"-9"-3478"0"0,1-8-1211 0 0,-5-3-125 0 0,-1 0 0 0 0,-2 0 0 0 0,-1 0 0 0 0,-7-52 0 0 0,4 70-28 0 0,-1 1 0 0 0,0 0 0 0 0,-2-1 0 0 0,0 1 0 0 0,-1 1 1 0 0,0-1-1 0 0,-1 1 0 0 0,-1 0 0 0 0,-1 1 0 0 0,0 0 0 0 0,-13-15 1 0 0,20 27 176 0 0,-1 0 0 0 0,1 1 1 0 0,-1-1-1 0 0,1 1 0 0 0,-1 0 0 0 0,0 0 1 0 0,0 0-1 0 0,0 0 0 0 0,0 0 1 0 0,0 0-1 0 0,0 1 0 0 0,-1 0 1 0 0,1 0-1 0 0,-1 0 0 0 0,-5-1 1 0 0,7 1-11 0 0,-1 1 1 0 0,1 1-1 0 0,-1-1 0 0 0,1 0 1 0 0,-1 1-1 0 0,1-1 1 0 0,0 1-1 0 0,-1 0 1 0 0,1-1-1 0 0,0 1 0 0 0,-1 0 1 0 0,1 1-1 0 0,0-1 1 0 0,0 0-1 0 0,0 1 0 0 0,0-1 1 0 0,0 1-1 0 0,0-1 1 0 0,0 1-1 0 0,1 0 1 0 0,-1 0-1 0 0,-2 3 0 0 0,-3 7-63 0 0,0 0-1 0 0,1 0 0 0 0,0 1 0 0 0,1-1 0 0 0,0 1 1 0 0,1 0-1 0 0,0 1 0 0 0,2-1 0 0 0,-3 17 0 0 0,3-4-30 0 0,0-1 0 0 0,2 1 0 0 0,5 50-1 0 0,-1-50-72 0 0,1-1 0 0 0,11 34-1 0 0,-12-48 164 0 0,0 0 0 0 0,1 0 0 0 0,0-1 0 0 0,0 0 0 0 0,1 0 0 0 0,1 0 0 0 0,12 13 0 0 0,-17-20 38 0 0,0-1 1 0 0,1 1 0 0 0,0-1-1 0 0,-1 0 1 0 0,1 0 0 0 0,0 0-1 0 0,0-1 1 0 0,0 1-1 0 0,0-1 1 0 0,0 1 0 0 0,1-1-1 0 0,-1 0 1 0 0,0 0 0 0 0,1-1-1 0 0,-1 1 1 0 0,1-1 0 0 0,-1 1-1 0 0,0-1 1 0 0,1 0-1 0 0,-1 0 1 0 0,1-1 0 0 0,-1 1-1 0 0,1-1 1 0 0,-1 0 0 0 0,0 1-1 0 0,0-2 1 0 0,1 1 0 0 0,-1 0-1 0 0,0-1 1 0 0,3-1-1 0 0,6-4 208 0 0,-1 0-1 0 0,0-1 1 0 0,-1 0-1 0 0,0 0 0 0 0,0-1 1 0 0,12-15-1 0 0,-18 19-91 0 0,13-14 52 0 0,-17 19-188 0 0,0-1 0 0 0,1 1 0 0 0,-1-1 0 0 0,0 1 0 0 0,1-1 0 0 0,-1 1 0 0 0,1 0 0 0 0,-1-1 0 0 0,0 1 0 0 0,1-1 0 0 0,-1 1 0 0 0,1 0 0 0 0,-1 0 0 0 0,1-1 0 0 0,-1 1 0 0 0,1 0-1 0 0,-1 0 1 0 0,1 0 0 0 0,0-1 0 0 0,-1 1 0 0 0,1 0 0 0 0,-1 0 0 0 0,1 0 0 0 0,-1 0 0 0 0,1 0 0 0 0,0 0 0 0 0,0 0 0 0 0,1 5 23 0 0,-1-1 0 0 0,1 1 1 0 0,-1-1-1 0 0,0 1 0 0 0,0 0 0 0 0,-1-1 0 0 0,1 1 1 0 0,-1 0-1 0 0,0 5 0 0 0,0-1-44 0 0,1 10-28 0 0,26 270-961 0 0,-21-254 947 0 0,-2 1-1 0 0,-1-1 0 0 0,-1 1 0 0 0,-2 0 1 0 0,-2 0-1 0 0,-1 0 0 0 0,-2-1 0 0 0,-13 50 0 0 0,12-64 60 0 0,-39 119 253 0 0,40-128-170 0 0,0 0 0 0 0,-1 0 0 0 0,0 0 0 0 0,-1-1-1 0 0,-1 0 1 0 0,1-1 0 0 0,-2 1 0 0 0,-16 15 0 0 0,24-25-94 0 0,0 0 0 0 0,-1 1 0 0 0,1-1 0 0 0,-1 0 0 0 0,1 0 0 0 0,-1 0 0 0 0,1 0 0 0 0,-1-1 0 0 0,0 1 0 0 0,1 0 0 0 0,-1-1 0 0 0,0 1 0 0 0,0-1 0 0 0,1 0 0 0 0,-1 1 0 0 0,0-1 1 0 0,0 0-1 0 0,0 0 0 0 0,1 0 0 0 0,-1 0 0 0 0,-3-1 0 0 0,3 0-52 0 0,0 0-1 0 0,0 0 1 0 0,0 0 0 0 0,0 0 0 0 0,0-1 0 0 0,0 1 0 0 0,0-1-1 0 0,0 1 1 0 0,1-1 0 0 0,-1 0 0 0 0,1 1 0 0 0,-1-1 0 0 0,1 0-1 0 0,-2-3 1 0 0,-2-4-485 0 0,0-1 0 0 0,1 1-1 0 0,0-1 1 0 0,1 0 0 0 0,0 0 0 0 0,-2-13-1 0 0,-2-40-6150 0 0,5 23 612 0 0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2 370 13587 0 0,'0'4'224'0'0,"-1"1"1"0"0,1-1-1 0 0,-1 0 0 0 0,1 0 0 0 0,1 1 1 0 0,-1-1-1 0 0,0 0 0 0 0,1 0 1 0 0,0 1-1 0 0,0-1 0 0 0,0 0 1 0 0,3 4-1 0 0,-4-6-226 0 0,1-1 0 0 0,0 1 0 0 0,1-1 0 0 0,-1 1 0 0 0,0-1 0 0 0,0 0 0 0 0,0 1 0 0 0,1-1 0 0 0,-1 0 0 0 0,1 0-1 0 0,-1 0 1 0 0,1 0 0 0 0,-1 0 0 0 0,1 0 0 0 0,0-1 0 0 0,-1 1 0 0 0,1 0 0 0 0,0-1 0 0 0,0 1 0 0 0,0-1 0 0 0,-1 0 0 0 0,1 1 0 0 0,0-1 0 0 0,0 0 0 0 0,0 0 0 0 0,-1-1 0 0 0,1 1 0 0 0,0 0 0 0 0,0 0 0 0 0,3-2 0 0 0,3 0-237 0 0,0-1 0 0 0,0 0 0 0 0,0 0-1 0 0,0-1 1 0 0,-1 0 0 0 0,1-1 0 0 0,-1 1 0 0 0,0-1 0 0 0,-1-1 0 0 0,12-10 0 0 0,4-7-1181 0 0,28-40 0 0 0,-39 48 1483 0 0,-3 4 108 0 0,-2 0-1 0 0,1-1 1 0 0,-1 1-1 0 0,-1-1 1 0 0,0-1 0 0 0,-1 1-1 0 0,0-1 1 0 0,-1 1-1 0 0,-1-1 1 0 0,0 0 0 0 0,0 0-1 0 0,-2 0 1 0 0,0-24 0 0 0,0 33-30 0 0,-1 0 0 0 0,1-1 0 0 0,-1 1 0 0 0,0 0 1 0 0,0 0-1 0 0,-1-1 0 0 0,1 1 0 0 0,-1 0 0 0 0,0 0 1 0 0,0 1-1 0 0,0-1 0 0 0,-1 0 0 0 0,1 1 0 0 0,-1-1 1 0 0,0 1-1 0 0,0 0 0 0 0,0 0 0 0 0,0 0 0 0 0,0 0 1 0 0,-1 0-1 0 0,1 1 0 0 0,-1 0 0 0 0,0 0 0 0 0,0 0 1 0 0,0 0-1 0 0,0 0 0 0 0,0 1 0 0 0,0-1 0 0 0,0 1 1 0 0,-1 0-1 0 0,1 1 0 0 0,0-1 0 0 0,-1 1 0 0 0,-5 0 1 0 0,4 0-151 0 0,-1 0 1 0 0,1 0-1 0 0,-1 1 1 0 0,1 0 0 0 0,-1 0-1 0 0,1 0 1 0 0,0 1 0 0 0,0 0-1 0 0,-1 0 1 0 0,1 1-1 0 0,1 0 1 0 0,-1 0 0 0 0,0 0-1 0 0,1 1 1 0 0,-1-1-1 0 0,1 1 1 0 0,0 1 0 0 0,0-1-1 0 0,1 1 1 0 0,0-1-1 0 0,-1 2 1 0 0,-4 7 0 0 0,3 0-78 0 0,1 1 0 0 0,0 0 1 0 0,1 0-1 0 0,0 0 0 0 0,1 0 1 0 0,1 0-1 0 0,0 1 1 0 0,1-1-1 0 0,1 1 0 0 0,0-1 1 0 0,3 19-1 0 0,2 4-160 0 0,1 0-1 0 0,3 0 0 0 0,14 40 1 0 0,-17-56 110 0 0,2-2 0 0 0,0 1 1 0 0,19 31-1 0 0,-23-45 99 0 0,0 1 0 0 0,1-1 1 0 0,0 0-1 0 0,0 0 1 0 0,1-1-1 0 0,-1 1 0 0 0,1-1 1 0 0,0-1-1 0 0,1 1 0 0 0,-1-1 1 0 0,1 0-1 0 0,0 0 0 0 0,10 3 1 0 0,-13-6 11 0 0,0 1 0 0 0,0-1 1 0 0,0 0-1 0 0,0-1 0 0 0,0 1 0 0 0,0-1 1 0 0,-1 0-1 0 0,1 0 0 0 0,0 0 1 0 0,0 0-1 0 0,0-1 0 0 0,0 1 1 0 0,0-1-1 0 0,0 0 0 0 0,0 0 1 0 0,4-3-1 0 0,-3 2-113 0 0,0-1 0 0 0,0-1 0 0 0,0 1 0 0 0,0-1 0 0 0,-1 0 0 0 0,1 0 1 0 0,-1 0-1 0 0,0 0 0 0 0,6-10 0 0 0,2-5-774 0 0,-1-1 0 0 0,-1-1 0 0 0,-1 0 0 0 0,9-32 0 0 0,0-2-2818 0 0,-12 27 470 0 0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6 135 6617 0 0,'-6'53'5832'0'0,"10"29"-4032"0"0,-2-44-1223 0 0,14 89 97 0 0,-9-87-142 0 0,3 71 0 0 0,-11-131 352 0 0,-8-35 0 0 0,-1-11-1040 0 0,6 5 179 0 0,2-1-1 0 0,11-111 1 0 0,-7 159-40 0 0,1 0 1 0 0,0 0-1 0 0,1 1 1 0 0,6-15 0 0 0,-8 23 7 0 0,0 1 1 0 0,0-1 0 0 0,1 1-1 0 0,0 0 1 0 0,-1-1 0 0 0,1 1 0 0 0,0 0-1 0 0,1 1 1 0 0,-1-1 0 0 0,1 1-1 0 0,0-1 1 0 0,0 1 0 0 0,0 0-1 0 0,8-4 1 0 0,-10 6-11 0 0,1 0 0 0 0,-1 1 0 0 0,0 0 0 0 0,0-1 0 0 0,0 1 0 0 0,0 0 0 0 0,0 0 0 0 0,0 0 0 0 0,0 0 0 0 0,1 0 0 0 0,-1 1 0 0 0,0-1 0 0 0,0 0 0 0 0,0 1 0 0 0,0 0 0 0 0,0-1 0 0 0,0 1 0 0 0,0 0 0 0 0,0 0 0 0 0,-1 0-1 0 0,1 1 1 0 0,0-1 0 0 0,0 0 0 0 0,-1 1 0 0 0,2 1 0 0 0,6 5-21 0 0,-1 1-1 0 0,0 0 1 0 0,8 13 0 0 0,-6-9-44 0 0,13 19-710 0 0,-1 1 0 0 0,34 71 0 0 0,20 77-3987 0 0,-72-170 4526 0 0,1 2-1050 0 0,1 1-1 0 0,1-1 1 0 0,14 20-1 0 0,-9-16-2103 0 0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546 1 15363 0 0,'-60'35'5569'0'0,"6"2"-4375"0"0,40-26-1224 0 0,0 1 0 0 0,1 0 1 0 0,1 0-1 0 0,0 2 0 0 0,-17 23 0 0 0,13-12-3 0 0,1 1 0 0 0,1 0 0 0 0,2 2 0 0 0,0-1 0 0 0,2 2 0 0 0,1-1 0 0 0,1 1 0 0 0,2 1-1 0 0,1-1 1 0 0,-2 41 0 0 0,1 42-88 0 0,6 0-1 0 0,15 130 1 0 0,60 218-212 0 0,-34-291 55 0 0,18 92 241 0 0,-57-240 42 0 0,0 1-1 0 0,-1-1 1 0 0,-1 1 0 0 0,-1-1 0 0 0,-1 1-1 0 0,-9 39 1 0 0,8-48-164 0 0,-1-1 0 0 0,0 1 0 0 0,-1-1 0 0 0,0 0 0 0 0,-1 0 0 0 0,0 0-1 0 0,-1-1 1 0 0,-1 0 0 0 0,1 0 0 0 0,-2-1 0 0 0,1 0 0 0 0,-14 11 0 0 0,16-16-53 0 0,1-1 1 0 0,0 0-1 0 0,-1-1 1 0 0,1 1-1 0 0,-1-1 0 0 0,0 0 1 0 0,0-1-1 0 0,0 1 1 0 0,-1-1-1 0 0,1 0 0 0 0,-1-1 1 0 0,1 0-1 0 0,-1 0 1 0 0,1 0-1 0 0,-1-1 1 0 0,1 0-1 0 0,-1 0 0 0 0,0 0 1 0 0,1-1-1 0 0,-1 0 1 0 0,1-1-1 0 0,-1 1 0 0 0,1-1 1 0 0,0 0-1 0 0,0-1 1 0 0,0 1-1 0 0,0-1 0 0 0,0-1 1 0 0,0 1-1 0 0,1-1 1 0 0,-1 0-1 0 0,1 0 1 0 0,0 0-1 0 0,1-1 0 0 0,-1 0 1 0 0,1 0-1 0 0,-6-8 1 0 0,0-5-555 0 0,0-1 1 0 0,1 0 0 0 0,1 0 0 0 0,0-1 0 0 0,2 0-1 0 0,0 0 1 0 0,2-1 0 0 0,-3-23 0 0 0,-1-5-1732 0 0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1 518 5425 0 0,'2'-3'713'0'0,"-1"1"-1"0"0,1 0 1 0 0,0-1-1 0 0,0 1 1 0 0,0 0-1 0 0,0 0 1 0 0,0 0-1 0 0,1 1 1 0 0,-1-1 0 0 0,5-2-1 0 0,33-15 867 0 0,-7 3-899 0 0,8-11-257 0 0,-2-2 0 0 0,64-60-1 0 0,-59 48-405 0 0,57-39 0 0 0,-73 59-306 0 0,26-27 1 0 0,-36 31-763 0 0,0 1-1 0 0,1 1 1 0 0,1 1 0 0 0,26-15-1 0 0,-45 28 1008 0 0,1 0 0 0 0,-1 1 0 0 0,1-1 0 0 0,0 1-1 0 0,-1-1 1 0 0,1 1 0 0 0,-1 0 0 0 0,1-1 0 0 0,0 1-1 0 0,-1 0 1 0 0,1 0 0 0 0,0 0 0 0 0,-1 1 0 0 0,1-1 0 0 0,0 0-1 0 0,-1 1 1 0 0,1-1 0 0 0,0 1 0 0 0,-1-1 0 0 0,1 1-1 0 0,-1-1 1 0 0,1 1 0 0 0,-1 0 0 0 0,0 0 0 0 0,1 0-1 0 0,-1 0 1 0 0,0 0 0 0 0,1 0 0 0 0,-1 1 0 0 0,0-1 0 0 0,0 0-1 0 0,0 0 1 0 0,0 1 0 0 0,1 1 0 0 0,3 6 313 0 0,1 1 1 0 0,-1 0 0 0 0,-1 0-1 0 0,5 12 1 0 0,-2-2 283 0 0,41 105 979 0 0,7 16-1278 0 0,-7-48-280 0 0,-41-82 202 0 0,1 0-1 0 0,0 0 0 0 0,0-1 1 0 0,1 0-1 0 0,18 17 1 0 0,-25-26-90 0 0,1 1 1 0 0,-1 0 0 0 0,0-1 0 0 0,1 1-1 0 0,-1-1 1 0 0,0 0 0 0 0,1 0-1 0 0,0 0 1 0 0,-1 0 0 0 0,1 0 0 0 0,0-1-1 0 0,-1 1 1 0 0,1-1 0 0 0,0 1-1 0 0,0-1 1 0 0,-1 0 0 0 0,1 0 0 0 0,0-1-1 0 0,0 1 1 0 0,-1 0 0 0 0,1-1-1 0 0,0 0 1 0 0,3-1 0 0 0,-3 1 8 0 0,1-1 0 0 0,-1 0 0 0 0,0 0 0 0 0,0 0 0 0 0,0-1 0 0 0,0 1 0 0 0,0-1 0 0 0,-1 0 0 0 0,1 1 0 0 0,-1-1 0 0 0,0 0 0 0 0,1-1 0 0 0,-1 1 0 0 0,-1 0 0 0 0,1-1 0 0 0,0 1 0 0 0,0-5 0 0 0,19-61 262 0 0,-4-2 0 0 0,11-87 0 0 0,-21 112-354 0 0,-5 36 21 0 0,-1-2-49 0 0,1-1 1 0 0,1 1 0 0 0,0-1 0 0 0,0 1 0 0 0,1 0 0 0 0,9-17-1 0 0,-13 29 19 0 0,0-1-1 0 0,0 1 1 0 0,0 0-1 0 0,0 0 1 0 0,0 0-1 0 0,1 0 1 0 0,-1 0-1 0 0,0-1 1 0 0,0 1-1 0 0,0 0 1 0 0,0 0-1 0 0,0 0 1 0 0,0 0-1 0 0,0 0 1 0 0,1 0-1 0 0,-1 0 1 0 0,0-1-1 0 0,0 1 1 0 0,0 0-1 0 0,0 0 0 0 0,0 0 1 0 0,1 0-1 0 0,-1 0 1 0 0,0 0-1 0 0,0 0 1 0 0,0 0-1 0 0,0 0 1 0 0,0 0-1 0 0,1 0 1 0 0,-1 0-1 0 0,0 0 1 0 0,0 0-1 0 0,0 0 1 0 0,0 0-1 0 0,1 0 1 0 0,-1 0-1 0 0,0 0 1 0 0,0 0-1 0 0,0 0 1 0 0,0 0-1 0 0,0 0 1 0 0,1 1-1 0 0,-1-1 1 0 0,0 0-1 0 0,0 0 0 0 0,0 0 1 0 0,0 0-1 0 0,0 0 1 0 0,1 0-1 0 0,5 12-235 0 0,4 19 11 0 0,-9-28 225 0 0,45 204-505 0 0,-40-183 468 0 0,1-1-1 0 0,1 0 1 0 0,1 0-1 0 0,1-1 1 0 0,1-1-1 0 0,23 35 1 0 0,-33-54 32 0 0,1 0 0 0 0,-1 0 0 0 0,1 0 0 0 0,0 0 0 0 0,0 0 1 0 0,0-1-1 0 0,0 1 0 0 0,0-1 0 0 0,0 1 0 0 0,1-1 0 0 0,-1 0 0 0 0,0 0 0 0 0,1 0 0 0 0,-1 0 0 0 0,1 0 0 0 0,-1 0 1 0 0,1-1-1 0 0,-1 1 0 0 0,1-1 0 0 0,-1 0 0 0 0,5 0 0 0 0,-4 0-27 0 0,0-1 1 0 0,0 0-1 0 0,0 0 1 0 0,0 0-1 0 0,0 0 1 0 0,0-1-1 0 0,0 1 1 0 0,0-1-1 0 0,-1 0 0 0 0,1 1 1 0 0,-1-1-1 0 0,1 0 1 0 0,-1-1-1 0 0,0 1 1 0 0,0 0-1 0 0,0-1 0 0 0,3-3 1 0 0,8-16-491 0 0,0 0 0 0 0,-1-1 0 0 0,-2 0 0 0 0,0 0 0 0 0,-2-1 0 0 0,0 0 0 0 0,-1-1 0 0 0,3-32 0 0 0,-1-13-117 0 0,-1-122-1 0 0,4 373 3652 0 0,-2-73-2855 0 0,-8-80-99 0 0,2 19 1493 0 0,-5 73 0 0 0,1-119-1442 0 0,0 0 0 0 0,0 0 0 0 0,0 0 0 0 0,0 0-1 0 0,0 0 1 0 0,0 0 0 0 0,0 0 0 0 0,-1 0 0 0 0,1 0 0 0 0,0 0 0 0 0,-1 0 0 0 0,1 0 0 0 0,-1 0 0 0 0,1 0-1 0 0,-1 0 1 0 0,1 0 0 0 0,-2 1 0 0 0,2-2-57 0 0,-1-1-1 0 0,0 1 1 0 0,1 0-1 0 0,-1-1 1 0 0,1 1-1 0 0,0 0 1 0 0,-1-1-1 0 0,1 1 1 0 0,-1-1 0 0 0,1 1-1 0 0,-1-1 1 0 0,1 1-1 0 0,0-1 1 0 0,-1 1-1 0 0,1-1 1 0 0,0 1-1 0 0,0-1 1 0 0,-1 0-1 0 0,1 1 1 0 0,0-1-1 0 0,0 1 1 0 0,0-1-1 0 0,0 0 1 0 0,0 1-1 0 0,0-1 1 0 0,0 1-1 0 0,0-1 1 0 0,0 0 0 0 0,-4-27 37 0 0,2 0 0 0 0,1 0 1 0 0,1 0-1 0 0,1 0 0 0 0,2 0 1 0 0,0 1-1 0 0,14-50 0 0 0,-14 66-104 0 0,0 0 0 0 0,1 0 0 0 0,0 1 0 0 0,0 0 0 0 0,7-10 0 0 0,-11 18 10 0 0,1 1-1 0 0,0-1 0 0 0,0 1 0 0 0,0-1 1 0 0,0 1-1 0 0,0-1 0 0 0,0 1 0 0 0,0 0 0 0 0,1 0 1 0 0,-1 0-1 0 0,0 0 0 0 0,1 0 0 0 0,-1 0 1 0 0,1 0-1 0 0,-1 0 0 0 0,1 0 0 0 0,0 1 1 0 0,-1-1-1 0 0,1 0 0 0 0,0 1 0 0 0,-1 0 1 0 0,1-1-1 0 0,0 1 0 0 0,-1 0 0 0 0,1 0 0 0 0,0 0 1 0 0,0 0-1 0 0,-1 0 0 0 0,1 0 0 0 0,0 0 1 0 0,-1 1-1 0 0,1-1 0 0 0,0 1 0 0 0,-1-1 1 0 0,1 1-1 0 0,0 0 0 0 0,-1 0 0 0 0,1-1 1 0 0,-1 1-1 0 0,1 0 0 0 0,1 2 0 0 0,3 2-58 0 0,0 0 0 0 0,-1 0 0 0 0,0 1 0 0 0,0-1 0 0 0,0 1 0 0 0,0 0 0 0 0,4 9 0 0 0,23 50-527 0 0,-1-3-1189 0 0,-18-38-1280 0 0,-1 0 0 0 0,12 32 0 0 0,-16-34-1952 0 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180 185 14867 0 0,'-56'51'5347'0'0,"42"-36"-4806"0"0,-19 25-1 0 0,24-27-652 0 0,0 0 0 0 0,1 1 1 0 0,1 0-1 0 0,0 0 0 0 0,1 1 0 0 0,1-1 0 0 0,-5 23 0 0 0,4-7-32 0 0,1 1-1 0 0,2 0 0 0 0,1 0 0 0 0,3 40 1 0 0,3-21-188 0 0,20 94 0 0 0,-21-131 246 0 0,1-1 0 0 0,0 1 0 0 0,1-1 0 0 0,0 0-1 0 0,1 0 1 0 0,0 0 0 0 0,1-1 0 0 0,14 18-1 0 0,-18-25 107 0 0,0-1 0 0 0,0 0 0 0 0,0 0 0 0 0,0 0 0 0 0,1 0 0 0 0,-1 0 0 0 0,1 0 0 0 0,-1-1 0 0 0,1 0 0 0 0,0 0 0 0 0,0 0 0 0 0,0 0 0 0 0,0-1 0 0 0,1 1 0 0 0,-1-1 0 0 0,0 0 0 0 0,1 0 0 0 0,-1-1 0 0 0,0 1 0 0 0,1-1-1 0 0,-1 0 1 0 0,1 0 0 0 0,-1-1 0 0 0,0 1 0 0 0,1-1 0 0 0,-1 0 0 0 0,0 0 0 0 0,1 0 0 0 0,5-4 0 0 0,-2 1 62 0 0,0-1 0 0 0,0 0 0 0 0,-1-1 0 0 0,0 1 0 0 0,0-2 1 0 0,0 1-1 0 0,-1-1 0 0 0,0 0 0 0 0,0 0 0 0 0,-1 0 0 0 0,9-15 0 0 0,0-6 54 0 0,0 0 0 0 0,10-33 1 0 0,-3 0-558 0 0,-3 0 1 0 0,-3-2 0 0 0,8-76 0 0 0,-5-193-169 0 0,-18 317 752 0 0,-1 5 36 0 0,1-1-1 0 0,1 1 0 0 0,-1-1 0 0 0,2 1 0 0 0,-1 0 1 0 0,6-17-1 0 0,-7 27-183 0 0,0 0 0 0 0,0-1 0 0 0,0 1 0 0 0,0 0 0 0 0,0 0 0 0 0,0-1 0 0 0,0 1 0 0 0,0 0 0 0 0,0 0 0 0 0,1-1 0 0 0,-1 1 0 0 0,0 0 1 0 0,0 0-1 0 0,0 0 0 0 0,0-1 0 0 0,1 1 0 0 0,-1 0 0 0 0,0 0 0 0 0,0 0 0 0 0,0 0 0 0 0,1-1 0 0 0,-1 1 0 0 0,0 0 0 0 0,0 0 0 0 0,1 0 0 0 0,-1 0 0 0 0,0 0 0 0 0,0 0 0 0 0,1 0 0 0 0,-1 0 1 0 0,0 0-1 0 0,0 0 0 0 0,1 0 0 0 0,6 7 171 0 0,2 19-235 0 0,-8-22 52 0 0,10 33-27 0 0,-1 1 1 0 0,4 45-1 0 0,-3-16-17 0 0,42 244-154 0 0,-27-145-1502 0 0,-24-155 1193 0 0,6 46-1219 0 0,-8-53 1108 0 0,0-1 1 0 0,0 1-1 0 0,0 0 1 0 0,0 0-1 0 0,-1-1 1 0 0,0 1-1 0 0,1 0 1 0 0,-1-1-1 0 0,-1 1 1 0 0,1-1-1 0 0,0 1 1 0 0,-3 4-1 0 0,-2-3-3559 0 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13867 0 0,'3'2'428'0'0,"0"0"0"0"0,0 0 0 0 0,0 0 0 0 0,0 0 0 0 0,0-1 0 0 0,0 1 0 0 0,0-1 0 0 0,1 0 0 0 0,-1 0 0 0 0,1 0 0 0 0,-1 0 0 0 0,1 0 1 0 0,-1-1-1 0 0,1 0 0 0 0,5 0 0 0 0,7-1-137 0 0,0 0 0 0 0,18-4 0 0 0,-18 2 98 0 0,18-4-143 0 0,-21 4-220 0 0,-1 0 0 0 0,0 2 0 0 0,1-1 0 0 0,21 1 0 0 0,-31 1-35 0 0,0 0-1 0 0,0 1 0 0 0,0-1 0 0 0,0 1 0 0 0,0 0 0 0 0,0 0 0 0 0,0 0 0 0 0,0 0 0 0 0,0 1 0 0 0,0-1 0 0 0,-1 1 0 0 0,1 0 0 0 0,-1-1 0 0 0,1 1 0 0 0,-1 0 0 0 0,1 1 0 0 0,-1-1 0 0 0,0 0 0 0 0,0 1 0 0 0,0-1 0 0 0,-1 1 0 0 0,1-1 0 0 0,2 6 0 0 0,3 9-161 0 0,-1-1 0 0 0,-1 1 0 0 0,0 0 0 0 0,4 30 0 0 0,0 71-1177 0 0,-9-89 251 0 0,-1-1 0 0 0,-1 1 1 0 0,-6 27-1 0 0,4-37-1584 0 0,0-1 0 0 0,-14 35 0 0 0,9-36-1392 0 0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6289 0 0,'4'9'-2072'0'0,"5"0"-1073"0"0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8682 0 0,'67'-5'6594'0'0,"-34"-1"-6509"0"0,0-1 0 0 0,57-20 0 0 0,-36 1-4022 0 0,-32 14-1536 0 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76 145 17548 0 0,'-15'32'897'0'0,"1"0"1"0"0,-17 56-1 0 0,26-71-1178 0 0,2 0-1 0 0,0 1 0 0 0,1 0 0 0 0,0 0 1 0 0,2-1-1 0 0,0 1 0 0 0,3 21 1 0 0,-2-37 128 0 0,-1 0 0 0 0,0 0 0 0 0,1 0 0 0 0,-1 0 0 0 0,1 0 0 0 0,0 0 1 0 0,-1 0-1 0 0,1 0 0 0 0,0 0 0 0 0,0 0 0 0 0,0 0 0 0 0,1 0 1 0 0,-1-1-1 0 0,0 1 0 0 0,1 0 0 0 0,-1-1 0 0 0,1 1 0 0 0,0-1 0 0 0,-1 0 1 0 0,3 2-1 0 0,-1-2 106 0 0,0 1 1 0 0,0-1-1 0 0,0 0 1 0 0,0-1-1 0 0,0 1 0 0 0,0 0 1 0 0,0-1-1 0 0,1 0 1 0 0,-1 1-1 0 0,0-1 1 0 0,0-1-1 0 0,4 1 0 0 0,3-2 478 0 0,0 0 1 0 0,-1-1-1 0 0,1 0 0 0 0,-1 0 0 0 0,1-1 0 0 0,-1 0 0 0 0,15-10 0 0 0,-10 4 336 0 0,1-1 0 0 0,-1 0 0 0 0,-1-1 0 0 0,0-1 0 0 0,-1 0 0 0 0,13-18 1 0 0,-19 22-565 0 0,0 0 1 0 0,0-1 0 0 0,-1 0 0 0 0,0 0 0 0 0,-1 0 0 0 0,0 0 0 0 0,0-1 0 0 0,-1 0-1 0 0,-1 0 1 0 0,0 0 0 0 0,1-12 0 0 0,-3 10-144 0 0,0 0 0 0 0,-1 0 1 0 0,0 0-1 0 0,-1 0 0 0 0,-1 0 0 0 0,0 0 0 0 0,-9-24 0 0 0,8 30-196 0 0,1-1 0 0 0,-1 1 0 0 0,0 0 0 0 0,0 0 0 0 0,-1 0 0 0 0,0 0 0 0 0,0 1 0 0 0,0 0 0 0 0,-1 0 0 0 0,0 0 0 0 0,0 1 0 0 0,-1 0 0 0 0,-11-7 0 0 0,14 10-143 0 0,-1 0-1 0 0,1 1 0 0 0,-1 0 1 0 0,1 0-1 0 0,-1 0 1 0 0,0 0-1 0 0,1 1 1 0 0,-1 0-1 0 0,0 0 0 0 0,0 0 1 0 0,1 1-1 0 0,-1-1 1 0 0,0 1-1 0 0,1 0 1 0 0,-1 0-1 0 0,1 1 0 0 0,-1 0 1 0 0,1-1-1 0 0,0 1 1 0 0,-7 5-1 0 0,4-3-699 0 0,0 0-1 0 0,1 0 1 0 0,-1 1 0 0 0,1 0-1 0 0,0 1 1 0 0,0-1-1 0 0,1 1 1 0 0,0 0 0 0 0,0 1-1 0 0,0-1 1 0 0,-5 11-1 0 0,2-1-3377 0 0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1 14827 0 0,'-5'161'4858'0'0,"2"-13"-4363"0"0,1-124-447 0 0,-1-1 0 0 0,-1 0 0 0 0,-2 0 0 0 0,-9 28 0 0 0,14-46-20 0 0,-1 0 0 0 0,0 0 0 0 0,0-1 0 0 0,0 1 0 0 0,-1 0 0 0 0,0-1 0 0 0,0 1 0 0 0,0-1 0 0 0,0 0-1 0 0,0 0 1 0 0,-1 0 0 0 0,0 0 0 0 0,-6 4 0 0 0,8-8 29 0 0,1 0 0 0 0,0 0 1 0 0,0 0-1 0 0,-1 0 0 0 0,1 0 0 0 0,0 0 0 0 0,0 0 0 0 0,-1 0 1 0 0,1-1-1 0 0,0 1 0 0 0,0 0 0 0 0,0-1 0 0 0,0 1 0 0 0,-1-1 0 0 0,1 0 1 0 0,0 1-1 0 0,0-1 0 0 0,0 0 0 0 0,0 1 0 0 0,0-1 0 0 0,-1-1 1 0 0,-19-20 678 0 0,16 13-677 0 0,0 0-1 0 0,0 0 1 0 0,1-1 0 0 0,1 0-1 0 0,0 0 1 0 0,0 0 0 0 0,1 0-1 0 0,0 0 1 0 0,-1-18 0 0 0,2 10-57 0 0,1-1 0 0 0,0 1 1 0 0,2 0-1 0 0,0 0 0 0 0,1 0 0 0 0,1 1 1 0 0,0-1-1 0 0,1 1 0 0 0,1-1 1 0 0,13-24-1 0 0,-16 37-6 0 0,0 0 0 0 0,1 1 1 0 0,-1-1-1 0 0,1 1 0 0 0,0-1 0 0 0,0 1 0 0 0,0 1 1 0 0,1-1-1 0 0,-1 0 0 0 0,1 1 0 0 0,0 0 1 0 0,0 0-1 0 0,0 1 0 0 0,1-1 0 0 0,-1 1 0 0 0,0 0 1 0 0,9-1-1 0 0,-9 2-27 0 0,-1 1 0 0 0,0-1 0 0 0,1 1 0 0 0,-1 0 0 0 0,1 1 0 0 0,-1-1 0 0 0,0 1 0 0 0,0 0 0 0 0,1 0 0 0 0,-1 0 0 0 0,0 0 0 0 0,0 1 0 0 0,0 0 0 0 0,0 0 0 0 0,0 0 0 0 0,0 0 0 0 0,-1 1 0 0 0,1-1 0 0 0,-1 1 0 0 0,0 0 0 0 0,1 0 0 0 0,-1 0 0 0 0,3 5 0 0 0,12 18-448 0 0,-2 0 0 0 0,-1 1 0 0 0,-1 0-1 0 0,19 56 1 0 0,-15-36-1145 0 0,5 19-2598 0 0,-12-22-2551 0 0,-8-28 1576 0 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483 1 16420 0 0,'-6'5'5316'0'0,"-7"11"-4586"0"0,10-11-312 0 0,-35 43-77 0 0,-61 82-851 0 0,79-99 322 0 0,0 0 0 0 0,-21 49 0 0 0,33-61 124 0 0,0 0-1 0 0,1 1 1 0 0,1 0-1 0 0,-6 38 0 0 0,11-51 53 0 0,0 0 0 0 0,1 0-1 0 0,0 0 1 0 0,0 0 0 0 0,1 0 0 0 0,0 0-1 0 0,0 0 1 0 0,1-1 0 0 0,0 1 0 0 0,0 0-1 0 0,0-1 1 0 0,1 1 0 0 0,0-1 0 0 0,0 0-1 0 0,0 0 1 0 0,1 0 0 0 0,0 0 0 0 0,7 7-1 0 0,4 1 39 0 0,1-1-1 0 0,1 0 1 0 0,0-1-1 0 0,1-1 1 0 0,0 0-1 0 0,27 10 1 0 0,-23-10 60 0 0,1 1-1 0 0,-1 0 1 0 0,35 28 0 0 0,-54-38-63 0 0,-1 0 1 0 0,1 1 0 0 0,-1-1-1 0 0,1 1 1 0 0,-1-1 0 0 0,0 1-1 0 0,0 0 1 0 0,0 0 0 0 0,-1 0 0 0 0,1 0-1 0 0,-1 0 1 0 0,1 0 0 0 0,-1 0-1 0 0,0 1 1 0 0,0-1 0 0 0,-1 0-1 0 0,1 1 1 0 0,0 3 0 0 0,-1-3 21 0 0,-1 1 1 0 0,0-1-1 0 0,1 0 1 0 0,-1 0 0 0 0,-1 1-1 0 0,1-1 1 0 0,-1 0-1 0 0,1 0 1 0 0,-1 0 0 0 0,0 0-1 0 0,-1-1 1 0 0,-3 6-1 0 0,-5 5 110 0 0,-1-1 0 0 0,-1-1 0 0 0,0 0 0 0 0,-1-1 0 0 0,-27 18 0 0 0,-27 11-411 0 0,-1-4 0 0 0,-85 32 0 0 0,116-52-596 0 0,-3-4-897 0 0,39-11 1374 0 0,-1-1 1 0 0,0 1-1 0 0,0-1 1 0 0,0 0-1 0 0,0 0 0 0 0,1 0 1 0 0,-1 0-1 0 0,0-1 0 0 0,0 1 1 0 0,0-1-1 0 0,0 0 1 0 0,-3-1-1 0 0,5 2 139 0 0,1-1-1 0 0,-1 1 1 0 0,1 0-1 0 0,-1-1 1 0 0,1 1-1 0 0,0-1 1 0 0,-1 1-1 0 0,1 0 1 0 0,-1-1-1 0 0,1 1 1 0 0,0-1-1 0 0,-1 1 1 0 0,1-1-1 0 0,0 0 1 0 0,0 1-1 0 0,-1-1 1 0 0,1 1-1 0 0,0-1 1 0 0,0 1-1 0 0,0-1 1 0 0,0 0-1 0 0,0 1 1 0 0,0-1-1 0 0,0 0 1 0 0,0 1-1 0 0,0-2 1 0 0,3-10-5780 0 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204 573 16283 0 0,'19'-35'5262'0'0,"2"-24"-4311"0"0,-6 16-627 0 0,-6 18-243 0 0,-1 0 0 0 0,-1 0 0 0 0,-1-1 0 0 0,-1 1 1 0 0,-1-1-1 0 0,1-41 0 0 0,-5 56-174 0 0,0 0 0 0 0,-1 0 0 0 0,0 0 0 0 0,-1 0 0 0 0,0 0 0 0 0,0 1-1 0 0,-1-1 1 0 0,-1 1 0 0 0,0-1 0 0 0,0 1 0 0 0,-1 0 0 0 0,0 1 0 0 0,-1-1 0 0 0,0 1 0 0 0,-1 0 0 0 0,1 1-1 0 0,-2-1 1 0 0,-9-8 0 0 0,15 15 38 0 0,-1 0-1 0 0,1 0 0 0 0,-1 1 1 0 0,1-1-1 0 0,-1 1 1 0 0,0-1-1 0 0,1 1 0 0 0,-1 0 1 0 0,0 0-1 0 0,0 0 1 0 0,0 1-1 0 0,0-1 0 0 0,0 1 1 0 0,0-1-1 0 0,0 1 1 0 0,0 0-1 0 0,0 0 0 0 0,0 1 1 0 0,0-1-1 0 0,0 0 1 0 0,0 1-1 0 0,0 0 0 0 0,0 0 1 0 0,0 0-1 0 0,0 0 0 0 0,0 0 1 0 0,0 0-1 0 0,1 1 1 0 0,-1 0-1 0 0,1-1 0 0 0,-1 1 1 0 0,1 0-1 0 0,-4 4 1 0 0,-2 2-12 0 0,0 0 0 0 0,1 0 0 0 0,0 0 0 0 0,1 1 0 0 0,0 1 0 0 0,0-1 0 0 0,1 1 1 0 0,-5 10-1 0 0,-1 13-141 0 0,0 0 0 0 0,3 0-1 0 0,0 1 1 0 0,-4 54 0 0 0,4 139-2489 0 0,8-191 1984 0 0,9 65 0 0 0,-8-89 782 0 0,2-1 0 0 0,-1 1 0 0 0,2-1 1 0 0,0 0-1 0 0,0 0 0 0 0,1 0 0 0 0,0-1 1 0 0,0 0-1 0 0,12 15 0 0 0,-15-21 47 0 0,1-1 0 0 0,0 0 0 0 0,0 0 0 0 0,0 0 0 0 0,0 0 0 0 0,0 0 0 0 0,1 0 0 0 0,-1-1 0 0 0,1 0 0 0 0,0 0 0 0 0,0 0 0 0 0,0 0 0 0 0,0-1 0 0 0,0 1 0 0 0,0-1 0 0 0,0 0 0 0 0,0 0 0 0 0,1 0 0 0 0,-1-1 0 0 0,6 1 0 0 0,-4-2 30 0 0,-1 0 0 0 0,0 0-1 0 0,0 0 1 0 0,0-1-1 0 0,0 0 1 0 0,0 0 0 0 0,-1 0-1 0 0,1 0 1 0 0,-1-1-1 0 0,1 0 1 0 0,-1 0 0 0 0,0 0-1 0 0,0 0 1 0 0,0-1 0 0 0,0 1-1 0 0,4-7 1 0 0,13-15 181 0 0,-2-2 0 0 0,-1 0-1 0 0,-1-1 1 0 0,-1-1 0 0 0,20-51 0 0 0,40-160 150 0 0,-74 230-464 0 0,-1 5 26 0 0,0 1 0 0 0,0 0 0 0 0,0-1 0 0 0,0 1 0 0 0,1 0 0 0 0,0 0 0 0 0,0 0 0 0 0,0 0 0 0 0,0 0 0 0 0,0 1 0 0 0,4-5 0 0 0,-5 8-30 0 0,-1 0-1 0 0,0 0 1 0 0,1 0-1 0 0,-1 0 1 0 0,0 0-1 0 0,0 0 1 0 0,1 0-1 0 0,-1 0 1 0 0,0 1-1 0 0,1-1 0 0 0,-1 0 1 0 0,0 0-1 0 0,0 0 1 0 0,1 1-1 0 0,-1-1 1 0 0,0 0-1 0 0,0 0 1 0 0,0 0-1 0 0,1 1 1 0 0,-1-1-1 0 0,0 0 1 0 0,0 1-1 0 0,0-1 1 0 0,0 0-1 0 0,0 0 1 0 0,0 1-1 0 0,1-1 1 0 0,-1 0-1 0 0,0 1 1 0 0,0-1-1 0 0,0 0 1 0 0,0 1-1 0 0,0-1 1 0 0,0 0-1 0 0,0 1 1 0 0,0-1-1 0 0,0 0 1 0 0,0 0-1 0 0,-1 1 0 0 0,3 20-96 0 0,-2-18 80 0 0,5 35-132 0 0,11 45 1 0 0,-2-15-62 0 0,26 119-1593 0 0,-29-149-93 0 0,2-1-1 0 0,30 65 0 0 0,-41-99 1630 0 0,19 32-1291 0 0,-20-33 1180 0 0,0 0 0 0 0,0-1-1 0 0,1 1 1 0 0,-1-1 0 0 0,1 1 0 0 0,-1-1 0 0 0,1 1 0 0 0,0-1 0 0 0,-1 0-1 0 0,1 0 1 0 0,0 0 0 0 0,0 0 0 0 0,0 0 0 0 0,0 0 0 0 0,0 0 0 0 0,2 0-1 0 0,6-2-3810 0 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0 261 15523 0 0,'19'63'3678'0'0,"-4"-29"-3468"0"0,2-1-1 0 0,20 32 1 0 0,-34-60-268 0 0,1 1 1 0 0,-2-1 0 0 0,1 1 0 0 0,-1 0 0 0 0,0-1-1 0 0,0 1 1 0 0,0 0 0 0 0,-1 0 0 0 0,0 1 0 0 0,0-1 0 0 0,0 9-1 0 0,-2-11-16 0 0,1-1 0 0 0,-1 1 0 0 0,1-1 0 0 0,-1 1 0 0 0,-1 0-1 0 0,1-1 1 0 0,0 0 0 0 0,-1 1 0 0 0,1-1 0 0 0,-1 0 0 0 0,0 0 0 0 0,0 0 0 0 0,-1 0-1 0 0,1 0 1 0 0,0 0 0 0 0,-1-1 0 0 0,0 1 0 0 0,0-1 0 0 0,1 0 0 0 0,-5 3-1 0 0,3-3 258 0 0,1 0 0 0 0,-1 0 0 0 0,1 0-1 0 0,-1 0 1 0 0,0-1 0 0 0,1 1 0 0 0,-8 1-1 0 0,10-3-101 0 0,0 0-1 0 0,0 0 0 0 0,0 0 1 0 0,0 0-1 0 0,0 0 0 0 0,0 0 1 0 0,0 0-1 0 0,0 0 0 0 0,0 0 0 0 0,0-1 1 0 0,0 1-1 0 0,0 0 0 0 0,0-1 1 0 0,0 1-1 0 0,0-1 0 0 0,0 1 0 0 0,1-1 1 0 0,-1 1-1 0 0,0-1 0 0 0,0 0 1 0 0,0 1-1 0 0,1-1 0 0 0,-1 0 1 0 0,0 1-1 0 0,1-1 0 0 0,-1 0 0 0 0,1 0 1 0 0,-1 0-1 0 0,1 0 0 0 0,-1 0 1 0 0,1 1-1 0 0,0-1 0 0 0,-1 0 0 0 0,1 0 1 0 0,0 0-1 0 0,0-1 0 0 0,-2-7 113 0 0,1 0 0 0 0,0 1 0 0 0,0-1 0 0 0,1 0-1 0 0,0 1 1 0 0,0-1 0 0 0,1 0 0 0 0,1 1 0 0 0,3-14-1 0 0,4-7-241 0 0,18-40 0 0 0,-7 21 213 0 0,0-2-468 0 0,2 0 0 0 0,34-55-1 0 0,-37 76-2182 0 0,0 1-1 0 0,34-37 1 0 0,-50 62 1545 0 0,-1 0 0 0 0,1 1 0 0 0,-1-1 1 0 0,1 1-1 0 0,0 0 0 0 0,0 0 0 0 0,5-3 0 0 0,1 3-4392 0 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142 410 12003 0 0,'5'-2'835'0'0,"0"0"0"0"0,0-1 0 0 0,0 0 0 0 0,-1 0 0 0 0,6-4 0 0 0,-6 3-633 0 0,0 0 0 0 0,0-1-1 0 0,0 1 1 0 0,0-1-1 0 0,-1 0 1 0 0,0 0-1 0 0,0 0 1 0 0,0-1-1 0 0,-1 1 1 0 0,1-1-1 0 0,-1 0 1 0 0,2-10 0 0 0,0-10-39 0 0,-1-1 1 0 0,-1 1-1 0 0,-1 0 1 0 0,-1-1-1 0 0,-6-40 1 0 0,5 57-184 0 0,-1-1 0 0 0,0 1 0 0 0,-1 0 0 0 0,-6-18-1 0 0,8 25 18 0 0,0 1-1 0 0,0-1 1 0 0,0 1-1 0 0,-1-1 1 0 0,1 1-1 0 0,-1-1 0 0 0,1 1 1 0 0,-1 0-1 0 0,0-1 1 0 0,0 1-1 0 0,0 0 1 0 0,0 0-1 0 0,0 0 0 0 0,0 1 1 0 0,-1-1-1 0 0,1 1 1 0 0,-1-1-1 0 0,1 1 1 0 0,-1 0-1 0 0,1-1 0 0 0,-1 2 1 0 0,-3-2-1 0 0,4 2-26 0 0,-1 0 1 0 0,1 0-1 0 0,-1 1 0 0 0,1-1 0 0 0,-1 1 0 0 0,0-1 0 0 0,1 1 0 0 0,0 0 0 0 0,-1 0 0 0 0,1 0 0 0 0,-1 0 1 0 0,1 1-1 0 0,0-1 0 0 0,0 1 0 0 0,0-1 0 0 0,0 1 0 0 0,-3 3 0 0 0,-2 2-24 0 0,1 0-1 0 0,0 0 1 0 0,-7 13-1 0 0,4-5 24 0 0,1 1 1 0 0,1 0-1 0 0,0 0 0 0 0,1 1 0 0 0,-7 34 0 0 0,-7 90-103 0 0,18-125 117 0 0,-3 25-131 0 0,3 0 0 0 0,1 1-1 0 0,7 70 1 0 0,-4-98 133 0 0,0 0 1 0 0,1 1-1 0 0,0-2 0 0 0,1 1 0 0 0,1 0 0 0 0,1-1 1 0 0,-1 0-1 0 0,2 0 0 0 0,0 0 0 0 0,0-1 0 0 0,2 0 1 0 0,-1-1-1 0 0,1 1 0 0 0,14 12 0 0 0,-17-19-10 0 0,-1-1-1 0 0,1 1 1 0 0,0-1 0 0 0,1 0-1 0 0,-1 0 1 0 0,1-1-1 0 0,0 0 1 0 0,0 0 0 0 0,0-1-1 0 0,0 0 1 0 0,0 0-1 0 0,0 0 1 0 0,0-1-1 0 0,1 0 1 0 0,-1-1 0 0 0,1 0-1 0 0,-1 0 1 0 0,0 0-1 0 0,14-3 1 0 0,-11 1-460 0 0,0-1 1 0 0,0 0-1 0 0,0-1 0 0 0,-1 0 0 0 0,16-9 1 0 0,-13 6-1186 0 0,-1-1 0 0 0,1 0 0 0 0,18-19-1 0 0,3-9-4132 0 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301 185 20116 0 0,'0'-10'2129'0'0,"0"5"-1925"0"0,0 1 1 0 0,0-1-1 0 0,0 1 1 0 0,1-1-1 0 0,0 1 0 0 0,1-5 1 0 0,-2 8-202 0 0,0 1 1 0 0,0 0 0 0 0,0 0 0 0 0,0-1-1 0 0,0 1 1 0 0,0 0 0 0 0,-1 0 0 0 0,1-1-1 0 0,0 1 1 0 0,0 0 0 0 0,0 0 0 0 0,0 0-1 0 0,0-1 1 0 0,0 1 0 0 0,0 0 0 0 0,-1 0-1 0 0,1-1 1 0 0,0 1 0 0 0,0 0-1 0 0,0 0 1 0 0,0 0 0 0 0,-1 0 0 0 0,1-1-1 0 0,0 1 1 0 0,0 0 0 0 0,-1 0 0 0 0,1 0-1 0 0,0 0 1 0 0,0 0 0 0 0,0 0 0 0 0,-1 0-1 0 0,1 0 1 0 0,0 0 0 0 0,0-1 0 0 0,-1 1-1 0 0,1 0 1 0 0,0 0 0 0 0,0 0 0 0 0,-1 0-1 0 0,1 0 1 0 0,0 1 0 0 0,-1-1-1 0 0,1 0 1 0 0,0 0 0 0 0,0 0 0 0 0,0 0-1 0 0,-1 0 1 0 0,1 0 0 0 0,0 0 0 0 0,0 0-1 0 0,-1 1 1 0 0,-13 4-357 0 0,-9 14-863 0 0,18-16 981 0 0,0 1 0 0 0,1-1 0 0 0,0 1 0 0 0,-1 0-1 0 0,2 0 1 0 0,-5 6 0 0 0,-4 9-222 0 0,1 1 0 0 0,1 1 0 0 0,1-1 0 0 0,1 2 0 0 0,1-1 0 0 0,-8 39 0 0 0,-10 138 164 0 0,22-168 243 0 0,-6 67 88 0 0,5 1 0 0 0,14 163 1 0 0,-8-244 56 0 0,1-1 0 0 0,0 1 0 0 0,1-1 1 0 0,1 0-1 0 0,1 0 0 0 0,0 0 0 0 0,1-1 0 0 0,1 0 1 0 0,9 14-1 0 0,-11-20 53 0 0,0-1 1 0 0,1 1-1 0 0,0-2 1 0 0,1 1-1 0 0,-1-1 0 0 0,2 0 1 0 0,-1-1-1 0 0,1 1 1 0 0,0-2-1 0 0,0 1 1 0 0,0-1-1 0 0,1-1 1 0 0,0 0-1 0 0,-1 0 1 0 0,17 3-1 0 0,-15-5 18 0 0,0-1 0 0 0,0 0 0 0 0,0-1 0 0 0,0 0 0 0 0,1 0 0 0 0,-1-1 0 0 0,0-1 0 0 0,0 0 0 0 0,-1-1 1 0 0,1 0-1 0 0,0 0 0 0 0,-1-1 0 0 0,0 0 0 0 0,17-10 0 0 0,-5 0 63 0 0,-1 0 0 0 0,0-1 0 0 0,-1-1 0 0 0,-1-1 0 0 0,23-24 0 0 0,-19 14-106 0 0,-1-1 0 0 0,-1 0-1 0 0,-2-2 1 0 0,-1 0 0 0 0,-1-1 0 0 0,-2-1 0 0 0,-1-1 0 0 0,-2 0-1 0 0,-1 0 1 0 0,-1-1 0 0 0,-2 0 0 0 0,-2-1 0 0 0,-1 0 0 0 0,-1 0-1 0 0,-2 0 1 0 0,-2-1 0 0 0,-4-37 0 0 0,-1 17 12 0 0,-4 0-1 0 0,-20-74 1 0 0,22 106-95 0 0,0 1 0 0 0,-2-1-1 0 0,-1 2 1 0 0,-1 0 0 0 0,-1 0-1 0 0,-1 1 1 0 0,-30-39 0 0 0,33 50-98 0 0,0 1 1 0 0,0 0 0 0 0,-1 0-1 0 0,0 1 1 0 0,0 0 0 0 0,-1 1 0 0 0,0 1-1 0 0,0 0 1 0 0,-1 0 0 0 0,0 1 0 0 0,0 1-1 0 0,0 0 1 0 0,0 1 0 0 0,0 0 0 0 0,-1 1-1 0 0,0 1 1 0 0,1 0 0 0 0,-1 0 0 0 0,0 2-1 0 0,1 0 1 0 0,-1 0 0 0 0,0 1 0 0 0,1 1-1 0 0,0 0 1 0 0,-1 1 0 0 0,1 1 0 0 0,1 0-1 0 0,-16 8 1 0 0,6-2-555 0 0,1 2-1 0 0,0 1 1 0 0,1 1-1 0 0,1 0 1 0 0,0 1-1 0 0,1 2 1 0 0,1 0-1 0 0,-24 32 1 0 0,24-26-1318 0 0,1 1 0 0 0,-18 40 0 0 0,21-36-1123 0 0,1 2 0 0 0,-8 34-1 0 0,8-12-1088 0 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48 374 17724 0 0,'-3'9'462'0'0,"0"1"0"0"0,1-1 0 0 0,0 1 0 0 0,1 0 0 0 0,0 0 0 0 0,0 0 0 0 0,1 0 0 0 0,2 18 0 0 0,19 82-1028 0 0,-16-92 835 0 0,38 129-1062 0 0,4 18-3166 0 0,-40-126 3390 0 0,-2 1 1 0 0,-2-1-1 0 0,-2 1 0 0 0,-6 74 1 0 0,-1 4 5807 0 0,13-132-1808 0 0,-6-19-2639 0 0,-6-58 1 0 0,0 16-866 0 0,-2-90-331 0 0,-1-111-244 0 0,10 204 667 0 0,8-179 9 0 0,-5 213-73 0 0,0 0-1 0 0,3 1 1 0 0,1-1-1 0 0,21-54 1 0 0,-27 86 7 0 0,0 0 1 0 0,0 0 0 0 0,0 0-1 0 0,0 0 1 0 0,1 1 0 0 0,0-1-1 0 0,0 1 1 0 0,1 0 0 0 0,0 0 0 0 0,-1 1-1 0 0,2-1 1 0 0,-1 1 0 0 0,7-4-1 0 0,-8 6-20 0 0,-1 0 0 0 0,1 0-1 0 0,0 1 1 0 0,0 0 0 0 0,0 0-1 0 0,0 0 1 0 0,1 0 0 0 0,-1 0-1 0 0,0 1 1 0 0,0 0 0 0 0,0 0-1 0 0,0 0 1 0 0,1 0 0 0 0,-1 1-1 0 0,0-1 1 0 0,0 1 0 0 0,0 0-1 0 0,0 1 1 0 0,0-1 0 0 0,0 1-1 0 0,7 3 1 0 0,-5-2-137 0 0,0 0 1 0 0,-1 1-1 0 0,0 0 1 0 0,1 0-1 0 0,-1 0 0 0 0,-1 0 1 0 0,1 1-1 0 0,-1 0 1 0 0,1 0-1 0 0,-2 0 1 0 0,1 0-1 0 0,0 1 0 0 0,-1-1 1 0 0,3 8-1 0 0,-4-8 106 0 0,0 1 0 0 0,-1-1 0 0 0,0 0 0 0 0,0 1-1 0 0,0-1 1 0 0,-1 1 0 0 0,0 0 0 0 0,0-1 0 0 0,0 1 0 0 0,0-1-1 0 0,-1 1 1 0 0,0-1 0 0 0,0 1 0 0 0,-1-1 0 0 0,0 0 0 0 0,-4 10 0 0 0,-17 30-169 0 0,-3-2 1 0 0,-2-1-1 0 0,-51 61 1 0 0,66-87 260 0 0,-31 37 420 0 0,-67 59 0 0 0,-1-12 4208 0 0,122-105-4091 0 0,1-1 1 0 0,-1 2-1 0 0,1-1 1 0 0,16-3-1 0 0,-1 0-583 0 0,45-6 0 0 0,-60 13 38 0 0,1 1-1 0 0,0 0 0 0 0,-1 1 0 0 0,1 0 0 0 0,0 1 0 0 0,-1 0 0 0 0,0 1 0 0 0,1 0 0 0 0,-1 1 1 0 0,-1 1-1 0 0,1-1 0 0 0,18 12 0 0 0,4 5-105 0 0,-2 1 0 0 0,44 40 0 0 0,60 66-130 0 0,52 45-4366 0 0,-185-172 4410 0 0,32 21-2589 0 0,-33-22 2363 0 0,0 1 1 0 0,1 0-1 0 0,-1-1 0 0 0,1 1 1 0 0,0-1-1 0 0,-1 0 1 0 0,1 1-1 0 0,-1-1 0 0 0,1 0 1 0 0,0 0-1 0 0,-1 0 0 0 0,1 0 1 0 0,-1 0-1 0 0,1-1 0 0 0,-1 1 1 0 0,1 0-1 0 0,0-1 0 0 0,-1 1 1 0 0,1-1-1 0 0,-1 0 1 0 0,0 1-1 0 0,3-2 0 0 0,5-6-3974 0 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19212 0 0,'1'10'689'0'0,"0"0"0"0"0,1 0-1 0 0,0 0 1 0 0,7 17 0 0 0,2 11-616 0 0,50 313 150 0 0,-28-146-1148 0 0,24 209-2131 0 0,-54-383 2292 0 0,-2-21 461 0 0,1 1 1 0 0,-2-1-1 0 0,1 1 0 0 0,-2-1 1 0 0,1 1-1 0 0,-4 16 1 0 0,4-27 222 0 0,0 1 0 0 0,0-1 1 0 0,0 0-1 0 0,0 1 0 0 0,0-1 1 0 0,0 0-1 0 0,0 1 0 0 0,0-1 1 0 0,-1 0-1 0 0,1 1 0 0 0,0-1 0 0 0,0 0 1 0 0,0 0-1 0 0,0 1 0 0 0,-1-1 1 0 0,1 0-1 0 0,0 1 0 0 0,0-1 1 0 0,0 0-1 0 0,-1 0 0 0 0,1 0 1 0 0,0 1-1 0 0,0-1 0 0 0,-1 0 1 0 0,1 0-1 0 0,0 0 0 0 0,-1 0 0 0 0,1 1 1 0 0,0-1-1 0 0,-1 0 0 0 0,1 0 1 0 0,0 0-1 0 0,-1 0 0 0 0,1 0 1 0 0,0 0-1 0 0,-1 0 0 0 0,1 0 1 0 0,-11-10-2543 0 0,-4-19-1658 0 0,8 11 610 0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1 349 18556 0 0,'5'1'4257'0'0,"27"-1"-3660"0"0,-15-2-448 0 0,0 0-1 0 0,0-2 0 0 0,0 0 0 0 0,-1-1 0 0 0,1-1 1 0 0,17-8-1 0 0,94-55-201 0 0,-74 37-61 0 0,146-88-3357 0 0,-167 100-483 0 0,55-23 0 0 0,-44 23-1908 0 0,-26 11 1118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111 233 9978 0 0,'-2'-4'590'0'0,"0"0"1"0"0,0 0-1 0 0,-1 0 1 0 0,0 0-1 0 0,1 0 0 0 0,-1 1 1 0 0,0-1-1 0 0,-1 1 0 0 0,-5-5 1 0 0,8 7-488 0 0,-1 0 1 0 0,1 0-1 0 0,-1 1 1 0 0,0-1-1 0 0,1 1 0 0 0,-1-1 1 0 0,1 1-1 0 0,-1-1 1 0 0,0 1-1 0 0,1 0 1 0 0,-1 0-1 0 0,0 0 1 0 0,1 0-1 0 0,-1 0 1 0 0,0 0-1 0 0,1 1 1 0 0,-1-1-1 0 0,0 0 1 0 0,1 1-1 0 0,-1-1 1 0 0,0 1-1 0 0,1 0 1 0 0,-1-1-1 0 0,1 1 1 0 0,-1 0-1 0 0,1 0 1 0 0,0 0-1 0 0,-1 0 0 0 0,1 0 1 0 0,-2 2-1 0 0,0 0-91 0 0,1 1 0 0 0,-1-1 0 0 0,0 1 0 0 0,1-1-1 0 0,0 1 1 0 0,0 0 0 0 0,0 0 0 0 0,0 0-1 0 0,1 0 1 0 0,-1 0 0 0 0,1 1 0 0 0,0-1-1 0 0,1 0 1 0 0,-1 1 0 0 0,1-1 0 0 0,-1 6 0 0 0,1 10-16 0 0,1 1 1 0 0,4 21 0 0 0,-5-38 8 0 0,5 22 39 0 0,1-1 0 0 0,0 0-1 0 0,2-1 1 0 0,1 0 0 0 0,1 0 0 0 0,1-1-1 0 0,1 0 1 0 0,1-1 0 0 0,1 0-1 0 0,1-1 1 0 0,35 37 0 0 0,-43-51 2 0 0,1 1 0 0 0,0-2 0 0 0,1 1 0 0 0,0-2 1 0 0,0 1-1 0 0,0-1 0 0 0,1 0 0 0 0,-1-1 1 0 0,1 0-1 0 0,0-1 0 0 0,1 0 0 0 0,-1 0 0 0 0,0-1 1 0 0,1 0-1 0 0,-1-1 0 0 0,1 0 0 0 0,0-1 1 0 0,-1 0-1 0 0,1-1 0 0 0,0 0 0 0 0,13-4 1 0 0,-3 0 150 0 0,-1-1 1 0 0,0-1 0 0 0,0 0-1 0 0,0-2 1 0 0,-1 0 0 0 0,-1-2-1 0 0,1 0 1 0 0,-2-1 0 0 0,28-24 0 0 0,-19 14 8 0 0,-1-2 1 0 0,-1-1-1 0 0,-1-2 1 0 0,26-38-1 0 0,-39 49-180 0 0,0-1-1 0 0,-1 0 0 0 0,0-1 0 0 0,-2 0 1 0 0,0-1-1 0 0,-1 1 0 0 0,-1-1 1 0 0,-1 0-1 0 0,3-23 0 0 0,-5 19-343 0 0,-1 0-1 0 0,-1 0 0 0 0,-5-40 1 0 0,3 52-710 0 0,-1 0 0 0 0,0 0 0 0 0,-7-19 0 0 0,7 23-423 0 0,-1 0 0 0 0,0 0 0 0 0,0 1 0 0 0,0 0 0 0 0,-1 0 0 0 0,-7-9 0 0 0,-1 4-4310 0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10578 0 0,'-2'10'1082'0'0,"1"0"0"0"0,0 0-1 0 0,1 20 1 0 0,12 63 272 0 0,-7-63-576 0 0,5 37 138 0 0,11 76 8 0 0,51 178 1 0 0,-62-276-1082 0 0,-8-33-115 0 0,1 0 1 0 0,0 0-1 0 0,1 0 0 0 0,0-1 0 0 0,9 19 1 0 0,-8-24-2167 0 0,-4-8 487 0 0,-6-19-809 0 0,-11-31-411 0 0,-27-103-4632 0 0,36 129 7954 0 0,4 11-115 0 0,1 0 1 0 0,0 0 0 0 0,1-1-1 0 0,2-16 1 0 0,-1 17 990 0 0,2 0-1 0 0,3-17 1 0 0,-4 30-742 0 0,0 1 0 0 0,-1-1 1 0 0,1 0-1 0 0,0 0 0 0 0,0 0 0 0 0,0 0 0 0 0,0 1 1 0 0,0-1-1 0 0,1 0 0 0 0,-1 1 0 0 0,0-1 1 0 0,1 1-1 0 0,-1-1 0 0 0,1 1 0 0 0,0 0 0 0 0,-1 0 1 0 0,1 0-1 0 0,0 0 0 0 0,0 0 0 0 0,0 0 0 0 0,-1 0 1 0 0,1 0-1 0 0,0 1 0 0 0,0-1 0 0 0,0 1 0 0 0,0 0 1 0 0,0-1-1 0 0,4 1 0 0 0,6 0 735 0 0,0 0-1 0 0,0 0 1 0 0,21 5 0 0 0,-14-3-355 0 0,15 3 66 0 0,-1-2 0 0 0,50-3 1 0 0,-72-1-715 0 0,-1 0 1 0 0,1-1-1 0 0,-1 0 1 0 0,1 0-1 0 0,-1-1 0 0 0,0-1 1 0 0,0 0-1 0 0,0 0 1 0 0,0-1-1 0 0,-1 0 1 0 0,16-12-1 0 0,-15 8-318 0 0,0 1 1 0 0,-1-1-1 0 0,0-1 1 0 0,0 0-1 0 0,-1 0 1 0 0,-1-1-1 0 0,0 1 1 0 0,11-23-1 0 0,-8 10-2145 0 0,-2-2 0 0 0,0 1 0 0 0,7-38 0 0 0,-10 35-1909 0 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5705 0 0,'-1'2'543'0'0,"0"-1"-1"0"0,0 0 1 0 0,0 1 0 0 0,0-1-1 0 0,1 0 1 0 0,-1 1 0 0 0,1-1-1 0 0,-1 1 1 0 0,1-1-1 0 0,-1 1 1 0 0,1-1 0 0 0,0 1-1 0 0,-1 0 1 0 0,1-1 0 0 0,0 1-1 0 0,1 2 1 0 0,4 30 710 0 0,-2-16-462 0 0,2 12-362 0 0,2-1-1 0 0,14 40 0 0 0,3 10-10 0 0,-19-61-328 0 0,60 282 809 0 0,-57-247-1044 0 0,19 59 1 0 0,-17-80-2825 0 0,19 42 1 0 0,-13-50-2625 0 0,-8-18 387 0 0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39 17132 0 0,'-10'33'4254'0'0,"1"18"-3137"0"0,6-32-1239 0 0,-8 33-1 0 0,-4 2-396 0 0,-15 113-1 0 0,13 21-678 0 0,16-162 1105 0 0,2-1 0 0 0,0 0 1 0 0,2 1-1 0 0,1-1 0 0 0,9 34 0 0 0,-9-47 136 0 0,0 0 0 0 0,1-1 0 0 0,0 1-1 0 0,1-1 1 0 0,0-1 0 0 0,1 1 0 0 0,0-1 0 0 0,1 0 0 0 0,0 0-1 0 0,12 11 1 0 0,-13-16 80 0 0,-1 0 0 0 0,1 0 0 0 0,0 0 0 0 0,0-1 0 0 0,1 0 0 0 0,-1 0 0 0 0,1-1 0 0 0,0 0 0 0 0,0 0 0 0 0,0-1 0 0 0,0 0 0 0 0,0 0 0 0 0,0-1 0 0 0,1 0 0 0 0,-1-1 0 0 0,12 0 0 0 0,-1-2 54 0 0,-1 0 1 0 0,1-2-1 0 0,0 0 0 0 0,-1-1 1 0 0,0-1-1 0 0,0 0 0 0 0,-1-1 1 0 0,1-1-1 0 0,-2-1 0 0 0,1-1 0 0 0,-1 0 1 0 0,-1-1-1 0 0,21-18 0 0 0,-21 15-55 0 0,-1-1 0 0 0,0 0 0 0 0,-1 0-1 0 0,-1-2 1 0 0,0 0 0 0 0,-1 0 0 0 0,-1-1-1 0 0,-1 0 1 0 0,0 0 0 0 0,-1-1-1 0 0,-2 0 1 0 0,7-27 0 0 0,-9 22 11 0 0,0-1 1 0 0,-2 1 0 0 0,-1-1-1 0 0,-1 1 1 0 0,-1-1-1 0 0,-9-47 1 0 0,4 42-74 0 0,-2 0 0 0 0,-1 1 0 0 0,-1 1 0 0 0,-1-1 0 0 0,-18-32 0 0 0,22 49-75 0 0,-1 0 1 0 0,0 0 0 0 0,-1 0-1 0 0,0 1 1 0 0,0 0-1 0 0,-2 1 1 0 0,1 0 0 0 0,-1 1-1 0 0,0 0 1 0 0,-1 0-1 0 0,0 1 1 0 0,0 1-1 0 0,-1 0 1 0 0,0 1 0 0 0,0 0-1 0 0,-1 1 1 0 0,0 1-1 0 0,1 0 1 0 0,-1 1 0 0 0,-24-3-1 0 0,9 2-218 0 0,0 1-1 0 0,-46 2 1 0 0,63 2-46 0 0,1 0 1 0 0,-1 1-1 0 0,0 1 0 0 0,1 0 1 0 0,0 0-1 0 0,-1 1 1 0 0,1 0-1 0 0,1 1 1 0 0,-15 8-1 0 0,6-1-1538 0 0,-23 18 1 0 0,15-3-2122 0 0,24-23 2644 0 0,1-1 1 0 0,-1 1-1 0 0,0 0 0 0 0,1 0 1 0 0,-3 8-1 0 0,3-1-4217 0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 15011 0 0,'-10'50'7175'0'0,"0"26"-7237"0"0,3-23 263 0 0,-14 72-633 0 0,8-52-123 0 0,-7 116 0 0 0,19-146 363 0 0,1-1 1 0 0,3 1-1 0 0,1-1 0 0 0,11 46 1 0 0,-12-74 277 0 0,1 0 1 0 0,0-1-1 0 0,1 0 1 0 0,0 0-1 0 0,1 0 1 0 0,1 0-1 0 0,0-1 1 0 0,0 0-1 0 0,1-1 1 0 0,1 0-1 0 0,0 0 1 0 0,0-1-1 0 0,1 0 1 0 0,1 0-1 0 0,0-1 1 0 0,16 10-1 0 0,-19-14 1 0 0,0-1-1 0 0,1 0 0 0 0,0 0 0 0 0,0-1 1 0 0,0 0-1 0 0,0 0 0 0 0,0-1 1 0 0,1-1-1 0 0,-1 0 0 0 0,1 0 0 0 0,-1 0 1 0 0,1-2-1 0 0,-1 1 0 0 0,1-1 1 0 0,-1 0-1 0 0,1-1 0 0 0,-1 0 1 0 0,0 0-1 0 0,0-1 0 0 0,0-1 0 0 0,0 1 1 0 0,-1-1-1 0 0,1-1 0 0 0,-1 0 1 0 0,0 0-1 0 0,0 0 0 0 0,-1-1 0 0 0,1 0 1 0 0,-1-1-1 0 0,-1 1 0 0 0,1-2 1 0 0,-1 1-1 0 0,0 0 0 0 0,-1-1 1 0 0,0 0-1 0 0,0-1 0 0 0,-1 1 0 0 0,0-1 1 0 0,0 1-1 0 0,3-14 0 0 0,-4 8-58 0 0,0-1-1 0 0,-1 1 0 0 0,-1-1 0 0 0,0 1 1 0 0,-1-1-1 0 0,-1 1 0 0 0,0-1 1 0 0,-1 1-1 0 0,-6-27 0 0 0,2 23-67 0 0,1 1 1 0 0,-2-1-1 0 0,-1 1 0 0 0,0 1 0 0 0,-1-1 1 0 0,0 1-1 0 0,-16-18 0 0 0,18 26 16 0 0,0 0 1 0 0,-1 0-1 0 0,0 1 0 0 0,-1 0 1 0 0,1 1-1 0 0,-1 0 0 0 0,0 0 1 0 0,-1 1-1 0 0,0 0 1 0 0,1 1-1 0 0,-1 0 0 0 0,-13-4 1 0 0,6 4-24 0 0,1 1 1 0 0,-1 0 0 0 0,1 1 0 0 0,-1 1-1 0 0,0 0 1 0 0,1 1 0 0 0,-23 3-1 0 0,31-1-26 0 0,-1-1 0 0 0,0 2 0 0 0,1-1 0 0 0,0 1 0 0 0,0 0 0 0 0,-10 6 0 0 0,15-7 36 0 0,0-1 0 0 0,-1 1 0 0 0,1 0 0 0 0,0 0 0 0 0,1 1 0 0 0,-1-1 0 0 0,0 0 0 0 0,1 1 0 0 0,-1 0 0 0 0,1 0 0 0 0,0 0 0 0 0,0 0 0 0 0,0 0 0 0 0,0 0 0 0 0,0 0 0 0 0,1 0 0 0 0,-2 6 0 0 0,3-8 35 0 0,0 0 0 0 0,0 0 0 0 0,0 1 0 0 0,0-1 0 0 0,0 0 0 0 0,0 0 0 0 0,0 0 1 0 0,1 0-1 0 0,-1 1 0 0 0,1-1 0 0 0,-1 0 0 0 0,1 0 0 0 0,-1 0 0 0 0,1 0 0 0 0,-1 0 0 0 0,1 0 0 0 0,0 0 0 0 0,0 0 0 0 0,-1-1 0 0 0,1 1 1 0 0,0 0-1 0 0,0 0 0 0 0,0 0 0 0 0,0-1 0 0 0,0 1 0 0 0,0-1 0 0 0,0 1 0 0 0,0-1 0 0 0,0 1 0 0 0,0-1 0 0 0,0 1 0 0 0,2-1 0 0 0,39 10 318 0 0,-40-10-304 0 0,23 2 165 0 0,-1-1-1 0 0,0-1 1 0 0,1 0-1 0 0,41-8 1 0 0,97-29 191 0 0,-116 25-293 0 0,81-20 103 0 0,97-23 297 0 0,-219 53-455 0 0,1 1 0 0 0,-1 0-1 0 0,0 1 1 0 0,1 0 0 0 0,-1 0 0 0 0,0 0 0 0 0,0 0-1 0 0,1 1 1 0 0,-1 0 0 0 0,11 4 0 0 0,-14-4-1 0 0,1 1-1 0 0,-1 0 1 0 0,0-1 0 0 0,0 1 0 0 0,0 0 0 0 0,0 1 0 0 0,0-1 0 0 0,-1 0-1 0 0,1 1 1 0 0,-1 0 0 0 0,1-1 0 0 0,-1 1 0 0 0,0 0 0 0 0,0 0 0 0 0,0 0-1 0 0,-1 1 1 0 0,1-1 0 0 0,-1 0 0 0 0,3 7 0 0 0,-1 4-20 0 0,0-1-1 0 0,-1 1 1 0 0,0-1 0 0 0,-1 1 0 0 0,-1 0-1 0 0,-2 24 1 0 0,-19 81 78 0 0,9-63-174 0 0,7-32 64 0 0,2 1 1 0 0,0 26-1 0 0,3-40 25 0 0,0 0-1 0 0,1 0 0 0 0,0-1 0 0 0,1 1 0 0 0,0 0 0 0 0,1-1 0 0 0,4 12 0 0 0,-7-20-17 0 0,1 0 0 0 0,0 0-1 0 0,0 0 1 0 0,0-1 0 0 0,0 1-1 0 0,0 0 1 0 0,0 0-1 0 0,0-1 1 0 0,0 1 0 0 0,1-1-1 0 0,-1 1 1 0 0,0-1 0 0 0,1 1-1 0 0,0-1 1 0 0,-1 0 0 0 0,1 0-1 0 0,0 0 1 0 0,-1 0-1 0 0,1 0 1 0 0,3 1 0 0 0,-3-2-98 0 0,-1 0 0 0 0,1 0-1 0 0,0 0 1 0 0,0 0 0 0 0,0 0 0 0 0,-1-1 0 0 0,1 1 0 0 0,0-1 0 0 0,0 1 0 0 0,-1-1 0 0 0,1 0 0 0 0,-1 1 0 0 0,1-1 0 0 0,0 0 0 0 0,-1 0-1 0 0,1 0 1 0 0,-1 0 0 0 0,2-2 0 0 0,3-3-792 0 0,0-1-1 0 0,0 1 1 0 0,0-1-1 0 0,-1 0 1 0 0,0-1-1 0 0,-1 1 0 0 0,8-16 1 0 0,-2-4-2976 0 0,1-3-3129 0 0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 18124 0 0,'-8'28'3865'0'0,"5"19"-3322"0"0,1-6-306 0 0,-13 51-161 0 0,-14 158-1367 0 0,29-214 996 0 0,1 0-1 0 0,1 0 1 0 0,10 45 0 0 0,-8-60 226 0 0,2-1 1 0 0,0 0 0 0 0,1 0 0 0 0,1 0 0 0 0,0 0 0 0 0,23 34 0 0 0,-26-47 200 0 0,1 0-1 0 0,0 0 0 0 0,1 0 0 0 0,-1-1 1 0 0,1-1-1 0 0,0 1 0 0 0,1-1 1 0 0,-1 0-1 0 0,1 0 0 0 0,0-1 0 0 0,0 0 1 0 0,1-1-1 0 0,-1 0 0 0 0,1 0 1 0 0,0-1-1 0 0,-1 0 0 0 0,17 2 1 0 0,-16-3 66 0 0,1 0 1 0 0,0-1-1 0 0,0-1 1 0 0,0 1 0 0 0,-1-1-1 0 0,1-1 1 0 0,0 0 0 0 0,-1 0-1 0 0,1-1 1 0 0,-1 0-1 0 0,0-1 1 0 0,0 0 0 0 0,0 0-1 0 0,-1-1 1 0 0,1 0 0 0 0,8-8-1 0 0,-4 1-76 0 0,0 0 0 0 0,-1-2 0 0 0,-1 1 0 0 0,0-1-1 0 0,-1-1 1 0 0,0 0 0 0 0,-1 0 0 0 0,-1-1 0 0 0,-1 0 0 0 0,0-1 0 0 0,-1 0-1 0 0,-1 0 1 0 0,0 0 0 0 0,-1 0 0 0 0,-1-1 0 0 0,1-31 0 0 0,-3 23-93 0 0,-1 1 0 0 0,-2-1 1 0 0,0 1-1 0 0,-2 0 0 0 0,0 0 1 0 0,-2 0-1 0 0,-1 0 0 0 0,-1 1 0 0 0,-1 0 1 0 0,-1 1-1 0 0,-16-28 0 0 0,19 40-44 0 0,-1 0-1 0 0,0 1 1 0 0,0-1 0 0 0,-1 2-1 0 0,-1-1 1 0 0,0 1-1 0 0,0 1 1 0 0,0 0-1 0 0,-1 0 1 0 0,0 1-1 0 0,-1 1 1 0 0,-18-9-1 0 0,14 9-208 0 0,0 0-1 0 0,-1 1 0 0 0,0 1 0 0 0,0 0 1 0 0,-1 1-1 0 0,1 1 0 0 0,0 1 0 0 0,-1 0 1 0 0,-18 2-1 0 0,27 0-401 0 0,0 1 1 0 0,1-1-1 0 0,-1 1 0 0 0,-13 6 1 0 0,-5 6-3161 0 0,24-12 2853 0 0,1 0 0 0 0,0 0 0 0 0,-1 0-1 0 0,1 0 1 0 0,0 0 0 0 0,0 1 0 0 0,-2 2 0 0 0,-1 5-5514 0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141 200 17444 0 0,'6'91'2539'0'0,"-12"122"-2316"0"0,-5-114-1445 0 0,-5 0 1 0 0,-33 109-1 0 0,47-200 1062 0 0,1-2 152 0 0,-15 48-227 0 0,14-50 293 0 0,1-1 0 0 0,0 0 0 0 0,-1 0 0 0 0,1 0 0 0 0,-1 0 0 0 0,0 0 1 0 0,0-1-1 0 0,0 1 0 0 0,0 0 0 0 0,-1-1 0 0 0,1 1 0 0 0,-1-1 0 0 0,-4 3 1 0 0,7-5-17 0 0,-1 0-1 0 0,1 0 1 0 0,0 1 0 0 0,-1-1 0 0 0,1 0 0 0 0,0 0 0 0 0,-1 0 0 0 0,1 0 0 0 0,0 0-1 0 0,-1-1 1 0 0,1 1 0 0 0,0 0 0 0 0,-1 0 0 0 0,1 0 0 0 0,0 0 0 0 0,-1 0 0 0 0,1 0-1 0 0,0-1 1 0 0,-1 1 0 0 0,1 0 0 0 0,0 0 0 0 0,0 0 0 0 0,-1-1 0 0 0,1 1 0 0 0,0 0 0 0 0,0 0-1 0 0,-1-1 1 0 0,1 1 0 0 0,0 0 0 0 0,0 0 0 0 0,0-1 0 0 0,-1 1 0 0 0,1 0 0 0 0,0-1-1 0 0,0 1 1 0 0,0 0 0 0 0,0-1 0 0 0,0 1 0 0 0,0 0 0 0 0,0-1 0 0 0,0 1 0 0 0,0 0 0 0 0,0-1-1 0 0,0 1 1 0 0,0 0 0 0 0,0-1 0 0 0,0 1 0 0 0,0 0 0 0 0,0-1 0 0 0,0-23 840 0 0,1 20-671 0 0,-5-210 418 0 0,5 82-554 0 0,-2 45-111 0 0,20-151-1 0 0,-18 231 82 0 0,7-29-22 0 0,-8 35-17 0 0,1-1 1 0 0,-1 1-1 0 0,1 0 1 0 0,-1-1-1 0 0,1 1 0 0 0,-1 0 1 0 0,1 0-1 0 0,0 0 1 0 0,0 0-1 0 0,0-1 1 0 0,0 1-1 0 0,0 0 0 0 0,0 1 1 0 0,0-1-1 0 0,0 0 1 0 0,0 0-1 0 0,0 0 1 0 0,0 0-1 0 0,0 1 1 0 0,1-1-1 0 0,-1 1 0 0 0,2-1 1 0 0,-2 1-6 0 0,1 0-1 0 0,-1 0 1 0 0,1 0 0 0 0,-1 1 0 0 0,1-1 0 0 0,-1 1-1 0 0,1-1 1 0 0,-1 1 0 0 0,1-1 0 0 0,-1 1 0 0 0,0 0-1 0 0,0 0 1 0 0,1 0 0 0 0,-1 0 0 0 0,0 0 0 0 0,0 0-1 0 0,1 1 1 0 0,21 23-61 0 0,-18-18 42 0 0,24 26-15 0 0,159 171-147 0 0,-163-181 161 0 0,1-2-1 0 0,1 0 0 0 0,0-2 1 0 0,2-1-1 0 0,0-1 1 0 0,40 16-1 0 0,-25-15 6 0 0,2-2 0 0 0,52 12 0 0 0,-83-24 127 0 0,-1-2 0 0 0,1 1 0 0 0,0-2 0 0 0,0 0 0 0 0,0-1 0 0 0,0-1-1 0 0,0 0 1 0 0,-1 0 0 0 0,1-2 0 0 0,0 0 0 0 0,17-6 0 0 0,-26 6-15 0 0,0 1-1 0 0,-1-1 1 0 0,1 0 0 0 0,0-1 0 0 0,-1 1 0 0 0,0-1 0 0 0,0 0 0 0 0,0-1 0 0 0,-1 1 0 0 0,1-1 0 0 0,6-10-1 0 0,-6 7 38 0 0,0 0 0 0 0,0-1 0 0 0,-2 0 0 0 0,1 1 0 0 0,-1-1 0 0 0,0-1 0 0 0,2-11 0 0 0,-1-11 163 0 0,-1 0 1 0 0,-2 0-1 0 0,-4-56 1 0 0,1 68-292 0 0,-13-158 140 0 0,-3 61-2469 0 0,12 68-1268 0 0,7 17-2729 0 0,2 17-160 0 0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115 240 20116 0 0,'1'25'821'0'0,"2"0"-1"0"0,8 38 1 0 0,3 25-810 0 0,-11-21-241 0 0,-4 1 0 0 0,-2-1 0 0 0,-3 0 0 0 0,-3 0 0 0 0,-19 69 0 0 0,-29 66-2471 0 0,53-190 2683 0 0,-1-1 0 0 0,-1 0 0 0 0,-6 11 0 0 0,-3 5 906 0 0,14-58 1439 0 0,8-73-1396 0 0,22-238-652 0 0,-11 197-345 0 0,11-82 137 0 0,-18 168-25 0 0,32-102 0 0 0,-39 151-11 0 0,0 1 0 0 0,0-1 0 0 0,1 0 0 0 0,0 1 0 0 0,1 0 0 0 0,0 0 0 0 0,0 1 0 0 0,1 0 0 0 0,15-15 0 0 0,-20 21-34 0 0,1-1 0 0 0,1 1-1 0 0,-1 0 1 0 0,0 0 0 0 0,0 0-1 0 0,1 0 1 0 0,-1 1 0 0 0,1-1 0 0 0,-1 1-1 0 0,1 0 1 0 0,0 0 0 0 0,0 0-1 0 0,-1 0 1 0 0,1 1 0 0 0,0 0 0 0 0,0-1-1 0 0,0 1 1 0 0,-1 1 0 0 0,1-1-1 0 0,0 1 1 0 0,0-1 0 0 0,0 1 0 0 0,-1 0-1 0 0,1 0 1 0 0,0 1 0 0 0,-1-1-1 0 0,1 1 1 0 0,-1 0 0 0 0,0 0 0 0 0,5 3-1 0 0,6 6-32 0 0,1 1 0 0 0,-2 0 0 0 0,1 1 0 0 0,-2 1 0 0 0,0 0 0 0 0,16 25 0 0 0,52 101-115 0 0,-60-102 72 0 0,107 226-170 0 0,36 65 89 0 0,-68-145-133 0 0,-47-57-3798 0 0,-45-112 2582 0 0,-3-10-1288 0 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1 285 19756 0 0,'64'4'3505'0'0,"-45"-1"-3413"0"0,0-2 1 0 0,29-1-1 0 0,17-8-47 0 0,0-2 0 0 0,-1-4-1 0 0,91-31 1 0 0,-105 26-1451 0 0,0-2 0 0 0,74-43 0 0 0,16-24-10345 0 0,-105 64 6123 0 0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3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14643 0 0,'29'95'6595'0'0,"7"32"-6068"0"0,47 254 183 0 0,-72-333-638 0 0,48 166-9 0 0,-51-192 135 0 0,1-1 0 0 0,1 0-1 0 0,0 0 1 0 0,2-1 0 0 0,0-1-1 0 0,2 0 1 0 0,22 26 0 0 0,-30-39-113 0 0,0 0 1 0 0,1 0-1 0 0,0-1 1 0 0,0 0 0 0 0,0 0-1 0 0,0 0 1 0 0,1-1-1 0 0,0 0 1 0 0,0-1-1 0 0,0 0 1 0 0,0 0-1 0 0,0 0 1 0 0,1-1-1 0 0,-1-1 1 0 0,1 1-1 0 0,-1-1 1 0 0,12-1 0 0 0,-9 0-122 0 0,0-1 1 0 0,0-1 0 0 0,0 0 0 0 0,-1-1 0 0 0,1 0 0 0 0,-1 0 0 0 0,0-1 0 0 0,0-1 0 0 0,0 1 0 0 0,-1-2 0 0 0,1 1 0 0 0,-1-1 0 0 0,13-12 0 0 0,-3 1-718 0 0,-1-1 0 0 0,-1 0-1 0 0,22-33 1 0 0,13-27-4725 0 0,-17 13-3822 0 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8-25T09:37:49.994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6">
        <inkml:traceFormat>
          <inkml:channel name="X" type="integer" max="19200" units="cm"/>
          <inkml:channel name="Y" type="integer" max="10800" units="cm"/>
          <inkml:channel name="T" type="integer" max="2.14748E9" units="dev"/>
        </inkml:traceFormat>
        <inkml:channelProperties>
          <inkml:channelProperty channel="X" name="resolution" value="554.91327" units="1/cm"/>
          <inkml:channelProperty channel="Y" name="resolution" value="552.14722" units="1/cm"/>
          <inkml:channelProperty channel="T" name="resolution" value="1" units="1/dev"/>
        </inkml:channelProperties>
      </inkml:inkSource>
      <inkml:timestamp xml:id="ts1" timeString="2025-08-25T09:38:42.034"/>
    </inkml:context>
  </inkml:definitions>
  <inkml:trace contextRef="#ctx0" brushRef="#br0">4408 1409 1503 0,'-2'-5'89'0,"2"2"-18"0,2 0 14 0,-1 0 35 0,-1-1 13 0,0 3-5 0,5-2-17 16,-3 0-26-16,-1 1-15 0,4 0-8 0,-2-1-5 0,0 0-3 0,5 0-2 0,0-2 3 0,1 2-1 0,1 0 0 0,4-2-1 0,-1-1-3 0,4 1-1 0,-1-3-5 0,1 4-5 0,0-3-1 0,2 3-1 0,-1 0-8 0,2-3-2 0,-1 2-13 0,-1 0-4 0,0 0-1 0,-2 2-4 0,3 2-1 0,-6-3 5 0,4 3-8 0,-1 1 3 15,-4-2-4-15,1 1-5 0,-5 1 5 0,1 0-9 0,-2 0-7 16,-3 1-9-16,1-1-27 0,-2 0-74 0,-1 2-106 0,3-1-127 16,-5 3-53-16,0-4 88 0,-5 3-631 0</inkml:trace>
  <inkml:trace contextRef="#ctx0" brushRef="#br0" timeOffset="155.72">4524 1622 1385 0,'8'0'59'0,"6"-5"24"0,4 2 39 0,1-4 37 0,1 1 19 0,5-2-10 0,1 2-25 16,0-5-37-16,8 5-20 0,-1-4-17 16,-3 2-5-16,3-1-11 0,-5 1-9 0,-3-1-10 0,2 1-14 15,-2 1-7-15,-2-1-3 0,-1 5-7 0,-4-5-1 0,0 4-7 0,-1 1-16 16,-1-2-35-16,0 3-90 0,-5-1-172 0,-2 1-37 0,-1-2-737 0</inkml:trace>
  <inkml:trace contextRef="#ctx0" brushRef="#br0" timeOffset="886.91">6696 1212 1592 0,'0'-11'109'0,"1"-2"-53"15,-1-1 11-15,3 0 27 0,-3 1 19 0,-3 1 17 0,3-1-8 0,-1-1-16 0,-3 1-14 0,0 0-18 0,1 2-5 0,-2-4 0 0,0 2-7 0,-1-1-3 0,-2 1-11 0,0 1-4 0,-3 2 0 0,2-4-3 0,-1 3 0 0,1 2-3 0,-1-4-7 0,-2 7-3 0,1-2-5 0,0 0-7 0,-2 2 9 0,3 2-8 0,-5 1-3 0,4 2-3 16,-5 2-13-16,2 2 1 0,-1-1-7 0,0 4 5 0,-3-1 3 15,6 3-4-15,-4 3 4 0,2 3-5 0,-4 2 3 0,4 3 2 0,-2 1 9 16,-1 2-2-16,0 0-1 0,-1 4-3 0,3-1-6 0,-1 3-1 0,3 4-1 16,-1-2-2-16,3 1 1 0,0 1 4 0,2-1-1 0,-2 2-1 0,6 2 4 15,-2 0-3-15,4-2-1 0,-1-2 3 0,4-2-5 0,1-2-1 16,5-2 4-16,2-5-1 0,2 1 6 0,1-4 3 0,5-3-5 0,1-1 4 16,2-2 3-16,3-6 5 0,-2 1 8 0,6-3 5 0,-3 0-1 15,-1-3 3-15,2-3-1 0,0-2-3 0,-2 2 2 0,1-3 3 0,1-2-5 16,-3 2 1-16,-4-4-4 0,0 2-1 0,-1 1-1 0,-3-1-5 0,2 0-2 0,-3-2 4 0,0 1-7 0,-1 1 5 31,-1 0-6-31,-4 2-5 0,-1-2 8 0,-1 0-9 0,0 0 3 0,-4 3-8 16,4-1-11-16,-4 0-11 0,2 1-31 0,-1-1-62 0,-1 0-97 15,0 4-165-15,0-4-135 0,0 2 87 0,0 0-656 0</inkml:trace>
  <inkml:trace contextRef="#ctx0" brushRef="#br0" timeOffset="1185.67">6896 1508 1584 0,'1'0'74'0,"7"0"2"0,-1-3 43 0,1 3 36 16,-4 0 18-16,-1 3-14 0,2-3-30 16,-5 0-25-16,5 2-20 0,-2 1-9 0,-1 2-6 0,-2-1-11 0,0 4-6 15,3 2-3-15,-2 2-8 0,3 2-5 0,-4 2 1 0,0 2-8 16,0-1-4-16,0 2-3 0,0 5-6 0,0-1-4 0,-2-1 1 0,2 3-6 0,0-1 2 0,-2 3-11 0,2 0 5 15,0 0-1-15,-1-1 2 16,1 0 6-16,0-3-10 0,1-4 0 0,1-2 2 0,0 1 2 0,-1-2-4 16,4-4 10-16,-2 2-6 0,0-4 1 0,-1-1 11 0,-1-1-7 0,1 0 16 15,-1-3 2-15,3-2-3 0,-3 0-4 0,1 0-8 0,-1 0-1 0,-1-1-5 16,3 1 1-16,-1 0 2 0,-2-3-5 0,2 2 3 0,-4-4-1 0,2 2-3 16,-2-3 5-16,2 0-12 0,-3 1-5 0,3-1-24 0,0-2-57 0,0 1-89 15,0-1-112-15,0-1-117 0,0-1-37 0,5 0 100 0,-3-4-627 16</inkml:trace>
  <inkml:trace contextRef="#ctx0" brushRef="#br0" timeOffset="1939.03">7440 1029 1420 0,'-2'-3'45'0,"1"0"13"0,-1-1 21 0,1 4 17 0,1-3 8 0,-4 3 3 0,4-1-9 0,0 1-8 0,-1-2-9 0,-1 2-10 16,1 2-8-16,1-2-6 0,-3 1-8 0,3 2-6 0,-2-1-4 0,2 1-3 0,0 2-1 0,0 0 0 0,-2 1 0 0,2 0 1 0,-1 4-2 0,-1-2-3 0,2 3 0 0,-3 1-3 0,2 2-2 0,-1 4-7 0,-3-1-4 0,4 7-7 0,1-2-1 15,-2 3 1-15,-1 0-6 0,0 0-4 0,1 1 4 0,2 1 1 0,0 1-4 0,2 0 7 0,1 1-4 0,0-1-5 16,0 0 6-16,5-1-3 0,0-2-3 0,1-6 6 0,4 2-5 0,0-7 7 16,4 0 7-16,2-1 0 0,5-4 15 0,-4-1 2 0,2-2 7 0,2-4 5 15,-2 0 3-15,3-4 8 16,2-3-13-16,0-3 0 0,6-4 0 0,0-1-12 0,-3-1 7 0,5-3-9 15,-9-1 2-15,1-1-1 0,-2-1-2 0,-2-1 0 0,-1-1-6 0,-2 0-3 16,-6 2 1-16,4 1-1 0,-6 0-2 0,1-3 0 0,-4 3-2 16,4-2 1-16,-2 1 1 0,-3 3 0 0,-5-4-4 0,3 2-1 0,-3-3-3 15,2 0-8-15,-3-2 3 0,-1 4-2 0,-2-2 0 0,1 3 4 0,-2 0-6 16,1 0 2-16,-3 2 0 0,4 1-2 0,-3 2-3 0,2 1-4 16,-4 4-8-16,0-2-5 0,2 4-10 0,0 1-30 0,-2 1-52 0,2 1-71 15,-3 2-100-15,4-3-135 0,-1 2-9 0,-2 3 90 0,4-1-634 0</inkml:trace>
  <inkml:trace contextRef="#ctx0" brushRef="#br0" timeOffset="2270.9">7768 1064 1772 0,'-2'-5'115'0,"-1"3"-30"0,2 2 30 16,1 0 29-16,0 0 6 0,-4 2-11 0,3-1-23 0,-2 3-25 0,3-4-15 16,0 3-13-16,-2 1-6 0,-1 0 1 0,-2 2-5 15,4 3-6-15,-1 1-2 0,2 2-10 0,-5 4-9 0,4 2-5 0,-1-1-5 0,-3 5-5 0,4 2 0 16,2-1-2-16,-1 6-2 0,-1-3 0 0,2 4-2 0,3 0 6 0,-3 3-2 16,1 1 2-16,-1 0-8 0,4-2 1 0,-2-1-2 0,-1 1-4 0,3-2 7 15,-4-2-1-15,1 2 3 0,2-1 0 0,0-1-3 0,-3-1 0 0,4-2 1 16,-2-1 2-16,0-1-1 0,2-5-1 0,-5 0 1 0,1 0 3 15,3-1 0-15,-1-3-6 0,-2-1 1 0,4 0-4 0,-3-4 6 0,-1-1 4 16,-1-2-4-16,2 1-10 0,1-3 1 0,-3 1-5 0,0-3 5 16,0-1 3-16,0 1-4 0,0-2-1 0,0 0-14 0,0 0-28 0,-3 0-56 15,1-2-72-15,2 2-94 0,0-1-98 0,0 1-51 0,0-2 81 0,0 0-637 16</inkml:trace>
  <inkml:trace contextRef="#ctx0" brushRef="#br0" timeOffset="2555.61">8239 1727 1589 0,'4'-4'118'0,"0"2"-13"0,-1-1 34 0,2 3 33 16,-2-3 18-16,-1 1-11 0,3 1-19 0,-5 1-23 0,0 0-18 0,0 0-15 16,0 1-18-16,0 1-14 0,-2 1-18 0,-1-2-11 15,3 4-11-15,0 0-3 0,-2 3 4 0,-4 0-10 0,4 3-4 0,-1 3-3 0,2-3-12 0,-2 5 7 16,1-2 1-16,-1 3-2 0,0 4-5 0,3-2-1 0,3 3-4 0,-3 0 0 15,0-2-8-15,-3 2 3 0,1 0-1 0,2 0 3 0,-2 4 14 0,1-6-2 16,1 2 2-16,1-3 2 0,1-1-13 0,3-1 2 0,-2 0-6 0,-1 1 4 16,5-6 2-16,-5 2 2 0,4-1 3 0,-1 0-1 0,-2-4-1 15,0-1 1-15,2-5-1 0,-3 3 4 0,-1-4-3 0,-1 0-2 0,3-1-4 16,1-1-2-16,-3 0-4 0,1-3-9 0,-2 1-45 0,-2-4-80 0,2 0-118 16,2-4-176-16,-2-1-77 0,-2 0-473 0,2-6 182 0</inkml:trace>
  <inkml:trace contextRef="#ctx0" brushRef="#br0" timeOffset="3102.66">9316 1212 1586 0,'-1'-7'113'0,"-2"6"-20"0,-2-5 14 0,5 4 25 0,0 0 4 0,0 2-11 0,-2 0-13 0,2 0-19 0,0 0-16 0,0 2-13 0,0 0-9 0,0 1 0 0,0 0 1 15,0 0-4-15,2 2 0 0,-2 1-15 0,0 2-6 0,3 1-6 0,-1 2-4 0,-1 2-2 0,1 4-4 0,2 1 4 0,-2 5-7 0,0-2-1 0,-1 3 3 0,4 2-5 0,0 1-2 0,-1 2 0 0,0-3 1 0,3 4 1 16,-2-4 0-16,0-4-6 0,-4 3 4 0,4-2 4 16,-3-4 0-16,-1 0 3 0,-1-1-2 0,0-3-3 0,0 1 3 0,-1-3 1 0,-1 1-4 0,1-5 0 15,1 1-2-15,-4-2 0 0,3 0 4 16,-1-4-2-16,-1 1-6 0,-2 0 1 0,2-2-4 0,-1-1 0 0,2-1-11 0,-1-1-21 0,0 0-55 0,0-3-83 0,-4 3-97 0,4-3-109 15,-3-2-29 1,3 4 86-16,-4-6-636 0</inkml:trace>
  <inkml:trace contextRef="#ctx0" brushRef="#br0" timeOffset="3336.96">9111 1574 1450 0,'2'-3'54'0,"-1"2"-5"0,6-3 18 15,-1 1 20-15,-1 2 16 0,4-4 11 0,-1 2-2 0,2-2-3 0,2 0-2 16,1 1-10-16,1-1 0 0,0-1-8 16,2 3-7-16,1-5-3 0,5 0-15 0,-1 1 0 0,-2 4-14 0,3-5-4 0,0 2-2 0,2 0-12 0,-1-1 2 15,-1 1-4-15,2 1-3 0,-3 2-2 0,-1 0-4 0,-1-2 0 16,0 2-9-16,-2-1 4 0,-1 0-4 0,-3 3-6 0,-1-2 2 0,-1 1-4 16,-3 0 0-16,0 1-4 0,-3-1 1 0,1 2-1 0,-3 0-1 15,4 2-8-15,-6-2-5 0,4 1-13 0,-4 3-29 0,1-1-63 0,-2-2-99 16,0 3-128-16,0 0-67 0,0-2 84 0,-2 1-647 0</inkml:trace>
  <inkml:trace contextRef="#ctx0" brushRef="#br0" timeOffset="3957.47">10931 1075 1550 0,'6'-8'127'0,"-3"-2"-12"0,5-1 8 0,0 2 24 0,-1 1 9 0,-4-5 1 0,3 1-13 0,-4-1-17 16,-2 0-12-16,0 2-12 0,0-4-3 0,0 4-6 0,-4-4-9 0,0 1-9 0,1 0-12 0,-4 0-12 0,2 1-6 0,-1-3-6 0,-3 4-2 0,1-1-3 0,0 2-7 0,-2-1-4 0,3 2-3 0,-3 2-4 0,1-1-2 0,-1 4 0 16,1-3-6-16,-4 2 0 0,4 3-1 0,1-2-1 0,-5 3-1 0,1 1-4 0,1 1-2 0,-2 0-2 0,0 1 4 15,2 6 0-15,-3-4-2 0,3 5 2 0,-2 1-6 0,1 5 2 16,-4-1-4-16,3 4 5 0,-1 2-5 0,0 3 4 0,1 4 0 0,1 0-13 15,-2 1 2-15,3 0-2 0,-4 1 9 16,4 4 16-16,2-2-5 0,-1 1 3 0,4 1-12 0,-2-1 4 16,4 1-4-16,0-2 4 0,1 1-2 0,3-4-3 0,2 0 3 0,-1-2-6 15,7-3 7-15,2 0-1 0,2-4 0 0,1 1 2 0,3-2-2 0,1-1 4 16,0-5-2-16,2-2 0 0,0-1 4 0,3-2-4 0,0-2 3 0,4-1 1 16,-3-5 2-16,4 1-3 0,-3-3 3 0,3-3 0 0,-7 0-1 0,4-1 1 15,-5 1-4-15,-4-5-6 0,1 1-7 0,-3 2-17 0,-2-5-30 16,1 4-47-16,-2-1-74 0,-2 3-108 0,0-1-120 0,-4-2-63 0,3 1 95 15,-6 3-632-15</inkml:trace>
  <inkml:trace contextRef="#ctx0" brushRef="#br0" timeOffset="4382.89">11114 1291 1539 0,'8'-7'87'0,"0"1"4"0,1-2 36 15,2 2 27-15,0-2 4 0,-5-2-4 0,6 3-20 0,-3 0-23 0,-1-2-12 0,1 1-11 0,-4 0-11 16,3 2-8-16,1-1-9 0,-1 1-7 16,0 0-10-16,0 1-3 0,-2 0-7 0,1 1-7 0,1 0-1 0,-1 1-6 15,0 2-3-15,-1 1 0 0,-1 0 0 0,0-3-3 0,-1 6-3 16,-1-3-3-16,2 3-3 0,-3 2-1 0,2-2 1 0,-2 3 3 0,0-1-3 0,1 1 3 16,-2 2-2-16,-1 3 4 0,2 0-1 0,-2 2-1 0,-2 2-2 15,1 0 2-15,-2 0 1 0,1 3-8 0,-1 1 5 0,-2 3 0 0,-3-2-1 16,0 2-2-16,4 2 7 0,-6-2-9 0,1 2 4 0,-4-5 3 0,2 3-14 15,-3-2 8-15,1 2-4 0,-1 0 1 0,3-4 4 0,-3-1-4 0,4 0 9 16,2-2-7-16,2-1 2 0,1-2 2 0,-1 1-4 0,5-4 3 16,-1-1 5-16,2-3-8 0,2 0 3 0,-1-2-3 0,4 0-2 0,1-1 8 15,0 1-1-15,2-2 8 0,2 3 4 0,2-8 3 0,1 1 2 0,1 2-2 16,2-6 0-16,-2 4-3 0,4-3 0 16,2 0-2-16,-3 1-2 0,1-3-4 0,-1 0-3 0,0 2 5 0,1 1-7 15,-4-3 5-15,3 5-3 0,-4-2-2 0,0 4 5 0,-4-4-7 16,4 3-2-16,-4 1-2 0,-1 1-5 0,-3 0 8 0,1 0-1 0,0 0-3 0,-3 0 1 0,1 0 2 0,0 0-4 0,-2 1 8 0,0 1-12 15,-1 0-1 1,2 1 3-16,0 0-11 0,-3-2-7 0,2 4-15 0,-2-5-37 0,0 0-44 16,0 2-61-16,0-2-80 0,0 0-96 0,0 0-63 0,-2 0 60 15,2-2 92-15,0-3-596 0</inkml:trace>
  <inkml:trace contextRef="#ctx0" brushRef="#br0" timeOffset="4919.83">12109 740 1563 0,'0'-6'122'0,"0"0"-21"0,0-2 15 0,0 0 15 0,0 3 1 0,0-1 0 0,0 3-13 0,0-2-10 0,0 0-7 0,0 2-7 0,-2 0-8 0,1 1-7 0,-1 1-7 16,2 2-13-16,-3-1-14 0,3 0-11 0,-2 4-10 0,2 0-3 0,0-2-1 0,-1 6-7 0,-1 0 1 0,1 1-5 0,-2 2-1 0,3 3 4 0,-4 1-3 0,3 2-1 0,-2 3 0 0,1-1 0 0,-1 2 0 0,1 2 0 15,-1 0-4-15,3-1-7 0,0 1-1 0,0 4-4 0,3-3 5 0,-1 1 11 16,1-1-6-16,3-1 10 0,-2 2-9 0,3-2-6 0,1 0 4 0,0 2 1 0,3-6 3 0,2-1-1 0,1-3 6 16,3-2-6-16,1-4 17 0,5-1 5 0,3 0 10 0,-1-5 5 0,5 1-9 15,-3-4 2-15,4-5 1 0,-3 0-3 0,-1-3 1 0,5-1-2 0,-4-2-5 16,1 1-6-1,-4-2 2-15,2-3-6 0,-2 1-4 0,0-3-7 0,-4 0 7 0,-1-1-3 0,-3 1 2 0,-4 1 7 0,3-1-9 0,-5 1-10 16,1 0-2-16,-2-1 0 16,-2 3 4-16,-3-7 4 0,1 2-5 0,-5 2 5 0,-1-2 2 0,2 3 2 15,-4 1 1-15,2 0-1 0,-1 0-12 0,-1 4 0 0,2-2-4 0,-3 2-7 16,2 3-5-16,-3 0-3 0,-2 3-16 0,1 1-20 0,-1 1-38 16,0-1-41-16,1 4-52 0,0-1-75 0,-1 2-118 0,3 3-93 0,0-1 72 15,-2 1-650-15</inkml:trace>
  <inkml:trace contextRef="#ctx0" brushRef="#br0" timeOffset="5237.56">12413 833 1667 0,'-3'-3'178'0,"0"2"-55"0,1-4 6 0,1 2 26 0,1 1 13 0,-3-3-9 0,-1 4-21 0,1-2-18 0,2 3-20 0,-2-3-13 15,1 1-10 1,-1 2-10-16,-2-2-5 0,3 2-11 0,1 2-7 0,-1 0-16 0,2 2-9 16,-4 1-10-16,4 1-6 0,0 2 6 0,-2 3-5 0,2 2 2 0,0 4-3 15,2 1-10-15,-2 2 3 0,4 5-1 0,-1 1 1 0,-1 0 15 0,4 3 4 16,-2-1-8-16,2 2-2 0,0 2 5 0,-1 1-10 0,3 0 1 16,-2 0 1-16,-3-3-7 0,5 1 3 0,-3-1 0 0,-2 2 2 0,6 1-2 15,-2-5-3-15,1 1 12 0,-2-2-5 0,-1-4-2 0,-1 1 9 0,1-7-9 0,-5 1 4 16,5-1-2-16,-4-3-1 0,1-1-4 0,-2-2 5 0,2 0 7 15,-2-3-9-15,3-2 2 0,-2-1-15 0,1-2-20 0,-1 0-45 0,-1-1-81 16,2-2-115-16,1 0-140 0,0-2-52 0,-1 0 99 0,3-4-622 0</inkml:trace>
  <inkml:trace contextRef="#ctx0" brushRef="#br0" timeOffset="5671.14">12859 1466 1529 0,'0'-5'110'16,"7"2"-16"-16,-4 1 22 0,3-3 45 0,-3 2 25 0,4-1 4 15,-3-1-21-15,1-2-26 0,-3 1-20 0,4 1-14 0,-4-4-14 0,4 1-12 16,-3-1-16-16,3 1-10 0,2-5-9 0,-1 5-7 0,0-1 1 0,0-1-6 0,1 2-9 16,-1-1-8-16,3 1-1 0,-1 3-1 0,-1-2-1 0,2 2 4 0,-2 0-8 15,1 3-1-15,-1-2-4 0,0 2 1 0,-2 1-3 0,-3 1-3 0,5 0 2 16,-3 1-6-16,0 1 4 0,1 2 2 0,-3 0-4 0,2 2 3 0,-2-3 1 15,-1 3 2-15,2 2 1 0,-2 2-3 0,-1-2 3 0,-1 1 5 0,-1 1-1 16,-1 5 0-16,-4-2-1 0,4 3-1 0,-5-1-1 0,-1 3-1 16,-2-1-3-16,-1 0 0 0,-1 1-2 0,1 2 3 15,-2 1-3-15,-1-1-2 0,-2 2 2 0,5 0-4 0,-5-1 2 0,4 3-2 0,-1-4 4 0,0 2-4 16,5-3 2-16,2-2-2 0,1-1 1 0,2-2 1 0,3-1 0 16,0-4-2-16,7 2 2 0,-1-1 0 0,3-2-2 0,1 0 7 0,1-2-3 15,3-3 2-15,2-1 6 0,3-1-3 0,1-1 7 16,2 0-3-16,0-1-1 0,5-4 1 0,-2 2-1 0,2-3-5 15,0 1 7-15,-2 2-10 0,0-5 4 0,1 1 5 0,-3 4-7 16,-1-3 11-16,2 3-9 0,-5-2 0 0,0 2 2 0,-3 3-6 0,-5-3 2 16,3 1-1-16,-3 2-1 0,-3 0 2 0,1 0-2 0,-2 0 0 15,-1 2 2-15,-1 1-4 0,-4-3 0 0,2 3 2 0,-1-3 0 0,-2 2 0 16,0 1-2-16,0 0 0 0,-2 3 0 0,2-4-4 0,-4 1 2 0,4 0-10 16,-2 2-9-16,0 0-33 0,1-4-73 0,1 1-145 0,-3 3-335 15,3-5-10-15,0-4-699 0</inkml:trace>
  <inkml:trace contextRef="#ctx0" brushRef="#br0" timeOffset="31956.68">3563 994 1439 0,'4'-9'101'0,"-2"-2"-13"0,-1 0-3 0,1 1-1 0,1 4-6 16,0 1-7-16,-1-3-6 0,-2 0-10 0,0 2-6 0,0-2 0 0,0 2-5 0,0 0 3 0,0-1 1 0,0 3-6 0,0-4 6 0,0 1-1 0,1 1-1 0,-1 1 4 0,0-4-1 0,-1 3-1 0,1-2 2 0,0 1-8 0,0 1-4 0,1-2-5 0,-1 2-5 16,0 0-3-16,-1 1-3 0,1-1 0 0,-2 2-7 0,1-2 3 0,-1 1-4 0,-1 1-6 15,1 2 4-15,1-3-3 0,-4 2 4 0,4-2-1 0,1 2-3 0,-4 2 0 0,3-4-6 16,-2 2 2-1,-2 3 0-15,2-3-3 0,1 1 1 0,2 2-3 0,-1-1 4 0,-1 2-2 16,0-1-1-16,-1 0 1 0,3 0-2 0,-1 0 2 0,-1 0-2 0,2 0 1 16,-1 0 1-16,1 0-4 0,0 0 2 0,0-1 4 0,0 1 1 0,-4 0-3 15,4 0 5-15,0 0 0 0,0 0 1 0,4-2 8 0,-4 4-2 0,-4-2 2 0,3-2-1 16,1 2 1-16,0-2 0 0,-2 2 1 0,1 0-2 0,-4 0-3 16,3-3-5-16,1 3 2 0,-4-1-4 0,3 1 1 0,-1 1 4 15,-3-1-3-15,0 3 2 0,1-3-5 0,0 2-6 0,1 0 2 0,-3-1-3 0,-1 1 4 16,4 2 3-16,-3 0-2 0,1 2-2 0,-2 0-6 0,0 2 5 15,2 2-1-15,-2 1 4 0,-1 0-1 0,1 3-4 0,-2 2 3 0,2 2 0 16,0 3 0-16,-1 1 0 0,1 0-9 0,-1 0 0 0,1 3 0 0,0-1 0 16,2 4 6-16,-2 1 17 0,5 4 4 0,-1-3-4 0,0 3 0 15,0 3-16-15,0 0 4 0,2 4-4 0,1-1-1 0,-4 4 1 0,3 6-5 16,-1-2 7-16,3 4 0 0,-3 1 0 0,3-2 2 0,0-1-2 16,0 3 0-16,0-3 0 0,3 3-2 0,-3-3 0 15,3 0 2-15,-1 1-7 0,-2-6-2 0,6-1 13 0,-4-4-4 0,4 1 3 16,0-4 11-16,-1 0-14 0,5-1 8 0,-3-4-3 0,1 1-3 15,0-2 1-15,-1-3-4 0,-3-1 4 0,3 0 3 0,-4-1 1 0,1 2 2 16,0-4 9-16,-3-1-6 0,2 2 7 0,-3-7-5 0,-3 1-1 0,2-1 10 0,1-4 1 16,-5 1 2-16,0-2 3 0,-3 3-3 0,4-6 2 15,-8 1-2-15,3-1-1 0,0-1-1 0,-4-2-1 0,-1 0-6 0,1-1 0 0,-3 2-6 16,-3-4 2-16,2 0-3 0,-5 0-4 0,3-1-3 0,-1-1-3 0,-4-2 2 16,0 1 2-16,1-2-4 0,2-3 2 0,2 2-4 0,0 2 0 0,0-6-2 15,-1 2-5-15,3 1 1 0,2-4-16 0,1-2-18 0,2 1-39 0,-1-5-50 0,5 1-49 16,2-4-48-16,3-4-45 0,1-1-52 0,4-5-76 0,4-6-759 15</inkml:trace>
  <inkml:trace contextRef="#ctx0" brushRef="#br0" timeOffset="32988.37">3026 1650 1357 0,'-7'0'129'0,"-1"3"-50"0,-2 0-3 0,4 2 9 0,0 0-1 0,1-2-7 0,-1 2-11 15,2-4-8-15,0 4 1 0,2-2 0 0,-1 2-1 0,-2 0-2 0,5-2-1 0,-1 2-5 0,2-2 3 0,-1 3-1 0,0-3-6 0,2 2 5 0,1-4-9 0,-2 1-1 0,1 1 1 0,0 0-5 0,4-3 1 16,0 2 1-16,-1-1-2 0,4-1 3 0,-1-1-3 0,5-1 0 0,-2 2-1 0,5-6-2 0,-2 3 0 0,6-5-4 0,-1 0-6 0,3 0 4 16,4 0-4-16,-1 0-3 0,2-1 6 0,0 0-11 0,4-1-2 0,-3 2 0 15,4 0-5-15,-2 0 4 0,0 4-5 0,1-4 0 0,-1 0 1 16,-1 2-2-16,-1-1 7 0,-1 3 2 0,-3-1-3 0,1 2-2 0,-5-2-2 16,2 2 2-16,-4 0 1 0,-4-1-6 0,2 3-1 0,-7-1 1 0,4 2-4 15,-8 0 10-15,2 2-2 0,-5-1-1 0,3 3 0 0,-4-4 2 0,-1 0 2 16,-1 3 0-16,-4-2 5 0,2 4-1 0,-3-2-6 0,1-1-2 15,-2 1-5-15,1 2 0 0,-2-1-6 0,4 0 0 0,-4 0-6 16,1-4-8-16,-1 3-10 0,4-1-38 0,-1 3-74 0,0-8-113 0,2 3-155 0,6-4-127 16,-3 1-705-16</inkml:trace>
  <inkml:trace contextRef="#ctx1" brushRef="#br0">15155 6653 0,'0'0'0,"0"0"0,0 0 0</inkml:trace>
  <inkml:trace contextRef="#ctx0" brushRef="#br0" timeOffset="52639.8">16297 636 1718 0,'-3'-9'165'0,"0"3"-102"0,-1-2-5 0,0 5 15 0,4-4 27 0,-2 6 17 0,2-4 10 0,-1 0-6 0,1 2-11 0,-2-2-9 0,0 2-8 0,2 0-11 0,-3 1-12 0,3 1-8 0,0 1-10 0,0 0-3 0,0-3-10 0,0 3-11 15,0 0-5-15,0 0-12 0,0 3-2 0,0-2-2 0,3 3 0 0,-3 0 6 16,2-1-3-16,0 4 1 0,-1 1-4 0,-1 0 1 0,6 4-3 0,-2 2 2 16,0 1-1-16,-1 5 1 0,4-1 0 0,1 6 0 15,-4 0 2-15,4 2 2 0,0 8-1 0,0 0-7 0,-2-1-6 16,2 6-3-16,-3-1 15 0,1 0 4 0,-3 4 3 0,4 0 3 0,-4-1-16 0,2 2-1 0,-2-1 9 0,0-1-11 0,0-2 2 0,0-1 0 31,4 1-8-31,-3-4 8 0,3-1-2 0,0-5-2 0,1-2 12 0,-1-1-1 16,-1-4 2-16,-1-2 2 0,3-2-8 0,-2-2 5 0,-3-1-5 0,3-2 5 15,-3-3-1-15,1 0-3 0,0-3 5 0,-4-2 0 0,5 1-5 0,-3-3 7 16,-1 1-2-16,-1-5-4 0,0 2 5 0,0-1-7 0,0 1-1 0,0-4 6 16,0 1-9-16,0-1 5 0,0-1-2 0,0-2-21 0,-1 1-26 15,1-4-60-15,-2 1-74 0,4-4-101 0,-2 0-117 0,1 0-87 16,1-1 70-16,-1-3-643 0</inkml:trace>
  <inkml:trace contextRef="#ctx0" brushRef="#br0" timeOffset="53040.9">16868 1164 1872 0,'0'-7'150'0,"3"0"-43"0,-3-4 17 0,1 2 18 16,-1 4 10-16,0-4-1 0,-4-2-23 0,2 4-21 0,1-5-18 0,-3 4-15 16,0-3-9-16,-1 1-10 0,-1 2-11 15,-1 1-1-15,3 2-23 0,-3-3-6 0,1 0-7 0,-2 3-1 16,0 1 16-16,2-1-6 0,-2 2 0 0,0 1-5 0,0-1-7 0,-1 1 1 15,1 4 1-15,-2-2-1 0,1 3-3 0,0 0-2 0,1 4 0 0,0-3-5 16,1 1 10-16,0 3 1 0,-1 0-3 0,5 1 5 0,-4 2-14 16,6-1 3-16,-3 1-3 0,1-2 2 0,2 4-1 0,1-2 1 0,0 3 2 15,1-3-3-15,4 3 3 0,-2-1-2 0,4 1 1 0,-1 0 1 16,2-1 0-16,1 1 0 0,1-1 1 0,1 2 1 0,0 3-4 0,1-4 4 16,1 2-4-16,0 1 2 0,-1 0 1 0,-1 1 1 0,3 1 3 0,-3 0 3 15,-1 1 3-15,4 1-9 0,-4-2 3 0,-3-2-8 0,-3-3 1 0,-1 2 8 0,-3-5-2 0,-3 1 1 16,3 3 7-16,-5-4-5 0,-1 1 4 0,-2-2 0 0,-2-1 4 0,1 2 6 15,-5-1 1-15,2-2 10 0,-3-1-10 0,1 1 2 0,-7-1 1 16,4-3-4-16,-1 3-6 0,-1-4 2 0,2 0 2 0,0 0 0 0,-2-1-2 16,1-1-4-16,0-1-1 0,0 0-2 0,2 0 1 0,1 0 3 0,2-3-10 15,4 2 11-15,-4-1-15 0,8-3-2 0,-1 2 4 0,0-5-15 0,2 2-6 16,3-4-28-16,-2 3-73 0,7-1-100 0,-2-3-160 0,3 0-163 16,1-4 47-16,2 0-661 15</inkml:trace>
  <inkml:trace contextRef="#ctx0" brushRef="#br0" timeOffset="53789.99">18411 1012 1362 0,'8'-5'22'0,"2"0"9"0,-1 0 16 0,4 2 28 0,-4-3 31 0,-1 0 25 0,-3 1 17 0,3-1 5 15,-4-1-4-15,1 3-13 0,0-6-15 0,-2 2-17 0,-3 0-12 0,2 2-16 0,1 1-5 0,-3-3-7 0,0 0-2 0,-3 1-4 0,1 0 6 0,2 3-8 0,-1-4-6 0,-1-2 4 0,0 2-14 0,-1-1 5 0,3 1-3 0,-1 0-6 16,-3 0-1-16,1-1-2 0,2 1 0 0,1 0 2 0,-3 0-3 0,-2 0-2 16,3 4-6-16,-1-6 6 0,-2 5-5 0,2-1-4 0,-1 0 2 0,0-1-10 15,-2 1 4-15,3 1 2 0,-2-1-1 0,2 1-5 0,-3 1 4 0,1-1-7 16,0 2 0-16,1-2 1 0,-1 2-1 0,2 0-2 0,-2 0 0 0,2 3-10 15,-2-2 2-15,3 2 2 0,-1 0-4 0,-1 2 2 0,0 1-8 16,0-3 0-16,-1 3 4 0,0 3 0 0,1 2 1 0,-1 3 3 0,-3 2-6 16,3 1 4-16,-3 2 2 0,0 4-4 0,2 4 8 0,-2 1-8 0,7 2-12 0,-1 1 3 15,0 4-4-15,2-2-1 0,2 4 18 16,1 3-2-16,-1 2 1 0,3 4-7 0,1-4 4 0,0 4 2 0,5-1-4 16,2 1 12-16,-2 2-2 0,3 1 2 0,-3 1-1 0,3-2-3 0,-1-3-5 0,3-4 3 0,3 3 0 15,-4-3-2-15,1-2 2 0,1 0-4 0,1-1 0 0,1-2 2 0,0-1 0 16,-4-1 2-16,3-1-9 0,-1-1-5 0,-3-4 7 0,0 0 3 0,-6-6 4 15,2-2 7-15,-4 1-3 0,-4-3-2 16,-2 0 4-16,-2-1 0 0,-4 0-1 0,3-1-3 0,-5-2 2 0,-2 1 2 0,-4-2 1 0,1-1 3 0,-2 1 0 16,-3-1-3-16,-1-1-5 0,-3 0 2 0,2-2-6 0,-4-3-4 15,2 0-1-15,-1 1-7 0,-1-4-14 0,2 0-20 0,-2 0-31 0,0-4-44 16,6 1-43-16,-3-3-52 0,2-2-73 0,2-1-85 0,1-6-64 0,0 0 82 16,5-3-636-16</inkml:trace>
  <inkml:trace contextRef="#ctx0" brushRef="#br0" timeOffset="53972.87">18244 1477 1982 0,'2'-2'98'0,"4"0"-61"0,-3-1 10 16,5 2 28-16,0 1 26 0,2 0 25 0,-1-2 4 0,2 1-17 16,2 1-24-16,1-5-15 0,3 2-21 0,2-2-8 0,2 0-10 0,4-3-11 15,2 2-4-15,-1-2-16 0,6 0-2 0,-2 2-4 0,0-2-2 0,0-1-9 16,-3 1-13-16,3 0-36 0,-2-2-65 0,-1 1-139 0,0 1-127 15,-1-1 16-15,1-2-689 0</inkml:trace>
  <inkml:trace contextRef="#ctx0" brushRef="#br0" timeOffset="54722.76">20045 1284 1559 0,'0'-6'166'0,"0"1"-37"0,3-4-29 0,0 1 8 0,-1-2 10 0,3 3 18 0,-4-3 5 0,1-1-11 16,-1 2-18-16,-1-1-22 0,0 1-12 0,-1-1-12 0,1 2-10 0,-2-1-8 0,-1-1-6 0,0 1 0 0,0 1-6 0,-2 0 1 0,2 0-7 0,-3 0-5 0,4 4-3 0,-6-3-3 0,5 4 3 0,-5 0-6 0,2 3-3 0,-4 0-6 0,6 0-3 0,-4 3-1 15,0 0 1-15,-2 5-6 0,-2 0 2 0,2 2-5 0,-2 2 3 0,-3 2-4 16,-2 2 5-16,1 2 2 0,2-1-6 0,0 0 7 0,1 1-4 0,1 0-2 0,2 3 6 0,-1 1-4 0,2 3-3 15,-1-1 3-15,2 1-5 0,0 2 5 0,2-2 2 0,1-1 0 16,1-1-2-16,2-2 1 0,1-1-7 0,1 1 5 0,3-2-1 0,1-3-5 16,1-2 4-16,5-5 5 0,2 2 3 0,1-6 5 0,-2 0 4 15,5-5 1-15,1 0 8 0,0-5 5 0,1 0 1 0,1-3 4 0,1-1 2 16,-1-4-3-16,-2 2-5 0,-1-3-6 0,-2 0-4 0,1 0 2 0,-3-2-2 16,2 2-2-16,-4-4 2 0,-1 3-10 0,-1-3 1 0,0 3-2 0,0-3-4 15,-5 2 11 1,3-1-1-16,-2 3-3 0,0-3 3 0,-1 1-9 0,-3 2-2 0,0-1 6 0,0 3 1 15,2-1-6-15,-2 4 9 0,0-2-7 0,3 4 0 0,-3 0 2 16,-3 0-4-16,3 6-2 0,0-1-4 0,3 2 8 0,-1 2-11 0,-2 1-1 0,0 2 3 16,0 2-8-16,0 0 5 0,0 4 1 0,1 0-1 0,1 5-3 15,1-2 11-15,0 6-3 0,-1 2 7 0,3 0 0 0,-4 4-2 0,2 0 0 16,0-3-6-16,2 0 4 0,-3 1-2 0,6-4 1 0,-4-1-3 16,4-1 10-16,2-3-6 0,1-2 4 0,0-2 3 0,-3 0-5 0,4-5 2 15,-2-1-2-15,1 0 0 0,-2-4 0 0,-1-1 2 0,2 0-2 0,-4-1-4 16,-1-2-7-16,2-1-19 0,1 1-31 0,-1-5-54 0,-3 2-59 0,4-2-72 15,-1 0-80-15,-4-1-62 0,3-2-8 0,-1 1 90 0,-2 1-611 0</inkml:trace>
  <inkml:trace contextRef="#ctx0" brushRef="#br0" timeOffset="55041.95">20376 1380 1463 0,'3'4'41'0,"2"0"-17"0,1 4 22 0,1 2 46 0,-3-1 47 0,3 1 40 0,-4-1 17 15,3 1-16-15,-4 2-12 0,2-2-24 0,0 1-17 0,-3 0-13 0,4-2-19 0,-4 4-10 0,1-4-8 0,-2 1-7 0,2-1-11 0,1-1-1 0,-3 0-7 0,0-2-3 0,-3-4 1 0,3 1-2 0,0-3 1 16,0-2-1-16,3 1 1 0,-3-1-6 0,-3-4-6 0,3 0-3 0,0-4-8 0,3-1-4 0,0-2-7 0,-2-1-6 0,6-1 1 0,-4-1-9 0,3 0 6 16,2 2-2-16,-2-4-8 0,-1 1 0 0,3 0 0 0,-2-1 8 0,1-2-2 15,-3 3 4-15,4 1-2 0,-1 2-14 0,-3-1 10 0,4 3-8 16,-1 1 1-16,0-2 1 0,1 5-6 0,0 0 2 0,-2 4 1 0,2 4-1 15,-1 0 0-15,1 3 1 0,-2 3-1 0,0 2-1 0,2 3 5 0,5 3-2 0,-4 0 2 0,2 7 1 16,-1-1-5-16,-1 6 8 0,1 0 0 0,2 1 0 0,-1 0 0 0,-1 0 1 16,-1 0-1-16,1-2 0 0,-3 0 0 0,1 0 0 0,-3-1 2 0,0-4 0 15,-4 1 0-15,3-1-2 0,-4-1 2 0,0-3-4 0,-4-2-2 0,4-4-7 16,4 1-14-16,-3-8-31 0,2-1-56 0,-1-2-79 0,1-5-123 16,2-3-160-16,-1-1-30 15,0-6-699-15</inkml:trace>
  <inkml:trace contextRef="#ctx0" brushRef="#br0" timeOffset="55689.36">21779 1377 1610 0,'-3'-3'113'0,"3"3"-77"0,-3-1-6 0,3 1 30 16,0 1 44-16,0-1 43 0,-1 0 21 0,1 3-15 0,0-6-30 0,0 3-27 16,0 3-22-16,0-6-13 0,0 3-15 0,0 0-8 31,1 0-6-31,2 0 3 0,2-1 3 0,-2 1 10 0,2-2 5 0,4 0 4 0,-1-4-4 0,2 3-2 0,2-5-10 15,1 0-7-15,1 0-1 0,0-1-8 0,2 1-2 0,1-1-4 0,-1-3-3 16,0 5-1-16,-3-3-2 0,-6-2-1 0,3 0 1 0,-4 3 0 0,1 0 0 16,-4-4-2-16,-2 2-5 0,-1 1 1 0,2 1-7 15,-4 0 4-15,2 1 1 0,-3 1-3 0,-3 3 8 0,1 0-9 0,-1 0 5 0,-1 1-4 0,0 1 2 16,-3 2 1-16,1-2-10 0,-4 6 1 0,0-1-2 0,2-2-3 16,-3 6 3-16,3 2 1 0,-5 4-4 0,2 2 1 0,-3 4 5 0,0 0-3 15,-1 3 2-15,1 0 4 0,1 7-2 0,2-2 2 0,1 1-3 0,-1 0 1 16,5-1-4-16,-1 3 1 0,1-3 3 0,2-2-4 0,3-1 3 0,1-1 3 15,1-2-4-15,4-1 2 0,-2-1 0 0,7-1-1 0,0-3 1 0,4-3-5 16,1-1 8-16,3-4-1 0,2 1 2 0,2-1 6 0,6-7 1 16,0-2 4-16,5-4 5 0,2-1 1 0,2-2-3 0,0-2-1 15,0-3 0-15,-1-2 0 0,-3-5 2 0,2 1 2 0,-4-1-4 0,-3-2-8 0,1 1 8 16,-4-2-5-16,0 0-5 0,-2-1 7 0,-2 0-3 0,-4 1 1 16,-1-1 5-16,-1 0 0 0,-2 1-5 15,-3 2 5-15,-2 3-2 0,0 0-3 0,-2 4 2 0,-3 4-9 0,2-4 11 16,1 4-6-16,-3 3-3 0,0 2 7 0,-3 1-10 0,3 5 4 0,-2-3-2 15,2 3-4-15,0 3-6 0,0 1 0 0,0 2 0 0,0 2 2 16,-1 1 0-16,1 4 1 0,0 3-3 0,0-1 2 0,0 6 4 0,0 1-2 16,1 0 0-16,-1 3-2 0,5 0 0 0,-2 2 1 0,-1-3 1 0,4 1 2 15,-3-3-2-15,5 0 2 0,0-3 0 0,-2-1-2 0,2-3 0 16,1-5 2-16,1-2 2 0,-1-4-2 0,1 1 2 0,-1-3-2 0,-1-2-4 16,0-2-4-16,1-3-11 0,-2-3-15 0,1 2-29 0,-4-8-33 0,4 0-29 15,0 0-49-15,-3-4-57 0,-2-4-76 0,-3 2-74 0,0 1-40 16,-6-6 93-16,3-1-622 0</inkml:trace>
  <inkml:trace contextRef="#ctx0" brushRef="#br0" timeOffset="55841.17">22159 923 1529 0,'0'0'51'0,"4"3"-68"0,-1 4-7 15,5 2 8-15,0-1 5 0,-2-2 3 0,2 1 1 0,0 1-1 0,-4-1 4 0,4 1-8 0,2 2-9 0,-1-1-25 0,5-1-8 0,-3 3-710 0</inkml:trace>
  <inkml:trace contextRef="#ctx0" brushRef="#br0" timeOffset="56267.67">22880 1380 2043 0,'8'-7'162'0,"1"-4"-52"0,6-2 27 0,-3 0 35 0,-2 2 21 0,-2-3 10 15,-2 1-32-15,-3-2-39 0,-3-1-27 0,-2 2-28 0,1 0-15 0,-5-1-15 16,2 3-14-16,-2-1-4 0,-2 2-5 0,0 3-12 0,-1-1 1 0,-1 2-3 15,1 3-6-15,-4-3-1 0,1 6-1 0,-1-1-4 0,-1 2 1 0,-2 3 1 0,4 1-8 0,-3 2 2 16,3 3 0-16,-2 4 1 0,1-2 1 0,-1 5 0 0,3-4 0 0,-2 6-1 16,4-1 6-16,-1 2-8 0,1-2 1 0,1 5 0 0,5-1-3 0,-4 1 3 15,6-3 4-15,1-2-1 0,0-1-1 0,1-2-2 0,6-1 2 16,1-4 3-16,1-1-3 0,2-2 2 0,0-1 4 0,5 1-2 16,-4-6 5-16,3 0-1 15,-1 0 4-15,2-4 5 0,-4 1-4 0,4-5 9 0,-3 1-3 0,1 0-2 16,-3-3 2-16,1 2-1 0,0-1-7 0,-1 1-1 0,-2 3-2 15,2-3-2-15,-1 2-2 0,-3 3 0 0,0 3 0 0,1 0-2 0,-1 0 4 0,0 1-4 16,1 2 4-16,-4 2-2 0,4 0-2 0,-1 1-2 0,-1 4-2 0,-1-1 5 16,4 4-3-16,-1 4 4 0,-2 0-2 0,2 4-2 0,-3 3-2 15,6-4 6-15,-5 5-2 0,2 1 0 0,-2 0 2 0,1 3 0 0,-3 1-1 16,4-2 2-16,-6 2 1 0,3 2-4 0,-2 1 4 0,-3-2-15 16,0 2 0-16,0 0-3 0,-3 1 3 0,-2-6 17 0,-3 2-2 0,2-2 0 15,-7-1-2-15,2 0-2 0,-5-2 0 0,1-3 9 0,0 0-3 0,-5-8 4 16,2 1 0-16,0-6-1 0,-3-3 7 0,-3 2 3 0,4-6-2 15,-2-1 4-15,1-2-1 0,-2-1-1 0,2-2 2 0,-1-1-5 0,3-3 2 16,-1-5-9-16,2 1-5 0,1-3 2 0,1 0-4 0,0-3-4 0,4-1-5 0,-1-1-21 0,4-2-26 0,1 0-32 16,3-2-42-16,0-1-43 15,5 0-60-15,0 1-79 0,4-1-87 0,0-2-67 0,4-1 94 16,2-1-616-16</inkml:trace>
  <inkml:trace contextRef="#ctx0" brushRef="#br0" timeOffset="57124.07">23290 1396 1589 0,'8'0'110'16,"0"2"-36"-16,3-1 21 0,1 4 31 0,-2-5 34 0,3 0 10 0,-4 2-11 0,0-4-34 0,4-1-22 0,-2 3-16 0,0-5-13 0,2 4-4 0,-1-3-11 0,3 0 1 0,-3-1 1 0,6 0 2 0,-3-3-4 0,0-1-9 0,-3-2-7 15,-2 0-10-15,-1-2-10 0,2 4 3 0,-1-4-4 0,-6 2-4 0,4 0 4 0,-6-1-9 0,1 0 8 0,-3 1-1 0,0 0-3 0,-3 0-4 0,0 0-2 0,-4 2 0 0,3 1-3 0,-4 2 3 0,0-2-11 0,-2 3 6 0,-2 0-3 0,2 1-4 16,-4 4 2-16,1-4-6 0,-4 8 1 0,4-4 2 0,-2 4-5 16,-3 3 1-16,1-1 0 0,-3 7-3 0,-1 1 7 0,4 3 0 15,-1 0 0-15,1 2-5 0,4 2 3 0,-1 1-3 0,2 5 3 0,-3-5 8 16,7 3-14-16,1 0 12 0,3-1-4 16,1 1-1-16,0-4 5 0,6 2-4 0,0-4-2 0,4 0 0 15,2 0 1-15,4-5-1 0,1 2-4 0,3-7 8 0,4 2 2 0,3-3-4 16,4-1 6-16,-1-4-2 0,3 0 2 0,0-5 5 0,-4-1-3 0,4-5-3 15,0 0-3-15,-4-3 0 0,-1-1 0 0,-5-2 2 0,2-1 0 0,-1 0-2 16,-4 1 0-16,-1-4-2 0,-3 1-5 0,1-4-3 0,-3 2-6 16,1 0-12-16,-1-1-7 0,1-1-3 0,-3 1-2 0,-1-2 3 0,1 5 12 15,-2 1 11-15,-4 2 3 0,2 4 7 0,-4 2-3 0,1 2 2 0,-2 3 3 16,0 1-1-16,0 4-5 0,-2-1-6 0,-1 4-4 0,0-2 1 0,1 5 4 16,-1 2 4-16,-2 4 9 0,2-2-7 0,-3 6 7 0,3-2 0 15,-2 2 2-15,5 0 5 0,-3 1-1 0,1 0-1 0,-2 1-3 0,2-1 1 16,0 2 2-16,1 1 4 0,1-5 7 0,0-3 9 0,3-1 16 0,-1-5 6 0,2-2 8 0,-1-1 3 15,-1-4 1-15,1-1-1 0,-1-1-2 0,1-1-8 0,3-6-10 16,-3 0-12-16,5-1-5 0,0-2-5 0,0-2-7 0,1-3-1 0,1 2-6 16,-1-3 8-16,-1 0-7 0,2 1 5 0,-1 0-6 0,1-1-10 0,1 1 3 15,0-1-5-15,0-1 4 0,-2 4 4 16,1-3-3-16,-2 1 3 0,-1 5-4 0,1 1 2 0,0 3 4 0,-1-1-6 0,-3 1 0 0,4 6-1 16,-2-1-1-16,-1 4-7 15,3 1 3-15,-2 2 1 0,-2-1 1 0,2 3 9 0,-1 2-3 0,-1 5 2 16,1 1-2-16,0 5 0 0,1-3 2 0,0 1-1 0,-1 1 1 0,3 0 2 15,-2 3 2-15,-1-3-2 0,3 1 1 0,0 2-6 0,0-4 3 16,1 0 0-16,-3 0-2 0,4-6 6 0,-1-2-4 0,1-2 10 0,-1-4-3 16,1 0 7-16,4-4 1 0,-3-4-5 0,6 0 3 0,-1-4 1 0,1-2-7 15,1-2 7-15,-1-4-1 0,2-1-5 0,-2-2-2 0,-1-3-4 0,0 0-8 16,-3-4 8-16,2 0 0 0,-4-1-4 0,2-6-3 0,-4 4-14 16,1-4-10-16,-1 2-1 0,-2 1-6 0,-3 0 4 0,1-2 1 0,-2 1 3 15,-3-2 6-15,-1 1 7 0,-1 1 13 0,-3 1 3 0,4 4 8 16,-2 3-7-16,-2 2 4 0,2 2 1 0,-2 2-1 0,-3 3 11 0,3 4-4 0,-1 4 2 0,0 1 0 0,3 5 0 15,-4 0-2-15,6 0-5 0,-6 5-4 0,6 1-8 0,-4 2 6 0,2 5-2 16,-2 1 2-16,2 2 6 0,2 3-4 0,2 3 2 0,4 1-4 16,-2 6 0-16,5 2 0 0,1 2 0 0,1 4 0 0,4 0-2 0,-3 3 0 15,5 2 2-15,-2 3 5 0,-1 0 3 0,-2 1-2 0,4-2-6 0,0-1-2 16,-3-4 0-16,2 1 2 0,-1-1 4 0,1-1-1 0,-1 0-3 16,3 0 0-16,-4-4 4 0,1 2-10 0,-4-1 6 0,4 0-3 0,-7-4-5 15,2-1 8-15,-3-1-4 16,-2-4 6-16,-3-1 6 0,0-4-3 0,-2-3 9 0,-4 1-7 0,1-3 1 15,-1-2-1-15,-2 0-9 0,0-2 8 0,-1-2 0 0,-2-2-4 0,-2-3-2 16,2-1-14-16,-1-1-25 0,-1-2-43 0,2-2-49 0,-3-1-56 0,3-1-49 16,-2-3-61-16,-1-2-68 0,3-2-40 0,-2-3 84 0,4-2-629 0</inkml:trace>
  <inkml:trace contextRef="#ctx0" brushRef="#br0" timeOffset="57572.73">24394 1470 1202 0,'0'-8'950'0,"1"-1"-789"0,1 3-65 0,1-2-10 0,5 1-1 15,-2 4 12-15,1-3 12 0,-1 1 4 0,2-1-12 0,4-2-17 0,-1 0-21 0,1 2-17 0,3-2-22 0,3-1-6 0,1-1-13 0,-1-1-1 0,8-2 3 0,-3 1-5 0,-2-2 0 0,4 3-4 0,-1 0-3 0,-1-2-6 0,-1 4-2 0,4-3-11 16,-7 3-10-16,4 0-8 0,-2 1-7 0,-1 1-4 0,-1 1-2 0,-1 3-6 16,-6 0-13-16,4 3-8 0,-7 0-9 0,1 0-5 0,-1 0 4 0,-2 3 11 15,-4 0 12-15,3 2 16 0,-1 3 19 0,-4 0 12 0,3-1 7 16,-4 4 7-16,0 1 3 0,0 2 4 0,0 1 4 0,-2 4-2 0,0 2 5 15,1 1 1-15,-2 0 2 0,3-3 3 0,-2 1 3 0,0 3 1 0,1-1 5 16,1 3 4-16,0-5 2 0,0 1 6 0,3-1 10 0,-1-2 22 16,4-1 24-16,2 0 20 0,-2-4 20 0,4 1-2 0,-1-3-1 0,-1-3-11 15,0-2-16-15,-2-6-9 0,0 0-5 0,1-3 4 0,-3-2-9 0,4-1-8 16,-1-5-19-16,-1 2-9 0,-1-9-17 0,4 3-2 0,-1-4-7 0,0 1-11 0,0-4-1 16,1 0-6-16,-1 0-4 0,2-2 4 0,-1 1 2 0,1-1 0 0,-3 4 2 15,3-9-2-15,-2 6-2 0,1-4 8 0,1-2-8 0,-2 9 0 0,1 1-2 16,1 2-10-16,-3 1 12 0,1 5-2 0,2 1-2 0,-4 6 2 0,2 1-7 15,0 1-1-15,-3-1 4 0,2 6-2 0,0-1 5 0,-1 2-1 0,-1 4-4 16,1 2 4-16,0 2 0 0,1 1 2 0,1 3 6 0,-1 1-10 16,0 2 6-16,1 3-3 0,-4 2 1 0,4 4 7 0,0-4-5 0,-2-1 4 15,1 2-6 1,-3-1 2-16,6 0 0 0,-2-2 4 0,-2-3 0 0,2-3-2 0,1-4 2 0,-1-1-4 0,0-5 9 16,-1 1-5-16,0-4 0 0,0 0 0 0,-4-6-6 0,5 1 4 0,-2-1-17 0,2-3-45 0,-2-2-75 0,-1-3-105 0,4 0-146 31,-1-5-156-31,0 0 42 0,2-2-673 0</inkml:trace>
  <inkml:trace contextRef="#ctx0" brushRef="#br0" timeOffset="57733.42">25797 1399 2474 0,'5'5'134'0,"-2"-2"-30"0,3 4 55 0,1 0 37 0,-3-3 29 0,0 0-10 16,-1-2-35-16,-2-1-44 0,-1-1-37 0,0 0-18 0,2 0-21 0,-2-1-28 15,3-1-32-15,-1 2 0 0,-1-4 0 0,1 0 0 0,1 0 0 16,0-1 0-16,0-3 0 0,4-1 0 0,-3-2 0 0,1 0 0 0,3 0 0 15,0-4-86-15,0 3-90 0,1-4-113 0,2 0-199 0,5 4-161 0,0-6-756 16</inkml:trace>
  <inkml:trace contextRef="#ctx0" brushRef="#br0" timeOffset="58523.38">27070 1150 2603 0,'0'-12'160'0,"4"1"-79"15,0 0-7-15,-3-2-1 0,4 4 22 0,-4-1 13 0,1-1-3 16,-2 2-16-16,-3 1-25 0,-2 0-11 0,0 2-12 15,-1 1-7-15,-2-2-10 0,0 6-9 0,-1-2 0 0,-1 3-5 0,-1 3-1 0,-1 0-3 0,-1 3-4 16,-3 4 3-16,1 1-3 0,-3 3-2 0,-1 0 0 0,4 7-2 16,-3-4-1-16,1 2-3 0,6 5 4 0,-3-5 2 0,4 3 0 0,1 0 4 15,6 0-6-15,-4 1-2 0,7-1 4 0,-1 2-2 0,-1 1-2 0,4-1 4 16,-2 0-1-16,3-4-1 0,3-1 2 0,0 0-2 0,-1-2 4 0,5-1 0 16,1-2-2-16,0-1 3 0,1-4-1 0,4-2 4 0,1-1 5 0,2-4 8 0,2-2 10 15,-4-2 3-15,1-4 7 0,-1-4-1 0,-3-1-3 0,3-6 0 0,-2-1-4 16,-3-4-3-16,2-3 3 0,-4-2-11 0,-2-3-2 0,0-4-2 0,-5 1-12 15,2-2 8-15,-4 2-4 0,-1 0-2 0,-1 0 2 0,-3-2-4 0,1 2 0 16,0 0 2-16,-2 0-6 0,-1 3 0 0,3 3 2 0,-3-3-4 0,1 3-2 16,0 5 2-16,4-3 12 0,-3 6-10 0,1-3 0 0,2 3 0 15,1 0 0-15,0 3 0 0,0 2 0 0,4 0 0 16,1 4 0-16,1-4 0 0,2 3 0 0,2 2 0 0,1-5 0 0,3 4 0 0,-1 1 0 16,4 1 0-16,0 1 0 0,1 3 0 0,-1-1 0 0,2 3 0 0,1 2-4 15,-1 4 2-15,0 0-8 0,0 4 10 16,0 2-2-16,2 5-4 0,-1 0 4 0,2 5-4 0,0 4 2 15,2 4 0-15,-4 4 0 0,4 2-6 0,-3 3 6 0,-4 2-6 0,5-1 2 16,-3 4 2-16,-2 3-2 0,-1 0 4 0,-3 1 2 0,2 1 0 0,0 2-2 16,-4 5 2-16,-2-1-2 0,1 2 2 0,-6 2-2 0,1-5 0 0,1 3 2 15,-3 1-4-15,-3 0 5 0,5 0-3 0,-3 0-2 0,-1-4-10 0,4-4 6 16,0-4-2-16,4-8 10 0,1-4 14 0,6-7-8 0,-2-6 4 0,1-4-8 16,0-2 4-16,2-3 2 0,0-3 6 0,1-2 5 0,-3-5 1 15,0 0 12-15,-1-5 2 0,-2 1 2 0,0-4-34 0,-1-5 0 0,-4 2 0 16,3-1 0-16,-4-6 0 0,-3 1 0 0,2 0 0 0,-3-4 0 0,-4 2 0 15,1-1 0-15,-4 1 0 0,0-2 0 0,-1 1 0 0,-4 1 0 16,-2 1 0-16,2 0 0 0,-1 0 0 0,0 2 0 0,-1 2 0 0,-3 2 0 16,0 2 0-16,0 2 0 0,-2-1 0 0,3 4 0 0,0 2 0 0,-2 0 0 15,-1 6-212-15,1-3-164 0,2 5-279 0,-1 1-3 16,0 2-690-16</inkml:trace>
  <inkml:trace contextRef="#ctx0" brushRef="#br0" timeOffset="59208.11">29170 1002 2620 0,'2'-5'68'0,"-1"5"-53"0,1 0-4 0,4 2 15 0,-4 1 35 0,2 0 31 0,-1 4 16 16,-1-4-1-16,1 3-15 0,-3 2-20 0,2 1-10 0,-1 1-17 0,-1 2-11 0,2 3-10 0,-2 2 2 0,0 2-4 0,2 3 2 0,1 0 2 0,-2 0-9 0,2 2-2 0,-3-1-4 0,5 3-2 16,-2-1 3-16,4 2-5 0,-4 1-1 0,5 2-1 0,-2 0-3 0,0-2 6 0,1 1-6 0,0-3-4 0,-2-2 2 0,0 1 5 0,3 1-7 0,-3-3 8 15,-2-2-10-15,-2 1 1 0,2-3 3 0,-1-2-2 0,0-1 7 0,-2-2-5 16,0-1 0-16,0-5 0 0,0-2 2 0,-2 0-4 0,2-4 0 0,-2 1 2 16,-1-3-11-16,3 0-19 0,-1-3-35 0,1 0-35 0,-2 1-34 15,-3-6-30-15,4 0-37 0,-1-1-51 0,-1-1-57 0,-2 1-44 0,4-4 36 0,-6 1 84 0,4-3 86 0,-1 3-597 16</inkml:trace>
  <inkml:trace contextRef="#ctx0" brushRef="#br0" timeOffset="59540.03">29209 1431 1307 0,'0'-5'24'16,"5"2"8"-16,-2 1 10 0,-1-2 14 0,4 2 21 0,-1 1 19 0,0-1 17 31,3 2 13-31,1-5 5 0,-1 4 0 0,1-1-10 0,1-1-11 0,-1 0-18 0,5 1-11 0,-3-3-8 16,5 2-2-16,0 2-1 0,3-7-1 0,0 3-2 0,0-3 1 0,3 2-3 0,-2-2-6 0,4 2-7 0,-3-2-8 15,2-2-4-15,1 1-4 16,-2-2-6-16,2 1-3 0,-4-4-2 0,1 3-7 0,-6-3 1 0,1 1-7 15,-2 1-1-15,-1-1 0 0,-4 4-7 0,4-5 3 0,-4 3-1 0,1 1-6 16,-2 1 5-16,-2-2-1 0,-1 0 1 0,0 1 6 0,-4 1 2 0,1 1 6 16,-2-2-3-16,-2 2 3 0,1 1-6 0,-4-1 0 0,3 3-8 15,-1-1 10-15,0-1 0 0,0 3-11 0,-4-3 13 0,7 4-14 0,-3 0 1 16,-1 0 7-16,0 1-3 0,-2-1-4 0,5 3 7 0,-1-1-3 0,-3 2-3 16,5-1 7-16,0 3-7 0,-1-3 1 0,-1 3-4 0,1 2 3 15,-3-3-3-15,4 1 0 0,-1 2 12 0,1 4-16 0,0-1 2 0,0 1 2 16,0 1-16-16,1 2 18 0,3 4-6 0,-1 0 2 0,-2 1 0 15,7 4-6-15,0 1 8 0,0 3-4 0,0 2 4 0,1 0 8 16,1 3-10-16,-1 1 4 0,1 2-6 0,-1 2 2 0,-1-7 2 0,0 1-4 16,0-1-8-16,0-3 10 0,-1-1 0 0,1 0 0 0,0-7 10 0,-1 0-10 0,0 1 2 0,-2-6-2 0,-2 2 0 0,2-4-6 15,-2-2 2 1,-1 0-2-16,-2-4-7 0,0 1-19 0,0-3-47 0,-3-1-48 0,-2-2-77 0,3-1-114 0,-1-1-133 0,-3 0-29 0,0-3 48 16,-4 1-523-16</inkml:trace>
  <inkml:trace contextRef="#ctx0" brushRef="#br0" timeOffset="59943.44">29083 685 1977 0,'-4'-5'242'15,"2"4"-202"-15,-1-4-11 0,3 4 40 0,1 1 55 0,-1-2 44 0,0 2 25 0,0-3-15 0,0 1-35 0,2 1-23 0,-2-2-17 0,0-1-19 0,2 0-13 0,1-1-17 0,0 0-5 0,0-1-10 0,3-2-4 0,1-1-1 0,-3-2-7 0,4-2 0 0,2 0-2 0,1 1-8 0,-2-1-5 0,1-1 0 0,-1 0 1 16,2-2-5-16,0 0 6 0,2 2-6 0,-1-3-7 0,1 2 7 0,0 0-4 16,-1 0-2-16,-1 3-2 0,0 1 0 15,0 0 0-15,0 1 0 0,-1 2 4 0,-1 2-6 0,-1 1 4 0,0 2-2 16,-3 0 0-16,3 2 2 0,-4-3-2 0,1 6 2 0,1 0 2 0,-2-1-6 15,-1 2 2-15,2 2 0 0,-4-2-8 0,5 3 6 0,-4 1 0 0,4 1 0 16,-3 1 2-16,2 2-8 0,0 0 6 0,1 2 2 0,-1 1 0 16,0-1 2-16,1 2 0 0,0 1 0 0,-1 1-4 0,4 1 6 15,-2-4-2-15,2 2-4 0,1 0 8 0,-1-1-8 0,-1-1 2 0,5 1 2 16,-4 0-2-16,1-2 2 0,-1-3-4 0,1 1 2 0,-3-5-4 0,3 0 6 16,-2 0 0-16,0-1 2 0,-4-2 2 0,4 1-8 0,-1-3 0 15,-1-1-10-15,-1-1-15 0,-1-1-47 0,1 0-79 0,1-4-120 0,-2 3-187 0,2-3-147 0,0-1-750 0</inkml:trace>
  <inkml:trace contextRef="#ctx0" brushRef="#br0" timeOffset="101152.52">7050 4406 1921 0,'-4'-5'169'0,"4"2"-53"0,-3-2-6 0,1 2-5 0,-1 2 2 15,3 1-3-15,0-4-9 0,0 4-3 0,0 0-10 0,0 0-1 0,0 0-8 0,0 0-11 0,3 0 1 0,-1 4-20 0,-2-4-4 0,0 0-9 0,1 0-14 0,-1 0 6 0,2 0-11 16,-2 1-4-16,0 5 2 0,0-2-3 0,4 2-1 0,1 2 6 0,-2 1-9 16,2 2 5-16,-3 5-2 0,4-2-3 0,-1 2 4 0,-1 3-4 0,3 3 1 0,-4 3 1 15,3 2 1-15,0 1 1 0,-1 5 1 0,3 1-1 16,-3 0-3-16,-2 4 1 0,0 0 0 0,3 3 1 0,-1 0 2 16,0 1-10-16,-4 3-8 0,6-4 2 0,-6 1-2 0,4-2 7 0,-2-3 8 15,2 0-4-15,0-3 0 0,-1-2 5 0,0-2-1 0,3 0-2 0,0-3 3 16,-2-5-1-16,2 1-2 0,-2-4 7 0,-2 0-4 0,5-3-1 0,-6 0 5 15,4-1-7-15,-4-2 4 0,-2 0 3 0,1-7-4 0,2 0 1 0,-3-1 1 16,0-2-1-16,-3-1 3 0,2-1-3 0,1-1-3 0,0-1 3 16,-2-1-6-16,0-1 2 0,-2-2-6 0,2-1-5 0,-1-3-12 0,0-2-28 15,1-1-32-15,2-3-43 0,-1-1-45 0,-1 3-37 0,2-4-35 0,2 0-23 16,-2-1-24-16,1 1-38 0,-1-5-694 0</inkml:trace>
  <inkml:trace contextRef="#ctx0" brushRef="#br0" timeOffset="101397.08">7140 4939 1570 0,'0'-3'214'0,"-1"1"-89"0,1 0-17 15,1 1-8 1,-1 1-12-16,2-2-8 0,3 2-5 0,-2 0-3 0,2 0 5 0,-2 0-2 16,3-3 0-16,-1 2-2 0,3-3-1 0,-1 4 0 0,3-4-6 0,3 1-10 15,-1 1-5-15,4-3-9 0,0 0-12 0,3 1-1 0,0 1-8 0,-1-2-3 16,5 0-4-16,-1 0 2 0,0 2-11 0,-2-3 6 0,2 3-4 0,-1-4-1 15,-2 3 2-15,-2-1-6 0,2 0 4 0,1 1-6 0,-2-1 0 0,-4 0 0 16,0-1-2-16,-3-1-2 0,-1 3 1 0,2-3-3 0,-1 1-1 0,0 1 2 16,-1-1-9-16,-2 3-11 0,1-5-19 0,1 2-52 0,2-2-47 15,-4 0-52-15,-3 0-39 0,3 0-6 0,1 2-9 0,-2-5-19 0,0 0 42 16,0 0-654-16</inkml:trace>
  <inkml:trace contextRef="#ctx0" brushRef="#br0" timeOffset="101641.61">7684 4593 1669 0,'-3'-3'203'0,"0"2"-39"0,0 1-11 0,0-3-9 15,1 1 0-15,-1-1-7 0,1 3-14 0,2-5-18 0,0 5-17 16,0-1-13-16,0 1-12 16,0 0-7-16,0 0-10 0,0 1-15 0,0 1-9 0,0 1-8 0,0-2-2 0,5 6 1 0,-3 2 1 0,-1-1 4 0,1 2 0 0,1 2-5 0,0 2 5 0,-1 4-6 31,2 1 5-31,-2 4 1 0,1-2-5 0,4 6 3 0,-4 1-14 0,1 2 3 16,0 5-3-16,-1-4-2 0,1 7-5 0,-2-3-10 0,3 1 2 0,-2-1 0 15,-2-1 6-15,4 3 9 0,-2-4 2 0,2-2-4 0,-2 1 1 0,4-2-1 16,-4-2-1-16,1-1 1 0,0-7 0 0,-3 1 0 0,2-1 0 0,0-2 1 15,2-6 1-15,-2 2 0 0,-1-3-2 0,-2-1-2 0,0-1-1 0,-3-2 3 16,1-1-6-16,-1-3-8 0,-2 0-10 0,5 0-44 0,-4-3-58 0,2-4-47 16,0 1-59-16,-2-5-32 0,-1 0-29 0,-1-5-59 0,-2-1-721 0</inkml:trace>
  <inkml:trace contextRef="#ctx0" brushRef="#br0" timeOffset="102058.48">7151 4095 1223 0,'-1'-3'730'0,"-1"-2"-574"0,1 1-22 0,-3-1 0 0,3 2 0 0,1 0-10 16,-2-1-17-16,1 1-13 0,-1 0-10 0,-1 2-10 0,-2-3-7 15,1 1 3-15,4-1-10 0,-2-1-3 0,-1-1-6 0,3-1-9 0,-3-1-6 16,3 0-5-16,3-1-7 0,-3-2 0 0,3 2-6 0,0-6 0 0,3 4 8 16,1-4 2-16,1-1 0 0,-4-3-3 0,6 1-9 0,1 1-2 15,-5 0-3-15,7-1 2 0,-4 3-2 0,2-1 1 0,-3 2-1 0,0 1-1 16,0 1-1-16,-2 2 1 0,-1 1-1 0,0-1 1 0,-1 2-3 0,1 0-5 16,0 0-5-16,0 4 1 0,-2-3-4 0,-3 4 8 0,4-1 4 15,0 0-3-15,-3 3 1 0,4-1-4 0,-3 1 0 0,-1 1 0 0,1 1 0 16,2 1-4-16,0-1 2 0,-1 3 2 0,0-1 0 0,0 1 2 0,3 3 0 15,1-1-4-15,-4 0 0 0,3 2 2 0,0 2-7 0,-1 1 7 0,3 3 2 16,0-1-6-16,0 1 6 0,0 0-4 0,1 3 0 0,2-1 0 0,0 1 2 16,2-1-2-16,-2 0 2 0,-2 0 4 15,6-2-6-15,-3 0-7 0,2-3-1 0,-3 0-5 0,4 0 5 0,-4-1 10 16,-2 1-2-16,1 3 2 0,-3-5-2 0,0-1-3 0,1 2 1 0,-4-2-5 16,4-2-8-16,-6 2-17 0,6-2-39 0,-4 0-60 0,1-4-103 15,3 1-130-15,-3-1-147 0,3 1-819 0</inkml:trace>
  <inkml:trace contextRef="#ctx1" brushRef="#br0" timeOffset="52001.96">7935 10409 0,'0'0'0,"0"0"0,0 0 0,0 0 0,0 0 0,0 0 16,0 0-16</inkml:trace>
  <inkml:trace contextRef="#ctx0" brushRef="#br0" timeOffset="104493.66">9121 4180 1826 0,'1'-4'143'0,"1"-1"-52"0,-2-4 1 0,0 2 3 0,0 4 6 0,0-3 3 0,-2 4-9 0,2-3-2 0,-1 1-8 0,-1-1-6 0,-3-1-7 0,4 1 0 0,-5 3-7 0,2-2-1 0,0 2-5 0,-1 0-11 16,0-1-4-16,-3 2-10 0,4-1-6 0,-3 2 5 0,-1 0-8 0,-1 2 0 15,1-1-6-15,0 4-3 0,-1 1-1 0,-1-2-4 0,1 3-4 0,-4 3 0 16,1 1-3-16,1 3-2 0,-4 3 1 0,4 4-3 0,-4 3 0 16,0 2 0-16,-2 6-1 0,0-2 1 0,-1 3 1 0,-2 3-2 0,3 7 1 15,-2 1-2-15,1 2 0 0,-1-1 2 0,4 1-2 0,-3 1 4 16,7 2-2-16,0 3-2 0,-1-1 0 0,4 4 0 0,3-3-5 0,0 3-6 16,2-1 6-16,-2-2 0 0,4 0 7 0,2 0 1 0,4-3-2 0,-2 0-5 15,5-1 3-15,0-2-5 0,3-2 5 0,5-1 1 0,1-2-4 0,5-5 4 0,0-3-1 0,2-6-4 0,1-2 3 16,-3-4 2-16,3-1-1 0,-3-2 3 0,4-3-2 0,-4 0-2 15,1-6-1-15,-2 0-3 0,3-2-4 0,-1-3-3 0,-1 1-21 0,4-3-45 16,-6-2-73-16,5 0-88 0,-4-2-77 0,-1-3-73 0,1 1-473 0,-4-4 22 16</inkml:trace>
  <inkml:trace contextRef="#ctx0" brushRef="#br0" timeOffset="104924.56">9996 4871 1798 0,'5'-14'93'0,"-1"1"-31"0,1-3 21 0,-2 4 20 0,-1-2 7 0,3 3 4 15,-4-4-8-15,-1 3-7 0,0-1-5 0,0 2-8 0,-1 2-5 16,-4-2-6-16,3 3-3 0,1 0-9 0,-2 0-4 0,-1 0-5 0,0 2-6 15,-1 1-8-15,3-1 10 0,-4-1-6 0,6 4 4 16,-3 0-2-16,-2-2-15 0,4 4 4 0,-3-1-13 0,3-2 1 0,-2 2 1 16,1 0-7-16,1 2 3 0,-4 0-3 0,3 0-2 0,1 0-1 0,-6 0-5 0,3 2 2 0,-3 0-1 0,1 2-1 0,-2-4 5 15,3 5-11 1,-2-2 3-16,-3 2 2 0,-1 1-4 0,0-1-1 0,2 1 5 0,-3 2-6 16,-2 0 2-16,2 1 3 0,-4 2-9 0,-1 2 4 0,-1 0-4 0,2 2 2 15,-1 1 4-15,3 2-6 0,0 2 2 0,-2 2-2 0,3 0 2 16,-1 3 8-16,0 1-14 0,1 2 1 0,2 2-13 0,2-2-1 0,1 1 8 0,0-1 5 15,2 2 16-15,4-2-1 0,1-2 3 0,4 0-3 0,0-2-11 0,2 1-1 16,4-1 1-16,4-4 0 0,-1 1 4 0,6-5-2 0,-1 0 0 16,5-4-4-16,0-1 4 0,5 0 0 0,0-6-6 0,3 0 8 0,-2-2-6 15,1-2 4-15,0-1 4 0,1-1-6 0,-3-2 2 0,3-4-8 0,-1-1-1 16,-4-1-10-16,-3 1-28 0,2-3-50 0,-6 2-68 0,0-4-90 0,-1 0-72 16,-3 2-68-16,-1-4-77 0,0 0-675 0</inkml:trace>
  <inkml:trace contextRef="#ctx0" brushRef="#br0" timeOffset="105176.02">10466 5095 2136 0,'1'0'105'0,"4"0"-34"0,3 1 24 0,-2 3 33 0,2 0 1 0,-3-2-4 0,0 4-20 15,-1-1-11-15,0 1-14 0,-1 1-8 0,-2 2-7 0,1 2-15 0,-1 0-4 16,4 3-10-16,-2 2-9 0,-1-3-1 0,3 2-3 0,-2 3-10 15,-2-3 4-15,3 3-3 0,-1-4-6 0,-2 3 3 0,1-1-7 0,3 3 1 16,-4 2-1-16,1-4-2 0,1 3-2 0,-2 1-4 0,1-1 6 16,0-1 0-16,-2-1-2 0,4-3 1 0,-1-4-8 0,-1 0 3 0,1-1 4 0,-1-2 0 0,1-2 0 15,-3-3-1-15,5 2-7 0,-2-5-3 0,2 0-11 0,-4 0-36 0,1 0-59 16,-1-2-82-16,-1-2-87 0,5-3-67 0,-2 1-75 0,-1-5-750 0</inkml:trace>
  <inkml:trace contextRef="#ctx0" brushRef="#br0" timeOffset="105575.4">11022 4551 1837 0,'0'-3'202'0,"0"0"-71"0,-3-4-6 0,3 3 4 0,0 2-3 0,0 0-1 0,0 1-7 16,0-1-7-16,0 4-14 0,-1-2-16 0,1 0-16 16,0 1-23-16,0 1-7 0,0 0-8 0,0 1-2 0,-2 1 0 0,2 3 2 0,2-1-9 0,-2 0 2 0,0 5-4 15,0-4-6-15,0 5 10 0,0-1-9 0,0 0 3 0,0 4 1 0,0 0-8 16,0 1 2-16,1 3-7 0,2-2 4 0,-1 4-2 0,1 1-3 0,-3 2 1 16,5-1-4-16,-2 2 2 0,2 1-1 0,0 0 1 0,1 1-4 0,0 0 2 15,4-3 0-15,-1-2-9 0,2-2 2 0,2-1 0 0,1-3 1 0,3 1 14 16,1-4-1-16,0-2 5 0,5-2 2 0,-3-4 7 0,4-2 1 15,1 0 6-15,0-3 0 0,0-4 4 0,2 1-4 0,0-5 3 16,-2-2-3-16,-1-2-1 0,1-3 1 0,0 0-1 0,-1-3-2 0,-2 1 8 16,2 0-6-16,-5-2-4 0,-2-3 3 0,0 0-13 0,-1 0-1 0,-6-1 0 15,-1-2-4-15,-1 3-2 16,0 0 3-16,-5-3-5 0,3 1 0 0,-1 1 0 0,-2-1-2 0,-1 2 0 16,-2 0 0-16,0 0-2 0,0 1-5 0,-2 4 3 0,1 0-4 0,-4 1-4 15,5 2 0-15,-5 4-19 0,0-1-27 0,2 5-39 0,-1 1-50 0,0-1-64 16,1 3-82-16,-2-1-64 0,2 3-84 0,-1 1-836 0</inkml:trace>
  <inkml:trace contextRef="#ctx0" brushRef="#br0" timeOffset="105858.71">11384 4598 2328 0,'4'2'75'0,"-1"4"-55"15,1-1 20-15,3 3 33 0,-3 1 21 0,-1 4 9 0,-2-1-9 16,1 3-13-16,1 2-8 0,-1 3-5 0,-1 4-3 0,1-2-9 0,1 3-9 16,0 2-6-16,-1 0-9 0,2 3-5 0,1-2 0 0,1 5-16 15,1-6-5-15,-3 6-3 16,3-4-4-16,-1 1 17 0,-1 1-3 0,1-1-4 0,-3-1 3 0,5-3-10 0,-3 1 0 16,-2-2 7-16,3-1-7 0,-2-4 0 0,-3-2 0 0,4-1-2 15,-2-4 3-15,-3 1-1 0,3-1 0 0,-1-1 0 0,1-2-2 0,-3-2-2 16,1 1-2-16,3-4 1 0,-1-1-5 0,1 1-3 0,1-2-21 0,0-1-50 15,-2-2-74-15,-1 0-89 0,2-2-84 0,0-2-65 0,0-1-22 16,-1-1-651-16</inkml:trace>
  <inkml:trace contextRef="#ctx0" brushRef="#br0" timeOffset="106097.71">11929 5159 2024 0,'2'2'189'0,"1"-2"-81"0,-2 3 7 0,3-1 28 0,-3-2 8 0,1 3-14 0,-1 2-20 16,2-2-31-16,-1 3-4 0,-2 2-11 16,2 1-5-1,-1 2-3-15,-2 4-12 0,2-3-13 0,-2 2-3 0,1 1-7 0,1-1-6 0,-1 2-4 0,5 1-6 16,-4 0-1-16,3 2-4 0,2 0-1 0,-4 0 1 0,5 3-5 0,-2-1-2 0,0 1 6 16,3 0-4-16,-5 0 5 0,3-3-7 0,1-2-4 0,-3 0 1 15,4 1-5-15,0-1 8 0,0-1 0 0,0-2 2 0,-2-1-6 0,-1-4-1 16,1 1 5-16,-4-3-4 0,2-3 4 0,0 0-8 0,-4-2-14 0,0 0-43 0,0-2-72 15,-2 0-108-15,2-2-121 0,0-3-111 0,-2 0-806 0</inkml:trace>
  <inkml:trace contextRef="#ctx0" brushRef="#br0" timeOffset="106642.69">13309 4746 2012 0,'-3'-4'200'0,"1"1"-121"0,2 1 1 0,0 2 10 0,0 0-4 0,0 0-9 0,0 0-7 0,0 2-3 0,0 1-2 0,0 1 3 0,2 0-3 0,1 2-9 0,-2 2-1 0,1 1-15 0,0 2-1 0,-2 3-10 0,6 1-7 0,-5 5 2 0,1-3-4 0,4 6 0 0,-4-1-1 0,6 4-1 0,-3 0-11 0,-2 0-7 15,3 1-5-15,-1 0-4 0,3 1 18 0,-1-1 0 0,1-2 2 16,2 1-2-16,-4-1-13 0,2 0 4 0,-3 0 2 0,-2-4-2 0,2-2 4 0,-5 0-4 15,1-4-6-15,-1 0 3 0,3-1-3 0,-1-2 1 16,-4-1-2-16,2 0-2 0,0-3-17 0,-3-1-22 0,2-4-55 0,1 0-59 16,0-3-68-16,-2-3-67 0,0 1-62 0,1-2-32 0,-2-4-640 15</inkml:trace>
  <inkml:trace contextRef="#ctx0" brushRef="#br0" timeOffset="106826.97">13004 5122 1899 0,'2'-4'253'0,"0"3"-202"16,6-1-4-16,1-1 22 0,5 3 28 0,-1-5 20 0,4 2 9 16,0-3-6-16,6 0-8 0,-1 1-22 0,1-3-18 0,4 0-10 0,0 0-16 15,1-1 3-15,4 1-8 16,-4 0-9-16,4-1-5 0,-4 1-9 0,-1 0-3 0,0-2-6 0,-4 6-4 16,1-4-1-16,-3 0-6 0,-3 3-2 0,0 0 1 0,-1 1-6 0,-1-1-9 15,-2 2-11-15,0-2-67 0,0 0-86 0,-1 2-96 0,1 2-93 0,-3-3-91 16,4 1-686-16</inkml:trace>
  <inkml:trace contextRef="#ctx0" brushRef="#br0" timeOffset="107318.2">14963 4737 1581 0,'5'-11'229'0,"-1"-2"-104"0,4-4-21 0,-1 1 9 0,-4 4 8 0,5-3 2 16,-4 3 8-16,-1-4-7 0,-1 0-4 0,-2 0 0 0,0-1-13 15,-2 0-9-15,-1-1-7 0,-1 1-14 0,0 0-4 0,0-1-11 0,-1 4-11 0,0-2-9 16,-3 1-6-16,4 4-7 0,-3-7-2 0,1 4 1 0,-3 3-4 0,4 0-7 16,-3 3 0-16,0-1-4 0,0 1-5 0,-1 2 1 0,-1-1 1 15,2 2-8-15,-3 2 2 0,0 2-4 0,2 1 0 0,-2 1-2 0,1 2-2 0,-4 1 0 0,2 0 2 16,-3 6 0-16,4 1 0 0,-3 3 2 0,3 0-1 0,-2 4-1 0,1 1 2 15,-1 3-2-15,1-2-4 0,2 4-2 0,-1-1 5 0,0 4-5 0,-2-2 4 16,6 4 1-16,0-1 1 0,3 4 0 0,-3-1-4 0,6 1 4 16,-3-1-3-16,4-1-5 15,4 2 3-15,0-4-8 0,4 1 3 0,2-4-5 0,4-2 1 16,2-2 6-16,1 1-1 0,2-8 11 0,1 2-2 0,1-2 2 0,-2-3-2 16,5-1-1-16,-2-3 10 0,1 0-3 0,-1-4 0 0,-3-1-8 0,0-2-24 0,-1 0-44 15,-1 0-79-15,0-4-104 0,-1 3-101 0,1-7-76 0,-4 0-40 16,1-1-629-16</inkml:trace>
  <inkml:trace contextRef="#ctx0" brushRef="#br0" timeOffset="107676.7">15288 4975 1873 0,'8'-5'316'0,"-1"-1"-207"0,3-2-1 0,-2 0 22 16,1 2 14-16,-1-2 10 0,-2 3-18 0,2-3-17 0,-3-1-24 0,1 3-21 0,1-1-11 0,-3-1-9 15,4 2-6 1,0 1-12-16,-1 2-1 0,0-1-9 0,1 2-7 0,-1-1-4 0,0 3-6 0,1 1-2 0,-1-1-1 0,-1 2 2 0,-1 1-7 16,-1 2 1-1,0 1-2-15,-3 4-5 0,4-3 3 0,-2 3 2 0,-3 1-8 0,0 2 5 16,0-1-3-16,0 4 0 0,-3 1 6 0,-2 1-1 0,0-1 14 16,-2 2-2-16,0 1-2 0,-2 2 1 0,-1-3-14 0,-1 7-2 0,-1-1 4 15,-1 2-3-15,-1-1 3 0,1 1 4 0,-1-2-10 0,3-4 4 0,-2-2 4 16,7-2-1-16,0-4 1 0,1-2 1 0,5-2-1 0,3-2 0 15,0 1 4-15,-1-5-2 0,6 0 4 0,0 0-3 0,1-3 5 0,1 0-1 0,2-3 1 0,2 0 7 16,2 0-4-16,3-5-1 0,-2 0-1 0,6 1-11 0,-5 0 8 16,1-3 0-16,-1 2-3 0,-1-1 7 0,2-1-8 0,-3 1 0 0,0 1-6 0,-1 0-4 15,-2 0 1-15,1 0-10 0,-1-1-10 0,-5 1 3 0,1 2-25 16,-1-2-30-16,0 1-36 0,-5 0-53 0,5 0-42 0,-3 1-24 0,-2 1-32 16,5 2-12-16,-4-5-37 0,1 3 0 0,-3 1-635 0</inkml:trace>
  <inkml:trace contextRef="#ctx0" brushRef="#br0" timeOffset="108141.07">15994 4267 2014 0,'0'-5'172'0,"0"2"-49"0,0-1 3 0,0 2-4 0,0 0-2 0,-1 2-11 0,1 0-19 0,-2 2-19 0,2 0-25 0,-2 1-9 0,2-2-9 0,-1 2 3 0,-2 4-5 0,3 1-1 0,0-1-1 0,0 5-4 0,0 2 1 0,0-2 0 0,0 2-3 0,0 4 2 0,0-1-3 16,3 1-2-16,0-1-3 0,-1 2 1 0,4 0 0 0,-3 0-4 16,3 0-4-16,1 1-1 0,-3 1 1 15,4 1 2-15,2-3-5 0,-2-1 2 0,1 0-6 16,1 1 4-16,4-4 5 0,-2 1 6 0,4-2 3 0,3-1 2 0,2-4 8 16,1-1-2-16,1 0 13 0,2-5-6 0,2-1 5 0,0-2-2 0,1-2-4 15,2-1 2-15,-6-5 0 0,1 0 3 0,2-1-7 0,-3 0-1 0,-4-1-10 0,2-2-3 16,-1-1 2-16,-4 0-5 0,1-1 5 0,-4 0-1 0,-2 0-7 0,-2 0 2 15,2-2-6-15,-4 0 2 0,-3-1-4 0,1-1 1 0,-4 3 3 16,3-3-4-16,-4 1 2 0,-1-2-6 0,-1-2-8 0,-3 3-5 0,3 0-11 16,-4 2-24-16,-3 5-38 0,0-3-47 0,1 3-52 0,-1 2-62 15,1-1-55-15,-1 2-40 0,4 0-59 0,-4 2 4 0,0 3-640 0</inkml:trace>
  <inkml:trace contextRef="#ctx0" brushRef="#br0" timeOffset="108377.28">16346 4324 1805 0,'0'-2'365'0,"1"1"-277"0,1 1-18 0,-1 0 12 0,1 1 16 0,1 1 5 16,-1 1-3-16,-1 0-7 0,-1 3-18 0,2-1-6 0,-2 5-5 0,3 1-8 16,-1 1 2-16,-1 4-7 0,1 1-9 0,-2 4-8 0,1 1-9 0,3 3-4 15,-1 2-3-15,-2 0 0 0,4 3-5 0,-2 3-2 0,-1 0-4 0,2 3-5 16,0 1 2-16,0-3 1 0,0 6-3 0,0-4 0 15,-1-1-4-15,1-1-4 0,2 1 3 0,-1 0-12 0,-2-7 1 0,-2 0-4 16,4-1-2-16,-3-3-12 0,1-1-36 0,3-4-51 0,-3-3-39 0,5-2-25 16,0-1-40-16,1-2-32 0,4-3-71 0,-2 0-222 0,0-4-350 0</inkml:trace>
  <inkml:trace contextRef="#ctx0" brushRef="#br0" timeOffset="108692.59">16753 5002 1778 0,'9'-10'348'0,"8"-1"-171"0,1-1-20 0,4 1 3 0,-3 1-10 16,0 2-14-16,0 2-10 0,-2 1-29 15,-3-1-10-15,-3 3-9 0,2-5-19 0,-4 5 0 0,1 0-6 16,-1 1-13-16,1 2-4 0,-3 0-10 0,-2 0-6 0,3 3-7 16,-3-1 1-16,-2 3-9 0,-1 1-3 0,-2-3 2 0,3 3-10 0,-2 1 8 0,-1 0-2 15,-1 1 0-15,-2 2 4 0,1-1-2 0,-3 2 0 0,-1 2-2 16,0 1 0-16,1-1 0 0,-3 2 11 0,0 1-5 0,0-3 7 0,0 3-6 0,-1-1-9 15,-1 3-1-15,-1-1-3 0,-1 4 4 0,2-3-2 0,-2 3 1 0,-1-2-1 16,4 0 4-16,-1-2-4 0,2-1-2 0,4-3 3 0,0-1-3 0,8-2 2 16,-1-2 4-16,0-4-2 0,5 1 0 0,1 0 2 0,5-2 2 0,-1-2 0 15,3-1 0-15,3-1 2 0,3-4 0 0,-2 2-1 0,4-3 3 16,0-1 0-16,-2 1-3 0,1-2-1 0,-2 0-2 0,2-1 0 0,-2-1 0 0,3-1 0 16,-4 2-3-16,1-4-5 0,-1 4-7 0,-3-5-13 0,1 1-21 0,-2-3-49 15,-4 0-76-15,2 4-83 0,-3-5-87 0,4 2-74 0,-6-2-40 0,1 0-646 16</inkml:trace>
  <inkml:trace contextRef="#ctx0" brushRef="#br0" timeOffset="108993.24">17136 3988 2393 0,'0'-13'192'0,"1"2"-157"0,6-1 5 16,-1 4 27-16,-1 3 14 0,3 2 5 0,-2 1 4 0,3 2-25 0,-1 0-9 16,0 0-7-16,2 2-5 0,1 3-12 0,3 1-4 0,0 2-1 15,6 6-5-15,3-3 5 0,0 7-6 0,2 2 1 0,2 2-2 0,2 5-4 16,-3 1-3-16,6 7-4 0,-2 1-3 0,1 5 3 0,-2 5-5 0,-2 3-4 16,3 4 3-16,-4 6-3 0,0-1 6 0,-6 2-1 0,-3 0-3 15,-5 1-4-15,0 2 1 0,-7 2-3 0,0 1-3 0,-5 2-6 0,-4-2 2 16,0-3 5-16,-4 0-1 0,-2-4 9 0,-4-2-4 0,2-2 0 0,-4-8-2 0,-2 2 4 0,0-5-1 0,-1-5 4 15,1 1 5-15,1-10-7 0,0-2 1 0,-1-4-4 0,1-1-7 16,1-4-2-16,-1-3-25 0,-1-5-60 0,3-3-83 0,-1-2-108 0,5-6-87 16,0 0-107-1,-2-8-699-15</inkml:trace>
  <inkml:trace contextRef="#ctx0" brushRef="#br0" timeOffset="109554.09">18416 4791 1990 0,'-1'-2'135'0,"1"2"-83"0,-4 0-7 0,8 2 10 16,-3-2 20-16,1 0 17 0,-1 0 16 0,-1 0-3 0,5 0-6 0,-2 0-6 0,2 0-5 0,0-2-8 0,1-1-8 0,2 3-2 0,0-3-12 0,-2 1-8 0,2 2 2 0,1-5-8 0,2 2-1 0,2 2 7 0,-2-6-12 0,3 6-4 0,-3-4-5 0,5 0-8 0,-2-1-8 16,4 4 4-16,0-4-8 15,3 3 1-15,-4-3-1 0,5 1-5 0,-3 0-2 0,0 0-4 16,0 1-2-16,-1-3-5 0,4 4 1 0,-2-5-1 0,-1 4-6 0,0-1-8 16,3 0-25-16,-3 2-52 0,0-2-80 0,-3 2-78 0,-2 2-80 0,-3 1-66 15,-2 0-22-15,-1 0-668 0</inkml:trace>
  <inkml:trace contextRef="#ctx0" brushRef="#br0" timeOffset="109725.67">18561 5060 1975 0,'6'0'221'0,"1"2"-125"0,2-1 2 0,2 1 20 16,7-2 25-16,-1-2 12 0,0 1-11 0,2-1-31 0,5-3-31 0,-4 2-22 15,6-3-19-15,-3 0-9 0,3 1-12 0,-1-3-11 0,-3 2-6 16,3-4-1-16,2 1-2 0,-3-1-4 0,-4 1-6 15,2-1-17-15,-3 1-66 0,0-2-120 0,-2 1-135 0,2-1-176 16,-1 0-742-16</inkml:trace>
  <inkml:trace contextRef="#ctx1" brushRef="#br0" timeOffset="68510.14">19738 9477 0,'0'0'0,"0"0"0,0 0 0,0 0 0,0 0 16,0 0-16,0 0 15,0 0-15,0 0 0,0 0 16,0 0-16,0 0 0,0 0 15,0 0-15,-3 8 16,-8 4-16,2 2 0,-5 3 16,-6 0-16,3 2 0,0 1 0,3-3 31,0 3-31,0 0 0,2-1 16</inkml:trace>
  <inkml:trace contextRef="#ctx0" brushRef="#br0" timeOffset="187104.51">4017 7305 967 0,'0'-8'343'0,"1"-1"-333"0,-1-2-1 0,0 3-2 0,0-2 2 0,0 3 2 0,0-1 5 0,-1 0 6 0,1 1 9 0,0 3 11 0,0-4 12 0,0 2 14 0,0 2 12 0,0-2 10 16,0 3 11-16,0-3 16 0,-2 1 9 0,2 0-1 0,-2 4-4 0,2-6-10 0,0 6-10 0,0-4-2 0,-1 3-9 0,1-1-4 16,0 3-9-16,0 0-11 0,1-3-6 0,-1 3-10 0,0-1-4 0,0-1-8 15,2 0-13-15,0 2-4 0,-2-1-3 0,1 1 3 0,-1 0 8 0,3 0 0 16,-1 0-1-16,0 0-4 0,-1 0-4 0,2 0-4 0,-1 0 3 0,-1 0 1 15,1 0-6-15,-2 1 5 0,0-1-6 0,2 0-2 0,1 2 0 16,-3 0-4-16,0 2 4 0,1-1-3 0,1 1 1 0,-1-1-1 0,-1 5-5 16,0 1 5-16,0-1-4 0,0 3 1 0,0 2 3 0,0 1-3 0,0 3 1 15,0 2 0-15,-1 0-3 0,1 3 1 0,-3 3 4 0,-2 0-5 16,2 4 1-16,-3 4 0 0,2-3-2 0,0 5 3 0,-1-2-3 0,0 0 0 16,-1 2 2-16,3-4-4 0,-4 1 4 0,4 1-6 0,-1-3 0 0,2 1 2 15,-1-1-2-15,1 2 4 0,-1-4-2 0,3 0 2 0,0 2 0 16,0-6 0-16,0 1-2 0,0-1-10 0,3 0-1 0,-1-7 0 0,1 2-1 15,2-3 12-15,-1 1 0 0,4-4 0 16,0-2 2-16,-3-4 2 0,4 1 2 0,-1-3-1 0,-1-2 5 0,5 2-9 16,-1-5 9-16,0 0-1 0,7-5 1 0,-3 2 9 0,3-5-8 15,1 0-1-15,3-1 1 0,-2-1-13 0,5 1 6 0,-4-4 0 0,3 2-2 16,-2 0 3-16,0 3-1 0,0-1 0 0,-3 1-2 0,0 0 13 16,-2 2-1-16,0 1-1 0,-2-1 2 0,-1-1-15 0,1 3 2 0,0 1-4 15,-1-1 0-15,-5 0 2 0,2 1-3 0,-4-1 3 0,1 1-2 0,-2 3-2 16,-5-1 2-16,4-1 0 0,-2 2-6 0,-3-2 1 0,2 2-11 0,-2 0-8 15,-2 0-12-15,2-3-32 0,-1 3-27 0,-1-1-42 0,-1-1-39 0,1 1-44 16,-1-1-67-16,-1 2-88 0,-4-3-18 0,3 1 78 0,-1-1-630 16</inkml:trace>
  <inkml:trace contextRef="#ctx0" brushRef="#br0" timeOffset="187388.67">3939 7805 1636 0,'-1'-2'91'0,"-1"1"-24"15,2-1 14-15,2 2 19 0,-2 0 10 0,5 0 8 0,-1-3-3 0,1 3-7 0,-2-3-1 0,5 3-7 0,-2-2-4 0,-1-1-9 0,5 2-7 0,1-3-11 0,1 3-9 0,-1-5-3 0,3 2-15 0,2-2-2 0,2 0-8 0,-1 1-11 0,2-1 4 0,0-1-9 0,0 3-3 0,1-4-10 0,-1 0-5 0,0 0 1 16,-2 2 1-16,1 1 3 0,-3-3 4 0,-2 2 2 0,1 0-3 0,-1-2-3 0,-5 1-3 0,1 1 0 15,-1 0 0-15,2 1-1 0,-4-1-1 0,0 3-9 0,-1-5-3 0,-4 3-13 16,3 0-12-16,-3-1-28 0,-1 1-44 0,0 0-45 0,0-1-56 0,-1 0-58 16,-3 1-30-16,3 0-4 0,-2 1 67 0,-2-1-159 0,-3 0-313 0</inkml:trace>
  <inkml:trace contextRef="#ctx0" brushRef="#br0" timeOffset="187631.1">4047 7245 1485 0,'-4'-3'68'15,"8"-5"1"-15,-3 2 16 0,2 3 16 0,2-4 12 0,0 4-2 0,1-1-8 16,0 0-11-16,1-2-10 0,4 3-4 0,-5-2-4 16,5 2 0-16,0-2 0 0,0 2-2 0,2 2-8 0,-2-4-8 0,0 2-10 0,1-4-5 0,0 4 1 15,-1-1-8-15,-2 0 2 0,7-2-9 0,-2 3-5 0,0 0-4 0,-1-2-3 16,-1 0-3-16,-2 2 1 0,-1-2 1 0,4 2-6 0,-4 0-1 15,1-2-1-15,-2 2-6 0,0-1 3 0,0 0 1 0,-4 3-6 0,4-2 2 16,-2 1-5-16,-2 0-6 0,3 1-3 0,-2 1-19 0,0 0-31 0,1 1-110 16,1 1-150-16,-3 3-103 0,-2-2 49 0,3 3-648 0</inkml:trace>
  <inkml:trace contextRef="#ctx0" brushRef="#br0" timeOffset="188006.23">4780 7948 1676 0,'-3'-4'176'16,"1"2"-4"-16,-1 0 9 0,0-1 6 0,1 3-16 0,1 0-23 0,-6 0-33 16,6 3-25-16,-2-1-18 0,-1 1-19 0,3 2-8 0,-1 3-10 0,1 0-7 0,-4 1-2 0,5 1-7 15,-2 2 4-15,2 2-8 0,0 2-10 0,2-2 0 16,-2 4 2-16,0 2 8 0,3 1 17 0,0 2 4 0,-1-2-9 0,-1 3-2 16,4-2-10-16,-2 1-6 0,0 2 2 0,1 1-4 0,-3-1-1 15,1 2 1-15,-2-5-1 0,0 1-3 0,3 1 3 0,-3-2-3 0,0 0 3 0,2-1 1 0,-2 1-3 16,0-5 2-16,0 2-3 0,-2-5 3 15,-1 0-3-15,1-3 1 0,1-3 0 0,-1 0-2 0,2-3-2 0,-2-2-2 16,4-3-2-16,-4 0-3 0,-1-1-26 0,3-4-62 0,3 0-103 16,-1-4-156-16,1-6-140 0,2-2 39 0,0-3-668 0</inkml:trace>
  <inkml:trace contextRef="#ctx0" brushRef="#br0" timeOffset="189297.81">5516 7444 1355 0,'-3'-2'56'0,"0"-1"21"0,1 2 27 0,-1-1 22 0,0 0 6 0,3 2 0 0,-2 0-18 0,2-3-21 0,0 2-20 0,2-1-11 0,1 1-8 0,0-1 0 0,2 2 6 16,0-3 8-16,1 0 5 0,2 1 0 0,0-1 2 0,3-2-7 0,0 4-4 0,3-3-3 0,2 1-13 0,1 2-7 0,-3-4-3 0,4 0-10 0,-1 2-5 0,0 0-4 0,1 1-6 0,-1 1-1 0,0-5-5 0,-1 4-2 0,0-3-1 0,-3 4-4 15,1-1 4-15,-2 0-6 0,1 2 4 0,-3 0-4 0,1-3-4 0,-2 2 6 0,-1 1-8 0,-2 0 1 16,-3 1-9-16,4 2-9 0,-4-3-55 0,0 2-84 0,-1 0-114 0,-2 4-113 0,-2-4 0 0,-1 4 92 16,0-3-620-16</inkml:trace>
  <inkml:trace contextRef="#ctx0" brushRef="#br0" timeOffset="189462.63">5612 7657 1425 0,'2'0'61'0,"0"0"9"0,4 0 27 0,0 0 31 15,-1 0 24-15,6-2 1 0,-2 1-9 0,1-1-17 0,1-1-21 16,0 0-15-16,6 1-17 0,1-4-16 0,-1 3-9 0,0-2-11 0,5 0-5 16,-3 0-8-16,2 2-9 0,-1-1-1 0,1 0-8 0,-4 0-5 0,2-1-4 15,-2-1-5-15,2 3-3 0,-1-5-23 0,-1 3-53 0,0 0-98 16,1-1-138-16,-1 0-44 0,0-2 59 15,-1 0-630-15</inkml:trace>
  <inkml:trace contextRef="#ctx0" brushRef="#br0" timeOffset="190040.32">7087 7253 1788 0,'0'-6'137'0,"1"1"-29"0,1-1 24 0,-2-1 30 0,0 3 5 15,0-1-25-15,0 0-25 0,0-3-29 0,-3 2-18 16,-4 0-11-16,4 1-5 0,-3-4-6 0,-2 2-5 15,-1 1 3-15,1 1-7 0,-2-3-6 0,1 0-6 0,1 1-9 0,-3 0-2 16,0 3 0-16,-2-4-1 0,4 1 3 0,-2 1 0 0,-2 1-4 0,4-1 3 16,-2 3-14-16,-4 0-1 0,4-2 2 0,-1 3-4 0,-1-4 9 0,4 5-2 15,-2-6-3-15,1 4 5 0,-2-3-2 0,2 1 2 0,1 0 2 0,-1 4-1 16,2-6-3-16,-1 3-1 0,1-3 3 0,3 3-2 0,0 1 6 16,-2-2 0-16,-3 0 0 0,5 2-2 0,-2 0 2 0,2 0 2 0,2-1-4 15,-2 1-1-15,5 2-3 0,-2-2-1 0,1 1 0 0,-1 2 1 16,-1-2-3-16,3 2 0 0,-2 0-8 0,2 0 6 0,0 0 0 0,2 2-10 15,1 3 6-15,-1-1 0 0,1 3-1 0,2 1 8 0,-2 3-1 0,-2 0-2 16,6 1 0-16,-3 4 1 0,1-2 9 0,0 2-7 0,-2 0 5 0,0 1-3 16,3 7-8-16,-1-2 1 0,0 3 0 0,-3 2 1 0,1 1-1 15,-2 2 0-15,-1-1-1 0,2 2 1 0,-2 1 0 0,-2 2-2 0,1 3 0 16,-2 0-4-16,1-2 4 0,0 0-2 0,1 0 4 0,-4-4 0 0,5 1-1 0,0-4 1 0,0-1 0 0,0-4 0 16,6 1 0-16,-2-5 0 0,3-2-4 0,0-4 6 0,-1 0 0 15,2-1-4-15,-3-2 2 0,3-3-4 0,-1 0 8 0,1-2-2 0,2-2 1 16,-1-2 7-1,1-2-5-15,-1 1 5 0,1-5-1 0,2 0-1 0,-1-3 3 0,-3 2-3 16,2-2-2-16,-1 0-1 0,1 0-3 0,-3-1 2 0,3 1-2 0,-4 0 0 16,0 2-4-16,-1-2 4 0,2 0-4 0,-4 2-6 0,1-2-1 0,0 0-12 15,2-1-13-15,-3 1-13 0,3 1-26 0,-3-1-29 0,2-1-25 0,-2 1-22 16,2 0-29-16,-2 2-38 0,2-4-43 0,-3 4-50 0,1-2-13 16,-2-1 51-16,2 3 79 0,-3-2-627 0</inkml:trace>
  <inkml:trace contextRef="#ctx0" brushRef="#br0" timeOffset="190231.77">6622 7551 1678 0,'-8'-1'194'0,"0"1"-70"0,0-2-11 0,2 2 22 15,6 0 8-15,0 0-11 0,0-3-27 0,1 1-35 0,5 2-16 0,-1-1-8 0,0-1 2 0,4 0 1 0,4-1 0 0,0 0 2 0,4 0-12 0,2-2-6 0,6 2-3 0,2-3-15 16,-2 3-1-16,2-2-1 0,0 2-5 0,-2-2-2 0,2 2-3 0,0 1-5 0,-2-1 2 15,2 3 0-15,-4-1-1 0,1 1-13 0,-2 1-27 0,0-1-38 16,-1 3-90-16,-2-3-141 0,-2 3-106 0,0 1 35 0,-1-1-663 0</inkml:trace>
  <inkml:trace contextRef="#ctx0" brushRef="#br0" timeOffset="190551.86">7355 7748 1189 0,'3'-5'737'0,"0"1"-558"0,3-4-19 0,-2 2 25 16,3-2 9-16,-2-2-16 0,0 2-35 0,3-1-40 0,-4 1-26 0,0-2-21 0,4 4-9 0,-2-2-6 15,-1 2-7-15,2-2-4 0,1 2-2 0,-1 3-1 0,-1-2-7 16,0 2-7-16,2 1 2 0,0 2-10 0,0 0-3 0,-5 5 2 0,3 0-6 16,1-1 4-16,-4 3 1 0,2 1-1 0,-2-1 2 0,-2 4-4 0,2 4 4 15,1-3-1-15,-3 4-1 0,-1 1 5 0,0 2-7 0,-3 0 0 0,1 3 4 16,-1-3-6-16,0 2 0 0,2 1 2 15,-4 3-3-15,0-3 6 0,0 2 5 0,2 3-14 16,-5-4-8-16,2 2-7 0,-2-4 3 0,0-4 14 0,7 1 4 0,-4-3 2 0,7-7 0 16,1 2 3-16,1-6 8 0,1 1 0 0,1-2 2 0,1-1-10 0,2-4 3 15,1 1-8-15,2-2 2 0,2-5 1 0,-1 1 1 0,3-4 7 16,3 2 2-16,1-5-7 0,-1 0-3 0,2-1-1 0,-4 3 6 0,5-1-1 16,0 2-16-16,0-2-25 0,-1 1-70 0,2-4-140 0,-1 2-228 0,4-3-98 15,-1 2-721-15</inkml:trace>
  <inkml:trace contextRef="#ctx0" brushRef="#br0" timeOffset="192265.29">8504 7381 1241 0,'-8'-3'277'0,"5"1"-131"0,-3-1 7 0,4 0 13 0,-1 1 3 0,0 2-3 0,1-1-21 0,2 1-23 0,0 0-17 0,0-2-20 15,2 0-14-15,1 2-14 0,-1 0 0 0,4-3-5 0,-1 3 1 0,4 0-1 0,-1-1-10 0,2-1 0 0,4 1-8 0,-2-3-4 0,4 4 1 0,2-1-4 0,0-1-11 0,0 2 0 0,4 0-3 0,0 0-9 0,3 0 1 0,-3 2-1 16,-1-2-8-16,1 1 6 0,0-1-6 0,2 4 6 0,-4-4-4 0,-3 1-1 0,1 2 3 0,-4 0-11 16,-1-1 2-16,-6 1-9 0,3-1-38 0,-2 1-80 0,-7-3-122 15,4 3-149-15,-5 2-81 0,-2-4 100 0,-2 3-604 0</inkml:trace>
  <inkml:trace contextRef="#ctx0" brushRef="#br0" timeOffset="192422.45">8605 7583 1589 0,'5'-5'140'0,"6"0"-20"0,3 0 18 0,2 2 27 0,1-3 8 0,1 0-31 16,1 1-29-16,3-1-28 0,0-1-17 0,3 3-13 0,0-4-11 0,-1 1-7 0,-2 3-12 15,0-1-3-15,-2-1-10 0,2-1-10 0,-1-1 3 0,-2 2-5 16,-3-2 0-16,-1 2-9 0,-2 0-28 0,1-2-61 0,-3 0-125 0,5 0-143 16,-5 0-34-16,3 0-689 0</inkml:trace>
  <inkml:trace contextRef="#ctx0" brushRef="#br0" timeOffset="193189.2">10166 7091 1559 0,'0'-5'108'0,"5"0"-27"0,1 1 27 0,1-3 36 0,-3 4 20 0,1-3 2 0,0 1-22 0,-2 0-20 0,0 4-16 0,-1-7-16 0,-2 3-6 15,0 0-10-15,0 1-7 0,-2 1-16 0,0-5-7 0,-2 3-11 0,1-1-2 0,-4 1 4 0,6 2-1 0,-6-2 3 0,3 0-10 0,-1 2 0 0,-3-2 0 0,2 1-1 0,-1-1 1 0,1 0-5 0,-2 2 4 0,-1-3-14 0,1 3-1 0,-2-2-2 16,1 2-7-16,0 0 7 0,-1 1-3 0,-1-1-3 0,-2 1 1 0,2 2 0 16,0-3-3-16,-3 2 9 0,3 1-9 0,-1-2 1 0,0 2-2 0,1-2-2 15,-3 2 0-15,3 0 4 0,-3 0 0 0,3 0-1 0,-2 0-5 16,1 0 6-16,2 0-4 0,-1 0-2 0,-1 2 6 16,2-2-6-16,1 2 4 0,-1-2 2 0,1 1-2 0,-1 2 0 0,2-3-1 0,1 2-1 0,-1-1 2 0,-2 3 2 0,7-1-4 0,-2-3 2 15,2 3-2 1,-2-3-2-16,4 1 2 0,-1 3 0 0,1-4 8 0,1 1-8 0,0 2 2 15,-2 2-1-15,2-3-6 0,2 4 7 0,-1-3-10 0,1 3-1 16,-2 2 5-16,0-3-5 0,5 3 7 0,-2 0 0 0,1 1-2 0,1 5 6 16,-3-4-2-16,6 4 2 0,-4 0-4 0,1 0 11 0,3 4 1 0,0-4 3 15,-2 3-6-15,-3 4-5 0,5-2-5 0,-1 0 1 0,-4 1 4 0,3 2-6 16,0-1 4-16,-1 1 0 0,0 0-2 0,0 0-2 0,1 3 4 0,-5-4-6 16,6 2 3-16,-6-1 1 0,4 2 2 0,-2 0 2 0,-1-2 0 0,4 0-2 15,-3-2-2-15,0-2 0 0,2-3 4 0,0 1-2 16,0-3 2-16,-1 1-2 0,1-5 0 0,0 2 0 0,-1-3 1 0,3 0-1 0,-1 0 2 0,-3-3 2 15,4 0-4-15,-1-1 4 0,-1-1-4 0,1-1 4 0,0 0-2 16,-1-1-2-16,3-1 3 0,1 0 3 0,1 0 0 0,-2-3-1 0,3 1-3 16,3-1 2-16,-3 2-6 0,5-2 2 0,-2 1 2 0,-2-1-2 15,1 0 4-15,0 1-4 0,1-4 0 0,-2 3 0 0,0-2-2 0,2 2 2 16,-3-2-2-16,1 2 0 0,-1-2-4 0,-1 0-3 0,-1 1-8 0,-1-1-13 16,0-1-22-16,0-1-41 0,-2 3-44 0,-1-4-54 0,1 1-75 15,-3 1-89-15,2 0-74 0,-3-2 29 0,-2 0-634 0</inkml:trace>
  <inkml:trace contextRef="#ctx0" brushRef="#br0" timeOffset="193381.57">9865 7420 1771 0,'0'-8'204'0,"6"4"-158"0,2-4-2 0,3 0 26 0,5 0 22 0,3-1-3 0,5-1-12 0,1 1-26 0,-1-4-15 0,5 2-10 0,1 0-10 0,5-2-5 0,5 2-8 0,-1 0 0 0,0 2-3 0,4-1-4 0,-2-1 0 0,0 2-5 0,-3-1-10 0,3 1-35 0,-5 1-116 0,-1 0-163 0,-4 3-98 0,-1-4-536 0</inkml:trace>
  <inkml:trace contextRef="#ctx0" brushRef="#br0" timeOffset="198626.78">21098 4441 1315 0,'0'0'38'0,"0"-4"12"0,0 1 14 15,0 2 11-15,-1-4 9 0,1 3 7 0,0-1 5 0,-2 0 4 0,-1 0-3 0,1 1-2 0,2-2 2 0,0 0-5 0,0 3 1 0,0-5-3 0,2 2-7 0,-2 0-7 0,3 1-1 0,-3-2-7 0,2 0 0 0,-1-1-2 0,1 1-7 0,-2 0 1 16,3-1-8-16,-1 3-1 0,-1-3-4 0,1 2-10 0,-2-4-5 0,4 2-3 16,-2 0-6-16,0 1-3 0,-1-3 1 0,1 0-2 0,1 5-9 15,-1-5 1-15,-2 0-3 0,1 2-1 0,-1-3 2 0,2-1 0 0,-2 2 2 16,0-1 0-16,0-1-2 0,-2 3-1 0,1-1-5 0,-1 0 1 0,-3 0 3 16,2-2 3-16,-3 3 2 0,3-1 1 15,-2 1 4-15,0 0-10 0,-1 2-1 0,0 0-2 0,-2 2-10 16,1 0 10-16,1 1-2 0,-3 2 0 0,1-3 1 0,0 3-1 0,0 0 0 15,0 3-2-15,-1 2 2 0,1-2-4 0,-2 3 2 0,2-1 0 0,-1 3-4 16,1 1 2-16,-1 2 1 0,1 4-1 0,-2-1-2 0,1 2 4 16,-4 3-2-16,0 1 0 0,2 2-1 0,-3 2 1 0,5 1-4 0,-1 3 4 0,2 4-1 15,-1-4-1-15,4 5 2 0,1-3 2 0,-4 2-2 0,6-2 2 16,-1 0-2-16,0 0-3 0,3 1 1 0,0-2 0 0,0-1 1 16,6-1-1-16,0-4 4 0,-1-2-2 0,3-1-1 0,5-2 1 0,-2-1-2 15,1-4 0-15,6-2 8 0,-1 0 0 0,-1-2-6 0,-2-6 6 16,-1 2-3-16,1-3 1 0,-2-1 4 0,-2-1-3 0,4-1 1 0,-3-1 2 15,2-3 1-15,-2 2-3 0,0-3-2 0,-2 0 3 0,1 1-3 0,1-5 0 0,-5 3 0 0,2 0-6 0,0-1 0 16,-2 0-7-16,-3 1-16 0,5-3-50 0,-2-1-61 0,-2 2-97 16,3-1-102-16,0 1-100 0,-3-1 11 0,4-1-670 0</inkml:trace>
  <inkml:trace contextRef="#ctx0" brushRef="#br0" timeOffset="198900.48">21371 4679 1533 0,'5'0'154'0,"-2"0"-74"0,2 1-19 0,-1 4 13 0,3-2 22 0,-1 3 18 0,-1-2 15 0,-1 3-4 0,0 0-10 0,0 1-16 15,0 1-12-15,-3 1-12 0,2 2-13 0,-1 1-4 0,1 1-12 0,-3 2-6 0,5 3-2 0,-4 1-9 0,2-3 0 0,-3 4-10 0,5 3 2 0,-3-5-11 0,-1 6-6 0,-1-5 12 0,0 4-9 0,0 1 3 0,0-4 9 0,0-1-8 16,-1 1-2-16,-2-4 3 0,-1 2-9 0,1-2 5 0,2 1-1 15,-2-3 3-15,1-4 3 0,0 0-1 0,1-3 6 0,1 0-6 0,-2-2 3 16,2-1 1-16,-3 0-4 0,3-4-3 0,0 1 6 0,0-2-6 0,0 0 2 16,-1-2 3-16,1-1-3 0,1 0-4 0,-2-2-9 0,2-2-14 0,2-3-20 15,-1 1-59-15,1-4-101 0,2-1-129 0,-1 0-148 16,4-2 22-16,0-1-649 0</inkml:trace>
  <inkml:trace contextRef="#ctx0" brushRef="#br0" timeOffset="199265.9">21939 4207 1743 0,'-2'-1'157'0,"4"-3"-102"0,-2 1 7 0,3 2 23 0,-2-1 28 0,1 2 27 16,-2 0 7-16,0 0-8 0,0 0-14 0,0 0-29 0,0 0-16 15,0 2-22-15,0-1-21 0,0 2-6 0,2 1-1 0,-2-3 1 0,3 2-6 16,-2 4 5-16,1-1-2 0,-2 3-1 0,1 1 3 0,-1 1-10 16,0 2-4-16,0 1-4 0,0 2-1 0,0 1 2 0,0 3-4 0,0 1-2 15,0 4 4-15,-1-3-7 0,1 5-1 0,-2 0 1 0,2 3-6 0,-1-5 2 16,2 2-2-16,-1 1 0 0,2-1 4 16,-1-2 0-16,1 2 0 0,3-2-8 0,-2 2 3 0,0-2-3 0,2 0 3 15,1-3 3-15,-3 1 0 0,7-6 0 0,-4-3 11 0,4 0-10 0,-1 0 5 16,0-4-1-16,7-2-1 0,-5-3 5 0,5-1 0 0,0-1 4 15,-4 2 3-15,4-8-1 0,0 1 3 0,-2-1 1 0,3-5-10 0,2 0 11 16,-1 1-5-16,1-3-2 0,-2-1-1 0,-1 0-7 0,-2-2-5 16,2 2 4-16,-4 2-2 0,1-4-2 0,-4 2 0 0,1 0-19 0,-2 0-14 15,0 2-54-15,-2-2-67 0,-1 0-98 0,-1 1-101 0,0-2-97 0,-3 1 32 16,2 0-659-16</inkml:trace>
  <inkml:trace contextRef="#ctx0" brushRef="#br0" timeOffset="199513.83">21926 4612 1631 0,'-1'-1'162'0,"-3"-1"-78"0,4 2-7 0,0-1 5 0,5 1 14 0,-3 0 12 16,2-2 3-1,1-1-1-15,3 0-16 0,1 1 0 0,1-4-6 0,6 0-12 0,-2 1-8 0,5-3-14 16,0 2-5-16,0-2-11 0,6 0-2 0,-5-2-7 0,4 1-11 15,-2 1-1-15,0 0-4 0,-3 2 1 0,3-2-7 0,-3-1-2 0,-2 1-2 16,-1 0-4-16,0 0 2 0,-2 2 1 0,2-2-2 0,-7 3-3 16,4-4-3-16,-2 2-16 0,-1-1-15 0,-3 0-22 0,1 4-60 0,2-4-68 15,-5-2-60-15,2 3-61 0,1-3-17 0,-3 2 59 0,0-1-662 0</inkml:trace>
  <inkml:trace contextRef="#ctx0" brushRef="#br0" timeOffset="199732.8">22008 4113 1235 0,'-3'-4'675'0,"-2"1"-578"0,4 0-12 16,1 2 14-16,0-1 13 0,0 2 11 0,1-3-2 16,2 1-8-16,-1 1-17 0,0-1-15 0,2 2-15 15,1-3-12-15,1 0-18 0,4 0-7 0,-2 0-2 0,3-2-8 0,4-2-5 16,3 1 4-16,-1 1-13 0,2 1-7 0,-2 1 6 0,2-2-11 15,-1-1 3-15,4 2 2 0,-2 0 1 0,-1-1-8 0,2 2-1 0,-1 1-9 0,-1-1-33 16,0-2-94-16,5 5-189 0,-5-6-118 0,3 3-772 0</inkml:trace>
  <inkml:trace contextRef="#ctx0" brushRef="#br0" timeOffset="200755.8">22844 4013 1459 0,'-2'-3'84'0,"1"3"-20"0,-2-1 6 0,3 1 10 0,0 0 25 0,0 0 12 0,-2 0 6 0,2 1-1 0,0-1-19 0,0 0-15 0,0 3-23 0,2-3-10 0,-2 3-11 0,0 2-3 0,0-3 6 0,3 1 0 0,-2 3-3 0,-1 1 6 0,2 2-7 0,-1-3 0 0,-1 2 10 0,0 5-4 0,0-2 1 0,0 3-9 0,0 3-9 0,0 2-9 0,-3 0-2 16,2 5 0-16,-2-1-5 0,-1 3-6 0,3 1-1 0,-4-2-4 0,5 5 1 0,0-4 4 15,0 3-4-15,0 2 3 0,0-1-6 0,5 2-3 0,-2-2 4 16,-1 1-2-16,5-4-2 0,0-5 0 0,1-1 1 0,1-1 6 0,2-6 6 16,2-1 3-16,1-2 9 0,3-5-1 0,-1 2 7 15,1-5 3-15,-1 1 1 0,0-4 2 0,3-4-4 0,0 0 3 0,0-4-1 0,3-2-3 16,0-2 2-16,0-2-2 0,0-2-5 0,0-3-4 0,-1-2-2 0,1-1-2 16,-2 3 4-16,-3-1 2 0,-1-4 0 15,-3 1-7-15,1-3-5 0,-3 3-5 0,-1-1-8 0,-3 2 2 16,1 1 0-16,0-1 0 0,-2 0 2 0,-1 0 2 0,2 2-4 0,-4-2-2 15,1 0 0-15,0 1-4 0,-4 1 4 0,4 2-6 0,-2 3-6 0,-1 0-5 16,1 1-10-16,-2 3-3 0,3-1-33 0,-1 2-15 0,-1 2-38 16,1 3-47-16,-2-2-36 0,1 0-77 0,3 4-74 0,-4 2-72 0,1-3 37 0,-2 3-664 15</inkml:trace>
  <inkml:trace contextRef="#ctx0" brushRef="#br0" timeOffset="201164.62">23091 4124 1718 0,'-1'-2'123'0,"1"2"-42"0,-2 0 2 0,2 2 14 0,0-2 16 0,0 3 8 0,-1-3-5 0,1 1-11 0,0 3-11 0,0-1-12 0,0 1-9 0,0 3-12 16,0 1-7-16,1 1-6 0,-1 1-2 0,2 1-1 0,-2 3-2 0,1 2-3 0,3 1-5 0,-1 0-3 0,-2 5-2 0,-1 2 2 15,0 3-3-15,3 3-7 0,-3 1 3 0,2 2-5 0,0 2-2 16,-1 0 4-16,-1-1-6 0,2 1-3 0,-2-3-4 0,3 1 1 0,-3 0-14 15,1 0 8-15,1-2-1 0,-2 1 1 0,0 1 5 0,-2-6-5 0,1 1-2 16,-2-1 1-16,1-2-3 0,1-1-5 0,-1-4-6 0,0-2 0 0,-1-1 2 0,3-3 3 0,0 0 8 16,-1-1 0-16,1-3-4 0,0-3 4 0,0-2-6 0,0 0 0 15,1-4-1-15,-1 1-12 0,0-2-26 0,3-2-65 0,-1 1-89 0,1-4-110 0,2 0-87 16,-2-2-46-16,2-3-348 0,-1 1 5 0</inkml:trace>
  <inkml:trace contextRef="#ctx0" brushRef="#br0" timeOffset="201390.44">23429 4877 1701 0,'1'0'116'0,"1"3"-23"0,3 4 22 16,-2 1 35-16,3-1 20 0,-3 3 9 0,2-1-13 0,-3-1-20 0,-1 5-22 16,-1 1-21-16,3 0-19 0,-3 0-24 15,2 1-12-15,-2 2 0 0,0-3-8 0,0 4-6 0,0 0 6 0,0 0-11 0,-2-2 1 0,4-1-4 16,-2 3-10-16,2-3-3 0,-1 3-5 0,-1-1-3 0,2 0-7 0,1 2 2 15,-2-1 4-15,1-3-2 0,0 3 0 0,1-6 0 0,-2 3-2 0,2-7 0 16,-3 1 0-16,2-4 2 0,1-1-6 0,-1 0 2 0,1-4-13 16,-3 1-27-16,5-2-59 0,-2-3-86 0,-2 0-107 15,4-1-107-15,-2-4-67 0,0-4 83 0,2-1-625 0</inkml:trace>
  <inkml:trace contextRef="#ctx0" brushRef="#br0" timeOffset="201856.46">24304 4267 1308 0,'0'-1'21'0,"3"1"-4"0,0-5 7 0,-1 3 11 0,-2 1 15 0,1 1 6 0,3-3 7 16,-3 3 1-16,-1-2 1 0,2 2-4 0,-2-2 4 0,1 1 1 0,-1-1 3 16,0 2 3-16,0 0-2 0,3 0-1 0,-3 2 2 15,2-2 10-15,-2 0 8 0,-2 0 14 0,2 0 2 0,-3 0-5 0,3 0-7 0,0 1-6 16,0-1-3-16,0 0-4 16,0 2-5-16,0-2-4 0,0 0-13 0,0 0-2 0,0 0-7 0,0 0-9 0,0 2-1 15,0-2-12-15,0 0-5 0,0 0 2 0,0 3-7 16,3-3 2-16,-3 1 0 0,-3 1-3 0,3-1-2 0,0 3 4 0,3-3-1 15,-1 2-2-15,0 2 1 0,-2 0-9 0,0-1 3 0,1 1-1 0,-1 3 3 16,0-2-1-16,2 2-5 0,-2 0 1 0,3 2-3 0,-3 1 0 0,1 3 4 16,-1 0-6-16,0 3 5 0,2 4-7 0,0 3 0 0,-2-1-2 0,3 4 2 15,-3 3 2-15,0-3 0 0,0 1 2 0,0 2-10 0,1 2 2 16,-1-1 4-16,2-1 0 0,0-2 2 0,-1 2-2 0,2-4 0 0,-1-3 0 16,-2-1 2-16,1-1-2 0,1-2 0 0,-2 1 0 0,3-6 0 0,-3 2 10 15,2-2-22-15,-2-3 12 0,1-1-3 0,-1-4-11 0,2 2 16 0,-2-5-13 16,0 2 1-16,0-5 2 0,-2 0 12 0,4 0 0 0,-2 0-10 15,0-3-1-15,0 0-45 0,0-2-38 0,-2-1-47 0,1-2-68 0,-1-2-75 16,-1-2-77-16,3-1-76 0,-2-1 42 0,1 1-665 0</inkml:trace>
  <inkml:trace contextRef="#ctx0" brushRef="#br0" timeOffset="202100.77">24162 4554 1826 0,'-2'0'124'0,"1"0"-48"0,-4 0 21 16,5 0 32-16,0 2 29 0,0-1 20 0,0 1-6 0,0-2-26 0,0 0-27 15,0 0-23-15,2-2-23 0,1 2-14 0,0-1-9 0,-1 1-3 16,2-2-4-16,1 2 1 0,3 0-3 0,1-5 1 0,7 2-6 0,-5 2 1 16,10-6-5-16,-2 3-10 0,1-1 5 0,5 0-12 0,-1 0 4 15,1-1-2-15,4 0-5 0,-3 1-3 0,1 0-3 0,-2 1-2 0,1-1 0 16,-1-1-2-16,-3 2 3 0,2 1-5 0,-5-3-2 0,0 1 0 0,1 2-13 15,-1 0-8-15,0 0-28 0,0 0-90 0,-2 1-121 0,0-3-150 0,1 1-146 16,-2 0-774-16</inkml:trace>
  <inkml:trace contextRef="#ctx0" brushRef="#br0" timeOffset="202764.54">25794 4348 1845 0,'-2'-12'194'0,"6"0"-127"0,-4-2-12 0,4 0 24 0,-2 2 27 0,-2 0 31 0,-2 1 10 0,-2-2-14 0,-1 1-13 0,0 1-21 0,-3 0-11 0,0-4-15 0,0 4-11 0,2-1-11 0,-2 2-9 16,-1-1-3-16,-1 2-10 0,-1-1-9 0,2 1 7 0,-1-1-5 0,1 4-7 0,-2-2 2 0,-2 2-3 0,4 1-3 0,-1-1 6 0,1 3-2 0,-1 0-6 16,1 1 4-16,1 0 0 0,-1 2-3 0,-1 0-3 0,1 2-1 0,-1 3-6 0,1-4-2 0,1 7 4 15,-2 0 9-15,-1-2 2 0,2 5-2 0,-2 2 1 0,-3 1-14 0,3 4 2 16,1 0 0-16,1 4-6 0,-2 2 4 0,3 0 2 16,-5 3-2-16,7-1 2 0,0 1-2 15,-1 2-1-15,7 1 1 0,-1-1 2 0,2 3-2 0,1 0-2 0,6-3 2 16,-2 1-3-16,5-4 1 0,-1 0 4 0,4-3-2 0,0-1 2 15,0 0 0-15,2-3-4 0,0-2 2 0,-1-1 2 0,3-4-3 0,-1 1 1 16,-3-4 2-16,4-1-2 0,-1-1 2 0,0-4 4 0,1-2-4 0,-1-1 2 0,0-1-6 16,1-2-6-16,-1-2-14 0,-1-3-37 0,0-1-51 15,-2-1-81-15,3 1-98 0,-1-4-87 0,1 0-68 0,1-1 71 0,-3-3-639 0</inkml:trace>
  <inkml:trace contextRef="#ctx0" brushRef="#br0" timeOffset="203070.97">26098 4485 1666 0,'8'-3'101'0,"2"-1"-7"0,2 3 31 15,1-1 34-15,0 2 24 0,-4 0 5 0,5-3-14 0,-3 2-27 0,-1-1-24 0,-1 0-11 16,4-1-21-16,-4 3-15 0,1 0-12 0,-1 0-8 0,1 0-2 0,-2 0-4 16,-1 0-4-16,3 3-11 0,-7-3-1 0,3 4-8 0,-1 0 0 0,-3-1-1 15,-1 4-8-15,-1 1 4 0,0-2-4 16,-3 2-2-16,0 1 1 0,-2 2-1 0,-1 0-11 0,0 2 3 15,-4 1-3-15,2 2 0 0,-3-2 8 0,0 0-11 0,-3 4 5 0,1-3-6 16,1 3-2-16,-1 1-2 0,-1-2 4 0,4 2 0 0,-2 0 0 16,1 1 10-16,1-2-10 0,2 1-2 0,5-7 2 0,-3 4-2 0,4-2 0 15,2-4 8-15,2-1-10 0,4-1 2 0,1-3 2 0,0-1 0 16,3 1-2-16,1-2 0 0,3 2-3 0,0-2 1 0,7-3 10 0,1-3-1 0,2 0-1 16,1-2 0-16,0-1-2 0,2 1-2 0,-2-3 2 0,2 3 2 15,0-2-6-15,-5-3-12 0,3 2-26 0,-6 0-63 0,1 2-101 0,-1 0-165 16,-1-1-175-16,-3 1-3 0,0-2-668 0</inkml:trace>
  <inkml:trace contextRef="#ctx1" brushRef="#br0" timeOffset="152907.6">25264 10559 0</inkml:trace>
  <inkml:trace contextRef="#ctx0" brushRef="#br0" timeOffset="205563.6">26939 4039 1556 0,'-3'-5'134'0,"-2"2"-10"0,3-1 1 0,1 3 6 0,-4-1 11 0,5 1 1 0,-2-1-10 0,2 2-18 16,-3 0-15-16,2 2-20 0,-2-2-19 0,3 1-14 0,-2 1-17 0,2 3-11 0,-2-5 1 0,1 4-4 0,1 1-4 0,0 3 3 0,0 1-5 0,1-1 14 0,1 2 2 0,0 2-3 0,-2 1 1 0,0 4-13 0,0 1 3 0,0 1 1 0,4 3-1 0,-2 1-3 0,-1 3 1 0,1-1-6 15,1 2-3-15,-1-1 4 0,-2 4-7 16,1 0 4-16,-1 3-3 0,2-1 1 0,-2-1 2 0,3 3-4 15,0-6 2-15,-1 0-1 0,3-1 1 0,-1-3 2 0,1-1 1 0,3-5 0 16,-2-1 2-16,2-3-3 0,5-1 1 0,-4-4 6 0,4-1-2 0,-1-3 7 16,1 0 0-16,4-4-1 0,-1-1 1 0,3-1 0 0,-2-2-1 15,2-2-3-15,-1 0-6 0,2 0 3 0,1-4 4 0,-2 1-4 0,-1 0 0 16,0-1-4-16,-2-1-8 0,-1 2 3 0,-4 0-2 0,4-1-15 0,-6 0-1 16,1-1-24-16,-4-1-46 0,-1 5-46 0,1-5-75 0,-3 1-55 0,0 1-51 15,-1-2-43-15,-1 0 55 0,-2 1-676 0</inkml:trace>
  <inkml:trace contextRef="#ctx0" brushRef="#br0" timeOffset="205780.62">26887 4362 1536 0,'0'0'74'0,"6"0"-39"0,0 0 14 0,1 3 38 15,1-3 39 1,4 1 30-16,1-1 12 0,3 0-4 0,1-1-17 0,2-1-17 0,-2 1-19 0,2-2-25 15,3-2-12-15,0 0-14 0,3 0-12 0,-2-3-10 0,-1 1-10 0,0-1-10 16,-2 0-1-16,4-2-6 0,-5 3 3 0,0-3-2 0,-2 1-5 16,-1-1-2-16,-2 1-5 0,-1 1-1 0,-4-2-1 0,1 1-7 0,-1 1 2 0,-1-1-9 15,-3-3-17-15,-2 3-30 0,-2-2-65 0,3 2-77 0,-4-2-75 16,0 1-74-16,-4 2 14 0,0-4-688 0</inkml:trace>
  <inkml:trace contextRef="#ctx0" brushRef="#br0" timeOffset="205966.37">26896 3900 1979 0,'3'-3'74'15,"1"-4"-50"-15,-1 3 11 0,5 0 25 0,-1-2 36 0,6 3 26 16,-2-3 8 0,2 1-9-16,2-1-19 0,1-1-18 0,0 1-17 0,-2 1-19 0,7-3-18 0,-2 2-11 0,1 0-7 0,-1-2-9 15,3 3 6-15,-1 0-2 0,-4 1-7 0,0-1 0 0,1 2-5 0,-1 1-7 16,0-1-5-16,1 2-26 0,-3 1-36 0,0-2-115 0,-3 2-139 15,-1 0-62-15,2 2-747 0</inkml:trace>
  <inkml:trace contextRef="#ctx0" brushRef="#br0" timeOffset="206348.45">27795 3936 1616 0,'0'-2'222'0,"0"-2"-128"0,0 1-8 0,0 1 31 0,0-3 27 15,0 2 34-15,0 0 1 0,-2 0-22 0,2 1-29 0,-1 1-24 16,-1-2-21-16,2 1-16 0,0 0-14 0,-3 2-10 0,3 0-11 0,0 0-3 16,0 0-8-16,0 2-4 0,3-2 1 0,-3 2-2 0,2 1 1 0,-2 1-1 15,1 1-5-15,1-2-9 16,-2 4 0-16,3 0-2 0,-1 3-6 0,-1-2 8 0,-1 1-4 0,0 4 8 15,2 1-2-15,-2 2-1 0,0 1 8 0,0 1-3 0,0-3 3 0,1 6-2 16,-1-4-11-16,5 5 2 0,-3 0 2 0,-1 4-2 0,1-3-2 16,3 1-2-16,-4-1 3 0,4 0 1 0,0-3 0 0,3 1 0 0,1-3 1 15,5 0-2-15,-1-2 2 0,3-2 1 0,1-3 0 0,2-3 9 0,5 0 2 16,-1-4-2-16,1-1 8 0,-1-3-4 0,1 0 0 0,-2-6 2 16,3 0-2-16,-1-4 7 0,-3 1-1 0,4-2 0 0,-3-2-4 0,-2-1-4 15,-1 0-1-15,3 3-5 0,-4-7 5 0,-1 4-7 0,-3 2 3 0,-1-6 2 16,0 4-8-16,-6-2 3 0,1-1-10 0,-1-2-5 0,-3 2-5 0,1-2-12 0,-3 0-20 0,-2 0-51 15,0-1-59-15,0 2-88 0,-4-1-79 0,1 0-66 0,-1 0-52 0,-1 1 81 16,-3-3-633-16</inkml:trace>
  <inkml:trace contextRef="#ctx0" brushRef="#br0" timeOffset="206582.2">28080 3955 1790 0,'4'0'207'0,"-1"-2"-169"15,1 4-11-15,4 0 40 0,-3 2 48 0,0-2 37 0,1 1 13 0,-3 2-14 16,0 3-34-16,2-4-15 0,-3 4-11 0,4 2-20 0,-4 2-8 16,4-1-16-16,-5 0 5 0,6 4-8 0,-4 0 0 0,2 3-8 15,-2 2-14-15,-2-1-4 0,4 3-7 0,-3 3-2 0,2-3 2 0,0 5 2 0,-3-3-4 16,4 3 4-16,-2-2-6 0,-1 2-7 0,-2 0 0 0,4-1 0 16,-2 3 0-16,1 1 0 0,2-4-1 0,-2 0-5 0,-1-1 1 0,1-1 3 15,0-2-6-15,-2 0 8 0,3-2-9 0,-1-2-4 0,-2-6-14 0,4 2-35 16,0-1-53-16,-2 0-73 0,2-4-89 0,-1-1-82 0,1-2-58 0,1-3 66 15,1 1-641-15</inkml:trace>
  <inkml:trace contextRef="#ctx0" brushRef="#br0" timeOffset="206899.63">28547 4511 2073 0,'8'-4'142'0,"6"-4"-42"0,2 2 23 0,-2-5 27 0,2 4 22 0,-2-1-4 16,-1 0-31-16,-4 2-31 0,2 0-28 0,0 1-8 0,-3 4-17 0,2-4-10 16,-1 3-8-16,-1 2-4 0,1 0 3 0,-2 0-10 0,-3 3 4 0,1 1-13 15,-3 0-2-15,1 3-2 0,-3-1-3 0,0 3 7 0,0 2-2 0,0 0-2 16,-3 4-3-16,-4 0 3 0,0 3-3 0,-1-1-1 0,-2 0-3 16,1 4-4-16,-4-2 2 0,1 0 0 0,1 1 2 0,-1 2-6 0,-2 2 0 0,3 0 2 15,-3-1-4-15,1-1 6 0,1 2-4 0,2-4 2 0,1-1 2 16,1 0-2-16,5-5 4 0,3-1-2 0,1-2-1 0,4-6-1 0,2 0 2 15,0-2 6-15,6-5 2 0,1 1 9 0,4-4 0 0,5-3-6 16,2-1 4-16,4-3-5 0,2 1 0 0,-1-1-3 0,5-1-1 0,-2-4-4 16,0 3-6-16,0 1 4 0,0-3-4 0,1 5-2 0,-1 0-10 15,-2-1-22-15,-4 2-78 0,-3 1-132 0,1-1-206 0,-3 2-189 0,-3 0-744 16</inkml:trace>
  <inkml:trace contextRef="#ctx1" brushRef="#br0" timeOffset="155258.94">21030 15282 0,'0'0'0,"0"0"0,0 0 16,0 0-16</inkml:trace>
  <inkml:trace contextRef="#ctx0" brushRef="#br0" timeOffset="207698.57">19097 7072 1633 0,'-6'-3'128'0,"-2"1"-63"0,3 2 13 0,2 0 26 0,0 0 18 16,3 0 3-16,-2 2-5 0,-2-1-9 0,4 1-12 0,-2-2 2 0,2 0-16 0,-1 0-15 0,2 0-20 0,1 0-13 0,-1 0-8 0,4-2 2 0,-2 2-1 0,5-3 3 0,0 3 2 0,0-5-2 15,3 4-5-15,2-1-4 0,-1-4-2 0,5 3-12 0,1-4-1 0,-1 3-4 0,2-3 1 16,2 4-1-16,-1-1-5 0,-1-1-2 0,3 0 0 0,0 0-5 16,0 2-3-16,0 2-12 0,-1-4-21 0,-4 3-27 0,1 1-37 0,-4 1-67 15,-2 0-68-15,1 0-63 0,-4 0-51 16,1 0 24-16,-4 3-620 0</inkml:trace>
  <inkml:trace contextRef="#ctx0" brushRef="#br0" timeOffset="207864.26">18996 7384 1994 0,'7'-6'129'0,"2"1"-44"0,7-1 13 0,1-1 26 15,1 3 20-15,1-6-6 0,-1 4-21 0,6-2-23 0,1 0-17 16,2-1-14-16,0-1-12 0,-2 1-16 0,2 2-16 0,0-1-5 0,0 1-7 0,-1 0-2 0,0-4 1 0,-1 2-6 15,-1-1-7-15,-2 1-15 0,0-2-21 16,0 1-67-16,-3 1-133 0,4-4-136 0,-4 2-114 0,6 0-681 16</inkml:trace>
  <inkml:trace contextRef="#ctx0" brushRef="#br0" timeOffset="208331.55">20732 6733 2194 0,'2'-6'133'0,"3"-2"-70"0,-2-2 19 0,-3 2 38 15,3 2 20-15,-6-2 6 0,1 0-18 0,-4 0-22 0,0-1-22 16,-5 1-22-16,1-1-10 0,1 1-12 0,-2-2-11 16,-3-1-7-16,3 0-6 0,-4 2-3 0,3-4 2 0,-4 4-4 0,0-1 0 15,4-1 0-15,-3 2-4 0,3-1 2 0,-2-1-7 0,3 2 2 0,-1 1 0 0,1 2-1 16,2-2 1-16,3 3-2 0,-2 0-2 0,0 0-2 0,0 4 4 15,-1-1 0-15,2-1-4 0,-1 3 2 0,0-1-2 0,5-1 6 0,-3 2-1 16,3 0-3-16,-2 0 4 0,4 2-6 0,-3 2 6 0,0-4-4 0,2 2 0 16,1 1 2-16,-1 2 0 0,-1-2-2 0,3 3-6 0,-3 1 4 0,-2-1 0 15,3 5 2-15,-1-2 6 0,-2 2-4 0,2 0 1 0,0 2-4 0,0 0-1 16,0 1 0-16,-2 3-2 0,4-3 8 0,1 7-2 0,-2-2 0 0,2 3-1 0,-2 1-1 0,2 1 0 16,0 3 2-1,2 0 0-15,0 1-2 0,-2 2-2 0,1 2 6 0,2 1-2 0,-1 1-11 16,1-1-1-16,-3 4-3 0,5-3 0 0,-5 1 25 0,1 1-1 0,1-3-4 15,-2 1 0-15,1 0-7 0,4-5-1 0,0-1 1 0,3-4 3 0,0-4-3 16,1 2 6-16,1-4-2 0,2-4-1 0,1 2 3 0,1-2-2 0,-1-2 3 16,2-2-1-16,-4-1-1 0,5-1 3 0,-3-2 1 0,-1 1 1 0,-1-4-3 15,5 2 4-15,-2-5 2 0,2 0 3 0,-2-5-3 0,4 2 2 0,-2-2-4 16,1 0 1-16,-3-1-1 0,0 1-3 0,-1-1-1 0,-2-2-1 0,0 0 0 16,3 0-4-16,-3 0-4 0,-1-1 4 0,-1 1-2 0,4-1 2 0,-4-1 0 15,1 1-12-15,-3-1-13 0,1 1-26 0,-3-4-54 0,3 2-63 16,-2 0-88-16,-3 0-93 0,4 0-96 0,-4-2-51 0,0-4-650 0</inkml:trace>
  <inkml:trace contextRef="#ctx0" brushRef="#br0" timeOffset="208509.78">20416 7154 2099 0,'3'-5'116'0,"3"2"-67"0,3-3 8 0,7 2 23 0,2 0 22 0,0 1 12 0,1-5-4 0,3 3-11 0,-1 0-14 0,-1-1-27 0,6 3-24 0,-3-5-19 0,3 2-13 0,-1-1 3 0,0-1-3 0,-1 2 0 0,1-2-4 16,2-1-10-16,-2 2-19 0,-1 0-45 0,1-1-147 0,-5 3-162 0,7-3-81 15,-3-1-683-15</inkml:trace>
  <inkml:trace contextRef="#ctx0" brushRef="#br0" timeOffset="209297.49">22040 6101 1223 0,'0'-2'14'16,"-2"-3"0"-16,2 2 1 0,0 2 0 0,-3-3 3 0,3 3 0 0,0-2 4 0,0 0 1 0,0-1 1 0,0 3 0 0,0-1 2 0,0-1-1 0,0 2-3 0,3-3 2 0,-1 4 3 0,-2-3 5 0,1 2 8 0,-1-1 12 0,2 2 13 0,-2-1 14 0,0 1 11 0,0 0 4 0,0 0 3 0,-2 0 3 0,2 0-4 0,-1 0 0 0,-4 0-7 0,3 1-4 16,1-1 1-16,-2 0-5 0,-1 0 2 0,4 0-1 0,-3 0-8 0,2 0-5 0,-2 0-2 0,1 0-4 15,2 0-5-15,0 0-8 0,-3 0-13 0,1 0-4 0,-1 0-8 0,3 0 4 0,-1 2 0 0,-1 2-5 16,-3-2 2-16,4 1-6 0,-3 3-5 0,0 1-2 16,1 2-2-16,-4 2-4 0,3 3 3 0,-4 5-1 0,0 5-5 0,0 3-4 15,-3 3 2-15,-2 3-6 16,4 5 2-16,-2 1 2 0,-3 5-4 0,4 5 2 0,-1 3-1 0,2 3-1 15,2-1 2-15,-1 0 2 0,7 1 0 0,-1 0-2 0,-2 2 4 16,7 1-6-16,0-1-5 0,0-2-2 0,5-1 9 0,0-6 4 0,1 1 5 16,5 2 3-16,-1-6-14 0,3 1-4 0,1-5 5 0,0-5 1 0,7-2-5 0,-2-5 5 15,3-2-4-15,5-3-1 0,-3-2 3 0,2-5-5 0,-1-6-2 0,2-3-4 16,0-3-14-16,1-5-24 0,-4 0-44 0,2-5-55 0,-3-1-86 0,1-4-101 16,-2-1-96-16,-1-3 18 0,-3-2-629 0</inkml:trace>
  <inkml:trace contextRef="#ctx0" brushRef="#br0" timeOffset="209684.59">22916 6676 1777 0,'8'-9'119'0,"0"-1"-65"0,0-2 27 0,-2 1 42 0,-1 0 41 0,0 1 18 16,-4-3-5-16,-1 1-32 0,-1 2-29 0,-4-4-18 0,3 3-17 0,-1-1-11 16,-1 0-13-16,-1 1-9 0,-1 2-6 0,-1 0-1 0,-2-4-1 15,1 3-5-15,-2 4 0 0,3 0-5 0,-3-2-3 0,2 2 0 0,-1 3-1 16,-2-1-11-16,1 1 5 0,1 2-4 0,-1 1-9 0,1 0-1 16,-2 0-1-16,0 1 1 0,1 6-2 0,-1-6 3 0,-1 7-3 0,2 0-2 15,-2 1-2-15,-1 2 0 0,0 4-7 0,-1 2 5 0,0 2 2 0,-2-2-2 16,0 4 9-16,-1 1-7 0,1-2-3 0,-1 4 3 0,1 3-4 0,4-2-6 15,-3 3 14-15,4 1-2 0,0 1-4 0,2-2 10 0,1 2-16 0,3 0 6 0,-3 0 0 0,7 1-1 16,-1-1-3-16,2 0-7 0,2-8-1 0,6 0 1 0,-2-4 4 16,5-1 5-16,3-3 2 0,0 0 4 0,4-1 0 0,2-2 4 0,2-5-3 0,2-1 1 15,1-3 2 1,2-1-2-16,0-4 1 0,1-2-1 0,-1 1 2 0,-2-6-3 0,4 1 1 0,-4-2-4 0,2-3-9 0,-2-1-18 16,0 3-40-16,0-4-58 0,-4 0-88 0,-1-1-113 0,-1 0-108 0,-1-2-65 15,-1 1-678-15</inkml:trace>
  <inkml:trace contextRef="#ctx0" brushRef="#br0" timeOffset="209899.58">23177 6928 1615 0,'6'5'165'0,"-1"1"-61"0,2 2 30 16,1 2 32-16,0-1 21 0,-3 1-1 0,0-1-18 0,-1 4-14 15,1-2-15-15,-2 3-15 0,0-3-24 0,-1 5-17 0,3-4-24 0,-1 4-9 0,0 0 7 16,-1-2-11-16,-2 0-3 0,4 0-4 0,-3 4-18 0,1-6-4 15,-3 4-2-15,5 0-4 0,-4-2 3 0,1 0-3 0,-2 2-3 0,0-5-3 16,0 0-1-16,1 2 0 0,-1-7-2 0,3 2 0 0,-3-2 0 16,-3 1-4-16,6-6 2 0,-3 2 0 0,2 0-2 0,-2-1-2 0,3 0-9 0,-3-2-21 0,0-2-49 0,5 0-68 15,-4-2-97-15,1 1-134 16,4-4-128-16,-2-1 17 0,2 0-635 0</inkml:trace>
  <inkml:trace contextRef="#ctx0" brushRef="#br0" timeOffset="210915.14">23708 6410 1521 0,'-2'-2'131'0,"1"-1"-39"0,-2 3 5 0,-1-2 15 0,3-1 21 0,-4 2 8 16,5 1 3-16,-1-2-9 0,-1 2-17 0,0-2-12 0,-1 4-20 0,3 0-23 0,0-1-17 0,0 2-19 0,0-1-3 0,-3 1-4 0,3 2 4 0,0-2 2 0,-1 3-5 0,2 2 5 0,-1 2-5 0,0-1 0 0,0 2 7 0,0 5-6 0,0 0 0 0,0 3-3 0,0 1-6 0,0 2-1 0,2 0 2 16,-1 0-3-16,-1 4 0 0,5-4 1 0,-2 1-8 0,2 1 5 0,0 0 0 15,2 1-5-15,1-2 5 0,2 1-6 0,-1 0 1 0,5-2 3 16,-2-2 0-16,5 1 6 0,2-4 0 0,4-3 3 0,3-1 6 0,0-2-7 15,3-5 3-15,1-1 8 0,1-5 0 0,1-2 5 0,-2-1 3 0,3-5-8 16,-5-4 0-16,2-1-1 0,-1-3-3 0,-3 1-5 0,1-3 4 16,-3-1-4-16,-4 0-7 0,-2 0-2 0,-1-3 1 0,-1 4-5 0,-5-1 7 0,2 0-1 0,-4-2-10 0,-1 1 2 15,-3-1 0-15,-1 1-10 16,-2-1 2-16,-2 2-15 0,-2 0-21 0,-2-4-26 0,0 4-53 16,-2-6-60-16,-2 6-77 0,0-2-83 0,-1 4-56 0,-1 3-25 0,-1-1 85 15,-3 3-614-15</inkml:trace>
  <inkml:trace contextRef="#ctx0" brushRef="#br0" timeOffset="211147.94">23979 6452 1824 0,'0'-1'224'0,"0"2"-175"16,2 1-16-16,2 3 26 0,0 1 32 0,-3-1 38 0,2 1 20 0,-3 0-3 16,2 0-14-16,-2 2-13 0,1 0-18 0,1 5-15 0,1-4-11 0,0 9-18 0,-1-1-8 0,4 0-9 15,-3 4-2-15,2 3-2 0,-2 1-6 0,4-2-5 0,0 4-8 0,-2 2 3 16,3-3-7-16,2 3-3 0,-3-2 1 0,0 1-7 0,1 2 3 0,1-2-3 15,-1 1-2-15,0 1-2 0,0-2-11 0,-2-1 3 0,2 0-5 16,0-4 6-16,0 2 16 0,-2-4 2 0,-3-1 0 0,3 1-3 16,-2-4-12-16,0 1-5 0,1-1-10 0,-2-4-22 0,2 1-43 0,3-6-58 15,-2-2-76-15,2-1-93 0,-3-2-93 0,3 0-45 0,1-3-527 0</inkml:trace>
  <inkml:trace contextRef="#ctx0" brushRef="#br0" timeOffset="211373.13">24457 7102 1683 0,'3'5'97'0,"3"2"-16"0,1 3 24 0,-3 2 35 0,3-1 18 0,-4 2 10 0,3 1-7 16,-3 2-12-16,2-5-20 0,-2 3-18 0,-3 4-14 16,3-6-20-16,-1 4-10 0,1 0-14 0,-3-4-3 0,2 3-10 0,2-3-7 0,-4 1 2 15,2-2-12-15,0 1-2 0,-2 1-5 0,4-2-3 0,-4 0-4 0,2 2 3 16,-2-5-7-16,1 3-5 0,-1-3 0 0,0-1 0 0,0 1 0 0,-1-3 2 0,1 0-4 0,0-2 0 0,0-2-13 15,1 3-9-15,-1-8-36 0,2 1-71 0,-2 2-114 0,5-7-146 16,-2 2-120-16,2-5 64 0,3-2-612 0</inkml:trace>
  <inkml:trace contextRef="#ctx0" brushRef="#br0" timeOffset="211649.57">25312 6553 2005 0,'1'0'160'0,"2"-3"-84"0,2 3 17 0,-2 3 33 0,-1-3 25 0,2 2 6 15,-2-1-9-15,-2 4-22 0,0-3-21 16,0 1-17-16,0 3-13 0,2 0-17 0,-2 4-7 0,0-1-7 0,3 2-13 0,-2 4 3 0,1-3-10 0,-1 4 0 16,-1 0-1-16,2 1-8 0,3 2-6 0,-4 0-3 0,4 0 1 0,-2 1-1 15,4 1-1-15,-3-1 3 0,3 1-4 0,-1-2-2 0,-1 1 0 16,4 2-4-16,-1-3 0 0,1 0 2 0,-1 0 4 0,-3 0-14 15,0-5 1-15,3 0-5 0,-2-4-2 0,-3-1 10 0,3-1 4 0,-4 0 2 16,0-5 0-16,-2 0-9 0,0 0-14 0,0-3-40 0,0 0-60 0,-2-4-71 16,-1 1-109-16,-2-2-97 0,-4 0-56 0,1-3 62 0,-2-1-611 0</inkml:trace>
  <inkml:trace contextRef="#ctx0" brushRef="#br0" timeOffset="211780.79">25130 6791 1707 0,'3'-3'166'0,"5"0"-89"15,2 0 11-15,4 1 44 0,-1 2 28 0,2-1 21 0,3-4 1 0,1 2-29 16,3-2-34-16,-2 0-24 0,7 1-26 0,-2 0-13 0,5 0-17 0,0-1-10 16,2 0-13-16,-1-1-9 0,2 1 2 0,-1-1-7 0,-1-2 3 15,-5 0 1-15,0-1-10 0,-2 1-19 0,1-3-54 0,-4 3-165 0,1-2-185 0,-2-1-77 16,-2 2-722-16</inkml:trace>
  <inkml:trace contextRef="#ctx0" brushRef="#br0" timeOffset="212742.32">26791 6380 1452 0,'6'-2'102'15,"-3"-3"-15"-15,5 1 3 0,-2 1 16 0,-3-2 19 0,2 2 20 0,-2 1 12 0,-3-1-3 0,2 1-4 0,-2-2-12 0,0 0-23 0,-2 0-13 0,2-1-15 16,-1-1-15-16,-1 1-7 0,1-1-7 0,-4 1-5 0,-1-1-6 0,1 1-2 0,-2-1-9 0,0 2-3 0,2-3-6 0,-1 2-6 0,-1 0-1 0,-1-1-5 0,-1 3-1 0,1-4-1 0,-1 6-9 0,-1-1 4 0,-1-1-5 0,0 3 3 0,-2-2-4 16,4 4-4-16,-4-2 6 0,1 3-4 0,-4 2 2 0,5 1-1 15,-2 2-10-15,1 3 7 0,-3 3-3 0,1 4 3 0,-1-1 5 0,-3 5-4 16,2 2-1-16,-1 3 0 0,3 1 0 16,0 2 0-16,3-2-2 0,3-1 1 0,-2 1-3 0,4-1 4 0,3 3 2 15,-2-5-5-15,5 2 3 0,3-3-2 0,0-1-1 0,4 1 3 0,-3 1 0 16,4-6 0-16,2 0 0 0,4-1 0 0,2-3-3 0,3-2-2 0,1 0 1 15,4-6 2-15,-4-2 4 0,6 0-2 0,-1-4 2 0,3-1-3 0,-1-1-8 16,5-4-11-16,-4 0-13 0,-1-2-48 0,-2-6-54 0,2 0-73 16,0-1-72-16,-2-3-40 0,-2 3-40 0,1-4 39 0,-3 1-662 0</inkml:trace>
  <inkml:trace contextRef="#ctx0" brushRef="#br0" timeOffset="213088.56">27049 6599 1683 0,'3'-2'135'15,"7"2"-5"-15,-2 2 21 0,1-2 15 0,1 0 5 16,-3 1-1-16,0-1-15 0,-1 0-13 0,-1-1-20 0,3 1-18 0,-2-2-17 0,2 2-20 0,-3-1-4 16,3 1-6-16,-1 0-10 0,1 0-5 0,0 0-8 15,-2 0-8-15,1 0-6 0,1 0-3 0,0 0 0 0,1 0-8 16,-1 1 1-16,-2 1-3 0,-1 1 1 0,3 2-2 0,-3-2 1 0,-2 2 6 0,1-1-13 16,-4 1 6-16,2 3-2 0,-2 0-4 15,-2 3 9-15,-1 0 3 0,0 2-5 0,-3-1 1 0,1 2-6 16,-3 1 2-16,-1 0-4 0,-1 1 7 0,-2 1-9 0,2 2 0 0,-2 0 12 15,-1 2-12-15,-1-4 8 0,0 5-2 0,-2 2-6 0,0 1-6 0,2 0-3 16,-2-4-10-16,0-2 4 0,5 3 5 0,3-5 7 0,2-3 3 0,5 0 0 16,2-1-2-16,-1-2 10 0,8-5 1 0,0 1 3 0,1-3-3 0,7 1-9 15,-3 0 2-15,4-4 0 0,4 1 0 0,-3-2 2 0,3 0 0 16,-1 0-2-16,1-3 2 0,-1 0 0 0,4-2 0 0,-3 0-12 0,2 1 3 16,-4-1-8-16,-1 0 3 0,-1-3 10 0,-3-1 1 0,-1 1 4 15,-1-2-10-15,1 1-12 0,-4-2-28 0,-1 0-49 0,2 1-45 0,-2 1-65 16,0-2-70-16,-1 0-45 0,0 1-61 0,-3-2 1 0,4 2-665 0</inkml:trace>
  <inkml:trace contextRef="#ctx0" brushRef="#br0" timeOffset="213464.71">27708 6175 1953 0,'0'-5'153'0,"-1"0"-50"15,1 1 22-15,0 4 21 0,-2-2 14 0,2-1-4 0,-1 3-9 0,-3-2-25 0,3 2-17 0,1 0-15 0,-2 0-25 0,1 0-22 0,-4 2-10 0,3 1-15 0,2 0-3 0,-1 3 3 0,-1-1-3 0,1 5 1 0,-3-2-5 0,4 4 0 0,-1 2-3 0,-1 1-3 0,2 0 3 0,0 3-3 0,3-1-3 0,1 0 4 0,-1 2-3 0,0 2-3 0,3 1 4 0,-3 0 2 16,5 0-6-16,0 0 0 0,2 2 0 0,-2-1-2 0,4 3 4 0,-2-8-2 16,2 5 2-16,1-3 0 0,-1-1-1 0,4 0 7 0,2-3-6 0,0-1 7 15,1-4 2-15,7 0-5 0,-3-3 7 0,4-1-4 16,1-3 5-16,-1 0 1 0,0-4 0 0,-2-5 4 16,2-2-6-16,-2 1 6 0,2-2-6 0,-2-1 3 0,-1-1-3 0,-2-4-3 0,0 0-1 0,-1 0 3 0,-2-4-5 15,-2 1-1-15,-1 0-2 0,-5-2-4 0,1 2 4 0,-4-1-4 16,0-5-8-16,-3 0-5 0,-4 0-22 15,-1-1-35-15,-1 1-54 0,-2 0-77 0,-4 1-101 0,0 2-85 0,-1 1-59 16,-3 2 26-16,-2-1-649 0</inkml:trace>
  <inkml:trace contextRef="#ctx0" brushRef="#br0" timeOffset="213689.48">27984 6247 1865 0,'7'0'145'0,"-3"3"-68"0,6 2 26 0,-2-3 40 16,-2 2 24-16,0 0 11 0,-1 0-14 0,0 1-18 0,-2 0-22 0,2 1-15 15,-1 0-16-15,1 2-17 0,0 2-7 0,-1 1-17 0,1 3-7 16,2-3-8-16,-1 5-5 0,-1 1-6 0,1 2-3 0,0 2-2 0,-1 2-4 0,1 1-2 0,-3-1-1 0,4 1-7 16,-3 0 7-16,1 1-7 15,0-3-3-15,0 2 0 0,1-1-6 0,-3-1 4 0,3 1 0 0,1-1-2 0,-4 0 0 0,2-2 0 0,-1 2-2 16,1-3 4-16,-2-2-6 0,2 1 0 0,-2-1-2 0,-1 1-1 16,2-4-12-16,0-2-33 0,0 1-51 0,1 0-71 0,3-4-73 0,1-1-82 15,1-3-75-15,4-4-53 16,-3-1-709-16</inkml:trace>
  <inkml:trace contextRef="#ctx0" brushRef="#br0" timeOffset="213999">28481 6747 1279 0,'9'-8'849'0,"7"0"-686"0,3-3-21 0,2 0 21 15,1 3 2-15,-3-1-3 0,-2 1-8 0,0 0-28 0,-1 3-13 16,-3 1-19-16,-4 0-13 0,4 1-16 0,-2 2-15 0,-2-1-7 0,1 2-11 15,-2 3-7-15,-5-1-2 0,3-1-8 0,-4 3 3 0,1 0 1 0,-2 0-4 16,-1 0 1-16,0 3 1 0,-1-1-3 0,-2 3-5 0,-2 1 1 0,0-1 0 16,0 4-6-16,-1-1 5 0,0 0 1 0,-2 2-8 0,-2 0 2 15,6 0-8-15,-4 2 2 0,2 1-2 0,-2 1 2 0,0-4 4 0,0 3-6 16,3 4 10-16,-1-4-12 0,-2 0-7 0,0 1 1 16,0-1-4-16,3-3 9 0,1 0 5 0,2 2 0 0,4-5 0 0,1 0 2 0,2-3 0 0,4-2-2 0,4-1-2 0,-1 0 6 15,1-2-2 1,1-3 0-16,5-2 2 0,2 1-2 0,1-4 2 0,0-1 0 0,-2-1-2 15,2-2 2-15,-1 0-4 0,-1-6 2 0,2 3-8 0,-1-4-6 0,-1-1-14 16,-1-2-41-16,0 1-56 0,0-5-69 0,0-1-107 0,-2 0-94 0,1-1-94 16,-4-2 50-16,-3 1-635 0</inkml:trace>
  <inkml:trace contextRef="#ctx0" brushRef="#br0" timeOffset="214258.49">29102 5965 1521 0,'2'-6'624'0,"3"1"-557"0,-1-1-9 0,4 3 40 0,2-1 34 0,-3 4 19 16,0 0 2-16,1 0-26 0,0 0-24 0,1 2-20 0,0 1-13 0,2 2-6 0,1 3-10 0,3-3-6 15,3 4-8-15,-3 0-9 0,4 4 1 0,-1 0-8 0,1 2 5 0,1 3-3 16,1 1-4-16,-1 3-5 0,5 5-9 0,-3 2-6 0,0 5 3 16,-4 3-1-16,-1 3-10 0,-1 4 3 0,-7 3-3 0,1 5 6 0,-4 4 9 0,-4-1-1 0,-2 0-4 0,0 0-4 15,-5 0 7 1,-3 0-5-16,-1 5 7 0,-6 2-1 0,0-1-21 0,-6 1 11 15,-1-2-8-15,0-4 1 0,-2-2 9 0,1-5-4 0,4-3-1 0,0-9 3 16,2-3 2-16,1-8 0 0,-2 0 0 0,6-9-4 0,-2 0-11 16,1-3-31-16,0-1-61 0,1-5-85 0,-2-3-152 0,-2-5-154 0,3-3 4 0,-3-4-667 15</inkml:trace>
  <inkml:trace contextRef="#ctx0" brushRef="#br0" timeOffset="-210828.97">12904 9872 1376 0,'-2'0'246'0,"0"0"-97"0,1 0-36 0,2 1-3 0,1 3 2 0,-2-3 0 0,2 2 0 15,1 2-7-15,-2 0-15 0,1 1-7 0,-1 3-13 0,-1 6-5 0,2-4-5 0,1 4-7 0,-1 4-3 0,-1 2-8 0,-1 3-18 0,2 1-3 0,-2 3-1 0,0 4-6 0,0-2 20 0,3 3-1 0,-3 0-3 0,2-2-2 0,1 2-14 0,-3 1 0 0,5-1-3 0,-2-2-2 0,-2 1 3 0,7 1-7 16,-2-5 4-16,-2 4-3 0,3-1-8 0,1 1 5 0,-1-2 1 0,-3 0-1 15,3-5 3-15,-4-5-3 0,2 4 1 0,-2-5 1 0,0 0-1 16,-3-5-1-16,1 0 1 0,1-4-1 0,-2-1 3 0,2-2-1 0,-2-3-1 16,0-2 1-16,1-1-5 0,-1-1 2 15,3-1 5-15,-3-1-3 0,-3 2-1 0,3-6-10 0,-1 1-25 0,1-1-36 0,-2-2-40 0,0-1-43 0,-2-1-43 16,1-4-32-16,-2 3-29 0,3-5-25 0,-2 2-6 0,-1 0 19 0,-1-4 34 16,2 3 63-16,-2-1-43 0,3 0-342 15</inkml:trace>
  <inkml:trace contextRef="#ctx0" brushRef="#br0" timeOffset="-210615.42">12929 10361 993 0,'0'-4'96'0,"0"4"9"0,6-4-7 16,-3 4-3-16,0-2 5 0,1 0 0 0,-1 2 4 0,5 0 6 0,-2 0 0 0,0 0 5 15,-1-1 4-15,4 1 3 0,-1 0-11 0,5-3 0 16,-2 3-8-16,0-2-14 0,5-1-9 0,0 0-10 0,2 0-10 0,0 0-8 0,1-1 1 16,0 1-3-16,1-1-5 0,2-1-10 0,2-2-7 0,1 4-7 0,0-3-9 15,-1 3 1-15,1-3-3 0,-3 1-1 0,-3 0-2 0,0-1-3 0,-2 3-1 16,-2-2 1-16,-3 0-4 0,-2 0 3 0,-2 2-1 15,-1-1-4-15,0 0-3 0,-2 0-9 0,1-1-14 0,-1 0-36 0,-2 0-41 0,-2-2-48 16,-1 2-51-16,2 0-39 0,-2-3-25 0,0 4-17 0,-2-1-12 0,2-5 19 16,-1 2 73-16,-1 1-506 0</inkml:trace>
  <inkml:trace contextRef="#ctx0" brushRef="#br0" timeOffset="-210423.06">13375 10080 1094 0,'-5'-2'157'0,"1"2"16"15,-4 0-18-15,6-3-7 0,-1 3-2 0,0 0 7 0,3 0-5 0,-2 0-19 16,2 3-28-16,2-3-25 15,-2 2-18-15,3-1-19 0,-3 4 0 0,3 5-4 0,-1-2 2 0,2 1 10 0,0 5 2 0,2 0 4 0,-3 2 3 16,5 1-6-16,-2 1-2 0,-3 1-7 0,5 4-5 0,-3-4-4 0,0 7-4 16,1-6-2-16,2 4-7 0,-2-4-1 0,-1 2-4 0,3-3-3 15,-3 3-4-15,-1-1-2 0,1-1-3 0,-2 1-2 0,-1-1 0 0,2 1 0 16,0 2 2-16,-3-5-2 0,-1-1 5 0,0 0-5 0,0-4 0 16,0 0 0-16,0-4-4 0,0-1-3 0,0-5-5 0,0 3-9 0,-1-6-34 15,-1 0-59-15,2 0-73 0,0-3-82 0,0-1-59 0,0-3-43 0,0-2-10 16,-2-2 92-16,-1-3-502 0</inkml:trace>
  <inkml:trace contextRef="#ctx0" brushRef="#br0" timeOffset="-210063.51">13042 9599 1518 0,'-1'-5'181'0,"-6"1"-38"0,6-1 16 0,-1 0 11 0,1 2-5 16,1-2-27-16,0-1-30 0,-3 0-17 0,6 1-12 0,-2-3-9 0,1-1-3 15,3-1-6-15,-1-1 4 0,1-3-6 0,0 1 3 0,1-1-5 0,0-2-10 0,-1 1-2 16,1-1-5-16,1 2 1 0,-1-4-1 0,5 1-3 0,-6 3-6 16,1 1-1-16,0-1-5 0,-1 3 0 0,0-2-10 0,0 2 1 0,-1 2 1 15,1 1-4-15,0 0 2 0,-2 2-5 0,2 1-3 0,-4 0-3 16,1 2-2-16,3 1 0 0,-2-2-4 0,1 2 0 0,0 1 4 15,-1 1-4-15,2 0 6 0,-2 1-4 0,1 1 0 0,0 2-2 0,2-2 0 0,0 4 2 16,-1 1 0-16,3 4 0 0,0 0-4 0,1 5 3 0,2-2-3 0,-1 1 4 16,4 4 0-16,-3 2-4 0,1-1 4 0,0 4-4 0,-1 1-1 15,3 2 3-15,-2 0-2 0,4-2 2 0,0 2 2 0,-3-5-4 16,2-2 2-16,-2 1 1 0,-1-4 1 0,0-1-2 16,0 1-4-16,-2-6 2 0,1 0-5 0,-2-3-12 0,1 0-20 0,-3-1-60 15,1-3-78-15,0-1-124 0,-1 1-174 0,0-3-119 0,0-1-608 16</inkml:trace>
  <inkml:trace contextRef="#ctx0" brushRef="#br0" timeOffset="-209529.61">14291 9886 1445 0,'3'-21'176'0,"0"3"-44"0,-1-8-17 0,4 4-7 0,-2 2-1 0,-4 1-4 0,4 1-6 16,-4 1-3-16,0 3-2 0,-3-3 2 0,2 1 0 0,-3 2-3 0,-2 1-10 0,3 0-4 0,-5 2-2 0,2 0-5 0,-2 2 1 0,0 1-6 0,2 0-3 0,-2 2-4 0,0 1-10 0,0 0 3 0,2 2-14 0,-2-1-2 0,3 0-2 15,0 3-2-15,1 1 5 0,-3-3 0 0,1 3-4 0,4 0-4 0,-1 0-7 16,0 3-4-16,0-3-8 0,1 3-1 0,-2 3-2 0,4 2-4 0,-4-2 2 16,0 5-1-16,2 0 1 0,2 5-4 0,-1 2 2 0,1 1 0 15,0 6-4-15,1 0 4 0,-1 5 0 0,2 6-2 0,1 4 2 0,-2 2-4 16,1 4 4-16,0 4 0 0,-1-1-10 0,4 3 0 0,-2 0 12 0,5-1-4 0,1 2 14 0,-1-2-3 15,0 1-11-15,2-2-2 0,-1-1 0 0,1 0-2 0,2 0 4 0,-1 0-1 16,-1 0-1-16,4-5 5 0,-1 0-4 0,1-6-3 0,-2 0 2 16,1-4-6-16,-2-1 6 0,0-1 2 0,-3-5 0 0,1-1 2 0,-2-2-11 15,-1-2 11-15,-3 0 3 0,-1-4 1 0,-2-4 11 0,-2 0-19 0,-1 2 0 16,-2-7-1-16,1 2-1 0,-4-1 15 16,0-2 1-16,0-2-14 0,-3 2 10 0,-2-5-8 0,1 2 0 15,-3-4 11-15,-2-1-11 0,0 0 2 0,-1 0 0 0,1-4-10 16,0 0-5-16,-1-2-6 0,1 1-18 0,0-3-14 0,2-1-17 0,3 1-31 15,-4-1-26-15,5-4-45 0,0 0-82 0,-2-4-112 0,4 0-97 0,-1-2-41 0,3-5 100 16,2 2-439-16</inkml:trace>
  <inkml:trace contextRef="#ctx0" brushRef="#br0" timeOffset="-209331.37">13976 10343 1462 0,'1'-1'354'0,"-1"-1"-244"0,0-3-14 0,7 2 18 15,1 2 27-15,-1-3 22 0,4 0-10 0,-1 1-11 0,6-4-16 0,1 1-18 16,4 0-14-16,1-2-12 16,0 0-13-16,3 2-9 0,5-2-15 0,1-2-11 0,3 4-6 0,0 0-12 0,-1 1 0 0,4 2-6 0,-4 0-7 0,1-1 3 0,-4 1-10 15,2 2 6-15,-4-3 2 0,-1 4-8 0,0-4 4 0,-3 1-11 0,-4 1-24 16,1-1-75-16,-4 0-176 0,-3-2-236 0,3 0-112 0,-4-1-577 0</inkml:trace>
  <inkml:trace contextRef="#ctx1" brushRef="#br0" timeOffset="168892.89">17159 18504 0</inkml:trace>
  <inkml:trace contextRef="#ctx0" brushRef="#br0" timeOffset="-208080.11">15706 9968 984 0,'-4'-2'78'0,"0"2"26"0,1 0 18 0,-1 0 4 0,1 0 4 0,0 0 8 0,-3-1 9 0,4 1-4 0,1 0-2 0,-4-3-14 0,5 3-12 0,0 0-1 0,0 0-9 0,0 0-6 0,3 0-9 0,-1 0-7 0,-4 0-11 0,4-2-2 0,-1 2-16 0,-1 0-3 0,2 0-8 0,-1 0-4 15,2-2 3-15,1 2-1 0,-3 0-1 0,6-1-4 16,-1-1-4-16,-1 2-5 0,4-4-1 0,2 2-4 0,0 0-6 0,0-1-1 0,3 0-4 15,1 0 2-15,0 0-4 0,3-2 1 0,4 2-1 0,0 0-7 0,-2 0 1 16,2-4-4-16,-3 3-1 0,3-1 0 0,-1 3 0 0,-2-4 2 0,3 1-2 16,-2 2 4-16,-2 0-4 0,1 0-3 0,-2 1 1 0,0 1-5 0,-1-1-1 15,1 2-1-15,-2 0-9 0,-3 0-11 16,2 2-15-16,-1-1-30 0,-5 4-41 0,1-5-50 0,-2 3-66 0,-4 3-80 16,0-4-75-16,-1 4-44 0,-4-1 65 0,-3 3-492 0</inkml:trace>
  <inkml:trace contextRef="#ctx0" brushRef="#br0" timeOffset="-207898.37">15805 10203 1262 0,'1'0'191'0,"3"0"-70"16,4 0-4-16,-1 0 29 0,3 0 18 0,-1 0 10 0,6-2-19 0,-3 2-13 0,5-1-19 16,-2-4-9-16,0 2-6 0,0-2-19 0,2 0-7 0,3 1-19 0,-1-3-16 0,2 3-9 15,-2-1-11-15,-2 2-12 0,4 1-6 0,-4-3-9 0,0 2-2 16,-2 2 1-16,2 1-1 0,-1-5 2 0,-2 3-11 0,-2 1-13 0,0 1-32 0,0-3-76 15,-1 1-118-15,-1 0-164 0,-1 1-116 0,-1-1-383 0,1-2 231 16</inkml:trace>
  <inkml:trace contextRef="#ctx0" brushRef="#br0" timeOffset="-206749.15">17579 9599 1446 0,'0'-5'217'0,"1"1"-109"0,1-3 1 0,4 4 9 0,-3 3 9 0,5-3-9 0,-6 3-18 0,3 0-5 0,-4 0-9 0,1 0-9 0,1 3-8 0,0-1-12 0,-1-1-8 0,4 6-4 0,-3-3-4 16,2 6 1-16,-2 1-4 0,-1-2-8 0,4 5-1 0,-5 2-8 0,3 3-1 0,0 2-6 0,-2 2-3 0,4 2 4 0,-4 2-10 0,1 3-1 0,-1-1-6 0,1 2-5 0,-2 2 7 16,2 5-5-16,1-6-5 0,-3 2-2 0,4-1 1 0,-2-1 13 0,2-1 5 15,0 1 0-15,1-2-2 0,-3 0-9 0,5-2 3 0,-2 1-3 0,2-6 4 16,2 1-3-16,1-7 3 0,1 1-5 16,1-7 6-16,1 0 6 0,3-3 4 0,1-4 9 0,1-2-4 0,1-2 5 15,4-2 0-15,-1-1-3 0,-1-3 1 0,1-2-3 0,-1-1-6 16,0-4 1-16,-2 2 0 0,-1 0-6 0,-2-5-1 0,1 2-1 0,-6 0-5 15,-1-2 2-15,0 0-3 0,-4 0-17 0,-1 4-27 0,-3-4-49 0,-1 2-55 16,-2 1-81-16,-2-1-93 0,1 1-68 0,-4 1-53 0,2-1 83 16,-4 2-440-16</inkml:trace>
  <inkml:trace contextRef="#ctx0" brushRef="#br0" timeOffset="-206543.73">17666 10031 1223 0,'0'-3'191'0,"3"-2"-96"0,1-1-27 0,4 1 12 0,3 2 15 0,2-3 19 16,7-2 21-16,1 0 10 0,3-2-8 0,1-1-11 0,2 0-15 0,1-1-27 15,2-1-16-15,3-1-21 0,-6 1-18 0,3-1-4 0,-3 3-9 0,-5-2-1 16,1 2-3-16,-4 0-2 0,-1 2-5 0,-4-1 3 16,-2 3 0-16,3-6-8 0,-4 4 0 0,-2 1 0 0,1-2-5 0,-2 2-3 0,-2 4-15 15,-3-6-30-15,0 2-65 16,-1 0-124-16,-4 0-116 0,-1 1-87 0,0-1 65 0,-3-2-452 15</inkml:trace>
  <inkml:trace contextRef="#ctx0" brushRef="#br0" timeOffset="-206348.62">17609 9618 1748 0,'3'-10'290'0,"2"1"-206"0,4-4-15 16,5 1 26-16,2 2 22 0,1 1 5 0,2-4-3 0,2 4-21 0,3-1-18 0,2-1-6 15,0 2-22-15,2-1-6 0,3 1-11 0,-1 1-20 0,2-1-3 16,-2 1-7-16,-3 0-3 0,-2 3-2 0,2 0-2 0,-5-3 2 0,-2 4-5 16,4-1-2-16,-4 0-22 0,-1 1-38 0,-1-1-88 0,-1 2-169 0,0 0-149 15,-1-1-14-15,3 1-527 0</inkml:trace>
  <inkml:trace contextRef="#ctx0" brushRef="#br0" timeOffset="-205865.65">19123 9577 1358 0,'1'-11'160'0,"1"0"-53"16,-1-6-3-16,2 2 12 0,-1 3 16 0,-2-2 4 0,-2 1 3 0,-1-1-7 15,2 0-10-15,-6 1-8 0,4 2-17 0,-3-2-6 0,-2 2-15 0,2 0-8 0,-2 3-7 0,0-1-11 32,2 1 1-32,-2 2-8 0,0-1-6 0,-2 3-3 0,1 2-7 0,1-1-8 15,-1 1 8-15,1 2-12 0,0 0-1 0,-2 2 0 0,3 1-6 0,-3 0-7 16,2 4 3-16,3 0-4 0,-1 0 0 0,-2 4 4 0,4 0-4 15,-1 5 0-15,-3 1 2 0,5 2-4 0,-2 3 4 0,3 3 3 0,2 5 0 16,-1-3 6-16,2 3 0 0,-1 3-3 0,0 3-1 0,7 4 4 0,-4-3-4 16,2 4-3-16,-1 0-1 0,4 2 7 0,0 4-14 0,0-3-3 0,1 2-3 15,1 0 3-15,3-4 13 0,1 4 5 0,0-3 1 16,-1 1-12-16,4-2 0 0,-1-1 0 0,-2 2-1 0,0-5 2 0,2 0 3 0,0 1-6 0,-1-1 0 16,-2-2 4-16,1-3-4 0,-3-3 8 0,-3-3-2 0,0-3 1 0,-2-2 1 0,-3-2 5 15,-1-2-6-15,-2-1 4 0,0-1 3 0,-3-2-7 0,-2 0 8 16,-4-1 0-16,1-4 2 0,-2-1 2 0,-2 0-14 0,-3-3 5 15,-2-1-2-15,1 0-5 0,-1-3 7 0,0-1-16 0,-2-1-5 0,1-3-24 0,-2 0-33 16,-2-4-32-16,3 0-40 0,2-2-26 0,-2-1-41 0,3-3-45 16,-1 2-47-16,-1-4-34 0,4-1 0 0,-2-1 12 0,2-1 72 15,-2-1 85-15,5-2-434 0</inkml:trace>
  <inkml:trace contextRef="#ctx0" brushRef="#br0" timeOffset="-205715.33">18739 10288 1009 0,'0'-8'141'0,"0"-1"6"0,0-1-24 16,2 2-11-16,0 0-1 0,-1 2 5 0,7 1 4 0,-2 1 5 0,2 0 3 15,0 0-2-15,3-1-1 0,0 0-3 0,6 2-8 0,1-3-4 16,2 3-8-16,4-4-22 0,1 3-9 0,5-1-17 0,-1-1-15 0,-1-1 3 16,5 1-10-16,-3-2-8 0,3-1-8 0,0 1-5 0,2-2-6 15,-5 2 6-15,3-1-19 0,2 0-4 0,-4-4-11 0,-1 2-36 0,0 0-137 16,-3-5-281-16,-2 0-155 0,-3-1-587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1 168 13523 0 0,'0'0'59'0'0,"0"0"0"0"0,0 0 0 0 0,0 0 1 0 0,0-1-1 0 0,0 1 0 0 0,0 0 0 0 0,0 0 0 0 0,-1-1 1 0 0,1 1-1 0 0,0 0 0 0 0,0 0 0 0 0,0-1 0 0 0,0 1 1 0 0,0 0-1 0 0,0 0 0 0 0,0-1 0 0 0,0 1 0 0 0,1 0 1 0 0,-1-1-1 0 0,0 1 0 0 0,0 0 0 0 0,0 0 0 0 0,0 0 0 0 0,0-1 1 0 0,0 1-1 0 0,0 0 0 0 0,1 0 0 0 0,-1-1 0 0 0,0 1 1 0 0,0 0-1 0 0,0 0 0 0 0,0 0 0 0 0,1 0 0 0 0,-1-1 1 0 0,12-3 1004 0 0,20 3-269 0 0,-27 2-540 0 0,53-3 98 0 0,-1-2 0 0 0,1-3 0 0 0,-1-2 0 0 0,69-21 0 0 0,-11-7-3235 0 0,-4-9-4943 0 0,-67 26 1779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16259 0 0,'8'20'921'0'0,"17"32"0"0"0,-15-33-98 0 0,13 34 1 0 0,-5 8 31 0 0,9 71-1 0 0,-5-24-742 0 0,14 88-492 0 0,-33-153-3651 0 0,-1-1-3968 0 0,-2-30 1753 0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8-25T09:46:06.75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8">
        <inkml:traceFormat>
          <inkml:channel name="X" type="integer" max="19200" units="cm"/>
          <inkml:channel name="Y" type="integer" max="10800" units="cm"/>
          <inkml:channel name="T" type="integer" max="2.14748E9" units="dev"/>
        </inkml:traceFormat>
        <inkml:channelProperties>
          <inkml:channelProperty channel="X" name="resolution" value="554.91327" units="1/cm"/>
          <inkml:channelProperty channel="Y" name="resolution" value="552.14722" units="1/cm"/>
          <inkml:channelProperty channel="T" name="resolution" value="1" units="1/dev"/>
        </inkml:channelProperties>
      </inkml:inkSource>
      <inkml:timestamp xml:id="ts1" timeString="2025-08-25T09:46:11.775"/>
    </inkml:context>
  </inkml:definitions>
  <inkml:trace contextRef="#ctx0" brushRef="#br0">3458 9577 1175 0,'0'3'26'0,"0"3"-2"0,0 1 6 0,-1-3 9 0,1 3 1 0,0-3 1 0,0 3 2 0,0-4-2 0,0 3 6 0,0-3 3 0,0 2 4 0,1-2 2 0,-1 4-4 0,5-6-1 0,-3 4-6 0,-1-2 1 0,1 0-7 0,1 2-5 16,0-3 1-16,-1-1-6 0,-2 2 2 0,5 2 3 0,-4-3-3 0,1 2 4 0,2-4-2 0,-2 2-1 0,1-2 2 0,-1 0-5 15,2 1 3-15,0-2-7 0,0 1 4 0,-1 0 0 0,2-2-2 0,-2-2 2 16,2 0-1-16,0 0 0 0,0-1-2 0,2-3 4 0,0-1-4 0,1 1 2 0,1-6-2 16,2 1-2-16,-1-1-2 0,1-2 1 0,-2 2-4 0,2-7-4 0,2 2 5 15,-1-1-10-15,6-4-1 0,-3 1 1 16,0-1-2-16,-1 0-3 0,-2 4 4 0,1-2-3 0,-2 1-2 0,0 4-1 15,-5-4 2-15,2 4 5 0,-3 0-2 0,-2 1 5 0,-1-1-4 16,1 2 6-16,-6 0 0 0,1 2 0 0,1-1 5 0,-2 1-5 0,-2 2 4 16,-2 0 3-16,4 3-5 0,-5-1 4 0,1 4-4 0,-3-3-3 0,1 0-4 15,1 2-1-15,-2 3-4 0,-1-3 4 0,2 2-1 0,-4 1-3 16,5 2 1-16,-1 1-6 0,1 0 1 0,3 1-6 0,-4-1 5 0,1 3 2 0,0-3-6 16,-1 4 6-16,2-1-7 0,-1 3-4 0,-1 2 6 15,1-2 1-15,3 4 0 0,-3-1 2 0,2 1-5 0,-2 2 0 0,0 2 2 0,4 2-8 0,-4 1 6 16,0 2-2-16,-2 2 5 0,1-1 1 0,1 4-4 0,2-2 3 0,-2 3-3 15,5 2 3-15,-4 0 0 0,-1 1 2 0,4 2-7 0,-3 0 6 16,1 2-1-16,5-5 0 0,-1-2 4 0,0 2-4 0,4-1 2 16,-2 0-3-16,2-3 3 0,4-2-4 0,-3-2 4 0,6-2 4 0,-2-1-8 15,-1-5 8-15,0 0-6 0,2-2 2 0,2-4 7 0,1-2 3 0,-2-1 6 16,2-5 4-16,0 1 1 0,3-6 10 0,-2-1-1 0,5-2-4 0,-1-7 2 16,-1 3-13-16,0-4 2 0,0 1 1 0,1 1-4 0,-5 0 4 15,3-4-5-15,-3 2-1 0,-1 0 1 0,-2 0-2 0,0 0 1 0,0 2-1 16,-2 0-4-16,-1-1 0 0,-4-2 8 15,2 3-6-15,0-1 2 0,-3 4-4 0,0-3-7 0,0 4 4 0,2 0-2 16,-2 2 1-16,0 4 3 0,-2-1 1 0,1 0 2 0,1 6 0 0,-2-4 1 16,2 4-1-16,-3 2-2 0,2-1-5 0,1 1 2 0,0 0-4 0,-2 1-4 15,0 2 8-15,-2 2-3 0,4 0 1 0,0 1 2 0,-2 4-4 16,1-1-6-16,1 5 5 0,1-1-3 0,1 1 2 0,4 3 4 0,-4 2-4 16,-1 2 0-16,4-1 2 0,-2 1-3 0,2 3 4 0,-1-2-1 15,3 3-1-15,-1 5-3 0,-1-3 0 0,3 1 2 0,-2 2 2 0,2 1 6 16,0 3-10-16,0 0-1 0,1 1 3 0,1 0-2 0,-1 1 4 0,2 3-5 15,-1-1-12-15,-1 2-1 0,4-1 5 0,-2-3 10 0,-2 4 4 0,4-3 1 16,-4 1-4-16,-1 2 1 0,-2-4-3 0,2-1 2 0,-3-1 0 0,-2-4-1 0,-3 2 5 0,0-1-6 16,0-1 4-16,-1-1 5 0,-3-2-6 0,0-2 6 0,-4-2 0 0,0-2 1 15,-2 1-1-15,1-3 3 0,-4 1-3 0,1-2 1 0,-4-1 5 0,3-3-8 16,-1 4 3-16,0-7-1 0,-2 4-5 0,2-4 4 0,1-1 1 16,-1-1 3-16,-2-1-5 0,2-1 8 0,0-3-3 0,-3-1 5 15,4-3 3-15,-1-3-1 0,1-1 4 16,1-3 1-16,1-2 3 0,3-2 3 0,-2-3 8 0,2-4-2 0,1-1 0 15,-1-1-7-15,5-2-2 0,1-5-6 0,2-1-1 0,3-2-7 16,3-2-3-16,4-3-4 0,2 1-4 0,6-3 0 0,-1 3-2 0,8 1 4 16,2 0-6-16,3 3-5 0,-1-2-10 0,1 4-19 0,1 1-21 0,-3 0-39 15,6 3-73-15,-3 2-129 0,1 2-172 0,-2 1-84 0,-2 2-680 16</inkml:trace>
  <inkml:trace contextRef="#ctx0" brushRef="#br0" timeOffset="1941.95">5053 9400 1096 0,'0'-1'459'0,"0"-1"-375"0,1 2-29 0,1 0 1 0,-2 2 10 0,1-1 9 0,2-1 2 0,-1 2-6 0,1 0-7 0,-3 1-5 0,5-3 0 0,-2 1 0 0,-3 2 4 0,2 1 1 0,2-3-4 0,-2 1 3 0,3-1-5 15,-2 4 0-15,-2-5-1 0,6 2 1 0,-4-2 3 0,5 0-4 0,-2 1-1 0,2-2-3 0,0 1-2 0,1 0-4 0,2-2-4 0,-1-3-4 0,4 2-11 0,0-2-1 0,4 2-4 0,-1-1-4 0,-1-1 5 0,3 0-1 0,3 0-5 16,-2-3-4-16,4 2-8 0,-4 1-10 0,2-2 2 0,-1-3 1 16,-2 5-7-16,3-1 3 0,-2 1-4 0,-1 1-7 0,-1-1-4 15,-1 2-14-15,-1 0-24 0,0-1-61 0,-5 4-67 0,-2 0-77 16,-3 0-67-16,-4 0-25 0,3 2 40 0,-4 0-482 0,-6-1 199 15</inkml:trace>
  <inkml:trace contextRef="#ctx0" brushRef="#br0" timeOffset="2116.27">5212 9661 1918 0,'1'-2'148'0,"7"-1"-49"0,2 1 22 0,-1-1 31 0,5 0 14 0,-3 0-4 16,7 0-29-16,-1-4-34 0,1 4-18 0,-1-5-17 0,2 5-7 15,1-2-15-15,-1 4-10 0,-1-2-8 0,-1-1-14 0,0 3-2 0,-4 1-5 16,4-3-5-16,1 1 4 0,-9 2-4 0,5-1-3 0,-3-1 1 0,5 0-15 16,-5 2-10-16,3-3-44 0,-3 3-97 0,5-1-123 0,0-2-149 0,3-2-11 0,0 0-652 0</inkml:trace>
  <inkml:trace contextRef="#ctx0" brushRef="#br0" timeOffset="2675.52">7115 9088 1813 0,'0'-3'160'0,"-1"2"-105"15,-1-4-4-15,2 5 18 0,0 0 5 0,2 0-5 0,-2 0-14 0,0 0-11 0,1 0-13 0,-1 0 0 0,5 1-2 0,-2 3 3 0,0-4 4 0,5 0-1 0,0 1 0 0,1-1-3 0,1 2 0 0,4-2 2 16,0 0 4-16,4 0-10 0,0 0 2 0,1-2-7 0,5 1-8 0,-2 1 5 0,5 0-3 0,-2-4-2 0,2 3 3 0,3-2-8 0,0 1 7 0,-2 2-3 0,5-3 5 0,-1 0 0 0,-1 1-2 0,1-3-2 15,-4 4-1-15,4-2-2 0,-5 0-3 0,1 1 1 0,0-1-3 0,2 3-2 16,-3-3-3-16,-2 0 0 0,-4 1-2 0,-2 0 3 0,-2 2-1 0,1 0-4 16,-4 0 0-16,-3 0-1 0,-2 0 3 0,-1 0 0 0,-2-3 0 15,-2 3 0-15,0 0-5 0,-2 3-9 0,-1-3-3 0,-1 0-9 0,0 0-9 16,-1 2-26-16,-2 0-45 0,0-1-52 0,-5 4-48 0,1-4-30 0,-4 3-15 16,5 0-3-16,-7 1 26 0,4-2 48 0,-7 0-601 0</inkml:trace>
  <inkml:trace contextRef="#ctx0" brushRef="#br0" timeOffset="3334.3">7134 9128 940 0,'-5'-2'700'0,"1"-3"-579"0,0 2-25 0,0 0 8 0,2 0 15 0,1 1-2 15,-1 1-2-15,0-2-15 0,-1 3-20 16,3-2-7-16,-1 2-13 0,-1 0-2 16,0-2 1-16,-2 1-7 0,4 1-4 0,-2 0-6 0,-1 1-5 0,0-1-3 0,3 2-8 0,-5 0-6 0,0-2 3 15,4 0 1-15,-2 3 2 0,0-3-7 0,-1 3-7 0,-2-2-7 0,1 4 0 0,1-3-1 16,-3 1 3-16,4 3-4 0,-3 1-4 0,3-6 11 0,-4 4-5 0,7-2 2 0,-3 0 4 16,-2 2-9-16,5-4 3 0,-3 1 2 0,2 1-2 0,-2 0 4 15,3-1 0-15,0 1-6 0,0 0 4 16,0-3 2-16,3 3-7 0,-2-1 5 0,2 0 6 0,1 1-8 0,-1-3 4 0,3 3 0 0,2-2-6 0,1 3 3 15,2-4 4-15,4 1 1 16,-1 1 2-16,3-1-6 0,1 1 0 0,5 1 0 0,1-1-1 0,3 1-1 16,1 0 1-16,0 2-5 0,2-1-1 0,2 4 6 0,-2-3-1 0,1 1 1 15,-4 2 1-15,2 0-2 0,1-3 4 0,-4 3 2 0,1-2 0 0,0 2 2 16,-10 0 0-16,1-4 0 0,-1 3 0 0,0-1-1 0,-2 0-4 0,-6 1 3 16,-1-3-2-16,0 3-3 0,0-1 3 0,-4 0-4 0,3-1 1 15,-6 0 1-15,-1 1-1 0,2-3 7 0,-4 4-5 0,2-3 3 0,-1 3-4 16,-4-1 4-16,2 2 3 0,-3-5-7 0,-2 3-1 0,-2 1-1 0,2 0-3 15,-1 3 2-15,-1-2 3 0,-1 1-7 0,0 2 6 0,-1-1-2 0,-3-1-4 16,1 2 4-16,-3 0-2 0,1 2-1 0,-1-2 1 0,-2-2-4 16,0 2 6-16,0 0-4 0,-1 0 2 0,1 1 4 0,0-3-10 0,-2 4 6 15,-1-4-6-15,5 2 4 0,-1 0 2 0,0 2 2 0,0-5-2 16,2 1-2-16,-1 1 2 0,3-1-4 0,-2-1 0 0,2 1 2 0,1 1 4 0,1-2-6 0,2 0 4 0,2-1-2 16,-1 1-4-16,1 2 4 0,5-2 4 0,-2-4-4 0,4 3-4 15,1-3 6-15,0 1-2 0,0 1 3 0,1-2 1 0,2 2-2 0,2-5-2 16,3 3 2-16,1-1 2 15,4-2 1-15,0 1-1 0,4 0 2 0,5-4 7 0,0 2-5 16,5-2 0-16,-2 1 1 0,7-2-3 0,-2 1 7 0,0 0 1 0,1 1-3 16,1-2-5-16,1 1-2 0,-2-1 3 0,1 1-1 0,-4 2-2 15,4-4 6-15,-4 2-8 0,1 1 1 0,-3 1 3 0,3 0-2 0,-6-4 2 0,3 4-2 16,-3 0 0-16,-2 0-2 0,-6 0 1 0,0 0-1 0,-3 0-2 0,-2 0-2 0,-4 4 4 16,0-4 0-16,-1 0 6 0,0 1-6 0,-2 1-2 0,-1-1 6 15,-2 2-12-15,-2-3 8 0,2 0-6 0,-2 2-6 0,1 0 3 0,1-1-1 16,0-1 4-16,-3 2-11 0,1 1-18 0,2-3-40 0,-1 0-66 0,1 0-91 15,1 0-123-15,-1 0-134 0,2-3-45 0,2-2-658 0</inkml:trace>
  <inkml:trace contextRef="#ctx0" brushRef="#br0" timeOffset="4148.21">9028 9329 1312 0,'0'-4'111'0,"0"-1"0"0,0-1 0 0,0-1-3 0,0 3 0 0,0-1 6 0,0 0-3 0,0-1 3 0,0 0 4 0,0 1-10 0,0-5-3 0,-2 6-12 0,2-4-11 0,-1 3-5 0,1-1-13 0,0-1 0 16,0 3-6-16,0-3-10 0,0 1 2 0,-2 1-7 0,2-1-3 0,-3 0 1 0,1 1-6 0,1-1-3 0,-2 3-1 0,-1-1-3 0,3 3-1 0,-2-2-3 0,-2 3-11 0,3-3 3 0,-4 3 2 15,4 0-10-15,-5 3 3 0,2-3-6 0,-1 3-3 0,-4 2 3 0,1-1-5 16,-4 4 2-16,2 2 0 0,-2 2 0 0,-1-1 0 0,-2 5-4 0,1 1-2 16,0 2 1-16,-2 3 3 0,1 0 0 0,-1 2 0 0,0 3-2 15,-1-3-2-15,1 4 0 0,3 0 1 0,4 5-1 0,1-3 2 0,1 2 0 0,0-5-3 16,3 1 5-16,-1 4 0 0,6-6-2 0,-2 1 4 0,2 2-4 16,0-3-3-16,2 0 5 0,3-3-4 0,0-1 2 0,4-1 6 0,0-4-6 15,6 1 4-15,0-7 1 0,4 1-1 0,2 1 7 0,4-5 4 0,0-4 6 16,1 1 1-16,-1-3 8 0,2-4 5 0,1-1 2 15,-1 0 1-15,-2-4-17 0,2 0-2 0,-2 0-2 0,-1-4-8 0,1 2 7 16,-5-2-11-16,-1 1-3 0,-1-1 2 0,-1-1-2 0,-3 1-2 0,-1 0-1 16,-1-4-9-16,-1 4-1 0,0-1-21 0,-3-2-11 0,5 1-31 0,-2 0-34 15,-3-1-32-15,3 3-36 0,-2 0-23 0,1-3-25 0,-1 1-17 0,1 2-6 16,2-1-2-16,-2 2 24 0,-1 1 28 0,-1-1 46 0,0 4 51 0,-3-2 41 0,3 5-604 0</inkml:trace>
  <inkml:trace contextRef="#ctx0" brushRef="#br0" timeOffset="4333.39">9416 9569 1226 0,'0'3'84'0,"-3"0"17"15,1 2 4-15,2-3-9 0,0 2 3 0,0 1-1 0,0 1-1 0,2 1 5 16,1-1 3-16,-2 0-3 0,1 4-2 0,-2-2-6 0,1 0-1 0,-1 1-5 16,5 1-3-16,-2 1 0 0,-1 0-11 0,3 0 0 0,-2 1-8 0,-2 2-8 15,4 4-6-15,-3-4-7 0,-1 3-6 0,4 1-4 0,-3-1-3 0,1 3-11 16,0-2-3-16,2 1-7 0,-2 1-2 0,0-1 0 0,-2 2-4 0,1-2-3 16,1 1-5-16,-1-4-8 0,-2 0 4 0,0-1 1 0,-2-5 6 15,2 1 6-15,2-2-5 0,-2-1-2 0,0-1-1 0,0-4-2 0,1-2-3 16,-2 1 0-16,1-2-20 0,0-3-47 0,-2 0-76 0,2-4-110 0,0 1-102 15,-3-5-75-15,1 0 42 0,1-3-584 0</inkml:trace>
  <inkml:trace contextRef="#ctx0" brushRef="#br0" timeOffset="4481.39">9428 9342 2357 0,'0'-6'300'0,"2"-2"-201"0,1 0 9 16,0 3 10-16,0 2-2 0,2 2-11 0,-2 1-25 0,2 0-26 15,-3 0-21-15,-1 0-10 0,-1 0-13 0,2 3-5 16,-2-2 0-16,0 2-6 0,3-1 1 0,-3 1-6 0,3 2-18 0,-1-2-24 0,1 2-90 16,0-2-177-16,-2 3-200 0,4 2-15 0,-2-3-628 0</inkml:trace>
  <inkml:trace contextRef="#ctx1" brushRef="#br0">11220 18157 0,'68'34'0</inkml:trace>
  <inkml:trace contextRef="#ctx0" brushRef="#br0" timeOffset="7633.32">10083 9131 1245 0,'0'0'72'0,"-2"0"0"0,2 0 1 0,0 0 10 0,0 0 7 0,2 1 0 0,-2-1-10 0,0 0-10 16,0 0-10-16,0 4 1 0,1-4 0 0,-1 1 4 0,3 2-3 0,-1 2 1 0,0-3 2 0,-1 4 3 0,1-3-4 0,1 3-3 0,0-1-8 0,-1 1-7 0,1 1-1 0,0 1-4 0,-2 1-2 0,-1 0-7 0,5 3-5 0,-3-1-2 0,1 1-11 0,2 1 0 0,-2-1-4 0,2 6-5 15,-2-4 1-15,1 3-2 0,0 4-4 0,-3-2-2 0,5 1 0 0,-2 4 2 16,2 1 0-16,-3 0 4 0,3-1-4 0,1 4-2 0,1-4 2 0,1 0 0 16,0-1 3-16,4-5 1 0,1 0 1 0,2-2 3 0,3-3 2 0,-2 1 14 15,2-6 10-15,0-2 12 0,3-1 9 0,0-2 2 0,2-3 4 0,0-1-6 16,-2-3 4-16,3 0-7 0,2-1-7 0,-2-3 1 16,0-1-11-16,2-6-7 0,-7 4-6 0,3-3-4 0,-3 2-5 0,-3-4 6 0,-1 0-4 0,-2 3 0 15,-1-4-2-15,-2 1-2 0,2-1 1 0,-4-2-3 0,-1 2 4 0,-3-5-3 16,3 3 3-16,-5-2 0 0,1 4-7 0,-2-4-2 0,1 2-4 15,0-1-4-15,-3 1 4 0,0 2-4 0,-1-4-2 0,-4 2-3 0,3 0 3 16,-1 0 2-16,-1 1 10 0,4 0-6 0,-4 4-7 0,0 3-3 16,2-2-14-16,1 4-8 0,-3 1-21 0,0 2-43 0,1-1-44 0,-2 1-61 15,3 3-84-15,-4 1-71 0,3-1-72 0,-4 0 14 0,0 2-598 0</inkml:trace>
  <inkml:trace contextRef="#ctx0" brushRef="#br0" timeOffset="7974.23">10368 9263 1769 0,'-5'0'72'0,"4"3"-53"0,-1-3 4 0,2 4 14 0,0-1 14 0,2 1 10 0,-1 3 4 16,2-3 6-16,-1 3 2 0,0 1 1 0,-1 0 0 0,1-1-3 15,3 3-1-15,-2-2-4 0,3 3-11 0,-4 0-8 0,4 3-3 0,-3 2-11 0,3-4 1 0,-3 6-6 0,4 1-1 16,-6 0-3-16,7 3-6 0,-3 3 1 0,0-3-4 0,1 2-2 16,-3 2 1-16,3 1-2 0,-2 0-3 0,2 3-3 0,-1-2 1 0,-2 2-3 15,-2 2-1-15,4-2-1 0,-2 0 1 0,-1 0-1 0,3 0 0 0,-4-4 1 16,1 0-3-16,2 0-5 0,-2-3 2 0,1-1-1 0,2 0 1 16,-2-2 4-16,-1-1 3 0,2-2 8 0,-2-1 0 0,3-3 0 0,-1 1 0 15,-2-1-7-15,4-2 0 16,-4 0 2-16,-1-2-1 0,4-1-1 0,-3-3-4 0,-1-1 1 0,-1 1 2 15,0-2-4-15,4-1 3 0,-1 0-5 0,-2-1-6 0,1-1-11 0,1 0-26 16,0-1-54-16,-1-1-94 0,2 0-110 0,1-2-107 0,1-4-8 16,2 0-508-16</inkml:trace>
  <inkml:trace contextRef="#ctx0" brushRef="#br0" timeOffset="8242.06">11100 9853 1711 0,'1'-2'225'0,"2"-1"-158"0,4 2-4 16,-4 1 32-16,5 1 27 0,-3 2 7 0,-1-3-3 0,-1 2-26 0,2-1-19 15,-5 4-2-15,5-3-15 0,-4 2-1 0,-1 1-2 0,2 3-11 0,0 0-9 0,-2-2-6 0,1 5-7 16,-1-1-7-16,3 7-2 0,-6 0-3 0,3-2-9 0,0 5-5 16,3-3-6-16,-1 1-4 15,-2 1 4-15,1 3 6 0,-1-2 7 0,2 1 3 0,-2-2-1 0,0 0 1 16,0 1-12-16,3-1 0 0,-3 0 0 0,2-2-3 0,-1-1 6 0,1-3-3 15,-2-1-2-15,5-2-1 0,-4-1-3 0,2-2 1 0,-3-4 2 16,0 0-3-16,4-3-8 0,-3 0-19 0,1 0-53 0,-1-3-71 0,1 0-99 16,1-5-107-16,-1 0-73 0,-1-3 40 0,-1-5-550 0</inkml:trace>
  <inkml:trace contextRef="#ctx0" brushRef="#br0" timeOffset="8393.54">11062 9575 2295 0,'-2'-6'202'0,"1"1"-115"16,1-1 14-16,3 4 3 0,-3 1 6 0,5 1-9 0,-2-3-19 16,1 3-19-16,1-2-15 0,2 1-11 0,-4 1-14 0,3 0-12 0,2 0-6 15,-2 0-7-15,2-2-9 0,-3 2 8 0,4-2-2 0,-1 2-15 0,2-4-26 16,-1 1-118-16,-1 3-198 0,1-4-215 0,-1 1-715 0</inkml:trace>
  <inkml:trace contextRef="#ctx1" brushRef="#br0" timeOffset="58966.83">11876 16212 0,'0'0'0,"0"0"0,0 0 0,0 0 0,0 0 0,0 0 0,0 0 0</inkml:trace>
  <inkml:trace contextRef="#ctx0" brushRef="#br0" timeOffset="64478.67">13191 9566 1107 0,'0'-2'105'0,"0"1"-5"0,0 1 2 0,0 0 11 0,0-3 0 0,0 1 2 15,0 0 1-15,0 1-3 0,0 1 3 0,0 0 0 0,1 0-5 0,-1-3-11 0,0 3-7 0,0 0-17 0,0-2-10 0,0 2-11 0,3 0-11 0,-3 0-4 0,2 0-14 0,-2 0-2 0,1 0-1 16,-1 0-8-16,2 0 7 0,1 0-7 16,0 0 1-16,0 0-5 0,5 5 0 0,0-5 2 0,2 0-8 0,-1 1 1 15,5 1-3-15,-1 0-3 0,3 1 3 0,1-3-3 0,2 0 0 16,2 0-1-16,1 0-3 0,0 0 8 0,0 0-8 0,3 0 3 0,-1 0-3 0,-4 0-3 15,2 0 0-15,-3 0 2 0,0 0-7 0,-2 0-11 0,-1 0-19 16,-3 0-58-16,1 0-71 0,-5 1-75 0,1 1-53 0,-4 0-17 0,-3-1 1 0,-1 2 74 16,-2-3-529-16</inkml:trace>
  <inkml:trace contextRef="#ctx0" brushRef="#br0" timeOffset="64655.01">13323 9720 1553 0,'-3'2'111'0,"1"1"-52"0,1 0-1 0,1 0 3 0,1-1 8 15,2 0 6-15,-3 1 1 0,7-3 3 0,-4 1 2 0,5-1-3 16,0 0-7-16,3 0-15 0,-2-1-9 0,9 1-10 0,-1-7-9 16,3 4-7-16,1-1-10 0,-2 0-5 0,3-2-9 0,-2 3-3 0,-1-3-10 15,3 1-19-15,-1-1-56 0,2-1-126 0,-2-1-112 16,-4 1-57-16,5-3-579 0</inkml:trace>
  <inkml:trace contextRef="#ctx0" brushRef="#br0" timeOffset="65105.11">15447 9188 1505 0,'5'-7'147'16,"3"1"-56"-16,-2-2-2 0,2 3 8 0,-3-3 10 0,-1 2 13 0,-1 3 3 16,-1-5-6-16,1 3-10 0,-3 1-12 0,-3-3-5 0,1 1-15 0,-1 0-9 15,-1-1-6-15,-1 1-9 0,0 1-5 0,-3 1-5 0,3-3-13 16,-4 1-4-16,1 1-5 0,-1-1 5 0,-2 1 1 0,1 1-6 0,1 0 2 15,-1 3-3-15,2-2-4 0,-1 1 2 0,1 2-9 0,-1 0-5 0,1 2-4 16,-2 1-1-16,-1-2-1 0,0 6 4 0,-2-1 0 0,1 2 9 16,-2 5-2-16,3-2 0 0,-4 3 2 0,1 3-11 0,-2 2 1 0,2-2-1 15,2 5 0-15,-3 2 2 0,4 0-4 0,-1 2 1 0,2-3 1 0,4 2-5 16,0 2 2-16,-1 3 3 0,4-4-3 0,2 3-1 0,-2 2 4 16,3-2 2-16,6-1 2 0,-3-3-2 0,5-1-3 0,5-2-4 0,-1-2 1 15,4-2 3-15,0-1-3 0,3-4 5 0,1-2-3 0,4 1 1 0,3-4 6 0,-2-1-3 0,2-3 0 0,1-2-3 16,-3-2-3-16,2 0-4 0,0-2 1 0,-4 1-7 0,-4-2-15 15,3-4-37-15,-3 1-55 0,-1 0-57 0,-2-2-64 0,-2 3-34 0,1-4-15 16,-3 1 1-16,2-2 28 0,-3 1 59 0,-2-2 62 0,4 4-510 16</inkml:trace>
  <inkml:trace contextRef="#ctx0" brushRef="#br0" timeOffset="65339.96">15811 9545 1073 0,'5'4'85'0,"-2"2"6"0,2-1-2 0,-2 1-6 16,2 0 1-16,-1 2 1 0,1-3 1 0,-2 3 2 0,-1 1 6 0,3-1 5 15,-2 2 6-15,0-1 0 0,2 0-1 0,-4 1-3 16,6 1-9-16,-6 0-2 0,5 2-8 0,-4-1-4 0,3 4-6 0,-1-3-11 0,-4 1-5 16,5 0-11-16,-2 2-5 0,2-2-4 0,-2 3-9 0,0-4 1 0,2 3-4 15,-2-2-3-15,2 0-2 0,-3 2 1 0,4-2-5 0,-5-1 3 16,3 1 0-16,0-5-6 0,-2 2 2 0,0-3-10 0,2-2-8 0,-2 2 1 16,1-6-6-16,-3 1 9 0,0 2 7 0,3-5-3 0,-3 1 3 15,0-1-4-15,2 0 1 0,-2 0-6 0,-2 0 2 0,2-1 0 0,0 1-11 16,0 0-12-16,-3 0-44 0,3-5-56 0,0 2-53 0,0-2-71 0,-2 0-56 15,1-2-47-15,1 0-28 0,1-1 64 0,1-1-511 0</inkml:trace>
  <inkml:trace contextRef="#ctx0" brushRef="#br0" timeOffset="65868.62">16592 8972 1353 0,'-5'-7'135'0,"5"4"-34"0,-3-3-4 0,1 3 7 0,-1 3 1 0,3-5 7 0,0 3 1 0,-3-1 4 0,3 3-5 0,-2 0-11 0,1 0-10 0,4 0-34 0,-5 0-22 0,4 2-20 0,-2-1-12 0,-2 2 2 0,2 1 3 0,-4 0-2 0,4 4 1 0,3 2 2 0,-3 2-1 0,1 3 2 0,-2 0 0 0,-2 1-4 0,3 0 9 16,-2 3 0-16,4 0 1 0,-2 0-1 0,0 3-12 0,4 0 4 0,-2 1-4 16,4 3 1-16,-3-1-1 0,2 0-1 0,0 2-1 0,3-2-1 0,1 2 4 15,-1-2-3-15,3 2 6 0,2-3 6 0,-1-1 4 0,4-1 3 0,2-4 0 16,0-6 5-16,1-1-1 0,5 0 3 0,0-4-1 0,-2-3 3 0,3-1 3 16,2-3 1-16,3-3 2 0,0-1 2 0,1-6-4 0,4-1-6 15,-5-3 3-15,-2-3-10 0,2-2-4 0,-1-2 3 0,-4 2-8 0,0-3 2 16,-4 0 1-16,-3 2-5 0,0-1 4 0,-2-1-6 0,-5 2 2 15,-3-1-7-15,1-1 3 0,-4 0-5 0,-2-3-5 0,-3-2-6 16,0 3-11-16,0 1-15 0,-3 1-40 0,-4 4-60 0,0 1-65 0,-3-1-70 0,-1 1-43 16,-3 1-25-16,3 2-30 0,-5 3 63 15,3 0-529-15</inkml:trace>
  <inkml:trace contextRef="#ctx0" brushRef="#br0" timeOffset="66105.53">16954 8997 1372 0,'-1'-2'384'0,"1"2"-280"0,5 0-44 0,-4 0-5 0,2 3 6 0,0 1 19 15,-1 0 9-15,0 4 4 0,-1-3-1 0,1 4-11 0,1 2 0 0,-3-1-11 16,1-1-11-16,3 4-5 0,-4 3-18 0,0 3-4 0,0 1-11 0,0 2-6 16,6 0-5-16,-4 5-5 0,-1-2 0 0,2-1-2 15,-6 3 4-15,8 1-7 0,-4 0 2 0,3 1-2 0,0 2-4 0,-1 1 4 0,5-2 0 16,-6 0-3-16,6-3 0 0,-3-1-2 0,-2 0 1 0,1-3 3 0,-2 1-3 15,1-5 6-15,5 0-5 0,-3-2 1 0,-1-1-1 0,1 0-7 0,-2-4-8 16,2-1-48 0,-2 0-96-16,2-6-110 0,-2 3-100 0,0-3-52 0,4-1-554 0</inkml:trace>
  <inkml:trace contextRef="#ctx0" brushRef="#br0" timeOffset="66335.7">17431 9629 1892 0,'3'3'115'0,"3"-1"-83"0,0 2 4 0,4 3 18 16,-2 1 25-16,-2 0 10 0,2 1-2 0,-3 2-5 0,-1 2-9 0,3-1-3 15,-3 2-6-15,0 1-10 0,-3 0-8 0,4 1-6 0,-4 0-12 0,1 1-7 16,0 1-5-16,1-1-8 0,-2 0-1 0,1-3 3 0,-1 2-5 16,-1 0 2-16,5 0-7 0,-3-2-4 0,-2-1-6 0,1-1 2 0,-1 1 8 15,0-1-9-15,2 1 13 0,-2-4-6 0,0 3-6 0,3-5 8 16,0 1-7-16,-1-3-10 0,-1 0-34 0,4-2-72 0,-2-2-111 0,0-1-106 15,2-3-86-15,0-3 44 0,0-2-488 0</inkml:trace>
  <inkml:trace contextRef="#ctx0" brushRef="#br0" timeOffset="66703.98">18437 9079 1889 0,'6'-3'123'0,"-1"1"-60"15,3-1 3-15,-1 3 8 0,0 0 3 0,-1 0-3 0,-1 0-5 0,-1 3-10 16,0-3-9-16,-3 2 4 0,2 1-9 0,1 2-3 16,-3-2 0-16,1 3-11 15,1 2 2-15,-2 1-3 0,3 4-5 0,-4 1-5 0,4 2-3 0,-2 3-4 0,-1 1-3 0,-1 2-8 0,5 0 6 0,-3 2-8 0,1 3-1 16,2 0 1-16,-2 4-6 0,3-2 5 16,0 4-1-16,-1-5-3 0,3 0 0 0,-5-1-2 0,3 0 2 0,-4-2-3 15,1-1-4-15,-1 0-5 0,-1-7-11 0,-1 0-7 0,2-4-16 0,-2-2-28 16,5 0-23-16,-2-2-54 0,-2-4-43 0,3 0-43 0,-3-2-45 15,1-3-11-15,-2 0-525 0</inkml:trace>
  <inkml:trace contextRef="#ctx0" brushRef="#br0" timeOffset="66828.48">18465 9375 1744 0,'13'-5'137'0,"-1"1"-81"0,6 1-9 15,5-1-2-15,-2 4-8 0,4 0-13 0,5 0-11 0,1 0-6 16,1 0-7-16,-2 0 0 0,5 0-11 0,-4 0-18 0,2 0-66 0,2-1-120 15,1-1-72-15,-1-1-641 0</inkml:trace>
  <inkml:trace contextRef="#ctx0" brushRef="#br0" timeOffset="67368.5">20225 9214 1324 0,'0'-6'163'0,"-2"0"-30"0,4 1-10 0,-2-3-2 0,0 3 1 0,0 2 1 0,1-1-1 16,-1-1-1-16,0 0-7 0,0 0-3 0,0-1-11 0,0 0-12 15,-1 1-9-15,-1-1-8 0,-3-1-12 0,5 3-4 0,-1-3 2 0,-2 1-10 16,-2 1 0-16,2-1-4 0,-2 3-10 0,2-3 3 0,-3 2-2 15,2 0-3-15,0 1 0 0,-1-2-13 0,0 2-3 0,-3 1-2 0,5-3-6 16,-3 2 6-16,1 3 0 0,-1-3-2 0,-2 1-2 0,0 1-2 0,0-1 1 16,-1 1-1-16,-2 1 0 0,1 0 1 0,-4 0-1 0,3 3-3 0,-3-2 2 0,-3 4-5 0,2 0 1 15,-2 1-2-15,0 2-2 0,-4 2 1 0,2 1-3 0,0 1 4 0,-4 6-2 16,4-4 0-16,-2 6 0 0,2-2-1 0,2 0 1 0,1 1 0 0,0 2-11 16,2-1 9-16,3-1 2 0,2 2-1 0,1 1 8 15,5-3-7-15,-2 1-1 0,5 1-3 0,5-2 2 16,-2-2 3-16,5 0 1 0,1-2-11 0,1-1 7 0,5-3 2 0,3 1 0 0,1-2 8 15,3-5-4-15,0 1-2 0,8 0 0 0,0-4 0 0,-2-1 0 0,5-1 0 16,-1-3-2-16,-1 0-2 0,2-3-9 0,-3-1-9 0,0 1-25 0,-1-3-47 0,-2-2-47 16,-2 0-57-16,-2 0-67 0,-2-4-57 0,-4 3-47 0,1-2-9 0,-1 1 70 15,0 0-533-15</inkml:trace>
  <inkml:trace contextRef="#ctx0" brushRef="#br0" timeOffset="67654.89">20507 9347 1720 0,'8'0'174'0,"0"-2"-60"0,1 2 11 0,4-3 13 0,-1 1 0 16,-1 1-8-16,2 1-21 0,0 0-19 0,-4 0-9 0,5 0-12 0,-3 0-5 15,4 1-8-15,-3 1-11 0,-4 1-4 0,2 2-7 0,-3-2-1 0,1 2-9 16,-3 0 1-16,-2-1-5 0,-1 1-8 0,-2 3 8 0,0-5-4 16,-2 3 5-16,-1 2-4 0,0-1-5 0,-2 4-3 0,-3-2-2 0,2 0-1 15,-2 3-4-15,-1-1 3 0,-2 0-5 0,1 0-2 0,-2 0 4 16,2 3-4-16,1-3 2 0,-1 3-3 0,1-3 3 0,1 5-2 0,-3 1 2 15,1 1 3-15,2-4-6 0,-1 2 3 0,3-1-6 0,-1-2 5 0,6 0-1 16,1-2-2-16,1 0 8 0,6 0-4 0,1-7 2 0,3 3-1 16,1-1 1-16,2-4 0 0,4 2 3 0,-1-1-3 0,8-3 2 15,-1 0 3-15,3-3-3 0,-4 0-2 0,1 0-4 0,1-3 0 16,-3 1 2-16,0-1 0 0,-1-2-5 0,-1 0-8 0,-2-2-21 0,1 3-52 16,-2-3-65-16,0 1-84 0,1-1-100 0,-3-4-67 0,1 3-24 0,-2-5 78 15,2 2-516-15</inkml:trace>
  <inkml:trace contextRef="#ctx0" brushRef="#br0" timeOffset="68021.25">21213 8997 2049 0,'0'-10'166'0,"0"2"-63"0,5 1 5 0,-2 2-1 0,-3 2 0 0,5 0-4 0,-5-1-7 16,2 3-5-16,-2-1-4 0,0 1-8 0,0 1-11 0,-2 0-18 0,2 1-15 0,0-1-15 15,0 0-11-15,0 2-6 0,2 3-1 16,-2-4-2-16,0 7 2 0,0 0 0 0,0-2-4 0,0 5 2 16,0 2 2-16,-2 1-4 0,2 0 11 0,0 2 4 0,0 0-8 0,2 0 6 0,1 2-17 0,0 3-1 0,0 1 5 15,0 0-1-15,4 2 6 16,-1-1-4-16,2-1 1 0,-2 0 0 0,5 1 0 0,0-1 0 16,2-2-2-16,2 2 5 0,4-4-3 0,2-1 2 0,-1-3 4 0,1-1-5 15,1-4 7-15,-2 1 6 0,6-4 6 0,-3-6 2 0,3 0-4 16,0-8 6-16,0 0 3 0,-4 0-3 0,4-3 2 0,-2-1-4 0,-3-3-3 15,2 0-3-15,-4-1-3 0,-1-1 1 0,-1-2-7 0,-4 0 8 0,-2-2-11 16,-2 1 5-16,0-4-3 0,-2 2-10 0,-4-3 10 0,3-2-8 0,-4 2-2 16,-2-2-2-16,-2 2-14 0,-2 0-5 0,2 1 1 0,0 0-11 15,-4 4-9-15,3 1-24 0,-3 1-35 0,-2 6-27 0,3-4-42 0,-1 2-54 16,-1 3-37-16,-2 1-48 0,6 1-31 0,-5-1 17 0,2 4-614 0</inkml:trace>
  <inkml:trace contextRef="#ctx0" brushRef="#br0" timeOffset="68220.28">21554 8909 1581 0,'0'9'91'0,"0"0"-38"15,3 7 23-15,-1 3 23 16,-1 0 8-16,1 2 11 0,-1 1-4 0,3 0-13 0,-1 0-3 16,-3 3-16-16,1 2-10 0,4 1-15 15,-2-1-5-15,4 3-6 0,-4-3-10 0,3-1-3 0,0 3-10 0,-1 2-8 0,3-4 0 0,-2 3-6 16,-3 2-3-16,5-6-6 0,-1 1 0 0,-3-1 0 0,4-1 0 0,-2-2 0 0,-2-2-3 15,0-1 3-15,0-2-2 0,-4-1-3 0,0-3-7 0,0 0-14 0,0-1-54 16,0-3-86-16,3 1-82 0,-2-2-68 0,1 0-41 0,-1-2 64 16,6-1-574-16</inkml:trace>
  <inkml:trace contextRef="#ctx0" brushRef="#br0" timeOffset="68521.03">21863 9608 1796 0,'6'-1'249'0,"9"1"-166"0,-1 0-14 0,3 0 11 0,0 0 3 15,-2 1-2-15,2 3-11 0,-3-1-15 0,-1 0-12 0,-4 0-8 0,-1 0-2 16,0 2-7-16,-2 1-5 0,-3 1 0 0,4-3-1 0,-6 4 3 16,1 0 5-16,1 0-3 0,-8 3 1 0,4 2-2 0,-6-2-7 0,4 1 5 15,-5 1-10-15,1 3-1 0,-3-5 1 0,-4 4-5 0,3 0 0 16,0 0 0-16,-5 3-5 0,0-1 1 0,-1 2 4 0,0-2-7 0,2 2 5 0,1 2-5 15,0-4-10-15,5-3 6 0,2-1-1 0,4 0 0 0,3-1 17 0,0-4 2 16,5 1 13-16,-2 1 15 0,6-2-6 0,1-5 13 0,6 3-3 0,1-4-2 16,5-1 1-16,2 1-14 0,6-4-15 0,0-1-7 0,0 0-2 0,0-3-5 15,-4 1 2-15,3 0-4 0,-1-3-4 0,-1-1-5 0,-2-4-15 16,2 2-60-16,-3 0-103 0,1-1-164 0,0-1-172 0,2-4 19 0,0-5-578 16</inkml:trace>
  <inkml:trace contextRef="#ctx0" brushRef="#br0" timeOffset="68952.46">23140 8997 1917 0,'-6'-10'332'0,"4"1"-200"0,-4 1-35 0,4 3-4 0,-1 2-8 0,2 3-21 0,1 0-6 0,-3 2-12 0,3-1-8 0,-2 4-2 0,2-3-4 0,-2 4-9 0,1 0 6 0,-2 5-6 0,1 3 1 16,2 1 10-16,0 0-4 0,0 3 1 0,0 2-6 0,-1 5-10 0,2 1 1 0,-1-1-5 0,2 2-2 0,1-2 1 0,0 2-4 0,-1-1 2 0,4 0-2 0,-3 1-3 0,3-1 3 0,1 3-6 0,-3-1-4 16,4-1 1-16,0 1-1 0,-2-6 0 0,1 0 4 0,-4-1-1 0,-1-1-3 15,2 1-1-15,-2-4-2 0,-1 1 0 0,-1-1-9 0,0-6-26 0,2-2-44 16,-2-2-47-16,0-3-52 0,2 0-34 0,-2-4-23 0,3-4-27 0,-3 3-13 15,0-4 15-15,0-3-622 0</inkml:trace>
  <inkml:trace contextRef="#ctx0" brushRef="#br0" timeOffset="69102.34">22845 9295 1848 0,'2'-5'225'0,"6"3"-137"0,1 1-33 0,7-1 6 15,3 2 10-15,6-1 10 0,2 1 4 0,5 0-9 0,1 0-12 16,1 0-14-16,3 0-11 0,0 0-11 0,4 0-5 0,-1 0-9 0,2 0-8 0,-1-5-4 15,-3 3-2-15,5 1-2 0,-8-2-4 0,1 0-9 0,-1-1-23 16,-5 1-68-16,-1-2-102 0,-2 1-91 0,-3-1-61 0,-4 0 52 0,2 1-596 0</inkml:trace>
  <inkml:trace contextRef="#ctx0" brushRef="#br0" timeOffset="69337.21">24203 9408 1958 0,'3'-1'370'0,"2"-2"-221"0,0 1-31 0,-1 2 12 0,-2-2 11 16,1 2-2-16,-3-1-13 0,5-1-22 0,-2 2-31 0,2-3-8 0,-2 0-19 15,2 1-19-15,-1 1-5 0,-2-4-18 16,6 3-2-16,-3 1 0 0,-2-5-2 0,5 2 2 0,-2-2-8 0,-1 1-1 0,2 1-2 0,0-3-2 15,-1 1-22-15,0 0-58 0,2-2-97 0,-1 2-139 0,0-2-142 0,1 0-24 16,0 0-644-16</inkml:trace>
  <inkml:trace contextRef="#ctx0" brushRef="#br0" timeOffset="69519.84">25037 9375 2022 0,'6'5'152'0,"6"-5"-53"0,2 5 24 0,-3 1 22 0,-2-3-3 16,1 2-14-16,-2-4-28 0,-1 3-23 0,-2-1-14 0,0-3-20 0,0 0-15 16,-2 1-14-16,3-2-12 0,-1 1-2 0,1 0-2 0,0-3-1 0,-1-1-6 0,3-2-22 15,0 1-49-15,1-3-92 0,-1 1-117 0,2-1-108 0,-1-2-18 0,4 1-644 16</inkml:trace>
  <inkml:trace contextRef="#ctx0" brushRef="#br0" timeOffset="69669.98">25953 9323 1954 0,'3'0'299'0,"2"0"-216"0,0 2-7 0,0 1 32 0,1-2 8 16,0 1-2-16,-1 0-28 0,0-2-39 0,-1 0-19 0,3-2-14 0,-4-1-11 16,3 0-6-16,2 0-16 0,0-4-15 0,0 3-50 0,1-4-92 0,2-2-114 15,2 1-97-15,1-2 29 0,4 0-615 0</inkml:trace>
  <inkml:trace contextRef="#ctx0" brushRef="#br0" timeOffset="69820.41">26934 9318 2035 0,'6'0'233'0,"2"0"-133"16,2 4 13-16,2 2 26 0,-2-5 12 0,-1 3-26 0,-1-4-35 0,2 3-34 31,-3-3-26-31,3 0-18 0,-1-3-10 0,1-1-11 0,1 3-5 0,5-4-19 0,-1 0-38 0,1-1-72 0,2-2-99 0,-1-3-104 0,2 2-60 0,1-4-685 0</inkml:trace>
  <inkml:trace contextRef="#ctx0" brushRef="#br0" timeOffset="69935.66">27691 9232 1834 0,'5'0'148'16,"-2"1"-118"-16,6 2-30 0,-1 1-9 0,2-1-29 0,-1-2-158 0,7-2-808 15</inkml:trace>
  <inkml:trace contextRef="#ctx0" brushRef="#br0" timeOffset="175475">28307 9005 1315 0,'7'-8'70'0,"-1"1"4"0,2 0-8 0,-2 2-4 0,-3-3 3 0,2 2 1 0,-2-2 4 0,0 1-2 0,1 1-7 0,-3 0-2 0,-1 0-6 0,2-2-2 0,1 3-3 0,-3-3-4 0,0 3 2 0,0 1-2 0,-3-3 3 0,1 4-4 0,2-5 0 0,0 7-6 0,-1-6-2 0,-1 6 3 15,2-4-5-15,-2 0-2 0,-1 2-7 0,2 0 2 0,-1 1-4 16,1-4 2-16,-3 3 1 0,3 0-4 0,1 0 1 0,-2 1 1 0,2-3 4 16,-1 2 1-16,-1 2-3 0,-1-4-2 0,1 2 2 0,1-2-5 0,-1 2 2 15,-1 1 4-15,2-2-4 0,1 2 2 0,-4 0-4 0,0 2-2 0,2-3-5 0,-4 2 1 0,4-1-5 0,-3 2 1 32,1 0 1-32,1 0-6 0,-2 2 4 0,0-1-4 0,-1 2-3 0,-1-1-1 15,0 1-2-15,0 0-1 0,-1 4 2 0,1 1-4 0,-1-1-1 0,0 6 2 16,0-4-4-16,-2 6 8 0,1-1-6 0,-1 2 5 0,1 3-5 15,-4-2-2-15,4 2 2 0,-1 3-6 0,3-5 8 0,-4 4-2 0,3 2 0 16,-2-2 3-16,2-1 2 0,0 1-2 0,5 1 4 0,-3 0-2 0,3-2-7 16,0 4 0-16,3-2 0 0,0-1 6 0,0-1 2 0,4-2-1 0,0-1-1 15,3-1-3-15,0-4 2 0,1 2 6 0,1-1-6 0,1 0 7 0,1-4-5 16,-2 1 0-16,4-4 11 0,-1 2-6 0,2-7 7 0,2 3 5 0,-2-6-3 16,4 0 5-16,-1 1 0 0,0-6-1 0,-1 1 1 0,2 1-1 0,-1-2-6 15,-1-1-3-15,1-2 0 0,-1 2-6 0,-2 0 8 0,2 1-6 0,-2 0 1 16,-3 3-5-16,0-3-4 0,-1 1 5 0,-4 1-2 0,0 0 1 0,-1 2-1 15,0 2-5-15,-2-4-4 0,-2 3-12 0,-1 1-28 0,3 1-45 16,-1-3-65-16,-2 3-64 0,2-2-46 0,-2 1-50 0,-2-1-9 0,2 0 66 16,0 2-635-16</inkml:trace>
  <inkml:trace contextRef="#ctx0" brushRef="#br0" timeOffset="176742.75">28658 9227 1329 0,'-2'-3'70'0,"0"-2"16"0,-2 2-5 15,4 1 1-15,-2-1-5 0,0 2-5 0,-2-1-5 0,2 2-10 0,1 0-5 0,-1 0-8 0,-3 2-9 0,5-1-7 0,0 2-9 0,-1-1-3 0,1 1-6 0,0 0 0 0,-2 0-2 0,2 4 1 0,0-3 1 0,0 3 5 0,0 1-3 0,2 1 7 0,-2 1 0 0,0 1 1 16,0-2 6-16,0 2-2 0,1 2 0 0,-1 1 3 0,0 3 0 16,0-3-2-16,2 7 1 0,3-4-6 0,-4 2-2 0,1 6 4 0,-2-3-6 15,3 4-4-15,0 2-4 0,-1 0-5 0,-2-1 2 0,1-2 1 0,4 2 0 16,-3 0-1-16,-1-2-3 0,-1 2 6 0,3-2-2 0,-3-1 2 0,0-2-3 16,2 0-2-16,-2 0 2 0,-2-3-1 15,2-2 6-15,0 2 0 0,-3-3 1 0,3 0 2 0,0 0 3 16,-1-4 6-16,-1 2 6 0,-3-4 4 0,2 1 6 0,-3-2-2 0,3 1-1 15,-4-1 2-15,-1-1-9 0,1-1-2 0,-3-1-6 0,1-3-6 0,-2 0 1 16,-4 2-6-16,4-2 1 0,-4 0-3 0,0 0 0 0,1-1-2 0,-2-1-5 16,4-1 0-16,-1 0 1 0,2 0 5 0,0-3-1 0,-1 0 5 15,0 0-3-15,1-2 0 0,2 2 3 0,0-2-1 0,2-1 10 0,1 1 0 16,-2-3-1-16,3-1 4 0,1-2-8 0,0 0 2 0,0-2 0 16,4-1-4-16,0 0-3 0,4 0-7 0,0-2 0 0,0 0-6 0,1-1 3 15,3 1-1-15,1 2-5 0,6-3 5 0,-4 1 2 0,3 2-5 0,-2-1 3 16,1 1-3-16,1 2-1 0,-1-1-4 0,-1 2-4 0,4 0-7 15,0 3 0-15,-3-1-4 0,2-2-3 0,0 4 1 0,-3-1-13 0,-2-1-4 16,2 1-12-16,-1 2-14 0,-1-1-26 0,-1 1-19 0,-1-2-24 0,0 2-20 0,1-2-12 16,-1 0-26-16,-3 0-4 0,3 0 1 0,-2 2 43 0,1-6-650 0</inkml:trace>
  <inkml:trace contextRef="#ctx0" brushRef="#br0" timeOffset="177010.33">28533 8997 2083 0,'-6'-5'206'0,"-1"0"-134"0,4 2-10 0,2 0 1 0,1 1 0 0,1 2 4 0,1-1 3 0,-2 1-4 0,1 0-1 0,3-3-3 0,-3 3-15 0,1-2-9 0,-1 2-21 16,4-1-9-16,0 1-1 0,1 0-5 0,0 0-2 0,-1 0 0 0,0 0 0 0,0 0 2 0,-1-2 3 0,-1 2-5 0,2 0 0 0,-3 0 1 0,-1 0-4 0,-1-3-4 0,0 3-7 0,2 0-15 0,-2 0-30 0,-2 0-59 0,2 0-74 0,0 0-67 0,-1 3-44 0,-2-3 10 15,-1 2 65-15,4-1-648 0</inkml:trace>
  <inkml:trace contextRef="#ctx0" brushRef="#br0" timeOffset="178191.99">29023 8683 1469 0,'-1'-2'81'0,"-1"-2"-30"0,-1 1-9 0,3 3 1 0,-2-4 2 0,2 4 1 0,-1 0 1 0,1 0-9 0,-2 0-4 0,-1 0-8 0,3 4-11 0,0-3-6 0,0 2-2 0,0 2-2 0,3 0 2 0,-1 1 0 0,-2 2-2 0,1 1 1 0,1 2 0 0,-2 2 3 0,3-2 1 0,-1 3 3 16,-1 4 2-16,1-6 5 0,-2 4-3 0,5 1 3 0,-4 2 0 0,2 3-5 0,2-1 3 0,-3 3-6 0,1-1-2 0,2 1-1 0,-2-1-9 0,-2 0 3 0,6 0-3 16,-6 1 1-16,4 1 4 15,0-1 5-15,3-4 3 0,-1 1-4 0,1-4 7 0,2 0-1 16,-1-2 12-16,1-6 13 0,2 0 15 0,1-1 6 0,-4-4 9 0,6-3-1 15,-3-1-4-15,4-3 3 0,1-2-6 0,1-1 3 0,-1-2-5 0,7-5-6 16,-4 1-11-16,-1-4-9 0,3 2-19 0,-1 0-3 0,-1-4-5 16,-1 3-5-16,0-3 10 0,0-1-1 0,-3 2-1 0,-1-2 0 0,-2 3 4 15,-3-1-1-15,2-2-1 0,-4 2-2 0,-2-1-1 0,2-2-2 0,2 6-2 16,-6-4-1-16,0-1-4 0,2 4-2 0,-5-1 0 0,1 2 4 0,-2-1 0 16,-2 3-2-16,2-1 2 0,-1 4-4 0,-1-4-3 0,-1 2-2 15,2 2-4-15,-4 1-6 0,0 0-4 0,2 3-9 0,-2 0-8 0,4 2-20 16,-6-1-36-16,6-1-42 0,-2 2-42 0,-2 0-38 0,5 1-18 0,-3-1-4 0,-2 1 4 0,3 2 55 15,1-1-668-15</inkml:trace>
  <inkml:trace contextRef="#ctx0" brushRef="#br0" timeOffset="178975.6">29202 8831 1414 0,'0'-1'85'0,"3"-4"-15"0,-2 2-20 0,1 3-2 0,-2-3-1 0,1 3 7 0,-1 0 0 0,0 3-1 0,0-3-6 0,0 0-4 0,0 0-11 0,0 1-4 0,0 1-4 0,0 0 4 0,4 1 7 0,-4-2 4 0,1 2 6 0,1 2 0 0,-1-3 2 0,-1 4-1 0,2-3-3 0,1 3 3 15,-1 2-2-15,-1-3 5 0,1 3-4 0,-2 1 0 0,0 1-3 0,0-1-12 0,0 4 4 0,-2 0-9 16,1-1-6-16,-1 6 3 0,2-1-12 0,-5 2-4 0,5 3 3 0,-1 2-4 0,-2 1 4 16,-1 0 10-16,1 3-4 0,-1 1-2 0,2 1-3 0,-1 1-6 0,-2 4-1 15,5-2-1-15,-3 0-1 0,-2 2-1 0,4-2-3 16,1-2 1-16,0 3 2 0,1-1 0 0,4 0 4 0,-4-5-4 0,4-1 1 16,0-3 1-16,0-4 3 0,-1 2 5 0,4-3-3 0,-1-2 3 0,-1-2-3 15,-1-1-2-15,-1 0 3 0,0-5 4 0,-3-1 0 0,4-3 2 0,-2 3-2 0,-3-3-2 0,0-1 0 0,2 1 4 16,1-3-9-16,-3-2-2 0,0 1 4 0,0-1-17 0,-3 0-9 15,6-1-41-15,-3-1-87 0,0-4-67 0,0 3-70 0,0-4-32 0,0 1 14 16,0-2 69-16,-3 0-629 0</inkml:trace>
  <inkml:trace contextRef="#ctx0" brushRef="#br0" timeOffset="179374.45">29597 9539 1527 0,'0'-1'113'0,"3"2"-31"16,-1-1-6-16,3 2 6 0,-2-1 7 0,-1 2 4 0,1-1-3 0,0 1-2 16,-2 2-12-16,-1-2-11 0,5 2-14 15,-3 0-11-15,-1-1-4 0,6 4-5 0,-6-2 1 0,2 5 1 0,2-1-1 0,-2 3 1 0,2 1-6 16,-2-2-4-16,3 3-2 0,1 0-1 0,-3-1-4 0,3 2 2 0,-1 0-1 15,-1 1-4-15,0 2 0 0,-1 0-1 0,1 0-2 0,0 2-3 16,3-2 1-16,-4 1-1 0,1 2-2 0,-2-3 3 0,-1 5 4 0,-2-5 0 16,0 1 5-16,0 2-12 0,-5-5-8 0,3 1 8 15,-2-4-5-15,-3 0 13 0,1 2 8 0,-2-5-4 0,0 3 3 0,-1-4-1 16,-1-1 0-16,1-1-2 0,-2-5 13 0,-2 2-4 0,2-4 2 0,0 1-2 0,-3-2-10 0,5 0-2 0,-4-2-8 0,0 1-3 16,4-5 1-1,-1 1-2-15,-1-1 12 0,2-2 4 0,1-2-1 0,2-2 3 16,1 1-4-16,0 0-1 0,2-4-3 0,0 4 5 0,1-4-5 0,2 0-1 15,2-2-4-15,3 0-7 0,1-1-1 0,-1 1 1 0,4-2-4 0,4-1-1 16,-2 1-4-16,0-2-6 0,2 1-5 0,-2 2-10 0,1-2-6 0,2 2-26 16,-3 1-40-16,4-3-46 0,-3 5-57 0,1-2-45 0,-1 3-43 0,1 1-26 15,-2-2 38-15,0 0-665 0</inkml:trace>
  <inkml:trace contextRef="#ctx0" brushRef="#br0" timeOffset="179562.97">29799 9290 2010 0,'0'-2'79'0,"0"7"-69"15,2-5-9-15,-1 3 2 0,1 2 16 0,1-3 13 0,-1 1 16 16,1 2 12-16,-3-4-3 0,0 1-5 0,3 2-14 0,-3-4-17 16,1 4-5-16,-1-3-15 0,2 4 1 0,-2-5-2 0,0 1-5 0,0 1 5 15,0-2-12-15,0 0-11 0,0-2-31 0,-2 2-60 0,2-1-62 16,0-4-56-16,0 2-7 0,0-2-686 0</inkml:trace>
  <inkml:trace contextRef="#ctx0" brushRef="#br0" timeOffset="179892.07">30275 8920 1446 0,'0'-2'281'0,"3"2"-196"0,-1-3-20 0,0 1 15 0,-1 2 25 16,2-1 11-16,-3-1 9 0,2 2-2 0,-2-1-8 0,0 1-8 15,0 0-13-15,0 0-19 0,0 0-18 16,0 0-18-16,0 0-14 0,2 1-4 0,-2 1-4 0,1-1 3 16,-1 4 1-16,0-3-6 0,0 4 1 0,2-1-8 0,2 2 3 0,-2 1-1 0,0 7-1 0,-2-4-2 0,4 4-6 0,-1 0-1 15,-1-1 2-15,3 5 0 16,-2-2 1-16,2 5 1 0,-2-3 12 0,2 0-8 0,-2 1 10 0,1 1-6 15,1-1-14-15,0 4 6 0,0-5-9 0,-2 1-1 0,0-2 3 0,-2-1-1 16,-1-1 4-16,2-2 4 0,1-1-2 0,-3-2-6 0,-3 0 4 0,1-2-2 16,2-4-1-16,-3 1-1 0,2 1-10 0,-2-7-15 0,-1 3-42 15,0-3-52-15,1 0-64 0,-4-2-58 0,3 1-14 0,-3-4-2 0,-1 0 15 16,0 0 50-16,1-3-673 0</inkml:trace>
  <inkml:trace contextRef="#ctx0" brushRef="#br0" timeOffset="180042.66">30167 9188 1516 0,'6'0'76'0,"-1"-4"-24"0,4 4 5 0,4 4 18 0,-1-4 11 16,1 0 10-16,1 0-2 0,3 0-13 0,-1 0-8 0,2 0-17 0,0 0-15 15,0 0-8-15,4 0-9 0,0 0-6 0,0 0-9 0,-1 0-1 0,1-4-5 0,-2 4 0 0,-1-3 2 16,-2 2-10-16,2-2 0 0,-3-1-19 0,0 1-60 0,0-2-102 0,-4 2-87 16,1-3-12-16,-2 3-642 0</inkml:trace>
  <inkml:trace contextRef="#ctx0" brushRef="#br0" timeOffset="180276.57">31013 9121 1714 0,'2'0'193'0,"3"5"-118"0,-1-3-17 0,1 1 18 16,0-2 20-16,-2 3 11 0,0-3-2 0,-1 1-13 0,-2-1-10 0,0 1-13 15,1-2-12-15,-2 0-11 0,2 0-18 0,-1 0-9 0,0 0-2 0,3-2-7 16,1 2 7-16,-4-1-4 0,1-1-3 0,2 1-5 0,2 1-6 16,-3-5 2-16,4 2-6 0,-1-2-3 0,-1 0-22 0,1 0-37 0,0 1-45 15,3-4-46-15,0 3-29 0,-2 0-15 16,2-2 3-16,1-1 5 0,1 0 19 0,2 1 41 0,3 0 36 0,-4-3-653 0</inkml:trace>
  <inkml:trace contextRef="#ctx0" brushRef="#br0" timeOffset="180391.84">31505 9008 1406 0,'8'6'59'0,"2"-1"3"0,4 3 0 0,-2 0 6 0,1 1 8 0,-4-1 4 0,1 0 2 16,-2 1-9-16,0-1-13 0,0 0-8 0,-4 0-9 0,6 0-10 0,-2-3-6 15,1 2-11-15,-1 1-4 0,1-1-5 0,-1-3-4 0,0 0-3 0,2-1-21 16,-2-2-37-16,1-1-79 0,1-1-76 0,-1-2-6 16,5-2-704-16</inkml:trace>
  <inkml:trace contextRef="#ctx0" brushRef="#br0" timeOffset="180558.04">32134 8935 1857 0,'0'0'158'0,"4"0"-134"0,-1 3-18 0,-2 2-1 0,-1-2 10 15,3 4 3-15,-1-3-2 0,-2 1 7 0,2 3-4 16,-2-3-1-16,1 1 1 0,-1 0-6 0,0 2-5 0,2 2-5 0,1-2-2 0,0 1-5 16,2-3-6-16,0 2-5 15,1 0-17-15,2-2-54 0,0 1-91 0,-2-6-43 0,2 1-740 0</inkml:trace>
  <inkml:trace contextRef="#ctx0" brushRef="#br0" timeOffset="181276.4">28717 10997 1939 0,'2'-3'127'0,"0"-5"-94"0,1 2-12 0,0 3 5 0,-2-2 9 0,1 4 12 0,1-1 10 0,-1 0 10 0,-1 2 7 0,-2 2 2 15,1 1-5-15,-2-1-16 0,-1 1-18 0,1 0-11 0,1 2-3 0,-2 1-4 0,-2 2 4 0,-1 1-1 0,1 4-2 0,0-2 1 0,-4 3-1 0,1 5 0 0,-2 3 4 0,1 0 9 0,-2 5-2 0,-3 2 1 0,3 2-11 16,-5 7-13-16,3 1 4 0,-4 5-8 0,1 1 4 0,-3 0-1 0,0 6 0 0,-1 2 0 16,-1 3 1-16,-2 0-1 0,1 1-5 0,-2 1 5 0,-3 1 0 0,-1 2 2 15,-2 1 5-15,0-1-7 0,-2 2-4 0,2-3 13 0,-1 2 0 0,-2-4 6 0,3 0 8 16,-2-1-8-16,4-5-3 0,-1-3 3 0,3-2-3 0,4-4 1 15,0-7-6-15,1-3 10 0,1-6-2 0,1-5-3 0,1 0 3 0,4-4-7 16,1-4 0-16,1-3 3 0,4-2-2 0,2-4 1 0,-2 0-2 0,3-5 3 16,0 0-3-16,2 0 4 0,2-2-6 0,1-3-8 0,-2-1-6 0,2-3-12 15,2-2-14-15,-1-4 0 0,4-2-23 0,0-2-34 16,3-1-36-16,4-6-56 0,1 0-27 0,3-6-18 0,1-3-14 16,2-2-4-16,3-1-9 0,-2-5 4 0,1 1 29 0,4-3-651 0</inkml:trace>
  <inkml:trace contextRef="#ctx0" brushRef="#br0" timeOffset="181892.84">28634 10780 1921 0,'0'-10'194'0,"-2"3"-179"0,2-3-13 0,0 7-6 0,0-3 4 16,0 4-5-16,0 0 4 0,-1-1-1 0,-2 2 1 0,-2-1-2 0,-3 1 2 15,0 1 1-15,0 0-2 0,-1 0 6 0,4 1 1 0,-4 1-1 0,1-1 3 16,1 2 3-16,-1-1 2 0,1 1 0 0,2 2-5 0,-1-4 0 0,-2 1-1 0,1 4 1 0,4-4 8 16,0 4 3-16,0-4 5 0,3-1 16 0,0 1-4 0,0 0 2 0,0 1 3 15,0-3-5-15,3 0 12 0,0 0 0 0,-1-3 3 0,3 1 2 16,-1 0-3-16,4 1-3 0,0-1-2 0,0-2-6 0,1 0-3 0,1 0-7 16,-1-1-1-16,4 0-1 0,-2 2-4 15,0-5 1-15,5 2-5 0,-2-2 2 0,0 3-6 0,3-4-7 16,1 1 5-16,-1 0-12 0,0-1 8 0,1 1 1 0,-1 0 0 0,1 0 6 15,-1 2-4-15,-3-2 4 0,-1 1 1 0,-1 0 0 0,1 0 5 0,-4 4-2 16,4-5-3-16,-2 3-2 0,-3 2 2 0,1-1-2 0,-1 0-3 0,0 1 9 16,-3 0-10-16,1 2-6 0,0-1 10 0,-1 0-12 0,2 2 5 15,-1 0 1-15,-3 0-3 0,0 0 0 0,2 0-3 0,-2 0 5 0,0 2 1 16,-1 0-5-16,-1-1 6 0,1 2-5 0,-1 0-6 0,4 1 4 0,-2 2 3 16,2 0-1-16,-3 2 0 0,-1 0 1 0,1-2-7 0,3 7 4 0,-2-5 2 15,0 1-4-15,2 2 1 0,-4-1-1 0,5-1-1 0,-1 4 2 16,0-2 1-16,1 1-5 0,-3 4 3 0,5 0-2 0,0 1-2 0,-2 2 4 15,2 0-2-15,2 2 1 0,-2-1 1 0,1 1 0 0,1 1 3 0,1-2-5 0,-2 2 2 0,1-3 0 16,-3 2-3-16,1 1-3 0,-1-5-5 0,-3 0 1 0,3-2 6 0,-4 0-1 16,3 0 5-16,-1 0 1 0,0-4-4 0,-4 0 3 15,4-1 12-15,-2-2 5 0,-3 0 3 0,3-2 2 0,-3-1-6 16,0-1 4-16,0 1 6 0,-3-2 5 0,3 0 2 0,-2-1 5 0,-4-2-1 0,1 0 1 0,-1 0 1 16,-2-2-10-16,0-1-8 0,-1-1-2 0,-4-1-7 0,-1-3 3 0,-3 2-13 15,1-4 0-15,-3 2-4 0,0-3-4 0,-1 2 12 0,-6-4-8 16,0 1 6-16,-4-1 0 15,0-1-2-15,-2 0 1 0,5 1 7 0,-3-3-2 0,-1-1-1 0,1 0 3 16,-2-1-2-16,-1 4-8 0,5 0 4 0,-2 1-6 0,2 1-8 0,1 2 10 16,2 2-2-16,1-1 2 0,0 4-4 0,1 2-3 0,4-2-5 0,0 2 0 15,3 1-1-15,-1 2-10 0,7 0-15 0,-1 2-34 0,5 0-96 0,-1 2-156 16,6-1-204-16,6 4-44 0,-1-1-681 0</inkml:trace>
  <inkml:trace contextRef="#ctx0" brushRef="#br0" timeOffset="187725.3">26057 13167 1752 0,'2'-5'265'0,"3"2"-91"0,-2-3-17 0,2 2-11 0,-2 0-16 0,-2 1-12 0,4-1-13 0,-2 4-7 0,-3-1-7 0,5-1-1 0,-4 1-9 0,1-1-10 0,0 2-8 0,-2 0-12 0,3 0-9 0,-3 0-9 0,0 0-6 0,-3 2-3 0,3-1-5 0,3 1 0 16,-3-2-3-16,0 1-3 0,0 3 2 0,0-4-3 0,0 4-5 0,0 1 1 15,0 3-1-15,1-3-3 0,-2 4 0 0,1 2 1 0,0 0 3 16,0 5-4-16,1 1 0 16,-1 4-4-16,0 2 0 0,0 3-2 0,-1 0 4 0,1 3-2 0,-5 4 1 0,5 2-1 0,-2 4 0 0,-1 2 2 15,0 2-2 1,2 1 0-16,-1-2 2 0,0 1-7 0,-1 1 3 0,2-3 2 0,1 0-6 15,-2 0 8-15,1 2-4 0,1-6 2 0,0 1 0 0,1-3-8 0,1-2 1 16,-1-1 1-16,6-7-3 0,-6-2 20 0,7-2 0 0,-2-4-3 0,2-4 7 16,0-2-11-16,-2 0 3 0,5-5-5 0,-1-1 4 0,1-2 9 0,0 0 2 0,-2-6 10 15,7 0 0-15,-2 1-4 0,2-7-4 0,3 1-1 0,0-1-7 16,2-4-1-16,-1 2-18 0,1 0 1 0,-1-5-1 0,2 5-4 0,-1-5 16 16,-2 2-4-16,1 2 2 0,-3 2-2 0,-2-1 2 0,0 5 6 0,1-2-2 15,-3-2 1-15,2 2-5 0,-2 2-6 0,0-2-5 0,-2 2-1 0,1 0 4 16,-1-2-2-16,-1 3-1 0,2 0-5 0,-2-1-16 0,-1 3-11 15,1-3-12-15,-2-1-15 0,0 3-12 0,-2-1-21 0,2 2-15 0,-3-2-24 16,-1 0-27-16,1-1-35 0,-3 0-40 0,-2 1-30 0,0-3-28 0,-2 2-27 16,0-2 60-16,-1 1-597 0</inkml:trace>
  <inkml:trace contextRef="#ctx0" brushRef="#br0" timeOffset="188026.9">26109 13597 2001 0,'-7'-3'220'0,"3"0"-99"0,-2 0-8 0,4 1-7 0,1 2 2 0,-1 0-4 0,4 0-13 0,-2 0-3 16,1 0-3-16,1 0-12 0,-2-5-13 0,2 5-4 0,1 0-15 0,0-1-1 0,3 1-4 0,-1-2-9 0,4 1 4 0,6-2-2 0,-1-2 0 0,5 0 6 0,1 0-9 0,7-3-9 0,0 2 0 0,3-2-14 0,0 0 1 0,1-1 0 0,1-1 0 0,1 1 1 0,0 1 5 15,-1 0-9-15,-2 4 1 0,-4-4 2 0,1-2-8 0,-3 4 10 0,-4 0-2 16,2 1-4-16,-4-3 2 0,1 3-4 0,-2 0 2 0,-4-1 0 0,2 5 0 16,-2-6-4-16,-4 4 0 0,-2-3 2 0,1 1-1 0,-4 0-12 15,0 1-19-15,-4-1-27 0,1-1-41 0,-2-1-54 0,1 3-54 0,-4-3-63 16,0-1-60-16,-4 0-42 0,-2 4-9 0,1-6-629 0</inkml:trace>
  <inkml:trace contextRef="#ctx0" brushRef="#br0" timeOffset="188249.4">26171 13149 1983 0,'0'-6'226'0,"0"0"-89"0,0-2-9 0,6 3-9 0,-3 0-9 0,5 1-15 0,0-3-7 16,-2 1-14-16,4 1-5 0,-2-4-11 0,3 1-12 0,0 0-1 0,1 2-7 15,1-2-12-15,3 0-6 0,1 0-6 0,1 2-5 0,0-2 4 16,1 2 3-16,3 3-5 0,-1-5-4 0,-4 1 0 0,2 1-7 0,-1 1 5 15,-1 2-1-15,0 0-8 0,1 1-1 0,-6 1-4 0,1 1 4 0,-1 0-8 16,-1 0-12-16,1 0-22 0,-3 0-39 0,0 0-62 0,-1 1-72 16,2 3-60-16,-4-3-58 0,0 2-38 0,-1 2 59 15,3 0-606-15</inkml:trace>
  <inkml:trace contextRef="#ctx0" brushRef="#br0" timeOffset="188926.06">27188 13766 1708 0,'0'-2'171'0,"2"2"-53"0,-1 0-2 0,1 2 4 0,-2-2 13 0,0 0 3 0,0 0-3 0,0 3 2 0,0-3-21 0,-2 0-5 0,1 0-18 16,-4 0-16-16,3 0-4 0,-1 0-11 0,-2 2-2 0,4-1-5 0,-2-1-4 0,-2 2-7 0,2-1-6 0,-2 2 1 0,2 1-11 0,-2 0-2 0,4-2 1 0,-3 1-10 0,0 2 11 0,0-2-7 0,-2 2 1 0,5-4-5 0,-3 4-6 0,1 1 1 0,0-1-4 15,-2 1-1-15,4 1 3 0,-1-1-8 0,1 2 4 0,-1 1-2 16,2 1-2-16,-3-1 2 0,3 4 0 0,0-1-4 0,3 4 2 0,-1 2 2 15,1-1-2-15,2 3 4 0,-1 4-10 0,1-3-4 0,0 4 2 0,3 0-5 0,0 0 28 0,-1 4-3 16,1 4 1-16,2-5 3 0,-1 7-22 0,-1-1 6 0,2 3-4 0,-3-1 4 0,3 0 0 16,-2 2-4-16,1-2 2 0,-2 5 0 0,0-1-3 0,-2-1 1 15,1-1 4-15,-2-2-4 0,0-3 2 0,0 0 0 0,-4-6 0 0,0 0 0 16,0 0 2-16,-2-3 6 0,-1-1-4 0,-2-2 0 0,0-1 2 0,-1-3 0 16,-2 1 3-1,0-2 1-15,-1-1-2 0,-2-4 1 0,-3 0 7 0,3-1-2 0,-4-2 3 16,3 0-5-16,-2-2-4 0,1-3 5 0,-1 2-3 0,-2-5 0 0,3 0-2 15,-1 0-6-15,-3-3 4 0,6 0 4 0,-5-2-1 0,5-1 1 0,-3-2-4 16,3-2 4-16,0 1-4 0,1-4 2 0,-1 0 0 0,5-1-4 0,0 2 6 16,-1-4-7-16,6 2 3 0,-1-2-2 0,2 0-2 0,3 0-4 0,0 1 4 15,2-3-2-15,5 1-3 0,-1 0 5 0,5-1-2 0,2-1-2 16,1 0 2-16,4-1-6 0,3-1-6 0,1 3 8 0,-2-1-4 0,3-2-3 16,-1 2-1-16,2 2-9 0,-4-2-16 0,-2 0-27 0,-1 2-38 0,-2-1-57 15,-4 1-63-15,0 1-95 0,-3 4-90 0,-1-6-108 0,-3 3-563 0</inkml:trace>
  <inkml:trace contextRef="#ctx0" brushRef="#br0" timeOffset="189177.4">27183 13481 2799 0,'-1'-12'418'0,"-1"6"-296"0,0-5-16 0,4 5-18 0,0 3-9 0,-1-2-11 16,4 2-25-16,-2 0 7 0,2 1 0 0,-2 0-11 0,-1-1 8 0,2 2-16 0,-1-1-13 0,-1 1-8 0,0 1-5 0,2-4-1 0,-1 1-2 0,2 2-4 0,-2-1 0 0,-1-1-4 0,3 0 3 0,-4 1 5 0,-1 2-4 16,2-4-6-16,-4 2 4 0,1 0-18 0,1 1-19 0,-2 1-52 0,-1 0-91 15,1-3-175-15,-2 3-227 0,-4-4-978 0</inkml:trace>
  <inkml:trace contextRef="#ctx1" brushRef="#br0" timeOffset="19776.61">12164 18369 0</inkml:trace>
  <inkml:trace contextRef="#ctx1" brushRef="#br0" timeOffset="20394.7">6013 17306 0,'0'0'0</inkml:trace>
  <inkml:trace contextRef="#ctx0" brushRef="#br0" timeOffset="26059.81">4206 11529 1430 0,'-2'-2'141'0,"-2"-3"-30"0,2 2-5 16,0 2 9-16,1-4 17 0,-2 3-5 0,1 1 6 0,1-2-1 0,-4 0-9 0,3 1-8 0,-1 2-2 0,-2 0-19 0,4 0-14 0,-2 2-5 0,-1-2-20 0,4 1-4 0,-1 1-7 0,1 1-14 0,0-3-2 0,0 3-5 0,0 2-12 16,0-2 0-16,0 3-2 0,5 4-4 0,-2 2 9 0,3 6-5 0,-3 2 4 0,7 2 1 15,-2 5-1-15,1 4 7 0,5 3-9 0,-3 2 2 0,0 2-2 16,3 3-4-16,-2 1-5 0,3 2 0 0,-1 1 3 0,1 0-1 0,-1 1-8 15,2-2-1-15,-2 0 3 0,2 2 0 0,-1-5 11 0,0 3-5 16,-1 2-12-16,0-5 8 0,-1 0-1 0,2 0 2 0,-4-2 1 0,5 1-2 0,-2-3-2 0,-3 3 1 0,-1-7-1 16,-1-1 0-16,-1-7 2 0,0-5 0 0,-2 1 0 0,-3-7 0 15,4-1 0-15,-6-1-6 0,1-4 6 0,-2-2-9 0,0-4-2 0,0-4-12 16,0-1-31-16,0-3-18 0,-3-2-22 0,-4-6-8 0,4-4-9 0,-3 0-27 16,0-3-34-16,-1-4-29 0,1-2-20 0,0-5-5 0,-5 3 11 15,1-5 14-15,-4 4 23 16,3-1 49-16,-3-1-573 0</inkml:trace>
  <inkml:trace contextRef="#ctx0" brushRef="#br0" timeOffset="26562.26">4207 11842 1176 0,'-7'-22'18'0,"2"0"15"0,-3-4 12 0,2 2 20 15,-1 7 11-15,4 1 8 0,-2 3 6 0,4 4 10 16,-4-1 5-16,2 4 6 0,1 1 4 0,-1 0-3 0,0 1-1 0,2 2 0 0,-3-1-8 0,3 3-4 16,-2 0-5-16,3-3-12 0,-2 3-6 0,0 0-16 0,2 0 0 15,0 3-16-15,0-3 1 0,0 0-2 0,0 0-12 0,0 2 4 0,0 1-5 16,0 0 0-16,0 3 3 0,0 2-8 0,-1 2 0 0,1 1-7 0,0 6-5 15,-3 0-3-15,1 4 1 0,-1 2-4 0,-2 1-1 0,2 1-1 0,-3 1-1 16,3 2-4-16,-4 0-7 0,-1-1-1 0,4 1 1 0,-3-1 4 16,1 0 3-16,-2-5 0 0,5-1 1 0,-3-4 1 0,1-6 4 0,0-2-3 15,2-2-6-15,-2-3 10 0,5-2 0 0,0-4 6 0,-1-2 12 16,-1 1-7-16,-2-5-5 0,2 0-2 0,-1-6-4 0,-2-4-5 0,4-2 2 16,-3-4 1-16,1-3-3 0,2 1 5 0,1-4-3 15,0 0 0-15,-2 0-1 0,0 3 3 0,1-3 3 0,1 3-3 0,0 2 5 16,0 3-6-16,0-2 1 0,-3 4 3 0,6-1-2 0,-6 1 5 15,6-1-5-15,-2 4 0 0,-1-4-3 0,4 7 4 0,-4-3-3 0,4 3 1 16,0 1-1-16,-3-1-1 0,5 3-2 0,1 1 4 0,-3 2-1 16,4-1-1-16,0 0 2 0,0 2-1 0,2 1 3 0,-3 1-6 0,3 2 3 0,-1 0 3 15,1 1-6-15,-1 2 9 0,4 0-5 0,0 2-4 0,4 1-1 0,-3 0-1 16,3 4-1-16,-2-1 1 0,2 2 0 0,0 1 0 0,1 5 0 16,2-3 0-16,-1 5 0 0,0-2-4 0,0 1 2 0,-2 0-2 0,1 1 6 0,-1-2-4 15,0-1 4-15,-3-1 0 0,-1 0-2 0,0-1 4 0,-2-2-4 16,-3-1 2-16,-1-2-2 0,-2 2-4 0,2-2 6 0,-6 1 1 0,4 1 1 0,-4-2 8 15,1 2-1-15,-2-2 0 0,-2 2 3 0,-2 1 1 0,1-1-4 16,-4 2 5-16,-2-1-5 0,1 1 0 0,-5-1 1 0,-1 4-4 0,0-2-1 16,-3 1-3-16,-4 1 2 0,1 0-2 0,-4 1 2 0,-1 2-1 15,1 1-3-15,-1-3 4 0,1 0-6 0,-1 2-4 0,0-2 6 0,-2 2 0 16,6 0 0-16,-1 0-12 0,2 1-1 0,1-3 1 0,0-1 1 0,3 2 5 16,2-4-4-16,3 1-13 0,1-5-31 0,4 0-57 0,0-4-98 15,4 2-159-15,2-5-199 0,0 0-786 0</inkml:trace>
  <inkml:trace contextRef="#ctx0" brushRef="#br0" timeOffset="28053.66">4267 13818 1654 0,'-4'-3'159'0,"2"1"-48"0,2-4-2 0,-2-2 19 0,2 0 14 0,-3 0 1 15,0-1-13-15,-2-4-20 0,1 4-17 0,-1-7-13 0,-1 2-14 0,-1 0-12 0,3-1-6 0,-3-2-8 0,1 0 1 0,-3-2-2 0,1 0-8 0,-2-2 1 0,2 4-5 0,-3 0 0 0,2 2-1 0,-5 0-2 0,4 4 1 0,-1-2-7 16,-3 4-2-16,4 1 1 0,-1 3-1 0,0 0 1 0,-1 2-1 15,1 3-3-15,1 2-2 0,-1 1-2 0,0 2-11 0,6 2 2 0,-2 1-7 0,0 2 0 0,3 2-1 0,-3 3 1 16,1 2 0-16,4 3-1 0,1 4-1 0,1 1 2 0,1 1 5 16,1 0-3-16,-2 0 5 0,2 0-8 0,4-2-5 0,0 1 6 0,2 0-4 15,0-2 2-15,-2 2 0 0,5-3-3 0,0 1-5 0,-1 3 3 0,1-6 1 16,3 4 3-16,-3-4 8 0,0 2 0 0,2-4 0 0,-2-4 0 0,-2-1-3 16,1-9 2-16,2 1-1 0,-1-3 8 0,0-2-4 0,-1-4 1 15,2-3 1-15,-4-3 7 0,3-7 5 0,-1-1-1 0,1-4 3 0,-2-3-7 16,2-2 2-16,-4-3 2 0,-1-1 1 0,0 1 6 0,-1-5-2 0,0 2 1 15,-2 2 1-15,-3-1 5 0,0-1 1 0,-2 1 4 0,-1 1-2 0,-3-1-2 16,0 2 2-16,-4 2-5 0,2 4-5 0,0-1 5 0,-1 1-10 16,-1 6 3-16,2 0-1 0,1 4-8 0,2 1 5 0,-1 4 3 0,2-1-3 15,0 6-5-15,2 2 7 0,-1 2-8 0,3 0-3 0,-3 3-1 0,6 0-9 16,-3 4 1-16,3 4-4 0,2-2 3 0,0 5 5 0,4 4-2 0,0-1 2 0,4 4-4 0,0 1 2 16,4 0 1-16,-1 3-1 0,1-1-4 0,4 4 2 0,4-1-1 0,-3 0 3 15,0-1 4-15,0 0-8 0,0 0 1 0,2 1-3 0,-1 0 6 0,0-2-1 16,0-3-7-16,-2-1 12 0,2-2-7 0,-4-3 5 0,0-5 4 15,-3-4-14-15,0-2 16 0,-5-5-4 0,-3 0-4 0,1-6 8 0,-1 0-2 16,0-5 6-16,0-4 3 16,-5-2-5-16,3-2 1 0,-4-3-3 0,3-2-4 0,-4-1 8 0,-1-2-3 15,0 1-1-15,-5 0 2 0,4 0 0 0,-4-4 3 0,-1 3-3 0,-2-2 5 16,0 4-3-16,-1-2-4 0,-1 4 2 0,-1 1-5 0,2-2-2 16,-2 3 4-16,1 1-5 0,1 3 1 0,1-1-1 0,-2 6 4 0,7 2 3 15,-2 1-1-15,4 1 2 0,-1 3-8 0,2 4-2 0,0 1-2 0,0 0 4 16,2 4-3-16,-1-2-3 0,7 3-5 0,2 2-1 0,2 6 3 15,1 0 3-15,3 2 6 0,-2 3-1 0,0 1 3 0,3 3-8 0,-1-3 8 16,0 3-4-16,0 0-2 0,-2 3 8 0,3 0-2 0,-2-1 0 0,-3 3 4 16,2 1-6-16,-3-6 0 0,-1 0-1 0,-2-4-1 0,0-4 6 0,-2-2 1 15,-1-7-1-15,1 0 2 0,-1-5-8 0,-2 0 6 0,0-2 2 16,2-4 2-16,-2 0 1 0,2-5 1 0,-2 0-4 0,-2-7 0 0,2-5-1 0,-1-3 1 0,0 0 2 0,-1-1-2 16,-1 2-2-16,0-1 2 0,0 1-4 0,0 3 3 0,0-3 1 15,0 1 2-15,-3 2 2 16,-2-2-7-16,4 2 3 0,-1 0 0 0,1 3-2 0,-1 2 4 15,2 1-8-15,0 5 0 0,2-3 4 0,-1 5-4 0,2-1 0 0,2 4 0 16,-2 3-6-16,5-2 5 0,-3 5-7 0,0 0 6 0,2 5-1 0,3-2 1 16,-1 3 0-16,4 4-2 0,0-1 0 0,2 5 5 0,1-3 2 0,0 5-8 15,1 1 9-15,-3 1-6 0,4-1-4 0,-1 0 14 0,0 2 0 16,1 0-1-16,-2-1 5 0,-1-1-6 0,-2-3-8 0,4-1 4 0,-1-4 4 0,-2-2-4 16,-1-3 4-16,-4-1-2 0,1-7-2 0,-1-1 3 0,-1-1-1 15,0-5 2-15,0 1 4 0,-3-7-6 0,-1-1 9 0,1-2 1 0,-3-2-1 0,-1-5 1 16,-1 2-1-16,-1 0 1 0,-1-1 0 0,-3 3-1 0,1 1-5 15,-1-4-18-15,-3 3 12 0,0 1-3 0,-1 0 10 0,1 1 19 0,0 4-11 16,-2-2 5-16,6 2-15 0,-4 2-3 0,0 4-2 0,2 2 2 0,1 1 0 16,0 3 4-16,4 2-4 0,1 2 8 0,-2 1-10 0,2 1-8 0,0 1 6 15,2 1-8-15,-1 2 5 0,4 1-1 0,0 0-4 0,4 5 4 16,-1-1 4-16,1-1 2 0,1 2 0 0,4 0-4 16,-3 2-7-16,5-2-7 0,-2 0 3 0,-1 2 5 0,2-2 8 0,-2 3 19 15,4-3-1-15,1 5-1 0,2-7-5 0,-2 4-16 0,-6-4 8 16,-1-3 0-16,2-1 0 0,-2-3 4 0,-2-4-6 0,-2-4-2 0,-1 1 10 15,-1-1-6-15,1-2 6 0,-3-6-16 0,0 1-6 0,1-7 4 16,-3 2 8-16,4-1 14 0,-5-1 0 0,1 1 0 0,-2-2-7 0,-2 3-3 16,1 0 6-16,1-1 2 0,-3 2-4 0,1 1 2 0,0 4-4 15,-2-3 2-15,4 6 0 0,-1-2-1 0,1 3 3 0,1 0-4 0,0 3-2 16,1 2 2-16,1 0-4 0,-2 3 0 0,1-3 0 0,4 6 0 16,3-3-2-16,0 3 2 0,0 4 0 0,3 0-4 0,0 3 2 0,3 1 0 15,0 3 0-15,2-3 2 0,1 5-2 0,2 1 0 0,5 2 4 0,-2 0-4 16,0 5 4-16,-3-4-2 0,1 5-19 0,-2 1 7 0,2 0 14 15,-1 3 0-15,0 2 16 0,2 1-7 0,-4-1-13 0,-3 4 0 0,2 1 0 0,-5 1 4 0,3 0-2 0,-6 0 0 16,0-1 2-16,-5 5 0 0,-3-3 0 0,0 3 0 0,-2-6 2 0,-1-1-4 16,-5-4 6-16,-1 2-2 0,-4-9 0 0,1 3 4 15,-4-4 2-15,0-2 10 0,-3-3-4 0,0-1 0 0,-3 0 2 0,2-7-12 0,-4-1-6 16,5-5 0-16,-1-3 0 0,-2 0 0 0,1-3 0 0,-1-3 0 16,5-2 0-16,3-3 0 0,-4-3 0 0,4 1-28 0,1-4-60 0,2-2-60 15,2-1-111-15,-1-3-182 0,3-3-181 0,-1-4-866 0</inkml:trace>
  <inkml:trace contextRef="#ctx0" brushRef="#br0" timeOffset="28736.61">6401 12516 1899 0,'0'-16'196'0,"3"3"-79"0,-1-6 8 15,1 2 23-15,-2 1 16 0,-1 2-7 0,3-2-16 0,-3 2-32 0,0-2-15 0,-3 5-5 0,0-4-2 0,0 0 4 0,-5 3-17 0,-1-1-8 0,-1 1-11 0,-4 0-10 0,4 1-2 0,-1 2-4 0,-1 0-9 0,1 1 1 0,0 1-14 0,-2-1 10 0,5-1-3 0,-1 3-11 0,-1 1 9 0,2 0-16 16,-1 4 5-16,4-4 5 0,1 3-6 15,-3 1 2-15,4 1-8 0,-3 1 0 0,3 1-1 16,-4-1-6-16,7 3 5 0,-1 0-4 0,-2 3-4 0,-1 1 8 0,4 1-4 16,5 2-6-16,-3 3 4 0,-1 4-2 0,6 1 4 0,-1 6 6 0,0 3-6 15,2 4-6-15,6 2 6 0,-3 4-2 0,5 3 4 0,1 6-8 0,2 4 6 16,0 3-5-16,5-1-7 0,1 4 14 0,2-4-4 0,0 7 0 16,1-3 4-16,-1 3-6 0,3-2-11 0,1 2 9 0,3-5-4 15,-3-1-1-15,1 0 11 0,-2-1 0 0,-2-2-4 0,-1-2 4 0,-4-5-6 0,-2-2-1 16,-2-2 5-16,1-1 2 0,-5-4 0 0,0-7 2 0,0-3-8 0,-4-6 5 15,0-3 1-15,1 0-4 0,-2-7 8 0,-1-4-12 0,-1 0-9 16,-5-4-8-16,-1-2-13 0,1-2-22 0,-3-2-31 0,-5-3-45 0,4-3-54 16,-6-2-78-16,3-1-79 0,-9-3-49 0,2-4-40 0,-5-1-631 0</inkml:trace>
  <inkml:trace contextRef="#ctx0" brushRef="#br0" timeOffset="29209.52">6218 13307 2021 0,'0'-13'114'0,"5"2"-68"0,1-3 10 0,0 0 37 0,5-3 32 0,2-2 12 16,1-5-9-16,0 1-17 0,4 0-11 0,-1-2-1 0,0-2-5 15,4 2-17-15,-1-2-13 0,-1-3-17 0,0 2-11 0,-2 1-2 0,1 2-6 0,-2 5-3 16,-5-4-4-16,3 5-5 0,-3 0-3 0,-3 3-2 0,1 2 2 0,-2 1 2 16,-4 4-4-16,3-4-4 0,-3 6-3 0,2 0-2 0,-2 1 2 15,2 1 1-15,-4 2-5 0,1 1-1 0,3 2 1 0,-2 2 1 0,2 0 1 16,-1 2 2-16,1-1 0 0,3 4-10 0,-3 1 1 0,7 1 3 0,-1 1 4 15,0 2-4-15,5 4 2 0,-5 0-4 0,6 3-2 0,-1 3 10 16,0-2-4-16,0 4-2 0,-2 1-2 0,2 2 1 0,1 0 3 0,-1-2 5 0,0 2-1 0,-2-2-11 16,-2-3-5-16,-1 0 1 0,0-5 8 0,-1 1 8 0,-2-6 6 0,0 3-7 15,-2-8-4-15,-3 3 6 0,2-5-5 0,-4-2 5 0,1-2 7 0,-2-1 6 0,0-1 5 16,0-2 10-16,-2-2-6 0,1-5 1 0,-2-2-8 0,0-1-14 16,-4-4-1-1,4-4 11-15,-3-1-1 0,1 0-3 0,-1-1 2 0,-1-3-13 0,0 0 0 0,2-4 4 0,0 3 4 0,-4-2-8 0,4 3 1 16,-1-1 1-16,-1 0-8 15,-1 2 6-15,4 0-6 0,-1 3 6 0,5-1-2 0,-2 5 0 16,2-5 4-16,2 6-4 0,0 1 2 0,4 4-2 0,0 1 0 0,-3-2 0 16,7 5-4-16,-2 0 8 0,1 4-6 0,1 2 2 0,2-1 4 0,1 3-10 15,-1 3 4-15,3-1-1 0,2 5-5 0,0 1 2 0,1 2 8 0,-1 1-2 16,-1 3 0-16,0-1 8 0,-1 1-6 0,-1 3-10 0,1 1 8 0,-3 2 0 16,1-1 2-16,-2 3 7 0,-2-5-10 0,-1 4 1 0,-1-2-4 0,-4-2 6 15,-2-1 0-15,4-5-4 0,-2 2 7 0,0-6-7 0,1-3 1 0,-3-1-13 16,-2-3-32-16,1-3-43 0,-2-1-56 0,0-2-63 0,-1-2-97 0,3-3-102 15,-1-5-52-15,-3-3 7 0,1 1-595 0</inkml:trace>
  <inkml:trace contextRef="#ctx0" brushRef="#br0" timeOffset="29378.53">7255 12505 1740 0,'2'1'239'0,"3"1"-59"0,-2 3 7 0,5-4 9 0,-7 1 0 0,6 1-28 0,-3 0-26 0,0-1-26 0,-3 1-15 16,1 0 7-16,1-2-11 0,0 3-4 0,-1-3-1 0,-2 2-14 0,4-1-5 0,-4-1 0 0,0 1-18 0,2 1 2 0,-4-3-7 0,5 0-12 0,-3 0-22 0,0 0-16 0,0-3 0 0,-1 1 0 0,2 1 0 0,-1-1 0 0,0-1 0 16,2-2 0-16,1 1 0 0,0-1-48 0,-1 0-135 0,-2 4-218 0,3-2-348 0,-3 3-870 15</inkml:trace>
  <inkml:trace contextRef="#ctx0" brushRef="#br0" timeOffset="30123.33">5480 14921 2123 0,'-5'0'136'0,"4"2"-92"0,-3 1-19 0,4 0-1 0,4-1 11 0,-3 1 8 0,6 3 12 0,-1 1-2 0,-1 2-3 0,4 1 0 0,2-1-2 0,-2 2-7 0,3 3 2 0,-1 4-10 0,1-1-14 0,1 2 5 0,-2 0-11 0,5 3 0 0,1-3-9 0,-3 0-4 0,2 0-2 0,-2 0 9 0,0 3 11 0,-1-2-6 0,3-1-2 0,-2 2-8 15,0-4-4-15,2 0 1 0,1 1 6 16,-1-4-4-16,-3-2 3 0,-1-1 6 0,1-4 2 0,-4-3 10 0,2 1 4 15,-1-5 8-15,-2-3 4 0,-2-2 2 0,2-3 5 0,0-3-9 0,1-1-5 16,-1-2-6-16,-3-4-5 0,0 1-6 0,-1-5-7 0,-1 1-8 16,-1-2-21-16,-5-1-19 0,-2 2-42 0,-1 0-69 0,-2 0-89 15,-2 0-82-15,-2 0-42 0,-1-2-15 0,-1-1-634 0</inkml:trace>
  <inkml:trace contextRef="#ctx0" brushRef="#br0" timeOffset="30276.05">5448 14594 1493 0,'-1'-4'751'0,"-5"0"-634"0,1 1-45 16,0 1 3-16,5-1 5 0,2 1-4 0,-2-1-18 0,3 1-25 0,-6 2-25 0,6-3-6 15,-3 2-4-15,3 1-11 0,-1 0-12 0,2-2-23 0,1 1-61 0,3-3-101 0,0 3-129 16,1 1-23-16,1-2-654 0</inkml:trace>
  <inkml:trace contextRef="#ctx0" brushRef="#br0" timeOffset="30558.08">6032 15125 1007 0,'-2'0'801'0,"1"0"-627"16,-4 1-8-16,3 1 17 0,-4-4 5 0,3 2 9 0,-2-1-24 0,2-2-26 16,-3-2-8-16,-2 2-24 0,3-5-10 0,-1-2-17 0,-2-2-19 0,0-2-15 15,3-2-9-15,-1-3-5 0,0-6 4 0,3 1-6 0,-4-3-5 0,2 1-2 16,-2-3-4-16,0 2-2 0,1-4-3 0,3 4 1 0,3 2-5 15,0 0-8-15,0 2 1 0,3 3-1 0,-3 1-4 0,6 6-2 0,1-2-6 16,0 5 2-16,0 1-4 0,5 2 4 16,-1 1 4-16,0 3-10 0,5 3 4 0,0 2 0 0,1 2-2 0,1 1 2 0,-3 4 0 0,4 4 0 15,-1-2-1-15,1 3-1 0,-2 4 8 0,0-4-6 0,1 3 0 0,-1 1 4 16,2-1-6-16,0 0 6 0,-2-1-6 0,-1 0 2 0,-2 1-2 0,-1 0-4 0,1 2-4 0,-3-1-9 16,-2 1-40-16,1 0-49 0,-1-2-54 0,2-1-73 0,-1-2-86 0,-1-5-76 15,1-6-111 1,-4 2-696-16</inkml:trace>
  <inkml:trace contextRef="#ctx0" brushRef="#br0" timeOffset="31006.35">7273 14141 1722 0,'-3'-13'289'0,"-2"-1"-109"15,-3 0-2-15,5-3 11 0,-3 1 1 0,2 3-12 0,-2-1-29 0,-2 5-35 16,2-2-14 0,-5 1-8-16,1 1-12 0,-1 1-10 0,-3 3-16 0,3-3-12 0,0 7-25 0,-3 1-2 0,3 0-6 0,-3 0-9 0,1 1 17 0,-1 7-13 0,0-3 4 15,1 3-5-15,0 1 3 0,1 4 0 0,1-2-2 0,0 3 0 0,1 3-8 31,1 1 0-31,1-1-8 0,3 2 3 0,2 0 1 0,-2 5-3 0,5-6 20 0,3 3-1 16,1 1 7-16,-1-5-3 0,5 2-14 0,1-1-4 0,5 1-9 16,-1-4 13-16,3 1 0 0,1-2 0 0,0 0 0 0,5 2-2 0,1-5 1 15,0 2 3-15,1-2 0 0,0-2 2 0,1 2-4 0,2-3 2 0,-2 2-2 16,2 1-2-16,-2-3 8 0,0 4-4 0,0-2-8 0,-1-1 10 0,-2 4-4 16,-5-1 8-16,-2 1 3 0,-3 1-9 0,-2-1 2 0,-1 1 2 0,-1 3 4 15,0 1 3-15,-2-1 1 0,-3 0 7 0,-3 1-4 16,0-4 4-16,0 3 8 0,-4-3-8 0,-1 4 3 0,-3-2-7 0,-2 1-1 0,1 0-1 0,-2 1-3 15,-3-1 2-15,3-4-4 0,-5 1-5 0,-1 3 5 0,-2-6-8 0,1 3 0 16,1-3 0-16,1-3-4 0,2 0 4 16,1-3-4-16,-2-2-5 0,5-1-15 0,-1-4-28 0,2-1-48 0,2-2-57 0,-2-4-71 0,4-4-113 0,2-3-109 15,0-1-55-15,1-5 55 0,2-5-562 0</inkml:trace>
  <inkml:trace contextRef="#ctx0" brushRef="#br0" timeOffset="31444.14">7552 14146 1600 0,'6'8'185'0,"2"0"-86"0,3 4 14 0,-1 2 19 0,2-4 7 0,2 2-4 15,4 3-24-15,1 0-17 0,1 3-12 0,-1-1-2 0,0 0-3 16,0 2-8-16,3 2-8 0,-2-2-9 0,-1 1-7 0,3 1-7 0,-1-2-12 0,-4 0-3 16,5 1 0-16,-3-3-7 0,0 1-2 0,0-1-7 0,-2 2-4 15,2 2 1-15,3-3 0 0,-6 3 1 0,2-2-2 0,-4 0 5 0,-2 0-7 16,1-2 3-16,0 0-2 0,-4-1-1 0,-4-2-1 0,3 1 0 0,-4-3 0 15,1-2 2-15,-3-3-2 0,-2-5 7 0,0-2 4 0,-2-2-2 16,-1-1 2-16,-2-1-11 0,1-3-15 0,-4-2-13 0,-7-1-17 0,3-1-25 16,-4-4-20-16,-3-3-27 0,2-1-25 0,-2-3-19 0,-3 2-34 0,3-5 5 0,-6-1-1 0,-1 1 16 15,1-3 28-15,2 1 12 16,-6-5 38-16,2 2 33 0,1-3 34 0,-1-1 26 0,0 1 14 0,-1-2 16 0,-2 2 26 16,1-4 26-16,2 3 27 0,2 2 17 0,5-1 7 0,1 5 1 0,-2-4-2 0,7 1-14 0,1 1-19 15,2 1-18-15,4 3-8 0,-1 0-8 0,6 0-1 0,2 0-2 16,2 4-2-16,-1 2-4 0,6 1-7 15,-1 1 4-15,3 1-13 0,2 1 1 0,4 2 3 0,2 2-14 16,0 1 5-16,4 3-10 0,1 0 7 0,-2 3 1 0,6 2-2 0,-4 1 3 16,3 2-2-16,-1 2-5 0,-1 1 3 0,-2 3-7 0,-2 2 1 0,-1 0 0 15,-2 3 0-15,2 3-5 0,-9-3 6 0,5 5-11 0,-4 1 2 16,-2 2 3-16,-1 2-9 0,-3 1 12 0,-3 3-11 0,-2-1 4 0,-3 4-3 0,0 1-10 16,-6-3 9-16,6 3-10 0,-4-4 1 0,-5-1 6 0,4-2-14 0,-1-2-8 15,1-7-13-15,-2-2-33 0,-2-3-32 0,4-2-33 0,1-3-41 16,-2 0-35-16,7-3-40 0,-3-4-35 0,3 0-28 0,-1-3-7 0,4-3 66 15,0-1-598-15</inkml:trace>
  <inkml:trace contextRef="#ctx0" brushRef="#br0" timeOffset="31803.48">8063 13577 1552 0,'1'-8'215'0,"2"-2"-20"0,4-2 2 0,-6 4 12 0,-1 0-3 0,0 2-27 0,0 1-33 0,-1-1-21 0,-2 2-18 16,-2 1-12-16,-3 3-13 0,3 0-24 0,-3-3-11 0,1 3-10 0,-1 3-2 0,0-3-7 0,0 3-2 0,0 4-8 0,-1-6 1 0,1 6-2 0,0 2-10 0,-2-1 3 0,6 1-6 0,-4 4-1 0,1 3 5 0,-1 1-4 0,7 1-3 0,-2 0-2 16,3 1-3-16,-3 2 2 0,6-4 2 0,-2 4 0 0,2-2 2 0,4-2-8 0,-1 2 8 15,-1-2-4-15,4-1-3 0,1 1 3 0,-1-2 0 0,4-1-2 16,-2-2 4-16,-2-2 4 0,6-2-8 0,-3-5 4 0,2-2 0 16,2-1 0-16,-3-1 2 0,2-2-2 0,-2-5 4 0,3-2-4 15,-2 1 9-15,-3-5 8 0,-1-2-2 0,-1 2 2 0,-3-4 0 0,1 1 0 0,-3 0 0 0,1-1 6 0,-2-2-9 16,2-1-3-16,-2 2 1 0,-3 2-3 0,2 0 3 0,-2-1-4 15,0 1 3-15,-2-2-9 0,1 3 6 0,-4 2 2 0,3 3-1 0,-1 0 7 16,2 3-3-16,1 2-7 0,-4 3 10 0,3-2-2 0,1 2-7 0,0 3 3 16,0 0-10-16,1 0 4 0,-1 1-8 0,4 1 2 0,-1 3 0 15,3-1-8-15,0 3 10 0,5 2 2 0,-1 2-4 0,1 0-3 0,3 0-1 16,-1 2-6-16,2 0 6 0,1-1-4 0,-2-2-7 16,4-4-20-16,2 2-21 0,2-2-29 0,3-4-39 0,1 1-51 0,-1-5-50 0,-5 1-49 15,7-6-48-15,-2 0-15 0,2-4-4 0,3-7 18 0,-1-1 90 0,1-3-573 16</inkml:trace>
  <inkml:trace contextRef="#ctx0" brushRef="#br0" timeOffset="32177.1">8886 13071 1813 0,'-8'-8'252'0,"0"0"-44"0,-3-2 0 0,0 2-4 0,0 2-22 0,2 3-32 16,2 0-41-16,-1 1-27 0,2 1-14 0,0 1-19 15,-2 0-6-15,3 1-8 0,0 4-10 0,2-3-3 0,-3 4-15 0,6-3-3 0,-2 5-2 16,1 1 2-16,1 2 1 0,1 2-3 0,-1 0-8 0,2 2-5 0,3 1 6 15,-1 2-1-15,4-1 10 0,0 0 7 0,2 1 4 0,-1-4-6 0,1 2-3 16,2-2-5-16,1 0-4 0,1-1 3 0,2-2 2 0,-2-2-4 0,3-1 4 16,4-2-1-16,-1-3-1 0,1-3 2 0,2-1 0 0,1-6-6 0,1 3 8 0,-3-9 7 0,4 2 4 15,-3-3 9-15,-1 0-5 0,2-5 3 0,-5-3 1 0,-3-3-4 0,-1-1-6 16,0 1 13-16,0-2-1 0,0 4 3 0,-6-6 3 0,0 2-14 16,-2 2 1-16,-2-2-7 0,-2 4 3 0,-3-2-1 0,-3 2 1 0,1 1 1 0,-1 2 1 15,-4 1-5-15,0 0 7 0,-1 3-4 0,0 4-1 0,0-1 7 16,2 4-2-16,-2 4 7 15,-2 2-5-15,4 1-8 0,-2 2-4 0,2 5-4 0,4-4 0 0,-4 4-2 16,4 1-12-16,-1 4 0 0,-2 3-2 0,4 4 8 0,1 0 4 0,1 1 6 16,3 4 2-16,-1 0-6 0,0 5-2 0,5-2-2 0,0 2 0 15,1-1-6-15,5 0 4 0,-3-8 2 0,7 1-4 0,1-3-8 0,1-3 1 0,1-5-1 16,-1-4 2-16,5-2 8 0,1-4 14 0,4-5-4 0,-2-3 2 16,-1-4 1-16,1-2-22 0,-1-4-1 0,-2-2-10 0,2-2-19 0,-3-1-57 15,-4-1-110-15,-3 0-222 0,-1 2-268 0,-6-1-797 0</inkml:trace>
  <inkml:trace contextRef="#ctx0" brushRef="#br0" timeOffset="34093.97">7107 16320 1291 0,'0'-8'93'16,"0"0"0"-16,0-3 1 0,3 0 3 0,-1-2 12 0,0 1 3 0,-1-2 4 0,1 1 4 0,2-4-14 0,0-1-7 15,-4 3-3-15,1-1-2 0,-1 0 11 0,0 2 3 0,0-2-5 0,0 2-8 0,0 1-8 0,-1-2-4 0,1-1 0 0,-4 3-5 0,0-3-12 0,1 5-2 0,-4-3-8 0,2 3-8 0,-1 2-3 0,0-2-10 16,-4 1-5-16,3 4-4 0,2-2 1 0,-3 3-12 0,0 1 0 0,2-1-4 16,-2 2-3-16,-2-1-2 0,2 3 0 0,-1 1 1 0,1 0-7 0,2 1 2 15,0 3-8-15,-2-1 6 0,0 2-5 0,0 1 1 0,0 0 4 0,0 2-14 16,3 3 9-16,-1 2-1 0,-2-1-3 0,5 6 3 0,-2-1 2 0,2 5-2 16,2-3 1-16,-3 1 3 0,4 3-15 0,5-1 2 0,-2 0 5 15,4 3 9-15,-1-3 6 0,2 0 1 0,1 0-6 0,1 0-6 0,2-4 4 16,1 0-3-16,0 1-1 0,4 0 2 0,-1 0-3 0,1-1 5 15,0-1-4-15,1-1-3 0,2-1 1 0,-2 1 7 0,0-2 1 0,3-1 5 16,-2-2-5-16,-2 3 0 0,2-4-4 0,-5 2 3 0,-1 1 6 0,-4-5-3 0,1 3 2 0,-2-2 0 0,0 1-3 16,-4-1 3-16,0-1 0 0,-1 0-4 0,0 0 2 0,-2 0 3 0,-2 0 1 15,-4-4 3-15,5 3-1 0,-3-1-1 0,1 0 3 0,-1 2-4 0,-2-3 3 16,-1 0 2-16,-2 1-7 0,0-1 2 0,1-1-4 0,-3 3 1 16,1-4 3-16,-4 3-10 0,0 0 6 0,1-4-2 0,-2 4-2 0,-2-4 4 15,3 1-11-15,-4 2 1 16,-2-5-1-16,2 1 3 0,-2-1-1 0,-2 0-10 0,4-1-6 0,-2-2-11 15,2-2-16-15,-1-1-27 0,2-2-29 0,7-3-48 0,-4 0-43 16,5-7-54-16,1 1-39 0,0-4-19 0,3-1-4 0,0-3 28 0,4-2-634 16</inkml:trace>
  <inkml:trace contextRef="#ctx0" brushRef="#br0" timeOffset="34560.95">7282 15981 1396 0,'3'1'118'0,"2"4"-13"16,3 3 9-16,0 0-5 0,-2 1-4 0,2 1-16 0,-3 6-13 15,4-4-11-15,1 4-6 0,2 1 0 0,1 2 3 0,3 2-10 0,-2 1-9 16,0 2-3-16,3-4 14 0,-1 4 4 0,0 2 10 0,1-3-5 0,1 0-15 16,1 1-7-16,0-2-8 0,-1 2 4 0,5-1-6 0,-3 1-3 15,4 0 0-15,-4-1-6 0,1-2-3 0,-1 1 1 0,-4-2-1 0,1 1 1 16,-3 1 0-16,2 1-6 0,-3-2 2 0,-1 3-4 0,-1-1-3 16,1-1 0-16,-3 2-4 0,-1-5 2 0,-3-2-3 0,-1-3-1 15,1-1-1-15,1-2-4 0,-4-3 2 0,0-2 2 0,-2-6-2 0,0 0 0 16,0 0 0-16,0-4-4 0,-2-1-1 0,2-2-14 0,-3 0-23 15,1-4-21-15,-3 1-29 0,-1-6-18 0,3 2-15 0,-6 0-10 16,1-3-3-16,-2-4-4 0,1 2-3 0,-4-1 1 0,2-2 3 0,-1 1 3 0,-1-3 5 16,2 2 3-16,-3-3 7 0,-1-2 28 0,0 1 30 0,-3-6 31 15,1 4 24-15,0-4 10 0,-1 2 6 0,3-1-2 0,-3 1 9 0,2-2 3 16,5 2 16-16,-4-3 26 0,2 6 17 0,-1-3 16 0,4 2 8 0,1 0 1 16,1 1 7-16,0 0 1 0,0 2 7 0,5 0 4 0,-3 1 0 0,4 3-3 15,1 2-13-15,-1 2-3 0,4 0-18 0,1-1-8 16,0 3-2-16,2 1-11 0,-1 1 8 0,1 0-15 0,5 1-7 0,-1 1-2 15,4 3-7-15,-4-2 2 0,4 4-2 0,3 1-1 0,-1 2 0 0,3 0-3 0,-1 3-2 0,-3 2-5 16,2-1-3-16,1 5-6 0,-1-1-4 0,0 5 3 0,-2 1-1 0,-8 1 2 16,5 2-5-16,-1 1 2 0,-5 0-2 0,1 3-6 0,-5 1 6 0,1 3-6 15,1 0-5-15,-6 3 8 0,1 2-7 0,1 3-1 0,-2-3-2 16,-2 3-2-16,-1-1 6 0,3-2-4 0,-4-1-11 0,2-3-2 0,-1-2-9 16,-2-4 2-16,2-3 16 0,1-1-9 0,-1-5-22 0,-2-2-39 15,3-3-52-15,-1-3-52 0,1-3-51 0,4-2-55 16,-2-3-73-16,1-1-11 0,-1-2 55 0,3-6-589 15</inkml:trace>
  <inkml:trace contextRef="#ctx0" brushRef="#br0" timeOffset="34944.2">7937 15612 1377 0,'3'-6'213'0,"-2"-1"-59"0,2 1 1 0,-1-2 16 0,-2 3 14 0,-2 1-8 0,2-1-24 0,0 2-24 0,-1 1-21 0,-2-2-14 0,0 2-10 0,-5 0-14 0,5-1-9 0,-4 3-5 0,3 0-11 0,-4 3-10 0,1-3-3 0,1 2-10 0,1 4-4 0,-1-3-4 0,-2 4-6 0,5 2-3 16,-5 1 1-16,2 5-1 0,-2 0-3 0,3 5 1 0,0-1-4 0,2 2-3 16,-1 1 2-16,2 0 2 0,0 3 0 0,1 0 0 0,1 0-2 0,0 1-5 0,0-6 5 0,-2 4 4 15,5-2-2-15,-1 1 0 0,0 0-2 0,4-3-3 0,-5 0-2 0,4-2 7 16,3-1-4-16,-3-3 0 0,3-4 4 0,-2-2-3 0,-3-2-1 0,7-6 4 16,-4 0-2-1,3-5 4-15,1 2 0 0,-1-6 0 0,-1 1 0 0,2-6 3 0,-3-2 4 0,3 2 6 0,-2-4-3 0,-2-2 1 0,-3-1-2 16,5 2-2-16,-3 0-2 0,0 2 3 0,1-3 1 0,-6 1 0 0,3 3-2 15,0-1-2 1,0 2-1-16,-1-2-1 0,-2 3 4 0,2 1-1 0,1 1-1 0,-2 4-1 16,1 1 1-16,-1 1 4 0,-1 1-1 0,5 4 1 0,-5-1-7 0,2 2-1 0,1 2 3 15,2-1-2-15,3 3-4 0,-4-1 0 0,4 3 0 0,0-1 0 16,1 1 1-16,4 2-1 0,-2 0-1 0,0 0-5 0,2 0 4 0,1 1 2 16,-6-6 8-16,6 4-3 0,-1-3 1 0,-4 1-2 0,5-2-12 0,-3 0-3 15,-1-1-17-15,4-2-13 0,-3 0-36 0,2-2-52 0,-4-1-47 0,1-2-94 16,-3-4-77-16,3-2-54 0,-2 0-9 0,1-2-435 0,-4-1 217 0</inkml:trace>
  <inkml:trace contextRef="#ctx0" brushRef="#br0" timeOffset="35310.57">8235 15473 1778 0,'3'3'120'0,"2"1"-74"0,1 0 8 0,2 3 21 0,0-1 26 0,1 0-1 0,1 2-8 31,1 0-12-31,-2 0-7 0,5 3 4 0,-4-3 7 0,-1 4-4 0,1-2-11 15,4 1-9-15,-2 0-9 0,1 2-2 0,0-4-1 0,1 7-3 0,-2-5-1 16,-4 1-6-16,2 1-4 0,-4-2 0 0,0 0-11 0,-1 2-2 16,1-5-5-16,-2 1-5 0,-4-4-2 0,0-2-5 0,4-1 3 0,-2-2 0 15,-1-2 7-15,-1 2 3 0,0-6 4 0,0 2 0 0,0-7-9 16,0 2-4-16,-1-4-7 0,-1-1 1 0,-2-3 2 0,2 0-2 0,-1-2-2 16,-2 0 2-16,2 0-4 0,-2 1 2 0,4-2-4 0,-4 1-3 0,0 0 3 15,2 0 0-15,-3 0 4 0,-1-1-5 0,4 1-4 0,-3-2 2 16,4 2 1-16,1 2 8 0,-1 0-2 0,5-1-2 0,-4 4-3 0,2 2 1 0,1 1 4 0,3 1 2 15,-1 1 0-15,3 1-2 0,-4 3 0 0,5-1-2 0,0 3 4 0,1-1-2 16,1 3-4-16,2 1 6 0,1 1-4 0,-1 3 4 0,1 0-2 0,3 1-4 16,0 3 1-16,1 1-1 0,0-1 6 0,-3 2 1 0,4 1 1 15,-1 3 0-15,0-1-4 0,-1 2 0 0,-2 1 1 0,-1 1 3 0,-3 1-2 16,-1-1-2-16,0 0 2 0,-1-4-6 0,0 3 6 0,-3-4-2 0,0 1-6 16,-1-5-1-16,0-2-13 0,2-3-19 0,-5 1-35 0,1-4-60 15,-2-2-61-15,0 0-80 0,-2-2-59 16,1-1-23-16,-1-3 2 0,-2-5 95 0,2 1-568 0</inkml:trace>
  <inkml:trace contextRef="#ctx0" brushRef="#br0" timeOffset="35794.37">8821 15114 1450 0,'3'-3'94'0,"-1"3"-16"15,6 3 8-15,0-3 14 0,-5 0 6 0,5 3-6 0,-2-1-4 0,-3 1 5 16,5 0 9-16,-2 3 1 0,-2-1-1 0,0 1-11 15,-1 0-15-15,4 4-1 0,-4-2-10 0,3 1-2 0,-3-1-1 0,2 0-8 0,-2 2-4 16,5-1-4-16,-6-1-17 0,4-3-5 0,-1 1 2 0,-2 0-8 16,-2-3-1-16,6-1 4 0,-4 3-7 0,-2-5 0 0,6 1 1 0,-6 1-4 15,3-1 3-15,-3-1 2 0,1 4-4 0,-1-4-3 0,1 1-2 16,1 1 0-16,-3-1 0 0,0-1 2 0,2 2-6 0,-2 1-2 0,1-3-3 0,1 0-2 0,-2 2 2 0,0-1-1 0,3 4 1 16,-2-5-2-1,1 1 1-15,-2 3 1 0,2 0 0 0,-2-2-4 0,0 1-1 0,1 0 1 0,2-1-2 0,-1 1 4 0,-2-1-6 0,1 1 6 16,1 0-4-16,-2 2-2 15,0-4 6-15,3 1 0 0,-3-1 7 0,0-1-9 0,2 0 2 16,-2 0 2-16,-2 0 1 0,2 0 1 0,0-1 9 0,0 1-2 0,0-2-1 0,0 1 9 16,-3-3-8-16,3 0-1 0,0-3-2 0,0 1 1 0,-2-2 5 0,2-1-3 15,-1-1-5-15,-4-1-6 0,5-3 4 0,-1 1-8 0,1-1-8 16,-4 0-4-16,3-3 2 0,-2-1 3 0,1 1 12 0,2 1 7 0,-1 1-4 16,-1-1-2-16,2-2 0 0,0 1-6 0,0 0 4 0,0-1-3 15,0 1-1-15,0 3 0 0,3-2-3 0,-1 0 5 0,2 4-2 0,0-2-2 16,0 2 4-16,-1 3-4 0,2 1-6 0,0 0 10 0,1 2-6 0,1 3-2 15,-3 0 10-15,4 1-8 0,2 2 6 0,-4 0-4 0,3 5 0 16,1-5 2-16,-1 8-2 0,1-2 10 0,-1 2-12 0,4 4 2 0,-2-2 2 16,3 3-8-16,0 1 8 0,0 2 2 0,-1 1-2 0,0 0-4 0,-1 1 2 0,3-1-2 0,-3 0 6 0,1-3 0 15,-1-1-6-15,3 0-7 0,-3-4-9 0,1-1 5 0,-2-3-6 16,-2-2-1-16,1 0-22 0,-1 0-28 0,-1-3-41 0,-2 0-40 0,-2-3-54 16,2 0-66-16,-3 0-95 0,2-5-75 0,-2 2-7 0,-2-4-599 0</inkml:trace>
  <inkml:trace contextRef="#ctx0" brushRef="#br0" timeOffset="36453.62">9411 14846 1470 0,'9'-7'213'0,"-1"1"-58"0,3 0 11 0,4-4 26 0,-6 1 5 0,0 0-16 0,4-6-39 0,-2 6-41 0,0-2-20 0,-1-5-19 0,-1 3-4 0,4-1-15 16,-5 0 3-16,3 1-1 0,0-4-3 0,1 3 1 0,-2 1-4 0,-2-2 6 0,1 0-2 0,-4 0-3 0,-1 0-5 0,0 3-4 0,0 1-5 0,-2 1 0 0,-2 1-4 0,-2 1-5 16,-1 2 0-16,2 1 0 0,-1 0 3 0,-4 2 1 0,3 1 0 0,-4 2-6 15,4 0-7-15,-2 2-1 0,-2 1 3 0,0 2-3 0,1 3-3 16,-4 1 0-16,3 1-4 0,-1 2 0 0,-3 4 0 0,3 1-2 0,0 2 4 16,-2 3-2-16,4-3 0 0,1 5-2 0,2-4 0 0,0 4 0 0,-2-2 0 0,4 0 0 0,-1-1 0 15,2 1-1 1,0-5 1-16,2 2 0 0,-1-2 0 0,6-4 0 0,1 1 0 0,-1-3-7 15,3-1-1-15,1-2 1 0,2-4-4 0,-1 0 5 0,7-3-11 0,-2-2 2 16,7-3 2-16,1-4 4 0,2-6 9 0,1-3-3 0,2-4 3 0,0-2-6 16,4-2 3-16,-1-4 7 0,-2 1-6 0,4-5-2 0,-2 0 4 0,2-1-1 15,-2-2 4-15,0 0-1 0,-5 1-1 0,1-1-5 0,-6 3 4 0,-2 3 4 16,-4-3 2-16,2 0-1 0,-2 1 3 0,-4 2-4 0,-2 2-2 0,-3-2 4 16,-5 8 5-16,-3-3-9 0,0 6 6 0,-1-2 1 0,-7 7-1 15,3 0 5-15,-3 4 0 0,-5 3-7 0,1 3 2 0,-2 4 3 0,-1 0-5 0,-2 5-4 16,3 1-4-16,-3 4 4 0,1 4 6 0,0-1 5 0,3 2 2 0,-1 4-5 15,2 3-3-15,1-1-10 0,0 3 3 0,1 1 0 0,5 2 0 16,-1-5-4-16,3 3-1 0,0-3 5 0,3 0 2 0,3 0 0 0,0-3 0 16,0 2-8-16,3-3 1 0,1 3 7 0,1-7 0 0,-4 3 0 15,4-1 4-15,2-2-8 0,-2-1 0 0,1-5 6 0,4-2-4 0,-2-4 6 16,0-4-2-16,1 1-8 0,3-7 8 0,-6-2 2 0,7 1 5 0,-7-9 6 16,4 1-3-16,-2 0-3 0,-3-5 0 0,0 1-7 0,0-4 8 0,-4 0-3 15,3 0-3-15,-4-4 0 0,1 2 0 16,-2-4 2-16,-2 1 1 0,-2-3-5 0,-2 0-11 0,-4 3 1 0,2-5-3 0,-2 0 16 0,-2-1 11 15,-2 1-1-15,1 1 2 0,-4-1-15 16,4 2 0-16,-1 1 5 0,-1 6 1 0,-3 4 4 0,7 1 1 0,-4 7-3 16,1 0-3-16,2 4-1 0,4 4 0 0,-2 1-2 0,2 5-2 15,-1 0 2-15,4 0 0 0,-1 5-6 0,2 0 0 0,2 4-4 0,0 4-6 16,0 4 5-16,2 4 7 0,5-1-10 0,0 4 10 0,4 1-2 0,1 2-4 16,3-1 8-16,0 4-6 0,4 0-5 0,-1-3-3 0,4 0 1 15,0-2-3-15,3 2 18 0,0-2-2 0,2-3-6 0,0-3-17 0,3-3-30 16,1-2-26-16,-1-4-29 0,0-2-24 0,5-7-24 0,0-2-26 0,-7-4-44 15,5-5-66-15,-8-1-64 0,2-3-50 0,0-3 41 0,-3-4-534 0</inkml:trace>
  <inkml:trace contextRef="#ctx0" brushRef="#br0" timeOffset="36860.39">10620 13411 1894 0,'0'-8'293'0,"0"2"-227"0,2 0-10 0,1 2 19 0,2 3 8 0,0 1-1 0,2 0-28 0,1 1-13 0,2 3-5 15,2 0 3-15,1 4 2 0,3 0-8 0,1 2-2 0,2 2 7 0,0 2-6 0,-2 2 7 0,2 2 7 0,2-3-8 0,-2 6 6 0,0-2 3 0,-1 4-5 0,0-1-5 0,-1 4-8 0,-3-3-5 0,2 3 3 0,-3-6-7 0,-4 4 3 0,1-2-7 0,-4-3 1 0,0-2-5 16,-3 0 1-16,-1-4 0 0,3-2-2 0,-4 0 0 0,1-3-1 0,-2-3 3 16,0-1-4-16,5 0 2 0,-4-4-1 0,1 0 6 0,-1-4 4 15,3 1 4-15,-4 0-1 0,3-5-6 0,-2-1-4 0,1-2-4 0,4-4 2 16,0 3-9-16,-1-2 0 0,3-4-2 0,2-2-2 0,-1 1 8 15,4 0-6-15,-2 0 2 0,3 0-6 0,-2 2 0 0,4-1 2 0,0 3 0 0,-3-1 4 0,4 3-4 0,-1 2 0 16,1 2-1-16,-3 1-1 0,0 2 2 0,1 1 6 0,-4 2-8 0,4 3 2 16,-4 0 0-16,4 3-3 0,-3-2 5 0,2 3 5 0,-3 2-7 15,-1-1 4-15,3 3 2 0,-4-1-8 0,0 3 10 0,-2 1-6 0,-2 3 4 16,-1-3-1-16,-2 5 5 0,-2-3 5 0,0 2-7 0,-2 1 9 16,-2 1-2-16,0 2-6 0,-2 2 1 15,-3-1 1-15,-6-2-1 0,4-1 3 0,-4 0-3 0,0-2-2 0,-2 0 1 0,0 0-5 0,-1-6-2 0,3-1 0 16,0-3 2-16,3-2 0 15,-2-3-8-15,4-3-11 0,1-2-11 0,1-5-21 0,0 3-22 0,3-9-29 16,2 2-25-16,3-4-11 0,0-1-20 0,3-1-22 0,2-4-38 0,0-1-54 16,-1 0-22-16,4-1-1 0,2 0 26 0,-2-3 44 0,1 2 53 0,1-1 53 15,-3 1 45-15,3 4-507 0</inkml:trace>
  <inkml:trace contextRef="#ctx0" brushRef="#br0" timeOffset="37197.16">11380 13280 1010 0,'5'-3'115'0,"3"-2"26"0,0 2 4 15,-2 3-7-15,-3 0-5 0,4 3-1 0,-1-1-6 0,-1 1-9 16,1 2-9-16,0 3-8 0,-1 1-10 0,3 2-5 0,0 0-12 0,-2 0-2 0,4 2-12 0,-1-2-8 15,0 2 2-15,3-4-11 0,-3 2 1 0,-1 0-4 0,4 0-9 0,0-1-3 16,-3-3-3-16,2 3 0 0,2-5-4 0,-4-1 1 0,4 0-2 16,-4-4 8-16,4 0 8 0,-2-2 7 0,-2-1 7 0,1-3-3 0,-2-2 8 15,-2-2-2-15,2-1-1 0,-3 0 0 0,1-3-14 0,-5-3-2 0,4-1-11 16,-3-1-9-16,-2-3 1 0,0 2-4 16,0-2 3-16,-5 1 0 0,3 2-2 0,1 2-2 0,-5-4 2 0,4 4-1 0,-1-2-1 0,0 2 2 15,1 1-3-15,1 2 9 0,-1 1 0 16,-3 7 6-16,5-2 7 0,-1 3-16 0,-1 2 9 0,0 2-10 15,2-3-1-15,0 4 2 0,2 4-18 0,0-3-6 0,-1 2-4 0,2 2 2 16,2 5-3-16,5-1 13 0,-3 7-6 0,3 1 6 0,3 2 4 0,-1 0 2 16,5 5 5-16,1-4-9 0,1 4 4 0,-2 1-4 0,-1 2-6 0,0 0 4 15,-4 2-4-15,4 1-3 0,0-3 5 0,-4 3 6 0,4 2-4 0,-3 2 3 16,-1 1-3-16,-2 0 0 0,-2-1 2 0,-4-2-2 0,1-2 2 16,-5-2 2-16,0 1 2 0,0-6 2 0,-3 1 0 0,-2-5-5 0,-3 0 3 15,2-2 2-15,-5-3 2 0,2 1 2 0,-2-3-5 0,-5-2-3 0,-2-6-8 16,1 4-27-16,-5-3-58 0,-2 0-98 0,-2-1-188 0,-8 0-299 0,0 0-903 15</inkml:trace>
  <inkml:trace contextRef="#ctx0" brushRef="#br0" timeOffset="38160.4">8383 16990 1662 0,'-3'-8'267'0,"-4"2"-107"0,4-4-30 0,2 1 9 0,-3 1 11 0,3 0-1 0,1 3-17 0,-2-3-15 0,-1 2-23 0,0 3-12 0,1-3 0 0,1 1-11 0,-1 3-1 0,-1 1-11 15,2-1-8-15,1 1-7 0,0 1-7 0,0 0 2 0,0 0-7 0,-2 1-6 0,4 1-7 0,-2 1-4 0,1 3-4 0,2 4-3 0,0 2 3 0,2 1-13 0,0 4 10 0,3 4-5 0,0 4-5 0,3 2 6 16,1 4-8-16,1 2-3 0,1-3-1 0,-1 5-1 0,3-2 16 0,-1 0 7 16,1 2 3-16,3-4-2 0,1-1-17 0,-1 2 2 0,5-4 0 0,-5 1-2 15,5-4-4-15,-1-5 6 0,1-1-2 0,1-3 4 0,-3-2 2 16,0-6-4-16,-4-3 4 0,4-3-4 0,-2-4 8 0,-2-3-1 0,-1-3 3 15,-1-1 3-15,-4-7 0 0,4-1-1 0,-2-7 5 0,-1-3-7 0,1-3-3 16,-3-4 5-16,-1 1-6 0,-3-2 5 0,-2 0-18 0,-3 2-3 0,-2 0 12 16,-2 1-2-16,-3 1 17 0,2 1 5 0,-6-2-17 0,-4 2 3 0,2 1 0 15,-5 0 0-15,1 2 1 0,2 2-1 0,-3 0 2 0,1 4 2 16,2 1-8-16,-1 6 3 0,1 0 1 0,0 2-10 0,4 3 8 0,1 1-4 0,2 3 2 0,1 2 0 0,2 2-8 16,-2 1 4-16,5 0-6 15,0 3 4-15,0 2-4 0,2 2-3 0,3 3 5 0,1 1-4 16,0 5 0-16,5-2 8 0,-1 3-6 0,2 4-4 0,4-1 8 0,0 2 1 0,1 0 1 0,-3 0 5 0,4 5-5 0,-3-2-5 15,3-1 3 1,-1 3 0-16,0-3 4 0,-2-2-6 0,-3-2-6 0,-2-3 2 0,-1-1-1 0,2 0 9 16,-4-7 5-16,0-2 9 0,3-4 1 0,1-1 3 0,-2-4-22 15,2 2-4-15,0-6-1 0,-3-1-7 0,2-2 20 0,-1-2-4 0,-1 0 6 16,2-5 9-16,-3 2-1 0,1 0 5 0,0-2-9 0,-1 0-8 0,0 0 2 16,-2-1-4-16,3 3 2 0,-2-2-4 0,-1 2 0 0,1 1 6 0,-1 1-2 15,0 1 0-15,1 3 0 0,2 0-4 0,0 3 2 0,-2-3 0 0,5 3-6 16,-1 1 4-16,-1 1 2 0,2 1-2 0,-3-1 6 0,3 3-8 0,-3 0 0 15,5 0 6-15,-1 0-6 0,-1 0 4 0,4 1 0 0,-4 1-4 0,1-2 4 16,1 2 2-16,3 1 0 0,-5-3-2 0,4 0-2 0,-4-3 2 16,-1-1 0-16,2 1 6 0,-4-3-2 0,-1 0 0 0,1-2-2 0,-4 0-2 15,-1-3 0-15,4 0 4 0,-4-2 4 0,0 1-2 0,-1 1 6 0,-1-5-9 16,-1 5 1-16,0-3 2 0,-1 3-6 0,-1-4 2 0,-1 3 0 16,1 4 0-16,1-2-2 0,-4 3 4 0,3-1-4 0,-2 3 2 0,1 3-2 15,-1 1-2-15,0 1 2 0,2 0-4 16,1 1 0-16,1 4 0 0,0-2 2 0,0 4 0 0,1 0 0 0,-1 3 0 15,6-1-1-15,-2 2-3 0,2 4 4 0,0-6 2 0,2 2-4 0,1-1 4 16,4-3-2-16,1 1 0 0,-1-1 4 0,4-6-4 0,1 1 0 0,1-2 2 16,3-3-4-16,-2-2 4 0,2-1 0 0,-1-1-4 0,-2-1 2 15,3-4 0-15,-5 1-2 0,-1-2 0 0,-4-3-6 0,-2 2-9 16,-2 2-20-16,-2-1-27 0,-3 2-39 0,-3 0-45 0,-1 1-46 0,-6 1-63 0,-1 1-100 0,-1-1-74 16,-8 4-73-16,-1 2-615 0</inkml:trace>
  <inkml:trace contextRef="#ctx0" brushRef="#br0" timeOffset="38319.96">8307 17452 3332 0,'-12'-5'173'0,"4"2"-119"0,5-6-41 0,6-4-9 0,9-1 2 0,4-8-10 0,6-7 0 0,5-4-7 0,6-5-8 0,2-1-29 0,1-5-62 0,3-2-134 0,1 0-233 0,6-6-128 0,2-4-682 0</inkml:trace>
  <inkml:trace contextRef="#ctx0" brushRef="#br0" timeOffset="39162.97">10354 16205 1365 0,'0'-2'160'0,"0"-1"-30"16,1 1-3-16,-2 2 11 0,1 0 1 0,0-1-7 0,0 1-1 15,0-2-17-15,0 2-9 0,-2 0-10 0,2 0-15 0,-1 0-13 0,1 2-16 16,-2-2-1 0,2 0-4-16,-3 1-2 0,3-1 7 0,0 0-21 0,0-1-4 0,0 1-9 0,3 0-12 0,-3 0 9 0,2-2-5 0,-1-2 5 0,1-1 5 0,3-1 7 15,-2-2 6-15,3-3 0 0,-1-2 2 0,3 0 4 0,-2 1 0 0,2-2-7 16,0-4-2-16,0-1-16 0,1-1 1 0,-1-1-4 0,1-1-1 0,-1 2 2 16,-3-1 0-16,1-1-2 15,-2 3-1-15,0 0-1 0,-2 0 0 0,-1-1 6 0,-1 3-3 16,0-1 1-16,-1 4 2 0,-2 0-2 0,-2 1 0 0,-3-1 2 0,5 3-1 15,-7 2 1-15,-2-4-2 0,2 5 4 0,-2 0-2 0,-1 4-1 0,4-1 5 16,-2 3-4-16,1 2-5 0,-1 2-1 0,-1 3-7 0,2-1-1 0,1 4 6 16,-1 2-3-16,2 2-6 0,0 4-3 0,0-2-3 0,1 4 1 0,3 4 5 15,1 0-2-15,0 3 0 0,3 0-3 0,0 2 5 0,5-2 4 0,0 2-2 16,2 0 0-16,1 0-3 0,2-4-1 0,-1 1-1 0,5-2-3 16,-2 0-5-16,2-5 0 0,-2 2 2 0,3-1 20 0,-3-3 10 0,5 0-4 15,1-6 3-15,2-3-16 0,-1-1-4 0,-3-5 2 0,3-5-2 0,0 2 6 16,0-6-13-16,3-7-4 0,0 0 3 0,0-4 1 0,0-4 26 15,-1 0-4-15,1-2 6 0,-3-3-3 0,-2 1-5 0,-1-5-5 0,-2 4 1 16,-3-4-1-16,-2 5-2 0,-1-2 6 0,-5 3-5 0,4 0 3 0,-6 0 2 16,-1 2-3-16,-1-2 5 0,-1 2 0 0,-3 3-7 0,2-3 3 0,-3 3-2 15,-2 0 0-15,2-3 3 0,-1 6-3 0,1-2 2 0,1 7-2 16,1 1 1-16,1 4-1 0,-2 3 2 0,5 2-6 0,-3 3-2 0,3 1 0 16,0 1 4-16,-2-1 0 0,2 4-2 0,0 0 0 0,3 4-4 15,0 2 0-15,5 2 6 0,0 2-4 0,0 2 2 0,0 3-2 16,3 0 2-16,-2 0 0 0,4 1 0 0,0-1 2 0,1 2-4 15,-2 1 1-15,3-3-3 0,0 1 2 0,-2-1 2 0,4-1-2 0,-1-3 2 16,-3 0-2-16,3-4 0 0,1-2 2 0,-1-3 0 0,-1-2-2 0,1-4 2 16,-2 0 2-16,1-4 2 0,-4 0-8 0,-2-4 4 0,1 1 0 0,-1-5 0 15,-1-1 4-15,-2 1-8 0,-4-3 4 0,-1 0-6 0,-1-1-3 0,-1 0-16 16,-2 2-36-16,-5-3-29 0,-2 2-46 0,-4 3-41 16,1-4-47-16,-1 2-91 0,-3-2-46 0,-2 2-56 0,0-3 2 0,-3-1-549 0</inkml:trace>
  <inkml:trace contextRef="#ctx0" brushRef="#br0" timeOffset="39322.83">10508 15194 2427 0,'-11'-6'222'0,"0"1"-131"0,2-3 5 0,1 2 5 0,5 0-6 0,0-1-17 0,0 1-36 0,1 1-21 0,2-1-12 0,-2 1-7 0,2 2 1 0,0-3-6 0,2 3-4 0,0-2-16 0,2 2-14 0,-1-2-15 0,4 4-34 0,-1-3-54 0,3 4-83 0,1 0-72 0,1-3-47 0,0 3-22 15,3 3 72-15,-1-1-549 0</inkml:trace>
  <inkml:trace contextRef="#ctx0" brushRef="#br0" timeOffset="39836.72">11289 15519 1134 0,'3'-2'95'0,"0"4"21"0,0-2 25 0,5-2 22 0,-5 1 13 0,2-1-7 0,-3-1-8 16,2-2-12-16,-2 1-6 0,0-1-14 0,1-3-15 15,-2-1-21-15,2 1-15 0,-3-5-4 0,2 2-13 0,1-2 4 0,-1-1 2 0,-1-2-1 0,1 1-2 16,-2-4-6-16,0 0-10 0,0-2-4 0,0-2 0 0,0-1-4 16,-2 2-6-16,-1-3-3 0,-2 3-19 0,2 0-7 0,-1 3 3 0,-4-2-5 15,3 2 16-15,-1 7 7 0,-2-2 7 0,0 2-1 0,-2 5 4 0,-1-1-17 16,2 1-7-16,-1 3 3 0,3 1-7 0,-1 1 9 0,1 2-15 16,0 2-6-16,3 1 2 0,-2 0-9 0,-2 3 14 0,5 2-10 0,-3 1-9 15,3 1 9-15,-4 6-5 16,6-4 6-16,-1 6 3 0,2-1 10 0,2 0 3 0,-1 2 1 0,1 0 5 0,4 2-14 0,-4-1-4 0,6 2 0 15,-2 0 4-15,0 0 3 0,1 0 5 16,0 1 0-16,1-5-5 0,2 6-6 0,-2-5 1 0,1 2-2 0,1 1 2 16,2-5-2-16,-1 2 2 0,0-2 0 0,-1-1 4 0,2-3-4 15,-1-2-2-15,-1 1-4 0,-1-4 4 0,4-3 6 0,-2 1 0 0,0-3 1 16,-2 0-5-16,-1-3 2 0,2-3-2 0,-2 0 10 0,1-2-2 0,1-1 1 16,2 0 7-16,-2-1-10 0,-1 3 4 0,-3-3-3 0,2 4-1 0,-1-1-2 15,1 0-4-15,-1 4-2 0,1 0 0 0,0 2 8 0,-2 0-4 16,4 2 2-16,-2 1-2 0,-2 1-2 0,5 4 2 0,-5 1-2 0,7 1 0 15,0 6-2-15,-1-4 2 0,1 3 4 0,-2 4-2 0,5-2-2 16,-2 3-2-16,-1-2 6 0,2 2-10 0,1 0 12 0,0 1-1 0,-4 0-6 0,4 2 6 0,-3 2-7 0,1 0 4 16,-3 0 0-16,-3 1 2 0,1 2 0 0,-1 2 2 0,-1-1-14 15,-4 4 6-15,0 0-6 0,-3 1 16 0,-3 0 14 0,-2 3-2 0,-3 1 3 16,-1 4-17-16,-4-3-4 0,2 3 2 0,-6-3-4 0,-2-5 0 16,-3 1 6-16,1-4-4 0,-2-5 6 0,2-3 0 15,-1-6 0-15,3-5-4 0,-1-4-2 0,-3-4 0 0,5-6-16 16,0-4-10-16,1-3-23 0,0-4-22 0,-1-5-18 0,1-6-30 15,4-4-39-15,1-4-65 0,5-5-117 0,-1-3-144 0,4-8-66 0,1-6-149 16,1-6-174-16</inkml:trace>
  <inkml:trace contextRef="#ctx0" brushRef="#br0" timeOffset="40697.39">11593 15148 1612 0,'-1'2'138'15,"-1"1"-87"-15,4 0-8 0,-1 4 8 0,4-3 16 0,0 3 6 0,-1-1-5 0,0-3 6 0,2 0 7 0,0 2 12 0,-1-3 13 0,3-1 3 0,0-1-2 0,1-1-9 0,2-1-10 0,3-4-5 0,-1-2-8 0,3-2-8 0,0-1-1 0,-2-4-6 0,0 0 4 0,-1 0 1 0,-1-1-12 0,-2-1 0 0,-1-4-17 0,-1 2-4 0,-3 0-6 0,-1 0 0 0,1-3-4 0,-2 3 1 0,-3-1 1 0,0 2-5 16,0 1 0-16,-1 0-8 0,-1 1 3 0,-3 2 1 0,-2 0-2 16,2 4 6-16,-3-1 0 0,2 5-7 0,-4-2 7 0,2 3-5 0,-1 2-3 15,-1 3 1-15,2-1-6 16,1 2 5-16,-3 1-9 0,1 4 8 0,-1-3-10 0,-1 3-8 15,2 4 6-15,-2 1-4 0,4 3 5 0,-1 3-3 0,2 1 2 0,0 2-4 16,4 4 8-16,-4 1-6 0,4-3 0 0,2 3 0 0,0 1-5 0,2 0 7 16,4 0-16-16,-1-1 7 0,0 0-3 0,4 0-3 0,-1-1 30 0,2-2-7 15,4 0 4-15,-2-1 5 0,3-4-17 0,-4-3 4 0,6-1-8 0,-3-4-1 16,2-2 1-16,-2-4 0 0,3-3 0 0,1-3 5 0,-1-5-7 0,-1-2 6 16,1-2-2-16,-1-1-2 0,-3-4 10 0,4-1-19 0,-1-7 2 0,-5 0 3 15,5 0-9-15,-7-1 27 0,0 1 5 0,-1 2-5 0,-1-3 5 16,-4 0-9-16,0 2-8 0,-1-1 8 0,-4 1-2 0,-1 2 2 0,3-2 11 15,-5 4-15-15,0-4 2 0,4 5 0 0,-2 0-12 0,-2 4 14 0,2 4-2 16,1-4-2-16,-1 6-2 0,3 3 2 0,-2 1 0 0,2 2-2 0,-1 1 4 16,2 2-6-16,1 2 4 0,-2 1 0 0,3-3-2 0,0 5 0 15,4 2-2-15,-3 1 3 0,3 2-7 0,1 1 10 0,-4 0-6 0,4 0 2 16,0 1 6-16,1 1-8 0,4 1 4 0,-3-1 4 0,1 3-2 16,-2-2-2-16,4 0 6 0,-4 2-10 0,1-4 4 0,-6 3 7 15,4-6-9-15,0 4 10 0,-6-7-4 0,4 0-2 0,-3-4 0 16,2-2-8-16,-4-2 2 0,1 2 6 0,-2-4 8 0,0-1 5 15,3-6 4-15,-3 0-9 0,2-2-4 0,-4 1-4 0,2-3-1 0,-3 1 3 16,0-2-6-16,-2 4-5 0,4-6 9 0,-3 4 3 0,0 2-1 0,2-4 8 16,-1 5-12-16,-2-3-4 0,5 3 4 0,-1-2 2 0,1 2 2 0,1 2-6 15,-1-1 2-15,2 2-2 0,4 2-6 0,-4 1 6 0,6-1-5 0,-4 4-1 16,4 1 4-16,-2-2 0 0,2 3 6 0,2 3-12 0,1-2 3 0,0 1 3 16,0 4-2-16,3-3 12 0,-1 4-10 0,1-4 4 0,2 1-4 0,1 1 2 15,-3 0 0-15,4 3-1 0,-1-5 8 0,0 3-7 0,1-3 4 0,-3 2 0 16,1-5-4-16,3 0 2 0,-3 0 2 0,0-5 2 0,-2-1-2 0,-6 0 8 15,3-2-10-15,0-2-4 0,-5-5 10 0,2-1-10 0,0-1 8 0,-3-2 1 16,-1 0-7-16,-1-3 8 0,-1 0-2 0,0-4-2 16,-4 0 4-16,-3 2-2 0,2-1-3 0,-3 1 1 15,-2 0 8-15,0-1-6 0,-1 0 2 0,-1 0-4 0,-1 1-6 0,-5-4 14 0,4-1-7 0,-6 4 5 16,3-2-6-16,-1 4-21 0,0 1-1 0,2-4 3 0,0 3 5 0,3 2 9 16,-2 4 18-16,4 4-5 0,1 2 3 0,3 5 1 0,-1 1-12 0,-1-1 0 15,4 4 0-15,2 2-2 0,1 0-2 0,0 3 0 0,1 4-6 16,1 1-11-16,4 0 3 0,0 6 5 15,4 2-5-15,-1 6 22 0,4 0 7 0,1 3-1 0,3 3 0 0,2 4 1 16,2 2-17-16,4 3 6 0,0 1-2 0,2 1-4 0,0 2 2 0,-2-2 0 16,2 4 0-16,-2 1 1 0,4 0 1 0,1-1-4 0,-2-1 4 0,0-2 9 15,2-2-13-15,0-1 8 0,-5 0-4 0,-1-1-9 0,-2-1 9 16,2-1-2-16,-5-2 0 0,3 1 2 0,-3-8 2 0,-2 2-8 0,-4-8-13 16,2-2 7-16,-5-1-1 0,-1-3 11 0,-1-2 8 0,-1-3-4 0,-4-1-4 15,0-2-19-15,-3 0-21 0,0-2-32 0,-3-3-31 0,1 2-31 0,-4-2-36 16,0 0-40-16,-5-2-53 0,-2 2-45 0,-3-5-20 0,0-3-24 0,-1 1-14 0,-2-3 92 15,-1-3-467-15</inkml:trace>
  <inkml:trace contextRef="#ctx0" brushRef="#br0" timeOffset="42829.75">12550 14734 1308 0,'-4'-13'405'0,"0"-6"-161"0,0-1-62 0,2 1-18 0,4 2-7 0,2-1-22 0,0-2-31 0,2 1-17 0,0-3-19 0,2-2-2 16,-2 4-10-16,5-1-8 0,-1-3-7 0,-1 4-10 0,4-2-8 0,-4 1-11 0,4 4-3 0,0-5-6 0,1 0 3 0,-1 1 2 0,-1 1-6 0,1-1-7 0,-4 4 1 0,5 0 1 0,-1-1-1 0,-4 4 8 0,4 3-6 0,-3 2-17 0,-3 1 10 0,3 2-5 15,-2 2-3-15,-3 1 13 0,2 0-1 0,0 5 0 0,-1-1 3 0,-1 2 11 0,3 5-1 0,-2-1 1 0,-3 5 5 0,3-1-17 0,1 7 4 0,-3 0 3 0,3 5-2 0,-4-3 1 16,3 4-1-16,-3 1 0 0,5-1 1 0,-3-1-1 0,3 2-2 16,-3 1-2-16,1-1-5 0,0 0 12 0,2-6-3 0,-3-2 2 0,7-1 6 15,-2-3-8-15,2-2 1 0,0-3 4 0,2-4 2 0,-3-2 3 0,3-4 8 16,-3 1-6-16,-2-5 11 0,4-2 1 0,-2-2 5 0,-1-1 3 0,-1-3-7 15,0 0 0-15,-1 0-12 0,0-4 5 0,0 2 0 0,-2-1-7 0,-1-2 1 0,0 2-3 0,-4 0-3 16,1-2 1-16,-4 1 0 0,2 1 2 0,0-4-1 0,-1 3-3 16,-2-1-5-16,1 0 9 0,1 0-7 0,-1 3-4 15,-3 0 2-15,5 4-25 0,-3-3 9 0,2 4 2 0,-3 2 0 0,4-2 12 0,-1 5-10 0,1-2 14 16,0 3-6-16,0 2 0 0,1 1 12 0,-2 2-14 0,2 0 4 0,3 3-2 16,-1-1 4-16,1 3 5 0,0-1-7 0,-1 1-7 0,5 3 3 15,-2 0-3-15,2-2 23 0,1 5 7 0,1-4-9 0,-1 4 5 0,4-2-19 16,-2 2 0-16,0 0-9 15,3 2 7-15,-1-4 0 0,1-1 4 0,-1 2 7 0,2-6-11 0,-4 3 8 16,5-6-6-16,-3 1 2 0,-2-2 1 0,-2-2-3 0,1-1-5 0,-1-2 1 16,1 1 11-16,-3-4-7 0,1 0 12 0,0 0 1 0,-5-2-15 0,4-1 11 15,-6-1-1-15,-1-1-8 0,2 1 2 0,-2-3-1 0,0 3-2 0,-2-2 2 16,2-2-2-16,-3 2 4 0,2 1 14 0,-3-3-7 0,1 5 6 16,-3-3-6-16,3 1-6 0,-2 1-2 0,2-1-2 0,-2 4 0 0,4 1-8 15,-1-2 6-15,0 4-2 0,1 1 4 0,1 1 4 0,0 2 0 16,0 2-6-16,0 0 6 0,1 0-10 0,1 2-5 0,0 1 5 0,2 1-5 0,1 1 7 15,1 2 6-15,1 0 0 0,-3 1-4 0,4 2 10 0,-1 1-8 16,0 1 0-16,1-1-8 0,2 0-22 0,-2 4 23 0,1-6-6 16,2 2 14-16,0 0 12 0,-3 0-16 0,2-1 5 0,-3-1-2 0,-2-1 1 0,0-3 9 0,0-1-3 0,-2 0-1 15,5-4-2-15,-7 1 5 0,2-2 2 0,-3 1 4 0,0-2 4 0,0-1-2 16,-3 0 4-16,2-2-4 0,-1-3-2 0,-3-1-5 0,5-1-2 16,-1-2 1-16,-1-1-3 0,-1 4 13 0,0-6-5 15,3 4 3-15,-5-3-2 0,2 2-19 0,3-3 2 16,-2 3-3-16,2-4 3 0,0 2 4 0,0-2-2 0,0 2-2 0,0 1-4 0,2 1 4 0,3 1-2 0,-4 0 6 0,1 4-2 15,3-1 2 1,-2 0-2-16,3 4-2 0,-3 1 2 0,4 1-4 0,-1-1 0 0,-1 1 4 16,2 2-5-16,0 2 3 0,1 1 2 0,0 0-4 0,-2 2 6 0,5 1-4 15,0-1 0-15,0 3 0 0,3 0-4 0,-1-4 4 0,-1 4-1 0,1-1 3 16,1 0 0-16,-1 3 0 0,-1-2 0 0,3-3 0 0,2-1 3 0,-1-4-5 16,1 0 6-16,-1-1 4 0,0-2-14 0,-4-2 6 0,7-5-7 0,-1 1-3 15,-1-5 8-15,0 3 0 0,1-4 4 0,-3 0-4 0,0-3 12 16,-3 4-14-16,-2-6 2 0,-1 6 0 0,-1-4-4 0,-2 1 8 0,-3 1-6 15,1 0 4-15,-4 4-1 0,0-6-1 0,-4 3 4 0,3-1 3 0,-1 0-3 16,-4 2-2-16,-2 0 6 0,3 3-14 0,-3-4 8 0,-1 3 4 16,0 1-8-16,-1-2 4 0,-1 2-2 0,2 2 2 0,-1 1 0 15,1 1 2-15,1 4 0 0,0 0 6 0,3 3-6 0,0 0 2 0,-2 3-3 0,3-3-4 16,-2 3 5-16,3 4-16 0,-2-4 10 0,2 5-1 0,3 1-3 0,0-1 14 0,3 2-8 0,0-1 0 16,0 2 0-16,1 0-2 15,4-1 6-15,-1 1-6 0,3 3 0 0,-1-5 4 0,7 5-7 0,-3 1 5 0,-1-1 2 0,-1-3-2 0,2-2 0 0,0 1 6 31,1-2-8-31,-2-2-2 0,6-1 6 0,-1-1-3 0,0-4 10 0,-1 0 1 16,-2-3-8-16,1-1 6 0,-3-3-5 0,-1-2 3 0,0-2-2 0,-1-2 0 16,1-1 2-16,0-3-4 0,-2-4 4 0,-1 1-2 0,0-1 1 0,-3-4 3 15,3-2 0-15,-7-3-2 0,4 2-2 0,-3-1-8 0,-2 3 2 0,0-6 2 16,-4 2 4-16,1-1 6 0,0-3-4 0,-5 3-4 0,3-4 0 0,-1 1 7 16,-5 0-20-16,0 0 3 0,0-1-1 0,0 4 7 0,-2 1 19 0,4 3-7 15,-1 2 0-15,1 3-8 0,1 4 0 0,-1 4 1 0,1 0 3 0,0 6-2 16,2 3 2-16,-1 0-6 0,1 5 2 0,1 2 0 0,0 3-2 0,-1 3 0 15,5 1-3-15,-1 7-3 0,2 1-2 0,0 1 8 0,2 4-1 0,4 0-13 16,2 3 3-16,1 2-2 0,2 0 3 0,5 3 26 0,0-1 5 16,1 1-8-16,1 2-1 0,2-2-12 0,2 1 0 0,0-2 4 0,0-4-2 15,2-3-2-15,1-1 4 0,2-4-10 0,-2-4 8 0,2-1-2 0,-2-2 0 16,2-2 2-16,-3-5-3 0,-5-2 3 0,0-1 7 0,1-1-3 16,-3-2 2-16,-2-5 1 0,2 0-5 15,-4-2 8-15,-2-2-1 0,0-1-3 0,-4-1-2 0,3-2 9 0,-2 2-5 16,-3-2-2-16,-2-1 4 0,-2-1-10 0,1 0 7 0,-2 0 3 15,-2-1-10-15,2 2 10 0,-1 0-8 0,-1-4 1 0,1 7 7 0,-4-3-25 16,2-1 5-16,-2 4-4 0,2 1-1 0,-2 1 15 0,2 1 2 0,0 1-4 16,0 4 2-16,1 3-10 0,-1-2 10 0,0 4 6 0,1-1-14 15,2 2 16-15,2 2-12 0,-2-1-1 0,3 4 8 0,-2-2-5 0,-1 2 1 16,4-1 1-16,2 3-12 0,-3 1 14 0,5 0 4 0,-3-1-10 0,-1 3 12 16,4-1-14-16,2 1 15 0,-2-1 9 0,1 1-9 0,1-1 9 15,2-1-18-15,1 0 4 0,3 0-2 0,-2-2-2 0,0-3-4 0,2 4-2 16,1-6 4-16,0 1-4 0,2-1 6 0,-1 1-2 0,-1-2-2 0,-1 0 4 15,-5-2-2-15,3 1 4 0,-3-2 8 0,2-2-8 0,-2 2 0 0,0-4-4 16,-2 1 0-16,4 0 0 0,-5-1 4 0,-2 0 6 0,2-1-8 16,-2 0-10-16,-3 3-3 0,2-3-9 0,-2 0 7 0,2 2 19 0,-3-3-4 15,-1 1 11-15,-1-2-16 0,0 1 3 0,0 1 6 0,0 0-8 0,0 3 19 16,0-3-15-16,0 4 0 0,0-1 12 0,0 0-1 0,0 2 5 16,-1-2-5-16,1 2-15 0,0 2-1 0,0-3 5 0,0 3-2 0,1 1 0 15,-1-2 2-15,2 2-2 0,-2 0-2 0,4 3-2 0,0 1 2 16,2-3 0-16,-3 4 6 0,3 0-17 0,1 1-2 0,1-3 1 0,1 3-1 15,0-1 17-15,2 1 0 0,-1 1 0 0,4-1-2 0,-1-1 10 0,1-2-6 16,2 2-4-16,-2-4 6 0,3 1-10 0,-1-1 6 0,-2-1 4 16,0 0-6-16,1-1 4 0,-3-1-8 0,1-1 12 0,-1 0-8 0,-2-2 6 0,1 0-1 15,0 1-6-15,-3-3 12 0,0 1-11 0,-4 1 8 16,4-2 4-16,-3-1-1 0,0 1 5 0,-2-2-5 0,-1-1-9 0,-2 1 4 16,-2-1 2-16,-1 1 2 0,-2-4-2 0,-1 2 1 0,-2 0 3 15,-2 2-6-15,-4-4 0 0,3 2-2 0,-5 2 0 0,-1-1 0 0,0 1 0 16,-2 1-2-16,0 2 0 0,0-1 0 0,-3 3-2 0,3-1 6 0,-2 2-6 0,-1 1 4 15,5-1-6-15,-2 3 9 0,2 0 3 0,1 3-6 0,-1-3 8 0,4 2-14 16,-1 1-2-16,3 0 4 0,0 0-6 0,4 0-3 0,1 1 1 0,3-4 8 16,1 1 0-16,-1-1-4 0,6-1 3 0,-1 1-5 0,1 0 0 15,3-5 10-15,2 3-4 0,0-1-2 0,3-5 10 0,0 2-14 0,4-4 2 16,-3 1 6-16,4-1-7 0,0-2 12 0,1-2-3 0,0 0-5 16,2 1 4-16,0-3-2 0,-1 2 1 0,2 1-2 0,-3-2 0 15,1-1 0-15,-4 0 0 0,3 2 2 0,-1-2 0 0,0 0 2 16,-4 4-6-16,4-1 2 0,-2 0 4 0,-1 4-6 0,3 1-2 0,-5 0 4 15,1 2-3-15,-2 1 5 0,1 2 0 0,0 1-4 0,2 2 2 0,-4 5-2 16,2-2 6-16,-1 4-16 0,-1 2 13 0,-1 4-3 0,1 1-2 0,1 2 17 16,2 1-11-16,-2 2 2 0,-1 0 0 0,2 1-7 0,-1 1 1 15,2-1 2-15,1 1 4 0,-3 1 2 0,4-2-3 0,-3 1-1 0,-2-7 0 16,1 0 0-16,-1-3 2 0,2-1 0 0,-5-2 0 0,2-4-8 0,0 0 10 16,-1-4 0-16,-1-2-6 0,-1 0 10 0,2-4-6 0,1 0 2 0,-1-4 3 0,-3-1 1 15,3-1-6-15,-4-3 0 0,2-2 15 0,-2 0-11 0,0 1-2 0,-2-1 0 16,3-1-16-16,-3 1 14 0,2-2 0 0,0 0-2 0,-1-1 2 0,-2-1-4 15,2 1-2-15,1-1 6 0,0-1-4 0,-1-2 10 0,-2 4-6 0,3-4-2 16,0 4 0-16,-2-2-6 0,-1 6 4 0,2 2 0 0,3 0 14 16,-4 3-6-16,1 1-2 0,3 2-3 0,-2 2-14 15,1 3 9-15,1-2 2 0,0 2-4 0,-2 1 2 0,5-1 1 0,-2 3-3 0,2 3 2 0,2-1 0 16,2 1 6-16,1 2-4 0,-1-2 4 0,6 2-2 0,-4 1-6 16,-1 2 8-16,2 0-2 0,0 0 4 0,-1-2-6 0,2 2-4 0,-2-3 8 15,0-1-4-15,0-2 2 0,-3-1 2 0,-1-2-8 0,-1-1 8 16,-1 1 2-16,1-6 0 0,2 3 6 15,-1-3-14-15,-1-1 4 0,-4-4 2 0,3-1-2 0,-2 1 6 16,-4-3-6-16,-1 0 0 0,3-1 3 0,-4-1 3 0,-4-1-2 0,3-2 2 0,-5 1-8 16,2 1-2-16,-3 1 10 0,-1-3-8 0,0 2 6 0,-2 1 0 0,1 3-26 15,1-4 7-15,-3 4-8 0,0 2 6 0,-2-3 13 0,4 4 4 0,-1 2 4 16,-1-1-4-16,2-1 2 0,1 7-2 0,2-1 0 0,3 2 0 16,-2 1 1-16,3 2-4 0,1 0-3 0,1 0 2 0,0 0-4 0,1 2 3 15,1 1-1-15,4 3 0 0,-3 1 2 0,5 2 3 0,2-1-3 16,2 1 0-16,1-1 4 0,-1 3-2 0,3-1 2 0,2 4 0 0,0-5 17 0,1 2-2 15,5 0-1-15,-2 2 1 0,4-2-19 0,2 0 6 0,-2 2 0 16,2-1-6-16,-2 3-1 0,2-1 3 0,-2 0 5 0,-1 0 1 0,-2 4 0 16,0-6 2-16,-2 2-14 0,-1 0 12 0,2-1-2 0,-2 0-2 15,-3-1 6-15,-7 1 0 0,-1-4 1 0,-3 4 1 0,-4-4 2 0,2 3-1 0,-3-3 3 0,-3 0 5 0,0 2-7 16,-3 1-2-16,-4-1 9 0,-1 1-11 0,-5 1 8 0,-2 3-4 16,-1-4-7-16,-3 2 3 0,-5-3-2 0,0-1 6 15,-8-1-4-15,1 1 0 0,-3-2-6 16,1-2-22-16,-3-1-21 0,2-2-38 0,1 0-43 0,0-3-56 0,0 0-85 15,-1-2-121-15,-1 1-142 0,-4-5-145 0,2 2-468 0</inkml:trace>
  <inkml:trace contextRef="#ctx0" brushRef="#br0" timeOffset="42994.75">14525 12527 1624 0,'-7'-3'677'0,"3"1"-583"0,-1-4-74 0,5 3-20 0,1 3-11 0,3-4-13 0,-3 1-32 0,1 2-94 0,-2-6-140 0,0 4-138 0,-3 0-554 0</inkml:trace>
  <inkml:trace contextRef="#ctx0" brushRef="#br0" timeOffset="43155.07">13777 13247 2672 0,'13'-5'189'0,"-1"1"-124"0,7-6 3 0,10-4 5 0,1 1-25 16,3-4-23-16,5-5-30 0,-2-2-6 0,5 1 11 0,0-4-52 16,-2-1-211-16,4-2-350 0,-2-3-783 0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8-25T09:52:59.79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19290 8320 1053 0,'-7'-1'19'0,"3"1"13"0,-3-2 12 0,1 2 9 0,3-1 7 0,-3 1 3 0,-1-3 3 0,3 1 9 0,-1 0 5 16,-3 1-3-16,5-1 5 0,-4-1-10 0,0 2-3 0,3-1 4 0,-2 0-7 0,-2 2 0 0,5 0-6 0,-3 0-5 0,3-3-2 0,-2 3-1 0,2 0-7 0,0-1-3 0,-2 2-1 0,3-1-6 0,1 0-4 0,-4 3-6 0,5-3-8 0,0 0-6 0,-2 2-3 16,2 0 2-16,0-2-10 0,0 4 3 0,0-2-3 0,2 3-3 0,-2-2 3 0,3 1-4 0,0 3 4 0,0-1 0 0,5 2 0 0,-1 3 0 15,0 0 0 1,1 2 0-16,3 1-7 0,0 2 5 0,7-1-3 0,-2 3 2 0,2 2 6 16,1 2-3-16,5 5 0 0,1 3 2 0,2 0-10 15,0-2 3-15,4 5 4 0,-2-4-5 0,-1 4 4 0,4 2-1 0,-2-4 0 0,1 7 0 0,-1-3-2 16,2 1 3-16,-4 2-2 0,-1 1-1 0,3 1-4 0,-2-1-5 15,1-1 3-15,-3 0 9 0,0 0 7 0,-3-4 3 0,-2-2 0 0,-1 1-8 16,-4-2 0-16,1-4 0 0,-1-2 4 0,-2-4 2 0,-1-4 1 0,0-1 2 0,-4 0 0 16,-1-5 1-16,-3 0 1 0,3 0 0 0,-4-3 0 0,1-2 1 0,-3 0-2 15,2-4-2-15,-2 0 0 0,0-1-5 0,2-1-2 0,-2 0-2 16,-1-1-6-16,-2-3-23 0,-1 0-38 0,1-4-46 0,-2 0-41 0,-1-3-19 16,0 0 3-16,0 1 4 0,-2-5 6 0,0 0-6 0,0 1 4 0,-2-3 23 15,-2 0-537-15</inkml:trace>
  <inkml:trace contextRef="#ctx0" brushRef="#br0" timeOffset="798.34">19135 8320 666 0,'-3'0'396'0,"-2"0"-382"0,-3 0 3 0,5 4 4 0,0-4 6 0,0 0 10 0,0 1 5 0,-2 1 4 0,3 1-6 0,2 0-5 15,-1-3 0-15,-1 2-8 0,1-1-3 0,1 4-2 0,0-3-2 0,0-1 0 0,3 5 1 0,-2-4 2 0,-1 1-1 0,2 0 2 0,3 0 3 0,-2 4 1 0,2-4 0 0,-2 2-1 0,2-1-4 0,-2 1 1 16,1 0 1-16,1 1 2 0,-3 2-1 0,2 0 0 0,0-3-2 0,0 1-4 0,-1 0 2 0,-1 2 1 0,1-2-1 0,-1 1 7 0,-1 1-2 0,1-1-3 16,-2 1-2-16,0 0 1 0,3 0 0 0,-3-3 7 0,2 4 0 0,-2-1-3 0,0 0-5 15,0 0 0-15,-2 0-3 0,4 0-1 0,-2 1-3 0,0-1-5 0,0 0-2 16,1-2-4-16,1 2 2 0,-2 2-1 0,1-3-1 0,3 1-2 0,-3 0-2 15,1 0 0-15,-1 0 0 0,1 1 1 0,3-1-1 0,-2 2 5 0,-3-1-8 16,3-1 4-16,-2 0 4 0,3 2-7 0,-4-3 7 0,1 1-1 16,2-3 2-16,-1 0 5 0,-2-2 6 0,0 2 5 0,0-5 5 0,-2 1 6 15,2-1 2-15,0 0 2 0,-3 0 4 0,2-1-4 0,1 1-2 0,-2-5-4 16,2 0 3-16,-2-1-5 0,-2 0-1 0,4-4 0 0,-3-3-3 16,-2-1 1-16,3-1-4 0,-2-3-9 0,-1 1-1 0,2-1-4 0,-2 1 1 15,0-2 3-15,0 0-6 0,-2 0-4 0,-1 0-2 0,1-1 2 0,1 6-2 16,-2-4 3-16,2 3 4 0,-2 0-5 0,2 3 8 0,-2-1-7 0,-2 2 0 15,2 0 3-15,1 2-6 0,0 1 3 16,-1-2 0-16,5 4 1 0,-3 0-3 0,1 1 1 0,2-3 0 0,-2 3 3 0,1 1-5 0,2-1 5 0,-4 0-5 16,4 1-3-16,1 0 6 15,-4 0-5-15,5 0 4 0,-2 3 0 0,2-2-2 0,0 0-2 0,0 1 4 16,2-1-2-16,-2 1 0 0,3 1 2 0,-1-1-4 0,-1 1 0 0,1-4 0 16,1 3 4-16,0 1-2 0,-1-1 0 0,4-3 0 0,-3 4-3 0,3-1-1 15,1 2 1-15,-3 0-2 0,6 0 0 0,-2 0-2 0,4 2 2 0,-1 1 0 16,2 2 0-16,1-1 1 0,0 1-1 0,1 3 2 15,0 0-1-15,3-2-1 0,-3 2 0 0,4 2 2 0,0-3-4 0,-1 1 5 16,5 2 1-16,-4-1-1 0,0 2 4 0,-1-1-4 0,-3-1 2 0,-1 1-3 16,1-1 4-16,-1 1-2 0,-3-1 1 0,2-1 1 0,-7 0-2 15,2 0 2-15,-2 0 1 0,-3-1 0 0,0 3 3 0,0-2 0 0,-1-2 0 0,-2 5 2 0,-2-1 3 0,1-3-2 16,-1 3 2-16,-1-1 1 0,-2 2-5 0,1 0 5 0,-6-1-4 16,2 1 3-16,-1 0-5 0,-2-2 0 0,0 2 0 0,-3-1-5 0,3 1-1 15,-4 0 1-15,0 0-6 0,0 0 6 0,0 0-1 0,0 0-4 0,1-1-4 16,0-2-5-16,3-1-8 0,-2 1-12 0,4 0-20 0,0-3-42 15,1 0-56-15,0-1-52 0,0 0-46 0,6-1-21 0,-1-2 1 0,2 1 9 16,1-4 67-16,1-1-542 0</inkml:trace>
  <inkml:trace contextRef="#ctx0" brushRef="#br0" timeOffset="1363.57">20354 8324 1096 0,'-2'-5'48'0,"2"2"9"0,0 0 12 0,0-1 1 0,0 3-3 0,0-1 1 16,0 2-4-16,0-4 2 0,0 2 2 0,0 0-2 0,0 2-4 0,0 0-5 0,0 0-6 0,0 0-10 0,0 2-1 0,0-2-2 0,-3 0-4 0,3 0 0 0,0 2 0 0,0-1-2 0,0 2 2 0,0-3 0 0,0 3-3 15,0 1-3-15,0 0 2 0,0 3-7 0,0-4-4 0,0 3 0 0,0 2-7 0,0 1 0 0,3 1-1 0,-3 2 0 0,2 1 1 0,0 1-1 0,-1 4 4 0,-1 2-2 0,2-1-2 0,1 6 1 16,-2 2-3-16,1 0-4 0,0 3 1 0,-2 0-4 0,4-2 0 16,0 1-1-16,0 0-2 0,-1 0 1 0,2 1 1 0,0-2-1 15,1-1 2-15,-3 0-2 0,5-2 0 0,-3-1 1 0,0-1 1 0,-1 1-2 0,1-4 1 0,-2 3 1 0,0-6 0 16,-1 0 2-1,0 2 1-15,1-5-7 0,-2-1-2 0,1 3-3 0,-2-7 1 0,0 2 8 0,-2 3 2 0,1-4 3 0,1-1-3 0,-5 1 9 16,5-2-3-16,-2 0-1 16,1-2-3-16,-1-1-4 0,-1 1-2 0,2-3 0 0,-3 0-2 15,1 0-4-15,2-1-3 0,1-2-4 0,0 0-9 0,0 0-19 0,-2-2-47 16,2 2-54-16,0-4-48 0,0-1-25 0,0-1 19 0,2-2 20 0,-1-2 25 16,6-4 12-16,-6 0 31 0,5-7-568 0</inkml:trace>
  <inkml:trace contextRef="#ctx0" brushRef="#br0" timeOffset="1934.16">20411 8311 1086 0,'0'-2'38'0,"0"-1"8"0,0 3 9 16,0-3 3-16,0 0-1 0,0 1-3 0,0 2-3 0,0-3-7 0,0 2-1 15,0 1-1-15,0-2 0 0,0 0 4 0,0 1 1 16,0 1 3-16,-2 0 1 0,2 1-8 0,-1-1 0 0,-1 2-9 16,-3 0-9-16,4 2 2 0,-6-4-5 0,6 5-1 0,-4 1-1 0,0 1 0 15,-2 1-6-15,2-4-1 0,-2 3-3 0,1 1-3 0,-2 1 0 16,4 2-1-16,-3 2-3 0,1-2-2 0,1 1 1 0,0 2-2 0,-2-1 2 16,2 1-2-16,0 0 2 0,2-1 1 0,-2 1-3 0,2 0 3 15,-3-1 2-15,4 1 0 0,1-1 1 0,-1-2 2 0,-1-3 1 0,3-2 0 16,0-3 8-16,0-1 2 0,0 1 11 0,0-3 6 0,0 0 10 0,0-3 6 15,3 0 4-15,-3-2 2 0,2-1-5 0,-1-2-8 0,1-6-15 0,-1 1-11 16,4-4-8-16,-2-1-3 0,2 1-1 0,0 1 4 0,1 0-4 16,0 1 4-16,-3 0-1 0,-1-2-2 0,3 1 0 0,-4 2 2 0,1 2-4 15,-2 2 4-15,0-4-3 0,3 4 1 0,-3-1 2 0,-3 2-5 0,3-2 1 0,-2 5-4 0,1-4 1 16,-1 2 2-16,-1-1-1 0,1 2 1 0,2 1 3 0,0 3 2 0,-1-2 0 16,1 4 0-16,-2-1-2 0,2 1-5 0,0 1 1 0,0 0-4 0,0 0-2 15,0 1 0-15,0 1 1 0,-1-1-1 0,2 2 2 0,-1 1-2 16,2 2-1-16,-1-1 0 0,1 1-1 15,1 2-1-15,0 0 4 0,2 0-1 0,0 1-1 0,1-1-1 0,2 1 4 16,0 2 0-16,0-1 0 0,1-1 0 0,-1-1-1 0,-2 0 1 16,4-2 3-16,-2 2-1 0,0-5-2 0,1 4 3 0,-3-6-3 0,4 1 2 15,-2-1 1-15,-2 3-1 0,2-4 1 0,-5 0 7 0,0 0 0 16,2 0 3-16,-3 0 3 0,-1 0 0 0,-1 1 3 0,0-1 10 0,0 2 0 16,-3-1-4-16,1 4 1 0,-2-3-9 0,-1 4-5 0,-1-1-1 0,-4 3-2 15,-2 1-3-15,2 0-2 0,-1 4-1 0,-3-3-1 0,1 1-2 0,-2 3-2 16,3-3 1-16,-2 0-3 0,5 3-3 0,1-6-1 0,0 3-8 15,6-2-13-15,-1-2-23 0,-1 1-44 0,4-7-108 0,-2 2-124 0,0 2-85 16,1-5 3-16,1 2-564 0</inkml:trace>
  <inkml:trace contextRef="#ctx0" brushRef="#br0" timeOffset="2833.94">19930 10261 1027 0,'0'-5'48'0,"0"2"-8"0,0 2-17 0,1-2-6 0,4 1-6 0,-3 2 3 0,-1 0 6 0,6 2 5 0,-4 1 5 0,3-2 1 0,0 1-1 0,-2 4-2 0,3 0-4 16,1 6-2-16,0-3-6 0,0 0-2 0,2 2 2 0,-1 4-3 0,-1-1 1 0,1 2 3 0,1-1-2 0,-1 1 0 0,1 1-2 0,-1 2 1 0,1 0-2 0,2 0 8 0,-2 2 7 0,-2-4 5 15,-4 2 11-15,3-2 0 0,-6 2 7 0,-1-1-1 0,0-3 0 16,0-2 9-16,-1-4 9 0,-1-2 11 0,-3-1 9 0,4-4 1 0,1-1 3 16,-3-1-1-16,-2-3-6 0,5-2-4 0,-5 1-13 0,0-9-13 0,2 0-12 15,-1-4-14-15,0-7-10 0,0-1 1 0,2-2-15 0,2 1 3 16,-1-3-5-16,1 2-4 0,0-3 2 0,1 0-2 0,-1 4 2 0,0-6 2 15,0 4-2-15,0 1 2 0,2 2-2 0,1 3-7 0,-2 1 2 0,3 2-6 16,-1 3 2-16,0 1 8 0,0 2-1 0,3 4 0 0,1-1-4 16,-3 4-2-16,7 1-2 0,-4 4 1 0,4-1 1 0,0 2 3 0,0 3 0 15,0 2 0-15,5 1 2 0,-1 4 3 0,3 2 0 0,1 2-1 0,0 1 9 16,3 0-2-16,-2 1-1 0,-1-2 2 0,3 4-7 0,-3 1-2 0,0-2 4 0,-2 2-1 0,1-2-1 16,-3 4-1-16,0-1 2 0,-3-2-1 15,-1-1 2-15,2 0 3 0,-5 2-2 0,-3-5 2 0,1 1 2 0,-5-1-2 0,4-3-2 0,-3-3 5 0,-1 0 2 16,1-1 2-16,-4-3 6 0,2-1-3 0,-1 0-2 0,-1-3 3 15,-1 0-3-15,1-3-1 0,1 0-4 16,-1-1-3-16,-2 0-10 0,4 1-5 0,-4-7-12 0,0 2-18 0,0-1-28 0,1-5-46 0,-1 2-49 0,-3 0-49 16,6-2-25-1,-2 1 1-15,-2-1 12 0,3-2 16 0,1 2 25 0,-1-2 50 0,4-1-541 16</inkml:trace>
  <inkml:trace contextRef="#ctx0" brushRef="#br0" timeOffset="3159.79">20614 9932 912 0,'-3'1'115'0,"3"4"-102"0,0-2 1 16,0 0 4-16,0 2 13 0,0 1 10 0,0-3 12 15,0 4 6-15,0 1-2 0,0 1-2 0,0-1-10 0,0 1-5 0,0 3-6 0,3 0-4 16,-3 2-2-16,2 1 0 0,-2-4 1 0,1 4-1 0,1-1 4 0,-2 2-2 16,5 0-2-16,-2 0 2 0,-2-4 2 0,6 1 0 0,-4-2 2 15,3 0-6-15,0 2-6 0,-1-2-3 0,3 0-7 0,0-2-1 0,0 1 2 16,0 1-1-16,1-5 3 0,1 2 3 0,-1-3 5 0,1-1 8 0,-3 0 9 15,3-4 7-15,-1 0 13 0,1-5-3 0,2 2 2 16,-1-5 0-16,-1 0-10 0,3 0-3 0,-2-1-6 0,-2-3 3 16,-1 3-3-16,0-7-5 0,-3 2-5 0,2-2-12 0,-2 2-8 15,-2-3 1-15,2-1-1 0,-2 3 3 0,-1-3-2 0,-2 3 2 0,0 2 0 16,-2-1 1-16,-1 1 0 0,-2-1-4 0,1 3-3 0,-3-2 0 0,-1 2-6 16,-1 0 1-16,-2 2 0 0,-2-1-4 0,2 2-3 0,0 2-2 0,-1 3-3 0,2-3-3 15,-1 4-5-15,2-3-5 0,-1 4-13 0,1 1-14 0,1 0-22 16,0 0-47-16,0 0-36 0,2 0-39 0,1-2-26 0,0 2-2 0,-1-1-6 15,4 1 25-15,-1-4-512 0</inkml:trace>
  <inkml:trace contextRef="#ctx0" brushRef="#br0" timeOffset="3400.53">20792 9711 1047 0,'8'6'11'0,"2"7"6"0,1 3 13 0,5-1 15 0,-2 1 12 0,-2 2 4 0,4 4 1 15,0-5-7-15,-2 3-2 0,2 3 3 0,1-1 0 0,-1 3 1 0,0 0 3 32,-1 2-7-32,0 0-10 0,0-2-10 0,1 0-5 0,-3 0-7 0,-1 1 0 0,-1 0 4 0,1-4-3 15,0 0-5-15,-1-1-3 0,0-2-7 0,-1 1-3 0,-1-1-1 0,-1-1-2 16,0-1 1-16,0-3-2 0,-3-1 1 0,-1-4 3 0,1-2 2 16,-2-6 6-16,-3-1 8 0,2-1 0 0,-4-4-8 0,1-1-29 0,-1-4-54 15,-3-3-39-15,2-1-34 0,-2 2-7 0,1-6-7 0,-3-1 5 16,-1 2 29-16,1-5-570 0</inkml:trace>
  <inkml:trace contextRef="#ctx0" brushRef="#br0" timeOffset="3516.49">20974 10001 1038 0,'3'-2'26'0,"2"2"6"15,-1 0 5-15,3-3 5 0,1 3 6 0,-1 3 5 0,3-3 1 0,-1 0-2 0,2 0-7 0,4 0-7 0,-3 0-6 16,4-3-7-16,0 2-7 0,-1-2-5 0,3 1-5 0,-4-4-4 16,3-1 0-16,-1 3-10 0,0-4-15 0,-3 1-45 0,1-2-54 0,-3-2-10 15,-2 0-625-15</inkml:trace>
  <inkml:trace contextRef="#ctx0" brushRef="#br0" timeOffset="4984.3">21925 9383 1234 0,'-4'-3'99'0,"3"-2"-20"0,1 2-23 0,0-2-6 0,0 2 2 0,1 2 2 16,3-3 5-16,-3 1 6 0,1 2-3 0,-1-1 0 0,4-1 1 0,-2 1-2 0,-1 2 12 0,1-1 13 0,0-1 6 0,-1 2 4 0,2 0-12 0,-1 0-20 0,4 0-25 0,-4 0-9 0,5 2-5 0,-2-1 1 0,-1 1 3 0,3 3-2 0,0 3-3 0,1-1-1 0,1 3-4 0,2 1-4 15,-1 2-2-15,-1 1-3 0,-1 3 0 0,4 0 0 0,-4 4-2 0,2-1 2 16,0 2-2-16,-3 1 2 0,2-1-1 0,-2-2 1 0,-2-3 0 16,-3 2-4-16,-3-1 4 0,5-1-1 0,-5-3 1 0,1 0 2 15,-1 1 3-15,-1-9 4 0,-1 2-1 0,-1-3 8 0,3-2-1 0,-3-2 3 0,1-1-1 0,-2 0 1 0,2-1-2 16,-1-4 1-16,0-1-8 0,-2-4-2 0,0 1-4 0,0-7-4 0,-1 0 3 15,0-3-3-15,1 0-6 16,0-3 3-16,2 0-4 0,-2-1-1 0,4-1 1 0,-2 2 0 0,-2-2 1 16,3 4-1-16,-1-1-2 0,0 4 4 0,0-2-4 0,-3 2 5 15,4-1-5-15,1 4 4 0,-1-2-3 0,-1 2 1 0,3 2 0 0,0 2-6 16,0-1 4-16,3 5 0 0,0-2 0 0,0 3 2 0,4 0-2 0,-3 2-2 16,1 2 1-16,3 1 1 0,0 0 0 0,3 4 0 0,-2-2 0 0,9 3 0 15,-6 3-4-15,2-1 6 0,2 6-2 0,0-3 0 0,0 1 2 0,-4 0-1 16,6 1-1-16,-3 1 2 0,0 1 2 0,-1 2-4 0,0-4 0 0,-1 4 2 15,1 1-6-15,-3 1 4 0,2 1 0 0,-4 1 2 0,-1 2-2 0,-3 4 3 16,1-6-3-16,-3 2 0 0,0-5 4 0,0 1-4 0,-1-6 2 16,0-2-1-16,-2-2-1 0,0-2-1 0,3-1 1 15,-3-2-7-15,1-3-9 0,-1 0-6 0,0-3-24 0,0 0-36 0,2-2-35 0,-2-1-56 0,1-2-51 16,3-2-51-16,-3-2-22 0,1-1 1 0,-1 0 31 16,-1-1 79-16,2-3-587 0</inkml:trace>
  <inkml:trace contextRef="#ctx0" brushRef="#br0" timeOffset="5333.9">22443 9322 1181 0,'0'1'21'0,"0"4"7"0,5-2 12 0,-2 2 11 0,-1-2 11 0,2 0 6 0,0 0 4 0,-3 0 2 0,4 2 4 0,-2-5-2 0,2 2 5 0,-2 1-2 0,2-3 1 0,-2 1 6 0,-2-1-2 0,6-3 4 15,-4 2-7-15,5-4-10 0,0 0-1 0,1-1-10 0,-1-2 1 0,1-1 1 0,1-1 0 0,-1-1-3 0,4-5-5 0,-4 2-4 0,1 0-16 0,-2-3-9 0,0 1-1 0,-4 2-9 0,1 1 8 0,-2-1 1 0,-3 3 1 0,2 1-7 16,-4 1 2-16,2-4 0 0,-4 5-3 0,0 2 11 0,0-2-5 16,-3 2-2-16,1 0 2 0,-2 2-5 0,3 3 0 0,-2-2-4 0,-3 3-7 15,1 0 0-15,-1 3-5 0,1 2 0 0,-2-1-2 0,1 4-2 0,1 0-2 16,1-2 1-16,-2 4 10 0,3 2 0 0,-3 1 2 16,1 1-3-16,1 2-10 0,0 1-5 0,3 4 4 0,0 1-1 0,2-2 1 15,-1 4 1-15,2-3 1 0,2 2-3 0,0-4-1 0,5 2 0 0,-2 1 0 0,2-3 0 16,-1 0-2-16,6-1 2 0,-1 0-4 0,4-2 1 0,-2-1-5 0,0 1-2 15,2-5-1-15,-1 0-3 0,5-3-8 0,1-2-6 0,-1-4-13 16,5-2-27-16,-3-2-28 0,2-4-43 0,-2-3-45 16,3-2-43-16,-2-2-38 0,2-1 5 0,0 0 24 15,-1-4 69-15,-2 1 62 0,0-2-601 0</inkml:trace>
  <inkml:trace contextRef="#ctx0" brushRef="#br0" timeOffset="7044.22">22995 9017 1271 0,'0'-3'75'0,"-1"-3"6"0,1 3 3 15,0-4 7-15,0 4 14 0,0 3 8 0,-4-3 0 0,3 1 3 0,-2 2-7 16,3-1-8-16,-2 1-3 0,1 0-8 0,-1 1-6 0,-3-1-3 0,4 5-8 0,-2-5-8 0,-1 2-6 16,1-1-12-16,-2 3-2 0,4 0-9 0,-4 3-6 0,0-3-4 0,-1 1-9 15,3 4-5-15,0-1-7 0,-2-3-8 0,0 5-3 0,2 2 0 16,-1-2 0-16,-1 5 6 0,3-2-1 0,1 1 1 0,-1 4 10 0,-1-6-1 15,1 4 1-15,2 0 0 0,0 1-12 16,2 0 1-16,1 1-3 0,0-1 3 0,-1 0-5 0,6-2 8 0,0 0-4 0,-1 0-6 0,3-3 6 16,1-2-5-16,-2-1 0 0,6-3 2 15,-3-1-2-15,4-3-1 0,1-2-2 0,1-2-2 0,4-3 0 0,-2-1-2 16,1-3-6-16,2-1-9 0,-4-2-14 0,2-1-27 0,-2-1-33 0,-2 0-35 16,2-2-29-16,-3 2-5 0,-4-1 14 0,3 1 24 0,-4 0 31 15,-2 0 22-15,1 1 7 0,-3-4 5 0,0 4-4 0,-4-1-14 0,3-3 0 16,-3 3 14-16,0-2 21 0,1 5 24 0,-3 1 21 0,-1 2 8 0,0 2 2 15,0 1 1-15,0-1 6 0,0 0-3 0,0 1-1 0,-1 2 8 0,1 0 13 16,0 1 26-16,-2 1 20 0,0-3 15 0,-1 3 1 0,3-1-6 16,0 2-6-16,0 0-9 0,0-1 1 0,0 2-11 0,0-1-7 0,0 0-6 15,3 0-6-15,-3-1 1 0,4 1 8 0,-3-5 12 0,6 3 9 0,-4-1 6 16,1 0 4-16,0 0 0 0,0-2-1 0,1 0 0 0,1-2-2 16,2-1-7-16,0 0-6 0,0-2 1 0,0 1-5 0,1-2 1 0,-1 0 1 15,-1 0-11-15,0 0-4 0,1 1-11 0,-3 1-3 0,-2-1-8 0,-1-2-6 0,-1 2 0 0,2 1-2 0,-3-1 0 16,0 2-1-1,-3 1-3-15,2-3-1 0,-2 2 0 0,-2 2 4 0,2 0 1 0,-4 1-7 0,0 2 2 0,2-2-7 0,-3 2 3 0,0 1 2 16,-1 2-5-16,2 0 4 16,-1 2-10-16,4-1-2 0,-4 4 0 0,1-2-3 0,0 4 0 15,2 2-1-15,-1-1 1 0,-2 3 1 0,1 0-5 0,-1 3 4 0,4 2 0 16,-3-2-8-16,0 4 8 0,3 0 0 0,-2 3-6 0,3-2 8 0,1 1-1 16,-1 1 1-16,3-2-1 0,0 0 1 0,5 0-11 0,-2-2 1 0,2 0 3 15,0 1-3-15,2-3 6 0,3 1 2 0,-1-2 7 0,1-1 4 0,1-5-3 16,1-2 1-16,-1 0-11 0,5-1 0 0,2-5 4 0,-1-3 0 0,2-2 5 15,-2-1-11-15,1-2 0 0,-1-1 4 0,0-2-2 0,4-5 15 16,-4 0 1-16,2-3-2 0,-6 0 9 0,2 0 1 0,-4-3 1 0,-1 0 0 16,1 0-9-16,-6 2 0 0,3-4-5 0,-4 4 3 0,-1 2 1 15,-1-2-3-15,-2 2 3 0,2-1-3 0,-2 4 1 0,0 0-4 0,0-2 2 0,-2 3-2 16,2 1-2-16,0 4 4 0,0-2 1 0,0 5-1 0,0-2-2 16,0 0 2-16,0 3-4 0,0 2 2 0,0-2 2 0,0 4-6 0,0-3 3 15,0 4-1-15,2-1-2 0,2 1 1 0,-1 0-1 0,4 1-3 0,-1 3 1 16,-1 0 3-16,4-1-1 0,-1 4 2 0,0-3 1 0,1 3-1 0,1-1-2 0,3 2 4 0,-2 0-2 15,0 1 2-15,-2-1-1 16,5 2-1-16,-3-1 0 0,-1 1 2 0,-1 1 0 16,4 3-2-16,-2-5 4 0,-2 4-4 0,4-1 2 0,-7 1 2 0,2 0-2 15,-3-4 0-15,-2 2 4 0,-3 0-3 0,0-1 5 0,0 2-1 0,-2-4 1 16,-1 2 1-16,-3-1 0 0,0 1 0 0,-5-1 0 0,0-1-1 0,-4 0-1 16,1 1 1-16,3-1-6 0,-1 0 1 0,-1 1-1 0,4-4-1 0,-7 2-3 0,6-1 0 15,-1-5-3-15,2 3 2 0,1-1 5 0,2-3 0 0,1 1 0 0,0-1-2 16,4 0-2-16,-1-1-1 0,2 1 1 0,2-3 1 0,-1-1 5 15,1-2 1-15,4 1 1 0,-1-6-2 0,1-1-4 0,7 1 0 0,-2-7 2 16,0 3 2-16,5-3 0 0,-4-1-4 0,2 2 2 0,2 0 2 0,0-1 1 16,1-1 3-16,-1 2-5 0,-2-3 1 0,0-1-2 0,-3 2 4 0,-1 2-1 15,-1-2 3-15,-1 2 3 0,0 1-2 0,-2 0-1 0,-2 0-1 16,2 4-3-16,-5-6 0 0,1 6-1 0,1-3 3 16,-3 6-2-16,3-5 0 0,-1 3 1 0,-1-3-3 0,3 3 2 0,-8 1 0 0,3 1 4 15,-1-2-1-15,-4 4 0 0,4-1 1 0,-4 1-4 0,5 2 1 0,-4 2 1 16,2 1-2-16,0 0 0 0,1-1-6 0,-3 3 2 15,5 0-1-15,-1 0-5 0,1 0-1 0,0 3-2 0,1-3 2 0,1 2 4 0,3 0-4 0,-2-1 3 16,3 4-1-16,0-3 1 0,4 2 5 0,-1-1-3 0,1 5 4 0,1-3-2 16,-3 1 2-16,4 1 0 15,1-1-2-15,-4 0 2 0,5 2-1 0,-2 0-1 0,-1 0 0 0,1 1-2 16,1 1 3-16,-1-1 1 0,1 2 0 0,-4 2 3 0,1-2-5 0,-2 3 4 16,-3-3-4-16,-2 2 2 0,-2-2-1 0,2 0 1 0,-6 0 3 0,3 2-1 15,-4-1 0-15,-1 2 0 0,-3-1-1 0,-2 1 1 0,1-1 0 0,-2 1 0 16,-2 2-4-16,4-5 6 0,-2 0-6 0,1 1 0 0,-1-2 2 15,2-1 0-15,-2-1 0 0,5-2 2 0,-2-2-2 0,1-1-2 0,1-2-2 16,3 3 1-16,-2-4-3 0,5-4-1 0,0 1-4 0,0 2-3 0,5-6-4 16,-2-1 4-16,5-1 5 0,0-4 2 0,1-1 1 0,1-2 5 0,2 1-1 15,3-4 4-15,0 1-4 0,3-1 4 0,-1 1-2 16,0-1-2-16,2-2 2 0,-1 2 2 0,-1-3-1 0,2 2 3 0,-3-2-2 0,1-1-1 16,0 1 1-16,1-1 0 0,-4-1 2 0,0 0-1 15,2 1 1-15,-7 4 1 0,4-3 0 0,-4 3 1 0,-4 2 1 0,3-2-2 16,-3 3 3-16,-4 0-3 0,1 2 2 0,-2 0 0 0,0 3 1 0,-2 1 1 15,1-1 0-15,-4 5 2 0,3-2 3 0,-4 2-5 0,3 3 0 0,-3-1 0 16,1 3-5-16,-1 2-2 0,-1-1-2 0,-2 4-4 0,4-3-1 16,-3 2 1-16,2 4-1 0,0 0-3 0,-1 3 1 0,1 1-6 0,0 2 2 15,-2 1 4-15,5 0 4 0,-4 3-5 0,3 1 7 0,0-1-5 0,1 0 1 16,-1 1 3-16,2-1-3 0,2 0 1 0,0 1 0 0,0-1 3 0,5 2-3 16,-4-3 0-16,2 1 3 0,2-4 1 0,-2-4-2 0,5-1 0 15,-1-2 0-15,-3-3 0 0,4 1 2 0,0-3 4 0,1-1 1 0,1-1-1 16,-2-4 1-16,0 2-1 0,-2-5 5 0,2-2 2 0,0 1 0 0,-3-7-2 15,4 0-2-15,-4-1 0 0,-1-2-1 0,3 2-1 0,-3-1-1 0,1 1-1 16,0 0 1-16,-2 1-2 0,-1 0 1 0,2 2-3 0,0-2 0 0,-3 2 0 16,-1 3-1-16,3 0 2 0,-1 2 1 0,-2 1 0 0,1-2-2 0,1 4-2 15,-2 4 2-15,0-2-3 0,2 2 3 0,-2 2-4 0,0 2 0 16,3-1 1-16,-2 2-3 0,2 2 3 0,1 1-3 0,-3 2 4 0,2 2 1 16,2-1-3-16,-2 2 2 0,2 0 0 0,0 2-1 0,1 1 3 15,0-1 0-15,-1 1 0 0,3-2 0 0,0 1 0 0,0 0 0 0,1 1-2 16,-1-1 4-16,0-1-1 0,1 1-4 0,1 1 1 15,-1-5 2-15,2-4 0 0,-3 0 4 0,2-4-3 0,2-2 1 0,-2-1 2 0,-1-6 0 0,1 2 1 0,-4-2 0 0,3-3 1 16,1 0 3 0,-1-5-2-16,1 2 2 0,-2-3-3 0,0-1-1 0,-4 0-1 0,4 0-2 15,-1-1 1-15,-1 2-1 0,-1 0 2 0,1-1-4 0,0 1 0 16,-1 0 2-16,0-1-2 0,-1 3 0 0,3-1 3 0,-3 2 1 0,1 4-6 16,0-3 4-16,0 6-6 0,-2 2 3 0,1-1-1 0,-2 2-2 0,4 1 0 15,-4 2-1-15,4 2-1 0,-3 2-3 0,2 1 2 0,-2 2-2 16,4 2 2-16,-4-2 1 0,3 5 3 0,0 0 1 0,-1 2 2 15,-2-1-2-15,2 4 0 0,1-3 4 0,-3 1-4 0,5-1-1 0,-1 1 3 16,-1 0 1-16,0-1-1 0,2-1 2 0,-3 2 0 0,-2-1-4 0,-1 0 4 16,1-4 0-16,0-1 0 0,-2-3 1 0,-1-2 4 0,0-3 3 0,4 0 2 0,-3-3 5 15,-1 1 1-15,2-1 0 0,-1-7-1 0,-1 1-4 0,2-5-2 0,3 0 0 0,-2-1 0 16,3 0-3-16,-3-3-3 0,2-1-1 0,-2 2 0 0,3-2-1 0,-2-3-1 16,0 3 0-16,0 0-4 0,0 2 4 0,-1-4-15 0,2 2 0 15,0 1 2-15,0-1-2 0,-1 0 11 0,1 1-2 0,-2 1 4 0,5 1-3 16,-3 0-12-16,0 4-13 0,2-5-55 0,1 2-72 0,0 3-113 0,0-1-126 15,2 2-49-15,-3 0 51 0,3-2-633 0</inkml:trace>
  <inkml:trace contextRef="#ctx0" brushRef="#br0" timeOffset="7218.85">25291 7958 1202 0,'-2'5'489'0,"2"1"-430"0,0 3-9 0,0 2 30 0,5-3 30 0,-3 2 12 0,-1-2-3 0,1-1-7 0,1 0-14 0,-1 1-8 0,1-4-4 0,-2 3-17 0,4-1-18 0,-2-1-13 0,4-2-9 0,-4 2-9 0,5-1-2 0,-2-4-6 0,-3 2-5 0,3 0 1 0,-4-4-1 0,3 4-4 0,-4-4 4 0,1 2-9 0,-2 0-8 0,0-2-22 15,-2-1-88-15,-1-2-97 0,0 1-67 0,0-1-46 0,-4-4 33 0,0 1-641 0</inkml:trace>
  <inkml:trace contextRef="#ctx0" brushRef="#br0" timeOffset="7367.21">25018 7669 1853 0,'0'-6'183'0,"2"0"-144"0,1 1-22 0,2-1-3 0,-1 4 8 15,1-3 2-15,1 2 2 0,-2 2-7 0,0-4-5 0,0 2-10 16,0 1-7-16,-1-1-4 0,4 0-21 0,-4 1-27 0,3-2-69 0,-3-1-53 0,4 0-28 16,-6 2 25-16,7-3-651 0</inkml:trace>
  <inkml:trace contextRef="#ctx0" brushRef="#br0" timeOffset="8135.21">25409 7330 1842 0,'-1'-1'208'0,"-2"1"-143"0,3-3-13 15,3 6 5-15,-2-3 23 0,2 1 20 0,1 1 9 0,-3 1-5 0,2 0-17 0,-1 5-13 16,4-3-16-16,1 4-6 0,-3 1-15 0,4 2-7 0,0 4-4 0,1-3-16 16,-1 4 5-16,5-1-6 0,0 3 1 0,-2 0 1 0,3 0-3 15,-3 1-1-15,3 2-5 0,-3-3 3 0,0 2-3 0,3-4-2 0,-3 0 5 16,4 1-9-16,-4-1 4 0,0 0 2 0,3 1-5 0,-3-4 4 0,1 0-1 16,-2-1 0-16,-1-2 2 0,1-2-4 0,-2-1 2 0,1-5 2 0,1 0-7 15,-1-3 5-15,1-1 0 0,-3-2 3 0,3-4 3 0,-1-2-5 16,-1-1 1-16,5-1 0 0,-4-3-4 0,1 0 4 0,1 0 5 0,-2-4-5 15,-1 1 3-15,0 0 0 0,0 3-2 16,-5-2 6-16,3 2-2 0,-2-1 4 0,0 3-4 0,-1-4 1 0,-3 0 3 16,5 4-4-16,-3-4 2 0,1 3-2 0,-3 4 0 0,3-1 0 0,-1 6 2 15,-2-3-1-15,1 3-1 0,-1 0-3 0,2 3 0 0,-2-1-4 0,1 2 0 16,3 2 1-16,-3-1-4 0,1 3-1 0,-1-1 2 0,2 5-3 0,1-2 3 16,-1 0-3-16,3 2 3 0,0 2 1 0,-3-1 1 0,7 1 1 15,-2 2-2-15,1-2-1 0,1-1-2 0,2 1 2 0,-4-3 4 0,-1 1-4 16,4 0 4-16,-2-5 4 0,-1 0-6 0,-2 1 3 0,2-4-1 15,0-5 0-15,0 2-2 0,-2-2 5 0,2 0-2 0,-3-4 5 0,3 1 4 16,-2-2-5-16,-3-2 2 0,2 1-2 0,-2 0 0 0,2-2 2 16,-4 2-4-16,1 2 4 0,0 1-3 0,-2 0 1 0,0 2 0 0,0-1-1 15,0 3-5-15,0 0 7 0,0-2-1 0,0 5 0 0,0-1 6 0,0 2-12 0,0 0-1 0,0 0-3 0,3 0-6 16,-3 2 3-16,1-1 6 16,2 5-3-16,-1-1 1 0,4 1 2 0,-3 2-5 0,4 3 5 0,-1 2-2 0,-1 0 2 0,3 2 0 0,0 3-2 15,-1-1 0-15,3 2 0 0,-1-2-3 0,-1 4 3 0,5-1 0 0,-2 1 1 16,0 2 2-16,-2 0 1 0,1 0-7 0,-2 1 1 0,0 1 2 0,-2 2 1 15,-1 0 4-15,-1 1 1 0,0 4-2 0,-1-6-4 0,-3 4 0 16,0 2-2-16,-3-2-5 16,3-3-1-16,-4-1 3 0,0-2-4 0,2 0 13 0,-3-4 8 0,-1 2 15 15,0-4 11-15,-2-6 8 0,-2 2 10 0,1-1 2 0,-2-2 3 0,-3-3 1 16,3 1-10-16,-5-1-8 0,-1-3-10 0,1 0-5 0,-3-2-8 16,2-3-9-16,-1 1-1 0,-1-2-7 0,0 1-4 0,2-5-1 0,0 0-15 0,1-2-20 15,-1 0-74-15,4-2-124 0,-1 1-192 0,-2-2-162 0,3 1-814 16</inkml:trace>
  <inkml:trace contextRef="#ctx0" brushRef="#br0" timeOffset="8959.4">23270 10602 1531 0,'-2'8'63'16,"2"1"-61"-16,2 2-7 0,1 2 8 0,1-2 2 0,1 0 12 0,1-2 16 0,-2-1 12 0,4 0 17 0,-4-3 7 0,-1-2 6 0,5-2 5 0,0-1 6 0,0 0 2 0,2-1-2 0,1-5-8 0,1-2-10 15,1-3-2-15,-2-2-5 0,1-1 2 0,1-3-3 0,0-2-6 0,-1-5-7 0,-1-1-3 0,4-4-8 0,-4-1-4 0,-4 0-5 0,1 2-10 0,0 3-6 0,-5 0-4 0,2-1 2 0,-2 3-3 0,-3 1 5 0,0 0 4 0,-1 1-15 16,-2 2 5-16,-4-1 2 0,1 2 1 0,-4 4 8 0,3 2 2 15,-4 1 3-15,-4 4 0 0,4 2-4 0,-1-1-3 0,-1 6-4 0,0 0-1 16,-1 2-4-16,3 2-1 0,-3 1-4 0,3 5-6 0,-3 1 1 16,3 0-5-16,0 4-1 0,0 3 3 0,3 1-3 0,1 3 4 0,1 1 2 0,3 1 2 0,1 1-1 0,2 1-1 15,2-3 2-15,1 1-1 0,3 1 1 0,1-1-1 0,1-1-1 0,3 3-2 16,0-1 2-16,0-3 2 0,5-2-2 0,-2 1 1 0,-2-4 1 16,3 1-4-16,-3-3 4 0,4 0-1 0,3-8 4 0,-2 0-2 0,4-4 2 15,-2-3 6-15,0-3-3 0,-1-4 6 0,0-4 1 0,5-3 2 0,-4-2 0 16,0-1 7-16,3-3-4 0,-3-4 4 0,0-1-3 0,-1-2-6 15,-4-1 1-15,0 1 1 0,-1-2-3 16,-1 6-2-16,1-3 5 0,-4 0-3 0,1 2 1 0,-2 0 3 0,-4 2-1 16,3-4 0-16,-6 3 1 0,-1 1 1 0,0 2 2 0,-3-1 0 15,-2 2-12-15,4 2-8 0,-2 1 6 0,-2 5 0 0,5-3 10 0,-3 5 8 16,1 1-6-16,-1 1-3 0,1 4 4 0,1 3-5 0,1 0 0 0,0 3-7 16,0 1-8-16,0 0 3 0,0 6-2 0,3 2 2 0,0 1 4 0,2 3 6 15,1 3 1-15,-3-2 0 0,5 2 0 0,2 3-13 0,-1-1 0 16,4 1 8-16,-1 0-4 0,-2 0 2 0,6-2 0 0,-2 2-10 0,-2-3 8 15,4 0-1-15,-3-1-3 0,-1-3 4 0,-1-2 2 0,-1 0-4 0,3-6 0 16,-2-2 0-16,-2 0-1 0,2-5 3 0,-3-5-4 0,1 0-9 0,-1-2-17 16,0-3-47-16,-2-3-62 0,-1 1-82 0,3-9-81 0,-6 6-23 15,1-9-4-15,-6 2 15 0,1-2 92 0,-6-1-622 0</inkml:trace>
  <inkml:trace contextRef="#ctx0" brushRef="#br0" timeOffset="9116.01">23449 9927 2073 0,'-1'-2'173'0,"1"1"-175"0,4 1-17 0,1 1 6 0,5 4 4 0,4-3 5 0,2 1 4 0,-1 2-5 0,4-2 5 0,-1 3-4 0,2 0-8 0,2-4-11 16,0 3-30-16,4-2-74 0,-3 2-102 0,2-1-1 0,2 1-669 0</inkml:trace>
  <inkml:trace contextRef="#ctx0" brushRef="#br0" timeOffset="9532.89">24328 10145 1696 0,'0'-12'213'0,"0"1"-110"0,1-3 2 0,-1 2 30 0,2-4 16 15,-2 2 6-15,-2 0-19 0,2-1-28 0,-3-2-19 0,-2 0-16 0,1-2-7 32,-1 1-9-32,0 4-15 0,-1 0-9 0,-1 1-15 0,3 4-3 0,-1-1 5 0,-3 3-6 0,3 0 1 0,-2 1 0 0,-1 1-5 0,0 2-1 0,0 3-6 15,0 0 6-15,0-1-7 0,3 2-2 0,-3 1-2 0,1 4-11 0,0 3 4 0,-1-1-1 16,1 3 5-16,2 2 1 0,-2 1-2 0,4 3-1 0,-1 4-6 15,0-1 0-15,0 1-5 0,2-2 2 16,2 3 5-16,0-3-3 0,2 5 10 0,2-4 0 0,-2 4 15 16,0-5-4-16,4 0-2 0,-3 1 0 0,5 0-14 0,-2-2 5 15,1-4 4-15,-3-1-6 0,6-1 4 0,-2-4 0 0,1-2-3 0,4-1 3 16,-4-2 1-16,1-3 5 0,1-3-1 0,1-2 2 0,1-1-1 0,1 0 1 16,-1-4 0-16,2-1 0 0,1 0 0 0,-3 2-3 0,4-1-2 0,-1-1 1 15,0 5-1-15,-2 0-2 0,2 1 2 0,1 3-4 0,-3 1 2 0,-1 2 0 16,3 1 0-16,-2 1 4 0,0 5-3 0,3-2-1 0,-1 5 2 0,1 2-4 15,-1 3 4-15,0 1 0 0,-2 2 0 0,2 2 0 0,-2-1 1 0,-1 2-1 16,-1 0-2-16,1 0 0 0,-2 2-2 0,2 0 0 0,-2 1 6 0,-2-2-2 16,1 4-2-16,-3 2 2 0,3-3-2 0,-4 0 3 0,-3 0 3 15,1-2 1-15,-4 4-4 0,-4 2 3 0,0 2-1 0,-4-1-3 0,-3 4 2 16,-2 0-4-16,-4 1 0 0,1-1 3 0,-1-4 1 0,-1 1 0 16,1-10 3-16,-2 0 0 0,-1-8-3 0,1-1 1 0,-3-5-1 0,3-5-2 15,1-2 5-15,1-2 0 0,1-2 4 0,2-5-3 0,0-8-7 0,0 0-10 16,3-3-22-16,0-1-20 0,-2-9-44 0,3 1-49 15,6-5-67-15,-3-2-75 0,1-1-45 0,3-2-32 0,0-4 30 0,0-1-624 0</inkml:trace>
  <inkml:trace contextRef="#ctx0" brushRef="#br0" timeOffset="10407.61">24686 9843 872 0,'6'-1'722'0,"3"-4"-587"0,4 2-2 0,0 0 17 0,-1-2 15 0,1-1-2 0,1-4-12 0,2-1-20 0,1-3-13 0,0 1-16 0,1-4-13 0,-2 1-5 0,-1 1-18 0,-2-4-11 0,-4 1-7 0,1-1-13 0,-1-1-8 0,-1 1-8 15,-3 2-4-15,-4-1-3 0,1 4-1 0,0-3 2 0,-4-1 1 0,0 4 0 16,-2 3-5-16,1 2 2 0,-4 1-2 0,4 3 0 0,-3 2-1 0,1 1-3 16,-3 2-8-16,2 2 1 0,-2 4 0 15,-3 1-4-15,2 5 10 0,-4 1-8 0,3 6-1 0,1 1 0 16,0 5-4-16,-1-2 5 0,2 3 4 0,-1 1-4 0,2 3 1 0,3-2 3 15,-1 1-8-15,5 1 7 0,0-3-5 0,2 1 1 0,4-1 5 0,0-2-9 0,-1-1 0 16,3-1-7-16,1-1-1 0,4-1 1 0,-1-1-3 0,4-7-1 16,3 1-6-16,-2-9 3 0,1 0-4 0,1-5-2 0,1-5-5 15,1-5-2-15,-2-1-2 0,3-3-5 0,0-3-1 0,-2-4-11 16,-1-1-28-16,-3-1-24 0,-2-3-32 0,2 3-17 0,-5-1 16 0,2 0 23 16,-5-1 40-16,-4-2 36 0,-2 4 19 0,1-1 6 0,-3-1-2 0,-3 1-9 15,1-1-16-15,-1-2-5 0,-2 4-1 0,4-1 7 0,-2 2 16 0,-2 0 13 16,2 4 14-16,-4 6 9 0,6 2 16 0,-5 1 24 0,4 4 27 0,-4 2 23 15,4 0 12-15,-1 3-8 0,1 0-20 0,2 3-24 0,-3 0-20 16,3 4-18-16,0 0-3 0,3 4-2 0,-1 0 7 0,1 4 0 0,3 0-4 16,1 3 8-16,-1-1-6 0,2 0 4 0,1-2 1 0,1 2 0 0,2-1 3 15,-1 1 4-15,-1-1 7 0,-1 1 6 0,-1-1 3 0,0 1 4 0,-3 1-4 0,0-6-7 16,-1 2-6-16,-4-1-4 0,2-3-12 0,-1-4 3 0,1-3-1 0,-2 0-1 16,3-6 8-16,-1 0 9 0,1-3-5 0,-1-2-1 0,2-2-2 0,-1-2-11 15,2-4-8-15,-2 0-4 16,-1-3-5-16,1 2-1 0,0-2 3 0,-1 2-1 0,-2-2-2 0,0 3 5 15,1 0-5-15,-1-1 3 0,0 1 1 0,3-3-10 16,-3 2 10-16,2-1-10 0,0 1 4 0,-1 4 0 0,2 4-4 0,1-4 3 0,-1 5-3 0,5 4 4 0,-1-3-2 0,0 4-1 0,-1 3-5 16,4 0 3-16,-1 0-1 15,0 3 3-15,2 1 1 0,-1 0 2 0,3 3-7 0,-1-1 0 16,2 0 3-16,-1 4-5 0,4-1 11 0,1 4 0 0,1-4-4 0,-4-1-2 0,3 2 4 16,1-1 0-16,-2 0 6 0,0 1-3 0,1-2-5 0,-1-2 4 15,0-1-5-15,-2 0 1 0,-3-5 2 0,2-4 0 0,-3 1 2 0,4-5 1 16,-4 1-5-16,-2-6-1 0,4-3 5 0,-2-3-8 0,-2 0 4 0,1-3 1 15,-2 2-10-15,-5-4 9 0,3 0-2 0,-6 2-5 0,-2-3 2 0,1 1-11 16,-4 2-3-16,0-3-6 0,1-2-10 0,-4 1-1 0,0 0-1 16,-2 0-2-16,-1-3-2 0,2 2 7 0,-4-1 9 0,4 0 18 0,-1-2 11 15,3 3 5-15,-1 3-1 0,1 2 6 0,-2 3 4 0,-4 3 6 16,5 4 5-16,-1 1 4 0,1 5 4 0,0-1 0 0,5 6 0 0,0-3 0 16,0 4-10-16,0 4-9 0,4-4-9 0,-1 4-10 0,2 3 3 0,4 2 2 15,-3 5 3-15,5 4-2 0,0-1-4 0,1 2 1 16,6 6-7-16,-4-4-4 0,6 4 6 0,-1 0-8 0,3 2 13 0,0 1 16 0,1 2-2 0,1 0 2 0,-1 2-3 0,5 2-8 15,-1 1 2-15,1 0-3 16,0-1 3-16,-3 3 0 0,4-3-3 0,-4 4 3 0,-3 3-1 16,0-1-1-16,0 2-1 0,-2-2 1 0,-1-1-1 0,-1 0-3 0,-2-1 1 15,1 0 0-15,-3 0 2 0,-3-2 1 0,0-1-1 0,0-2-1 0,0-5-1 16,-3 1 0-16,2-6-4 0,0-2-1 0,-4-4-5 0,-2-4 3 16,4-2-1-16,-3-2 8 0,-1-1 0 0,-1-1-2 0,0-6-2 0,0-1-3 0,0-1-19 15,-3-3-15-15,-3 0-20 0,1-6-20 0,-3 2-13 0,-1-1-19 0,-4-5-28 16,4-1-27-16,-4-3-25 0,-1-3-13 0,-2-3-7 0,2-2-5 0,0-1-17 15,-2 0 49-15,2-1-642 0</inkml:trace>
  <inkml:trace contextRef="#ctx0" brushRef="#br0" timeOffset="11083.73">25775 9493 1439 0,'-6'-9'148'0,"-2"1"-6"0,3-5-30 0,2 6-12 0,3 0-10 0,0-1-8 0,3-1-8 0,2 1 0 0,0-1-4 0,3-2 3 16,-2 0 4-16,6-1-6 0,1-2-3 0,0 0-7 0,1 0-7 0,3-2-8 0,5-3-10 0,-3 0-4 0,0 0-7 0,3-3-5 0,-4 2 2 0,0 1-1 0,-2-3-3 0,-2 1-6 0,4 1 0 0,-4-1-5 15,-3 2 0-15,2 2 6 0,-4 1 1 16,1 4 7-16,-6 4 1 0,4-2 2 0,-3 2-4 0,-4 4-13 0,1 1 7 16,0 1-2-16,2 2-3 0,-4 2 5 0,2-1-9 0,-2 2 2 0,0 2-2 15,2 1-5-15,-2-1 4 0,3 5-8 0,-2-3-1 0,2 6 8 0,-3 0-3 16,7 2 4-16,-4 1-1 0,2-2 12 0,-1 1-7 0,4 0 5 16,0 0-2-16,2-1-15 0,-1 1 4 0,-1 1 0 0,1-2 2 15,4 2 3-15,-2-2-5 0,0 4 2 0,2-7-2 0,-1 1 2 0,-1-1-8 16,5-1 12-16,-2-7-1 0,-1 2 0 0,3-5 17 0,-5-3-8 0,4-1 6 15,-5 0 3-15,4-3 1 0,-3-5 5 0,-1 1-2 0,2-5-3 16,-5 0 0-16,0-1-6 0,1-2 0 0,2 0 1 0,-4 0-6 0,-3 0-13 16,2-1 4-16,-2-2-10 0,0 0-1 0,-3 0 10 0,2-1 5 0,-2 3 1 15,1 1 6-15,-1-5-4 0,-1 5-7 0,1 1 3 0,-2 0-3 0,2 2-2 16,0 4-4-16,0-1-2 0,0 5 4 0,0 2-2 0,0 1 2 0,2 4-3 0,-1-4-3 0,1 5-1 16,0 0 9-16,1 5-10 15,0-4 4-15,2 4 1 0,-1 3-7 0,-2 0 5 0,6 3 1 0,-3 0 2 0,-1 0 0 0,4 1-3 0,2 1 1 0,-3 0 4 16,3 1-4-16,-1-1 10 0,4-1-6 0,-4 2-7 0,3-3-3 15,-3-1 3-15,0 1 3 0,4-3 4 0,0-2 0 0,1-1-2 0,-2-4-1 16,1-1 3-16,-2-3-2 0,0 0 2 0,-1-5 2 0,2 0-4 0,-2-1 11 16,1-1-5-16,-3-4 1 15,1-2 3-15,-1 2-10 0,-2-2 4 0,-1 1-2 0,1-1 0 0,-3-1 0 16,2 1-2-16,-2-2 4 0,-3 4-4 0,4-1 4 0,-4 0 0 0,1 3-2 16,-2 1 1-16,1 0-1 0,-4 1 0 0,4 5 0 0,-1-2 2 0,1 5 0 15,0-1 0-15,0 3-4 0,1 0 4 0,-1 0-6 0,-1 3-3 16,2-1 5-16,-1 1-5 0,0 3 3 0,0 0 0 0,4 4 4 0,-1-2-2 15,-2 1-1-15,4-1 3 0,-2 1-2 0,-1-1 2 0,4 2 2 16,-3-1-4-16,2 1 2 0,-2-1 0 0,-3 1-2 0,3-4 9 0,0 2-3 16,-1-3-2-16,-2-1 3 0,2-4-1 0,-2 0 4 0,3-3 4 0,-2 2-2 15,2-4-1-15,-3 0-2 0,5-3 7 0,-2-1-1 0,2-4-4 0,0 1 2 16,-1-3-5-16,0 3-4 0,-3-1 3 0,2-1-1 0,-1 1-4 16,0 1 4-16,-1-1-4 0,-1-1 2 0,0 3 0 0,2 0-1 0,1 0 1 15,-2 5-2-15,1-6 2 0,0 6-2 0,-2 0 2 0,3 1 0 0,0 2-4 0,-2 0 0 0,1 3-5 0,3 0-1 16,-2 0 1-16,0 0 1 0,2 1 2 0,1 3-5 0,-3 0 7 15,5-1-4-15,2 2 1 16,-3 1 1-16,3 2-3 0,-2-1 5 0,6-1-2 0,-3 2-2 16,0-3-1-16,3 1-2 0,-1 2-4 0,3 0-11 0,1-4-22 0,-1 3-74 15,0-1-79-15,-2-3-122 0,1 0-119 0,3 2-3 0,-4-2 86 0,-1 0-592 16</inkml:trace>
  <inkml:trace contextRef="#ctx0" brushRef="#br0" timeOffset="12301.42">27245 8431 1814 0,'-8'-10'145'0,"0"-2"-59"0,-2-1 1 0,1 2 20 0,4 2 11 0,-1 1 0 0,0-2-11 0,1 4-22 0,0 4-9 0,-3-2-11 0,7 2-9 0,-2 2-7 0,-1 0-14 0,3 2-13 0,-1-1-3 0,2 2-10 0,0 2-1 0,0 3-1 16,0 0-2-16,0 3 1 0,0 2-3 0,0-1 12 0,2 4-2 0,-1 1-5 0,4 4 10 15,-2-1-12-15,0 2 1 0,1 2 4 0,-3 0-6 0,6-4 2 0,-4 1-5 0,5-1-4 0,-2-1 4 0,-1 0-2 16,2-2 3-16,1 1 1 0,0-4-4 0,2-2 5 0,-1-4-5 15,4 0 5-15,-2-1 4 16,0-6 0-16,1-1 7 0,0-1 7 0,0-6 5 0,2-1-3 0,1-1 7 0,-1-2-3 0,1-7-10 0,1-2 1 0,-3-2-11 16,3-2 0-1,-2-1 2-15,-2 3-4 0,1-8 4 0,0 2-1 0,-4-1-3 16,1-2 0-16,-3 2-3 0,-2 3-1 0,-2-4 1 0,-1 0-6 0,-5-2 2 16,1 1-2-16,-3-3 4 0,4 3 2 0,-5 1-15 0,-2 3 4 0,1-3-6 0,-5 2 2 15,4 4 15-15,-2 2 7 0,3 3-1 0,-3 3 0 0,5 5-1 0,-3-3-7 16,2 5-1-16,-2 2 5 0,5 3-4 0,-3 4 1 0,0 0-3 0,2 0-5 15,1 3-2-15,0 3-4 0,1 2 0 0,2 3 3 0,0 2-1 0,2 1-2 16,1 2 0-16,2 1 1 0,0 2-1 0,3 5 7 0,1-4 13 0,0 5 2 16,1 1-2-16,1-1-2 0,0-2-9 0,5 6 1 0,0-2-1 15,-1-1 4-15,1 0-6 0,-2-4 4 0,4 0 0 0,-1-5-2 0,0 0 2 16,1-2 0-16,1-3 0 0,1-2 2 0,-1-2 2 0,0-4-1 0,-2-1 3 16,1-1 5-16,-4-2 0 0,-3-2 7 0,0-5 2 0,-2-1 2 0,4-2 2 15,-2-2 0-15,0-3-3 0,-3 1-3 0,3-2-5 0,-3-1 6 16,0 0-10-16,-2-2 3 0,-3-2 1 0,0 4-8 0,0-5 5 0,-1 1-6 15,-2 3-1-15,0-3 3 0,-2 2-4 0,-1 2-11 0,0-1-1 16,2 4-1-16,-3-2-2 0,0 2 16 16,1 2-4-16,-2 2 1 0,5 2 1 0,-3-1-1 0,1 4 0 0,-3 2 2 15,5 3-4-15,-1-3 4 0,1 3-5 0,1 3-5 0,-1-3 4 0,0 3-7 16,5 2 0-16,-2 1 3 0,-1 5 5 0,4-4 3 0,-3 4-2 0,4 0 4 16,-1 0-4-16,-1 1 0 0,3-1 13 0,1 5-5 0,2-5 7 15,-2 2-2-15,3 1-13 0,-1 0 2 0,1 3-5 0,1-6 3 0,1 2 0 16,-1 0 0-16,2-4 4 0,0 1-2 0,-1-4 0 0,0-1 0 0,2-1 0 15,-4-2 0-15,4-2 4 0,-3-2-3 0,2-2 7 0,-2-1 1 0,0-3-1 16,-2-1 5-16,1-1-4 0,-1-2 1 0,-1 0 5 0,-1 1-2 16,-1-3-5-16,0 3 5 0,-2-5-1 0,-1 5-5 0,0-3-5 0,-2 3-6 15,-3-5-1-15,2 2-1 0,1 0 12 0,-2-3-3 0,1 1 3 0,-1 0 6 16,-1 4 3-16,0-4-4 0,0 2 1 0,0 1-8 0,-1 0-6 16,-1 4 6-16,1-1-2 0,1 6-4 0,-3-3 4 0,6 6-6 15,-2-2 0-15,1 3 0 0,-1 0 0 0,-1 0-3 0,4 3 3 16,-1-2-4-16,-2 6 0 0,6-1 1 0,-4 5 1 0,5-1 4 0,-2 1-2 0,0 3-3 0,1-3-5 0,0 5 1 0,1-4 1 15,2 2 8 1,-1 4 6-16,4-4-4 0,-2 0 2 0,0 0-4 0,3-3 10 0,-1-1 5 16,3-4-1-16,1 4 1 0,0-7-11 0,1 1-14 0,-1 0 7 0,0-4-1 15,-1-2 0-15,-3 0 12 0,2-4-2 0,1 1-2 0,-5 1-14 0,2-4 3 16,-2-2 11-16,-2-1-12 0,-1-1 18 0,-1-1-1 0,-3-3-7 0,-2 1 10 16,1 2-4-16,-6-4 9 0,1 1 0 0,-2 0 4 0,-4-1-5 0,-2-1-12 15,-1-1 0-15,0 4-6 0,-1-3 8 0,-4 1 1 0,0 1-3 16,-1 2 0-16,-1 0 12 0,3 1-5 0,-3 2-3 0,1 0 2 0,3 3-14 15,-4 0 4-15,1 4 0 0,1 0-4 0,0 3-1 0,1-1 3 16,0 2-2-16,3 0 2 0,-1 2 0 0,1-1-1 0,2 3-1 0,1-1 0 16,-1-2 0-16,2 3 1 0,5-1-3 0,-2-2 0 0,5 1-1 15,0 1-1-15,4-3 6 0,-1 0-3 0,-2 0 5 0,7-3-2 0,-1 1 0 16,0-1 2-16,4-2 0 0,0 1 4 0,2-3-2 0,4-1 0 0,-2 1 4 16,2-4-8-16,0 0 4 0,4 1 0 0,-2-3-2 0,0 2 4 15,0 0-7-15,0-3-3 0,-2 3-2 0,0-1 5 0,1-1 5 0,-1 3 2 16,-1 1 0-16,-2 0-2 0,-2-3-2 0,0 6 7 0,2 0-5 0,-3 4 0 0,1-2 0 15,-2 2-5-15,-1 2 3 0,1 0 2 0,-1 3 0 0,1 0 0 16,-2 2 4-16,-1 1-3 0,1 2-2 0,-3 3-1 0,3 0-6 16,0 3 8-16,1 1 0 0,-1-1 2 0,2 2-2 0,-3-1 0 15,1 1 2-15,0 2 4 0,0-1-3 0,-2-3-1 0,1 2 0 0,1-2-4 16,0-3 4-16,-2 0 0 0,-3-1-2 0,5-3 2 0,-7-2-2 0,7-2 2 16,-3-1 5-16,-2 1 3 0,2-6 1 0,-2 1 1 0,0-2 3 0,4-4-5 15,-1 0 3-15,-3-5 1 0,5 1-7 0,-2-4 1 0,-3-2-2 0,7 1-4 16,-5 0 2-16,-1-1-1 0,4 3-3 0,-2-3 2 0,1-1-2 0,-2 2 0 15,2-2 2-15,-2 2-2 0,0-1 0 0,0 1 2 0,-2 1 0 0,-2 2 0 16,6-2 0-16,-6 4-2 0,6-1 0 0,-4 2 2 0,0 2-4 0,0 1 2 16,-1 3 0-16,-1 2-2 0,2 1 0 0,2 2 0 0,-2 0-2 0,0 0-3 15,0 3 1-15,2 4 2 0,-2-2 0 0,5 2 4 0,-1 1-2 16,0 2-2-16,3 1 2 0,-2 0-1 0,1 0 1 0,1 1 0 0,1 1 2 16,1 0-2-16,1 1 0 0,-4-2 2 0,4 3-2 0,-2-4-2 0,-3 1 2 15,-3-2 2-15,3-2 0 0,-2-4 0 0,-3 1 0 0,2-2-2 0,-2-1-2 16,-3-2 1-16,2 3-5 0,-4-6-17 0,2 3-51 0,-5-2-57 15,0-1-75-15,1 0-106 0,-7-2-57 0,-2-1-70 0,-3-2 22 0,-3 0-638 16</inkml:trace>
  <inkml:trace contextRef="#ctx0" brushRef="#br0" timeOffset="12452.82">27915 7761 2076 0,'-16'0'320'0,"-1"6"-263"0,-2 2-27 0,5 0 3 15,7-2 1-15,-1 0-7 0,4-1-8 0,4 0-12 0,0 0-6 0,0-5-10 0,0 1-1 0,0 1-6 0,4-4-4 0,0 2 2 0,0-1-14 0,1-3-46 0,0 1-58 0,0 0-69 0,1 0-35 0,-5 0 10 0,4 1 53 0,-3-1-645 0</inkml:trace>
  <inkml:trace contextRef="#ctx0" brushRef="#br0" timeOffset="12583.55">27454 8103 1648 0,'-9'8'102'0,"1"-4"-34"0,0 4 3 0,7 0 2 0,-1-6 0 0,2 1-3 0,2-1 2 16,6-2 3-16,-2-2 4 16,2-1-14-16,4-2-20 0,2-3-17 15,5-1-11-15,2-4-8 0,4-3-2 0,0 1-9 0,2-3-13 0,0 1-47 0,3 0-171 0,0-4-84 16,1-3-776-16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8-25T09:54:43.9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12606 8027 1000 0,'0'0'71'15,"0"2"16"-15,0-1 4 0,0 1-3 0,0 0-4 0,0 1-7 0,0-3-4 0,0 1-1 0,0 1-6 0,0 3 2 0,-2-5-5 0,2 1-4 0,0 2 1 0,-2-1-1 0,2-2-5 0,0 3 2 0,0-1-4 0,-3 1-5 0,3 0-3 0,0-2-9 0,-1 3 1 0,1 0-4 0,0-4-6 0,0 4 0 0,0 0-5 0,0-2-1 0,-2 1 2 0,2 2 2 0,-1-5-4 0,1 0-1 16,0 1 3-16,-2 2-3 0,2-3 2 0,0 0 5 0,0-1-1 0,0 1 6 0,0-2 8 16,2 1 1-16,-1 1-2 0,-1-3-7 0,2-1-6 0,2 1-5 15,0-5-1-15,0 0-4 0,1 1-1 0,3-3-3 0,1 1-2 0,1-1 8 16,-1 1-2-16,7-7-1 16,-2 2-2-16,5-4-7 0,0 0-1 0,5 0 1 0,-2-2 0 15,6-1-2-15,2 1-1 0,-3-1 0 0,1 1-1 0,5-1 1 0,-3-1 2 0,2 0-3 16,1 3 1-16,0-3 0 0,3 3 0 0,-1 0-2 0,1 0 3 0,1 2 0 15,-3 0 1-15,3-1-1 0,-3 1 3 0,4 0 1 0,-6 1 1 16,2 5 4-16,-1-5 4 0,-4 5 2 0,-2-3 3 0,-2 3-4 0,0 1-1 16,-6 4 0-16,2 0 0 0,-7 1-2 0,0 2 0 0,-3 0-3 0,-3 1-2 15,-2 2-4-15,-1-3 1 0,1 3-1 0,-4 3 0 0,3-3 3 0,-5 0-5 16,0 0 6-16,0 2 0 0,0-1 0 0,-2-1 2 0,-1 2-4 16,1 1-1-16,1-3-3 0,-4 2 1 0,2-1-2 0,0 1-4 0,-2-1 0 15,2-1-2-15,-2 3-5 0,2-3-5 0,1 0-9 0,-1 2-13 0,2-2-21 16,-6 0-31-16,6 0-38 0,-3 0-25 0,0 3-25 0,-1 0-30 0,-1-1-18 15,-2 6-39-15,0-5-45 0,-2 5 12 0,-1-2-577 0</inkml:trace>
  <inkml:trace contextRef="#ctx0" brushRef="#br0" timeOffset="701.09">12494 7906 1153 0,'0'-5'116'0,"0"2"1"0,0 1-2 16,0-4-4-16,3 4 3 0,-3 1 0 15,1-4-10-15,-1 4-2 0,0-1-7 0,2 2-6 0,-2-3-4 0,1 3-7 0,-1-2-7 0,0 1-10 0,0 1-4 0,2 0-11 0,1 0-1 0,-1-2-6 0,-1 2-6 0,1-1-3 0,3 1-2 0,-2 0 3 0,-2 0-1 0,6 1 4 0,-6-1-6 0,2 0-6 0,1 0 4 0,-3 2-6 0,-1-2-1 16,5 1 2-16,-5 1 0 0,1 1-8 0,-1-3 3 0,0 2-6 0,2 1 1 15,-2 1-1-15,0-2 3 0,0 4-8 0,-2-1 4 0,1 1-6 0,-2 1-1 16,1 2 8-16,1-1-4 0,-3 1 4 0,1 1-10 0,-1 1-3 0,-3 0-1 0,1 0-1 16,3 2 7-16,-2-2-6 0,2 0 1 0,0-2-4 0,-2 1 0 15,2-1 7-15,-2 2-2 0,2 0 2 0,-2 2 2 0,4-4-2 16,1 1 1-16,-3-1 1 0,3-1-2 0,0 0 11 0,-2-2 1 0,2-1 0 0,-3 0 2 16,3-1-8-16,0 1-6 0,3-2 1 0,-1 2 1 15,-2-3 0-15,3-1 0 0,-2 1 1 0,2-2 3 0,2 1-1 0,-3-1 4 0,4 4-2 0,-1-4 5 16,-1-4-1-16,3 3 0 0,1-1-4 0,1-1 0 0,1 3 2 0,-1-5-5 15,1 2 3-15,-1 2-2 0,4-6 1 0,-4 6 3 0,2-6-18 16,-1 4 1-16,-1 0-1 0,4 0-1 0,-2 1 13 0,0-4-1 0,-2 3 3 16,5-2-1-16,-3 2 0 0,-1 3-3 0,-1-5 3 0,2 4-4 0,-1-1 0 15,-1 1 4-15,-1 1-1 0,-2 0 1 0,2 0-2 0,0 0-1 0,-3 0-1 16,-2 0 4-16,-1 0 0 0,1 0 1 0,-2 1 2 0,1-1-3 16,0 2 3-16,-2-2 0 0,0 1 2 15,1-1 4-15,-2 0 0 0,1 2 3 0,0-2 1 0,-2 3 5 0,0-3 0 16,-2 2 0-16,2-1 0 0,1-1-3 0,-6 0-2 0,6 0-3 15,-2 2 3-15,-4-2-2 0,1-2 2 0,1 2-2 0,-1-1 2 0,0-1 2 16,-4-1-2-16,2 0 0 0,0 0-1 0,2-5-5 0,-5 3 0 0,2-3-1 16,-1 3-4-16,-1-4 1 0,2 1-3 0,-4 0 0 0,7-1 0 15,-5 1 9-15,4-2 1 0,-1 1 1 0,2-1-1 0,-2-1-16 0,3 0-4 16,1 2-4-16,-3-1-5 0,4 1-12 0,2 3-21 0,-1-2-56 0,2 3-89 16,0-1-137-16,2-1-180 0,-1 4-137 0,1-1-604 0</inkml:trace>
  <inkml:trace contextRef="#ctx0" brushRef="#br0" timeOffset="4454.55">14361 7272 1153 0,'0'-3'130'0,"1"-2"-28"0,4 0-17 0,-2 1-2 0,0 1 9 0,-1-2 9 0,-1 0 1 0,1 5-2 0,-2-6-6 0,1 3-11 0,-1-1-2 16,0 1-1-16,0 2 0 0,4-4 0 0,-4 2 2 0,-4 1-10 0,4-2-7 0,0 0-5 0,-1 0-7 0,1-1 0 0,-2 2 0 0,-1-2-2 0,0 2-2 0,1 0-1 0,-4 0-5 0,5-1-3 0,-3 1-5 0,0 2-3 0,1-2-9 0,-4-1-7 0,4 1-2 0,-3 0-3 0,-2 2 7 0,3-3-4 0,-3 4-2 0,0-1-1 0,0-2-4 16,1 1 1-16,-1 2-1 0,-2 0 4 0,1 0-6 0,1 0 0 0,-2 2 1 0,1-2-4 15,1 3 1-15,0-2-1 0,0 1 0 0,0 4 0 0,-1-4-2 16,1 3 2-16,0-1-2 0,2 3-2 0,-2 2 4 0,0-1-8 0,0 1 2 16,-1 4 3-16,2 0-1 0,0-1 0 0,-3 2 0 0,5 4 0 0,-2-6 1 15,0 4-1-15,1 0 0 0,-4 1-2 0,9-3 1 0,-5 2 1 0,4 2-3 0,2-3 5 0,-3 1-4 16,3 1 0-16,0 1 1 0,1-1-3 0,1-3 3 0,0 2-3 0,2 0 5 15,-1 0-3-15,5-5 6 16,0 0 0-16,2 1-2 0,-1-4 0 0,1 2 0 0,4-6-4 0,-2 1 2 16,4 0 2-16,2-2 2 0,-3-1-2 0,4-1 2 0,0-1-2 0,2 0 0 0,1-1 2 0,0-1-1 0,-2-1 7 15,4 0 1-15,-2-4 0 16,0 3 1-16,3-4-10 0,-3-2 4 0,0 1-6 0,-1-2 2 16,-2 0 4-16,3-2-2 0,-3 1 1 0,1-3 1 0,-2 1 3 0,2 0-1 15,-2 1 1-15,-4-1-2 0,0 2-3 0,-1-3 3 0,1 3 1 0,-3-2 1 16,-2 1 1-16,4-3 1 0,-5 5-2 0,-2-5 0 0,2 4 4 0,0-1-5 15,-2 2 3-15,-3-3-4 0,2 3 6 0,-3-3-3 0,-1 3-1 0,-1 0 2 16,0 3-1-16,0-2 3 0,-1 2 0 0,1 1-5 0,-2 0-1 0,0 4-3 16,-1-2 4-16,2 1 3 0,-6 0-3 0,3 3 1 0,-1-1-3 0,-3 2-1 15,5 0 3-15,-3 0-4 0,-2 2 0 0,3 3-2 0,0-4 2 16,-3 4 0-16,4 0-6 0,-1 3 0 0,-3-1-2 0,3 1 3 16,-3 2-3-16,2-1 6 0,1 2-2 0,-1 0 2 0,0 2 2 0,-2-2-6 15,3 3 1-15,0-3 1 0,1 0 2 0,-3 2-2 0,1-4 0 0,3 2-2 0,-3 3-1 16,4-4 5-16,-1 1-4 0,0-2 4 0,0 2-2 0,1 2 0 15,-1-5 4-15,1 1-2 0,2-4 0 0,0 0 0 0,2 0 0 0,1-2-4 16,0 0 4-16,2-2 0 0,0-2 0 0,2-1 4 0,1-2-2 16,2-3 2-16,-1-1 1 0,5-1-3 0,-1-5 4 0,1-2-2 0,2 2 5 0,-2-4-2 0,2 1-3 0,0 0 2 15,0-1-6-15,-4 1 7 16,-2 0-1-16,2-1 3 0,-4 1 1 0,-2 0-5 0,2 1 5 16,-1 0 1-16,-4 4-5 0,2-1 3 0,-2 0 0 0,-3 4-24 0,1 1 2 15,-1 0-2-15,0 3-4 0,0-1 27 0,0 0 3 0,-1 1-5 0,1 2 3 16,0 0-7-16,-2 3-6 0,2-3 4 0,-1 1 0 0,1 2 6 15,0 2-4-15,0 1-4 0,0-3 2 0,1 3-10 0,-1 3 9 0,2-3 1 16,-2 5-2-16,1-1 26 0,2 2-5 0,1 0 2 0,-3 1-2 0,4 3-21 16,-2-1-2-16,2 4-3 0,3 1 5 0,-4-3-2 0,4 7 4 0,0-2-2 15,-2-2 0-15,2 1-2 0,2-1 1 0,-2 0 1 0,-2 1 0 0,3-4 4 16,4-2-4-16,0 1 2 0,-4-4-4 0,4-1 0 16,-1-1 4-16,1-1-5 0,0-3 6 0,-1-1-2 0,1-1 4 0,-2-1-1 0,3-1-2 0,-3-4 0 15,2 2-4-15,-2-2 8 0,0-4-2 0,1 1 0 0,-1-5 2 0,-1 2-2 16,-2-2 0-16,-2 2-2 0,0-1 3 0,1 1-3 0,-4 0 2 0,0 0 4 15,-1 0-4-15,-1 1 2 0,-1-2-1 0,2 1 3 0,-4 1-8 16,1 1 8-16,-1-1-2 0,-3 1 0 0,5 1 3 0,-1 2-5 0,-2-2 0 16,-2 3 2-16,3 0-4 0,-1 2-2 0,0 0 4 0,3 1-2 0,0 1 2 15,-2 1 2-15,2 0-4 16,-1 1-4-16,1 1 0 0,0 1 2 0,-2 2-2 0,2 1 0 0,0 2 4 16,3 1-3-16,-1 6-3 0,-2-4 2 0,0 4-2 0,5 3 6 0,-2 1-3 15,2 1-3-15,-2 2 6 0,0-1-6 0,2 1 2 0,-2 5 1 16,1-4-3-16,0 6 2 0,0 1 0 0,-1 1-1 0,-1 1-1 0,4-1-2 15,-2-1 3-15,2 0-3 0,-1-2 3 0,-1 1 1 0,1-2-4 0,-2 1 3 16,2-1-3-16,-2-4-1 0,-1 1 1 0,-1-2-1 0,2-1 0 0,-1-4-1 16,0-1-1-16,-2-2 5 0,0-1-1 0,0-4 3 0,-2 1-1 15,0-3-8-15,-2 0-4 0,2-6-18 0,0 1-18 0,1-2-21 0,-2-2-25 16,3 1-17-16,-2-4-29 0,-1-3-18 0,0-1-18 0,1-4-13 0,2-3 2 16,-3-1-17-16,3-5-24 0,0-2-53 0,0 1 21 0,-1-4-543 15</inkml:trace>
  <inkml:trace contextRef="#ctx0" brushRef="#br0" timeOffset="4726.31">15039 7077 1582 0,'3'-10'144'0,"6"-3"-58"0,1-2 4 0,4 2 19 0,0 2 3 0,-1-2-1 0,1 2-12 0,0 0-16 0,2 2-7 0,-2-4-10 0,3 4-4 0,-2 1-7 15,2 3-10-15,0-3-2 0,-1 4-3 0,1 2-1 0,-1 2-3 0,0 0-3 0,-2 3 4 0,-1 0-9 0,-1 1 1 0,-4 0-2 0,2 3-15 0,-2-1 7 0,-2 2 0 16,-3 3-3-16,2 1 5 0,-2-2-9 0,-2 2-8 0,-1 1 1 16,-1 0 0-16,-2 1 2 0,-2 3 4 0,-3 1-4 0,-1 0-4 0,1 1 9 0,-2 3-1 15,-2-3-2-15,-3 0 0 0,-2 2-11 0,0 1-2 0,-2 3-1 16,-2-4-2-16,1-1-4 0,3 1-1 0,-1-7-4 0,6 0-6 0,-3-3-10 16,6 2-15-16,-1-9-21 0,6 3-32 0,-3-4-30 0,1-3-33 0,5 0-23 15,-1-3-29-15,4-1-33 0,-1-3-55 0,1-3 6 0,4-4-566 0</inkml:trace>
  <inkml:trace contextRef="#ctx0" brushRef="#br0" timeOffset="5121.49">15567 6657 1278 0,'-2'-5'158'0,"7"5"-9"0,-2-1-22 0,-1-1-5 0,2 2-5 0,-2 0-12 0,-2 0-9 15,2 0-12-15,-1 0-5 0,2 0-7 0,0 2-2 16,-1-1-2-16,3 1-6 0,-2 1 0 0,3 0-7 0,-3 4-3 0,1-3-2 0,0 4-9 0,1 2-4 15,0 2-6-15,3 3-6 0,-2 2-8 0,-3 3-2 0,5-1-8 16,-2 6 2-16,-1-4 1 0,3 4 2 0,0 0 0 16,-2 1-10-16,2 0-1 0,-3 3-2 0,3-1-6 0,-1 1-7 0,0-6 2 15,-1 2 0-15,-3-1 3 0,-1 0 11 0,-2-4 7 0,1-2 1 0,3-3 2 16,-3-5 3-16,2-2-9 0,-3-5-1 0,3 2 5 0,-1-5-3 0,0 0 0 0,-1 0 0 0,1-4-2 0,-2 0-2 0,0-4-6 31,-2-2-11-31,4 1-43 0,-4-8-41 0,2 1-43 0,-1-2-41 0,-3 0-20 0,1-3-28 16,-1 2-30-16,-3 0-62 0,1 0-644 0</inkml:trace>
  <inkml:trace contextRef="#ctx0" brushRef="#br0" timeOffset="5286.74">15548 6395 1822 0,'-8'-9'283'0,"0"1"-145"0,2-1-9 15,0 1 7-15,-1 1-6 0,4 1-15 0,-3 1-9 0,-2-1-12 16,3 3-18-16,-1-3-16 0,0 1-18 0,2 0-19 15,0 4-6-15,2-4-3 0,0 2-12 0,2-4-2 0,2 1-12 0,-2 1-2 0,2-1-4 0,4-2-10 16,2 4-17-16,1-4-56 0,1-2-93 0,4 2-121 0,-1-1-130 16,4 1-345-16,2-2-67 0</inkml:trace>
  <inkml:trace contextRef="#ctx0" brushRef="#br0" timeOffset="5508.07">15937 6440 1755 0,'4'9'97'0,"5"7"-8"0,-1 1 23 0,0 2 0 0,0-2-1 0,-2 4-12 15,2-4-13-15,-3 5-6 0,2-3-12 0,0 0-8 0,-4 2-10 0,5-1-9 16,-2 4-8-16,-1-4-7 0,3 2 2 0,0 0-11 16,-2-1-3-16,2 1 2 0,-3 0-11 0,2 0 4 0,-2-1-1 0,0-2-6 0,-2-2 5 0,0-1 1 0,-1-1-6 15,-1 1 5-15,2-3-6 0,-3-2 1 0,2 0 3 0,0-6-7 0,-1 1 6 0,-1 0-8 16,0-4 6-16,0-1-4 0,-1-2-15 0,-1-1-21 0,-3-1-49 15,4 0-34-15,-4-2-40 0,-3-1-26 0,-1-2-24 0,-2 0-24 0,1 0-49 16,-2-1 18-16,-3-1-581 0</inkml:trace>
  <inkml:trace contextRef="#ctx0" brushRef="#br0" timeOffset="6190.97">15784 6797 1184 0,'8'-3'104'0,"2"0"-16"0,2 0 1 0,3-2 16 16,2 2 1-16,3-6-4 0,1 1-9 0,-1 0-13 0,4-2-5 15,-2 3-6-15,0-1-15 0,5-3-6 0,-2 1-9 0,2-1-13 0,0 0 0 16,-2 0-8-16,3 2-8 0,-2-6 1 0,-1 4-5 0,0 2-3 0,-6 0 4 16,5-4-2-16,-4 3 1 0,-2 1-2 0,-1 3-4 0,0-1 2 15,-4-1-2-15,-1 2 0 0,1 3 3 0,-3-3-3 0,-1 1 0 0,-1 2 0 16,-3 0 0-16,4-2 0 0,-4 2 0 0,-2 3-2 0,2-2 1 0,-2-1 2 16,-2 3-1-16,3 0 10 0,-3 0 6 0,-2 0 1 0,-3 0 6 0,3 0 2 15,-1 0-3-15,1 3-2 0,-2-3 5 0,1 2-8 0,-1-2-1 16,-2 0 6-16,2 3-9 0,-3-1 4 0,4 1-5 0,-4 0-3 0,1 3 1 15,0-3-1-15,2 4 3 0,-2 0-4 0,1-2 1 0,-1 2 4 0,-3-1-3 0,3 2 3 0,-1 1 0 16,0 2 0-16,1 0-1 0,-1 2-1 0,-1-2-1 0,4 0-2 0,0 3-1 16,0-1-4-16,-2 1-1 0,0 2-4 15,4-4 5-15,-1 1-3 0,1 1 2 0,2 0 1 16,1-1-3-16,-1-1 7 0,4 0-4 0,0-3 2 0,1-1 7 0,2-2 4 16,2-1 4-16,-1-2 11 0,0-1 4 0,4-1 4 0,0-2 7 0,-2-1 2 15,-2-3 8-15,5-1 2 0,-3 0-7 0,2-2-5 0,-2-5-12 0,0 2-5 16,-3-1-4-16,0-3 1 0,0 0-4 0,-2-1-4 0,0 3-5 15,2 2-1-15,-1-5-2 0,-1 2 1 0,-3-2-4 0,-1 2-1 0,1 0 5 16,-2 2-4-16,1 2 6 0,-2-4 4 0,2 3-8 0,-2 1 0 0,0-1-7 16,0 2 0-16,-2 1 2 0,2 2 1 0,0-1 3 0,0 6-6 0,0-1 3 15,0-1-5-15,0 3 0 0,0 3 0 0,0-1-2 0,0 1 0 16,2 2 4-16,-2 4-4 0,6-1 2 0,-3 3-1 0,2 2 1 0,-2-1-2 16,2 4-2-16,-1-3 6 0,4 2-2 0,0 1-2 0,0 2 0 0,0-4-5 15,1 1 3-15,1 0 0 0,-2-3 6 0,1 1-4 0,1-2 2 16,-1-2 0-16,4 1 2 0,-2-4-2 0,0-4 4 0,1-1 0 0,-1-2-3 15,0-1 3-15,-1-6 4 0,3 0-3 0,-1-3 6 0,-2-1 1 0,2-2-3 0,-1-4 6 0,-3 1-4 0,0 0 4 16,-3-7-5-16,-1 3-4 0,0-2 3 0,-3-1-1 0,2 2-3 16,-3-3 7-16,-3-2-9 0,2 3-1 0,-3 1 8 0,0 1-10 0,-1-2 4 15,0 3 0-15,4-1-3 0,-1 0 1 0,-3 2 2 0,4-2 2 16,-5 1-2-16,2 1 3 16,-2-1-1-16,1 4-2 0,-1 3 4 0,0 3-7 0,3 3 3 0,-2 2 0 15,3 2-4-15,-1 3 2 0,3 1-6 0,-1 1 2 0,1 4-2 0,0 1 1 16,1 5 1-16,1 4 0 0,-1 4-2 0,4 3 2 0,0 1-4 0,3 6 3 15,1-3-3-15,-1 4 2 0,1 4 0 0,6 2-2 0,-4 0 3 0,3 2 1 16,-2 0-4-16,6-4 0 0,-1 0 4 0,0-3-3 0,2-1 1 0,-1-5 2 16,-1-4 0-16,4-1 0 0,-3 1 6 0,1-7-8 0,-1 0 4 0,-2-1-4 15,-4-2 2-15,1-7 4 0,-2 3-5 0,-3-6-3 0,0 1-7 16,-1-4-16-16,1-1-46 0,-3-5-70 0,5 0-113 0,-4-3-126 0,2-1-125 16,-4-2-839-16</inkml:trace>
  <inkml:trace contextRef="#ctx0" brushRef="#br0" timeOffset="7607.67">17845 6318 1470 0,'-1'-1'190'0,"1"1"-83"0,-3 0-24 0,4 0-5 0,-1 0-1 15,0 0-6-15,0 0-2 0,0 0-9 0,0 0-6 0,0 1-1 0,0 1 1 0,2 1 0 0,-2 0-2 0,4 5 0 0,0 1-11 0,-3 1-5 0,6 6-2 0,-1-2-10 0,-1 3 2 0,2 5 0 0,3-1-4 0,-2 6 1 0,1-1-3 0,-1 1-8 0,2 3 4 0,-3-3-9 16,6 1 1-16,-2 1 2 0,0 1-10 0,-1-4 12 0,4 1-7 0,-2 0 0 0,-2 1 1 0,4-1-7 0,-4 0 6 0,-1 1-2 0,0-6 2 0,-1 4 2 16,-1-1-5-16,-1 0 1 0,-1 0 0 0,1-6-8 0,-3-1-3 0,-3-3 3 15,2-2 1-15,1 1 9 16,-3-3 6-16,-3-1-3 0,1-1-3 0,2-1 0 0,-3-3 2 16,-2 0-1-16,4-1 0 0,-2-2-5 0,-2-2 3 0,2 0-8 0,-4 0-6 15,4-2-18-15,-2-2-46 0,1-1-37 0,-1-3-46 0,0-2-46 0,1-1-33 16,-3-1-37-16,2-2-58 0,1 3-603 0</inkml:trace>
  <inkml:trace contextRef="#ctx0" brushRef="#br0" timeOffset="7932.77">17817 6378 1730 0,'5'-8'118'0,"-2"2"-46"0,2-2 4 0,-1 3 10 0,6-3 7 0,-2-1 3 16,1 3-13-16,4-2-1 0,-2 0-7 0,0 0-6 0,3-1 2 0,-1 1-8 0,1-2-4 16,-2 2-5-16,4 4-7 0,0-6-6 0,-3 4-3 15,4 1-3-15,-1 0-10 0,1 4-1 0,0-2-5 0,-1 3-8 16,-3 0 3-16,2 3-2 0,0 0-2 0,-3 3 8 0,2-3-1 0,-2 4-1 0,-3-3 0 0,-1 4 3 0,-2-1-5 0,-3 1 4 0,4-1 0 31,-6 1-4-31,4 2 2 0,-2-1-2 0,-3 1-3 0,-1 1-7 0,-1 1 5 16,-3-1-4-16,0 2-1 0,-1 0 8 0,0-1-6 0,-2 2-6 0,-1 2 3 15,-3-3-3-15,-2 1-2 0,3 0 2 0,-5 3-5 0,1-1 1 0,1 2-5 16,-2-3 6-16,0-2-1 0,-1 0-3 0,1-1 2 16,3 1-8-16,-1-5 4 0,5 1-9 0,-1-6-5 0,2 4-7 0,4-4-16 0,-1-2-19 0,2 3-28 0,-2-4-32 15,5-4-50-15,0 3-54 0,3-2-62 0,-1-2-64 0,1 0 9 16,-2-3-592-16</inkml:trace>
  <inkml:trace contextRef="#ctx0" brushRef="#br0" timeOffset="8382.9">18567 6208 1860 0,'0'-3'161'0,"0"-2"-72"0,-1 0 13 0,1 2 11 15,-5-2 6-15,2 4-11 0,-3-6-14 0,1 6-21 0,-4-5-13 0,1 4-8 16,-2 0-7-16,1-2-8 0,1 2-5 15,-2 2-3-15,2 0-5 0,1 0 0 0,-3 0-4 0,1 2-2 0,-2-2-4 0,0 4-1 0,3-2-6 0,-2 1-1 16,2 2-3-16,-1 0 1 0,1-1-1 0,3 1-5 0,1 1 2 0,-4 1-3 16,5 1 3-16,-4-1 2 0,4 0-8 0,-2 4 6 0,2-5 2 15,2 2-7-15,-4 0 10 0,5 0-5 0,0-2 0 0,0 2 2 0,5-5 1 16,-2 3 3-16,3 2-6 0,-1-3 5 0,3 0-7 0,0 3 6 0,1-4 3 16,1 3-2-16,2-1-2 0,1-3 1 0,3 3-2 0,-2-2-2 15,0 0 3-15,0 3 1 0,-1-3-3 0,2 3 3 0,1-3-1 0,-2-2 1 16,-1 1 1-16,-2 2 0 0,5-2-3 0,-7 0 2 0,7 3-3 15,-5-4 8-15,-1 1-3 0,-3 2 1 0,1-2-4 0,2 2-1 0,-4-2 1 0,2 3-3 0,-5-4 8 0,5 4-8 16,-6-3 5-16,2 4 2 0,-1-4-5 0,-3 2 8 0,0 4-4 16,2-4 1-16,-4 3 2 0,2-1-2 0,0 0 4 0,-1 1 1 0,-2 0-5 15,-2-4 4-15,2 4-5 0,-3 0-1 0,-2-2 8 0,0 4-3 0,-2-2-1 16,2-4-1-16,-1 4-3 16,1-1-1-16,-3 0 1 0,-3 1-1 0,3-3-6 0,0 1 2 15,-2 1 0-15,4-4 0 0,-1 3 2 0,1-4 0 0,1 1-1 0,-2 0 3 16,3-3-9-16,-1 0 3 0,5 0-4 0,-4 0 1 0,6 0 1 0,-6-3-17 15,6-2-15-15,-1 0-50 0,2 1-54 0,2-4-72 0,-2 0-67 0,1-2-53 16,6-2-61-16,1-2-584 0</inkml:trace>
  <inkml:trace contextRef="#ctx0" brushRef="#br0" timeOffset="8625.09">18858 6151 1755 0,'4'2'103'0,"0"4"-10"0,0-1 13 0,1 3 9 0,3-1 1 0,-2 3-6 0,-3-2-8 0,4 0-7 0,-6 1-4 0,2 2-6 0,-1 2-7 0,1-4-7 0,2 1-10 0,-2-1-10 0,2 2-4 0,-2-1-11 0,0 2-4 0,3-2-6 0,-4-1-5 0,4 2-7 0,-3-1 2 0,4-1-5 16,-6 1-2-16,6-2 2 16,-4-2-4-16,1 0 3 0,0-4 1 0,-3 1 0 0,4 0 2 15,-4-3-4-15,1 0 0 0,-2 0 7 0,0 0-5 0,0-3 0 0,0 0-6 16,0 1-12-16,-2-6-4 0,1 2-16 0,-4-4-54 0,4 1-65 0,-3-2-79 0,0 0-77 15,-1-2-58-15,-1 2-84 0,-2-4-645 0</inkml:trace>
  <inkml:trace contextRef="#ctx0" brushRef="#br0" timeOffset="8889.11">18697 5945 1703 0,'0'-4'301'0,"0"1"-196"0,0 2-36 0,3-1 0 0,-3 2 15 0,5 0 8 0,-2 0-1 16,-2 2-1-16,4-2-8 0,-2 1 0 0,2-1 2 0,-2 3-6 0,3-3-2 15,1 0-7-15,-2 0-15 0,-1 2-5 0,4-2-11 0,-3 0-14 0,3 2-4 16,-2-2-11-16,-1 0-6 0,3-2 1 0,0 2 0 0,-4 2 1 16,3-4-3-16,0 2 1 0,1 0-8 0,0 0 3 0,-1 2-3 0,0-2 3 15,-2 1 6-15,3 1-6 0,-2 1 4 0,-2-3-8 16,2 3 6-16,-3 2-3 0,3-4-1 0,-4 3 2 0,3 0-15 16,-2-2 4-16,-3 1-8 0,0 0 0 0,0 2 8 0,0 0-3 15,-2-5 8-15,-1 3 1 0,0 1-2 0,0 0 4 0,-2-1 3 0,3 1-3 16,-1 0 1-16,-1-1-8 0,-1 0-7 0,0-1-14 0,2-1-26 0,-2 2-24 15,0-3-29-15,1 0-27 0,-1 0-12 0,2-3-32 0,-2 3-44 0,0-3-74 16,1 0-9-16,-3 0-624 0</inkml:trace>
  <inkml:trace contextRef="#ctx0" brushRef="#br0" timeOffset="180867">26521 9968 1406 0,'0'-3'115'0,"0"-2"5"0,3 0-22 16,-3 2-16-16,0 0-11 0,2 1-13 0,-4-1-5 0,4 0-4 0,-2 2-2 0,0-1 2 0,1 2-3 0,-1 0-4 0,0 0-7 0,0 0-2 0,0 0 0 0,0 0-6 0,2 2 4 0,-2-1-3 0,1 1-1 0,-1-1 1 0,4 2-1 0,-4 1 1 0,1 0-1 0,1-2 3 16,-2 3-1-1,1-1-2-15,-1 3 2 0,3-1-5 0,-1 0 1 0,0 2-4 0,-1 3-6 16,4 2 0-16,0-1-7 0,-2 3 2 0,2-1-2 0,2 6 7 0,-2-1-2 16,0 5 10-16,4-2 1 0,-2 3-2 0,1 2 0 0,1 1-7 15,-1 2-2-15,0 5-1 0,-4-7 0 0,6 4-2 0,-2-2 1 0,0 1-6 16,1-1-2-16,-1 3 2 0,-2 1 1 0,-2 0-1 0,2-2 5 0,-3-2-1 15,2-2-8-15,-2-1-1 0,0-2-5 0,0-1 5 0,-1-5 5 0,2 0 2 0,-2-4 5 16,0 3-8-16,-2-6 3 0,1 1 5 0,-1 0-4 0,0-4 6 16,-1 0-5-16,1-1 0 0,0-1 0 0,-2-1-2 15,0-3 5-15,-1-1-5 0,2-1 2 0,1 2-2 0,-3-3 5 0,1 0-1 0,-1 0-8 0,3-4 2 16,-3 2-5-16,1-1-1 0,2-5-3 0,-5 2-5 0,5-4-5 0,-1-1-10 16,-1-1-13-16,1-1-20 0,1-3-16 0,0 2-16 0,1 0-15 15,-1-2 0-15,0 0-5 0,2-1 2 0,-2 1 7 0,1-3 11 0,-1 2 15 0,0 0 9 16,0 1 4-16,0-1 5 0,2 2 3 0,-2-2 6 0,0 1 8 15,3 2 6-15,-3 0-3 0,0 0-3 0,0 3-5 0,-3-4 0 0,3 6 3 16,-2 0 12-16,2 2 14 0,-3 3 10 0,-1-3 8 0,0 4 5 16,0 0-1-16,2 0 4 0,-3 1-3 15,1-3 5-15,-3 4-2 0,4-1 5 0,0 1 2 0,0 1-1 0,0 0 5 16,1 0-2-16,2 0 5 0,-3 0 3 0,1 1 4 0,2-1 5 0,0 2 2 16,0-1 4-16,0 1 0 0,0 1 0 0,0-3 6 0,0 0 1 0,2 2 5 15,3-2-3-15,-4 0 3 0,4 0-2 0,0 0 2 0,-1-2 10 16,1 2 2-16,1-6 8 0,1 3-4 0,-2-2-1 0,4-1-8 0,2-1-10 15,0-4-8-15,2 2-7 0,1-2-4 0,-2 0-8 0,6-2-1 0,-2 1-5 16,3 1 0-16,-2-4-3 0,0 4-6 0,-1-4-1 0,-2 4-2 16,-1-4-2-16,1 4 1 0,-1-3-5 0,1 1 1 0,-3-1 2 0,-2 2 1 15,-1-2 4-15,-2 2-4 0,-1 0-7 0,0 1-1 0,-2 0-3 0,2-5 1 16,-2 5 9-16,2-5-1 0,-4 5-1 0,2-3-2 0,1 3 2 16,-3 2 3-16,2-4 4 0,-3 2-2 0,2 0-2 0,1 1-3 0,-3-2-4 15,2 2 0-15,-2 1 2 0,0-1 2 0,1 2 3 0,-1 1-3 0,2-1-2 0,-2 3 0 0,0-3-2 16,0 0 4-16,0 2 0 15,0 3-6-15,0-4 8 0,0 4-4 0,0-1 3 0,3 0 3 0,-3 0-5 0,0 2 5 0,0-1-3 0,0 3 6 0,-3-3-4 16,3 1 4-16,0 2 2 0,0-1-2 0,0 1 3 0,0 0-1 0,0 0-2 16,0 1-2-16,0-1 0 15,0 2-3-15,0-2-1 0,-2 3 1 0,2-3 3 0,0 3 2 0,0 0 0 0,0 0 2 0,0 2-2 0,0 0 0 16,0 3-2 0,2 0 2-16,-2-2-3 0,0 5-1 0,-2-2 3 0,2 4-7 0,2 1 5 15,-2 2-2-15,0 3-3 0,0-2-4 0,0 2-1 0,3 2-1 16,-2-1 1-16,1 4 11 0,0 1 8 0,-2 0-2 0,1 1-1 0,4-3-2 0,-3 2-9 15,-1 2-1-15,4-3 2 0,-4-1 0 0,3 0-2 0,2-1 2 0,-1-3 2 0,-1 1-6 16,-2-1 4-16,4 0-2 0,-1-2-2 0,0-1 4 0,3 0-2 16,-2-2 0-16,-1-1 1 0,2 1-2 0,-2-2 1 0,0-2 0 0,0-1 3 15,-2 1 5-15,2-2-5 0,-4-2 3 0,2-1 1 0,-3-1-3 0,3 1 1 16,-1-2-1-16,-2 0-4 0,0 1 6 0,-2-1-6 0,2-3 2 16,0 0 5-16,-3 0-5 0,3 0 1 0,-1-3-1 0,-1 1-2 0,2-3-7 15,-5 1-10-15,4 0-21 0,-1-5-36 0,-1 1-32 0,0-5-42 0,1-1-30 16,1 0-29-16,-1-3-42 0,-1-1-46 0,1-1-56 0,1 1 35 15,-2-5-617-15</inkml:trace>
  <inkml:trace contextRef="#ctx0" brushRef="#br0" timeOffset="181303.3">26390 9659 2011 0,'-3'-5'78'0,"1"2"-65"0,-1 0-6 0,3 1 0 0,3 1 3 16,-1 1 10-16,-2-3 12 0,3 3 9 0,0-7 13 0,0 4 6 0,-1-5-6 0,4 2-5 0,-3-2-4 0,5-1-4 0,-3-2 2 0,0-2 1 0,1-1 4 0,-3-4 1 0,5 1 3 0,-2 0-1 0,2-5-4 0,-1 3 1 0,-1 0-4 0,2 0 1 0,-2 2 1 0,0-1-3 0,-1 1-4 0,0 0-3 15,0-1-13-15,-5 4-3 0,4-2-4 0,-1 2-6 0,-1 0 3 0,3 3-8 16,-2-2 0-16,0 4-3 0,-1 1 2 0,-1-2 3 0,-1 6 0 0,2-3-2 16,-2 4 2-1,1-1-3-15,3 2-2 0,-4 2-2 0,1 0-2 0,-1 0 0 0,2 2 0 0,-1-1 2 16,4 2-1-16,-3 2-3 0,1 0 4 0,3 3 0 0,0 1 4 0,-2-1-1 16,3 1-5-16,0 2 2 0,-4 2 0 0,5 1 0 0,0 0 4 0,1 1-4 15,1 0 0-15,-1 0-2 0,0 2-3 0,4-3 1 16,-2 2 2-16,0-2 4 0,-1 0-2 0,2-3 0 0,-1 0 0 0,-1 0 0 15,-1-1-2-15,1-2 6 0,-2 0-6 0,1-2 4 0,-1 2-2 0,0-4 0 16,-2 1 0-16,-1-2-2 0,3 2 2 0,-2-2-3 0,-3 4 1 16,3-6-11-16,-1 2-11 0,-2 0-51 0,-1-3-60 0,0 2-78 0,1-2-79 15,0 0-71-15,-2-2-2 0,3 2-693 0</inkml:trace>
  <inkml:trace contextRef="#ctx0" brushRef="#br0" timeOffset="181918.7">27834 9706 1701 0,'-4'-1'145'15,"4"1"-99"-15,-3 0-27 0,3 1-10 0,1 4 8 0,-1-3 12 0,2 5 15 0,-2-2 13 0,1 3-2 0,2 5-3 0,-1-4-5 0,0 5-9 0,-2 7-6 0,1-4-8 0,2 2-6 16,-1 3-3-16,1 0 1 0,-1 3 3 0,4 1-2 0,-4-3-1 0,4 6-2 0,-3-6-4 0,5 1-6 0,-2 1-1 0,0-1 2 0,2-1 3 0,2 1 1 0,-1 0 7 0,1-5-2 0,1 0 0 0,-3-2-3 0,0-3-2 0,-2-1 0 0,-1-4 3 0,1-1 5 15,-3-3-1-15,3 0 3 0,-4-5 2 0,3 3-2 0,-2-6 2 0,-2-1-3 0,6 0-5 0,-6-3-7 0,6-4-9 16,-4 0-20-16,1-4-27 0,0 0-69 0,-3-5-69 0,4-2-76 0,-5-2-60 31,0-1-142-31,-5 3-348 0</inkml:trace>
  <inkml:trace contextRef="#ctx0" brushRef="#br0" timeOffset="182052.02">27729 9566 1365 0,'1'-2'31'0,"3"1"-30"15,0 1-9-15,1-3-6 0,1 1-3 0,1 0-7 0,-3 1-6 0,4-4-698 16</inkml:trace>
  <inkml:trace contextRef="#ctx0" brushRef="#br0" timeOffset="182835.31">28276 9643 1580 0,'3'-1'112'0,"0"-4"-37"0,-1 2-9 0,3-2 5 0,-2 3 9 0,-2 1 5 0,2-1-2 0,1 2-8 0,-4-3-10 0,1 0-12 0,-2 3-12 0,1-2-14 0,-4 2-7 0,0 2-4 0,1-2-8 0,-4 2 2 0,-1 2-3 0,0-2 4 0,1 4-5 16,0-1-2-16,-1 1 1 0,-1 2-5 15,1 0 0-15,-1 1-3 0,1 2 1 0,-2 0 1 0,-1 2 4 0,5-3-3 0,0 1-2 0,-1 0 2 16,4 0-1-16,2-2-2 0,-3 1-2 0,8-1 4 0,-3-1-3 0,1 1 6 16,2-1 1-16,1 2-3 0,1-2 2 0,2-4 2 15,2 3 4-15,-1-1 3 0,2-1 0 0,4-1 2 16,-3 4 2-16,2-3 0 0,-1 1-4 0,3 2 0 0,3 0 0 16,-4 0-1-16,3 1 2 0,-2-1 0 0,-4 2 2 0,2-1 2 0,-3 1 3 0,-3 1 9 15,0-3 1-15,-2 1 11 0,-2 1-1 0,-4-1 5 0,0 2 1 0,-2 0-1 16,-4 2 2-16,3-1-3 0,-4-1-7 0,-2 0-10 0,-2 2-3 15,-3 0-4-15,1 1 2 0,-4 2 0 0,1-4-3 0,-2 2-4 0,1-4 9 16,1 1-1-16,-1 0-4 0,-2-3 0 0,3 1-13 0,-1-1 0 0,0-2 1 16,4 1-3-16,-1-4 5 0,3-2-7 0,0 1 3 0,3-2 0 0,2-2-6 15,-1 1 4-15,3-2-8 0,-1-2-1 0,3 2-4 0,-1-7-10 16,0 2-12-16,1-1-30 0,2 1-30 0,2-6-26 0,1 1-38 0,2-2-18 16,1-3-24-16,0 2-21 0,1-1-30 0,1 0-19 0,1-2 44 0,2 0-661 15</inkml:trace>
  <inkml:trace contextRef="#ctx0" brushRef="#br0" timeOffset="185217.35">29085 9031 1278 0,'-2'0'195'16,"2"-3"-82"-16,0 0 1 0,2 2 2 0,-2-1-7 0,0-1-1 0,0 1-3 0,0 1-9 0,1 1-8 0,-1-2-14 0,0 2-7 0,0-1-6 0,2-3-5 0,1 4-8 0,-1 0-1 0,1-1-5 0,-3 1-1 0,5 1-1 0,-4-1-6 0,1 0-4 0,-1 0-1 0,3 4-2 0,-1-4-3 0,-2 1 3 0,4 1-5 16,-2-1-1-16,-1 1 6 0,2 1-8 0,0 0 2 0,0 0 1 15,-1 0-11-15,2 2 1 0,0 0-7 0,-3 0 1 0,2 3 4 0,-1-1-5 16,1 3 8-16,0 3-1 0,1-1-3 0,-2 5 1 0,-1-1 10 0,4 2-2 16,-3 0 1-16,3 5-5 0,-1-5-8 0,0 8-5 0,1-4 3 15,1 3-2-15,-1 0 1 0,2 0-1 0,1 1-2 0,2-1-2 0,-1 2 2 0,-1-2-1 0,1 2 1 0,-1-2 5 16,1 2-9-16,1 0 4 0,-2-5 2 15,5 0-2-15,-3-3 4 0,3-4-1 0,-2 1-1 0,3-5 2 0,-4 2-1 0,4-1 3 0,-3-4-1 0,2 2 2 16,-3-6-1-16,4 3 3 16,-3-4 2-16,1 0 1 0,-1-3 3 0,-2 0-1 0,2-3 1 15,1-2-2-15,-2 4-1 0,2-7-1 0,-2 3-1 0,-2-3-3 0,1 0-3 16,-4 2-3-16,0-5-1 0,-1 1 0 0,0 4-3 0,-2-5-6 16,2 2-6-16,-4-2-16 0,1 1-24 0,-2-1-31 0,-2 0-53 0,-2 0-43 15,2-2-43-15,2 1-47 0,-3-1-43 0,-2-3-26 0,0 2-706 0</inkml:trace>
  <inkml:trace contextRef="#ctx0" brushRef="#br0" timeOffset="185617.75">29044 9541 1628 0,'3'0'80'0,"0"1"-24"0,3-1 20 0,-1 3 27 16,3-3 30-16,2-4 10 0,-3 1 1 0,3-2-15 0,3 0-18 0,-2-3-16 15,0 0-15-15,1-3-6 0,2-3-11 0,1 3-8 0,3-6-7 0,1 1-11 16,-1-1-5-16,4-1-7 0,-2 1-6 0,-1 1-7 0,2 0-1 16,-2 2-9-16,0-2-2 0,0 2 7 15,-2 0-6-15,2 0 5 0,-3 3-5 0,-1-3-6 0,-4 3 5 0,4 0-3 16,-3 0-3-16,-2 1 3 0,2 1-2 0,-1 1 6 0,-1 0 1 0,-1 2-4 16,4 1 2-16,-2-1 0 0,-3 1-3 0,-4 0 1 0,4 2 2 0,-1 1-3 15,-1-1 3-15,-1 2 3 0,3-1-5 0,-2 2 2 0,-3 2-1 16,5-1-5-16,-6 2 5 0,4-1 4 0,0 1-1 0,-3 2 0 0,4 3-1 15,-4-4-2-15,5 4 2 0,-4 0 3 0,1 0-4 0,0 3 3 16,0 2-3-16,-1-4 2 0,1 4 0 0,3 1 1 0,-3 2 3 0,-2-4-1 16,5 4-3-16,-4 0 3 0,1 1-2 0,0 1 1 0,-2-1-1 15,2 0-1-15,-1 1 2 0,1-4-2 0,-2 3-1 0,2 4 3 0,-2-7-6 16,-1 2 4-16,4-1 1 0,-3-2 1 0,-3-4 5 0,7 2-4 0,-6-6 2 0,-1 0 0 0,2-4 0 0,-4 1 1 16,2-2 6-16,2 0-4 0,-4-3 7 0,2 0-5 0,0-4-10 15,0 0-13-15,0-6-23 0,-1 0-40 0,1-2-62 0,-2-1-53 0,0-2-48 16,-1 0-51-16,2-1-45 0,-6 0 15 0,4-3-682 15</inkml:trace>
  <inkml:trace contextRef="#ctx0" brushRef="#br0" timeOffset="185740.42">29511 8891 1414 0,'-5'-5'50'0,"5"2"-35"0,0-3-19 0,3 3-2 0,-1 3-5 0,-1-3-3 0,-1 1-9 16,2 2-7-16,-1-1-7 0,4 1-3 15,-2-2-698-15</inkml:trace>
  <inkml:trace contextRef="#ctx0" brushRef="#br0" timeOffset="186300.75">29922 9296 1289 0,'8'8'115'0,"1"2"-15"0,3-1 31 0,-3-3 7 0,-3 1 7 0,-3-4-1 15,2 0-10-15,-2 0-3 0,-3-3-6 0,0 2-9 0,0-1-1 0,0 1-7 16,-1-2-3-16,-1-2-1 0,1 1-13 0,-3-1-12 0,3-3-16 16,1 1-9-16,-3-4-9 15,1 0-13-15,-1-1-3 0,3-4-5 0,0 0-4 0,0-1 2 0,0 0-5 0,0-3-4 0,0 1-2 0,3 0-2 0,0 0 4 16,-1 1-6 0,3 0 3-16,-4 1-18 0,2 2-1 0,0 2 0 0,2-1-2 0,0 2 11 15,0-1 2-15,-2 2-4 0,2 4 0 0,2-4-4 0,0 3 4 0,1 2 2 16,-2 1 0-16,2 2 2 0,0 0-2 0,1 0 0 0,-1 3 0 0,5 2 0 15,-1-2 0-15,-1 4 2 0,2 0-7 0,0 0 6 0,-1 4-1 0,1-2-1 16,-2 1 6-16,1-1 8 0,-1 1-4 0,-1-1 4 0,-1 2-2 0,-1 2-22 16,-1-5 13-16,-1 1 2 0,-1 0-4 0,-1 1 13 0,0-2-7 0,-3 0-3 15,-1-4 7-15,0 1-1 0,0 0 2 0,0-2 6 0,0-3 11 0,-1 0-1 16,1 0 3-16,-2 0 2 0,0-6-11 0,-2 3 4 0,2-5-4 16,-1 0-1-16,0-2-1 0,1 1-5 0,1-2-1 0,-1-2-3 0,2 2-4 15,-3-3-12-15,3 3-4 0,0-5-3 0,0 2 3 0,3 0 12 16,-1-3 2-16,-1-1-4 0,1 2 5 0,-2 1 3 0,4-3 2 15,0 3-2-15,0-3-4 0,1 4-4 0,1-2-2 0,1 2 4 0,-3 0 0 0,6 1-4 16,-2 2 2-16,1 0-4 0,4 3 2 0,-1 0 2 0,-2 2 0 0,4 3 2 16,-4 1-2-16,1 2-2 0,-4 0 2 0,5 0 0 0,2 4 0 15,-3 2 2-15,3 3-4 0,2-1 2 16,-4 3 0-16,3 0-2 0,-3 3 2 0,1-1-2 0,-2 1 2 0,0 2 2 16,-2-2-2-16,1 2 2 0,-2 0-10 0,0-1-2 0,-2 3 1 0,-3-6 5 15,3 3 6-15,-4 0 0 0,3-5 1 0,-4-1-3 0,1-1-1 16,-1 2 1-16,-1-7 1 0,0 2 3 0,0-4 2 0,0 1 0 0,0-2-2 15,3 0 2-15,-3-2 1 0,0 1 3 0,-3-4-2 0,3 2-2 0,-1-5-2 16,-1 1-4-16,-4-2-4 0,4 0-4 0,-1-1-9 0,-2-1-24 16,2 0-32-16,-1 0-38 0,2 0-46 0,-1 1-57 0,0-2-44 0,3 1-39 15,-2-2-42-15,2 1-46 0,2 1 51 0,-2 0-664 0</inkml:trace>
  <inkml:trace contextRef="#ctx0" brushRef="#br0" timeOffset="186635.98">30797 8858 2056 0,'0'-2'93'0,"0"4"-62"0,2 0 4 0,1-1 32 0,0-1 29 15,-1 0 23-15,2-1 3 0,0-1-4 0,0 0-16 0,1-2-13 0,1-1-11 0,1 0-10 0,2-3-7 0,1 1-2 0,1-3-5 0,-2-1-10 0,4 0 3 0,-4-2-5 0,1 1-8 0,-2-1-1 0,-1 1-5 0,-2 1-6 0,3-4 0 16,-3 4-3-16,-4-1-4 0,1 2 0 0,-1-1-8 0,-1 0 4 0,-1 3-3 0,-1-4 1 15,-2 5 1-15,0-1-9 0,0 1 3 0,1 2 2 0,-4 0-8 0,3 2 6 16,-3 0-1-16,1 3-4 0,3 0 2 0,-4 1-8 0,3 4-1 16,-1 0 5-16,-3 3-1 0,5 1-2 0,-2 4 3 0,0-1-1 0,1 3-4 15,1 2 8-15,-4 0-2 0,7 4 1 0,-1 1 1 0,1 0 1 0,1 0-6 16,1 0 3-16,3 0-2 0,-2-1 0 0,3 2 10 0,-3-5-6 16,7 2 2-16,-2 2-8 0,4-4-1 0,-1-4 1 0,0-2-9 0,7-2 10 15,-3-2-3-15,4 0-1 0,0-7 11 0,3 1-2 0,-1-2 4 0,-4 0-1 16,0-2-1-16,4-6 7 0,-5 2-5 0,4-5-2 0,-2 0-13 0,-1-3-17 15,-3-1-24-15,2 1-42 0,-3-3-61 0,-4 0-59 0,0-1-58 16,-4-1-57-16,3 2-61 0,-3 0-372 0,-2-1-69 16</inkml:trace>
  <inkml:trace contextRef="#ctx0" brushRef="#br0" timeOffset="186810.83">31316 8710 1969 0,'6'-2'148'0,"5"-1"-29"0,2 0 23 0,1 0 15 16,-1-3-1-16,3-2-13 0,-4 1-27 0,4-2-27 0,-2-1-23 0,-1 1-24 16,1-2-25-16,-1 1-6 0,2-4-16 0,-4 2-2 0,2-1-2 0,0 0-17 15,-6 4-13-15,6-4-45 0,-3 2-97 0,-3 2-108 0,-2-1-144 0,3 1-788 16</inkml:trace>
  <inkml:trace contextRef="#ctx0" brushRef="#br0" timeOffset="187659.58">29096 10811 2307 0,'-10'0'64'0,"6"0"-58"0,-4 2-5 0,5 1 7 0,1 0 7 0,2 2 16 0,2 0 11 0,1-2 11 0,-3 2 10 0,1-2-4 0,3 3-5 0,-4 2-14 0,6-2-8 0,-3 1-6 0,3 2-6 0,1 1-2 0,1 2-1 0,-4-1-1 0,6 2 3 0,1 1 1 0,-2 0-5 0,2 3 1 16,0 1-3-16,2 1 2 0,-2 0-3 0,0-2-5 0,3 0-5 15,-1-1-5-15,-1-2 3 0,-2 0 0 0,1 2 5 0,-3-5 0 0,0 0 0 16,0 2 12-16,-4-5-1 0,3-2-3 0,-1 2-2 0,-1-2-6 0,-2 1-5 15,0-3 2-15,-2 1-1 0,-1-3-2 0,2 1-3 16,-2-3-3-16,0 0-25 0,0 0-59 0,-2-3-76 0,2 0-96 0,-3-5-94 0,2-2-9 0,-2-1-696 0</inkml:trace>
  <inkml:trace contextRef="#ctx0" brushRef="#br0" timeOffset="187850.19">28962 10543 2143 0,'-2'-7'229'16,"-2"-1"-209"-16,4-2-20 0,0 4 8 0,0 1 8 0,1 4 18 15,2-6 15-15,-1 4 1 0,-1-2 2 0,1 2-15 0,-2-2-11 0,0 2-15 0,5 2-9 0,-5-2-4 16,3-1-3-16,-3 3-1 0,1-2-6 16,4 1-5-16,-2 1-14 0,-3-1-16 0,5 2-32 0,-2 2-56 0,2-1-65 0,-2 1-74 0,2 1 17 15,0 5-684-15</inkml:trace>
  <inkml:trace contextRef="#ctx0" brushRef="#br0" timeOffset="188212.41">29470 11031 1389 0,'11'4'90'0,"3"3"26"0,2-1 15 15,-4 2-4-15,-2-7-9 0,-2 2-7 0,-4 1-12 0,1-4-1 16,-5 1-2-16,5-1-5 0,-5 0 3 0,1 2 8 0,-2-2-4 0,1 0-1 0,-2-2-16 15,2 1-18-15,-3 1-13 0,1 0-10 0,-1-7 4 0,-3 3-4 0,0-3 1 16,3-1-6-16,-4-1-10 0,6-4 0 0,-3 2-9 16,0-3 4-16,-1 0-2 0,0-2 0 0,2-1-1 0,-2-2-3 0,4 2-3 0,-2-4 0 15,0 2-2-15,3 0 2 0,0 0-5 0,0 0-1 0,3 2-1 0,0 1-4 16,-2 2 6-16,6 0-3 0,-4 1 3 0,2 1-2 0,-2 2-3 16,5 1 3-16,-2-4 2 0,2 5-5 0,-2 0 7 0,2 2-6 0,0 0 1 15,1 1 3-15,1 2-2 0,1 0-1 0,-2 3 3 0,2 0-4 0,0 0 0 16,2 0-1-16,0 1 3 0,-4 4 2 0,7 1-3 15,-5 2 1-15,5 0-4 0,-5 3 4 0,3 2 9 0,-3-2-7 0,2 5-3 0,-2-2 1 0,0 2-8 0,-2 1 8 0,1 2-2 16,2 1 0-16,-4-1 0 0,1 0-2 0,-1-2 2 0,2 1-4 16,-2-1 4-16,-4-1 1 15,4-2-1-15,0-1 6 0,-1-2-6 0,-4-2-1 0,1-1-1 16,1-2 0-16,-5-2 8 0,5 0-8 0,-4-2-2 0,1-2 0 0,0 1-11 16,-2-1-11-16,3-1-51 0,-3-1-74 0,1-2-86 0,1-1-75 0,-1-1-61 15,-1-4-66-15,0 1-723 0</inkml:trace>
  <inkml:trace contextRef="#ctx0" brushRef="#br0" timeOffset="188700.87">30201 10510 2032 0,'3'-3'130'15,"4"2"-77"-15,-4-4 14 0,5 2 29 0,-4 1 28 0,0-1 12 0,0 0-1 16,-2 1-4-16,0 2-6 0,-2-5-11 0,0 2-18 0,0 2-21 31,-4 1-17-31,1-5-17 0,2 3-2 0,-3 1-4 0,0-2-7 0,-1 3-4 0,0 0-4 0,-3 0-9 0,4 0 1 0,-1 3-5 16,-3-2 3-16,3 6-5 0,1-1-5 0,-4 2 2 0,0 5-4 0,3-1-2 0,-3 4 3 0,0 1-3 0,0 2 4 15,1 0-2-15,2 2-2 16,-1-2 2-16,-1-1-5 0,4 3 5 0,-3-1 0 0,6 1-2 0,-2-2 2 16,2 0 1-16,2-2-1 0,-2 0-2 0,4 1 2 0,1-2-2 15,2-2-1-15,0-5 5 0,-2-1-4 0,3 0 4 0,0-5-2 0,1 0 2 16,-1-3 11-16,5-1-3 0,-4-2 1 0,2-4 6 0,0-1 0 15,2-3 2-15,-2-4 2 0,-1-1-4 0,-1-5-2 0,5 2 2 16,-4-3-3-16,-1 0-5 0,-3-3 3 0,-1-2-2 0,1 0 1 0,-2 1 1 16,0-4-3-16,-4 0 1 0,0-2-2 0,-1 2-1 0,-2-4-3 0,-2 4 6 15,-1-2-2-15,-4 2 0 0,1 0 1 0,-4-1-1 0,2 1 0 0,-2 3 5 0,-2 0-1 0,0 2-12 16,3 1-4-16,-1 5-7 0,4 2 7 0,-1 0 14 0,1 2-1 0,1 3 9 16,0 2-6-16,0 2 1 0,3 4-1 0,-1 1 2 0,5 1-5 0,-6 2-1 15,7 2 4-15,-1-1-10 0,-1 4-6 0,4 4 2 0,-1-1-6 16,-1 3 5-16,7 5 3 0,-4 1 0 0,5 2 8 0,-1 2 5 0,3 1-5 15,3 3 6-15,-2-1-14 0,0 6 0 0,4-4-2 0,1 3-2 0,0-1 4 16,1 1-2-16,-1-3 0 0,1-2-1 0,4 0-9 0,-2-2 6 16,1-3-1-16,2-2 1 0,-1 0 2 15,1-6-8-15,0-1-9 0,-5-2-13 0,5-2-16 0,-4-4-23 0,-1-1-23 16,2-2-23-16,0-1-31 0,-2-3-19 0,-3-3-8 0,1 1-18 16,-1-4-12-16,-3-1-13 0,-2 0-40 0,1-1-23 0,-2-1-249 0,1 1-241 15</inkml:trace>
  <inkml:trace contextRef="#ctx0" brushRef="#br0" timeOffset="189188.12">30666 10348 1553 0,'2'-3'97'0,"4"1"-42"0,-4-1 1 0,6 0 27 0,-2 0 30 0,0 0 23 0,1-2 4 0,1 2-7 0,-1-5-8 0,1 3-10 0,0 0-10 0,-1-3-5 0,-3 2-7 0,4-2-3 0,-2 0-5 0,-2-1-8 0,3-1-14 0,-2 1-17 16,-2 0 1-16,-1-3-9 0,3 3-7 0,-5-2 3 0,1 0-14 0,-1 2 1 0,-1-3 1 15,-4 3-4-15,3-4 1 0,-1 4-1 0,0-1-7 0,0 3 6 0,-3-1-4 16,1 3 0-16,-1-3 4 0,-1 3-9 0,3 4 1 15,-1-1-1-15,-3 2-5 0,3 3-3 0,-1 1 0 0,0 2 0 0,2 2-3 0,-2 1 4 0,3 4-1 0,-2-2-3 0,2 5 5 16,1-1-4 0,-2 4-2-16,4 3 0 0,1 0 6 0,2 0-6 0,1 4 1 15,0-3 3-15,1 1-8 0,3-2 4 0,0 0 2 0,1-3-3 0,1 2 3 16,4-1 0-16,-1-3-4 0,-1 1 5 0,2-1-5 0,2-4 2 0,3-2 0 16,2-3 1-16,-1-4 3 0,1-2 2 0,1-4 1 0,0 2 5 0,1-6-1 15,-2-2-1-15,3 0 1 0,-6-4-1 0,0-1 3 0,-1-1 1 0,0-2-5 16,-1 0 3-16,-6 1 0 0,4 0-1 0,-6-2 1 0,-2 0 1 0,2-1-1 15,-3 1-3-15,-2 0 3 0,-3-1-4 0,0 1 1 0,0 0 5 0,0 1-4 0,-2 2-2 16,2 3-1-16,-1 0 1 0,-1 3 2 0,-1 3 0 16,3 2 1-16,-2 1-5 0,1 1 0 0,-1 1-2 0,-1 1 0 15,6 2 2-15,-1 2-4 0,1 3 0 0,0-2-4 0,-1 7 5 0,1 3-1 16,3-1 2-16,0 6 0 0,4-4-4 0,-2 2 4 0,1 2-2 0,1-1 0 0,2 2 0 0,1 2 0 16,-2 1 2-16,2 0 0 0,-1 2 0 0,-1 0 0 0,-1 1-4 15,-1 1 2-15,4-2-1 0,-4 1 1 0,-1-1 0 16,2 3 2-16,-1 1 0 0,-1-4-4 0,0 1 4 0,1-2 0 0,-1-3-2 0,-3-2 4 0,3-5-6 15,-3 1 6-15,-1-6-2 0,-4 0-6 0,2-2 8 0,1-2-4 0,-1-3 0 16,-1-2 8-16,-1-2-6 0,0-2-2 0,0-1 0 0,0 0-5 16,-1-5-5-16,-1 0-20 0,-3-1-15 0,4-2-28 0,-6-2-30 15,3 1-27-15,-6-4-27 0,-1-1-17 0,0-1-25 0,2-1-22 0,-4 0-34 0,0 0-47 0,1-4 9 0,-2-2 63 16,1-1-625 0</inkml:trace>
  <inkml:trace contextRef="#ctx0" brushRef="#br0" timeOffset="189388.77">31108 10274 1628 0,'-10'-19'188'0,"1"-2"-39"0,-2-2-28 15,5 4-16-15,1 1-4 0,2 1-4 0,0 1-8 0,3-1 1 0,3 1-2 0,-2 0-17 0,2 2-5 0,2 2-10 0,0-1-6 0,3 0 3 0,1 2-4 0,4-1-8 0,-2 2 1 0,0-1-11 0,2 2 4 0,-1 1 6 0,2 2-6 0,-1-1 1 0,1 6-4 0,2-6-5 0,-2 6-4 0,4-1 3 0,-4 2-3 16,-2 3 1-16,3 4-4 0,-4-4-1 0,-2 3-5 0,2 2-3 0,-1 3 0 16,-3 3-1-16,-2-1-5 0,1 3-7 0,-2 0 4 0,-4-4-4 15,0 5 6-15,-2 2 7 0,-1 2-3 0,-2-2-1 0,-3-2 2 0,4 0-7 16,-4 1-6-16,0-1-1 0,0-4-12 0,0-1-9 0,0-1-18 0,0-1-54 15,5-2-61-15,-3-4-62 0,4 0-55 0,1-4-49 0,-4 0-69 0,5-7-125 16,-2 1-397-16</inkml:trace>
  <inkml:trace contextRef="#ctx0" brushRef="#br0" timeOffset="189751.28">31370 10017 1428 0,'3'1'217'0,"3"3"-161"0,2 0-5 0,0-2 21 16,1-1 13-16,2 1 11 0,0 1 2 0,-1-3 2 15,4 0-6-15,-3-5-2 0,-1 2-7 0,4 0-2 0,-3-2 4 0,1-2-6 0,3-1-3 0,-6-2-12 0,5-1-10 16,-4 2-9-16,-1-2-4 0,-1 0 0 0,0-2-8 0,-2 5-4 16,-1-5-5-16,1 4-3 0,-4-2-2 15,-1 2 1-15,3-1-5 0,-4 1-6 0,0 1 3 0,0 0-3 0,-4-2 0 0,3 3 1 0,-1-1-3 16,-2 1 2-16,2 3-2 0,0-3-4 0,-4 1 4 0,5 3 2 0,-1-2 0 15,-1 4 5-15,0 1-5 0,-1 0-7 0,0 1 3 16,2 2-10-16,-3-1-1 0,1 1 2 0,1 3-3 0,-2 4 3 0,2-1 0 0,-2 4 0 0,5-1-1 16,-3 3 1-16,1 2 0 0,2 0-2 15,0 1 3-15,2 1-1 0,1 1 0 0,0 2-2 0,2-3-3 16,0 0-11-16,-1 0 0 0,4-2 4 0,-2 1 5 0,2-1 5 0,2-1 8 16,1-5 1-16,0-2-1 0,3-3 1 0,-3 1-9 0,3-6-1 0,-1-1-4 15,3-1-2-15,-1-2 1 0,3-2-8 0,-2-3-18 0,-2-3-24 16,0 2-37-16,-3-9-41 0,3 1-29 0,-3 0-12 0,-1-1-4 0,-2-2 6 15,-1-1-3-15,0 1-19 0,-4-2-7 0,-1-2 35 0,2 0-668 16</inkml:trace>
  <inkml:trace contextRef="#ctx0" brushRef="#br0" timeOffset="190053.11">31841 9673 1680 0,'0'5'124'0,"0"3"-70"16,0 0-5-16,2 3 20 0,-1 0 12 0,1 3 4 0,3 2 0 16,-2-1-12-16,1 1-2 0,1 2-6 0,0 0-1 0,0 3-1 0,3-4 4 15,1 4-1-15,-1-1-1 0,0 1 11 0,0-1 2 0,-2-1 8 0,-3 2 9 16,5-7 3-16,-3-2-14 0,-2-2-12 0,-2-2-16 0,-1-5-10 15,2-1-7-15,1-2 1 0,-3 0 3 0,2-4-2 0,1 3 22 0,-3-7-6 16,5-2-13-16,-2-5-8 0,-2-1-20 0,3-1-6 0,-1-2-5 0,-2 0-1 16,-1 1-2-16,2 1-4 15,-2-2 4-15,3 2-4 0,-1-1 4 0,-1 1-2 0,1 0-2 0,-2-4 2 16,0 4-2-16,3 3 2 0,0-4-2 0,-1 4 2 0,-1 2-2 0,2 1 2 16,0 1-3-16,-1 2 1 0,3 2 0 0,-2 1-8 0,2 4 4 0,-1-1-3 15,1 2-1-15,-2 3 4 0,4 2-3 0,-4-2 1 0,5 5 2 0,-2 0-2 16,2 1 5-16,1 2 1 0,-1 2-4 0,2 1 4 0,-1 0 0 15,1 4-2-15,-1-1 2 0,0 0 0 0,1 2-1 0,-1 0 1 16,4-1 2-16,-5-1-4 0,1 0-2 0,-1-3-5 0,-3 1-8 0,1-4-6 16,1-2-9-16,-3-4-22 0,3 0-43 0,1-4-54 0,-4-1-55 15,4-1-58-15,2-4-38 0,1 0-45 0,-2-4-22 0,1-2-696 0</inkml:trace>
  <inkml:trace contextRef="#ctx0" brushRef="#br0" timeOffset="190486.14">32256 9564 1872 0,'-2'-1'224'0,"1"-2"-139"0,-4 1-4 0,5 2 18 0,-2 2 14 16,2-2 0-16,0 3-9 0,0-3-7 15,-1 3 1-15,-1-1-10 0,1 2-7 0,-3 1-12 0,4 1-13 16,-1 2-6-16,-2 0 0 0,0 3-5 0,-1 3-11 0,3-1 6 0,-1 1-15 0,-1 3-6 16,0 1-6-16,1-4-4 0,-1 2 2 0,3-2-2 0,0 2-7 15,3-1-2-15,-1 1-4 0,0 0 4 0,2-2 2 0,-1-3 0 0,4 2-2 16,-3-2-2-16,4-2 4 0,0-1-4 0,0-2 11 0,2-1 1 0,-1-2-1 15,1 1 9-15,-3-4-3 0,3-5 2 0,-1 2-2 0,-1-2-2 0,2-3 2 16,-2 0 4-16,1-3-4 0,-1-2-2 0,1 1-2 0,-2-4-3 16,-1-1-4-16,-1-2 3 0,3 0-7 0,-4 0 2 0,-1 0 4 0,-1-1 2 15,-2-1-1-15,0 1-5 0,0-6 0 0,-2 3-6 0,-1-1 8 0,-1 0 4 16,-4-4-5-16,0 1 3 0,2-1-2 0,-6-2-4 0,3 5-2 0,-2-2 2 0,0 0-4 16,-2 3 2-16,4 2 16 0,-1 0-10 0,1 3-1 0,1 2 1 0,-1 3-6 0,1 1 8 15,3 1-4-15,-1 2 4 0,-1 2-3 0,4 4-10 0,-2 0 11 0,5 3-4 16,-1 1-6-16,1 0 12 0,0 5-14 0,0-2 0 0,1 5 6 15,-1 3-1-15,5 1-1 0,-2 6-2 0,2 0-2 0,5 1 5 0,-3 5-1 16,4-2 4-16,1 3 2 0,0 1-6 0,1 0 4 0,3 3-2 16,-1 1 0-16,-2-2 0 15,4 0-2-15,1-1-1 0,-1-1 3 0,2-8-2 0,3 3 4 0,-5-7-4 16,1 0 2-16,-3-3-2 0,0 2 3 0,2-7-3 0,0 1-6 0,-1-3 1 16,-2-1-6-16,-1-1-10 0,-2-2-20 0,0-2-31 0,-2-1-21 0,-1 0-26 15,-3-2-10-15,4 1-4 0,-5-1-18 0,0-3-13 0,1 0-24 0,-3 0-25 16,1 0-24-16,-3-1-19 0,0 1 39 0,3-3-256 0,-3 3-209 0</inkml:trace>
  <inkml:trace contextRef="#ctx0" brushRef="#br0" timeOffset="191268.71">32674 9484 1507 0,'1'-8'137'0,"6"0"-10"0,-6-1-17 0,5-1-2 0,-2-1 2 15,3 5 0-15,1-5 2 0,2 5-6 0,-2-5-5 0,0 1-2 0,1 1-2 16,-1-1-5-16,0 1-2 0,0-1-5 0,0 1-6 0,-4-2-7 0,3 3-9 16,-4-5-1-16,3 2-12 0,-4 2-6 0,1-1 1 0,-2 1-8 15,-1-1 1-15,0 2-4 0,-1 1-10 0,-2 0 0 0,3 3-2 0,-3-1 1 16,1 3 1-16,-3 1-3 0,5 1-6 0,-3 0 0 0,1 0-7 15,-1 1-2-15,0 2-4 0,-3 4-2 0,4-1 0 0,-1 3-4 0,0 4 2 16,0 0 2-16,-2 1-4 0,4 0 2 0,-1 2 0 16,2 1 0-16,0 2 0 0,0-2-1 0,2 2 3 0,-1-1-4 15,5-1 2-15,1 0-2 0,-3 1-3 0,4-1 3 0,0-1-2 0,2-4 1 16,-1 1 5-16,4-7 0 0,-4 1-4 0,2-3 2 0,-1-2 0 0,-1-2-7 16,5-2 9-16,-3-1-2 0,2 0-4 0,-2-3 0 0,0-2-5 0,-1-3-6 15,2 0-3-15,-1-3-21 0,-1 1-17 0,-2-4-17 0,-1 3-13 0,-3-4-5 16,2 1 2-16,-3-2-8 0,-3 2-7 0,3-1-11 15,-1 1-5-15,-2 0-6 0,1-1 0 0,-1 1 11 0,0 1 19 0,0-1 25 0,-1 3 30 0,-1 1 26 16,-1 0 14-16,1 4 12 0,-1 1 5 0,-1 2 8 0,2 3 2 0,-1-2 4 16,0 3 1-16,1 1-1 0,1 1 1 0,-1 1-3 0,-1 1-4 15,3 3 1-15,-2 4-1 0,2-1 12 0,0 1 6 0,0 2-2 16,0 4-2-16,0-1-5 0,2 3-4 0,1 0 0 0,0 2-2 16,-1 2 1-16,1-4 0 0,0 5 1 0,-1 0 9 0,-1 0 1 0,5 0 15 0,-4-3 11 15,4 0 4-15,-4-1 8 0,4-3-4 0,-3-2-13 0,4-2-4 0,-6-5-11 16,4-1-4-16,-2-3-1 0,-1-1-1 0,1-1 5 0,-2-1 4 0,3-2-2 15,-4-2-1-15,1-3-10 0,2-5-10 0,1 2-8 0,-3-6-8 0,4 1 1 16,-2 0-1-16,-1 1-5 0,2-1 2 0,-2 2-1 0,-1-4-4 0,1 1 2 0,1 1-2 0,-1 0-3 16,1 4 0-1,0-4 4-15,0 2-9 0,-1 1-1 0,2-1 3 0,0 1-3 16,-3 4 12-16,4 0-2 0,-3-2 0 0,-1 4-3 0,1-1-5 0,2 4 1 16,0 2-3-16,0 0 1 0,-1 2-4 0,-1 2 4 0,3 1-4 0,-2 0 5 15,3 5 1-15,-4-3-1 0,6 4 3 0,-4 1-2 0,1 2-1 16,3 1 1-16,-2 0 3 0,2 1-1 0,-3 2 1 0,3-2 4 0,0 3 0 0,-5-3 0 15,5 2 2-15,0 0-4 0,-2 0 0 0,3-4-2 0,1 1 4 0,-1-4 0 16,1-1 0-16,-2-3 6 0,0 0-4 0,-4-5 5 0,1 0-3 0,1 0 5 16,-3-5 0-16,2 0 0 0,0-3 3 0,0-1-1 0,-2-2-4 0,2-3-3 15,-1-2-1-15,-4 0-4 0,3-1-1 0,-1-2 0 0,-2 0-4 0,0 0-1 16,-2-3-6-16,-1 1-13 0,2-2-18 0,-6-1-14 0,6 1-16 16,-4-1-5-16,0-1 0 0,-3-2 4 0,1-1 13 0,2 1 14 0,-1-3 25 15,-2 0 19-15,0 3 9 0,-2-3 4 0,1 2-2 0,-1 2-4 0,1 4 6 16,-2-1-1-16,3 4-1 0,-1 1 1 0,2 1 3 0,-1 3 6 0,0 1 3 15,5-1 13-15,-1 5 4 0,2-1 3 0,-1 2 4 0,-2 5-4 16,4-2 5-16,-1 2-4 0,0 3-5 0,2-3-7 0,0 3-11 0,0 3-10 16,2-3-6-16,0 0 1 0,-1 2-3 15,1 1 2-15,2 3 0 0,0 1-2 0,3 2 0 0,0 2 5 16,2 0 1-16,1 3-3 0,1-1 5 0,1 3-3 0,1 1 4 0,0 2 1 16,1 1-1-16,3 3-4 0,0-1 1 0,1 3-4 0,-1 2 0 15,-1-2-10-15,1-3-5 0,1 0 2 0,-3 2-2 0,1-4 10 0,-2-1 3 16,-4 0 2-16,-1-3-1 0,-1 0-1 0,2-5 2 0,-2-2-5 0,-4 0-7 15,-1-1-2-15,-3-1-34 0,2-3-33 0,-2 0-44 0,-2-1-38 0,1-3-28 16,-5 1-49-16,-2-2-58 0,-2-1-80 0,1-3-301 0,-2 1-142 16</inkml:trace>
  <inkml:trace contextRef="#ctx0" brushRef="#br0" timeOffset="191401.57">33268 8970 2312 0,'8'-13'202'0,"1"-1"-113"0,6-3-4 0,4 0 21 0,-2-1 9 0,3 2-4 0,6-1-19 0,-3 1-34 0,3-1-21 0,-1 1-18 0,0-1-10 0,-3 3-2 0,2-4-9 0,-5 1-1 0,0 0-2 0,0-1-22 0,-4-2-59 0,3 1-139 0,-6 0-195 0,-5 0-972 0</inkml:trace>
  <inkml:trace contextRef="#ctx0" brushRef="#br0" timeOffset="-183942.28">25802 12998 1430 0,'1'0'99'0,"1"-1"-31"0,4 1-20 0,-2 0-6 0,2 0 2 0,-1 0 3 0,-1 0 1 0,1 1 3 0,0-1 2 0,-1 3-4 0,-2-3-3 0,0 2-11 0,-2-1-2 0,0-1-6 0,0 0-5 0,0 2 0 0,1-2-5 0,-1 0 5 0,3 0 0 16,-1 0-3-16,0 0 8 0,-1 0 2 0,2 0 2 0,0-2 9 15,1 2-2-15,0 0 0 0,-1 0-4 0,5-1-2 0,0-1-7 0,0 2-3 0,2-4-5 16,1 4 4-16,3-2-2 0,-3 0-1 0,6-1-1 0,1 0-2 16,-3 0-7-16,4 3 3 0,-1-3-3 0,0-2 5 0,0 5-4 0,4-5-3 15,-2 4-1-15,2-1-7 0,-1 1 7 0,-1-3 0 0,3 1 0 0,-3 2-2 16,2-1 4-16,-1 2 1 0,-2-3-3 0,-2 1 3 0,0 1-1 0,1-1-2 16,-3-1-2-16,0 1 7 0,-3 1-2 0,-2-1 1 0,2 1-6 0,-2 1 3 15,1-5-6-15,-3 3-5 0,-1 1 7 0,-2 1-7 0,2-3 0 0,-3 0-1 16,1 1-3-16,-3 0-9 0,2-1-13 0,-2 2-15 0,-1-1-36 15,-1 1-29-15,0 1-27 0,0-5-14 0,-1 3 12 0,-1 1 18 0,-2-1 18 16,2 2 14-16,-1 0 6 0,-2 0 7 0,2 0 5 0,-3 0 3 0,-2 0 5 16,5 0 2-16,-5 3 13 0,0 0 14 0,0 1 14 0,-2-1 14 15,3 1 4-15,-3 1 2 0,1 0 2 0,-1-2-1 0,1 2 0 0,1-1 0 16,-2 3-2-16,3-1 1 0,-3 0 0 0,2 1 2 0,0-1 0 0,0 2-1 16,1-3 0-16,-3 3 2 0,2-1-1 15,0 0 3-15,2 1-2 0,0-2-3 0,-2 2 0 0,0-4-1 0,3 4 5 0,0-4 2 0,-1 0 6 0,1 1 13 16,1 0 8-16,-1 3 9 0,0-5 14 0,2 0 6 15,-2 2 7-15,4-2 4 0,-2 0 3 0,-2 0-2 16,3 0 4-16,1 2 2 0,-1-3 1 0,2 2-7 0,-3-2-7 0,3-1-9 16,0 1-8-16,-2 0-5 0,2 1-3 0,2-3-5 0,-2 0-7 15,0 0 1-15,0 0 1 0,0 0-5 0,0 0 7 0,3 0 1 0,-1 0 2 0,-1 0 4 16,2-3 2-16,2 1-7 0,2 0 3 0,-1 2-11 0,2-1 0 16,4-4 1-16,1 2-7 0,-2-2 9 0,3 1-10 0,0 2-3 15,1-4-4-15,2 1-3 0,0 2 4 0,4 0 0 0,-1-2-9 0,1 2 1 16,2-2 1-16,-4 3-3 0,3-1 11 0,-3 3-1 0,-1-3-1 0,-1 2-6 15,0-1 2-15,-1 0-11 0,-2 2 7 0,-1 0 5 0,-2-3-6 0,0 3 11 16,-3 0-13-16,1-1 0 0,1 2 1 0,-4-1-4 0,2 3 1 16,-2-3 1-16,-1 0-1 0,3 0 4 0,-3 2-6 0,-2-2-5 0,-2 0-5 0,1 0-24 0,1 0-58 0,0 0-109 15,-1 0-122-15,-2-2-66 0,0 2 27 0,3-3-625 0</inkml:trace>
  <inkml:trace contextRef="#ctx0" brushRef="#br0" timeOffset="-181099.46">28617 12509 1348 0,'3'-4'52'0,"-2"0"1"0,2 0 5 0,-3 2 6 0,0-3 2 0,4 4 4 16,-4-1-4-16,0 2 1 0,-4 0-2 0,4-1-3 0,0-2-5 0,-1 3-6 0,1-2-1 0,-2 2-4 0,1 0 0 0,-4 2-2 0,5-2-5 0,-2 0-4 0,-1 0-5 0,-2 0-4 0,2 3 0 0,-1-3-3 0,-1 1-3 0,-1-1-1 16,-1 2-2-16,4-1-1 0,-3 1-5 0,0-2 0 0,-1 3-5 0,-4-3 2 0,2 2 0 0,-1-1 0 0,-1 1 1 0,0 3-7 0,-1-5 4 15,-1 0 4-15,-1 0-2 0,3 0 6 0,-5 0-4 0,-1-4-5 16,-1 3 4-16,1-1-1 0,0 1-1 0,-1-1 2 0,1-1-5 16,1 0 0-16,-1 1 1 0,1-2-3 0,-1 0 3 0,-1 3-2 0,1-4-1 0,0 2 1 0,-1 1-3 15,2-2 0-15,1 0 0 0,-1 4 0 0,2-4 3 0,0 1 2 0,-1 1-2 16,4 2 2-16,0 0-5 0,2-3 2 0,-1 3 3 0,-1-2 1 15,5 2 4-15,0-1-4 0,-1-1 6 0,3 2-4 0,-1 0 9 0,3 0 1 16,1 0-2-16,-1 0 6 0,-1 0-12 0,3 0-2 0,0 0 0 0,3 0-8 16,-3 2 2-16,0-1 0 0,0-1-2 0,0 2 1 0,2 1 4 0,-1-3-3 15,-1 3 0-15,0-1-1 0,2 2-1 0,-2-2 6 0,2 1-3 16,1 2 0-16,-2 0 2 0,2-1 0 0,-3 4 2 0,4-3-4 0,-3 1 2 16,-1 2 2-16,2 0 2 0,-1 0 1 0,-2 0 0 15,1-3 5-15,0 2-1 0,-2 1 5 0,2 0-6 0,0 0-2 0,-1 2-3 0,-3-1-4 0,4 2 4 16,-1 2-4-16,-1-1 3 0,1 4 0 15,-4 1-6-15,5 1 4 0,-3-1-1 0,1 4-1 0,-1 1 3 16,1 3 1-16,-1-3-7 0,-1 5 1 0,0 3-1 0,0-4-1 0,2 6 7 16,-1 3-4-16,-2-2-7 0,2 2-2 0,-2-1-5 0,2-1 10 0,2 0 13 15,-2 2 2-15,1-5 5 0,2 2-16 0,2-2-1 0,-2 1-6 0,4-4 0 16,-1-2 14-16,4 0-11 0,1-4 5 0,-1 2 3 0,1-4-10 16,0 0 9-16,-1 0-1 0,4-3-2 0,0 0 6 0,-2 1-2 0,2-4 9 15,-1-1-1-15,2 1-3 0,-2-4 12 0,1-1-7 0,-2-1 5 0,5-3 4 16,-1 1-5-16,0 1 5 0,-1-6-4 0,2 2-3 0,1-2 2 15,0-2-3-15,1 2-1 0,0-3 0 0,0 2-1 0,-2-3-2 0,2 1-6 16,-2-1 4-16,-2-1-2 0,3 2 3 0,-3 1-3 0,-2-4-4 0,4 3-1 16,-3-1-4-16,-2 0 7 0,1-1-5 0,4 0 0 0,-5 1 4 0,3 0-10 0,-5 0 6 0,3 1 3 15,-2 1-5-15,0-3 6 0,-2 2-4 0,-1 2-4 0,3-4-2 0,-1 2 4 16,3-2 0-16,-2 2-2 0,0 1 4 0,1-3-2 0,-1 2 2 0,0 0-2 16,0-2-4-16,-3 4-3 0,2-5-2 0,0-1 9 0,-4 2-10 15,3 1 3-15,0 1-4 16,-2-4-15-16,3 1 4 0,-2 1-14 0,2-3-6 0,-1 2-14 0,-5 0-19 0,6 1-14 0,-6-1-26 0,6 3-29 0,-6-5-31 15,1 3-30 1,2 0-11-16,-4-1-8 0,2 0-15 0,-2-1 11 0,-2-1 44 0,1 1-645 16</inkml:trace>
  <inkml:trace contextRef="#ctx0" brushRef="#br0" timeOffset="-180792.03">28055 13037 1678 0,'0'-1'110'0,"0"1"-57"0,0-3-21 0,2 3-7 0,-2 0-5 0,0 0 2 0,1 3 4 0,2-3 11 0,1 0 2 0,-3 1 4 0,4-1 0 0,-2 0-4 0,2 0-7 0,-2 0 2 0,5 2 3 16,-2-2 5-16,4 0 1 0,1 2 0 0,-2-4-3 0,4 2-3 0,1-2 5 0,2 1 1 0,1 1-2 0,2-5 1 0,0 2 1 0,5 0-5 0,-1 1-2 0,2 1-7 0,-1-1-10 0,1 1-1 16,2-3-5-16,2 4 2 0,-3-1 2 0,-2-1-2 0,1 1 3 15,-1 1-4-15,-4 0-6 0,6 0 4 0,-7-3-3 0,3 1-6 0,-4 0 0 0,0 2 3 16,-1 0-8-16,1-1 7 0,-3-1-3 0,1-1-11 0,-2 2-9 0,2-3-77 16,0 1-170-16,-4 0-126 0,4-3-22 0,-6-1-675 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8-25T10:00:14.6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3482 4776 1387 0,'0'-1'87'16,"0"-1"5"-16,0 1 1 0,2-3 5 0,-2 3-11 0,1-2-7 0,-1 0-11 0,5 1-14 0,-3 0-1 0,-2 2-8 0,1-1-1 0,-1 1 1 0,0-2-3 0,2 2 6 0,1-3 1 0,-2 3 4 0,3-1-4 0,-4-1-4 0,3 2-6 0,-2-2 1 0,1 2-2 0,-1 0-2 0,1 0 2 0,1 0-11 0,-1 0-2 0,-1 0-8 0,1 2-4 0,1 0-1 16,0 2 0-16,-1-1 2 0,-1 4 2 0,4-3-2 0,-3 4-2 15,-1 5-6-15,2-4 3 0,1 4-5 0,-3 1-3 0,4 4 1 0,-2-4 2 16,-1 3 2-16,2 4 3 0,0-4-6 0,0 3-3 0,1 4-1 0,3-5-10 15,0 1 9-15,1 1-6 0,-1-2 0 0,-2 0 10 0,2-2-4 0,2 1-1 16,-2-6 9-16,1-1-4 0,2 0 4 0,0-3 0 0,-3 2-4 0,5-4 7 16,1-5 1-16,0 3 6 0,3-4 3 15,-1 0 4-15,2-4 4 0,-1-2-7 0,2-3-2 0,0-2-5 0,1-2-4 0,4-1 1 0,-1-4 1 0,3 1-5 0,-4-3-3 16,3 2 10 0,-1 1-2-16,-2 3-1 0,3-4-1 0,-3 1-6 0,0 1-6 0,-5 2 9 15,6 0-2-15,-3 1-1 0,-1 2 0 0,3 0-1 0,-3 3-3 0,1-1 2 16,-2 3-4-16,-1 2 0 0,1 1 1 0,-3 2 2 0,1 1 1 0,-3 1-4 15,-1 2 9-15,1 1-8 0,-4 2 6 0,1-3-3 0,1 5-4 0,0 0 0 16,-2 3 0-16,2 1 4 0,-1-2-4 0,1 4 2 0,1 0 4 0,-2 2 0 16,1 1-4-16,2-4 0 0,-2 3-2 0,-2 0-4 0,-1 1 3 0,1 0 3 15,-2-3 0-15,1 2 5 0,-4-3 1 0,4-2 2 16,-1-2 7-16,-4-2-8 0,5 1 5 0,-1-7-6 0,3 1-1 0,-1-1 6 0,6-2-6 16,-4-2-1-16,3-2 9 0,-2-2-12 0,4 1 7 0,2-5 1 0,-1 0-8 15,2 0 7-15,-2-3-3 0,5 1 2 0,-1-1-3 16,-2 1 1-16,-2 1 5 0,0-1-1 0,2 4-2 0,-1-4 0 0,2 1-7 0,-3 2 0 15,1-3 0-15,-4 2 0 0,3 2-2 0,1 3 8 0,-4 1-2 0,2-1 1 16,-4 2 2-16,2 1-3 0,-1 3-2 0,1 3-2 0,-3-1-2 16,-1 3-3-16,-1 1 3 0,-1 2-2 0,2 0 4 0,-3 0 2 0,3 4-4 0,-2 1 2 0,0 0-16 15,0-2 5-15,-1 1-2 16,3 1 4-16,-1-1 9 0,1 3-6 0,-1-3 5 0,1 1 1 16,-1-1 0-16,2 0 1 0,-1-5 3 0,1 1 0 0,0-6-1 0,-2-1 1 15,5-2 0-15,2-1-1 0,2-2-1 0,0-1 4 0,3-3-1 0,1-2 0 16,0-4 1-16,3 0-2 0,1 0-1 0,2 0-1 0,2 1 5 0,0-3-3 15,-5 2 5-15,2 0-1 0,0-3-8 0,-2 2 1 0,2 4-1 0,0-3 0 16,-2 2-1-16,2 2 2 0,-2-1 7 0,2 5-3 0,-1-2-1 0,-2 0-2 16,0 3-8-16,-2 2 3 0,0 2 6 0,-3 1-3 0,1 1 0 0,-2-1 4 15,-1 3-2-15,-1 0-6 0,0 2 4 0,-4 1-2 0,4 1-1 0,-2-1 8 16,-1 5-3-16,1-5-6 0,-1 5 2 0,1-1 4 0,-3-1-2 0,-2-1 6 16,5 2-8-16,-3-1-2 0,-1-1 2 0,3 0 2 0,-4-3 4 0,2-1-2 15,0-2-2-15,2 0-2 0,-1-2 6 0,2-2-4 0,-2 0-4 16,2-4 2-16,-2 0-3 0,7 1 1 0,2-4 8 0,-1 1-4 0,1-2 3 15,4-2 3-15,-1 1-6 0,-1 0 7 0,-1 1-5 0,5-2-7 16,-2 0 5-16,1 3-6 0,-3 0 4 0,-1-1 4 0,2 2-4 0,0 0 2 16,-2 4-2-16,0-1-1 0,0 2 1 15,-2 1 6-15,2 2-6 0,1 2 2 0,-5 1-4 0,3 0-1 0,-5 2 3 16,-1-1 0-16,-2 4 0 0,3-1 0 0,-2 2 2 0,-1 1-3 16,1 1 3-16,-2 1 0 0,1 2-4 0,-2-1 6 0,0 0-4 15,2-1 0-15,-2 1 4 0,0 1-2 0,1-1 2 0,0-1-4 0,-1-2-7 0,0-2-4 16,1-4 4-16,-1 1 2 0,-1 0 5 0,2-2-2 0,1 0 8 15,1 0-2-15,-1-3 3 0,4 0-1 0,-3-1-4 0,4-1 1 0,1-1-1 16,1-3 4-16,1 1-4 0,1 0 0 0,0-1 9 0,0-2 0 0,0 0-1 16,0 0 3-16,2 2-13 0,-1-2 2 0,-1 0-2 0,0 2 0 15,0 0 2-15,1 1 0 0,-5 0-2 0,3 2 2 0,1 1 6 0,-1 1-6 16,-4-2 0-16,0 3 0 0,1 0-6 0,-3 4 3 0,3-4 1 0,-1 4 0 16,-4 0 0-16,2-2 0 0,-2 6 1 0,0-5 2 0,-4 3-1 0,4 2 2 15,-2 0 0-15,0-2-6 0,-2 1 3 0,7 0-1 0,-5 1-6 16,3-1 3-16,2-3 3 0,-5 3-3 0,0-1 8 0,3-4-1 0,-1 1-6 15,3-2 4-15,-1-1 0 0,-2-1 2 0,1 1 0 0,2-3 0 16,-3 1 0-16,4-3 5 0,0 2-3 0,-1-5-4 0,3 3 7 16,-2-2-3-16,7-3 3 0,-4 1-1 0,6-1-3 0,-3 1-3 0,3-2 0 0,0 1 0 0,1 1 0 0,0 1-2 0,0-2 10 0,-2 3-3 15,-1 0 1-15,-1 1-2 0,3 1-4 0,-1 2-2 0,-3 2-2 16,-2 1 4-16,-1 0 0 16,0 0-2-16,3 1 2 0,-1 2-2 0,-2 0-1 0,3 2 1 15,-5 0-2-15,0 0 2 0,4-1 0 0,-4 3 1 0,-1-1 2 0,1-1-1 16,1 1-1-16,-1-3 1 0,2 0 0 0,-2-1-2 0,1-2 4 0,-2-2-2 15,1-2 1-15,0 0 7 0,-1-2-5 0,1 0 1 0,-4-1 0 16,1-4-4-16,0 2 4 0,2-2-6 0,-3 0 2 0,1-3-2 0,0 3-4 0,-3-2-8 16,3 2-19-16,-3-2-40 0,0 4-76 0,-3-5-104 0,2 3-140 15,2 1-105-15,-7-4-716 0</inkml:trace>
  <inkml:trace contextRef="#ctx0" brushRef="#br0" timeOffset="986.07">4557 5658 1984 0,'-1'-4'73'0,"-1"0"-30"0,2-1 8 0,0 5 11 0,2 0 1 0,-2 0 0 0,0 0-15 0,1 0-15 0,-1 0-12 0,0 0-5 0,0 2 1 0,2 4 9 0,3-1 5 0,-2 3 11 0,-1 1 2 0,2 2-7 0,-1 2 0 0,4 2-12 0,-4 0 1 0,3 5-7 0,-1 1 1 0,0 2 3 0,1-2-10 16,-3 2 6-16,5-1-6 0,-6 2-1 0,2 0 5 0,-1 3-6 0,2-2 1 0,-2-3-7 0,-3 0-3 16,2-5 3-16,1-3 0 0,-1 1 7 0,-1-6 5 0,1 1 0 15,-2-4 5-15,0-3 5 0,0 2 4 0,3-5 12 0,-1 0 8 0,-2-3 7 16,1-1 4-16,-1-2-10 0,2-3-9 0,-2-1-10 0,1-1-13 16,4 0-2-16,-3-5 1 0,-1-1-5 0,4 0 1 0,-4-2-4 0,3 1-7 15,0-2 0-15,-1-1-3 0,2 3-1 0,-3-1 2 0,1-2-2 0,0 2 2 16,0 0 0-16,-1 2 0 0,-1-2-2 0,6 3-4 0,-1 0 12 15,-1 4-3-15,3-2 2 0,-2 3 6 0,2 1-13 0,0 2-1 0,0 2-1 16,-1 3-6-16,0-2 8 0,1 2-3 0,1 3 3 0,2 0 1 0,0 2-4 16,0 4 3-16,-1-1-4 0,4 1 2 0,-1 3 2 0,1 2 0 0,-2 2 2 0,3 0 0 0,-4 4-4 0,3 0 6 15,-3 1-8-15,-2 1 4 0,1 1 6 0,-2-1-3 0,-1 1 3 16,0 3 1 0,-4-3-5-16,3 2-4 0,-4-1 8 0,-1-1-10 0,4 1-5 0,-3-7 5 15,-1-2-3-15,-1-1 5 0,0-1 6 0,0-1 1 0,2-2-1 16,-2 1 1-16,0-4 1 0,3-1-2 0,-3 1-2 0,2-4-1 0,-2 0 1 0,-2 1 0 15,2-2 4-15,-3 1-4 0,6 0-2 0,-6-4 2 16,3 4-2-16,0-3-10 0,0 0-7 0,-2 0-29 0,4 0-47 0,-2-2-49 16,0 0-62-16,3 1-54 0,0-4-39 0,-1 1-43 0,6 1-7 0,-4 0-687 15</inkml:trace>
  <inkml:trace contextRef="#ctx0" brushRef="#br0" timeOffset="1294.85">5319 5650 1645 0,'-1'-2'161'0,"1"2"-56"0,-2 2-1 0,2-2 6 16,0 3-8-16,-2-2-14 0,2 1-22 0,-1 1-14 16,1 0-4-16,-3 2-1 0,1 3 1 0,-4 0-5 15,4 1-3-15,-1 1-5 0,-2 2 0 0,4 1-3 0,-4 1 0 0,2 0-1 16,0 1-4-16,1-1-7 0,2-2-3 0,-3 3 1 0,6-1-4 16,-3-2 6-16,0 3-7 0,3-3-1 0,-1 4 4 0,4-5-6 0,-3 0 0 15,5 2 1-15,-2-4-3 0,2-3 4 0,0 2 5 0,0-1 6 0,2-1 8 16,-1-5 6-16,2 1-4 0,-1-4 6 0,4 1-2 0,-2-2 3 15,3-2 5-15,-3-4 3 0,6-1 5 0,-3-3 4 0,-1-1 1 0,1 2-2 16,-3-4-11-16,-1 2-1 0,-3-4-4 0,2 3 0 0,-6-1 2 16,1 0-11-16,-3-1 2 0,1 3-7 0,-6-4-5 0,1 1 1 0,-3 0-10 0,-1-1 1 15,-2 2-7-15,0 5 2 0,-1-3-2 0,-1 2-8 0,-4 4 8 0,3-2-2 16,-5 2-10-16,1 2 4 0,4 3-18 0,-5 3 3 0,3 0 1 0,-1 0-13 16,1 1-7-16,-2 4-35 0,0 2-48 0,4 0-59 0,-1 3-80 15,-1-1-102-15,4 4-130 0,1-2-475 0,5 2 6 0</inkml:trace>
  <inkml:trace contextRef="#ctx0" brushRef="#br0" timeOffset="1804.23">6360 5344 1752 0,'0'-5'187'0,"1"0"-114"0,-1 2 7 0,0 3 14 0,2-3 0 0,-2 3-8 15,2 3-20-15,-2-3-15 0,1 0-9 0,2 3 2 0,-1 2 4 0,1 0 2 0,2 3 5 0,-2 1 4 0,3 4-8 0,-3-1 6 0,4 3-8 0,-1 2-10 0,-1 4-3 0,3 2-7 0,-2 2-4 0,2-1 1 0,0 1-5 0,1 0-6 0,1 2 1 0,1 3-7 0,-2-3 1 0,1 0 1 0,-3 0-4 0,3 1 2 16,-2 0-6-16,1 2 3 0,4-3-3 0,-7 2 1 0,5-1 3 0,-5 0-7 16,6 1 5-16,-1-4-7 0,0-5 2 0,-2 2 4 0,4-4-4 15,-2-6 0-15,0 3-2 0,-2-6 6 0,1 1 1 0,2-3 9 0,-1-2 6 16,0-2-2-16,5-3 0 0,-2 0-2 0,4-4 0 0,-3 0 0 0,0-3-5 16,0-1 2-16,-4-2-2 0,4 1-4 0,-4-1-2 0,1-2-5 0,-5 1-5 15,4 0 3-15,-5 1-9 0,2-2-23 0,-3-1-45 0,-4-1-66 16,1 1-88-16,-2-3-74 0,-3 1-67 0,-2-1-24 0,2-2-670 0</inkml:trace>
  <inkml:trace contextRef="#ctx0" brushRef="#br0" timeOffset="2151.23">6331 5837 1774 0,'5'-6'167'0,"1"3"-114"0,-1-5 5 0,5 2 23 0,4-1 20 0,-3 0 4 15,6-3-15-15,-1 4-16 0,4-7-11 0,1 2-18 0,-1 2-8 0,4-4-8 16,-2 0-10-16,0 2-1 0,0-3-7 0,4 3-6 0,-4-1-3 0,0 2 1 16,3-1-1-16,-3 2-1 0,0 1-1 0,2-2-5 0,-5 2 5 0,0 1-4 15,-2-1 2-15,-1 0 0 0,-2 3-1 0,0-3 0 0,-4 7-4 16,4-6 1-16,-3 6-1 0,-3-2-2 0,1 1 0 0,-3 2-3 0,-2 2 0 16,3 1-1-16,-2 0 1 0,0 2 0 0,-2-1 4 0,2 4 5 15,-4 0 0-15,4 3 8 0,-2 2-4 0,-3-1 4 0,3 4 2 0,-1 0-1 16,0 1 4-16,-1 1-1 0,1-1 6 0,1 3-1 0,-3 2 4 0,1-1 0 15,-1-1 1-15,0 2 0 0,2-1-3 0,-2 1-1 0,2-1-2 16,-2 2 0-16,0-4-9 0,3 2-1 0,-2-1-3 16,1-3 0-16,0-2 3 0,-2-1 4 0,1-3 4 0,2-2 6 0,-1-4-2 15,-2 0 2-15,0-2 3 0,0-3 12 0,0 0 14 0,0-3-6 0,-2-2-4 16,2-1-14-16,-3-2-17 0,2-5 2 0,-3-1-17 0,3-2-14 16,-2 2-47-16,3-3-77 0,-2-1-68 0,0-4-57 0,-2 0-46 0,2-1 4 15,1-1-680-15</inkml:trace>
  <inkml:trace contextRef="#ctx0" brushRef="#br0" timeOffset="2284">6793 5457 1708 0,'4'-4'154'15,"-3"-4"-118"-15,1-2-25 0,-1 6 0 0,1 0-1 0,1 0-4 16,-1 1-1-16,-1 1-9 0,1 2-7 0,2-3-6 0,0 1-13 0,0 1-15 0,1-1-55 0,3 2-49 0,0 0-743 16</inkml:trace>
  <inkml:trace contextRef="#ctx0" brushRef="#br0" timeOffset="2645.85">7210 5926 1336 0,'3'8'74'0,"3"-4"42"0,-1 3 29 0,-4-1 12 15,1-6-1-15,-2 1-4 0,0-1 0 0,0 2-8 0,-2-2-8 0,1 0-18 16,-2 0-21-16,0-3-13 0,-2 0-14 15,3 0-7-15,-1-4-5 0,2-1-13 0,1 2-3 0,0-7-10 0,0 2-8 0,0 0-2 0,1-3-3 16,1 2 4-16,-1-4-7 0,6-2 4 0,-4 3-4 0,3-3 1 0,0 1 2 16,-1-2-9-16,3 2-1 0,1-2-2 0,1 2-7 0,-2-1 3 15,0 6-3-15,0-1 0 0,1 3 0 0,0 1 4 0,1 0-4 0,-2 2-5 16,1 1 3-16,-1 1-4 0,2 2 5 0,-1 2 6 0,-1 1-10 0,5 0 6 16,-4 4-2-16,2-2 2 0,-1 3-4 0,-1 1 5 0,0 3 1 0,1-1-8 15,1 3 12-15,-5 2-5 0,5-2-2 0,-1 3 5 0,-1 0-1 0,-1 4-2 0,-3-1 5 0,3 0-3 16,-4 1-2-16,-2 1 5 0,0 1-4 0,-2-3 3 0,-2 1-1 0,2 1-1 15,-5-2 3-15,5 0-3 0,-3-1-4 0,-2-2 0 0,4-1-5 0,-1-5-3 16,2-2 1-16,0-3-2 0,2 0 0 0,-2-3 1 0,1 0 14 0,3 0-6 16,-3-3 2-16,2-1-11 0,0-1-24 0,2-3-23 0,1-5-40 15,1-1-39-15,-2 1-44 16,2-1-39-16,0 0-22 0,-3 0-9 0,4 0 3 0,-3-2-9 16,-2 2 53-16,2 0-658 0</inkml:trace>
  <inkml:trace contextRef="#ctx0" brushRef="#br0" timeOffset="3100.37">7661 5672 561 0,'0'0'432'0,"0"1"-329"0,-3 1-94 16,3-2-19-16,0 2-8 0,0-2 8 0,0 3 5 0,-2-3 5 0,2 0 6 16,-2 0 3-16,2 0 18 0,0 1 10 0,0-1 2 0,-1 0-1 0,-2 2-17 15,1-2-12-15,2 0-2 0,2 0-1 0,-2 1-4 0,0 1 2 16,-2-2-4-16,2 0 0 0,2 3 3 0,-2-3-3 0,0 0 2 0,-2 0-2 15,2 0 0-15,0 2 0 0,2-2-1 0,-2 1 1 0,0-1-2 0,-2 2 2 16,2 1-2-16,0-3 0 0,0 0 0 0,0 2-1 0,0 1 2 16,-2-2-2-16,1-1 3 0,-1 4-1 0,-1-4 1 15,3 1 0-15,-3 1 1 0,1-2 1 0,-2 1 1 0,4 2-1 0,-2-3 0 16,-1 2 0-16,0 0 0 0,3-2 2 0,-2 1 2 0,2-1 0 16,-1 0 4-16,1 2 13 0,0-4 16 0,-2 2 17 0,-1 0 13 15,3 0 2-15,0 0 5 0,3 0 3 0,-3 0 2 0,-3-1 2 0,6-1 2 16,-3 0-6-16,2 2 0 0,-1 0-3 0,1-3-2 0,-2 0 6 0,3 2 5 15,0-4 10-15,3 2 4 0,4-2-1 0,-1 0-6 0,1-1-8 0,-1-2-5 16,5 2-12-16,-1-4-8 0,3 4 1 0,0-2-9 0,-2 2-1 0,3-1-6 16,0 3-4-16,1-4-7 0,-1 3-10 0,-1 2-4 0,-2 1-7 15,-1 2 3-15,4 0-4 0,-1 0 8 0,-5 2-7 0,2 1 0 0,-2 2-1 16,0 3-6-16,1-4 6 0,-4 3-5 0,-2-1-1 0,1 3 1 0,-4 3 3 16,2-1 1-16,-2 1 1 0,0 1 0 0,-2 3-3 0,-2-2 1 0,-2 3-5 0,1-4 0 0,1 2 1 15,-4 1-3-15,0 2 6 0,0-1-5 0,1-3-1 0,-3 2 6 0,4 0-4 16,-5-1-3-16,4-4 1 0,-1-1-4 0,0-1-3 0,2-1-1 15,3-1-3-15,0-3-3 0,2-1-3 0,-2-3-20 0,1 0-38 0,1 0-69 16,6-3-84-16,-2-1-109 0,2-3-80 0,0-1-41 0,1-3-685 0</inkml:trace>
  <inkml:trace contextRef="#ctx0" brushRef="#br0" timeOffset="3452.24">8143 5733 1552 0,'3'0'138'0,"5"-1"-35"0,0 1 17 0,2-5 23 0,-1 2 3 0,4 0-15 0,-2-2-28 0,0 0-14 0,3 1-8 0,-1-3-6 0,2 4 0 0,1-5-4 0,-3 2-4 0,2 0 3 0,0 1-10 0,-3-5-10 0,4 4-2 0,-5-2-9 0,3 0-4 0,-3-1-1 0,-1 1-13 0,-2-1-1 0,1 1-2 0,-1 3-2 15,-2-6 11-15,2 5-6 0,-5-2 1 0,2-2 2 0,-2 2-8 16,-1-1-1-16,1 3 1 0,-2 2-1 0,-1-2 0 0,-1 5 1 0,-2-4 3 0,3 3-4 15,-3 1-2-15,1 1-2 0,-3 1-7 0,1 1-1 16,-3-1-1-16,1 4-2 0,3 1 4 0,-4 1-6 0,0 1 2 0,-3 4 4 0,1 1-6 0,-1 4 4 0,1 1 0 0,-5 0-6 16,3 4 0-16,-4-3 2 15,6 5-1-15,-1-3 6 0,3 2 5 0,2-1-6 0,0 0 0 16,2-1-8-16,1 1 0 0,2-2 3 0,2-1 5 0,3 0-1 0,1-1-2 16,3-1-1-16,1-4 0 0,4-1 2 0,3-2-4 0,1-2-5 15,2-2-4-15,4 0 0 0,-4-6 7 0,7 0 4 0,3-5 12 0,0-1-7 16,5-3 1-16,0-2-4 0,1-4-15 0,2 0-20 0,-1-3-29 0,6-2-54 15,0-2-58-15,-4 0-79 0,4 0-73 0,-7-4-38 0,-1 3-22 0,-1-4-664 16</inkml:trace>
  <inkml:trace contextRef="#ctx0" brushRef="#br0" timeOffset="4936.27">9565 5290 1984 0,'4'-3'98'0,"-3"0"-48"0,7-2 33 0,-3 4 33 0,0-4 13 0,1 2 4 0,-1 0-19 0,-1 0-18 0,-2 1-8 0,3 0-10 0,-2 2-10 0,0-3-2 0,2 2-6 0,-1 1-7 0,0-2-5 15,-3 2-11-15,4 2-6 0,-2-2-6 0,2 1 2 0,-1 2-7 0,0-1 0 0,-1 3-1 0,0-1-12 0,5 3 4 0,-3 2 2 0,-1 1-6 0,3 4 6 0,-1 0-9 0,-1 3 0 0,1 2-4 0,0 3 0 0,-1 4 5 0,1 0-1 16,-3 3 1-16,4 4-1 0,-1-5-4 0,-3 2-4 0,5 0-1 15,-3 0 3-15,-2-3-2 0,0 0 8 0,3-4 0 0,-4-1-6 16,4-1 4-16,-4-1 0 0,3-2 3 0,-2-4-5 0,-2 2 6 0,4-7-6 16,-3 1 0-16,-1-4 3 0,4 3-4 0,-5-5 4 0,2 0 3 0,-2 1-1 15,0-3 5-15,1 1-1 0,-1-3 6 0,0-3 4 0,0 3 7 0,-1-2 2 16,-1-1-1-16,-3 1-8 0,4-6-4 0,-3 0-9 0,-2-1 1 16,0 0-3-16,1-2-2 0,-3 0 2 0,2-1-6 0,0 1 2 0,-4-1 4 15,2-1-12-15,-1-3 10 0,1 2-4 0,-3 2 0 0,0-1 10 0,-3 2-12 16,3-2 4-16,-4 4 0 0,6 1-2 0,-2-1 0 0,0 2-2 0,0 3 4 15,1-1-1-15,1 3 1 0,-2-1-2 0,1 3-4 0,-1 3-4 16,0-3 7-16,5 5-7 0,-5 1 2 0,5 1 5 0,-2 2-3 0,0-1-2 0,-2 1 5 0,3 1-9 16,2 1 7-16,0 0 1 0,0 2-2 0,5-2 8 0,0 3-9 0,0-2 5 15,0 3 2-15,5-4-6 16,0 0 4-16,0 1-2 0,-1-2-1 0,4-1 3 0,2 1-6 0,4-4 3 16,0 3 3-16,0-5-6 0,4 0 12 0,-1-2-8 0,5-1 4 15,0-1 2-15,0-1-7 0,0-1 5 0,3-4-2 0,2 1-6 0,5-1 6 0,-4 0 1 16,-1-2-3-16,0 0 4 0,-2 0-4 0,2-1 0 0,-5-1-1 15,0 1 5-15,-5-1 0 0,1 1-4 0,-1-1 4 0,0 1-6 0,-1-4 1 0,0 4 1 16,-3-2-5-16,2 3 0 0,-1-2-2 0,-1 1 1 0,-3-1 5 0,2 2 1 16,-2 1 4-16,-1-1 0 0,2-2 0 0,-3 2 0 0,1-1 2 15,-1-2-2-15,0 3 5 0,-1-1 1 0,-3-2-4 0,1 1 7 0,-2 1-7 16,-1-1 2-16,1 2 1 0,0 0 1 0,-3 2 1 0,0-2-1 0,0 0-1 16,-2 2 10-16,2 0-11 0,-1 1 2 0,-2-1-3 0,0 2-3 15,-2 0 6-15,3 1-2 0,-2-2 3 0,0 0-5 0,0 0 0 0,-1 2 5 16,2 2-5-16,-2-2 2 0,2 1 0 0,0 2-4 0,-2 0 0 0,-3 2-2 15,3 1 2-15,-1 0-2 0,0 0 4 0,1 3-2 0,-1 2-4 0,-1 0 2 16,0 0-3-16,-1 3 1 0,1 0 2 0,-1 0-4 0,2 2 6 16,0 1 0-16,3-2-1 0,-4 4 1 0,6 0-4 15,-5 1 2-15,6 1 0 0,0-4-2 0,0 2 1 0,3-1-1 16,0 1 0-16,3 2 2 0,-1-6 0 0,4 2-3 0,4-1 3 0,0 0 0 16,4-6 2-16,0 3 2 0,1-5 0 0,-1-1-4 0,2 0 4 0,5 0 0 15,-1-4-2-15,-1 0 3 0,0-3 7 0,-1-2-8 0,1 1 3 0,-2-1-3 16,-1-5 0-16,3 3 0 0,-4-6 0 0,-1 0 7 15,-3 4-7-15,2-5 5 0,-2 1-1 0,-1 0-6 0,-1 1 4 0,1-2 0 16,-3 1-4-16,2 0 5 0,-2 2-3 0,-6 0 2 0,4-1-2 0,-3 1-2 16,0 3 11-16,-5-2-11 0,6 4 8 0,-4 1-5 0,-2-1-6 0,0 3 8 15,0 0-1-15,0 1-6 0,-2 1 8 0,2 1-8 0,-2 0 0 0,4 1 0 16,-2 4-5-16,0-2 7 0,2 3-2 0,-2 2 2 0,0 2 0 0,0-1 0 16,0 7-2-16,0-2-2 0,1 3 4 0,4 4-4 0,-4-5 2 15,1 6-1-15,3 1 1 0,-4-2 2 0,2 4 0 0,2 0-2 0,-3 1 0 16,3 0 0-16,-4 1 2 0,2 2-4 0,-3-1 6 0,2 2-6 0,1-3-9 0,0 1 4 0,2-1-8 0,-4 0 19 15,3-1 4-15,0 1-1 16,1-2 3-16,-2 1-12 0,0-3 2 0,1-1 0 0,0-1 0 0,-1-4 0 0,1 1-1 0,-3-6 1 0,1-1 0 16,-1 0 0-16,-1-4 4 0,0-1-2 0,2-1 0 0,-2-4 4 15,0 1-2-15,0-1-2 16,-2-2 1-16,2-1-1 0,0 1-1 0,-1-3-1 0,-1 0-11 0,-3-3-15 16,4 0-15-16,-2-3-21 0,-2 1-22 0,3-2-22 0,1-4-17 0,-4 0-14 15,3-3-11-15,-1-1-3 0,-1-1 2 0,2-2 7 0,-4 0 0 0,4-2-3 16,-4-1-12-16,3-2-14 0,-4-1-7 0,4-2 17 0,-3 1 46 0,3 1 41 15,-2 1 30-15,-3 0-618 0</inkml:trace>
  <inkml:trace contextRef="#ctx0" brushRef="#br0" timeOffset="5134.78">10529 5672 1364 0,'-3'-18'111'0,"-4"0"16"0,6-6 5 0,-2 5-1 0,3 2 0 0,1-4-12 0,1 7-13 0,1-3-12 0,5 2-14 0,-2 3-6 0,2-2-7 0,2 1 1 0,-1 2-13 0,2-2-2 0,2 4-12 0,-1-1-1 0,2 1 1 0,-1 3-6 0,3 3 2 0,0-4-10 0,-1 6 2 0,3 1-9 0,1 3 4 0,-2 3-3 15,0-1-4-15,1 4 7 0,-4 2-5 0,0-1 2 0,0 2 2 0,0 1 0 16,-6-2-4-16,5 2 4 0,-8-1 2 0,-5 4 0 0,1-5 1 0,-2 5 1 15,-1 1-3-15,-4-3-3 0,-4 2-1 0,-1-2-7 0,-3 4 0 16,-3-4-2-16,3 2-4 0,-4 1 2 0,2-1-9 16,-1 0-4-16,0-4-1 0,-1 1-4 0,3-4 2 0,-3-1-10 0,7-3-10 0,0 0-11 0,0-2-37 0,6-2-48 0,1-1-73 15,1-3-103 1,3 2-90-16,0-6-27 0,3-1-677 0</inkml:trace>
  <inkml:trace contextRef="#ctx0" brushRef="#br0" timeOffset="5793.8">11027 5629 908 0,'3'0'671'0,"-1"0"-614"0,1 3 10 0,-1 1 31 16,2-4 30-16,0 0 10 0,-4 0-11 15,4 0-12-15,-1 0-17 0,2-4-10 0,0 3-9 0,3-2-9 0,1 0-7 0,-1-4-5 0,2 3-7 16,2-3-6-16,-1 1-7 0,0-2-2 0,3-5-7 0,-1 2-4 0,0 0 1 15,-2 2-7-15,0-5 0 0,-3 1-4 0,1 2-1 16,-1-2-7-16,-2 2-2 0,-3 0 2 0,4 0-3 0,-6 0 6 0,-1 2-3 0,5-5-3 0,-8 3 1 16,1 1-3-16,2 1 1 0,-4 2 4 0,0 1-3 0,0 1-2 15,-1 2 1-15,0 2-3 0,-3 1 2 16,2 0-2-16,0 0-5 0,-2 4-1 0,2-2 5 0,-6 4-5 0,3 4 5 16,0 4-1-16,-1 0-5 0,1 2 5 0,-1 3-1 0,1-2-1 15,1 2 4-15,-2 3-2 0,3-1-5 0,0 2 4 0,2-1 3 0,1 2-2 16,4 0 4-16,0-6-6 0,0 5-4 0,1-3-3 0,4 1 6 0,1-1-4 15,-1 1 4-15,5-4 7 0,-1-3-9 0,4 0 5 0,-1-1-5 16,6-2 2-16,-1-2 0 0,0-5 7 0,1 0-1 0,1-4-6 0,3 0 4 16,-2-3-8-16,2 0 9 0,-1-3-3 0,-2-2 1 0,1-2 2 0,1-1-10 15,-2 0 8-15,-1-3-2 0,-2-2-1 0,-2 2 4 0,-1-2-1 0,0 2-3 16,-4-3-4-16,1 1-8 0,-3-1-8 0,1 2-4 0,-1-2 5 16,1 3 4-16,-4 1 10 0,1 1 8 0,-2 1-1 0,0 1 3 0,-1 1 3 15,-1 2-1-15,4 1 8 0,-5 1 0 0,2 4-5 0,-2-4 4 0,0 5-3 0,0 2-2 16,0 1-1-16,0-3-8 0,0 3 0 0,0 3 3 0,0-1 2 0,-3 3 5 0,-1 0 0 15,3 0 0-15,-1 1 2 0,1-1-3 16,-1 2 4-16,2-1-1 0,-3 4 1 0,3-4 4 0,0 0 0 16,0-1 7-16,-2-3 7 0,1 0 8 0,-1 0 9 0,-1-2 8 0,2-3 3 0,1 0 1 0,0 0-3 0,0-5-10 15,0 2-8-15,0-2-12 16,0 0-6-16,0-3-3 0,1-1-2 0,4 0-2 0,-2-2-1 0,3 0-5 16,1-1-1-16,0 0 4 0,0-1-6 0,1 2 0 0,-4-5 0 0,4 7-4 15,-3-4 2-15,3 2 8 0,1 2-6 0,-1-1 1 0,2 3 3 0,-4-1-8 16,2 0 3-16,-2 3-3 0,-1 0-3 0,3 2 7 0,-2 3-10 0,-1-3 10 15,3 3-5-15,-2 3-1 0,0-3 3 0,-1 5-1 0,0 0-1 0,0 2-1 16,1 1 2-16,-3 2 1 0,5 1 1 0,-2 0 2 0,1 2-5 16,-3 1-1-16,4 1 1 0,-2 1-1 0,-2 0 4 0,2-2 2 15,0 4-3-15,-1-4 3 0,3 1-4 0,-3-2-3 0,-1 1 5 0,-2 2-3 16,4-3-6-16,-4 1-6 0,2-5-15 0,0 2-29 0,-3-1-52 0,5-2-63 16,1-2-50-16,2-1-35 0,1-2 11 0,1-3 28 0,5 0 20 15,-5-5 19-15,4 0 15 0,1-1 44 0,0-2 39 0,-4-1-622 0</inkml:trace>
  <inkml:trace contextRef="#ctx0" brushRef="#br0" timeOffset="6678.75">12036 5607 1280 0,'3'-11'85'0,"4"0"31"0,-1-3 24 0,-1 1 10 16,-5 1-4-16,3 1-4 0,-1 3-15 0,-2-2-19 0,-2 4-15 0,2 0-13 0,-3-1-8 0,1 3 0 0,1-1-5 0,-4 0-7 0,3 2 1 0,-2 1-9 0,0 2-2 0,0 0-6 0,-3 0-10 0,1 0-7 0,-2 4-4 0,5 0-8 16,-3 1-3-16,-2 0-3 0,3 3-2 0,-1-2-2 0,-2 5-1 0,0-1 2 15,2-1-4-15,-1 4 0 0,1-1 0 0,3 1-2 0,-2 1 0 0,2-3 0 16,-3 3 0-16,4-4 0 0,1 2 0 0,-1 1 0 0,-1-4-2 0,6 2 0 15,-1 0 4-15,1-1 0 0,3-2 1 0,2 0 1 0,0-2-3 0,1-1 8 16,4-2 2-16,-5-2 3 0,3-1 5 0,2 0 5 0,-2-1 5 0,0-5 8 16,3-2-3-16,-3-2-4 0,3-1-4 0,-1-1-3 15,1-3-5-15,-2 0-3 0,4-1-1 0,-6-1-3 0,4-1 2 0,-3-2-4 0,-2-2 4 16,1 0-9-16,1 1 1 0,-6-1 1 0,1 0-4 0,-3-3 7 0,0 1-4 16,0-3 1-16,-1 2-1 0,-2-2-3 0,0 2 4 15,-3-2-4-15,-2 2 1 0,0 0 1 0,1 1 2 0,0 4-1 0,-2 1-1 0,0 3-2 16,3 2 1-16,-4 3-1 0,3 3-2 0,-3 0 6 0,1 5-8 0,-2 1 2 15,5 2 0-15,-3 2-4 0,1 2-3 0,-1 4-1 0,-1 2 3 0,-1 2-4 16,4 4 3-16,-3 0 2 0,4 1 1 0,-1 4 6 0,2-2-3 0,0 1-3 16,2 2 3-16,0 4-11 0,4-3 3 0,-1 6 5 0,1-3-5 15,3 3 8-15,1-2-2 0,-1 1-3 16,3-3 5-16,-1-1-6 0,2-1 3 0,4-2 1 0,-3-1 0 0,2 1 0 16,2-4-3-16,-2-3 5 0,4 1-2 0,1-3-2 0,1-2 8 0,-3-2-4 15,-2-2 0-15,0 0 4 0,3-3-4 0,-4-1 5 0,0-2 2 16,2-2-3-16,1-1 3 0,1-5 3 0,-3 2 1 0,0-2 0 0,-1-3-9 15,2 0-1-15,-2 2 7 0,-2-7-3 0,4 2 5 0,-5 1-5 0,3-4-1 16,-1-1 0-16,-7 1-1 0,1-2 8 0,-3-1-3 0,-1 1 1 16,-1-2-3-16,-2 1-2 0,-2-1 1 0,2 2-5 0,-3 3 6 0,3 1-8 15,-3 2 6-15,-2 4 1 0,2-1-5 0,0 2 2 0,-3 4-2 0,0-1-2 16,2 2 4-16,0 1-4 0,-1 2-1 0,-3 2-5 0,0 2-3 16,2 1 2-16,-2 3-1 0,5 1 6 0,-4 3-3 0,3 0 3 0,-1 2-3 0,2 4 1 0,-2-1 1 15,5 4 1-15,-1-1-1 0,-1 0 1 0,2-1 2 0,2-1-2 0,-1 1 6 16,-1-2-7-16,5 2 1 0,0-2 0 0,2-1 2 0,3 0 1 0,3 0-3 15,-1-7 0-15,2 2-1 0,2-1 3 16,-2-3 0-16,2 1 2 0,0 0-4 0,-4-6 4 0,3-1 2 0,-4 1-2 0,4-5 4 0,0 1 5 0,-1-3-7 16,2 1 5-16,-1-4-1 0,-2 2-6 0,4-2 2 0,-4-2-2 15,0 1 3-15,-4-1-1 0,5-1 2 0,-3 0-4 0,2 0-2 0,-2 2 2 16,-3-2-2-16,1-2 8 16,-4 0-1-16,1 2 3 0,-4-1-5 0,3 1-3 0,-4 1 4 0,1 1 0 15,-2-1-1-15,1 2 1 0,-1 4-6 0,0-1 0 0,0 2 1 0,0 3 1 16,0-2-2-16,-1 2-2 0,1 2-2 0,0 1 3 0,-2 0-3 0,1 3 3 0,-1 2-1 0,-1 2-4 0,3-2 8 15,-2 1-3-15,1 1 3 0,-1-1-2 16,-1 4-2-16,1-1 6 0,2-2-4 0,0 2 6 0,0 1-4 0,0-5 0 16,0 1-2-16,2-1 2 0,1-3 6 0,-1 0-8 0,-1-1 4 0,-1 0-1 15,0-3-1-15,2 1 2 0,-2-1 4 0,0-1-1 0,0-1 6 16,0 1 4-16,0-3 6 0,3 3-3 0,-1-7-3 0,-1 3-1 0,1-3-5 16,-1 1-2-16,4-4-1 0,-2 1 2 0,0 0-7 15,1-2 3-15,-3-1-6 0,5 3 0 0,-2-2 1 0,2 2 1 0,0-1 5 0,2 2-5 16,-3-1 2-16,3-2-8 0,0 4-1 0,-2-1 11 0,2-1-14 0,-4 3 12 15,6 4-6-15,-4-4-1 0,1 4 5 0,-3 2-8 16,3 0 3-16,-4 2-3 0,3 1 3 0,-3 2-5 0,2 1 3 16,-2 0-1-16,2 1 3 0,-2 2-1 0,3 1 2 0,-3 2 1 0,4-1 3 0,-6 3-2 0,4-3 2 0,-2 5 2 0,2-2-14 15,-2 1 11-15,0-3-3 16,2 2-4-16,-2 1 12 0,5-4-4 0,-3 1-11 0,-1 1 2 16,4-4-15-16,-1 1-9 0,-3-2-20 0,4 0-50 0,0-5-53 0,2 1-57 15,-2-4-48-15,4 0-33 0,-1 0-33 0,0-4-22 0,5 1-662 0</inkml:trace>
  <inkml:trace contextRef="#ctx0" brushRef="#br0" timeOffset="7051.07">13427 5380 1570 0,'-2'-3'164'0,"1"1"-78"0,-5 1-2 0,6 1 17 0,-4-3 9 0,0 1-3 15,1 2-5-15,-4 2-8 0,4-2-6 0,-2 3-7 0,1 0-11 0,-3 3-11 0,1-3-7 0,3 5-9 0,-3 0-3 0,2 2 0 0,0-1-5 0,-1 1-1 0,0-1-3 0,2 4 0 0,-2-4-4 0,1 1-4 0,-1 1-6 0,2-2-5 0,1 1-1 0,-3 2-2 0,5-2-4 16,2 1-3-16,3 0 6 0,-2-2-6 0,3 2 2 0,1-1-1 16,-1-2-1-16,5 1 3 0,0-4 0 0,2 1 1 0,2 0-5 0,1 2 5 0,1-3 2 15,1 0-1-15,-1-4 9 0,4 1-1 0,-4-2 2 0,5-3 6 16,-2 0-1-16,-1-1 5 0,3-2-9 16,-3 1-4-16,0-3-1 0,-1 2-4 0,1-2 0 0,-2-1 2 0,0-1-6 15,1 1 4-15,-3-1 4 0,0 1 0 0,-4 0 0 0,-2-4-2 0,-1 3 3 16,0 1 1-16,-5 0 4 0,3-1-1 0,-4 1-3 0,-2-1-4 15,0 2 6-15,-2 0-2 0,1 4 3 0,-4-1 3 0,3 3-4 0,-1-2-2 16,-1 2-7-16,-1 2-7 0,0 0 5 0,-1 3-10 0,3 0 6 16,-5 4-2-16,0 1-4 0,-3 1 6 0,1 2 0 0,1 2-6 0,3 1 3 0,-2-2-3 15,0 3 0-15,6 0 4 0,-4-2-2 0,4 1-2 0,2-3-1 0,-1 0 1 16,2 2 0-16,-1-4 0 0,8-1 4 0,-1 2-5 0,2-2 5 16,4-2 4-16,2-1-3 0,0 1-1 0,4-3-3 0,1 0 3 0,2 0 0 15,5-6-4-15,-5 2 4 0,3-3-8 0,-3 0-12 0,-1-1-27 0,-4-3-96 16,0 0-192-16,1-1-239 0,-2-1-901 0</inkml:trace>
  <inkml:trace contextRef="#ctx0" brushRef="#br0" timeOffset="-208801.66">14692 14075 745 0,'1'-3'44'0,"-1"1"11"0,5 1 8 0,-3-1-3 0,-1 0-3 0,-1-1 2 0,2 2-1 0,1-2 5 0,-2 3-5 0,1-5-2 0,-2 3-1 0,0 1-1 0,0-1-1 0,0 2 4 0,2-3 0 0,-2 0-7 0,0 1 11 0,0-1-7 0,3 0 0 0,-3 1 1 0,0 1-6 0,0-2 0 0,0-1-7 16,0 3 6-16,-3 1-8 0,3-3 3 0,0 1-1 0,0 1-4 0,0 1 4 15,0 0-3-15,0-2-6 0,0 2-3 0,0-2-4 0,0 2-2 16,0 0-1-16,0 0-1 0,-2 0 0 0,2 0-7 0,-2 0 1 0,2 2-2 15,-1-2-3-15,2 0-9 0,1 0-2 0,-4 0-7 0,4 2 7 0,-4-2 2 16,2 0 0-16,0 0 2 0,2 0-10 0,0 0 6 0,-2 0 3 16,4 1-3-16,-1-1 0 0,-1 0 5 0,3 5-4 0,-2-5 9 0,5 1 1 0,0 3-5 0,1-4 7 0,1 3-8 15,5-2 4-15,0 1 3 0,-1-1-1 0,3 1 3 0,0 1-11 0,1-3 1 16,5 2 4-16,1-2-4 16,3 1 13-16,1-1-9 0,1 0-8 0,5 2 4 0,3-4-5 0,2 2 12 0,4-1-3 0,1-1 7 0,2 2-7 15,-1-5-5-15,6 4 4 0,-6-2-6 0,6 0 6 0,-1-1-2 0,-2 3 0 16,2-4 1-16,-4 0 1 15,1 2 5-15,0-2-4 0,4 2 7 0,-5-1 0 0,4 2-2 16,-4-3 5-16,-2 2 0 0,3 3 4 0,-1-5 2 0,0 5 1 0,-2-1-5 16,0 1 1-16,0 0-6 0,-1 0-1 0,-2 0 1 0,-3 0 1 0,-2 0-4 15,3 0-2-15,-2 0-1 0,-1 1-2 0,-1 1 0 0,-1-2-2 16,-4 3 4-16,2-3-6 0,-2 0 4 0,1 2-2 0,-1-2-3 0,2 1 5 0,-1-1-2 16,-2 2 1-16,2-2 1 0,-4 0-4 0,1 0 4 0,-1 0 0 0,0 0-3 15,0 0 3-15,0 0-4 0,1 0 6 0,-4-2-4 0,6 2 2 16,-4-1 2-16,-4 1-4 0,4-2 2 0,-4 2 1 0,-2 0 0 0,-2-5 1 15,4 5 4-15,-8-1-4 0,3-1 3 0,-3 2-1 0,-4 0-8 16,-2-1 10-16,-2 1-4 0,-3 0-4 0,-1 0 6 0,-2 0-2 0,1 0 6 16,-2 0 8-16,1 0-1 0,-2 1-2 0,1-1-7 0,-1 0-2 0,-1 0-4 15,0 0-3-15,-4 2-4 0,4-2 2 0,-1 1-10 0,-1-1 6 0,-1 2 1 16,2-2-3-16,0 3 4 0,-3-3-6 0,4 0 5 0,-3 0 1 16,4 0-8-16,1 2 8 0,1-4-7 0,-2 2-6 15,4 0 0-15,-2 0-14 0,0 0-9 0,1 0-11 0,1-3-20 0,1 1-51 0,0 2-76 0,0 0-120 0,4 2-127 0,-3-4-72 16,1 2 82-1,1-1-412-15</inkml:trace>
  <inkml:trace contextRef="#ctx0" brushRef="#br0" timeOffset="-207817.4">20452 13920 1124 0,'-7'-3'81'0,"6"0"-5"0,-2-2-13 0,-2 5-7 0,3-4-5 0,-1 0 1 0,0 4-2 0,0-1 1 0,-3 1 2 0,4-3-3 0,-1 1-2 0,-2-1-2 0,2 3-2 0,-2-3 5 0,2 3 4 0,-2-2 3 0,1 2 6 16,-1 0-1-16,3-1 7 0,-1 1 0 0,-1 0-3 0,2-2 0 0,-1 4-13 0,0-4-2 0,1 4-13 0,0-2-7 0,-2 0-7 0,2 1-19 0,-1-1 8 0,-2 0-12 0,4 0 1 0,-1 0-1 0,-3 5 0 0,4-5 0 15,-2 0 5 1,1 2 3-16,-1-2-3 0,3 1 3 0,-2-1-5 0,2 2 3 0,0-2 4 0,2 0 1 0,-2 0 4 0,0 0-6 0,3 0 3 15,0 3 2 1,-1-3 1-16,6 0 1 0,-4 0 1 0,6 3-9 0,1-3 5 0,0 2 5 16,6-1 2-16,1-2 2 0,5 1-7 0,4 0-4 0,2-2 3 15,5 0-4-15,2 2 2 0,7-1-4 0,4 1-5 0,2-3-1 0,5 1 2 16,6 1-1-16,1-1 5 0,5-1-4 0,-1 0 1 0,1 1-2 0,2 1 1 0,-2 1 4 16,5-5-5-16,3 2 4 0,-1 3-3 0,-2-5 1 0,-2 3-2 0,1 1 4 15,-1-1 2-15,2 4-3 0,-2-1 5 0,6 1 1 0,-6-1 1 16,-3 3 15-16,2-3 1 0,-5 6 10 0,-1-6 1 0,-1 4 2 0,-1 1 8 15,-3 0-3-15,-8-1-6 0,-2 1-5 0,-8 1-12 0,-6-2-9 0,-4 1-8 16,-6-1-1-16,-4 1 1 0,-1-1 4 0,-4 1 0 0,-5-1 2 0,-4-1-9 16,0 0-3-16,-4 0 5 0,-2-2-2 0,-1 1 5 0,-2 2 2 15,-1-4 4-15,-2 2-6 0,0 2-3 0,-1-3 1 0,-2-1-16 0,-1 4 1 16,-1-5-1-16,2 3-4 0,-1-1 8 0,3-2-8 0,0 0-11 0,4 0-8 16,-1-2-13-16,3 1-37 0,1-1-35 0,1-1-64 15,1 0-97-15,1 1-88 0,-1-3-78 0,4 1 53 0,-2-4-580 0</inkml:trace>
  <inkml:trace contextRef="#ctx0" brushRef="#br0" timeOffset="-198573.73">25058 14198 1403 0,'-3'-2'104'0,"3"-1"-16"0,3 0-14 0,-2 1-13 0,1 2-6 0,-1-3-3 0,-1 2 6 0,0-1 1 0,0 0 2 0,2 1-6 0,-2 1-8 0,0-3-6 0,0 1-5 0,0 1 0 0,0-1-5 0,0-1 8 0,3 0 0 16,-3 1-3-16,0 1 5 0,2-3-2 0,-2 1 1 0,0 2 7 0,-2-4 1 0,2 3 6 0,-3-1-2 0,1-3-1 0,2 4-9 16,0-4 0-16,-1 4-6 0,1-2 5 0,-2-1-2 0,2-1-5 0,-1 3-5 15,-2-4-3-15,3 6-6 0,-2-4-6 0,2 0-2 0,0 0-3 16,0 1-6-16,0 4 6 0,0-5-5 15,-2 3-1-15,4 2 4 0,-2-1 2 0,0 1-4 0,2-3-1 0,-4 3-3 16,2 3-1-16,0-3-1 0,0 0 2 0,0 1 1 0,0 1-5 16,2 3 6-16,-2-1-5 0,3 4 1 0,-3 0 2 0,3 3-2 0,-2 2 2 15,-1 0 1-15,0 1 7 0,2 0 1 0,1 2-3 0,0-1 4 0,-1 3-11 16,3 1-2-16,-2 0 2 0,1 1 0 0,1 1-2 0,0-2 1 0,0-2-1 16,1 0-2-16,2-3 4 0,-2-1 2 0,-1 0 0 0,1-4 0 15,1-4-4-15,-3 1 5 0,3 0 3 0,0-6 6 0,1 2 6 0,0-4 1 16,3-1 8-16,0-1-4 0,7-3-1 0,-3-2-8 0,4-2-3 0,0 1-2 15,2-4-6-15,-1 1 3 0,1-2-3 0,4 2 1 0,-1-1-2 16,-1 0-4-16,-1 1 0 0,2 0 0 0,-5 1 2 0,0-1 0 0,3 1 2 16,-2 2 2-16,2 1-4 0,1 1-4 0,-5-2 2 0,5 4-1 0,-6 3 6 15,0-3-1-15,1 4-2 0,-3 2 0 0,0 2 0 0,0 1-2 0,-5 1 6 16,2 1-4-16,-1 3 0 0,-1 2-4 0,1 2 1 0,-2-1 5 0,-1 3-4 16,2 1 2-16,-2 2 0 0,1 0-4 0,1 1 2 0,1 2 2 0,0-1-1 0,-2-2 1 0,-1 2 0 15,0-1-4-15,0 1 6 0,-4-2-2 0,4-3 0 0,-1 0 2 16,-3-1-2-16,3-5 0 15,-3 1 3-15,1-6 1 0,1 2-1 0,1-5 1 0,-3 0 5 0,6 0 2 16,3 0 0-16,-2-6 0 0,3 1 0 0,0-1-9 0,0-4 1 16,4 2-1-16,0-4-2 0,1 1 7 0,3 1-5 0,-1-1-2 0,-2 3 4 15,5-4-4-15,-1 2 0 0,-1 1 0 0,5-1 0 0,0 3 0 0,-2-1 3 16,2 3-4-16,-2-3-1 0,2 3 2 0,3 2-2 0,-2 2 2 0,1-3 0 16,-4 3 0-16,2 2-2 0,-2 3 4 0,-1-3 0 0,-2 5-4 15,0-2 4-15,-3 2-4 0,-2 3-2 0,0-1 6 0,-1 3-6 0,-2-1 3 16,4 4-3-16,-3-5 0 0,1 6 8 0,0-3-6 0,-3 1 4 15,1-1-4-15,-2 1-7 0,3 1 11 0,-4-4-2 0,4-1-2 0,-4-1 4 16,4 0 2-16,-3-3-8 0,1-1 4 0,-1 0 2 0,1-4-4 0,0 0 6 16,1 0-6-16,3-2 2 0,1 0 0 0,0-2 3 0,1-1-4 0,0-3 1 15,-1 2 0-15,-1 3 0 0,2-5 3 0,-2 1-3 0,4 4 0 0,-2-5 0 0,-2 4 2 0,2-1 0 16,-2 0-4-16,1 0 2 0,1 2 0 0,-1 0-4 0,5 2 6 16,-5-1-4-16,1 2 1 0,3 0 1 0,-3 0 0 0,2 0 0 0,-2 0 0 15,4 2-2-15,0-1-2 0,-3 2 2 16,-1 0 4-16,0 1 0 0,3 0 0 0,-3-2-2 0,0 3 0 0,3-2-2 0,-5 0 2 0,1 0 2 15,-1 0 1-15,0 0-4 16,-3 2 2-16,2-3 1 0,-2 1-4 0,-1 2 4 0,3-4-4 0,-4 2-1 16,3 0 6-16,-1-1-3 0,-2 0 0 0,-2-2 2 0,4 1-5 0,-4 1 3 0,1-2 0 15,-2 0 0-15,4 0 1 0,-2-2 1 0,0 1-4 0,1-3 4 16,1 4 0-16,-2-4 0 0,5 1 1 0,0-4-4 0,1 4 2 0,0-5-1 16,4 2 0-16,1-2 2 0,0 0-4 0,1-1 2 0,0-1 2 0,0 1 0 15,1-2-2-15,1 1 2 0,0-2-4 0,1 1 2 0,-3 0 0 0,6 0-2 16,-3-2 4-16,1 2 0 0,0-3 0 0,0 3 0 0,0-2-2 0,-2 0 0 15,2 4 1-15,-1 0-1 0,-2-1 4 0,-2 2-4 0,2 0 0 16,-4 2 0-16,2 3-2 0,-4-3 4 0,1 2-2 0,-2 4 2 0,-1-3-2 16,0 3 2-16,-2 0-6 0,-2 0 2 0,1 3 2 0,-2-3 0 0,2 4 0 15,-1-1-2-15,-2 1 4 0,1 3-4 0,-2-3-1 0,-1 4 1 16,-3 0-4-16,4 3 5 0,-1-3 2 0,0 5-1 0,0-4 0 0,-2-1 0 16,1 3-3-16,0 0 3 0,1 0 0 0,2 2 0 0,-1-4-2 0,2 2 0 15,-1-3-1-15,1 0 4 0,0-2 1 0,-2 2 0 16,4-6 3-16,-2-1-3 0,3 1 2 0,0-2-2 0,2 0 1 0,3-2-1 0,-2-1-2 0,4 0 2 0,-1-2-2 0,-1 1 0 15,3-4 2 1,0 3-2-16,4-4 0 0,-1 1 0 0,0 0 0 0,0 0 2 0,2 2-4 16,0-2 4-16,1 1 0 0,-1 0-1 0,0-3 3 0,-2 2-4 0,2 0-2 15,0 0 4-15,0 2-4 0,1 1-5 0,-1-2 1 16,-2 2-3-16,2 0 4 0,0 0 7 0,1 2 1 0,0 0-5 0,-2 0 2 0,-1 3-1 16,0 0 1-16,-4 1 7 0,-1 1-7 0,-1 1-2 0,-2 0 0 0,-2 2 2 15,0-2 0-15,1 0 4 0,-2 2-6 0,0 1-2 0,2-4 3 0,-2 3 1 16,1-2 3-16,0 2-1 0,4-2 2 0,-1-2-6 0,5 3 4 0,1-3 3 0,-2-1-1 15,2 3 3-15,-4-3-1 0,4 0 3 0,-4 0-4 0,4-3 3 16,0 3-3-16,-2 0-3 0,0-1 0 0,-2-1 4 16,6 2-3-16,-8-2 1 0,4 2 3 0,-1-1-1 0,-2 1-2 0,-2-3 1 0,1 3-7 15,1-2 2-15,-2 2 4 0,3-2-2 0,-2 1 0 0,-1 1-2 0,2 0-4 16,-3 0 2-16,-2-3 2 0,3 1-4 0,-1 2 6 0,0 0-5 0,0 0 1 16,-2-1 2-16,0-1-4 0,0 0-2 0,0-4-16 0,2 1-64 0,0-1-98 15,0 0-207-15,-2-4-165 0,6-4-794 0</inkml:trace>
  <inkml:trace contextRef="#ctx0" brushRef="#br0" timeOffset="-136502.67">2478 14310 1512 0,'-2'-8'164'0,"-3"2"-84"0,5-1-32 0,0-1 0 0,2 2 4 0,1 1 5 15,-1 2 1-15,-1-3-1 0,1 3 0 0,-2-2 7 0,0 2-2 0,3-2 4 0,-1 4-4 0,1-1-6 0,-5 0-7 0,1 2-5 0,2 0-9 0,-2 0-11 0,2 0-5 16,1 0-5-16,-2 2-2 0,0 0-1 0,0 1 3 0,0 1 1 0,1 0 3 0,2 0-4 0,-3-1 7 15,0 2-1-15,2-2 2 0,-2 2 6 0,0 1-10 0,2 1 2 16,-2 1 1-16,0-1-4 0,1 1-5 0,-1 2 3 0,0 1-6 0,2 3 2 16,1 0 6-16,0 4-5 0,-1 4 3 0,1 1-6 0,-2 4-7 0,-2 5 5 15,4 5-4-15,-3 0-1 0,2 5 1 16,-2 2-5-16,1 1 1 0,2 3 1 0,0 1-2 0,-1 5-1 0,1 3 3 16,2-4-12-16,-4 7 3 0,7-5 11 0,-5 1 3 0,1 0 9 15,-1-2-6-15,-3-2-4 0,5 0-6 0,-4-2 2 0,-1-2 3 0,0 1-3 16,-1-5 2-16,1-2-4 0,-2-2 2 0,-1-6 9 0,1-2-4 15,2-4 2-15,-1-4-4 0,-1-2 1 0,2-3 3 0,0-2-2 0,2-3 3 0,-2 1-6 16,1-6 0-16,-1-4 1 0,0 0-3 0,2-2 0 0,1-3-3 0,0 0-13 16,-3-3-8-16,2-2-36 0,2 0-76 0,-2-4-86 0,1-7-97 0,2-1-73 15,-2-2 40-15,2-7-599 0</inkml:trace>
  <inkml:trace contextRef="#ctx0" brushRef="#br0" timeOffset="-135094.08">2262 14223 1547 0,'-8'-6'161'0,"0"4"-55"0,2-3-18 16,-1 4-3-16,3-1 0 0,2 2-8 0,0-1-10 0,1 1-7 0,-1 0-11 15,2 0-8-15,0 0 0 0,0 0 1 0,0 0-6 0,0 0-4 16,0 0-2-16,2 0 2 0,-2 0-2 0,3 0 1 0,-3 0-6 0,2 0-5 16,4 0 1-16,-1 0-8 0,-1 0 6 0,4 0-9 0,0 0 0 0,2-3 5 15,-1 6-9-15,-1-3 4 0,1 0 4 0,1 0-1 0,-1-3 2 0,4 3-2 16,-2 3-8-16,0-3 3 0,5 0-1 0,-5 0-2 0,9 0 4 16,-2 0-4-16,2 0 1 0,-1 0-1 0,3 0-3 0,-1 0 0 0,-1 0-2 15,5 0 0-15,2 0 5 0,2 0-4 0,2 0 1 0,1 0 3 0,4 1-5 16,-1 1 2-16,-1-1 3 0,1 3-5 0,1-4 2 0,0 1-1 0,1 2 1 15,4 2 0-15,-3-3-1 0,4 1-2 0,1-2-3 0,1 3 3 0,3-3 4 0,0 1 4 0,-1 2 1 16,3-4-4-16,2 2-3 0,-3 0 3 0,3-1 1 0,1-2 2 0,-2 1-2 16,7 0-4-16,0-2-1 0,0 2 2 0,3-2 5 0,-4 2-2 0,1-3-2 15,3 2 6-15,-2-1-4 0,1 1 0 0,1 1 11 0,0 0-8 0,-1-4 4 16,0 4-5 0,-2-3-3-16,2 2-1 0,0-1 1 0,-2-1 6 0,3 0-3 15,1 1-4-15,1-4 4 0,2 4-3 0,-2 1 1 0,-4-4-3 0,3 2 1 16,3-2-1-16,0 0 0 0,-2 2 6 0,-1-2 6 0,-1 4-8 0,0 1 1 15,0 0-7-15,-5 0-6 0,-1-3 13 0,3 3-5 0,-4 3 3 0,4-3 1 16,1 1-6-16,1 1 1 0,-6-2-1 0,-4 3 6 0,3 0 1 0,0-1 1 16,3 1-2-16,-3 0-3 0,2-3 2 0,-2 2-3 0,0-1 5 0,-3 1-3 15,1-2-4-15,-4 2 3 0,3 1-4 0,-3-3 4 0,-1 0 1 0,-2 0-4 16,1 1 7-16,-1 1-4 0,1 3 1 0,-2-4 5 0,-1 1-7 16,-3-2 1-16,-1 1-1 0,-3 1-4 0,6 1 6 0,-4-3-4 0,0 0 3 15,1 2 3-15,-3-1-3 0,1-1 1 0,1 2 3 0,2-2-4 0,-3 0 1 16,-1-2-4-16,-2 2 0 0,1 0 0 0,-1-1 0 0,-1-1-2 15,4 2 6-15,-4 0-4 0,-1-3 5 0,2 1-3 0,-4 1-2 0,5-1 5 16,-4 1-3-16,5-3-2 0,0 3 4 0,0-1-6 0,-1 1 4 0,-1 1-4 16,1-3 2-16,0 3 2 0,-5-2-6 0,6 0 6 0,-3 1-4 0,-1-1 2 0,3 2 4 0,-3-3-3 15,0 2-1 1,2-3 0-16,1 4 0 0,0-3 2 0,-5 2 11 0,4-1-6 0,-4 0 2 0,1 1-2 16,-4 1-5-16,2 0 5 0,-1-3-3 0,-2 1-1 15,-3 2-1-15,7-1-4 0,-4 1 10 0,-2 0-3 0,-2 0-1 0,-1 1 1 16,2-1-3-16,-3 2 2 0,1 1 5 0,0-3-6 0,-1 0 3 15,1 1-3-15,3 3-3 0,-3-3 6 0,0-1-6 0,4 3 5 0,-2-3-1 0,4 0-8 16,-1 2 6-16,-1 0 0 0,-1-2-2 0,2 1 5 0,-4-1-3 0,6 0 2 16,-7 3-2-16,-1-3 1 0,5 0 7 0,-6 0-7 0,2 2 5 0,0-2 1 0,-2 1-4 15,-1-1 3-15,-2 2 5 0,-1-2-1 16,-4 2 1-16,1-2 0 0,-3 3-3 0,3-3-5 0,-4 0 3 0,2 0 1 0,-2 1 0 0,-1 1-1 16,0-1-5-16,0 3-1 0,-1-4 4 0,0 1 1 0,0-1 1 0,-1 2-1 15,2 1-5-15,-2 0 0 0,0-3-2 0,2 2 2 0,-3-2 6 0,-1 1-5 16,-1 1 1-16,2-1-2 0,1 3-2 0,-3-4 7 0,2 1-7 15,-1 1 2-15,-1-1-2 0,2 2-2 0,3-1 4 0,-4 0-2 0,1-1-2 16,-2 4 1-16,1-5 1 0,2 3 1 0,-3 2-1 0,4-5 0 0,-3 4-1 16,2 1-1-16,2-2 4 0,-5 4-2 0,5-4 3 0,-4 2-1 15,2-1-4-15,-3 1 0 0,4 0 2 0,-1-2-1 0,-2 2 2 0,4 1 1 16,-3 0 0-16,1-1 2 0,-3 1-2 0,3 1-2 0,-1-3 0 0,1 3 0 16,-3-1 0-16,1-1 0 0,4 1 4 15,-5 0-6-15,2 1 4 0,-2-1-2 0,1 2 0 0,-1-2 3 16,0 2-1-16,5 1-2 0,-4-1 2 0,1 2-4 0,-2-2 6 0,2 1-4 15,-2-1-2-15,3 3 4 0,-2 2 0 0,-1 1 0 0,2 2 0 0,-4-2-4 16,1 3 2-16,2-1 0 0,-2 3 2 0,1-2 2 0,0 4-6 16,-3-2 2-16,6-1 0 0,-3 6-2 0,-3-2 4 0,7 0-4 0,-4 3 2 15,2-2-4-15,0 2 6 0,-2 0-4 0,3 0-2 0,-2 0 0 0,1 1 3 16,-1 0 1-16,1 0 0 0,3 2-2 0,-2-1 4 0,2-2-12 16,-4 0-3-16,-1 1 11 0,2-4-7 0,-2 0 24 0,0 1 0 0,0-2-2 15,1-2 2-15,-1 1-13 0,3-2 2 0,-6-1-6 0,2 0-2 0,1-1 8 16,0 0 0-16,-2 0-2 0,1-5-2 0,1 4 3 0,-2-5-3 0,-1-1 0 0,1-1 4 0,-1 0-2 15,-2-2 8-15,4 2-3 0,-2-3 5 0,-4 3-3 0,1-5 1 0,4 2-1 16,-4-4 1-16,5 2 1 0,-6-1 1 0,3 1 1 0,-4-3-1 0,0 0-3 16,-2 0 3-16,-1 0 2 0,-1-3-7 0,-1 1 3 0,-1 1-4 15,-3-2-4-15,4 0 0 0,-4-1 8 16,-4 3-5-16,2-5 1 0,-3 2-4 0,-2-2 0 0,-1 5-8 0,-2-6 12 0,-1 4 0 0,-4 0-8 0,2-2 10 16,-3 2-10-16,-1 0 6 0,-4 0 2 0,-2 0-6 0,-2-1 2 15,-2 3-4-15,1-4 0 0,-3 4 4 16,-1-3 2-16,-3 4-1 0,-2 0 1 0,-2 0-2 0,-3 0-4 15,0 0-2-15,-2 0 2 0,-3 0-5 0,1 2 7 0,-6 0 6 0,4 2-3 16,-5-2 3-16,-1 1-2 0,-2 2-8 0,-6-2 4 0,3 0 2 0,-4 2-2 16,0 1 4-16,-1-1-2 0,-5 0 0 0,1 2 2 0,-6 0-4 0,-1-1-2 15,1 0 4-15,-4 2-2 0,3 0 4 0,-3 2 0 0,-4-3-4 0,4 3 0 16,-1-2 0-16,-7 1 6 0,3 2-4 0,-1-1-2 0,-2 1 2 16,2 1-2-16,-4-4 2 0,4 5 2 0,-2 1-2 0,1-3-2 0,0 3 2 15,0-3-8-15,-2 0 0 0,-1 0 4 0,4 2-8 0,-4-2 10 0,6 0-2 16,-1 0 2-16,-1 0 2 0,2 2 2 0,6-2-4 0,-2 1-6 15,5-1-4-15,-1 2 2 0,1-5 6 0,1 1 8 0,4 1-2 0,1-1-2 16,3 1 0-16,0-1 2 0,3 1 2 0,4-1-4 0,1-1 4 0,5 2-6 16,-1-3 4-16,6 1-2 0,1 0-2 0,3-2 2 0,5 1-4 0,0-1 6 0,6 0-6 0,4 2 2 15,-1-5 2-15,7 2-4 0,1-2 0 0,5 0-4 0,3 1-10 0,1-3-7 16,2-1-32 0,5 0-66-16,3 0-116 0,2-1-195 0,5 1-276 0,-1-5-739 0</inkml:trace>
  <inkml:trace contextRef="#ctx0" brushRef="#br0" timeOffset="-123295.59">8067 15707 1403 0,'4'-4'186'0,"-3"0"-50"0,1-3-11 0,-1 4 26 0,6-3 28 0,-4 3 10 0,-3-4-12 0,5 1-38 0,-5 1-41 0,1 2-24 0,-1 0-11 0,-1 2-4 0,2-4 8 0,-1 2-1 0,2 1-3 0,-4-3 2 0,1 4-7 0,1-1-8 0,0 2-3 0,1-3-10 16,-1 3-6-16,0 0-2 0,-1 0-8 0,-1 3-5 0,-1-3-3 0,6 0-1 16,-3 2-5-16,0 1-1 0,2 2-3 0,-4 3-1 0,2 1 0 0,3 4 4 0,-3 1-6 15,2 3 2-15,-1 5-2 0,2 0-2 0,2 2 4 0,-3 4 1 16,4 1-3-16,2 2 0 0,-2 4-3 0,4 0-1 0,1-1 4 0,0 3 0 15,3-1 9-15,-3 2-12 0,5 0-5 0,-5-4 17 0,5 4-5 16,-1-2 9-16,4 4 2 0,-1-4-20 0,-1 2 3 0,0 1 0 0,1-4-2 0,-1 1 4 0,0-4-2 0,1 1 2 31,-1-3-2-31,2-2-1 0,-2-1-1 0,1-3-2 0,-4-6 4 0,-2 0 1 0,-2-2 1 0,-1-7 0 0,4 2-2 0,-4-3 0 0,1 0-4 16,-4-5 2 0,-1 2 3-16,1-2-7 0,-3 0 1 0,4 0-10 0,-6-3-5 0,4 0-13 15,-5-3-17-15,0 1-19 0,0-1-19 0,0 2-18 0,0-6-10 0,-2 4-12 16,-1-3-21-16,3 0-21 0,-1 1-18 0,1-3-19 0,-2-1-8 0,1 1-11 15,-4-2 0-15,5-1 33 0,0-1 53 0,-3 1-560 0</inkml:trace>
  <inkml:trace contextRef="#ctx0" brushRef="#br0" timeOffset="-122716.95">8077 15889 1599 0,'-2'-6'237'0,"-1"1"-133"16,-2-1-44-16,5 1-20 0,0 2 3 16,-1-3 2-16,1 3-6 0,-2 0-4 0,1 1-6 0,-2 2-7 0,1 0 2 15,0 0 2-15,-1 0-1 0,0 2-1 0,-2-2-4 0,1 3-2 0,1-3-1 16,-4 1 2-16,4 3-1 0,-2 0-1 0,4-2 2 0,-1 1-7 15,-3 0 7-15,2 0 5 0,2 4-2 0,-2-4 8 0,1 3-1 0,2 2-4 16,0-3-1-16,-3 3-4 0,1-1 2 0,2 3-5 0,-3-1 4 16,3 4-1-16,0-4-4 0,0 2 1 0,0 0-1 0,3 2-3 0,-1-2 1 15,-2 3-1-15,1-4-10 0,-1 1 4 0,2 0 3 0,-2-2-6 0,0-1 6 16,5 0-5-16,-4-3-2 0,-1 0 10 0,3-2 4 0,-3-2 9 0,5-1 11 16,-2-1 1-16,-3-2 5 0,5-2 4 0,0 0-3 0,-2-4 2 0,3-4-11 15,2-1-6-15,0-5-8 0,1 0-5 0,-1-6-1 0,0 1-4 0,-1 0 1 0,-3 1-3 0,4-1 2 16,-6 2 4-16,2 0-1 0,-2 3 3 0,-2-3-3 0,2 3 3 15,-2 0-10-15,-4 2 6 0,4 0 0 0,-1 1 0 0,-4 0 5 16,5 3 1-16,0 1 1 0,-3-1 3 0,-3 4 1 0,6-1-3 0,-2 1 1 0,2 1-1 16,-1 2-10-16,-1 2 4 0,4 0-7 0,-2 2 1 0,0 2 3 15,0-1-3-15,-2 2-5 16,2-1-2-16,0 2 0 0,3-1-2 0,-1 2 2 0,-2 2-2 0,4 0 0 16,-2 3-2-16,3-2 0 0,1 0 2 0,0 4 0 0,-2 2 0 0,2-2 2 15,0 1-4-15,0 0 0 0,2 2 2 0,0 1 0 0,0 0 0 0,0-1 8 16,1-1-4-16,-2-1 3 0,1 0 3 0,0-3-10 0,-2 2 2 0,2-2 0 15,1-2-2-15,-3 0 4 0,-2 2 7 0,4-5-1 0,-2 0 1 0,-5 0-1 16,4 1 1-16,-8-1 5 0,3 0-3 0,0 0 1 0,-2 2-2 0,2-2-5 16,0 3 3-16,-7-1 0 0,2 3 0 0,-3 0-2 0,0 0-5 15,-3 3 1-15,-2 1-4 0,1-2-7 0,-2 2-11 0,-2 1-2 0,-2 0-7 16,1 1-4-16,0-2-36 0,1 1-43 0,0 0-52 0,2 1-63 0,-2-6-82 16,7 1-111-16,-1 1-115 0,2-3-506 0</inkml:trace>
  <inkml:trace contextRef="#ctx0" brushRef="#br0" timeOffset="-121862.95">9031 16361 1659 0,'-3'0'218'0,"1"1"-138"0,2 3-47 0,2 2-2 0,1 0 8 0,0 4 8 0,0-2 5 0,4 1-8 0,-3 5 3 16,1 0-9-16,3 2-5 0,-3 1 1 0,-1-2-9 0,1 5 1 0,0-2 0 0,0 2-5 0,-1 4 3 0,1-4 4 0,-2 2-5 0,-3 0 9 0,5-3-5 0,-5 2-3 0,-3-4 3 0,1 2-9 0,1 0 6 0,-1-3 7 0,0-1 6 0,-1-5 16 0,2-2 12 15,-2-2 12-15,-2-3 5 0,5 0 7 0,-2-1-12 0,1-2-3 0,1-2-4 16,0 1-13-16,-2-1-4 0,4-2-7 0,-4-1-8 0,-3-3-2 0,5-2-6 16,-3-1-8-16,2-1-1 0,-3-2-2 0,3-1-4 0,1-2-6 0,-2 0-3 15,4-1 0-15,-2 1-2 0,0-3-1 0,1-1 3 0,-1 1-2 16,0-3-2-16,4 1 2 0,-3 5 0 0,2-3-3 0,-1 5 1 0,3-2 0 15,-2 3 0-15,2 1-4 0,-2-3 2 0,1 7-4 0,1 0 4 0,3 1 0 16,0 0 0-16,0 1 0 0,1 4-5 16,1-1 5-16,-1 2-4 0,4 2 0 0,-1 2 6 0,-1 2-4 0,4-1 0 15,-4 2 0-15,3 2-2 0,-2 4 4 0,1-2 0 0,0 2-1 16,-1 3 1-16,1-1 0 0,-4 4 0 0,1-1 1 0,-2 3-1 0,-7 0 0 0,7 3-1 16,-3 3-1-16,-2-1 4 0,-1-1-2 0,-2 1 1 0,0-3 1 15,-2-3-4-15,1 0 6 0,-4-4 0 0,2 2 0 0,-1-7 4 0,0-4-5 16,2 0 7-16,-1-2 5 0,0-2-1 0,3-1 1 0,-2-1 0 0,4-2-7 15,-2 1 5-15,0-6 5 0,0-1-3 0,0 1 5 0,3-6-9 16,0 1 1-16,-1-3 0 0,-1 1-2 0,6-3-3 0,-4 1-3 0,5-4-2 0,-4-1 4 16,1 0 2-16,1 0-4 0,1 2 6 0,-3 1-4 15,3-3-4-15,-2 1 7 0,-1 4-3 0,6-1-2 0,-2 3 0 0,4-1-6 0,-2 3 2 0,1 1-4 16,0 1 2-16,1 0 2 0,1 3-6 0,-2 1 6 16,3 3 0-16,-3-1-5 0,3 5 5 0,-1 0-4 0,0 5 4 0,-1-2 4 15,-2 3-6-15,4 4 2 0,-3-1-2 0,3 4 0 0,-3 2 6 0,-1 1-4 0,-1 2 0 16,1 2-2-16,1 2-2 0,-5 0 4 0,2 2-2 0,-3 3-2 0,-2-1 2 15,3 6-6-15,-3-4 0 0,-1 1 2 0,-2 1-2 0,3-5 1 0,-3 2 1 16,-3-7-2-16,3-2-2 0,-2-3 2 0,2-2-1 0,0-4-5 0,0-1-7 16,0-1-16-16,0-4-13 0,0 0-28 0,0-3-23 0,0 0-29 15,2-3-42-15,-2-2-44 0,0 0-60 0,0 1-50 0,3-9-70 0,-3 2-28 16,1 0-133-16,-1-3-198 0</inkml:trace>
  <inkml:trace contextRef="#ctx0" brushRef="#br0" timeOffset="-120535.02">9879 16629 802 0,'5'3'507'0,"3"0"-363"0,4 2 5 0,-2 0 20 0,-1-4 15 0,2 2 6 0,-1-3-19 0,-1-3-24 15,4 3-25-15,0-5-19 0,1 4-20 0,-2-7-8 0,4-1-8 0,-2 1-11 0,1-2 2 0,-1-2-8 0,1-1-8 0,-2-3-2 0,3 0-5 0,0 1-1 0,-4 1 3 0,2-4-8 0,-3 2-6 0,1 1-5 0,0-1-5 0,-2-1 0 0,-1 2-2 0,-1-2 1 0,0 1 1 0,-5 0-6 16,5 1-1-16,-7 1 3 0,3-4-2 0,-3 4 8 0,1 1-4 0,-2-1-6 16,-2 3 6-16,1 2-1 0,-3-4 4 0,4 8-4 0,-3-3 4 15,-1 2 1-15,0 5-9 0,-2-1 7 16,1 2-7-16,1 0-3 0,-4 2-1 0,0 2-9 0,3 1 3 0,-4 3-7 16,1 1 3-16,1 4-3 0,-2 3 2 0,1 1 3 0,-1 5-3 15,-2 0 7-15,1 2-3 0,-2 1-3 0,2 0-1 0,2 2 0 0,-1 2 2 16,1-1-3-16,5 2 5 0,-4-2-4 0,6 1 1 0,-1-3 5 0,1 0-1 15,2-1-5-15,-1-3 0 0,3 0-4 0,2 0 0 0,0-5-7 0,3-2-8 16,1-3-10-16,4-2-16 0,-2-2 5 0,0-1-4 0,6-5 3 0,-1 0 1 16,3-1 3-16,-2-4-3 0,5 1 5 0,-3-5 3 0,2-3-5 15,1-2 3-15,0-1-1 0,0-1 2 0,0-2 5 0,0-1-2 0,-1-2 6 16,-1-2 7-16,-4 2 3 0,4-1 12 0,-5 1 5 0,2-2 4 0,-1-2 4 16,-2-1 1-16,-1 2-3 0,-4 3 1 0,0-5-1 0,4 5 3 15,-3 1 1-15,-1-4 3 0,-1 4-5 0,-2 2-2 0,0 2 2 0,-1 0 2 16,-2 3 12-16,2 2 8 0,-3 1 3 0,-1-2-5 0,-2 5 10 15,-1 1 2-15,-3 4 2 0,4 0 0 0,-2 0-13 0,-2 3-12 0,3 0-7 0,-1 2 1 16,0 3 0-16,-2 0-2 0,1 1 2 0,-4 2-7 0,-2 0 2 0,6 3 2 0,-4 2 0 0,1-2-6 16,1 7 4-1,1-4-3-15,1 0 1 0,-6 2 6 0,7 2-8 0,-3 1 3 0,-2-2-4 0,5 4 3 0,-2-3 5 0,-3 1-4 0,5-5 2 0,-3 2-2 16,1-2 1 0,0 1 6-16,3-3-4 0,1-4-2 0,-1-1 0 0,4-4 5 0,1-4-2 15,-3-2 9-15,5 0 1 0,-2 0 5 0,3-2 14 0,-1-6 7 16,3 0-3-16,0-1 0 0,1-7-7 0,-1 2-10 0,5-3-4 0,-4-1-4 15,-3-1 2-15,6-3 0 0,-1 2-6 0,-4-2-2 0,1 0-2 0,0 1-1 16,-3 2 9-16,1 2-4 0,-3-1 7 0,4 4 0 0,-4 2 3 16,2-2 6-16,-2 2-2 0,3 3 4 0,-4 3-3 0,-1-1-6 0,4 3 2 0,-2 4-4 15,0-3-7-15,0 6 2 0,-1-3-3 0,3 4 1 0,-2 1 2 0,2 3-5 16,-1 0 1-16,1 3-3 0,0 2 2 0,3 2-3 0,-2 1-1 0,-1 1-1 16,3 2 1-16,-1 3 0 0,1-3 0 0,0 7 1 0,0-6-4 0,2 4 1 15,-1-4 0-15,-3-1 0 0,-3 2 6 0,4-2-9 0,-4-1 3 0,0 1 2 16,-3-3-6-16,0-3 8 0,2-1-4 0,-2-2-3 0,3-4-1 0,-3 0-3 15,0-2-3-15,6-4-1 0,-3-4-10 0,2 3-4 0,-2-4-10 16,-1-3-8-16,4 0-5 0,0-1-15 0,2-4-19 0,-3 1-29 0,3-3-31 16,1 1-17-16,-2-3-7 0,-4 1-9 15,5 0 10-15,-4 1 1 0,1-1 14 0,0 2 18 0,-2-4 19 16,3 1 23-16,-3 0 19 0,5 1 24 0,-1 0 19 0,-1 4 18 0,-1-3 12 0,1 4 3 0,-1 3 8 0,1 2 5 16,0 1 1-16,-2 1 9 0,2 2 14 15,0 0 14-15,-1 4 14 0,1 0 10 0,-3 2 0 0,2 0-1 0,-2 2 0 16,2-1-4-16,-3 2-4 0,-1 3-7 0,1 3-6 0,1-4-7 15,0 4-1-15,-1 1-1 0,-1 2-6 0,2 1 1 0,-1-4-2 16,-2 2-4-16,0-2 4 0,1 1 4 0,-1 0-1 0,0-3 4 0,0 2 8 0,0 0 2 16,0-2 13-16,0 0 6 0,0-2 7 0,0-3 13 0,2 2 7 15,-2-1-6-15,0-6-2 0,0 2-19 0,0-3-15 0,0-1-10 16,3-1-3-16,0 1-6 0,-3-4-6 0,2 0-5 0,3-3-6 0,-1-1-6 0,3-5-2 16,-4-2-2-16,5 2-10 0,-2-4 5 0,2 1-6 0,-3-4-3 15,3 1 7-15,-1 1-2 0,0-3-1 0,-1 0-6 0,-1 1 2 0,1 2 1 16,0 1 0-16,-1 0 2 0,0 1-6 0,0 0 0 0,1 1 4 0,2 3 2 0,-2 4-6 0,0-1 0 15,2 5 0-15,-1 2-2 0,-4-1-1 0,5 2 1 0,-2 4-2 0,2-1 1 16,0 2 1-16,0 2 0 0,-2 3-4 0,2 1 5 0,0 4-1 0,1 1 0 31,-1 4 12-31,0-1-5 0,-2 3 1 0,-3 1 0 0,4 3-8 0,-4-2 4 0,3 3 0 16,-3 0-4-16,4-1 1 0,-6-2-3 0,1-2-2 0,1 1 3 0,-2-2-10 16,1-2-17-16,0-3-24 0,1-1-26 0,-2-5-23 0,4-2-15 0,3-1-12 15,-3-2-15-15,-1-3-15 0,3-3-18 0,1-2-16 0,-1-1-23 16,3-2-23-16,1-2-14 0,-2-2 13 0,6-2 38 0,-4-2 59 0,1 2 60 15,-2-4 39-15,1 6 29 0,-2-1 11 0,1-3 1 0,-2 2 2 0,-1 0 0 0,1-3 2 16,2 2-1-16,-1 0 3 0,1 0 0 0,2-2-1 0,-2 0 1 16,1 1 2-16,-2 0 1 0,-1 4 5 0,0-4 3 15,-3 3 28-15,3 2 36 0,-2 0 41 0,-3 3 44 0,2 0 17 0,-4 2 10 0,1 1 7 0,-4 1 1 16,2 0-5-16,0 3-18 0,-1-4-27 0,-4 2-31 0,4 3-24 16,-3 0-23-16,0 0-13 0,1 3-14 0,-4-1-16 0,4 1-1 0,-5 2-6 15,0 1-2-15,0 0-3 0,-1 1-5 0,-1 0 0 0,-1 3 0 0,-1 2 0 16,-1 0 2-16,-1 2-6 0,5 0 1 0,-2-2-1 0,-2 3 4 0,7-1 4 15,-2 0-4-15,3 0 1 0,0-1 1 0,1 1-5 0,4-1 4 16,1-1 6-16,5 1 8 0,-2-4 8 0,3-1 0 0,3 2 6 0,3-2-6 16,-1 1-3-16,5-4 0 0,1 1-5 0,-1 2 0 0,2-2 6 0,-2 1-8 15,-1 0 0-15,3 1 0 0,-2 2-5 0,4-1 2 16,-2-1 0-16,-2 2-2 0,-4-3 0 0,3 3 0 0,-7-2-2 16,1 0 4-16,-3 0 3 0,-2-1 5 0,0 0 0 0,-5-1 1 0,0 2 3 15,-3-2-2-15,-4 1-2 0,3 0 2 0,-7-3-8 0,1 2 1 0,1-1-7 16,-7 1-7-16,3 0-6 0,-6-1-2 0,1 0-6 0,-3-2-1 0,4-2-24 15,-1 3-29-15,1-4-43 0,-2 0-43 0,2 0-64 16,1-4-78-16,2 3-96 0,1-2-114 0,4 0-10 0,1-2-549 0</inkml:trace>
  <inkml:trace contextRef="#ctx0" brushRef="#br0" timeOffset="-119326.16">12560 15850 1449 0,'1'5'208'0,"1"0"-122"0,4 2-16 15,-3 4 13-15,4 0 14 0,-3 4-5 0,1 0-16 0,2 3-9 0,-4 1-13 0,3 3-5 0,-3-2-8 0,3 2-7 0,-4 2-10 0,6 1-4 0,-7-1 2 0,6 1 5 0,-1 0 5 0,-3 2-3 0,5-2-4 0,-2-1-7 0,-1 1-2 0,3 0-5 0,0 2-1 16,0-2-4-16,1-1-1 0,1-2 1 0,-1-1 1 0,1-1-2 0,-1-1 3 0,4-3 3 0,-2-2 10 0,3-5-1 0,-1 1 6 0,2-2 10 0,-4-5 4 15,5 2 13-15,-2-5 15 0,-1 0 2 0,1 0 6 0,-1-8-6 16,3 2-8-16,-1-4-11 0,-2-1-9 0,3-2-8 0,-5-1-7 0,1 0-1 16,-4-2-4-16,-1 1-4 0,-1 0-1 0,0-2 1 0,-3 0-5 0,2-2 4 15,-2-3-3-15,-3 1-2 16,0 1 1-16,-3 1 0 0,-2-2-2 0,1 2 6 0,-3-1-19 0,1 1 2 16,-2 2 0-16,5 1-2 0,-3 2 15 0,1-1-2 0,-1 6-7 0,-1 1 4 15,6 3-3-15,-2 1 12 0,-2 2-7 0,5 0-10 0,-3 2 11 0,1 0-28 16,2 2 10-16,-3 1 5 0,3 2-15 0,-2 3 7 0,1 1 7 15,1 4-7-15,-2 3 6 0,4 1 14 0,-1 3-3 0,1 1 5 0,3-1-5 16,-2 4-9-16,-2 1 2 0,4 2-2 0,-2 0 4 0,2 0-4 0,-3 0 2 16,-1-2 0-16,4 0 0 0,0 0-3 0,-5-4 1 0,4-2 4 15,-4 0-2-15,3-5 5 0,-1-2-1 0,1-1-2 0,2-4 4 0,-5-3-5 16,6 0 5-16,-3-1 0 0,2-3-4 0,-2-3 7 0,5-1 1 0,-2-2-1 16,2-3 4-16,-3-1-3 0,3 1-4 0,1-2-1 0,1-3 1 0,-2 2 4 15,0-3-7-15,1 4-1 0,-1-3-2 0,1 1-2 0,-1 2 4 16,0 0-2-16,-1 1 0 0,0 2 4 0,-2 2-2 0,3 1 0 15,2 1 4-15,-3 1-10 0,3 1 0 0,-1 2 2 0,-1 0-5 0,5 2 3 16,-2 1 0-16,0 1-4 0,6 4 4 0,-6 0-3 0,5 2 5 0,-2 1 4 0,2 3-6 0,-2-1 4 0,0 1-4 16,2 0-3-16,3 2 5 0,-6-1-2 0,4 1 2 0,-3 2 4 0,-3-4-2 15,5 1-4 1,-5 0 4-16,2 0 0 0,-2-5-2 0,-2-1 2 0,2-5 0 0,-1 0 4 16,1-4 0-16,-2 0 5 0,1-4 1 0,2-3-3 0,-2-2 5 0,5-4-1 15,0-1-3-15,-3-5 3 0,2-1-1 0,-1-1 0 0,3-3-1 16,-5 2-1-16,5 0 0 0,-8 0-4 0,-1 2-1 0,0-2 5 0,-7 0-4 0,3-1 0 15,-5 1 4-15,2 2-3 0,0-1 3 0,-4 2 2 0,2 2-10 0,0 1 2 16,-4 5 2-16,1-3-6 0,1 5 6 0,2 1 2 0,1 1-8 16,-4 6-12-16,5-1 12 0,-2 2-8 0,-1 0 6 0,0 3 8 0,-2 2-17 15,4 2 3-15,-4 2-5 0,3 2 9 0,-2 3 2 0,2-1-4 16,4 3 1-16,-4 1-3 0,7 2 6 0,-4 1 0 0,1 1 0 0,-1-1 3 16,-1 1-7-16,5-1 0 0,-2-1 4 0,2 2-5 0,0-1 5 0,3-1-2 15,0-2 4-15,1 1 1 0,4-1-1 0,-2-6 0 0,1 0 0 0,4-3 2 16,-2-3 4-16,4-2 1 0,-1-1-3 0,3-2 0 0,-1-5 0 15,-1 0 2-15,4-3 4 0,-5-1-1 0,0-2 5 0,1 0-7 0,-4-5 1 16,2 2 2-16,1 1-4 0,-6-1 1 0,2 1 1 0,-4-2-2 0,1 0-2 16,-2 1 4-16,-1 2-8 0,-3 1 2 0,2 0 4 0,-3-2 0 0,2 3 3 0,-2 1-5 0,-3 1-4 15,2 0 2-15,-2 4 0 16,0-3 10-16,0 4-10 0,0 3-2 0,0 0-4 0,0 0-7 16,0 2 9-16,0 2 0 0,0 1 2 0,0 1-6 0,3 4 3 0,-2-1 1 15,2 2 0-15,1 0 0 0,-1 2-2 0,-2-4 2 0,6 4 3 0,-4 0-5 16,3-1 8-16,0 1-8 0,-1 0 6 0,1 1-2 0,1-5-2 0,-3-1 6 15,6 1-4-15,-2-5 4 0,0-3-4 0,0 2 8 0,-5-6-2 0,8 2 3 16,-5-3 3-16,5-3 0 0,-1-1 3 0,1-3-3 16,0-2-1-16,-2-1-5 0,1 0 4 0,2-2-6 0,-2 3 2 0,-1-4 4 0,-3 1-8 0,-1-1 3 15,1 0-1-15,-2 1 4 0,2 0 0 0,-1 2-4 0,-2 1 0 0,-2 2-2 16,4 2-2-16,-2 2 2 0,-1 3 4 0,3-4-8 0,-2 6 6 0,-3-3 0 16,4 4-6-16,-2 1 6 0,0 1-4 0,-1 4-4 15,4-2 6-15,-2 4-4 0,5 2 0 0,-5 2 4 0,3 3-3 0,1 4-1 0,-3 2-2 16,4 4 8-16,-1 1 0 0,1-1-2 0,-5 1 0 0,5 2-4 15,-1 3 0-15,1-2 4 0,-1 5 2 0,-3 2-4 0,0 0 0 0,-1 1-2 16,-2 0 4-16,4 0 0 0,-3-1 2 0,1 1-2 0,-3 2-2 0,-2-2 4 16,1 1 0-16,-4-1 2 0,3-1 0 0,-2-4-2 0,-3 1 0 0,-1-2 3 15,-1-5-10-15,-2-3-1 0,-2-3 2 0,4-3-4 0,1-2 20 16,-2-3-2-16,-1-3-3 0,0-2 3 0,-6-4-8 0,1-4-25 0,-6-3-37 16,0-4-70-16,-2-2-87 0,-2-3-134 15,-3-4-138-15,-9-2-186 0,2-7-586 0</inkml:trace>
  <inkml:trace contextRef="#ctx0" brushRef="#br0" timeOffset="-119164.92">12341 16197 3397 0,'12'-11'151'0,"7"-2"-119"0,13-3-12 0,6 2-8 0,9-3 1 0,2 1-17 0,8-3-13 0,2 0-9 0,6-1-15 0,6-1-29 0,-2 2-153 0,6-4-283 0,-5-1-234 0,1-3-591 0</inkml:trace>
  <inkml:trace contextRef="#ctx0" brushRef="#br0" timeOffset="-118395.67">15726 15558 2516 0,'0'-3'326'0,"-3"3"-252"0,3 0-48 0,3 3-8 0,0 1 10 16,-1 2-1-16,-1 3-8 0,6 2-4 0,-6 4-1 0,4 2 0 0,-2 5 5 16,-3 2-5-16,5 2-2 0,-2 1-1 0,-1 2-6 15,2 2 2-15,-1 1-2 0,2-2 1 0,-2 3-1 0,1 0 0 0,3 2 7 16,0-2-8-16,-1-2-1 0,-1 1-1 0,1-2 7 0,2 1 11 16,-5-4 1-16,3 0-3 0,-4 0-8 0,0-2-3 0,1-3-1 0,-2 0 5 15,-1-3-1-15,2-3 1 0,-1-1 4 0,-1-5-1 0,4-1 4 16,-3-1 2-16,1-3 6 0,-1 0-3 0,-1-4 3 0,0 1 2 0,2-2 7 0,-2-2 2 15,3 1 2-15,-3-4-3 0,0 0-10 0,0-1-5 0,-3-2-2 0,1-3-4 16,1 2-5-16,-2-6-3 0,-4 3-3 0,1-4-4 0,-3 0 6 0,-1 2-2 16,-6 0-2-16,5-2-2 0,-5 2 0 0,1 0 1 15,1 1-2-15,-4 2-1 0,2 2-6 0,-1 2 4 0,0 3-9 0,-1-1-8 0,3 3-2 0,-3 2 14 16,1 0 7-16,4 2 11 0,-4 3-3 0,0-4-16 0,1 7-1 0,0-3-2 16,3 3 2-16,1-1-3 0,1 4 3 0,3 1-2 0,0-3-2 0,0-1 6 15,3 1-2-15,1 1-10 0,4-1 4 16,1 2-9-16,4-1-1 0,1 2 1 0,1-2-10 0,4-2-3 0,3 1 0 0,0-4 4 15,7-2 0-15,2 0 6 0,2-3-4 0,4-1-1 0,2-4 6 0,1 0 5 16,9-4 4-16,1-4-3 0,3 0 1 0,-1-1 4 0,1-1 3 0,-4-3 11 16,2 1 3-16,-5-2 0 0,-2 2 6 0,-1 1-11 0,-4-2 5 0,-2 4 2 15,-4-1 1-15,-4-1 11 16,1 5 7-16,-5 0 1 0,-1 0-3 0,-2 4 4 0,-5-1-12 0,2 1-1 16,-4 0 6-16,-1 6-4 0,-4-1 0 0,1 2-1 0,-6 2 0 0,3-1-4 15,-4 4 0-15,0 0 0 0,1-1-5 0,-4 4-9 0,-1 2 1 0,4-1-3 16,-6 4 4-16,1 1 9 0,1 2-6 0,-5 1 16 0,7 1 0 15,-5-4-1-15,5 3 4 0,-1 0-17 0,-1-1-3 0,2 3 1 16,3-3 2-16,-2 3 4 0,4-2-4 0,-1 0 0 0,2 2 0 0,0-3 1 0,2-2 5 16,-2-1-1-16,6-4-1 0,2 1 3 0,1-2 5 0,2-4 10 0,3 0 7 15,2-4 5-15,0 0 3 0,4-4-1 0,1 0 1 16,1-1 6-16,0-4-10 0,0-4 3 0,-1-1 3 0,-2 0-5 0,0-4 6 0,1-1 4 16,-6 0-6-16,2 2 5 0,-7 0-6 0,1-1-2 0,-2 1 0 0,-3-4-4 15,-4 4-1-15,-2 0-24 0,-4-2 0 0,0 2-4 0,-4-1-6 0,-4 4 26 0,2 0-18 0,-3 3 4 16,-4 1-2-16,4-2-14 0,-6 4 2 0,2 3-10 0,-1-1-12 15,-3 3-13-15,0 3-8 0,-1 0-27 0,1 1-32 0,-2 2-33 0,3 2-49 16,3 3-85-16,0-2-116 16,2 2-162-16,2 0-54 0,-2 2-467 0</inkml:trace>
  <inkml:trace contextRef="#ctx0" brushRef="#br0" timeOffset="-117662.67">17320 16030 1648 0,'-1'0'360'15,"-2"0"-207"-15,-2 0-56 0,3-3-15 0,-1 6-15 0,0-3-17 0,0 1-21 0,-2 3-12 0,0 0 2 0,1 4 0 0,-1 0-5 0,-1 1 0 0,-1 3-4 0,2 2-2 0,1-3 3 0,1 5 0 0,-2-5-1 0,2 4 3 0,-2-1-1 0,3 2 6 0,1 0 8 0,1 0 10 0,-2 1 6 0,2 0 6 0,0 1-1 0,-1-1-7 0,-2-4-4 0,1 1-9 16,-1-3-2-16,0 0 1 0,1-3 5 0,2-2 7 16,0 1 9-16,0-6 16 0,0 1 7 0,2-2-6 0,2 0-2 0,0-2-4 0,-1 1-4 15,1-6-2-15,1 1-4 16,0-2-14-16,1-1-7 0,2-2-7 0,0 0-4 0,0-5-3 16,0 0-4-16,-2 0-7 0,5-1 0 0,-6 0 2 0,4 2 0 0,-1-2 4 15,2 1-7-15,-3 0 1 0,1 1-15 0,0 1-2 0,0-4 3 0,0 2-1 16,1 2 11-16,2 2 2 0,-1 2-2 0,-1 1 2 0,4 2-2 0,-4 3 10 15,3 2-10-15,-3 0 0 0,2 2 4 0,2 2-12 0,-2 3 9 0,-2 3-5 16,5-2 4-16,-3 5 2 0,0 2 0 0,5 2 13 0,0 4-1 0,1 2 1 16,-1 1-5-16,-2 2-8 0,0-4 0 0,1 4-2 0,-4-2 4 0,0 1-2 15,-2-2-2-15,-4-1 2 0,-2-2 2 0,2 1-4 0,-4-7-4 0,-1 2 0 16,0 2-5-16,0-5-6 0,-1 0-10 0,2-1-25 0,1-2-32 0,0-4-25 16,2 0-26-16,-1-4-22 0,7-2-10 0,-1 0-8 0,4-6-5 15,0-1 14-15,1 0 1 0,2-6 6 0,-2 0-2 0,3-1-6 0,0 2 16 16,1-4 19-16,-4 3 27 0,-1-1 29 0,1 3 10 0,-5-4 5 15,2 3-2-15,-3 1 0 0,0-3 7 0,0 2 11 0,0 1 15 0,-2 1 16 16,-1-1 7-16,3 2 12 0,-2 0 17 0,-1 2 20 0,-1 1 31 0,0 2 30 16,-4 2 22-16,1 3 12 0,2 1 6 15,-1 1-1-15,-2-1-1 0,-2 0-6 0,-1 4-10 0,2-3-5 0,1 2-9 0,-2 4-2 0,0-1-6 0,-2-1-23 0,1 2-13 0,-2 3-15 32,2-1-7-32,-4 4 1 0,6 0-9 0,-7 1 3 0,5-2-16 0,-4 4 1 15,3 0 1-15,-1 0-6 0,-1 1 8 0,1-3-1 0,0 2 4 16,4 0 3-16,1-4-5 0,1 3 1 0,-1 0-3 0,5-4 1 0,-2 4 2 15,3-4 1-15,1 0-8 0,-1-2 1 0,5-1-3 0,0 0-1 0,2-2 6 16,4-3 5-16,0-1 0 0,4 1 2 0,1-6 6 0,0 0-1 0,0 0 1 16,3-5-3-16,1 0-2 0,-1-2-2 0,0 1 5 0,0-5 5 0,-3-2-1 15,2 3-3-15,-3-4-1 0,-1 1-3 0,-4 0-3 0,0-1 3 16,-2 1-4-16,-5-3-12 0,-2 1 0 0,-3-1-6 0,-4 0-12 0,2 1 0 16,-4-2 0-16,-1-1 0 0,-3 2 0 0,-2 1 0 0,-3-5 0 15,-3 5 0-15,1 0 0 0,-3 4 0 0,1 1 0 0,-3 2 0 0,1 3 0 0,-2-1 0 0,-2 4-28 16,-1 2-16-16,3 0-4 0,-6 1-16 0,0 2-24 0,3 0-29 0,-2 5-35 15,4-3-45-15,-2 1-69 0,6 2-106 0,2-2-136 0,-1 1-68 0,3-2-521 0</inkml:trace>
  <inkml:trace contextRef="#ctx0" brushRef="#br0" timeOffset="-117478.95">18525 15787 1810 0,'8'3'364'0,"1"3"-201"0,4 2-17 0,-2 3-1 0,-2 2-10 0,2 0-32 0,-1 1-38 0,4 3-10 0,-3 2-11 0,-1 2-7 0,-3 1-11 16,1 3-7-16,-1-3-9 0,-1 2-10 0,-1 1 4 0,1-3-6 0,0 2 14 0,-1 1 6 0,3 0-4 0,-5-3 0 0,5 0-9 15,-3-1-1-15,-2 1-2 0,2-5 3 0,-2 0-12 0,-2 1-11 0,-1-6-27 16,-1 3-95-16,-6-8-108 0,4 3-112 0,-3-5-88 0,-2-1 4 0,3-4 117 16,-4 0-458-16</inkml:trace>
  <inkml:trace contextRef="#ctx0" brushRef="#br0" timeOffset="-117361.83">18523 16161 1491 0,'19'-5'349'0,"3"2"-106"16,8-2-59-16,2 0-19 0,-2-1-28 0,9 0-54 0,1-2-36 15,2 3-35-15,4-3-17 0,4 2-2 0,1-2-11 0,-4-1-19 0,0-2-96 0,-1-1-198 0,-2-3-157 0,0-1-619 16</inkml:trace>
  <inkml:trace contextRef="#ctx0" brushRef="#br0" timeOffset="-116216.27">20285 15659 1538 0,'1'-4'353'0,"1"-1"-121"0,-1 0-72 0,4 0-16 0,-2 2-16 0,2 0-19 0,-2 2-26 0,2 1-19 0,-2 0-8 0,2 1-5 0,-2 2-7 0,-2-3 0 0,7 3-9 0,-3 4-9 0,0 1-4 0,1 3-3 0,-3 0-3 0,4 3 2 0,-6 2-3 0,4 1-2 0,0 2-1 0,-2 6-1 0,0 0-8 15,-1-1 8-15,2 1-1 0,-1 2 3 0,-1 3-8 0,1-3-5 0,0 1-2 0,-1 0-10 0,3 2 7 0,-2-4 3 0,-2 0 2 0,6 1 16 0,-4-1-2 0,2-4-3 0,-2 1 1 0,-2 1-8 16,2-2-3-16,-3 0 3 0,2-3-2 0,-2-3 1 0,2 1 3 0,-2-4-1 15,1-2-1-15,-1 0 5 0,0-7-6 16,0 1 8-16,0-3 7 0,3-1-5 0,-3-1 12 0,0 0 4 0,0 0 2 0,0-3 6 0,0 0-5 16,-3-2-10-16,0-3-6 0,-3 1 1 0,3-3-6 0,-5 1 3 0,1-1-7 15,-4-6-11-15,2 5 4 0,-5-3-2 0,-4 0 2 0,1 1 4 16,-5 2 0-16,0-1-8 16,1-1 0-16,-2 4-1 0,-3-1 1 0,4 4 0 0,-3 0-1 0,1 2-5 15,-1 3 1-15,-2 1 3 0,7 0-3 0,-2 3 5 0,1 0-9 0,1 3 2 16,-1 1 2-16,2 1-4 0,2 1 2 0,0 1-2 0,1 2-1 0,5 1-3 0,0-1 4 15,-2 3-1-15,4 0-3 0,4 0 3 0,0-1-4 0,5 2 0 16,5-4 1-16,0 2 1 0,3 2-2 0,1-6 2 0,1 1-3 16,5 0-5-16,3-5 5 0,1 0 7 0,3-3 1 0,3 1 7 0,-1-4 1 0,6 0-4 15,0-4 0-15,4 1-7 0,6-5-4 0,-1-1-3 0,4-2-12 0,-1-2-20 16,1-1-32-16,-1 0-66 0,-2-3-80 16,-1-1-68-16,-1-2-68 0,-3 1-7 0,-4 0 86 0,-2 0-513 0</inkml:trace>
  <inkml:trace contextRef="#ctx0" brushRef="#br0" timeOffset="-115479.08">20739 16186 1008 0,'0'6'59'0,"0"2"29"16,0 2 24-16,1-3 20 0,1 0 17 0,3-1 7 0,-2-1 8 16,2-1 10-16,-1 0 6 0,3 0-7 0,-1-4-11 0,-1 2-23 0,4-2-26 15,-1 0-9-15,1-2-23 0,-1-1-12 0,6-2-6 0,-1-1-14 0,4-3 0 0,1 1-6 16,-1-3-7-16,0-2-4 0,-1 1-8 0,-2 1-2 15,1-5-4-15,-7 2 0 0,1 1-14 0,4-4-2 0,-6 2-1 16,3 0-6-16,-4 0 12 0,1 0 2 0,-3 1 10 0,-1-1 5 0,-1 1 0 16,-2 0 3-16,0 0-8 0,-2-2-4 0,-1 2-2 0,0 1-4 0,0 2-5 15,-3 3 7-15,-4-1-3 0,2 3 1 0,0 1-5 0,-1 2-6 0,1 3-3 16,-1 1-1-16,-1 4 2 0,1 3-3 0,-2-2-5 0,-4 5-3 16,3 3 6-16,-4 2-2 0,0 3 3 0,-1 3-6 0,4 0-5 0,1 0 4 0,-1 3 4 0,-1 1 17 0,4-3-3 15,1 4 3-15,1-2-8 0,-1 1-9 0,1-1 0 0,5 2-6 0,-2-2 10 16,5 0-4-16,0-1 0 0,3-4 4 0,2 1-2 0,0-4-10 15,1 0-2-15,5-2-7 0,1-3 0 0,4-1 6 16,3-6 6-16,3 1 5 0,2-3 4 0,1 1 2 0,5-4 3 0,-3-5-5 0,0 2 5 0,0-5 0 16,1-2-3-16,-1 1 12 0,0-4-5 0,2 1-2 0,-2-4 5 0,-5 2-7 15,4 0 4-15,-4-2 5 16,-3 0 0-16,-2 0 0 0,-1-1 1 0,-2 3 1 0,-2-4-2 0,0 1 0 16,-1 0-2-16,-4 1 1 0,1 5-3 0,-1-3 3 0,-3 4 3 0,3 2-2 15,-6 2 6-15,2 4-10 0,-3 1-1 0,0 2-2 0,0 1-4 16,0 3 6-16,0-1-2 0,0 4 0 0,0 5 0 0,-3-2-3 0,3 5 1 15,0 3 0-15,0 1 0 0,-1 4 4 0,1 0 0 0,-2 1-6 0,2-3 6 16,2 3-6-16,-1 0 3 0,4 0 1 0,-2 2-4 0,-1 0 0 16,4 1 4-16,-3 2-1 0,3-3-1 0,-1 0 4 0,0-2-6 0,0 2 2 15,-1-2 2-15,1 2 2 0,-3-2 0 0,-1-1 0 0,1-2-1 16,-2 0-1-16,0-1 2 0,-2-4 4 0,1 0-3 0,-6-3-5 0,4-1 2 16,-1-5-7-16,0-2 4 0,1-1 1 0,0-3-4 0,0-2-3 0,1-4-3 15,-2-2-17-15,2 0-12 0,-1-4-21 0,-2-1-22 0,2-3-11 0,-2 0-6 16,4-7-1-16,-6 3 4 0,4-3 1 0,-3 2 4 0,1-3 8 0,0 0 6 0,1-3 7 0,-1-2 7 15,-1-1 11-15,3 1 6 0,-4-3 14 0,6-2 13 0,-3 1 7 0,0-7 8 16,2 6 0-16,1-2 5 0,-1 1 1 0,2 1-3 0,0 1 5 0,2-4-2 16,-2 0 0-1,1 2 1-15,1 5-4 0,6-4 0 0,-4 2 2 0,3 3 2 0,1 2 13 16,1 1 6-16,5 4 7 0,-3-2 5 0,5 5 8 0,-2-1 6 0,-1 6 19 16,-2 2 13-16,3 2 15 0,0 2 4 0,0 4-13 0,1 1-9 15,-4 4-16-15,3 3-15 0,-2-1-3 0,3 3-7 0,-3 1-6 0,1 4-2 0,0 1-3 16,-4 2-4-16,0 0 0 0,-1 1-6 0,0-1-2 0,-3 1 2 0,0 0-2 15,-5 1 6-15,-3-1 17 0,-4 1 5 0,-1-1-4 0,-1 0-6 0,-4 1-20 16,-4-4-9-16,-4 3-9 0,2 0 1 0,-6-1-8 0,3 0-10 16,-3 0-16-16,1-5-27 0,-1 1-32 0,5-1-34 0,-1-1-29 0,1-5-20 15,5-2-9-15,3-2-1 0,4-2-12 0,0 1-8 0,6-7-9 0,1 1 27 16,2-3 55-16,6-1-535 0</inkml:trace>
  <inkml:trace contextRef="#ctx0" brushRef="#br0" timeOffset="-114813.52">21688 16044 1138 0,'0'8'114'0,"0"0"-8"0,3 1-15 0,-1 4-11 0,-1-4 8 0,4-1 2 0,-2 2-5 0,0-1-1 0,2 2-6 0,0-3-3 0,0 1 1 0,1-2-6 0,0 1 1 0,0-5-5 0,6 2 3 0,-3-4 7 0,2 1 0 0,0-2-1 0,3-2 0 0,-1 1-10 16,3-3 1-16,-1 0 1 0,1-1-5 0,1-3-4 0,2-1-4 0,-1-1-4 0,-2-2-6 15,1 4-16-15,-5-7-9 0,3 3-12 0,-3 2-3 16,-2-5 6-16,-1 5 1 0,2-4-4 0,-6 4 0 0,0-1 9 0,-2 2 2 16,-3-2 2-16,0 1-8 0,-3-1-6 0,0 2 3 0,-1 0-4 0,-2 1 10 0,1 1-8 15,-1 3-7-15,0 0-6 0,-4 3-6 0,1 1 1 0,1 1 2 0,-2 3 2 16,1 0-6-16,0 4-3 0,-2 2 0 0,-2 2 2 0,3 2 1 0,-1 1-6 16,4 2 3-16,-3 0-4 0,4 1 5 0,-2 1 18 15,5-2-5-15,-2 2 6 0,3 0-4 0,2-2-12 0,-1 4-1 0,2-4-2 0,-1 0-3 16,7 1 1-16,-4-1-4 0,3 0-2 0,0-4-4 0,2 1-18 0,2-3-11 15,1-1-6-15,0-2 4 0,6-2 13 0,-1-5 14 0,0 1 10 0,1-2 2 16,0-2-12-16,2 1-4 0,0-7-7 0,0 2-4 0,3-4 9 16,-3-1 14-16,-1 2 9 0,-1-2 6 0,0-2 6 0,-1 2 4 0,0-2-2 15,-4 2 3-15,-1 0-2 0,2-1-1 16,-3 2 5-16,-3 1 0 0,1-1-2 0,-1 1 2 0,1 1 2 0,-1-1-4 16,0 2 8-16,1 3-1 0,-4-3-3 0,4 2 4 0,0 4 0 15,-3 1 0-15,0 1 2 0,-1 3 5 0,-1-1-4 0,2 2 8 0,-2 1 1 0,-1 0 1 16,3 2 0-16,-4 1-1 0,1 2 1 0,-2 2 4 0,1 0 0 15,-1-1 0-15,4 1-2 0,-4 1-1 0,0-1 2 0,1-1 7 16,-1-1 5-16,0 0-5 0,-1-1 12 0,-3-1 5 0,3-1 3 0,-2-1 16 16,-2-1-2-16,3-5 6 0,-1 1 10 0,0-2-1 0,3 0 6 0,0-3-9 15,3 0-17-15,-1-2-13 0,-1-1-15 0,1-2-10 0,4-3 0 16,-3 0-5-16,4-5-3 0,1-1-1 0,-2 1-6 0,0-3-6 0,5 2 0 0,-4-1 1 16,0 2 5-16,3 1-8 0,-2-3 2 0,0 4-18 0,1-2 3 0,-3 2 1 15,4 0-2-15,-1 1 12 0,1 2-2 0,-1 0 10 0,1 3 6 0,1-1-3 16,0 3-5-16,-2-1-12 0,2 3 1 0,-3 0-1 0,2 4 4 0,-3 0 2 0,1 4-4 15,0 0 0-15,0 3-2 0,0-1-10 0,0 3 1 16,-2-1-3-16,5 5 6 0,-1 1 3 0,-2 3 18 0,1 1 1 0,2 1-4 0,-1 0 4 16,-3-2-16-16,3 3-2 0,-4 1 0 0,-1-2 0 0,1 0-11 0,-1 0 0 15,-2-3-16-15,-1 1-28 0,-2-3-36 0,0 0-47 0,0-1-49 0,0-2-32 16,0 0-41-16,0-2-24 16,1-1-3-16,6-3 15 0,-4-2 41 0,5-3 50 0,0-1 42 0,1-1 26 15,4-3 19-15,-1 1 24 0,2-4 25 0,-1 0 23 0,1 0 21 0,-3 0 3 16,5-1-2-16,-3-1-13 0,2 1-549 0</inkml:trace>
  <inkml:trace contextRef="#ctx0" brushRef="#br0" timeOffset="-114479.68">22989 16187 1013 0,'11'-7'73'16,"0"0"29"-16,2-2 40 0,-2 2 25 0,-4 1 16 0,1 0 5 0,-3 0 3 0,-2 1-10 0,0-3-15 0,-1 3-17 0,-2 1-14 0,0-1-19 0,0 2-18 0,-5-4-14 0,2 4-16 0,0 3-3 0,-3-5-15 0,1 4 0 0,-1 1-11 0,-1 0-9 0,-1 1-3 16,1 1-5-16,0 1-8 0,-4 2-4 0,2 0-7 0,-1 3-1 0,2-2-2 15,-1 2 4-15,-4 1-4 0,1 2-4 0,1-1 2 0,-2 1 0 16,0 0 2-16,6 1 2 0,-3 1 0 0,5 1-4 0,-3-3-1 0,4 3-3 15,2-3 2-15,1 0 8 0,-1 2-6 0,4-3 2 0,-1-3-3 0,1 3-1 0,4-7 4 16,-3 3-4-16,5-3 10 0,2-1-1 0,-1 1 4 0,5-6 13 0,0 1 5 0,1-2 6 16,0-3 2-16,1 0 0 0,0-4-7 0,1-4 0 0,1 0-1 15,0-6-11-15,0 2 7 16,1-6-6-16,-2 3 0 0,-1-2 0 0,-4 1-17 0,3-3 4 0,-3 0-2 16,-4-1 5-16,5-2 12 0,-7 1-3 0,2-2 1 0,-2-2-9 0,-3 1 5 15,-3-2 2-15,0 0-1 0,0 3-3 0,-1-2 7 0,-1 2-5 0,-2 5 3 16,0 0 7-16,-2 6-3 0,1 2-3 0,-1 1-3 0,-2 5-8 0,3 3 0 15,-1 0-2-15,0 6-2 0,1-1-2 0,2 6-6 0,-2-1-4 0,0 6-2 16,1 1 1-16,-4 4-3 0,2 4 4 0,-1 4 4 0,3-2 0 0,-1 3-3 16,2 3 1-16,1 2 0 0,-1 3 2 0,6-2-1 15,0 5-5-15,4-3 0 0,-3 3-3 0,6 0-8 0,2-1-4 0,1-2-21 0,4-2-31 16,4-1-65-16,2-3-102 0,1-2-117 0,1 0-108 0,4-3-72 0,4-2 109 16,2-3-509-16</inkml:trace>
  <inkml:trace contextRef="#ctx0" brushRef="#br0" timeOffset="-113845.83">24260 15907 1271 0,'3'-6'206'0,"0"4"4"0,0-4-35 0,0 2-22 16,-3 0-9-16,2 1-8 0,0-1-7 0,-2 3-3 0,0-2-6 0,-2 1-11 0,2 2-14 0,-2-3-10 0,2 1-12 0,-3 2-7 0,2 0-3 0,-1-1-10 0,1 1-5 0,-1-2-9 0,2 2-3 0,-3 0-5 0,3 0 0 0,-2 0 2 0,-1 0-6 0,-2 2-8 0,4-2-3 0,-1 1-8 0,-3-1-3 0,4 2 8 15,-1 1-5-15,-2-3-3 0,2 2 4 0,0-1-5 0,-1 1 4 0,0-1 1 16,-2-1-7-16,1 4 5 0,2-3 3 0,-4 1-7 0,3 2 1 15,-4-2 0-15,3 0-4 0,-1 1 0 0,-3 0 7 0,0 5-5 0,-1-5-4 16,-1 5-1-16,2 1-3 0,-1 1 0 0,-2 4 6 0,-3-3-3 16,4 5-16-16,-1-5 4 0,2 3 0 0,-1 3 2 0,2-2 9 0,0 2 1 15,2 0 14-15,5 1-6 0,-3-3 1 0,4 1 3 0,2 0-20 0,1-2 6 16,2-1-1-16,0-1-3 0,4 1 3 0,4-2 3 0,-1 0-1 0,2-3 4 16,-1 1 5-16,3-2 1 0,1-3 3 0,2-1-1 0,2-1 6 0,1-2 3 15,-3-2 8-15,4-2 6 0,-1-1 7 0,0-3 9 0,0-4 1 16,-1-1 4-16,-2 2 2 0,-3-3-3 0,-1-1-8 0,-2 1-4 0,-4-1-11 15,1-1 4-15,-2-2-18 0,0 6-4 0,-4-6-2 0,0 1-8 0,-3 0 14 0,-1-1-12 16,-3 1-2-16,-3 0 0 0,1-1 0 16,-6 1 0-16,1 1 0 0,-1 1 0 0,-4 2 0 0,0-1 0 0,-2 3 0 0,-3 1 0 0,2 2 0 0,-1 4 0 0,-3 0-30 15,2 3-10 1,-1-2-16-16,-1 3-8 0,3 3-24 0,2-3-23 0,0 3-26 0,2 2-42 16,3 0-54-16,1-1-75 0,1 4-92 0,2-3-101 0,2 3 69 0,5 0-554 15</inkml:trace>
  <inkml:trace contextRef="#ctx0" brushRef="#br0" timeOffset="-113502.17">24630 15962 1410 0,'10'2'253'0,"1"2"-43"0,5-2-26 0,-4 3-11 15,-2 1-23-15,1 0-27 0,-5 2-26 16,2 0-17-16,0-3-12 0,-3 3-12 0,-1-1-1 0,-1 1-10 0,-1 2-7 0,0 1-1 0,-1 1-10 16,-1-2 3-16,2-1 15 0,-2 1-5 0,-2-1 2 15,2 1-5-15,0 1-11 0,0-3-1 0,0 0 0 0,-1-1 4 0,-1 0 0 0,-3 1 3 0,5-5-1 16,-1 2 0-16,-6-1 4 0,4 1-2 15,-3-3 4-15,3-1-1 0,1-1 7 0,-1-1 2 0,1-1 4 0,2-3-3 0,0 1-2 0,0-3-7 16,0 1-4-16,2-2-2 0,4-1-6 0,-4-4 1 0,4 0-6 16,-3 1-20-16,2-2 0 0,1-1-4 0,-1 1-4 0,1-2 14 0,2 4 1 15,-3-4 9-15,3 5 2 0,0-5-4 16,0 2-8-16,-2 1-4 0,2-1 0 0,1 2 2 0,-1 2 2 0,-1-2-4 16,0 1-2-16,0 3 2 0,1 0-4 0,0 0 8 0,-1 3-4 0,1 0-2 15,-1 2 0-15,0 3-4 0,1 2 2 0,-1-1-2 0,1 4 2 0,-4 0 0 16,6 3 2-16,1 1 0 0,-5 1-4 0,5 4 0 0,-1 2 0 15,-3 1 0-15,3 0 6 0,-1 2-14 0,1 2-2 0,-1 1 2 0,1 0-7 16,-1 2 28-16,1-1 3 0,-1-1-6 0,4 0 2 0,-4-1-18 16,1 1-6-16,-1-3-3 0,1-2-15 0,-2-3-45 0,-1 2-56 0,1-2-99 15,0-1-138-15,0-4-147 0,2 2-117 0,2-4-607 0</inkml:trace>
  <inkml:trace contextRef="#ctx0" brushRef="#br0" timeOffset="-113153.89">26048 15525 2154 0,'-2'0'323'0,"1"0"-189"0,-2-1-44 0,3 2-21 0,0 2-18 0,0 1-15 0,3 2 0 0,-3 0 2 0,0 2 7 0,0 3 3 0,0 2-4 0,0 4-2 0,1 0-3 0,1 6 1 0,-1 0-1 0,4 2 2 0,-2 2-3 0,-1 3-1 0,4 0-2 0,-1 5 1 0,0-1-5 16,1 1-3-16,2 1-2 0,-3 2-2 0,3-3-15 0,-1 0-3 0,3-4 5 0,-1 1-11 0,-1-1 7 16,2-4 3-16,-1 0-8 0,-1-2-4 0,0-1 2 0,0-4-2 15,-2 1 0-15,-3-4 2 0,4-1-2 0,-6-2-3 0,1-3-7 0,-2-3-8 16,3 0-28-16,-3-2-42 0,-3-4-40 0,3-1-40 0,-2-1-45 15,-1-1-39-15,-2-4-51 0,1 0-42 0,-4 0-21 0,-2-2 72 0,-2-1-540 0</inkml:trace>
  <inkml:trace contextRef="#ctx0" brushRef="#br0" timeOffset="-112869.96">25712 16128 1507 0,'5'-2'337'0,"0"2"-55"0,4-5-72 0,-1 2-29 16,3-2-10-16,0 2-7 0,5-3-22 0,3 1-12 0,0-1-14 15,6-2-17-15,0-1-12 0,2-1-9 0,3-1-15 0,1-2-13 0,1 2-4 16,-2 0-7-16,3 0 3 0,-2 2-1 0,-1-2-5 0,2 0 3 0,-4 1-12 0,1 2 4 16,1-1-7-16,-4 4-2 0,1 1-1 0,-5-1-1 15,4 2-2-15,-4 3-4 0,0 0-4 0,-5 0-4 0,0 1 4 16,1 2-6-16,-2 2 2 0,-7 3-2 0,4 0-2 0,-4 1 0 0,1 1 0 0,-1 2-10 16,-1 1-2-16,0 0 2 0,-4 1-2 0,4 3 14 0,-1 0 6 0,-3 1-6 0,3 1 0 15,-3-2 4-15,0 0-8 0,-3 2-2 0,4-1 0 0,-4 1-4 0,-1-2 0 16,-1 0 4-16,-2 1 4 0,1-3-6 0,2 1 6 0,-1-5 0 0,-1-1-4 15,0-2 4-15,2-2-2 0,0-1 2 0,2-2-4 0,0-3 0 16,-2 0 0-16,1 0-4 0,-1-3-2 0,2 1-2 0,1-1-22 0,0-5-15 16,-1-1-28-16,2-1-39 0,0-3-32 0,-4-2-58 0,1 0-78 0,-1-7-93 15,0 2-94-15,-1-4-48 0,-1-3 105 0,-1-2-492 0</inkml:trace>
  <inkml:trace contextRef="#ctx0" brushRef="#br0" timeOffset="-112751.72">26336 15634 1552 0,'5'0'270'0,"-2"3"-167"0,4-1-78 0,-3 1-11 0,4 2 1 16,5-2-1-16,-4 3-10 0,4-3-10 0,0 2-9 0,-2-2-21 0,0-1-62 15,4 1-120-15,-4-3-24 0,5 0-633 0</inkml:trace>
  <inkml:trace contextRef="#ctx0" brushRef="#br0" timeOffset="-112261.84">26798 16178 1370 0,'8'11'207'0,"0"5"-46"0,2-2-5 16,-2 0 7-16,-1 0-8 0,1-4-15 0,-1 1-15 0,1-2-4 15,-4 1 0-15,-1-2-1 0,-1-2-7 0,3-3-7 0,-5 2-10 0,1-5-10 0,-1 0-1 16,-1 0-17-16,1 0-2 16,-2-5-14-16,2 0-2 0,0-2-3 0,-3-1-9 0,1-2-3 15,2-4-12-15,-1 1-4 0,1-4 4 0,0 0-9 0,0-4 3 0,1 4-7 16,-1-4-1-16,2 1 1 0,1-1-10 0,0 1-2 0,-1-1 2 0,1-1-4 0,-1 2 16 15,1-4 1-15,-2 4-7 0,4-1 6 0,-2 1-14 0,2 1 0 16,-2 3 2-16,3 0-6 0,-2 4 4 0,3-1 0 0,0 4-4 16,1 4-2-16,-4-2-1 0,4 6-5 0,0-2 1 0,0 3 3 15,-2 3 1-15,-1 2 3 0,3-1-2 0,0 6-3 0,0 2 1 0,0 3 3 0,-1 2-1 16,1 2 4-16,2 3 0 0,-2-3-9 0,-4 3 4 0,4 2 1 0,0-2 0 16,-1 0 14-16,-3 1-2 0,3 3-2 0,-6-7 5 0,-1 4-5 0,0-4-2 15,0 2 2-15,-3-4 0 0,-2 0-6 0,4-3 6 0,-1-1 4 16,-1-3-4-16,3-4 7 0,0 0-3 0,0-3 0 0,0-1 3 0,2 1 5 15,-1-6 3-15,-1 1 2 0,2-1 0 0,2-2 0 0,0 1 3 0,-1-7-7 0,3 1-1 16,-1-1-1-16,-1 0-5 0,3-1 4 0,-4-1-8 0,5-1 2 0,-2 1-4 0,2-1 0 16,-3 1 3-1,3-2-5-15,0 0 4 0,1 1-13 0,-1-2 3 0,1 2 0 0,1 0-2 16,1 0 10-16,0 3-4 0,0-2 4 0,0 5 4 0,2 2 2 16,-2-2 0-16,-2 3-3 0,4 1-5 0,-2 4 0 0,-2-4 2 0,1 8-4 0,-1-3 2 15,1 2-2-15,-1 2 2 0,-1 3-11 0,1-3-3 0,-1 4 0 16,0 1 1-16,-2 2 11 0,2 4 2 0,-3-2 6 0,0 0-4 0,-2 2 0 15,2-2 0-15,-2 1-2 0,-2 0-6 0,-2-2 2 0,1 1-8 0,-2-1 1 16,1-1-1-16,-4-1-6 0,3-1-7 0,-1-1-34 0,0-1-41 0,1 0-61 16,1-2-56-16,1-2-53 0,0-1-52 0,0 0-63 0,1-3-65 15,-1-3 63-15,0-2-548 0</inkml:trace>
  <inkml:trace contextRef="#ctx0" brushRef="#br0" timeOffset="-111953.75">27694 16123 1951 0,'11'-5'370'16,"5"4"-153"-16,1-6-31 0,2 1-17 0,-3 1-30 0,1-3-26 0,2 0-30 0,0 1-10 0,0-3-2 0,0 1-4 0,1-6-6 0,-2 3-4 16,-1-4-4-16,1-1 0 0,-4-1 0 0,1-1-6 0,-3-3-2 0,-1 3-12 0,-5-1 0 0,0 3-8 0,-4-4-2 0,-2 2 1 0,0 5-1 0,0-3 1 15,-3 2-8-15,-4 4 0 0,-1-1-10 0,1 4 0 0,-3 2-2 16,1-1-4-16,-1 6 0 0,-2-2-8 0,-1 3 0 0,0 4 2 15,-1 4-4-15,-2 3 4 0,2 3-4 0,-2 4 4 0,1 4 0 0,-1 3 2 16,-2 3 0-16,4 2 0 0,0 4 8 0,-2-5-13 0,5 5 1 0,2-1 8 16,-2-2-4-16,4 2 12 0,1-1 3 0,5-4-5 0,2 2-2 15,9-3-2-15,-2-2-2 0,7-3 4 0,1-3 0 0,1-1 8 0,4-1 0 0,4-1-10 16,4-5 4-16,0-2-2 0,6-1 0 0,1-2 4 0,2-4-10 16,3-2-2-16,-1-2-14 0,1-6-26 0,1-1-73 0,1 0-174 0,3-7-388 15,-2-2-1046-15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8-25T10:15:49.9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4">
        <inkml:traceFormat>
          <inkml:channel name="X" type="integer" max="19200" units="cm"/>
          <inkml:channel name="Y" type="integer" max="10800" units="cm"/>
          <inkml:channel name="T" type="integer" max="2.14748E9" units="dev"/>
        </inkml:traceFormat>
        <inkml:channelProperties>
          <inkml:channelProperty channel="X" name="resolution" value="554.91327" units="1/cm"/>
          <inkml:channelProperty channel="Y" name="resolution" value="552.14722" units="1/cm"/>
          <inkml:channelProperty channel="T" name="resolution" value="1" units="1/dev"/>
        </inkml:channelProperties>
      </inkml:inkSource>
      <inkml:timestamp xml:id="ts1" timeString="2025-08-25T10:15:59.705"/>
    </inkml:context>
  </inkml:definitions>
  <inkml:trace contextRef="#ctx0" brushRef="#br0">4048 10523 1516 0,'-5'-3'144'0,"2"0"2"16,-1-2-35-16,4 3 0 0,0-1 4 0,0 2 4 0,0 1-6 0,0-4-16 0,0 3-14 0,0-1-11 0,-2 2-6 0,2 0-6 0,0 0 3 0,0-1-10 0,0 2-2 0,0-2-4 0,0 1-6 0,0 0-8 0,0 0-9 0,2 1-7 0,-2-1-6 0,0 2-1 0,-2-1 4 15,2 3-3-15,0-3 1 0,0 2 0 0,0 4-7 0,0 0 1 0,0 1-1 0,2 2 0 0,-2 1 4 0,0 3 0 16,0-1 0-16,3 2-2 0,-3 4 0 0,-3 0 0 0,3 2-5 15,0 2-1-15,0 3 1 0,0-1 2 0,0 3-6 0,3 1 4 16,-3-1 0-16,1 2-6 0,1 0 6 0,-1 5-4 16,4-5-5-16,-2 1-4 0,4-1 1 0,-4 0-1 0,5 1 15 0,0-1 4 15,-2-3 1-15,3 0 2 0,2-2-11 0,0 1-4 0,5-6 4 0,-2 0-1 0,-1 1 1 0,4-7 1 0,4 2 1 0,-2-5 9 16,1 0-1 0,-1-2 8-16,3-5 5 0,3-3 1 0,-2-2 8 0,3-3 6 0,1-2 4 15,3-5 4-15,3-1-2 0,-1-3 1 0,2-5 0 0,1-1 0 0,-6-2-9 16,4-3 0-16,-3 3-8 0,0-6-12 0,1 6-3 0,-1-4 1 15,-2 2-7-15,-2-2 11 0,-1 0 7 0,-8 2-2 0,-1-2 2 0,0-1 1 0,-4 4-11 0,1-1-1 16,-4-2 2-16,1 2-4 0,-5-2-1 0,3 3-3 16,-4-1-2-16,-1 0 2 0,-1 3-4 0,-2-2 2 0,3 4-4 0,-1-1-4 0,-2 1 6 0,0 2-4 15,0-1 2-15,-2 4 0 0,-1 1-2 0,1 1-2 0,1 2 2 16,-1 3-6-16,1-1 0 0,-2 1-2 0,1 3-8 0,-1 0-5 0,0 0-11 16,1 2-15-16,1 2-44 0,-1 1-42 0,0 0-61 0,2 0-67 0,-3 1-82 15,3 2-119-15,0 2 25 0,0 0 100 0,-1 1-620 0</inkml:trace>
  <inkml:trace contextRef="#ctx0" brushRef="#br0" timeOffset="445.99">4458 10824 1625 0,'-5'-3'160'0,"4"1"-23"0,-2-1 6 0,0 0 13 0,1 1 4 0,2 2-3 0,0 0-23 0,0-3-28 0,0 3-17 0,0 0-11 0,-2 3-5 0,2-3-7 0,0 0-3 0,0 0-10 0,0 0-14 0,0 0-7 0,0 2-5 0,0 0-6 0,0 2 3 0,0-1-3 0,2 4-4 0,-2-3-1 0,0 6-1 16,0 1 1-16,5-2 6 16,-2 4-9-16,0 3 0 0,3 3 2 0,-1 3-4 0,-2-2 7 0,0 7-7 15,4 1-11-15,-1 2 0 0,-1 2 0 0,3-1 6 0,-4 3 14 0,1 0-3 0,3 1 4 0,-2 1 1 16,-3 2-16-16,5-2 0 16,-5 2-3-16,1-2-6 0,-3 2 4 0,1 2 1 0,1 1-2 0,-2-2 0 0,-2-1 0 15,1 1 2-15,0-7 4 0,0-2-4 0,-3-2-2 0,3-1 2 16,0-5-2-16,-2 2 2 0,2-4-2 0,0-1 0 0,0-2 0 0,0-1-4 15,0-3 6-15,0-4-2 0,0 1 0 0,0-2 0 0,2-2-4 0,-2 0-2 0,0-4-1 16,3-1-1-16,-2 1-7 0,1-4-17 0,0 1-36 16,-2-1-46-16,3-1-55 0,-2-2-54 0,1-1-55 0,1-3-67 0,3-1-39 0,1 1 66 15,-3-4 92-15,4 0-613 0</inkml:trace>
  <inkml:trace contextRef="#ctx0" brushRef="#br0" timeOffset="707.15">5012 11450 1548 0,'0'0'118'0,"1"0"-2"16,4 1 13-16,-2-1 29 0,-3 2 17 0,3 1-9 0,-1-1-29 0,-1 3-33 0,-1 2-22 15,2 1-6 1,-2 0-1-16,0 3-7 0,2 2 2 0,-2-2-5 0,3 5-10 0,-3-1-1 0,1 3-11 16,-1-1-6-16,2 0-3 0,-1 2-7 0,-1-1-3 0,4-1-4 15,-3 2 2-15,2 0-1 0,-1 0-6 0,3 1 2 0,-2-4-8 0,-2 5-4 16,4-3 3-16,-2 3-6 0,2 1-1 0,-2-3 5 0,-1 1-4 0,1-2 1 15,-2 2-6-15,1-2-3 0,-2-4 3 0,2 0-3 0,-2-1 10 16,0-2-2-16,0-5-1 0,0 2 1 0,-2-3-2 0,2-2 0 0,0-2-2 16,0-1 4-16,0 0-2 0,-2-1-3 0,2-1-14 0,-1-3-38 0,-2 1-57 15,3-6-65-15,-2 1-73 0,2-5-80 0,0-2-76 0,0-3 44 16,5-2 80-16,-2-4-609 0</inkml:trace>
  <inkml:trace contextRef="#ctx0" brushRef="#br0" timeOffset="1008.37">5497 10353 1669 0,'-4'-2'173'0,"4"2"-40"0,0-2-15 0,0 1 22 15,3 1 22-15,-3 0-5 0,0 1-31 16,0 1-41-16,0 0-29 0,0 2-13 0,0-2-1 0,-3 4 1 0,3-1-4 0,-2 3 2 0,-4 0-1 0,4 1-4 15,-1 2 4-15,-3 2-6 0,-1 4-10 0,6-3-1 0,-4 4-12 16,0 2-2-16,-1 2 3 0,0 4-4 0,-1-3-1 0,-1 2 0 16,1 1-5-16,-1 0 5 0,-2-2-7 0,1 4 5 0,1-4-3 0,-3 0-2 0,3-1 0 15,0-2 0-15,0 1 2 0,0-3 0 0,-1 0 5 16,4-5-9-16,-1 0 7 0,0-1-10 0,2-4 1 0,0 1 3 0,2-2-8 0,-1-5 7 16,0 1-5-16,3-4 1 0,0 0-1 0,3 0-11 0,-3-3-15 15,0 2-41-15,1-2-46 0,3-5-61 0,-1 0-68 0,-2 0-64 0,3-3-34 16,-4-2 70-16,4-1 81 0,-1 0-634 0</inkml:trace>
  <inkml:trace contextRef="#ctx0" brushRef="#br0" timeOffset="1250.65">5352 10450 1516 0,'2'-3'120'0,"-2"0"18"0,5 0 8 0,-2 1 6 0,0 1 12 15,0 1-5-15,-1 0-34 0,2 1-21 0,-1 1-30 0,2 1-16 0,-2-1 2 16,0 6-10-16,4-4-1 0,-2 6-5 0,-1-2-3 0,-2 4-5 0,6-2 2 15,-4 1-5-15,1 4-5 0,3 3 0 0,-2-1-11 0,2 2 3 0,0-2-6 16,-3 4-2-16,4-1 2 0,-1-1-6 0,0 0 0 0,2 2 1 0,-4-1-7 16,-3-1 5-16,3 0-3 0,-4 0-1 0,3 0 5 0,-2-2-3 0,-2-1-1 15,2-2-1-15,-1-1-3 0,0 1 0 0,-1-3 4 0,-1-1-4 16,0-1 2-16,0-3-6 0,3 1 2 0,-3-3-3 0,-3-1-4 16,3-3 0-16,0 2 0 0,-1-2-11 0,-1 0-51 0,0-2-75 15,-1-1-103-15,3-1-134 0,-1-1-33 0,-2-3 89 0,-2 0-7 0,-3-3-455 0</inkml:trace>
  <inkml:trace contextRef="#ctx0" brushRef="#br0" timeOffset="1416.18">5300 10701 1430 0,'0'-3'74'0,"2"0"16"16,2 0 24-16,0 1 20 0,2 0 21 0,0-2 2 0,-1 1-14 0,3-1-25 16,0 1-20-16,1 0-13 0,1-3-6 0,2-1-4 15,1 3-10-15,3-4-4 0,-4 0-11 0,6 0-14 0,4-1-2 0,-2-2-10 0,4 0-5 0,-4 0-5 16,2-1-2-16,-1 3-9 0,-2-4 1 0,3 1-3 0,-3 2-8 15,0-2 0-15,-2 1-6 0,0 3-23 0,1 0-56 0,-4 0-156 0,2 2-190 16,-2-1 42-16,0 1-709 0</inkml:trace>
  <inkml:trace contextRef="#ctx0" brushRef="#br0" timeOffset="1994.16">6172 10681 1979 0,'-1'-5'153'0,"1"2"-67"0,-2-2 26 0,4 2 15 0,-2 1 12 0,0 2-8 0,1-3-41 0,1 3-28 0,-2 0-26 0,0 3-13 15,0-1 3-15,0 1 1 0,3 0 4 0,0 2 3 0,-1 1-3 0,-1 2 1 0,4 1-4 0,-2 4-2 0,2 0-1 0,-2 4-2 0,2 0 0 0,-2 1-5 0,-2 1-4 0,6 4-3 0,-4-2-2 0,5 2 2 0,-4 1-4 0,0 1-2 0,2 2 4 16,0 1-3-16,-1-1-6 0,3-3-8 0,-3 4-1 0,-1-1 2 0,4-2 13 16,0-1 4-16,0-2-1 0,1-5 0 0,1-1-5 0,1-3 5 0,2-4 9 15,-1 1-1-15,-2-4 6 0,4 0 10 0,-3-4 8 0,3-4 12 0,-1-1 9 16,2-3 0-16,3-5-3 0,1 0-3 0,0-2-6 0,6-4-23 0,-6-1 2 15,4-5-9-15,-4-1-3 0,2-1 11 0,-2-2 7 0,-2 0-7 0,0 1-4 16,-4-3 0-16,3 1-16 0,-2 3 4 0,-3-5 0 0,0 1-12 16,-3 1 0-16,0 1 0 0,-2-3 0 0,-1 2 0 0,3-1 0 0,-3 3 0 0,-1-4 0 15,-4 1 0-15,5 1 0 0,-5 1 0 0,0 0 0 0,-5-3 0 16,4 5 0-16,-2 1 0 0,-2 2 0 0,3 5-8 0,-4 1-8 0,3 4-16 16,-4 2-14-16,3 1-27 0,-1-1-28 0,-1 6-31 0,4 0-48 15,-3 4-58-15,1 0-106 0,-3 0-186 0,4 4 70 0,-3 0-680 0</inkml:trace>
  <inkml:trace contextRef="#ctx0" brushRef="#br0" timeOffset="2282.09">6443 10815 1986 0,'2'0'244'0,"1"1"-189"0,-1 2-9 0,1 2 43 0,3 0 33 0,-3 3 16 15,4-4-10-15,-1 3-32 0,-3 1-16 0,3 1-8 0,-2 0 0 0,0 3 0 16,-2 0-7-16,1 1-5 0,2 2-10 0,-4 1-8 0,1 3-9 0,3 2-9 16,-2 1-2-16,3-2-11 0,-3 2-13 0,2 2 1 0,0 1-3 15,-2 0 6-15,0 1 16 0,-3-1-3 0,2 2-2 0,-2-1 4 16,0 3-15-16,0 1-2 0,-2 0-2 0,-1 0 0 0,-2-2 0 0,-1 0 4 16,3 1-4-16,-1-1 2 0,0-4 2 0,4 0-4 0,0-1 0 0,0-1-1 0,1-1-1 0,2-4 0 0,-3 0 2 15,2-6 0-15,0-1-1 0,-1-1-3 16,1-2 0-16,4 1-10 0,-1-4-17 0,-2 1-63 0,0-5-78 0,3 0-110 0,1 0-157 0,-3-3-29 15,4-2 99-15,0-1-629 0</inkml:trace>
  <inkml:trace contextRef="#ctx0" brushRef="#br0" timeOffset="2633.37">6946 11387 2040 0,'4'-11'332'0,"5"5"-195"0,0-7 2 0,4 3 9 0,-2 1 16 0,-1 0-12 16,-1-3-29-16,0 3-28 0,-1-4-32 0,2 2-6 0,-2 2-5 0,0-1-2 16,-2 3 0-16,-3-1-3 0,3 1-1 0,1 3-8 0,-3-1 2 0,-2 0-11 15,4 2-4-15,-4 0-6 0,3 1-5 0,-2 2 0 0,-3 0-9 0,0 0 1 16,0 2 0-16,1-1 0 0,-1 4-4 0,0 0 2 0,3 0-4 16,-3 4 2-16,-3 2 2 0,2 3 0 0,1-1-1 0,-3 3-3 0,-2 3 0 15,2-2-1-15,-2 2-1 0,2 3 4 0,-3-3-2 0,2 5-2 16,-2-1 2-16,-2 2-6 0,0 5 6 0,2-3-2 0,1 2 2 0,-3-3-2 15,5 1 0-15,-2-5-2 0,2-1 2 0,2-2 2 0,1-2 0 16,1-1 0-16,2-2 0 0,2-5-2 0,0 1-2 0,3-2 4 0,0-4-4 16,1 1 4-16,1-2 0 0,2 2 2 0,1-5-2 0,1 0-2 0,2-3 4 0,1 0-2 0,1 1-2 0,-1-3 4 31,2 2-2-31,0-1 0 0,1-1 0 0,1-1-2 0,-2 2 0 0,-2-2-2 16,2 3 2-16,0-3 1 0,-2 1-1 0,0 2-2 0,-1 0 0 0,0-4-6 15,-3 6-3-15,2-6-9 0,0 4-20 0,-3-1-42 0,-2 0-55 0,2-2-73 16,-2 3-102-16,2 0-164 0,-2-2-35 0,2 0 104 0,-1 1-604 15</inkml:trace>
  <inkml:trace contextRef="#ctx0" brushRef="#br0" timeOffset="3590.88">3747 10518 1440 0,'-5'-17'120'0,"1"-1"32"0,-4-4 9 0,0 5-2 0,1 0-13 0,1-1-18 0,-3 1-22 0,1 0-24 0,-3 1-10 0,-2 2-6 0,4 1-4 0,-1-1 5 0,-2 1-4 16,-1-1 2-16,2 2 5 0,-3-1-2 0,3 2 3 0,-2 0-3 0,1-2-4 0,0 2-4 0,-2 2-9 0,5-1-4 0,-4 1-7 0,1 1 0 0,-1 0 5 0,0 0-6 0,4-1-4 0,-4 2-5 0,-1 3-3 0,3-4-3 0,0 5-5 0,2-2 4 0,-2 0 0 15,1 2-6-15,2 1 2 0,2 1-3 0,-2-2 1 0,0 3-2 16,0 0-1-16,2 0-1 0,-4 4-1 0,6-2-2 0,-4 4-4 0,0-1-2 15,2 5 1-15,-2 2 1 0,0 2 0 0,0 4-2 0,2 2-4 0,-1 5 4 16,1 5-2-16,5 2 2 0,-6 4-6 0,7 2 0 0,3 5 0 16,1 5-2-16,-1 6 6 0,3 6-4 0,2-2 2 0,1 7-2 0,1 1-2 15,2 3 2-15,3 6 0 0,-1-3-6 0,3 4 12 0,0-1 0 16,1 1-4-16,2 1 8 0,4 1-14 0,0 0 6 0,-2 1-4 0,-3 0 0 0,1-2 2 0,-3 2 0 0,-2-5 1 16,-3 4 1-16,-4-4-10 0,-2-3 4 0,-1-5 23 0,-2-5-5 0,-3-4 6 15,-1-5 1-15,-2-1-15 0,-4-7 4 0,-1 0 4 0,-1-5-2 0,-5 2 3 16,1-3 5-16,-4 0 2 0,-5-7 8 0,1-1-2 0,-4-3 0 15,0 0-22-15,0-2-4 0,-2-4 0 0,-2-4 0 0,-1-1 0 16,0-4 0-16,-4 1 0 0,5-5 0 0,-4-2 0 0,0-1 0 0,3-3 0 16,-1-1 0-16,4-2 0 0,-2-3 0 0,1-2 0 0,3 0 0 0,0-4 0 15,6 1 0-15,1-4 0 0,4 1 0 0,2-1-48 0,2-4-135 0,2-2-118 16,3-2-237-16,7-4-127 0,6-5-751 16</inkml:trace>
  <inkml:trace contextRef="#ctx0" brushRef="#br0" timeOffset="4400.39">8145 11130 1757 0,'1'-8'244'0,"7"-1"-122"0,0-3 1 16,2 3 8-16,-1 0 12 0,-1-1-4 0,1 1-27 0,-1-2-14 0,-1 0-15 0,-3 0-3 0,4 3 3 0,-2-2-2 0,-4 2-5 0,-2-1-4 0,0-1-4 0,0 3-12 16,0-3-4-16,0 1-7 0,0 1-4 0,-3-2-3 0,1 2-4 0,-1 0-4 0,0 1-1 0,-3 0-4 0,3 3-6 0,-4-4 2 0,3 3-6 0,-3 0 3 0,-1 1-5 0,2 0-5 0,-2 3-2 0,-1 1-2 0,-1 1-4 0,2 3 2 0,-3 0-2 0,2 4 0 15,-5-2-2-15,4 5-2 0,-2 2 2 0,-3 1 2 0,4 4-2 16,-3 1 0 0,2-1-8-16,-3 1-3 0,4 3 5 0,-3-1-4 0,6 1 9 0,3 0 12 15,-1 0-1-15,0-3 0 0,1 0 1 0,4 0-14 0,-3 3 3 0,3-5-2 16,1 2-2-16,-2 0 2 0,4-3-2 0,-2 0 4 0,6-7 0 0,2-1 1 0,-3-3 2 15,4-1 1-15,-1-4-2 0,8 0 4 0,0-3 0 0,-1-3 2 0,0-2 8 16,0-1-3-16,3-9 5 0,1 1-1 0,3-4 3 0,-3-1-3 16,0-1-1-16,-2-2-12 0,-1-1-4 0,-4 0 6 0,4-3 2 15,-3 1 14-15,-4-5 5 0,-1 4-5 0,-3-4-2 0,1 0 2 0,-4 0-6 0,-1-2-4 16,-1 1 0-16,0-1-10 0,-1 0 10 0,-3 2-4 0,0-5-6 16,1 2 0-16,-2 1 0 0,2-1 0 0,-4 0 0 0,4 3 0 0,-1 0 0 15,-1 4 0-15,0 6 0 0,3 0 0 0,-1 6 0 0,-1 1 0 0,2 5 0 16,-3-1 0-16,4 4 0 0,-1 2 0 0,-4 2 0 0,6 4 0 15,-2 0 0-15,2 4 0 0,0-3 0 0,0 7 0 0,-1 1 0 0,1 7 0 16,0 3 0-16,1 2 0 0,-1 7 0 0,2 4 0 0,4 4 0 0,0 3 0 16,2 2 0-16,-1 2 0 0,1-1 0 15,-2 7 0-15,0-3 0 0,2 4 0 0,1-2 0 0,-1 1 0 0,-1-4 0 16,1-1 0-16,1-1-6 0,7 0 8 0,-7-6 2 0,7-2-4 0,-5-3 0 16,-3-1 0-16,1-1 0 0,-1-3 0 0,0-2 0 0,-6-3-2 15,4-1-8-15,-4-4-6 0,2-3-4 0,-1 2-2 0,-1-5-12 0,1 2-21 0,-3-5-25 16,2-4-30-16,1 1-32 0,-3-3-41 0,2-1-58 0,1-2-75 0,0-1-107 15,-2-3-49-15,4-3 103 0,-2-1-612 0</inkml:trace>
  <inkml:trace contextRef="#ctx0" brushRef="#br0" timeOffset="4915.41">8608 10960 1747 0,'5'-13'258'0,"0"2"-95"0,3-3-10 0,0 1 3 0,1 2-5 0,-1-1-13 0,1 0-25 16,1 1-27-16,-1 4-10 0,2-3-7 0,0 2-11 0,-1 2 0 0,-1 0-3 0,2 1-6 0,-1 0-4 0,1 4 1 0,1-1-10 0,-2 0-1 0,-1 4 2 0,6 0-10 0,-4 2 2 0,-4-2 1 0,3 3-7 0,-4-1 0 0,2 3-4 0,-3 2-6 15,1-1 2-15,-3 3-5 0,4 0 1 0,-6 3-1 0,2 0-5 0,1 2 5 0,-4 0-8 0,-2 1 5 0,-3 2-3 0,2 3-9 16,-3-4 1 0,-2 1-2-16,3 1-2 0,-3 2 12 0,-1 0-2 0,-1 0 10 0,-4-1 7 15,-2-2-8-15,5-4 3 0,0 1-16 0,2-3-4 0,1-2 8 16,0-2 0-16,2-1 0 0,3-5 0 0,-1 0 0 0,4 1-2 15,0-8 9-15,0 4-7 0,4-3-2 0,-3 0 2 0,1-3-4 0,-1 0 2 0,4-4-2 16,-2-1 0-16,5 2-3 0,2-6 3 0,-1 3-2 0,4-4-10 16,-1 2-3-16,1-3-2 0,-1-1 4 0,-2 1 9 0,1-4 6 0,3 2 6 0,-3 2 1 0,3-5-3 15,-1 2 2-15,1 1-6 0,-3-2-2 0,3 2 0 0,-3 0 2 0,0 2 0 16,2 0 0-16,-3 1 2 0,-3 3-2 0,3-1 2 0,-2 1 0 16,1 4-2-16,-2-4 4 0,-3 4-4 0,4 1 1 0,-3-1 3 0,0 2-4 15,1 2 2-15,-3 1 2 0,0 1-2 0,-1 1 0 0,-2 2 0 16,1 0 2-16,-1 0 0 0,-1 0-3 0,-1 2 1 0,-1-1 0 0,3 1-2 15,0 2 0-15,-1 4 0 0,-3 0 0 0,0 2-2 0,0 1 6 0,0 0-4 0,-4 3 0 16,5 2 0-16,-4 1-2 0,-2 0 2 0,1 6 2 0,0 0-2 16,-1 4 0-16,1 1-2 15,-2 2-7-15,-1-3 1 0,2 3 2 0,-2 0-1 0,3-3 18 0,2-5-1 0,2 0 3 16,4-5-3-16,4 1-6 0,0-6-10 0,3 1 6 0,4-1-2 16,0-2 0-16,1-1 12 0,4-2-7 0,0-4 9 0,3 0 4 0,3-3 7 15,0 0 8-15,3-5 2 0,0 1-5 0,1-4-3 0,-1-2-3 16,0-2-4-16,-1 1-2 0,1-4-6 0,-1 4-6 0,-4-3-4 0,4 0 2 15,-5 0-16-15,-2 1 0 0,-3-4-4 0,-1 3-6 0,-4-4-27 0,-1 2-71 16,2-1-97-16,-2 3-174 0,-4-2-297 0,1 2 84 0,-2 0-619 16</inkml:trace>
  <inkml:trace contextRef="#ctx0" brushRef="#br0" timeOffset="5482.98">10057 10939 1805 0,'-1'-3'237'0,"-1"1"-99"0,-2 1-9 0,4 1 0 0,0 0-12 0,0 0-28 0,0 0-22 0,0 0-25 0,0 0-12 0,4 1 8 15,-2-1 5-15,-1 2 9 0,4 0 8 0,-2-2 1 0,4 1 0 0,-3-1-3 0,4 0-9 0,5 0-6 0,-2 0-6 0,0 0-14 0,3 3-6 0,2-3-7 0,-2-3-4 0,2 3-4 0,3 0-6 0,-2 0-3 0,0 0 0 16,6 0-1-16,-6 0 1 0,0 0-11 0,1 0-25 0,-6 3-64 0,4-3-107 16,-5 3-143-16,2-1-178 0,-4 1 93 0,-4-1-579 0</inkml:trace>
  <inkml:trace contextRef="#ctx0" brushRef="#br0" timeOffset="5632.39">10220 11239 1658 0,'5'0'303'0,"7"0"-84"0,1 0-1 16,7 0 11-16,-1 0-14 0,2-4-47 0,2 1-45 0,3 0-35 0,0-2-28 16,1 2-15-16,0-3-18 0,0 3-5 15,1-3-13-15,-3 1-1 0,2-1-5 0,0-1-6 0,-5 2-5 0,-1-1-1 0,-2-2-27 0,1 0-107 0,-1 2-237 16,-2-2-261-16,-1 3-719 0</inkml:trace>
  <inkml:trace contextRef="#ctx1" brushRef="#br0">15421 19041 0,'0'0'0,"0"0"0</inkml:trace>
  <inkml:trace contextRef="#ctx0" brushRef="#br0" timeOffset="10569.46">12538 10509 1027 0,'8'-13'36'0,"0"-3"19"0,1-1 25 0,0 3 19 0,-2 1 12 0,-1-1 6 0,-3 1-2 0,5-1 4 0,-6 2 2 0,2-4-1 0,0 3-4 0,-3 1-8 0,-1 1-5 0,0-4-6 0,0 4-4 0,-1-1-4 0,-3-1-7 0,1 4-9 0,2-4-10 0,-1 2-3 0,-4 0-9 0,3 1-5 0,-4 1 0 16,4 1-8-16,-2 0 2 15,1 0 4-15,-3 2-6 0,0 1 3 0,-3-3-4 0,1 2-3 16,-2 3-17-16,1-2-1 0,-1 2-5 0,2 3-4 0,-1-3 9 0,2 1-3 16,2 1-2-16,-5 1-2 0,1 1-2 0,1 1 0 0,1 1 1 0,0-1 6 15,-1 1 3-15,1 2-4 0,2 2 0 0,-5 1-8 0,1 2-5 0,2 2-2 16,-1 3 1-16,1 0 1 0,-2 4 0 0,4 0 1 0,0 5-4 15,-1-2 1-15,3 3 4 0,1 2-6 0,-2 4 8 0,2-1-6 0,1 5-2 16,2 5 2-16,2-1-1 0,1 4-5 0,0-1 5 0,2 2-1 16,-1 2-2-16,6 1 6 0,-2 1-1 0,1 0-5 0,4 4 4 0,-1 0 0 15,3 2-7-15,-3-2 2 0,1-3 14 0,1 0-5 0,-1-2 9 0,-1 0 2 16,-2-2-19-16,-4-3 5 0,-3-2-3 0,2-1 0 0,-2-4 2 16,-3 1 2-16,0-3 0 0,0-1 4 0,0-2-2 0,-5-4 0 0,-1 0 3 0,-2-3 1 0,-1-2 7 15,-1-2 1-15,-1-4 5 0,-1 0-1 0,-4-3 3 0,3-2 9 16,-3-1 1-16,-1-3-1 0,0-1 3 0,-1 0-7 0,1-4-3 0,-2 1-2 15,-1-2-6-15,-4-2-5 0,0 1-1 0,4-2-3 0,-4-2 2 0,4-1-6 16,-2-1-4-16,3 1 4 0,-2-2-6 0,-1-1 2 16,5-1 0-16,3-2-6 0,-1 1-3 0,1 0-16 0,5-4-19 0,-1 4-44 0,2-4-73 15,5 0-103-15,2 1-158 0,1-2-217 0,3 1 89 16,3-6-504-16</inkml:trace>
  <inkml:trace contextRef="#ctx0" brushRef="#br0" timeOffset="11099.83">13760 10955 1092 0,'5'-11'92'15,"1"0"18"-15,-1-7 13 0,2 4 13 0,-2 3 9 0,0-1-3 0,0 1-17 0,-2 0-8 0,-2 1 0 0,-1-4 0 0,0 4 5 0,0-1-8 0,-3 2-9 0,-3 1-19 0,3-5-7 0,-4 6-13 0,0 0-6 0,-1-1 5 16,3-1-11-16,-3 1 0 0,0 2-9 0,0-1-6 0,0 3-5 0,-1 2-4 0,-1-3-9 0,1 4-3 0,0-1 0 0,-1-1-3 0,1 3-1 0,-2 0-3 0,4 0-5 15,-1 3 1-15,1 0-4 0,0 2 1 0,-1-2 0 0,0 4-10 0,1-3 8 16,0 4-2-16,-1 0-5 0,2 2 8 0,0-1-5 0,4 0 2 0,-1 4 2 16,-2-2-4-16,5 3-1 0,0-3-3 0,2 2 6 0,3 0-1 15,-2-1 1-15,3 1 1 0,0-1-4 0,4 3-6 0,2 2 5 0,1-3-5 16,0 2 2-16,2 0 7 0,0-2-2 0,2 5 0 0,2-5 0 16,-2 2-8-16,4 3-3 0,-2-4 8 0,-2 1-4 0,5 1 0 0,-5 1 9 0,-2-1-4 0,0 1 2 0,-5-3 18 15,-2-1-5-15,1-1 0 0,-4 0 0 0,-2-1-13 0,-3-1 9 0,0 0-3 16,0 2-1-16,-3-4 5 0,-2 2-3 15,-3-1 8-15,-1-1-1 0,-1 1 1 0,-5-1 0 0,-3-1-2 16,3 0 0-16,-6-2 4 0,4 1-6 0,-4-3-2 0,-1 1-1 0,2-2-5 0,-4 2 1 16,5-3 0-16,-1-1 0 0,-3 1-4 0,6-2 6 0,-2 1-4 0,0-2-2 0,3-1-2 15,-1 1-3-15,1-1-6 0,7-3-9 16,-2 2-14-16,3-3-39 0,0 0-55 0,3-2-90 0,2-2-128 16,3-1-135-16,0 0-32 0,5-3 125 0,0 1-453 0</inkml:trace>
  <inkml:trace contextRef="#ctx0" brushRef="#br0" timeOffset="11338.97">14074 10985 1382 0,'0'1'197'0,"7"3"-64"0,0 0 21 0,1 6 22 0,-4-6-2 0,4 6-22 16,-3-2-29-16,-2 1-24 0,3-1-12 0,-2 5-12 0,0-5-8 0,-1 1-5 15,4 1-5-15,-4 5 1 0,0-4-3 16,-1 2-6-16,-1 1-6 0,1-1-8 0,-1 1-5 0,3 0 4 0,-4-3-5 0,0 2 3 0,0-1-9 15,-4 4-6-15,3-5-5 0,-2 2-1 0,-2-1-2 0,0-1-2 0,-1 1-1 16,0-5 3-16,2 0-3 0,3-1-3 16,-4-6-1-16,4 2-4 0,-3-1 2 0,0-2 4 0,1-1-2 0,-2-3-4 15,2-1-5-15,-2-3-19 0,3-1-50 0,1-3-52 0,-1-1-73 0,-3-2-93 16,5-1-113-16,0 3-105 0,0-3 94 0,0-4-495 0</inkml:trace>
  <inkml:trace contextRef="#ctx0" brushRef="#br0" timeOffset="11468.21">14029 10663 1333 0,'0'-3'120'0,"0"0"-69"0,4 0-16 0,-4 0-9 15,1 3-14-15,1 0-7 0,-1-2-13 0,1 2-14 0,3 2-19 0,-4-2-23 0,1 3-47 16,1-3-19-16,0 3 16 0,0 0-575 0</inkml:trace>
  <inkml:trace contextRef="#ctx0" brushRef="#br0" timeOffset="11751.84">14365 11231 1010 0,'5'3'147'16,"0"2"75"-16,-2-4 65 0,2 2 8 0,-5 1-17 0,1-4-29 0,-1-4-47 0,-1 1-35 16,1-3-40-16,0-2-36 0,0 0-9 0,1-1-15 0,-1-2-24 15,2 0-3-15,-1-4-12 0,3 0-2 0,-3-3 8 0,2 1-6 0,2-2-1 16,-2 2-14-16,3-1 15 0,-2 1-8 0,3-3 0 0,0 2 5 0,-2 1-16 15,2 1-2-15,1 3 1 0,-1-1-3 0,-4 5-5 0,5 1 0 16,-4 0 8-16,1 2-10 0,3 3 4 0,-2 1-4 0,-3 2-5 0,7 3 3 16,-4 2 2-16,1 3 0 0,-3-2-2 0,6 5 1 0,-2 0-1 15,-1 5 0-15,3-2 0 0,-2 3 3 0,0 4-9 0,1-2-1 0,-3 1 2 16,2 2-2-16,-3-3 11 0,3 3-2 0,-2 1 2 0,-3-5 11 0,2 5-6 16,-2-6 3-16,-1 3-4 0,-2 1-10 0,3-1 4 0,-3-2 0 0,0-1-1 0,0-3-7 0,-3-1-6 15,3-2-3-15,0-3-14 16,3-2-31-16,-3-3-74 0,3-1-138 0,-1-2-258 0,2-3-107 0,0 1-558 0</inkml:trace>
  <inkml:trace contextRef="#ctx0" brushRef="#br0" timeOffset="13817.52">15469 10805 1008 0,'0'-3'132'0,"5"0"40"0,-2-2 13 0,-1 2-4 0,2 1-10 0,-1 1-10 0,-1-1-16 0,1 2-18 0,-1-1-14 0,-2 1-19 0,1 0-12 0,-1 0-13 0,2 0-13 0,-2 0-7 0,0 0-3 0,0 1-5 0,3 1-1 0,-1-1-4 16,-1 4-1-16,1-3-4 0,-2 4 0 0,1-3 1 0,2 3-2 0,-1 2 3 0,0 2-9 0,-2-2 2 0,1 3-12 0,-1 1-7 0,3 1 7 16,-1 4-3-16,0-3-6 0,-2 7 2 0,1-4-5 0,1 2-12 0,2 0 6 0,0 0-1 0,-3 0 1 15,2 1 4-15,-1 1 4 0,-1 1-2 16,-1-3-4-16,-1 0 14 0,-1-2-3 0,-2 1 2 0,0-3 1 0,0-1-12 0,2 2 4 0,1-3-3 15,-3-2 3-15,1 0-6 0,3-3 0 0,-3 0 4 0,3 0-7 0,-2-4 3 16,-1 1 2-16,3-2-3 0,0 0-5 0,0-3-8 0,0 0-21 0,0 0-47 16,3-3-70-16,-3 2-91 0,2-3-98 0,0-2-82 15,-1 0-33-15,2 0 115 0,1-7 116 16,-3 2-395-16</inkml:trace>
  <inkml:trace contextRef="#ctx0" brushRef="#br0" timeOffset="14083">15710 10887 1031 0,'0'-3'140'0,"3"0"11"0,4-5-17 16,-4 3 12-16,3 4 8 0,-3-1-4 0,4 0-18 0,-6 2-18 0,4 0-14 15,-3 0-15-15,-1 2-2 0,1 1-12 0,1 2-4 0,-2-4-1 0,1 6-5 16,-2-1-1-16,2 2-1 0,-2 1-7 0,0 2 0 0,0 2-7 0,0 1-7 16,0 0-4-16,0 2-17 0,0-3-3 0,0 4-3 0,0-4-3 15,0 3 8-15,0 1-4 0,0 0 2 0,3 1-7 0,-3-3-2 16,1 0 9-16,1-1-3 0,-1-2 1 0,1 1 0 0,3 0-8 0,-4-1-2 15,1 1-2-15,-2-4 0 0,2 1 5 0,1-2-9 0,-2-2 6 0,1 0-4 0,-2-3-5 0,1 0 7 0,-1 1-3 16,0-4-2-16,0 0-4 0,4 0-19 16,-4-4-35-16,0 0-55 0,0-1-63 0,-4 0-57 0,4-4-67 0,-1 3-67 0,-2-4-41 0,-2 2 88 15,2-1 106 1,-4-1-409-16</inkml:trace>
  <inkml:trace contextRef="#ctx0" brushRef="#br0" timeOffset="14267.41">15486 10843 1304 0,'0'-3'169'0,"0"0"-81"0,5-4 1 16,-3 6 12-16,1-4 10 0,2 3 0 0,-2-1-5 0,1 0-8 15,1 2-14-15,0-3-12 0,-2 1-4 0,3 0-12 0,2 0-8 0,0 0-9 16,2 0-9-16,-1 1-6 0,4-3-6 0,-1 2-10 0,1-2 0 0,4 4-4 16,-1-2-4-16,0 3 2 0,1-3-5 0,0 3 0 0,1 0-1 0,1 0-4 15,0 0-4-15,0 3-16 0,-2-3-11 0,0 3-28 16,1 2-61-16,-1-4-105 0,0 2-103 0,1 2-47 0,-1-2 85 0,0 2 106 0,-1-2-423 15</inkml:trace>
  <inkml:trace contextRef="#ctx0" brushRef="#br0" timeOffset="14764.69">16131 10926 980 0,'3'-1'123'0,"2"-4"22"0,2 2 14 0,-3 1 16 16,1-2-4-16,0 1-10 0,3-1-19 0,-1 0-11 15,1-1-14-15,-1 0-12 0,1-1-12 0,1 0-13 0,-1 1-10 0,1-1-6 0,-1-1-5 16,2 3-10-16,1-3 1 0,-2 4-18 0,1-2 4 0,-1 4-6 0,1 1-8 16,-1-2 9-16,2 4-12 0,0-2-7 0,-1 1 4 0,-3 4-9 15,3-3 0-15,-4 4 3 0,-1-3-8 0,0 3 7 0,-2 2 3 0,-2-1-7 16,3 1 6-16,-3 1-1 0,1 4-10 0,-4-4 2 0,2 4 1 0,-1-1-4 16,-3 1-1-16,3-1 0 0,-1 0-1 0,1-1 1 0,-4 3 4 0,3-3 3 0,-1 3-2 0,-2-3-1 15,1 5 0-15,1-7-2 0,-1 1-5 0,-2-2 6 0,3-1 3 0,-2-3-1 16,4-3 13-16,-1 2-14 0,2-3 5 0,0 0 4 0,0 0-11 0,2-3 15 15,-1 0-11-15,6-2 1 0,-4-1-1 0,5-5-6 0,1-2 7 16,2-2 1-16,0 2-1 0,0-3-3 0,0 0 1 16,3 4 8-16,1-6-4 0,-3 3 4 0,-1-1-2 0,2-1-7 0,-1 1 1 0,-4 3 1 15,3-3-2-15,0 2-2 16,-4 0 1-16,4 0-1 0,-6 1 2 0,4-1 0 0,-3 3 0 0,2-2 0 16,0 4 3-16,-5-2-1 0,4 3-1 0,-4-1 1 0,3 1-4 0,0 1 3 15,-3 3 3-15,-1 2-4 0,-2-3-4 0,3 5 2 0,-1 0-6 0,-2 2 5 16,0 1 1-16,0 0-2 0,-2 4-2 0,-1 0 8 0,1 3-8 0,-4-1 2 15,5 4-1-15,-4 1-4 0,2 2 3 0,-5 1 4 0,3 2-4 16,-3 2 3-16,2 1-3 0,1 0 2 0,-1 1-14 0,1 1 5 0,4-2-1 16,-1 0 1-16,0-3 13 0,1 2-2 0,2 1 0 0,3-5-5 15,0-6 15-15,4 3-4 0,-2-4 1 0,9-2 4 0,-4-2-11 0,3-1 5 16,-2-1-5-16,4 0 0 0,2-3 0 0,-3-1-2 0,-2 0 6 16,3-1-4-16,-4-3 1 0,1 1-1 0,-2 0 0 0,2-5 0 0,-2 4 0 15,-2-1 0-15,1-2-14 0,-4 4-5 0,-3-3-10 0,0 4-34 0,-3-4-23 16,0 3-57-16,-3-2-74 0,0 2-77 0,-2 3-116 0,0-3-90 0,-2 1 116 0,-4 2-416 0</inkml:trace>
  <inkml:trace contextRef="#ctx0" brushRef="#br0" timeOffset="15008.67">15589 11486 1187 0,'3'-3'453'0,"2"0"-354"0,4 0-45 0,4 0 25 0,4 3 28 0,4-7 17 0,1 6-6 0,5-7-9 0,3 0-13 0,-1-2-6 0,8 3 2 0,4-4-15 0,0 3-2 0,0-2-13 0,4-2-15 0,0 2-5 0,0 1-10 0,1-1-8 0,3 2 2 0,-2 0-9 16,4 4-5-16,-4-4-4 0,0 2-4 0,1 2-2 0,-6 0 1 0,-1 0 4 0,-1 0-9 16,-3 1-1-16,-2 1-2 0,-3-1-16 0,-2 3-1 0,-4-2-33 15,-3 2-67-15,-6 0-67 0,0 2-75 0,-4-2-70 0,-4 3-59 16,-4 2 17-16,0-1 101 0,-7 4 92 0,-4-1-378 0</inkml:trace>
  <inkml:trace contextRef="#ctx0" brushRef="#br0" timeOffset="15412.67">16409 11677 820 0,'-2'-6'129'0,"2"1"38"16,-3-6 13-16,2 5 0 0,-1-2-6 0,-3 0-8 0,4 1-23 0,-3 4-26 16,0-3-18-16,-4 0-27 0,3 1-13 0,-3 0-14 0,-3 4-10 0,3-2 5 15,-6 3-9-15,6 0 0 0,-1 0-6 0,-1 0-10 16,2 3 7-16,-3 1-7 0,4 3 5 0,-5 1-4 0,0-1-5 0,1 1-1 16,-5 2-2-16,7 1-5 0,-4 0 2 0,5 2-2 0,0 1-6 0,0 0 5 0,5 0-1 0,-3 2-1 15,0-2 2-15,2-1-1 0,3-1 4 16,-2 1-3-16,3-1 3 0,0 1 1 0,6 1-6 0,-6-1 7 0,2-4-1 0,-2 1 2 0,0-1 7 15,6-2 3-15,-6-1 3 0,8-1 5 0,1-2 5 0,-1 0 6 16,8-3 6-16,-5-3 1 0,0-2 7 0,5 0-3 0,-4 1-4 0,4-6 2 0,-2-1-10 16,-1 0-4-16,3 0-4 0,-1 2-3 0,1-4-2 0,-2 2-3 15,2 1-1-15,-6 1 3 16,5 1-2-16,-7 3 0 0,2-1-2 0,-2 1-4 0,-5 2-1 0,3 3-2 16,2-3 0-16,-2 3-4 0,-1 3 1 0,0-3-3 0,-4 3-3 0,2 2 9 15,-7-2-7-15,8 4-4 0,1-3 0 0,-2 6-4 0,8-2 2 0,-4 4 2 16,1-2-4-16,-2 1 1 0,-1 3-1 0,3-5 2 0,-2 2 4 0,0-1-4 15,4-2-1-15,-6 0-5 0,9-2-5 0,-4 0-19 0,1-3-50 16,-1 1-96-16,2-3-157 0,-3-1-273 0,2-3-38 0,-1 1-444 0</inkml:trace>
  <inkml:trace contextRef="#ctx0" brushRef="#br0" timeOffset="16765.27">11339 10974 1025 0,'-3'-3'16'0,"-2"-1"19"0,4 0 29 0,-1 1 32 0,1-1 25 0,-2 1 10 0,1 0-2 0,0 0-3 0,1-2-1 15,-4 1-4-15,5-1-5 0,-1-3-10 0,-1 3-14 0,2 0-8 0,0-2-4 0,0-1-5 0,2 0 0 0,-1-2-9 0,4 1-11 0,-2-4-2 0,2 2-5 0,-1 2-4 0,3-2-4 0,2-2-3 0,-2 2-1 0,2 0-2 0,4-3-3 0,-4 1-5 16,5 2-5-16,-3 2 0 0,2-1-3 0,-2 1-2 0,0-1 1 0,2 4-4 0,-1 0-1 0,2 1-7 0,-1 2-1 0,1 0 3 0,-1 3-7 15,3 0 2-15,-5 0-1 0,1 3-6 16,-4 0 10-16,2 2-3 0,-2-2 2 0,-2 3-1 0,2 2 1 0,-5-2 3 0,2 1 0 0,-5 2 0 16,4 2 0-16,-4 2 0 0,-3 3-3 0,2 1 1 0,-3 0-3 0,-2 1 0 15,-2-1 7-15,0 2-5 16,-1 3 1-16,-1 2 0 0,-5 1-5 0,4 0 0 0,-5 0 0 0,-1 2-12 0,2-2 1 16,0 2-3-16,-1 0 12 0,0 3 7 0,-1-3 1 0,-1-1 1 0,1 3-9 15,0-1-2-15,-1 1-3 0,1-3 2 0,6 0-6 0,0-3-1 16,-2-1-1-16,5-1 3 0,2-2 6 0,1-3 2 0,4-2-1 0,-1-2 1 15,4-2-2-15,1-2-1 0,2 0 2 0,-2-2 8 0,5 0-5 16,-2 0 5-16,2-2 4 0,0 0-11 0,1-4 9 0,2 2-7 0,0 0 2 0,3-4 2 16,2 2 1-16,-2-2-1 0,2 2-1 0,-2-3-1 0,1 2 5 15,0-3-5-15,0 3 3 0,-3-2-1 0,6 1-2 0,-3-1 5 0,1 3-4 16,0-5 1-16,-2 4 1 0,-1-1-7 0,-2 1 1 0,-2-3 1 0,1 4-2 16,-3-1 2-16,0 1 0 0,-2 0-4 0,2 0 1 0,-2 0-4 15,0 0-4-15,-2 0-7 0,0 1-16 0,-1 3-31 0,-2-3-51 0,1 2-58 0,-1 2-72 0,0-2-83 16,0 3-73-16,-1-1 10 0,-1 2 101 0,-1 0-457 0</inkml:trace>
  <inkml:trace contextRef="#ctx0" brushRef="#br0" timeOffset="17051.22">11175 11896 1458 0,'0'-3'182'0,"4"-2"-88"0,-1 2 10 0,3 0 24 0,-1 0 13 0,3 0-7 0,1-2-15 0,-1 2-18 16,1 1-2-16,4-3-5 0,-4 2-8 0,4-1-4 0,1 0-8 0,-1 3 0 0,3-6-8 0,-2 6-8 0,3-4-2 0,1 2-15 0,2 1 0 0,-1-2-13 0,0 1-7 0,3-4 1 0,-3 4-9 0,0-2 6 0,-2 2-10 16,5 0-1-16,-1 0-1 0,-2 1-7 0,-2 1 7 0,-1 1-7 15,-5 0 0-15,0-3 0 0,-2 3-3 0,-1 0 3 0,-1-2-2 0,0 2 0 16,0 2-4-16,-4-2-6 0,2 3-21 0,-2-2-45 0,-3 2-75 0,0 2-85 15,-2-3-116-15,-1 4-107 0,-2-1 3 16,-3 1 112-16,1 2-469 0</inkml:trace>
  <inkml:trace contextRef="#ctx0" brushRef="#br0" timeOffset="17517.36">11461 12268 962 0,'0'0'70'0,"1"-3"31"0,1 0 45 0,1-2 30 0,-3 2 8 16,0 0 2-16,0 0-17 0,0-2-22 0,0 0-15 0,-3 0-24 0,1-2-15 15,2 0-6-15,0 4-15 0,-1-5-4 0,-1 2-11 0,1 0-11 0,-3-1 2 16,4-1-16-16,-1 2-1 0,-2-2-1 16,-2 2-3-16,2 0 14 0,-2-2 1 0,4 1-4 0,-7 4-3 0,5-3-4 15,-2 0-3-15,2 1 2 0,-2 2-5 0,2 0-2 0,-4 1-7 0,0 2-3 16,3 0 0-16,-2 0-4 0,5 0 0 0,-3 0-4 0,-2 5-1 0,-2 0-4 0,0 2 1 15,-1 1-1-15,-1-1 4 0,1 4-2 16,-2 1 14-16,-2 2 2 0,4-1-7 0,-1 3 0 0,1 1-24 0,-1 2 2 16,-1 0 4-16,2 1-2 0,-2-2 11 0,5 2-6 0,-1-1-1 0,1 0 5 15,3-2-2-15,-2 1 2 0,2-1-2 0,1 1-1 0,-1-3-1 0,3 1 4 16,3 0-4-16,-1-5 1 0,1 1-3 0,0 0 1 0,0-6 7 16,4 0-2-16,-3-1 0 0,4-4-6 0,2 1 5 0,-2-2 6 15,3-2 9-15,0-2 3 0,1-1 1 0,-1-1 2 0,4-4-9 0,-4 1 11 0,4-1-4 16,0-2-5-16,-3-1 7 0,4 2-7 0,-5-3 5 0,3 3 5 15,-3-2-5-15,-1 2 3 0,-1 0 1 0,-1 2-3 0,-2 1 2 16,1 0-1-16,-4 2 1 0,0 2-2 0,2-3-2 0,-2 5 4 0,-3-4-6 16,5 6-3-16,-2-2-4 0,-3 2-7 0,1 2-1 0,2-1-1 0,-3 1 4 15,0 3 1-15,0 1 0 0,0-1-2 0,0 2 0 0,0 3 2 16,2 1-4-16,0 0 2 0,-2 2-4 0,1 1 6 0,2-2 1 0,0 3-5 0,4 0-3 0,-2-2-3 16,2 1 2-16,1-1 8 0,0 1-4 0,0-1 0 0,0-1 0 0,0 1-10 0,1-2 6 15,1-3 2-15,-1-2-1 0,2-3 3 0,3 0-6 0,-1-3 2 16,4-3-4-16,1 0-20 0,-1 0-50 0,-1-5-99 0,0 0-183 0,-4-1-381 15,2-4-371-15,2-1 152 0</inkml:trace>
  <inkml:trace contextRef="#ctx0" brushRef="#br0" timeOffset="21944.53">17940 10699 852 0,'0'-1'35'0,"3"-4"21"0,2 0 30 0,-4 2 26 0,3 0 19 0,-3-2 14 16,2 1 6-16,-3-1 2 0,5 0-6 0,-2-1-8 0,-1 0-13 0,2 1-10 0,0-3-11 0,-4 2-9 0,4 1-5 0,-2-3-12 0,-1 0-3 0,1 2-6 0,1-2 1 0,0 0-9 0,-1 3-6 0,0-4-6 0,2 3-7 0,-2-1-4 15,-1-1 3-15,3 4-1 0,-4-3-6 0,0 4-3 0,-4-3-7 0,3 1-6 0,-2 0-1 0,3 1-3 0,0 1-1 0,-3 1-5 0,3 2-2 0,-2-3-3 0,0 3 0 0,-1-2-3 0,0 2-1 0,-2 5 2 16,-1-5 0-16,0 2-4 0,1 4-5 0,-1-3 2 0,-1 3-4 0,3 2 0 16,-4 3 7-16,1 0-2 0,-2 2-1 0,1 0 1 0,0 2-3 15,0 1-2-15,5 1 0 0,-5 1 5 0,0-1-3 0,5 0 4 0,-1 2 1 16,0-1-5-16,4-1 5 0,-1 2 2 0,1-2-7 0,0-1 3 15,3 1-3-15,-1-4 2 0,5 3-2 0,0 1 1 0,1-1-2 0,1-3-3 16,-1 1 6-16,1-2-2 0,1 2 3 0,1 2 4 0,2-5-9 0,-1 3 2 16,2-2-3-16,-1-1 3 0,1 3 8 0,-1-5-1 0,-4 2 4 15,4 0-4-15,-5 0-4 0,0-1 6 16,-4-2-4-16,3 1 2 0,-4-4 0 0,0 0 4 0,0-1 1 0,-3 1 2 16,0 1 0-16,-1-4 0 0,-4 1 0 0,3 2 4 0,-4-2 0 0,1 2-3 15,-1-4 1-15,-4 2-2 0,-1-1 4 0,-1 1-7 0,2-3 1 16,-1 2-1-16,-3-1-6 0,5-1 5 0,-4 0-1 0,-1 2-2 0,1-2 2 15,-1 0-2-15,-2-2 0 0,2 2-2 0,-2 0 2 0,2-1 4 0,-2 1-4 16,5-2 0-16,0 2-2 0,0-5-5 0,3 2 1 0,-1 2-4 0,3-4-4 16,-1 2-13-16,3 0-22 0,-1-2-58 0,-2 3-73 0,6-4-96 15,-1 4-134-15,2-4-91 0,2 0 64 0,3-4-440 0</inkml:trace>
  <inkml:trace contextRef="#ctx0" brushRef="#br0" timeOffset="22219.59">18262 10770 1375 0,'1'-1'244'0,"2"1"-129"0,0 0-16 0,4 3 16 0,-2-1 16 0,-1 2-4 0,-1 3-8 0,2-4-12 0,0 5-15 0,-2-2-4 0,0 3-7 0,0 1-11 0,0 2-9 0,1 1-4 0,-3 0-10 0,1 1-5 0,1-1-4 0,0 2-5 0,-1-1-7 0,-2 4 7 0,3-4-11 0,-2 0-13 16,-1 2-5-16,0-3-10 0,0-1 3 0,-1-1 10 0,-2 0 2 0,1 0-1 15,-4 2-2-15,3-2-1 0,-1-2-3 0,0-2 1 0,2-1 2 16,1-4-1-16,-1 1-1 0,-1-3 1 0,3 0 3 0,0-2-2 0,0 1-5 16,-2-1-5-16,2-4-13 0,0 1-8 0,0-1-26 0,0-7-40 0,0 0-52 15,2 1-65-15,-2 1-90 0,3 0-75 0,-1-5-61 0,-1 2 78 0,1-4 32 16,-2 1-294-16</inkml:trace>
  <inkml:trace contextRef="#ctx0" brushRef="#br0" timeOffset="22367.98">18214 10518 1140 0,'2'-6'192'0,"-2"0"-38"0,1-1-49 16,1 4-1 0,3-5-5-16,-2 3-8 0,2 1-10 0,-2-1-18 0,0 3-19 15,3 1-15-15,-4 1-14 0,3-3-9 16,-2 1-6-16,1 4-4 0,0-2-3 0,0 3-8 0,1-3-7 0,1 0-11 0,-2 3-16 0,3 2-16 0,1-1-26 16,-1 3-66-16,0 1-65 0,0 0-10 0,4-2 40 0,1 5 72 0,-1-2 69 15,4-1-500-15</inkml:trace>
  <inkml:trace contextRef="#ctx0" brushRef="#br0" timeOffset="22647.88">18566 10969 864 0,'1'5'52'0,"1"0"40"15,-2 1 44-15,3-3 42 0,-1-1 22 0,-2-2 9 0,1 1 3 0,-1-1-12 16,-1 0-16-16,1 0-17 0,-5-3-20 0,5 0-13 0,-2-2-21 16,1-1-17-16,-1-1-17 0,-1 0-14 0,2-3-6 0,1-2-11 0,-2-1-7 15,2 0-9-15,-2-1-1 0,4 2-9 0,0-1-6 0,-1-4-3 0,4 1 0 16,-2-2-8-16,3 4 0 0,-2 0-3 0,3-3 2 0,1 3 3 0,2 1 2 15,-2-3 2-15,1 5-9 0,-1 3-2 0,0-1 4 0,0 4-6 0,0 2 4 16,-2 0-2-16,0 1-7 0,2 1 7 0,0 1-2 0,0 3 0 16,-2 0 2-16,4 0-2 0,-6 3-2 0,4 2 12 0,0 2-14 15,0 2 3-15,0 2 4 0,0 2-10 16,0-2 13-16,0 2-4 0,-1 0-2 0,0 0 2 0,1 3 2 0,0-2-4 16,-1-1 2-16,1 3-7 0,-1-2-1 0,-3 0 3 0,4-1-4 0,-3 1 9 15,-2-5-9-15,-1 0-4 0,-1 1-1 0,2-5-3 0,1 1 1 16,-4-1-7-16,1-5-38 0,-1 3-63 0,5-4-83 0,-4 0-129 0,3-2-144 15,2-2-39-15,0-4 124 0,2 1-433 0</inkml:trace>
  <inkml:trace contextRef="#ctx0" brushRef="#br0" timeOffset="23136.82">19380 10769 1177 0,'-2'-2'160'0,"-4"-4"-10"0,3 1 1 0,-4 0 5 0,6 1 0 0,-6-1-6 0,4-1-1 16,-2 3-12-16,2-5-9 0,-3 1-9 0,4 1-12 0,1-3-8 0,-4 1-10 15,5-2-11-15,0 1-12 0,3-1-10 0,-1-1-6 0,1 2-4 0,0-5-5 16,2 1-3-16,1-3-6 0,0 2-3 0,-1 1-7 0,5 1 0 0,-2 1-2 15,-1-2-7-15,3 2 3 0,-2 0-6 0,1 0-7 0,1 2 8 0,-1-1-5 16,1 2-1-16,1 2 7 0,0 0-12 0,0 1 1 0,1 3 3 0,-1 2-6 16,0 0 2-16,-1 4 0 0,-2-1-3 0,1 1 6 0,1 4-1 15,-1 2 0-15,-1-1 2 0,0 1-8 0,0 1 9 0,0 1-8 0,-5-1 5 16,3 4-2-16,-1-1 1 0,-4 2 7 0,3 1-8 0,-4 0-2 0,0-1 2 16,0 1-2-16,-2 1 6 0,-4-3 1 0,4 3-3 0,-6-1 0 0,4 0-2 15,-3-1 6-15,1 2-8 0,-2-1 4 0,0 0 0 16,2 1-4-16,-5 2-4 0,1-3 2 0,1 1-1 0,-1-1-6 0,-1 2 11 0,0 0-6 15,-1 0-3-15,2-2-2 0,-2 1-4 0,1-4 6 0,1-2 0 16,5 1 9-16,1-2-2 0,-1 2-2 0,2-2 4 0,1-2 0 0,4-4-3 16,1 1 3-16,0 0 0 0,0-4-6 0,5 1 6 0,-2 0 2 0,4-3-2 0,-1 2 4 0,1-1 1 0,2-1-5 31,1 0 4-31,-3 2-4 0,4-4-6 0,-3 2 6 0,3-1 4 0,-1 1-4 16,1-2 0-16,2-1 0 0,-2 2-2 0,0-3 4 0,-3 1 0 15,3-1-2-15,-3 2-2 0,0-3-4 0,-1 2-5 0,1-3-12 0,-5-1-16 16,2 3-53-16,0-6-75 0,-2 2-115 0,0 2-179 0,-1-3-109 0,0 1 116 15,0-2-473-15</inkml:trace>
  <inkml:trace contextRef="#ctx0" brushRef="#br0" timeOffset="23402.19">19925 10830 1379 0,'2'-1'267'0,"-1"1"-73"0,1-3-44 0,-1 1-2 0,3 2-6 0,-4 0-4 0,0 0-18 0,0 2-17 0,0 1-14 0,0-2-15 0,0 1-7 0,-4 3-7 0,4-1-7 0,0 1-3 0,-1 3-7 0,1 1-6 0,-2-1-4 0,1 2-9 0,-1 1-2 0,2 0-5 0,0 3-3 0,0-1-3 16,0-1-4-16,2 2 0 0,-1 1-3 0,1-1-2 0,-2 0-8 0,5-1-4 16,-4-1-5-16,2-2 1 0,-3-1 7 0,0 4 9 0,0-4-4 0,3-1-1 15,-3 0-4-15,2-2-16 0,0-1-12 0,-1 1-37 0,-1-4-51 0,2-1-51 16,3-1-62-16,-2-1-63 0,0-1-48 0,0-1-21 0,-1-2 78 0,4-2 96 15,-3-1-483-15</inkml:trace>
  <inkml:trace contextRef="#ctx0" brushRef="#br0" timeOffset="23600.09">20108 10841 1298 0,'0'0'164'0,"2"2"-36"0,-1-2-10 0,1 3 10 15,-1-1-2-15,3 1-6 0,-3 2-13 0,1 2-14 0,-2-2-12 16,1 3-6-16,-1 2-2 0,0 2 1 0,0-2-5 0,0 1-1 0,0 3-1 15,0-3-7-15,0 5-3 0,0 1-3 0,0-3-11 16,0 0-5-16,0-1-12 0,0 1-7 0,0-3-2 0,0 3-1 0,3-1 0 0,1 1-8 0,-3-3 1 0,1 2-2 0,1-4-3 16,-2-1 4-16,3-2 5 0,-1 1-1 0,-2-3-1 0,1 0-4 0,-1-1-9 15,-1-3 4-15,0 0-8 16,2 0 1-16,1 0-9 0,-6-3-32 0,3 1-46 0,-2-3-87 16,1 1-105-16,-2-3-88 0,-2-1-89 0,-1-1 75 0,1-2 109 0,-3-2-461 15</inkml:trace>
  <inkml:trace contextRef="#ctx0" brushRef="#br0" timeOffset="23752.08">19905 10826 1509 0,'8'-5'213'0,"-2"0"-73"15,3 0-11-15,2 1 6 0,2 2-9 0,0-1-21 0,1 0-15 0,-2 1-15 16,4-1-12-16,0 3-18 0,1-3-8 0,1 1-8 0,-1 1-5 0,2 1-2 16,-2-3-8-16,2 3-4 0,-2-4-5 0,2 3-3 0,-1-2-9 0,-3 0-12 15,-3-1-25-15,2 1-51 0,-5 0-142 0,1 0-176 0,-1 1 2 16,-1-2-601-16</inkml:trace>
  <inkml:trace contextRef="#ctx0" brushRef="#br0" timeOffset="24618.68">20453 10838 1125 0,'0'-1'97'0,"0"-3"22"0,0 1 20 0,5 2 9 0,-2 1 2 16,-1-5 4-16,-2 3-7 0,3-1-7 0,-3-1-10 0,2 0-16 0,-1 1-11 0,1 0-15 0,-1 0-7 0,-1-2-12 0,3 2-2 0,-1-5-8 0,0 3-12 0,-1 1 0 0,4-4-6 0,0 2 1 0,1-1 3 0,-1 1-3 0,-1 0-4 0,4-1-1 0,-1-1-3 0,0 2-3 0,3-2-1 0,-2 0-6 16,4 2-2-16,-2 0-6 0,-1 1-3 0,1 0-4 0,2 2-3 15,-1 2-4-15,1-4-1 0,0 3 5 0,-2 1-2 0,1 1-1 0,-2 1 5 0,4 2-10 16,-2 1 4-16,-2-1-4 0,1 1 0 0,-4 1 4 0,-1 1 0 0,1 1 3 15,-4 2-5-15,2-1 8 0,-1 2-7 0,-1-1 3 16,-2 0 5-16,-2 4-1 0,1 0-5 0,-5 1 7 0,1 0-10 0,0 0-2 0,-3 0 7 0,0 1-6 0,2-3 2 0,-5 4-1 16,2-2 0-1,-2 0 0-15,-4-1 2 0,3 3-4 0,-4-7 4 0,3 2-4 16,1-1-7-16,-1-2 15 0,4-2-14 0,1-1 6 0,3-2 6 0,0-3-9 16,2-3 10-16,2 1 1 0,1-1-4 0,0-2 3 0,0 0-7 0,1-2 2 15,4-1 0-15,3-2-2 0,0-4 2 0,3 1 2 0,0-1 0 0,4 0-4 16,-3 0 8-16,5-3-2 0,-1 1-1 0,-1 2 7 0,-2-1-5 0,3 0-1 15,-2-1 2-15,-3 0-10 0,3 3 4 0,-4-1 2 0,-1 2 0 0,2 2 1 16,-3-4 1-16,1 5 2 0,-1-2 3 0,-1 1-9 0,1-1 4 0,-4 2 0 0,4 1-8 16,-3-2 9-16,0 6-3 0,1-4-2 0,-3 1 4 15,0 4-2-15,-1-2 0 0,1 4-2 0,-3-2 0 0,0 3 0 16,0 0-2-16,0 0 0 0,2 0-2 0,-4 1 1 0,2 2-1 0,0 1 0 0,-3 0 6 0,1 4-4 16,-2 2 0-16,0-1 2 0,0 4-4 15,-1-1 4-15,-1 3 2 0,-1-1-5 0,3 2-1 0,-3 1 0 16,-1 5 0-16,2-3 2 0,-3 3 1 0,1 2-1 0,3-2 0 0,-3 1-2 0,3 1 4 0,2 0-4 0,0-7 4 15,3 2-1-15,0-2 2 0,3-1-1 0,-1-2-1 0,7-1-9 0,1-5 3 16,2 1-4-16,1-6 5 0,3 2 4 0,-1-2 2 0,3-3 9 0,1 0-5 16,1-1 2-16,1-1-1 15,-2-3-5-15,-2 2 12 0,-1-5 1 0,-2 0-4 0,-1 0 0 0,-4 1-5 16,1-3-2-16,-3 2-2 0,1-1-2 0,-3 2-5 0,-3 1-14 0,1-2-18 16,-3 2-28-16,-3 3-38 0,1-4-46 0,-1 3-52 0,-2 1-89 15,0-1-111-15,-1 4-88 0,-2 0 96 0,-1 0-533 0</inkml:trace>
  <inkml:trace contextRef="#ctx0" brushRef="#br0" timeOffset="24933.63">19668 11343 1841 0,'0'-5'216'0,"-1"2"-93"0,1 0-9 0,1 0-16 0,4 1-9 0,0 0 7 0,2-1 4 0,3 0-2 0,3-2-11 0,-1 1-12 0,4-3-9 0,1 1-9 0,2 0-7 0,5-2-8 0,1 0-7 0,5 0-3 0,2 2-5 0,2-2 3 0,1 3-1 0,0-4-8 0,-1 2-1 0,3 1-7 0,0 1-2 16,0-1-6-16,4 3 1 0,-5-3-3 0,5 1 1 0,-3 0-6 0,3 4 4 15,-5-4 0-15,0 2-2 0,-1 3 5 0,-3-4-16 0,-2 3-12 16,1-1-22-16,-4 2-43 0,1 0-63 0,-3 0-82 0,-4 0-108 0,1 2-96 16,-6-1-5-16,-4 3 107 0,-4-1-509 0</inkml:trace>
  <inkml:trace contextRef="#ctx0" brushRef="#br0" timeOffset="25718.3">20184 11738 989 0,'3'-3'69'0,"2"-3"29"0,-4 0 25 0,5 1 13 0,-4-1 14 16,3-1 2-16,-4 3 2 0,1-3-10 0,3 1-10 0,-4 1-9 0,1-3-18 0,-2 0-10 16,-2 2-14-16,1-2-11 0,-2 4-7 0,1-4-3 0,0 3-5 0,1 0-5 15,-4-1-3-15,3 4-8 0,-4-4-2 0,5 4-7 0,-4 1-4 16,2-2 0-16,0 0-6 0,-4 3 5 0,6-2-6 0,-6 2-4 0,6 0-5 16,-6-2-1-16,6 2 1 0,-2 0-3 0,-4 0 6 0,4 0-5 0,2 0-4 15,-4 0 2-15,2 0-2 0,-2 0 1 0,4 0 5 0,-3 0 1 0,1-3 5 16,-1 3-4-16,-1-1 4 0,3 1 1 0,-1-2-5 0,-2 1 8 15,-1 1-6-15,3 0-1 0,-3-4 3 0,4 3-5 16,-1-1 2-16,-2 1-4 0,2-1-2 0,-2 2 2 0,2 0-2 0,-2 0-1 16,4 0-4-16,-2-3-3 0,-2 3 3 0,3 0 2 0,-1 0-1 15,0 0-5-15,1-2 2 0,1 2-2 0,-1 0 0 0,1 0 2 0,1 2-2 16,-3-2-2-16,3 0 6 0,0 0-6 0,-2 0 2 0,0 3 0 16,2-3-7-16,-1 0 8 0,1 0-4 0,0 2 5 0,-3-2-2 0,6 0-4 15,-3 0 8-15,0 0-4 0,0 0-4 0,1 1 8 0,-1-1-10 16,-1 0 4-16,1 0 6 0,-3 0-6 0,3 0 4 0,-2 0-2 0,2 0 2 0,-2 2-2 0,1-2 0 15,1 1 7-15,-2-1-9 0,-1-1 2 0,2 2 0 16,-1 3-3-16,-1-4 4 0,0 1-2 0,0 1-1 0,-4-2 2 0,6 1 7 16,-6 2-9-16,4-1 4 0,-3 1-4 0,1 2-5 0,0-4 12 15,-2 6-10-15,3-3 1 0,-2 3 0 0,-2 2-3 0,0-1 9 0,4 2 2 0,-4 1-4 0,0 1-4 0,0-2 2 16,0 2-4-16,0 1 1 0,-1-2 7 16,1 2-6-16,0-1-1 0,5 2 8 0,0 1-12 0,-1-1 11 0,3 3-8 0,-2-4-7 0,3 1 8 15,0-5-6-15,1 4 7 0,2 0 4 0,1-4-2 0,0 0 0 0,1 1 6 16,3-2-6-16,-2 0 0 0,2-4 2 0,2 1 0 0,-1-3 4 15,2-1-2-15,-1-2 0 0,1-1-2 16,0 1 5-16,-2-6 3 0,4-1 5 0,-1-1-6 0,3-2 2 0,-4-2-1 0,4 1-3 0,-2-2 3 16,3 1-3-16,-4-3 3 0,1 2-3 0,-4 0 1 0,1-4 3 0,-2 4-1 15,0 3-1-15,0-3 2 0,-2 1-3 16,-1 4 3-16,-1-2-1 0,-1 1-2 0,2 3-1 0,-2 0 3 16,-1-1-3-16,-1 2 1 0,-1 3 2 0,0-2-7 0,0 4 1 0,-1-1 0 0,1 4 0 15,0-2-4-15,0 3 0 0,0 1-1 0,0 4 1 0,0 0 4 16,0 2-1-16,0-1 3 0,0 4-2 0,0 1-2 0,0 2-4 0,1 1 6 15,-1 0-2-15,4 1 0 0,-3 1-4 0,2-2 3 0,4 2 1 16,1-2 0-16,-2 2 3 0,3-1-3 0,2-3 0 0,0 1 2 0,2-2-2 16,0-1-5-16,4-2 6 0,0-2 1 0,2-1 0 0,2-1 6 0,1-6-6 15,1 1 0-15,-2-4-2 0,1 1 1 0,-3-4-2 0,1 0-3 0,3-4-13 0,-5 1-23 0,1-2-68 16,-1 2-122-16,-4-4-269 16,-1 1-201-16,1-3-634 0</inkml:trace>
  <inkml:trace contextRef="#ctx1" brushRef="#br0" timeOffset="101144.28">23495 14714 0,'0'0'0,"0"3"0,0 285 0,-14-237 0,-3-23 0,2-14 15,-4 12-15,-533-77 172,535 62-172,0 3 0,9 9 16,5 8-16,3-5 16,0-9-16,0 5 0,3 4 15,-3-9-15,3-6 0</inkml:trace>
  <inkml:trace contextRef="#ctx0" brushRef="#br0" timeOffset="111790.44">25521 9066 1117 0,'0'-5'16'0,"0"4"0"0,0-1 9 0,0 1 11 0,-3 1 13 0,3-3 9 0,0-1 10 0,-1 3 0 0,1-2 7 0,0 1 7 0,-4 1 4 0,3-1-1 0,-2 2-8 0,-1-2-2 0,0 2-5 0,2 0-8 0,-1-3-5 0,-3 2-11 16,4-1-8-16,-4 2-5 0,3 0-2 0,-2-2-3 0,2 2 1 0,-4 0-2 0,3 2-3 0,-1-2 1 0,-3 2 2 0,0-2 3 0,4 0 10 0,-3 0-10 0,-1 1-2 0,4 2-1 0,-3-3-1 0,1 2 11 15,1-2 3-15,1 2-1 16,-3-1-8-16,4-1-1 0,-3 2-2 0,4 1-3 0,-3-3 5 0,2 1-5 16,0-1 2-16,-2 2 3 0,4 0-1 0,-1 1 7 0,1-3-6 0,-1 0-1 0,-1 0 1 0,3 0-9 0,-2 0 8 15,2 1-15-15,0-1-1 16,-1 0 1-16,2 0-12 0,-1 2 10 0,0-2-1 0,2 0-1 0,-2 0 6 15,3 0 2-15,0 1 0 0,-1-1 4 0,4 0-4 0,2 0 1 0,0 0-8 16,5-1-3-16,-4 1 2 0,8-2-8 0,1 2 7 0,-1-1 0 0,2 1-3 16,6 0 3-16,-3-3-2 0,3 1 1 0,-2 0-5 0,3 1 5 15,-2 1-3-15,1-3 4 0,2 1 6 0,0 1-17 0,-2-1 11 0,0 0-11 16,-3 2 1-16,2-3 23 0,-5 3-20 0,3-3 9 0,-3 1 2 0,-3 2-6 16,-2-3 8-16,-1 2 0 0,-4 1 0 0,2-2-2 0,-3 2 0 0,-2-1 0 15,-1 1-5-15,0 0 1 0,-4 0 2 0,1 0-1 0,-2 0 1 0,0 0 0 16,-2 1 3-16,1-1-3 0,-1 0 2 0,-1 2-9 0,1-2 6 15,-4 1 1-15,3-1-5 0,-3 3 7 0,1-3-7 0,-3 2-4 0,0 0 2 16,0-1-2-16,0-1-1 0,-1 3 3 0,1-3 0 0,-1 0-4 16,-1 2 2-16,2-2-4 0,-1 0 14 0,-1 0 3 0,2-2-1 0,-1 2-1 0,-1 0-25 0,3 2 5 0,-3-2-7 15,1 0 7-15,-1 0 7 0,-2-2-8 0,1 2 8 0,-4 0-4 0,4 0 2 16,-4-3 0 0,2 2 0-16,-3 1 0 0,0-2-3 0,1 0 5 0,0 2-4 15,1 0 2-15,-3 0 0 0,4 0-4 0,-1 0 2 0,1 0-1 0,1 0-1 0,-1 0 2 0,1 0-2 0,1 0 5 0,1 0-9 0,2 0-7 16,0 0-6-1,5 0-17-15,-2 0-23 0,2 0-36 0,2-3-48 0,1 3-80 0,0 0-112 16,1 0-172-16,2 0 26 0,2-1-628 0</inkml:trace>
  <inkml:trace contextRef="#ctx0" brushRef="#br0" timeOffset="170556.97">14367 15830 833 0,'-2'-5'82'0,"2"0"34"0,2 2 30 0,-1-2 13 0,1 4 3 0,-2-4-6 0,0 2-4 0,3-2-11 0,-3 3-11 0,2 1-13 16,-1-1-10-16,-1-2-8 0,2 2-13 0,-2 0-3 0,0 2-11 0,0-3-6 0,0 2 2 0,0-1-14 0,0 1 3 0,0 1-8 0,0 1-3 0,0 1-10 0,0-1-4 0,0-1-4 0,1 3-5 0,-1-3 6 0,0 0-6 15,4 0 3-15,-4 2-3 0,1 0 0 0,2-1 1 0,-3 2-5 0,5-1 1 0,-2 1-4 0,-1 2-2 16,1 0-1-16,2-1-2 0,-2 4-4 0,-2-3-2 0,3 4 3 0,-3 4-5 16,4-2 5-16,-4 3-5 0,1 3-1 0,-2 2 2 0,5 2-4 15,-4 1 0-15,1 5 0 0,0-5-6 0,1 3 3 0,1 0-3 0,1 4-7 16,0 1 24-16,3-2-3 0,0 4 4 0,-2-1 7 0,2 2-16 16,-3 0-5-16,2 0 2 0,1 4-5 0,-3-6 5 0,0 2 2 0,4 2 0 15,-2-4 1-15,0 4-6 0,0 0 3 0,-1-5-2 0,2 1 2 0,5-4 0 16,-2-2-2-16,1-6 4 0,4 0-4 0,-3-3 7 0,1-3-6 0,0-4 6 0,2-3-5 0,-2-1 2 0,6-2 5 15,1 0-5 1,-2-3 3-16,4-1-1 0,1-2 0 0,3 1 5 0,0-4 0 0,0-1-2 0,-1 3 6 0,-4-6 0 0,4-2 8 0,-1-1 4 16,0-1 9-1,-1-2 0-15,-4-1 5 0,4-1-1 0,-4 0 0 0,-1-3-2 0,5-1-5 16,-5-3 0-16,-2 1-6 0,1-1 0 0,-4 1 2 0,-2 1-7 0,1-1-3 16,-2-1-1-16,-1 1-6 0,-1-1 2 0,-3 0-1 0,-3-2-5 15,2-2 2-15,-2 4-8 0,-1 0 4 0,1 3-2 0,-1-3-18 0,-2 3 1 0,-2 0-1 16,-1 1-6-16,1 1 24 0,1 2 12 0,-1 2-4 0,-3 4-4 0,4-2 0 15,-2 1-12-15,-2 2-8 0,2 1-2 0,1 1-11 0,-1 0-20 0,0 4-22 16,1-1-36-16,-2 1-42 0,2 2-40 0,-1 0-52 0,0-1-78 16,-2 4-144-16,0-1-113 0,2 1 106 0,-3 1-433 0</inkml:trace>
  <inkml:trace contextRef="#ctx0" brushRef="#br0" timeOffset="170991.9">14901 16128 1516 0,'-1'-2'341'0,"-2"-3"-141"0,0 4-44 0,3-2-20 0,-2 3-21 0,2 0-16 0,0-4-22 0,2 8-19 0,-2-4-16 0,0 0-7 0,0 4-7 0,0 1 6 0,3 0 1 0,0 3-3 0,-2-1 1 0,-1 3-15 0,5 3 3 0,-2-1-1 0,-1 4 1 0,3 1-4 0,-1 4-3 0,-1 1-1 0,2 3 3 16,-3 2-2-16,3 1-2 0,-2 1 6 0,1 1-10 0,0 4 3 0,3-2-1 0,-2 4-8 0,0 3 5 0,0-1-3 0,-1 2-1 0,1-2 2 15,3 1-3-15,-3-3 3 0,3 2-1 0,-4 1 1 0,1-2 1 0,0 1 1 16,-2 1-6-16,3-3 5 0,-3 4-8 0,2-6 0 0,-2 1 4 15,2-2 14-15,0-1 3 0,1-2 5 16,0-2-5-16,-1-3-13 0,0-1 3 0,0 0 1 0,-1-6-1 0,-1 1 0 0,4-1 2 0,-4-3-5 0,2 0-5 16,-2-4 3-16,5-2-2 0,-4-1 1 0,1-5 3 0,0 3-4 15,-2-2-6-15,-1 0 0 0,2-4 1 16,-2 0-4-16,-1 0-10 0,1 0-26 0,-2-4-44 0,3 2-51 0,-3-3-51 16,0 1-63-16,0-1-64 0,0 0-86 0,0-4 12 0,2 1 81 0,-2-2 103 15,1 2-442-15</inkml:trace>
  <inkml:trace contextRef="#ctx0" brushRef="#br0" timeOffset="171455.11">15513 16846 1076 0,'0'-1'187'16,"3"-1"32"-16,1 4 2 0,-3-4-18 0,4 4-16 0,-2-2-24 0,-1 0-26 0,-1 1-13 0,-1 3-21 0,3-4-7 0,-1 0-6 0,-2 1-13 0,1 1-3 0,-1-1-16 0,2 4-10 0,-2 0-4 0,0 0-6 0,0-1 1 0,0 1-2 0,0 3-3 0,0 0-11 0,0 1-2 15,0 2-4-15,-2 3-8 0,1-3 3 0,-1 5-1 0,2 2-4 0,0-1 2 0,-3 3-3 0,3-1-6 0,0 2-7 16,0-1 3-16,0 1-3 0,3 1 19 0,-1-2 10 0,1 2-5 0,0-1-1 16,2 3-12-16,0-5-10 0,-1 1 6 0,4 1-2 0,-1-3 0 15,2 0 1-15,-3-2 1 0,5 1-2 0,0-6 4 0,-3-2-1 0,5 1 1 16,-2-4 0-16,0 2 0 0,-2-3 7 0,4-1-2 0,0-2-1 0,-4 0 3 0,5-4 0 0,-3 0 0 0,-1-1 1 15,2-1-5 1,-2-1 4-16,-1-3-5 0,1 2 4 0,-2-2 1 0,-4-2-6 0,4 2-3 0,-3-4 0 0,-2-1-12 0,-1 2-18 0,1-3-21 16,-3 0-49-16,-3 0-48 0,3-2-51 0,-5 5-68 0,0-7-79 0,1 4-93 15,-1-1-6-15,-3-3 109 0,-2 4-445 0</inkml:trace>
  <inkml:trace contextRef="#ctx0" brushRef="#br0" timeOffset="171740.85">15491 16487 1846 0,'0'-3'499'0,"0"-2"-294"16,2 0-59-16,1 2-18 0,2-2-17 0,-1 2-19 0,4 0-23 0,-1 0-13 16,-1 3-1-16,-1-5-4 0,2 4-11 0,1-1-8 15,0 1-12-15,-1-3-7 0,-1 3-1 0,2-1-6 0,-2 1-1 0,0-2 1 0,-1 1-1 0,-2-1 1 16,-1 1 4-16,-2-1 0 0,0 2 1 0,0-1 0 0,-2 0-8 15,-1 2 5-15,1-3-5 0,-4 2 1 0,3 1 3 16,-3 0-10-16,-2 0 3 0,2 0 0 0,-2 1-4 0,0 2 2 16,1-1-2-16,1 1-1 0,0 2-1 0,0 3-1 0,-2-5 3 0,0 3 1 0,3-3 1 0,-1 2-2 0,-1 0 2 15,6 1 4-15,-5 0-2 16,6-4-2-16,-2 1 1 0,0 2-5 0,2-5-5 0,0 1-5 0,0-1-21 16,0-1-36-16,0 1-65 0,2-3-98 0,0-2-151 0,1 3-203 0,-2-6 85 15,1-1-478-15</inkml:trace>
  <inkml:trace contextRef="#ctx0" brushRef="#br0" timeOffset="172354.38">16133 15390 1525 0,'5'0'289'0,"-1"0"-110"0,1 0-24 0,0 3-6 0,1-2-22 0,-1 1-24 0,-2 3-18 0,-1-2-12 0,2 0 3 0,-4 2-16 0,2 1-5 0,-2 0-15 0,-2 2-8 0,-2 2 9 0,2 1-13 0,-4 0-4 0,-2 5-4 0,-2 1-7 15,6 2 2-15,-4 3-4 0,0 0-3 0,2 2-1 0,-4-4-1 0,-1 5 1 0,0 1-2 0,3-1-3 0,-1-2 1 0,2 1-3 0,-1 1 4 0,7 2-3 0,-5-2 1 0,-4 2-4 0,2-2 1 0,-8 2 2 16,9-2 1-16,-4 1 2 0,3 0-4 0,-2-4-2 0,2 2 0 0,4-3-8 0,-3-4 3 15,-2-3 0-15,3-3-4 0,4 2 13 0,-1-4-4 16,3 1 0-16,-3-2 1 0,3-4-1 0,0 0-3 0,0-1 3 0,0-2-2 0,-4-1-4 0,6-1-4 16,0-2-4-16,-2-1-1 0,0 0 0 0,0-3-16 0,-2-2-21 0,2 1-11 15,-2-3-26-15,2 1-12 0,0 1-12 0,0-2-36 0,2 0-34 0,0-2-39 16,-6-1-58-16,6-2-3 0,0 1 26 0,-2-1 59 0,6-1 81 16,-6-4 57-16,2 2 32 0,-2 0 13 0,4 2-476 0</inkml:trace>
  <inkml:trace contextRef="#ctx0" brushRef="#br0" timeOffset="172608.79">15975 15640 774 0,'0'-11'52'0,"2"-1"41"0,-4-2 38 0,2 1 31 16,0 3 9-16,0 1-9 0,0 1-3 0,0 3-9 16,0-2-11-16,0 2-7 0,-1 0-14 0,1 0 2 0,0 2-9 0,0 2-14 0,0-3-14 15,0 4-21-15,0 0-10 0,0 4-7 0,0-4-7 0,0 1 5 0,1 1-6 16,-1 4-1-16,2-4 0 0,1 4 0 0,-1-3 0 0,-1 3 3 16,1 2-4-16,-2-1-7 0,3 0 3 0,0 1 0 0,-1 2-10 0,-1-1 4 15,4 4 0-15,-5-4-7 0,3 4 4 0,-1 1-4 0,1 2-5 0,0-2 1 16,2 2-3-16,-1 0 0 0,3-1-9 0,-1 3 5 0,-1-1-3 0,4 2-2 15,-4 2 7-15,3-1-7 0,1-1 0 0,1-2-1 0,1 1-1 0,1-1 2 16,-1 0 2-16,-1 1-6 0,-1-4 2 0,-1 0 0 0,-5-1 0 0,5-1 6 16,0-1-5-16,-3 0-1 0,-2 0 0 0,-1-4-1 0,-2-1 1 0,0-1-8 15,0 1 3-15,0-3-10 0,0 0 0 16,0-1 12-16,0 1-14 0,-4-3-17 0,3 0-42 0,-2 0-55 0,1 0-59 0,-4 0-63 0,3-5-90 0,-4 2-109 16,-2-2-4-16,-1 1 104 0,3-1-240 0,-6-3 168 0</inkml:trace>
  <inkml:trace contextRef="#ctx0" brushRef="#br0" timeOffset="172773.95">15888 15877 910 0,'0'-2'148'0,"0"1"36"0,5-1 5 0,-2-1-23 0,2 1-11 0,0-1-8 15,3 0-8-15,0 0-2 16,1 0-12-16,1 0-13 0,-1-1-10 0,5 3-8 0,-1-5-9 16,3 2-17-16,-1-2-3 0,4 3-19 0,0-5-14 0,2 0 1 0,1 0-13 0,0-1-15 15,0 1-2-15,2 0-6 0,-4-1-4 0,2 2 9 0,-1 3 0 0,-4-4-9 16,2 0-12-16,-2 2-21 0,1-2-92 0,-1 3-171 0,-4-1-270 15,-2-1 64-15,-4 3-462 0</inkml:trace>
  <inkml:trace contextRef="#ctx0" brushRef="#br0" timeOffset="173496.85">17054 15847 1349 0,'0'-5'341'0,"0"0"-45"0,-3 1-121 0,6 1-38 16,-3 1-19-16,0-3-15 0,1 4-14 0,1-1-7 0,-1 2-4 0,-1 0 0 0,0 0-15 0,0 0-12 0,0 2-17 0,0-1-11 0,0 4-6 0,4 0 2 0,-4 1 0 0,1 2-2 0,-1 1-1 0,2 2 3 0,-1 5-1 0,-1 2-1 0,5 0-3 0,-2 5-5 15,-1 0 3-15,1 2 2 0,0 2-5 0,-1 3 0 0,-2-1-7 0,1 0 12 0,2 5 4 0,1-1 5 0,-3 0-3 16,2 1-16-16,0 3 3 0,-1-3-13 0,3 1 6 0,-2 0 0 0,-1-2 2 16,4 2 2-16,0-5-6 0,-1 1 7 0,4-4 3 0,1-2-1 15,4-4 7-15,-3-2-1 0,3-5 1 0,-1-2 8 0,3-2 2 0,1-4 5 16,2 0 4-16,-2-1 2 0,7-2 10 0,-4-6 9 0,6-2-3 0,0-1 4 0,-2-2-3 0,3-3-8 0,-2-1 1 15,0-3-8 1,2-2-8-16,-2-2-3 0,1-1 1 0,-4-2-5 0,3 1 2 0,0-1-12 0,-1 0-2 0,-4 1 0 0,-2 1 2 0,-3-4 2 16,1 5-4-1,-3-4-10-15,-2 2 0 0,3-2 0 0,-3-3 0 0,-2 1 0 16,3 0 0-16,-8 1 0 0,4-1 0 0,-2 1 0 0,-2 1-8 0,0 1-12 0,-1 3-8 16,-1 1 10-16,-2 1 6 0,-2 1-28 0,1 4-28 0,-4-1-46 15,2 2-65-15,0 0-57 0,-2 1-92 0,-3 6-164 0,0-4-146 0,-1 3 116 16,1 2-453-16</inkml:trace>
  <inkml:trace contextRef="#ctx0" brushRef="#br0" timeOffset="173801.37">17372 16148 2503 0,'8'0'201'0,"2"0"-79"0,-1 3-3 0,5-1 4 0,-3 1-9 0,2 2-16 15,1-1-23-15,-4 3-13 0,4-1-1 0,-3 2-11 0,-2-2-9 16,-1 2-4-16,-2 2-13 0,1-1-7 16,-3 2 6-16,1 0-10 0,-3 5-1 0,1-2-1 0,0 3-5 0,-1 4 2 15,1-2-5-15,-2 3-5 0,-1-2 2 0,0 6 0 0,-1-3 2 0,1 6 2 16,-2-3-2-16,1 6 0 0,-1-1-4 0,-1 3 2 0,6 0 4 0,-6-2-4 16,3 1 0-16,-2-2-2 0,2 1 2 0,-1-1-4 0,1-1 8 0,0 0-2 15,1-3 7-15,1-2-5 0,-2 1-4 0,3-4 6 0,-1 0-16 16,1-3 9-16,-3-4 1 0,5 3-2 0,-1-1 4 0,-1-4 1 15,2 1-12-15,1-6 1 0,-2 1-5 0,2-1 1 0,-3-3 5 0,5 0-5 16,-2-1 1-16,-3 1-15 0,4-5-31 0,-6 2-43 0,1-1-59 0,3-2-78 16,-2-1-95-16,0-3-190 0,0 1-30 0,-1-1 124 0,-2 0-446 0</inkml:trace>
  <inkml:trace contextRef="#ctx0" brushRef="#br0" timeOffset="174275.54">17997 16878 2083 0,'-3'-2'458'0,"6"-1"-288"0,-2-1-37 16,1 2-5-16,-1-1-14 0,3 1-30 0,-3 2-15 0,1 0-12 0,-1 2 2 15,-1-2 7-15,0 3-4 0,0-3-16 0,0 0-10 0,0 0-8 16,0 2-4-16,0-1-5 0,0 2-4 0,-1 0-2 0,1 2-3 0,-2 0-3 15,1 3-3-15,-3 1 0 0,4 2 0 0,0 3 0 0,0-3-4 0,0 5-2 16,0 2 2-16,0-1 0 0,4 3 0 0,-3 2-4 0,2-1-9 0,-1 4 1 16,3 0 18-16,-2 4 5 0,1-1 3 0,1 2-1 0,2 2-15 15,-1-1 0-15,2 2 0 0,0 2 4 0,-2-3-4 0,5 2-2 0,-2 1 3 16,1 1-1-16,-2 2 0 0,3-3 7 0,-2-1-8 0,-1 1 3 16,0-7-2-16,-5 2 0 0,5-1 6 0,-6-6 3 0,2 1-5 15,-2 0-2-15,0-7 2 0,-2 2 2 0,-2-2 0 0,0-1-2 0,-2-3 3 16,0 1 1-16,-2-6 6 0,-2 1 3 0,-1-1 0 0,1-5-3 0,-2 0 5 0,-1 1-5 15,0-3 5-15,-1 1 0 0,-2-2-3 0,-1-3 3 0,0-1-9 0,-1 0 4 0,2-3 4 0,-2 1-7 16,2 0 5-16,-4-5-4 0,6 0-8 0,-2 0 10 0,1-4 1 0,-1 3-5 16,3-2 6-16,0 1-10 0,-2-3-2 0,0 2 4 0,1 0-6 15,2-2 4-15,1 0-4 16,6-1-2-16,-2 0 2 0,5 1-8 0,0-1 4 0,5 2-2 0,3-2 0 16,0 0 2-16,4-4-4 0,2 2-7 0,1 0 3 0,2 2 0 0,-1 0-4 15,-1 1 9-15,3 3-21 0,-1-1 7 0,0 3-10 0,1 0-17 0,-2 3-17 16,-2-1-39-16,0 1-49 0,-3-2-66 0,3 2-83 0,-3-1-167 0,-1 1-122 15,-1-1 124-15,-1 1-495 0</inkml:trace>
  <inkml:trace contextRef="#ctx0" brushRef="#br0" timeOffset="174505.32">18074 16593 2440 0,'-3'-4'416'0,"3"3"-262"0,-2-2-36 0,4 1-13 0,-2 1-17 0,0 1-25 0,3-2-12 0,-3 2-5 0,2 0-1 16,-1-2-1-16,-1-1-8 0,2 2-10 0,-2-1-11 0,0 1-5 0,0-4-4 0,0 3-3 0,0-1-3 0,0 0-3 0,0 0-7 0,0 1-5 0,0-3-13 0,0 2-19 0,0 2-40 15,0-4-61-15,0 3-73 0,0 1-105 0,0-2-176 0,0 1-54 0,0 2 124 16,1 0-459-16</inkml:trace>
  <inkml:trace contextRef="#ctx0" brushRef="#br0" timeOffset="175179.72">19170 16496 1610 0,'1'-4'362'0,"7"-4"-123"0,-1-2-38 0,-1 4-12 0,-3 0-24 16,0 1-22-16,4-1-32 0,-6 3-7 0,2-5-12 0,-6 3-16 15,3 0-5-15,-3-1-26 0,-2 0-3 0,2 1-9 0,-3-1-9 0,-2 1-5 16,3 0-4-16,-4 4-2 0,1-4 0 0,-3 2 2 0,-2 0-8 0,5 1 4 16,-4 0-3-16,-1 2-2 0,4 2-1 0,-4 0-1 0,0 2-4 15,4 3-2-15,-2 2 0 0,0-1 2 0,-3 5-7 0,3 1 3 0,-4 3-2 16,4 2-1-16,-3 3 3 0,5 2 0 0,-2-1 1 0,1 3-1 0,1 0-2 16,2 0 4-16,0-4-1 0,2 4 1 0,0 0 0 0,0-1 0 15,2 0-2-15,2-1 2 0,1-1-1 0,1 1-3 0,-1 0 4 0,5-4-3 16,-2-1 1-16,5-3-2 0,-2 0-1 0,4-4-2 0,-1-1 9 0,2-1 3 0,3-6 5 0,-1 1 1 15,4-2-2-15,-2-3 7 0,0-3 0 16,3-2 11-16,-4 1 10 0,3-9 9 0,1 1 3 0,-1-3-3 0,3-4 4 0,-2 1-5 0,-1-6-8 0,-1-1 0 16,0-2-9-16,-1 0-9 0,-4-1 5 0,2-1-12 0,0-4 0 0,-4 0-2 15,1-2-2 1,-3-1 4-16,0-3-4 0,-1-2 0 0,-3 0-2 0,-1 0-2 0,3 1 2 16,-4-4 0-16,-1 2 4 0,0 1-4 0,0-2-18 0,-1 4 4 0,-3-2-6 15,3 3 18-15,1 3 10 0,-2 0-2 0,-1 2 4 0,-2 5-14 0,4 1 2 16,-2 5 0-16,-1 3 0 0,3 3-4 0,-1 4 8 0,-2 1-2 0,2 1-4 15,0 6 0-15,-1-4 0 0,0 6-2 0,2-1 8 0,-3 1-2 0,1 2-8 16,2 0-2-16,1 2-2 0,-2 1-2 0,-1 5 4 0,0-2 2 0,1 7-10 16,-1 0 10-16,0 2-2 0,1 4 0 0,2 3 12 0,0 4-10 0,0 0 0 15,5 6-12-15,-2 1 2 0,2 3 2 0,0 4 14 0,1 2 10 16,2 2 0-16,0 2 4 0,3 5-16 0,-2-4 0 0,1 2-2 0,-1 0-2 16,5-1 0-16,-1 3 4 0,1-7 0 15,2-1-6-15,-3-6 4 0,2 1-4 0,1-3 8 0,-2 0 0 0,0-5-2 0,1-2 0 0,-6-1-4 16,2-2 2-16,-1-1 2 0,-1-4 2 0,-1-1-10 0,0-2 2 0,-2-1-6 15,-1-5-5-15,3-1 3 0,-3-2-19 0,-1-2-16 0,1-3-26 0,0 0-30 16,-1-6-33-16,1 0-49 0,1-2-54 0,1-1-100 0,-2-5-174 16,2-2-22-16,-2-3 116 0,-2-3-468 0</inkml:trace>
  <inkml:trace contextRef="#ctx0" brushRef="#br0" timeOffset="175619.04">19670 15981 1280 0,'-7'-3'273'0,"1"3"0"0,-2-5-77 0,0 3-40 0,4 2-21 0,-1 2-27 0,-1-2-23 15,4 2-6-15,-1 1-7 0,-2-2-10 0,2 2-5 0,-3 1-14 0,4-1-13 0,-1 3-1 16,0-4-9-16,3 1 5 0,0 0 9 0,3-1-10 0,-2-2 7 0,3 1-11 0,0-1-3 0,4 0 11 0,3-1 0 0,0-1 12 0,5-3 2 0,-3-1 6 0,4 0-7 0,0-2 0 0,4-2-3 0,1 2-1 0,0-1-1 0,0 1 1 0,3-1-2 0,-1-1 2 0,1 2-2 0,-3-1 1 0,2 1-6 16,-5 0 2-16,-2 2-5 0,-3-1-3 0,-1 1 9 0,1 1-16 15,-3 2 2-15,-1-3-7 16,-2 3-4-16,-1 3 1 0,-3-3-1 0,2 1 8 0,-4 2-9 0,1 0 1 16,-2 2-2-16,-1-2-8 0,2 3 6 0,-2-2 0 0,-2 4-2 0,2 0 0 15,-1 1 0-15,-2 4-1 0,1 1-1 0,-1 3 2 0,-2 0-4 0,-3 7 2 16,5-3-1-16,-3 4-1 0,-4 5-6 0,6 2 0 0,-4-1-6 0,1 5 18 15,1-3 6-15,-2 5-4 0,3-2 7 0,1 3-14 0,-1 0-1 0,0 1 0 16,4 1-4-16,-6-4 2 0,7 1 0 0,-1 0 2 0,-1-2 2 16,2-2 0-16,3 1 0 0,0-2 0 0,4-5-4 0,4-1 6 0,-2-4-2 15,4-1 4-15,1-3 0 0,2-2-10 0,0-3 8 0,1-3-4 0,0 0 2 16,1-5 8-16,-1 0-4 0,4-3 4 0,-4-3-8 0,3 0 1 0,-1-4 1 16,-1 0-2-16,-1-3 0 0,-1-1-3 0,-2 2-9 15,-3-6-31-15,0 1-78 0,-3 0-145 0,-2 0-307 0,-4-2-185 0,-4-1-612 0</inkml:trace>
  <inkml:trace contextRef="#ctx0" brushRef="#br0" timeOffset="176700.92">14211 15148 1698 0,'-2'-17'347'0,"2"0"-179"0,3-8-32 15,-3 6-5-15,2-2-2 0,3 4-18 0,-5-1-9 0,0 1-11 0,0 0-11 0,-2 1-12 0,-1-1 0 0,1 3-4 0,1-2-9 0,-2 3 4 0,-2-1-14 0,-3 1 2 0,3-1-7 0,-3 3 1 0,0 2-3 0,1-1-10 0,-1-1 2 0,-2 2-4 0,-1 1-3 0,2 2-1 0,-4-2-5 0,2 1-7 0,-3 1 1 0,1 3 1 16,-1 1 1-16,0-1-3 0,1 3-7 0,-4 3 1 0,4-1-4 0,-1 4 4 0,-2-1 4 0,5 4-6 16,-4 4-1-16,2-4-2 0,-3 7-3 0,2-2 4 0,3 4 0 0,0 4 2 15,1 3 5-15,1 2-9 0,1 3 4 0,0 3-7 0,4 3-13 0,-1 4 20 16,0 1-4-16,5 6 12 0,0 2 5 0,2 6-21 0,2 0 8 0,0 7-4 15,3 4-3-15,0 6 9 0,1 2-6 0,1 4-2 0,2-1 4 0,2 3-2 16,-1 2-10-16,3 5 9 0,-1-5 6 0,3 2-1 0,-3-1 12 0,2 1-1 16,1-1-15-16,-2 1 4 0,5 1-6 0,-6-3 6 0,4-3 0 0,-1-2 0 15,-1-1 6-15,-2-1-16 0,-2-2 19 0,-2-2-3 0,3-2-4 16,-6 1 13-16,-2-7-15 0,1 1 4 0,-2-2 2 0,-3 2 5 0,2-2 3 16,-6-7 9-16,2 2-6 0,-1-10 16 0,-6 2-1 15,3-2 3-15,-2-4 9 0,-6-1-16 0,3-2 2 0,-1-2-32 0,-3-2 0 0,2-3 0 16,-6-5 0-16,-1-2 0 0,-1-1 0 0,1-2 0 0,2-2 0 0,-2-4 0 15,-2 1 0-15,-1-7 0 0,0 0 0 0,0-2 0 0,-3-1 0 0,4-2 0 16,-1 1 0-16,-1-6 0 0,0 1 0 16,3-4 0-16,-1 1 0 0,7-4 0 0,-2-3 0 0,1 0 0 0,5-3 0 0,-1 0 0 0,2-5 0 0,2-1-96 0,1-2-191 15,6-5-220 1,3-4-338-16,4-2-651 0</inkml:trace>
  <inkml:trace contextRef="#ctx0" brushRef="#br0" timeOffset="178289.68">21176 16296 1070 0,'-5'0'113'0,"0"0"32"0,-1 0 6 0,-1 0-9 0,3 0-7 0,-1 3-6 0,0-3 1 0,1 0 3 0,-1 2-10 0,-1 0-10 0,-1-2-11 0,2 1-14 0,-1 1-5 0,0 1-11 0,1-2-8 0,0 1-6 0,1 3-10 15,1-5 3-15,-1 3 2 0,3-2-1 0,-2 1 0 0,1 1-10 0,2-3 3 0,0 3-7 0,2-1-1 0,2 1 8 0,-2-1-9 0,3-1-4 0,-2-1-2 0,3 2-5 0,2-2-3 16,1 0 8-16,4 0-10 0,1 0-7 0,-1 0-4 0,4-2-3 16,1 1-1-16,1 1 1 0,3 0-4 0,-2-2-2 0,-1-1-4 0,3 1 0 15,-1 2 4-15,1-1-5 0,-2 1 5 0,4 0-4 0,-4 0 0 0,-2 0-1 16,1 0-6-16,-2 0-10 0,-1 0-3 0,-1 0-12 0,-2 0-24 0,0 0-41 15,-2 0-53-15,-2 0-50 0,-1 0-76 0,-2 0-86 0,-2 0-64 0,0 0 46 16,-2 1-466-16</inkml:trace>
  <inkml:trace contextRef="#ctx0" brushRef="#br0" timeOffset="178475.31">21083 16593 1532 0,'3'-2'486'0,"1"2"-209"0,3-2-100 0,2 1-21 15,-1 1-14-15,3-3-21 0,3 3-12 16,-1-3-18-16,4 1-18 0,2 2-7 0,3-5-18 0,-1 2-14 0,2 2-7 0,1-3-11 16,-2 3-5-16,3 1-5 0,1-2-5 0,-6 1-1 0,4 1 2 15,-5-2-5-15,-2 2-1 0,0 0-3 0,1 0-4 0,-3-3-7 0,1 1-20 16,-3 1-32-16,1-1-46 0,2-1-59 0,-4 0-73 0,-1 1-98 16,4 1-82-16,-4-6 23 0,3 6 101 0,-2-7-488 0</inkml:trace>
  <inkml:trace contextRef="#ctx0" brushRef="#br0" timeOffset="179175.01">22648 16096 1195 0,'3'-6'161'0,"1"-2"26"0,2-2-16 0,-1-1-6 0,-2 2-11 16,-2-1-16-16,4 1-8 0,0 1-18 0,-5 0-6 0,0 0-8 0,0 2-3 0,0-2-9 15,0-1-12-15,0 1-8 0,-2-2-8 0,2 2 2 0,-1-1-2 0,-1 1-4 16,-1 0-3-16,0 0-6 0,1 2-2 0,-3-2-2 0,2-1 1 0,-3 4-8 16,3-5 7-16,-2 4-14 0,-3 0-1 0,4 1 4 0,-1-1-6 0,-3 1-1 15,5 2-4-15,-4 0-1 0,0 0-3 0,2-1 6 0,-1 3-2 16,-2 1-11-16,0-3-4 0,3 3-3 0,-3 3-6 0,2-3 7 0,-4 0 0 15,1 1-2-15,-1 3 3 0,1-1 1 0,-4 2-4 0,4 1 4 16,-2 0-2-16,-3 4-6 0,4-3 4 0,1 3 0 0,-1 1 0 0,1 3 2 16,-1-1-4-16,1 1-2 0,-1 3 4 15,3 1-7-15,-1-1-3 0,1 0 3 0,0 2-5 0,3 2 8 0,1 1 18 16,0-2-7-16,1 4 3 0,4-2-3 0,-2 3-14 0,6 2 3 0,1 3 0 16,1-2-5-16,3 2 1 0,0-1 2 0,3 1 1 0,-2 1 5 15,6-2-4-15,-1 4-2 0,2 1 3 0,3 1 1 0,-1 0 0 0,-4 1 2 16,5-4 0-16,-3-1-4 0,0 1 2 0,-2-2 2 0,-1 1-4 0,-3-3 4 15,1 1 0-15,-3 1-5 0,-3-3 8 0,-2-4-1 0,-3 2 0 0,3-1 0 16,-4 0-2-16,-2-2-2 0,0-3-5 0,-3-2-3 0,-2-1 5 16,0 0 3-16,-4-2 9 0,-2 0 6 0,1-1 3 0,-4-2-1 0,0-3 7 15,-2-1 1-15,-1-2 4 0,1 0 2 0,0-2-4 0,-1 2 3 0,0-5 0 16,-4-3-5-16,4 1 4 0,0-1-2 0,-2-2 1 0,6 0-1 16,-1-2-3-16,1-3 2 0,-1 1 0 0,0-4-4 0,4 0 0 0,-1-1-4 0,3 2-16 0,1-4 0 0,2-3 0 15,2 2 0-15,1-6 0 0,1 1 0 0,2-1 0 0,1-1 0 16,4-1 0-16,0 1 0 0,4 1 0 0,-1-1 0 0,2-1 0 0,5 1 0 15,-2 0-42-15,0 4-32 0,4-4-43 0,1 2-62 0,3 2-80 0,-2-1-124 16,2 4-222-16,-1 0-7 0,2-1-578 0</inkml:trace>
  <inkml:trace contextRef="#ctx0" brushRef="#br0" timeOffset="179676.57">23041 16768 1553 0,'-3'0'371'0,"3"-2"-54"0,0 2-94 16,0 0-35-16,3 0-32 0,-3 0-29 0,0 0-33 0,0 2-16 0,-3-2-8 0,3 3-7 0,0-2 2 0,0 3-6 0,0 0-6 0,0 4-11 0,0-2-3 0,0 2-11 0,0 2-2 0,-2 1-4 0,2 0-3 0,-1 5 5 0,1-2-1 0,-2 3-4 0,2 4-6 0,-3-4-2 0,3 2-5 0,3 3 4 0,-3-2-9 0,3 1-4 15,-1 3 3-15,1-5-8 0,2-1 14 0,-4 3 3 0,6 1 3 16,-3-5-5-16,1 2-1 0,0 0-2 0,-1-3-2 0,1 1 0 0,-2 1-2 16,-1-4-2-16,1 0 2 0,-1-1 4 0,-1-2 5 0,-1-2-3 0,2-1 0 15,-2-2-6-15,0-1 2 0,0-2 1 0,1 0 1 0,3-3-4 0,-1 0 2 16,-2-1-4-16,2-4 2 0,-1 0 0 0,1-1-21 0,-3-2-23 15,2-3-31-15,1-3-39 0,-3 1-37 0,0-4-52 16,0 0-59-16,-3-2-74 0,1 1-91 0,-3-2-20 0,1-1 86 16,-4-1-61-16,0 0-212 0</inkml:trace>
  <inkml:trace contextRef="#ctx0" brushRef="#br0" timeOffset="179850.56">22948 16526 1712 0,'1'-6'430'0,"-1"-2"-109"0,2-1-115 0,-2 1-34 16,3 0-20-16,0 5-23 0,-1-3-21 0,-1 2-19 0,3 1-7 0,-3 0-11 16,-1 1-10-16,3-1-14 0,-3 2-21 0,4-1-13 0,-4-1-7 15,1 3-2-15,-1 0-1 0,0-3-1 0,0 1-9 0,0 1-5 0,2-1-8 16,-2 2-25-16,0-5-40 0,0 4-63 0,0-1-71 0,0 1-86 16,-2-2-113-16,2 1-63 0,2 2 66 0,-1-2 111 0,-1 6-466 0</inkml:trace>
  <inkml:trace contextRef="#ctx0" brushRef="#br0" timeOffset="180343.75">23421 16919 1592 0,'5'0'404'0,"-4"2"-99"0,2-1-90 0,2-1-32 0,0 2-21 0,0-1-22 0,-2 2-24 15,1-3-19-15,0 0-8 0,-3 4-13 0,-1-3-12 0,0 2-3 16,3 2-11-16,-1 0-5 0,1-4 0 0,-3 2-9 0,0 2-2 0,2 0 0 0,-2 1-11 0,0 1 4 16,0 0-8-16,-2 3-3 0,2-2 3 0,0 1-15 0,-1-1 0 0,1 2-2 15,-2 1-2-15,2 0 15 0,-2 3-5 0,2 2-2 0,-3-4 4 0,3 4-3 16,0 1-1-16,0-1 4 0,0 3-10 0,0 2-2 0,0 1 0 0,3-2-6 16,-1 2 4-16,0 2 4 0,1-1-2 0,1 0 2 0,0 0-8 15,2 1 4-15,-3 1 0 0,5 2 0 0,-2 0 4 0,1 4-2 16,0-4 0-16,-2 3 4 0,5 0-4 0,-3-3-2 0,1-4 2 0,-1 3-4 15,2-3 6-15,-4 1-2 0,3-4-9 0,-4-2 12 0,0-1-3 0,-4 0 4 16,1-2 8-16,-1-1-12 0,3 0 2 16,-6-3 2-16,3 2-2 0,0-4 4 0,-1 1 2 0,-1-6 9 15,-4 3-1-15,1-4 2 0,-3 0 2 0,-1 0-8 0,-1-1-2 0,-2 1 6 16,-3-3-8-16,1 0 0 0,-2-5 6 0,1 3-14 0,2 1 0 0,-3-5 0 16,-1 2 0-16,4-2 0 0,-2 0 0 0,-1 1 0 0,0-3 0 15,2 0 0-15,1 0 0 0,-3-1 0 0,5 1 0 0,2-1 0 0,-2-1 0 16,3 1 0-16,0 1 0 0,0 0 0 0,2-2 0 0,3 3 0 15,0-1 0-15,3 0 0 0,0-2 0 0,3 2 0 0,0-1 0 0,5 0 0 16,0-1 0-16,1-1-6 0,7 0-4 0,1 0-2 0,2-2 2 0,3 6 0 16,0-3 2-16,2 2-6 0,1-1-8 0,-3 1-2 0,4-2-7 15,-4 1-16-15,-2 1-13 0,-1 0-16 0,-3 2-11 0,1 3-15 0,-3-5-15 0,-1 3-30 16,-4 0-37-16,1 1-63 0,-2-1-114 0,0 2-134 0,1 0 31 0,-4-2-560 0</inkml:trace>
  <inkml:trace contextRef="#ctx0" brushRef="#br0" timeOffset="180559.49">23438 16746 2649 0,'2'-10'629'0,"3"2"-464"0,-1-4-45 0,4 2-15 0,0 2-17 0,0 2-40 0,0 0-13 0,0 1-12 0,0-1-6 0,-5 1 1 0,3 2-6 0,-3-4-5 0,0 4-7 0,1-3-5 0,-3 1 3 0,-1 0-2 0,2 4-6 0,-2-4-6 0,-2 2-17 0,2-2-26 0,-5 2-29 0,2 2-42 0,0-3-58 0,-3 3-85 16,4-1-168-16,-4 2-167 0,1 2 31 0,-1-2-434 0</inkml:trace>
  <inkml:trace contextRef="#ctx0" brushRef="#br0" timeOffset="185902.23">27647 4371 1438 0,'0'-6'147'0,"0"3"-37"0,0-4-27 0,3 3 5 16,-1 1 18-16,-2-1 27 0,1 0 21 0,-1 0 2 0,2-2-16 0,-2 3-17 0,0-2-22 0,0 2-21 0,0 3-11 0,0-5-6 0,0 2-5 0,0 2-2 0,0-2 0 0,0 1-5 0,0-1 1 0,0 1-4 0,0-2 3 15,-2 2-11-15,2-3 3 0,-1 2-6 0,1 0-4 0,-2 3 3 16,-1-3-10-16,3 0-5 0,-3 3 7 0,1-2-15 0,-3 2 0 0,4 0 2 16,-6 0-9-16,4-3 1 0,-3 6-1 0,-2-3 0 0,-1 3 0 0,1 2-6 15,-2 0 0-15,2 3 0 0,-1-2-4 0,-1 3 0 0,3 1 0 16,-3 1 4-16,-1 1-7 0,2 3 5 0,1-1-2 15,-2 2 8-15,1 1-6 0,3 3 0 0,-1 1 6 0,2-1-18 0,1-1 16 0,4 0-2 0,0 3-5 0,0-1 7 0,0 2-8 16,0-2 8 0,1 3-10-16,4-2 12 0,-2 1 0 0,4 2-6 0,-1 2 4 0,2 0-8 15,3 5 2-15,-2-6 2 0,2 3 2 0,2 4 8 0,-1-3-4 16,0 3-17-16,2 0-3 0,-3 2-4 0,5-4 7 0,-5 2 11 0,4 1 6 16,-5-1-6-16,2-3 4 0,-2 1-2 0,-1-3 3 0,-1-1-3 0,-3-1 0 15,1-1 0-15,-4-3-7 0,-2 0 7 0,-2-2-2 0,-1 1 4 16,-2-2-2-16,-3-2 4 0,1 0-3 0,0 1 1 0,-1-1 2 0,-4-4-2 0,1 1 5 15,-5-3 1-15,3-3 1 0,-1 0 3 0,-2-2-5 0,-1-1 6 16,0 0-1-16,-1-4-3 0,1 1 8 0,3-2-5 0,-2-2-1 0,0 1 3 0,-1-3 1 0,1 0 2 16,4-4 6-16,-3 0 14 0,3-2-8 0,-2-1 0 0,6-3 2 0,-2-2-7 15,2-1 5-15,-1-2-5 0,6 0-8 0,-2 0-6 0,3-3-4 16,1 0-2-16,1-1-4 0,1-1 8 0,4-1-2 0,0-2-2 16,3 0 6-16,1 0-12 0,1-1 2 0,5 1 0 0,0 2 0 0,-1 0 10 15,3-1-16-15,-1 4-2 0,3-3 2 0,-2 3-6 0,1 3 12 0,-1 0-10 16,0 2-6-16,1 3-14 0,-3 1-38 0,-4 4-47 0,4 1-64 0,-4 0-85 15,1 3-117-15,-2 0-122 0,-2 4-21 0,-2 1-661 0</inkml:trace>
  <inkml:trace contextRef="#ctx0" brushRef="#br0" timeOffset="186339.48">27888 5147 1738 0,'2'-3'262'0,"-1"0"-149"0,2 1-20 0,2-3 19 0,-3 4 34 0,2-1 23 0,-2 2 4 0,0 0-27 0,-2 0-30 0,0 2-28 0,0-1-28 0,0-1-9 0,0 5-24 0,0-5 5 0,0 3-3 0,3 2-2 0,-3 0 4 0,3 1-9 0,-2 2-7 0,-1 0 2 0,0 1-3 0,2 2-3 0,1 3 1 0,-1-1-1 15,1 3-8-15,-3-1 1 0,5 3 2 0,-2-4-6 0,2 2 1 16,-2 0 5-16,0-1-4 0,3-1 0 0,-4 2-6 0,4 0 4 0,-3 0 4 15,3 0-4-15,-4-5 5 0,3 1-5 0,-2-2 2 0,-3 1 0 0,5-2 0 16,-4-4 0-16,1 1-2 0,-1 0 0 0,3-4-2 0,-3 0 2 0,-1-2-2 16,2-2-2-16,-1 0 1 0,-1-4-3 0,5 0-22 0,-3-2-38 15,1-1-52-15,-3-4-42 0,0 0-58 0,0-1-62 0,0 0-45 0,0-2-53 16,0-1 27-16,0 3 97 0,-2-4-584 0</inkml:trace>
  <inkml:trace contextRef="#ctx0" brushRef="#br0" timeOffset="186493.49">27951 4833 1759 0,'0'-11'212'0,"-1"0"-80"0,1-2 4 16,0 6 11-16,0 0 8 0,1 4 2 0,-1-3-18 0,0 3-21 16,2-2-22-16,-2 2-16 15,0 0-11-15,3-1-16 0,-2 1-7 0,-1 3-11 0,-1-3-10 0,1 2 0 16,-3-1-14-16,3 2 0 0,0-2-5 0,0 2-8 0,0 0-5 0,0 0-15 16,0 0-15-16,-2 0-18 0,2 0-24 0,0 0-52 15,0 2-70-15,2 1-71 0,-2 0-66 0,3 0-31 0,0 4 50 0,-1-3-580 0</inkml:trace>
  <inkml:trace contextRef="#ctx0" brushRef="#br0" timeOffset="186845.77">28132 5122 1449 0,'7'8'94'0,"-3"4"-8"0,4 2 32 0,-1-1 24 0,1 1 26 16,-4-3 6-16,3 0-9 0,-1 2-14 0,-3-2-25 0,0 0-11 0,2 1-19 15,-2 1-11-15,3 0-13 0,-2-2-6 0,3 1-9 0,0 3-2 16,-1 0-3-16,-1-1-7 0,1 2-6 0,0 2-4 0,-1-1-2 0,0 2-4 15,-2 5-7-15,3-1 2 0,-3 2-9 0,2-3 0 0,-2 1-2 0,2 0-10 0,-2 2 9 0,-1-1-7 0,3 3-1 16,-2-4 5 0,1 3-7-16,0 1 4 0,-3-2-3 0,-1-2 9 0,0 3-7 15,0-4 1-15,-1 3-6 0,-1-3-8 0,-3 0 8 0,2-1 4 0,-3-3 7 16,1-2 3-16,0-2 3 0,-3-1-4 0,4-2-9 0,-3-3 11 0,0 0 0 16,-1-3 4-16,-3 2 13 0,0-5-11 0,-2 3-1 0,0-2-3 0,1 0-6 15,-1-1 3-15,-1 1-2 0,3-3-5 0,-3-3 1 0,3 1-2 16,0 0 2-16,-4 1-2 0,6-4 3 0,0 2 3 0,-1-2-6 0,2 1 8 0,0-4-3 15,5 0 5-15,-2 0 0 0,5-3-3 0,-1 1-3 0,1-2-2 0,1-1-4 16,-1 1 0-16,7-3-4 0,-1 3-6 0,0-2 4 0,5-2 0 0,-1 2-2 16,1 1 2-16,0-1-6 0,3 3 1 0,-3 0-5 0,3-2-2 15,-1 1-6-15,1 2-9 0,-3-3-19 0,0 2-39 0,2 0-54 0,-4 0-61 16,2 2-75-16,-1 1-96 0,-2-1-92 0,1-1-13 0,-3 2 69 0,-4-1-495 16</inkml:trace>
  <inkml:trace contextRef="#ctx0" brushRef="#br0" timeOffset="187153.54">28200 4939 2233 0,'-3'-7'367'0,"0"1"-248"0,-3 1-9 16,6-1 9-16,0 3 19 0,0-2 9 0,0 4-3 0,0-3-19 0,0 4-28 0,0-3-16 0,0 3-32 0,0 0-15 0,0 0-10 0,0 3-11 0,0-3-1 0,0 0-3 0,0 0 1 0,1 0-2 0,2 2 3 0,-1-2-7 0,-2 2 4 0,2-1 2 0,-1 1-8 0,2 1 9 0,0-1-9 0,-1-1 0 0,0 1 2 0,1 1-2 0,-3-2 0 0,1 1-2 0,1 1 4 0,-1 0-4 0,-1-3 0 0,4 3-2 15,-3-1 0-15,1 3-2 0,-2-5 4 0,1 1-4 0,-1-1-6 0,0 2-11 16,0-1-22-16,2 3-47 0,1-4-70 0,-1 0-86 0,-1 0-133 0,1 0-120 15,3 0-24-15,-2 0-652 0</inkml:trace>
  <inkml:trace contextRef="#ctx0" brushRef="#br0" timeOffset="187642.14">28875 4917 1635 0,'-1'-2'218'0,"-1"-1"-107"0,-1 3-10 0,1 0 28 0,1-3 23 0,-1 3 21 0,-1 0 1 0,1 0-26 0,2 0-20 0,-1-2-20 0,-1 1-24 0,2 2-13 0,0-2-13 0,2 1-14 0,-2 0-6 0,0-2 0 0,1 4-11 15,1-2 4-15,4 0-3 0,1-2 0 0,-3 0-4 0,4 2-3 0,2-3-1 0,4 2-7 0,-2-1-1 0,6 1 1 0,2-3-6 0,-1 3-5 0,2-2 2 0,2 1-6 16,-4 2 6-16,3-3 1 0,-1 3-1 0,-2-2-4 0,0 2-5 0,-2 2 1 16,0-2 2-16,1 0-6 0,-6 0 3 0,1 0-12 0,-4 0-13 15,-1 3-45-15,0-3-86 0,-2 0-99 0,-2 2-128 0,-3-1-83 0,-1 1 20 16,0-2-629-16</inkml:trace>
  <inkml:trace contextRef="#ctx0" brushRef="#br0" timeOffset="187824.37">28971 5079 1497 0,'3'0'170'0,"4"2"-64"15,2 1 1-15,1 0 35 0,-1-3 26 0,4 0 16 0,-1 0-6 0,1 0-24 16,1-5-18-16,4 2-23 0,-1 1-17 0,0-2-19 0,5 1-23 0,-3-1-19 15,0 0-19-15,0-1-12 0,-2 0-2 0,1-1 3 0,-2 0-1 0,-2 1 1 16,-2-1-5-16,3-1-5 0,-4 1-1 0,0 1-6 0,-2 2-18 0,2-5-46 16,-1 3-110-16,-3 1-136 0,3-3-133 0,-2 4 10 0,-2-5-618 0</inkml:trace>
  <inkml:trace contextRef="#ctx0" brushRef="#br0" timeOffset="188175.93">29708 4634 1626 0,'0'-6'299'0,"0"-2"-127"0,0 0-41 0,3 2 22 16,-2 0 26-16,-1-1 8 0,0 3-3 0,-4-4-24 0,2 2-30 0,1 2-17 15,-3-2-21-15,1 1-11 0,3 2-14 0,0 0-3 0,0 3-3 16,-1-3-10-16,1 1-3 0,0-1-3 0,-2 3-7 0,2 0-6 0,2 0-13 15,-4 3-9-15,4 2-4 0,-1-3-2 0,-2 1 2 0,2 2 0 0,-1 2-2 16,0 3 1-16,3-1-3 0,-1 4 0 0,0 3-2 0,-1 1 0 16,1 5 2-16,2-1 4 0,0 2 0 0,0 4 0 0,-1 3-2 0,4 2-6 15,-4 2-2-15,3 1 0 0,-4 0-10 0,3 1 3 0,-1 2 3 16,-1-2 14-16,2 2 13 0,0-2-9 0,0-1 0 0,-1-2-12 0,-1-3-4 0,2-2 4 0,0-1 6 0,0-3-2 16,-2-1 0-16,-2-1 2 0,4-1-8 0,-2-4-2 0,-3 1 6 0,2-4 2 15,1-2 4-15,-1-1 6 0,-1-1-4 0,-1-2 2 0,2 0-6 0,-2-4 0 16,0 1 8-16,0-2-8 0,3 0 4 0,-3-3-2 0,0 0-4 15,0-3 2-15,0 0 2 0,0 1-4 0,0-4 0 0,0-2-6 0,1-1-24 16,-1-1-44-16,-1-1-65 0,1-1-107 0,-3 1-155 0,3 0-216 16,-2-4 0-16,1 3-629 15</inkml:trace>
  <inkml:trace contextRef="#ctx0" brushRef="#br0" timeOffset="190176.6">30491 4902 1334 0,'-1'0'87'16,"-1"0"-14"-16,2 2-18 0,2 0 3 0,-1-1 15 0,-1 4 16 0,0-2 3 0,2 3-2 0,1-1-5 0,-1 3-5 0,-1-2-6 0,1 1-5 0,-1 2-1 0,3-4-5 0,-1 3-4 0,-2 1-5 0,6-1 1 0,-4 5-1 0,3-4 1 0,-1-1-6 0,-2 3-4 0,-1-2-10 0,2 1-12 0,-1-2-5 0,-1 0-3 0,-2-4 0 0,3 1 1 0,-1 1-5 0,-2-4 6 15,0 0-5-15,0-1 2 0,-2-1-4 0,-1 2-12 0,3 1 2 16,-3-3 0-16,1 0-3 0,-2 0-2 0,2 0-17 0,-4 0-14 0,4-3-32 15,-1 1-53-15,-2 1-44 0,4 1-45 16,-1-4-28-16,0 1-18 0,2 0-4 0,-3-3 57 0,6 1 60 0,-1-3-587 0</inkml:trace>
  <inkml:trace contextRef="#ctx0" brushRef="#br0" timeOffset="190345.29">30501 4634 906 0,'0'-1'433'0,"0"-2"-335"0,0 0-1 0,0 1 0 0,1 0 2 0,3 2 3 0,-1-3-5 16,-2 2-8-16,-1 1-20 0,5-2-20 0,-3 2-13 0,-1 0-12 15,1 0-11-15,1 0-9 0,0 0-4 0,-1 0-2 0,-2 0-3 16,4-1-1-16,-2 1-7 0,0 0-10 0,-1 0-18 0,4 0-27 0,-2 0-65 0,2 0-58 16,-2 0-19-16,-2 0 30 0,6 0-616 0</inkml:trace>
  <inkml:trace contextRef="#ctx0" brushRef="#br0" timeOffset="190641.97">30816 4694 1407 0,'5'0'88'0,"-2"0"-18"0,3 0 19 0,-4 0 30 16,0 0 25-16,2 0 4 0,-1 0-5 0,-3 0-17 0,4 2-10 15,-4 1-14-15,1 0-10 0,1-1-11 0,-2 1-12 0,1 2-6 0,-1 3-7 16,-1-4-9-16,1 9 3 0,-3-4-11 0,-1 4-1 0,3 3 1 0,-5 1-16 15,4 4 1-15,2 1-4 0,-2 3-10 0,2 0 6 0,0-1 0 16,0 1-9-16,0 2 4 0,0 0-2 0,2 1 5 0,0-1 4 0,2 0 0 16,-1-1-2-16,2 3-9 0,-2-2-3 0,4 1 0 0,-3 0-8 0,4-4 6 15,-1 0 0-15,0-1-2 0,1 3 7 0,-3-4-5 0,3 0-2 16,0-3 3-16,0-2-3 0,-2-1 0 0,-1 1 6 0,3-4 1 0,-8 1-3 0,6-3-3 0,-5-2 3 16,-1-2-2-16,5-4 1 0,-3 1-1 0,-2-4-2 0,0 2 0 0,0-2-3 15,0 0-8-15,-2-2-22 0,-3-1-44 0,4-1-52 0,-5-1-62 0,1 0-50 16,-3-4-51-16,0 1-50 0,-1-2-18 0,-4-4 81 0,2 3-599 15</inkml:trace>
  <inkml:trace contextRef="#ctx0" brushRef="#br0" timeOffset="190806.45">30709 5125 1391 0,'6'-3'110'0,"2"-4"-27"15,2 1-3-15,1 1 15 0,0-1 15 0,1 3 3 0,1-3-10 0,0 1-16 16,1 0-9-16,0-1-12 0,2-1-8 0,1 3-11 15,2-1-22-15,1 2-7 0,-1-2-7 0,3 0-5 0,-3 1-2 0,0-1-3 0,-1 0-2 16,-1 0-10-16,0 1-3 0,-2-1-23 0,-4-1-56 0,-2-1-92 16,0 3-91-16,1-4-20 0,1 1 53 0,-2 1-578 0</inkml:trace>
  <inkml:trace contextRef="#ctx0" brushRef="#br0" timeOffset="191137.55">31646 4754 1813 0,'0'-4'166'0,"4"0"-105"16,-2 4 14-16,-1-3 43 0,3 2 41 0,-3 1 17 0,1 0-12 15,-1 0-44-15,-1 0-35 0,0 4-26 0,0-4-14 0,0 0-9 0,2 4-3 16,1-3-3-16,-1 4-7 0,-1 3-1 0,1-5 0 0,-2 5-6 0,0 0 3 15,3 1-5-15,-1 2 1 0,-1 2-1 0,1-2-3 0,-1 1 0 0,2 3-4 16,-3 0 0-16,2 3-3 0,0-3-4 0,-1 3 0 0,-1-4 0 0,3 2-2 16,-1 0 2-16,-2-1 2 0,1 3-4 0,1-4 0 0,3 2 6 0,0-2-3 0,-4-2 5 15,5 3 3-15,-1-8-11 0,0 3 7 0,1-2-1 0,0-3 1 0,-1-1 6 16,2-1-3-16,-1 2 1 0,-1-5-4 0,2 0 1 0,0 0-1 16,-3-3 2-16,4 0 1 0,0 1-1 0,-1-6-2 0,-1 1-16 0,-1-3-18 15,-1 1-47-15,1-4-61 0,-2 0-77 0,2-1-102 0,-5 0-91 0,0-3-33 16,0-1 97-16,-3 1-570 0</inkml:trace>
  <inkml:trace contextRef="#ctx0" brushRef="#br0" timeOffset="191324.85">31627 4475 2067 0,'-2'-3'152'0,"4"0"-71"0,-2-2 23 0,1 2 36 0,4 0 23 0,-3 3-1 15,-1-3-30-15,4 0-37 0,-4 1-35 0,1-1-20 0,3 0-17 16,-1 1-9-16,0 1-8 0,-1-3-6 0,-2 3 0 0,4-1-4 0,-2 1 6 0,-1-2-2 0,4 1-7 0,-3-1-13 16,4 1-8-16,-3-1-23 0,1 1-60 0,0 1-100 0,0-1-107 15,2 4-90-15,0-1 17 0,-3 1-615 0</inkml:trace>
  <inkml:trace contextRef="#ctx0" brushRef="#br0" timeOffset="191546.9">32070 4783 1654 0,'6'-2'134'0,"4"2"-38"0,1-5 24 16,0 4 34-16,3-2 16 0,-5-1-10 0,2 1-18 0,-3 2-35 16,2-6-17-16,-2 4-16 0,1-3-15 0,0 1-13 15,1 1-11-15,1 2-6 0,-2-4-6 0,1 1-6 0,-2 2-5 0,-4 0-6 0,4-1-1 0,-1 1-3 16,-1 2-4-16,-1-2 2 0,1 1-4 0,-3 2 1 0,3-3-6 0,-4 3-5 15,4-2-5-15,-2 2-9 0,0 0-6 0,-1 0-29 0,-1 2-50 16,3-1-71-16,-4 1-66 0,1 3-49 0,3-5-14 0,-5 1 42 0,0 2 76 16,0 1-600-16</inkml:trace>
  <inkml:trace contextRef="#ctx0" brushRef="#br0" timeOffset="191729.02">32160 4942 1245 0,'0'1'85'0,"6"3"24"0,-3-4 18 0,3 1 14 15,-1-1 4-15,0 2 0 0,1-4-6 16,-1 2-8-16,3-1-8 0,0-3-10 0,1 4-12 16,1-1-7-16,1-1-19 0,0 1-9 0,0-2-6 0,1-2-21 0,1 0-10 0,-4 0-8 15,4 1-16-15,-2-1-4 0,0-1 5 0,-1-1-8 0,-1 3-2 0,-1-4-1 16,5 0-10-16,-7 3-7 0,6-1-22 0,-4-1-71 0,0 3-117 16,2-3-117-16,-6 0-67 0,4 0 85 0,-1-2-578 0</inkml:trace>
  <inkml:trace contextRef="#ctx0" brushRef="#br0" timeOffset="192148.19">32726 4606 1703 0,'-2'-5'169'0,"2"5"-47"0,0 0 26 15,0 0 28-15,-1-1 15 0,1 1-4 0,0-2-29 0,-4 2-24 0,8 0-28 0,-3 0-23 16,1 0-20-16,-2 0-20 0,-2 2-7 0,1-1-2 0,-3 1-1 0,8 1 2 0,-4-1-8 0,0 1-1 0,1 2-4 15,-1-1-3 1,2 1-1-16,-1 3-3 0,-1-3-4 0,3 3 0 0,1 1-1 0,-3 0 1 0,5 4 2 0,1 1-11 0,-2 0 2 0,1 2 0 16,2 0-6-1,-4 1 5-15,4 4-3 0,0 2 4 0,0-1-6 0,2 5 0 0,-4 0 4 16,3 1-11-16,-1-1 1 0,-5 2-3 0,7-3 4 0,-4 1 3 16,-3 2 8-16,5-3-6 0,-8 3-2 0,6-2 6 0,-4-1-6 0,6 0 10 0,-3 0-8 15,-1-5 2-15,3 1 0 0,-4-1 2 0,3-3-2 0,-4 1 2 0,-1-1 1 16,2-4-1-16,-3 2 4 0,0-5 1 0,-3 3 1 0,2-5 5 0,-2 2 2 15,-4 0 2-15,-1-3 4 0,1-1 2 0,-3 0 0 0,-1-5-2 0,-3 1-4 16,3-3-4-16,-7 3-3 0,1-6-6 0,-2 3 3 0,-3-3-1 0,3 1-2 16,2-2 0-16,-2 1 0 0,2-4-4 0,-1 3 2 0,2-4-1 15,2-2-1-15,2 2 2 0,2-1 0 0,2-2 0 0,0 1 0 0,4 1 4 16,-1-1-2-16,5-1 0 0,0-1 0 0,0-1-4 0,5-1 0 0,-1 0 4 16,4-4-3-16,0 3 1 0,2-3-4 0,2-1 2 0,2 2 0 15,1-2-5-15,0-3 1 0,0 3-8 0,2-3-3 0,0 3-5 16,-3-1-6-16,4 1-32 0,-6 1-47 0,4-2-68 0,-2 3-94 0,-3-2-142 0,-1 1-128 15,-2 1 64-15,-2-2-616 0</inkml:trace>
  <inkml:trace contextRef="#ctx0" brushRef="#br0" timeOffset="192343.54">32693 4374 2036 0,'0'-3'387'0,"0"-2"-315"0,4 2-25 0,-2 2 51 0,1 1 40 0,0 0 24 0,-1-3 1 0,-1 1-49 0,-1 2-41 0,0 0-29 0,0 0-28 0,0-2-2 0,2 2-6 0,-4-1-5 0,1 1 1 0,-1-3-6 0,-3 1-5 0,4 2-6 0,-2 0-18 0,0-1-21 0,-2 2-66 0,-1 1-137 16,-2 1-138-16,3 0-110 0,-3 2-702 0</inkml:trace>
  <inkml:trace contextRef="#ctx0" brushRef="#br0" timeOffset="193442.41">28921 6635 1643 0,'-8'-3'159'16,"3"1"-55"-16,-3 2-9 0,2 0 19 0,3 0 15 0,1 2 5 0,-1 0-7 0,2-1-18 0,-1-1-25 0,2 2-14 0,2-2-12 0,-1 3-5 0,-1-3 6 0,6 0 3 0,-4 0 1 0,8 1 0 0,-3-1-12 0,3 0-5 0,6 0-7 0,1-1-5 0,2 1-4 15,-2-5-1-15,5 0-3 0,-3 1-10 0,-1 1 6 0,1-4-11 0,-2 4-4 16,0-3 2-16,-1 1-7 0,-3 0-4 0,2 4 1 0,-4-4-1 0,-1 3-4 15,-2 1 1-15,0 1-8 0,-2-3-16 0,-3 1-26 16,-3 2-66-16,3 0-81 0,-6 2-94 0,3-2-80 0,-2 3-32 0,-1-3 53 0,-1 0-607 0</inkml:trace>
  <inkml:trace contextRef="#ctx0" brushRef="#br0" timeOffset="193609">29006 6815 1414 0,'3'0'118'0,"3"0"-22"0,2 0 14 0,0 0 20 0,0 0 14 0,0-3 9 16,-2 1-2-16,2 1-6 0,0-1-18 0,5 0-14 0,-2-2-20 0,0 0-23 16,1 0-13-16,-1 1-19 0,0-2-9 0,-1 3-12 15,-1-1-7-15,1-2-1 0,1 2-8 0,-5 2 1 0,2-2-4 0,2-1-1 0,-3 1 1 16,1-1-3-16,2 0-9 0,-1-2-5 0,2 3-16 0,-1-3-41 0,-1 1-94 16,2 0-104-16,-1-1-94 0,-1 3-24 0,4-5 101 0,-4 0-568 15</inkml:trace>
  <inkml:trace contextRef="#ctx0" brushRef="#br0" timeOffset="193952.37">29623 6500 1467 0,'-4'0'200'0,"4"0"-35"0,-1-4-47 0,-1 3 7 0,1 1 21 16,1-2 11-16,-3 2-7 0,1 0-14 0,2-1-22 0,-2 1-33 0,1 1-14 15,-4 2-21-15,3 1-17 0,-1-3-3 0,-1 4-12 0,2 1-4 16,-1 0-1-16,-2 4-6 0,2-1 6 0,-2 2-4 0,1 2 0 15,-3 0 6-15,1 1-4 0,3 0 0 0,-2 0 0 0,3 0-4 0,1-1-1 0,1 1 3 0,1-1-5 16,-1 1 2-16,2 0 1 0,-2 2-1 0,5-3 3 0,-2 1-1 0,3 0 1 16,2-1-5-16,-3-1 5 0,3-1 2 15,0-1 0-15,1-1 9 0,1-3 0 0,4 1 4 0,-2-3 3 0,4 1 3 0,0-3-2 0,-2-2 3 16,3-2 10-16,-2-1 7 0,2-2 16 0,-1-1 5 0,-2 0 0 0,0-1-1 16,-4-4-3-16,2 2-8 0,-1-2-3 15,-1 0-3-15,-1-2-8 0,-3 2-4 0,1-1-3 0,-4-3 1 0,2 1-1 0,-4 0 0 0,1-2-4 16,-2 0-26-16,-3 4-2 0,-1-4 0 0,1 0 0 0,-3 4 0 0,3-6 0 15,-5 3 0-15,-2 0 0 0,3 3 0 0,-3-1 0 0,1 1 0 0,-1 2 0 16,-2 1 0-16,-1 1 0 16,-1 1 0-16,1 4 0 0,-3-1 0 0,1 2-16 0,-1 0-50 0,2 4-29 0,1 0-38 15,4 2-48-15,-1-1-53 0,2 4-90 0,0 1-94 0,5 1-81 16,-3 1 47-16,3-1-593 0</inkml:trace>
  <inkml:trace contextRef="#ctx0" brushRef="#br0" timeOffset="194327.71">30569 6436 1698 0,'-2'-3'260'0,"2"0"-131"0,0 0-26 0,0 1 19 0,2 2 23 0,-2 0 4 0,0 2-20 0,0-2-30 0,1 3-30 0,-1-1-19 0,0 1-15 0,2 2-3 0,1-1-8 0,0 4-5 0,-1-1 7 0,2 2-8 0,0 0 4 0,0 6 5 0,-1-6-5 0,-1 4 3 15,3-1-5-15,-2-1-6 0,2 5-3 0,-1-3-1 0,3 1-3 0,-1 2 0 0,-1-4-1 0,1 3-4 0,0-4 1 0,-1 0 1 16,1-2 1-16,-2 0-1 0,2-1-6 0,-3 0 2 0,2-1-5 0,-4-1 3 16,1-3-7-16,-2 0-11 0,3-3-31 0,-1 0-63 0,-2-1-101 0,0-3-113 15,0 0-105-15,0-4 6 0,-2-2-527 0</inkml:trace>
  <inkml:trace contextRef="#ctx0" brushRef="#br0" timeOffset="194492.28">30542 6156 1759 0,'-2'-3'284'0,"2"1"-178"0,0-1-56 0,0 3 19 0,2 0 26 15,-1-2 27-15,-1 2 10 0,0 0-12 0,0-1-31 0,-1-1-36 0,-1 1-24 16,-1 1-17-16,2-4-14 0,1 4-5 0,0-1-8 0,0-1-15 0,1 1-14 16,2-2-13-16,0 1-39 0,-1-1-82 0,4 1-83 0,-3-1-77 15,5 2 10-15,0 1-120 0,0 0-285 0</inkml:trace>
  <inkml:trace contextRef="#ctx0" brushRef="#br0" timeOffset="194821.54">30999 6326 979 0,'5'0'428'0,"-2"2"-314"0,2-1 5 0,-2 1 26 0,-2-2 25 0,4 0 20 0,-5 3 10 0,0-3-9 16,0 0-16-16,-1-3-30 0,1 3-32 0,-4 0-22 31,3 0-13-31,-2 0-11 0,-2 0-3 0,3 0-10 0,-4 3-5 0,1-3-9 0,-1 0-4 0,0 3-12 0,-2 3-5 0,2-2-5 0,-1 3-4 0,-1 0-5 0,0 2 4 15,5 1-5-15,-1-1-2 16,0 5-2-16,-2-1-4 0,5 3 8 0,-3 0-2 0,4 2 3 16,0 1-1-16,0-1 0 0,2 2-2 0,1 1-2 0,2-1 5 0,0 4-8 15,2-2 3-15,0 2 5 0,1-1-5 0,0-1 6 0,-2 3-1 16,5 1-8-16,-5 2 3 0,5 2-8 0,-4-3 3 0,0 0 8 0,1-1-4 0,0 1 8 16,0 0-14-16,0-2-1 0,0-1-1 0,0-2-1 0,0 0 7 0,-4-1 14 15,4 2 2-15,0-5-6 0,-2 0 8 0,1 0-15 0,1-2 4 0,-5 1-2 16,0-6-2-16,-1 5 6 0,-2-5 1 0,0 0 4 0,-2 1 1 15,-1-4-3-15,0 2 2 0,-1-6-1 0,-2 4 1 0,5-3 0 0,-7 0-3 16,0 0 1-16,0-4-1 0,-2 1-2 0,1-1-4 0,-2-2-6 0,-3-2-8 16,-4-2-20-16,4 0-43 0,-2-4-67 0,1 1-76 0,-1-5-80 15,5-1-114-15,-3 0-80 0,4-5 75 0,1 1-594 0</inkml:trace>
  <inkml:trace contextRef="#ctx0" brushRef="#br0" timeOffset="194952.77">30838 6768 1207 0,'3'-7'615'0,"4"1"-468"0,1 0-67 0,-1 1 6 0,5-1 19 16,-1 1 13-16,1 2-5 0,2 0-24 0,2-2-22 16,3 2-30-16,5-5-13 0,1 1-11 0,2 4-11 0,0-3 4 0,-1 0-8 0,1 1-1 15,0 0-3-15,-2-3-20 0,0 0-58 0,-2 2-156 0,-1-3-158 0,0-2-14 16,-2 0-574-16</inkml:trace>
  <inkml:trace contextRef="#ctx0" brushRef="#br0" timeOffset="196678.72">31841 6369 1430 0,'-3'-3'147'0,"3"-1"-41"0,0 3-28 0,0 1 9 0,5 0 16 0,-5-3 19 0,1 3 7 0,1 0-10 0,-2 0-11 0,0 0-21 0,0 3-18 0,0-3-6 0,3 0-12 0,-3 3 2 0,2-1 1 0,-1 1-8 0,-1 1-2 16,2 1-2-16,-2 3-11 0,0-2-4 0,1 5-1 0,2-1-7 0,-1 2 1 0,0 4 1 0,-2 2-3 0,1 2-1 0,-1 1 2 0,5-1 1 0,-2-1-5 0,-1 3 5 0,4-3-8 0,-4 1 2 0,4 3-3 0,0-3-2 0,-1 0 5 0,1 1 0 15,1 1-5-15,-3-1 2 0,3-1-4 0,0 1 0 0,0-1 4 0,-3-3-5 0,6 1 1 16,-2-4 5-16,0-1-3 0,3-1 11 0,-3 1 6 0,4-7 1 0,-1 0 1 16,0-1-3-16,-3-2 5 0,0 0-6 0,0 1 2 0,0-8 2 15,-3 3-7-15,2-2 1 0,3-2-5 0,-2 0 2 0,1-3-4 0,-2-1 2 16,-1-1-2-16,2 3-9 0,-4-6 2 0,3 2-8 0,-4 0-2 0,2-2 4 15,-4 2-4-15,-1 0-6 16,2-1-9-16,-4-3-17 0,1-2-36 0,-4 3-39 0,3 1-53 0,-4-3-51 16,3 4-51-16,-3-2-83 0,1-2-85 0,-1 0 32 0,-1 0-377 15,3-1 129-15</inkml:trace>
  <inkml:trace contextRef="#ctx0" brushRef="#br0" timeOffset="196923.4">31788 6083 1939 0,'-4'-4'153'0,"4"-1"-65"0,0-1 18 16,0 2 28-16,0 4 11 0,0-4-1 0,0 1-17 0,0 1-16 0,4-1-16 0,-3 0-20 16,1 1-10-16,-1-1-21 0,1 0-6 0,3 1-1 0,-2 1-10 0,0-4-12 15,-2 2-8-15,3 1-4 0,-3-3-3 0,4 2 6 0,-2 3-6 0,0-3-2 0,-1 2 0 0,1 1-3 16,-1 0-1-16,4-2-3 0,-5 2-12 0,6 0-21 0,-4 2-20 0,0-1-55 15,2 2-77-15,-4-1-88 0,6 4-91 0,-3-3-43 0,1 4 82 16,1-1-589-16</inkml:trace>
  <inkml:trace contextRef="#ctx0" brushRef="#br0" timeOffset="197227.8">32210 6465 1558 0,'-1'-5'173'0,"1"2"-87"0,0 3-18 0,1-3 19 16,1 0 24-16,-1 0 18 0,4-2-4 0,-2 2-10 0,2 3-18 0,-2-5-11 15,2 2-14 1,-1 1-3-16,4-4-8 0,2 4-5 0,-2-4-6 0,4 3-2 0,-1 0-5 0,0 0 5 0,5-1 3 15,-3 1-7-15,3-2 0 0,1 2-3 0,0-1-7 0,1 2-2 0,-1-3-3 0,2 4-7 0,1-1-4 0,-1-1-3 16,0 1-6-16,0 2 2 16,-3-1-8-16,1 1 1 0,-1 0 0 0,-2 0-6 0,4 0 4 0,-3 1-2 15,-1-1-4-15,-1 0 2 0,0 0 0 0,-2 0-1 0,-3-1-3 16,1 1 1-16,-1 0-6 0,-3 0-13 0,3 0-32 0,-2 0-62 0,-3-2-77 0,0 2-93 16,-3 0-75-16,-3-1-30 0,1 1 31 0,1 0 106 0,-5 0-573 15</inkml:trace>
  <inkml:trace contextRef="#ctx0" brushRef="#br0" timeOffset="197505.19">32320 6684 1410 0,'2'0'124'0,"0"2"-38"16,-1-1 1-16,-1 1 22 0,2 1 28 0,3-3 16 0,-2 0 6 15,0 1-6-15,0-1-17 0,-1 0-13 0,4 0-16 0,0-1-7 16,0 1-7-16,6-5-9 0,-1 2 0 0,1-2-8 0,4 1-3 0,0-1-10 0,3 2-8 15,0-5-11-15,3 1-4 0,-3 3-5 0,-1-4-9 0,0 3 4 0,1 0-15 16,1-2 2-16,-2 2-4 16,-4 0-5-16,2-3 1 0,-5 3-5 0,1-2 2 0,-1 2-6 0,-1 0-4 15,-1 0 4-15,1 1-2 0,-3 0 0 0,0 4-2 0,-1-4 3 16,-1 2-9-16,0-1 4 0,-2 3-5 0,-2-3-6 0,4 0-3 0,-2 1-29 16,-3 2-38-16,0 0-51 0,0-3-56 0,-1 6-69 0,-1-6-53 0,0 3-44 15,-1-2-30-15,2 2 82 0,-6 0-596 0</inkml:trace>
  <inkml:trace contextRef="#ctx0" brushRef="#br0" timeOffset="197809.05">32491 6178 1818 0,'-2'-6'268'0,"1"2"-161"0,-4 0-8 15,5 1 38-15,0 1 30 16,0-3 3-16,-2 4-6 0,2-1-34 0,-1 2-24 0,1-3-14 0,0 3-20 0,-2 0-12 0,2 0-15 0,-3 3-8 0,3-3-7 16,-2 2-4-16,1 1-6 15,-1 2 2-15,1 2-7 0,1 0 0 0,-3 4-1 0,3 0-1 16,0 1 0-16,0 4-7 0,3 2-1 0,-2 0-1 0,1 3 0 0,-1 3 1 0,1-1-5 16,4 2 0-16,-4 2-3 0,4 2-1 0,1 1 2 0,-4-2 2 15,1 4 0-15,1-9 4 0,0 4 0 0,0-2-4 0,-2 0 0 0,0-1 0 0,-2 0-2 16,1-4 2-16,1 1 0 0,0-1 2 0,-1-2-2 15,1-1-6-15,0-4 4 0,-1 1-6 0,4-3 5 0,-4 0 5 0,-1-2-10 0,4-1-1 16,-3-2-5-16,-1 1-4 0,4-4-23 0,-2 0-32 0,-1 0-53 0,-1-3-65 16,4 0-71-16,-2 0-88 0,0 0-72 0,0-5-1 0,-1 2-252 15,3-5-49-15</inkml:trace>
  <inkml:trace contextRef="#ctx0" brushRef="#br0" timeOffset="198305.77">33030 6276 2028 0,'-3'-7'172'0,"0"3"-83"0,3-3 28 0,0 4 35 0,0-2 20 16,-2 2 6-16,2 0-28 0,0 0-26 0,0 1-17 0,0 1-21 0,0 1-15 15,-1-3-8-15,2 3-11 0,-1 0-3 0,0 0-6 0,0 3-7 0,-1-3-5 16,2 0-16-16,-1 0-2 0,0 1-5 0,0 1-10 0,2 0 6 0,-2 2-2 15,3 1 0-15,-2 1 5 0,1 2-1 0,0 2 2 0,-2-1-4 16,4 1-4-16,1 4 1 0,0 0 5 0,0 3-4 0,2 4 2 0,1-1-4 16,0 6-2-16,0-1-2 0,0 3 4 0,1 0 0 0,-1 1-4 0,2-1 4 15,-2 1-3-15,1 2 4 0,-1-4-1 0,1 4 2 0,-2 1-5 0,-3 0-3 16,3 2 2-16,-2-2-2 0,1 2 4 0,-1 1 0 0,-2 1-9 16,-2-1-3-16,-1 0 3 0,2-2-2 0,1-2 20 0,-3 1 5 0,0-1-3 15,0-1-3-15,0 0-8 0,0-3 0 0,0-2 0 0,0-3 0 0,0-1 4 16,0-4-4-16,0-3 4 0,0 1-4 0,-3 0 2 0,3-4 2 15,-2-1-2-15,1-1 0 0,-1-1 2 0,1-1-2 0,-3 0 6 0,4-3 3 16,-3-1 3-16,-1 0 9 0,0-1-4 16,1-2 3-16,-2 0-3 0,1-2-1 0,-3 2-1 0,0-5-1 15,-1 2-2-15,-2-2-1 0,1 1-5 0,1-4 2 0,-2 0 2 0,-1 0 0 16,0-2-2-16,2-1-2 0,-2 0-1 0,1-1-1 0,1 1 4 0,1-3-2 16,0 1-2-16,0-4 2 0,0 1-2 0,7-1 0 0,-2-2 0 0,3 1 0 15,0-4-2-15,3 0 0 0,3 0 0 0,2 2-18 0,1-6 0 16,3 1 2-16,-1 0-1 0,3 0 23 0,-3 3-3 0,5-2-1 0,-1 2-2 15,1-2-10-15,1 2 1 0,1 0 1 0,-4 5-4 0,3-4-10 0,-4 4-5 16,1 3-14-16,-1-2-21 0,-4 5-24 0,1 0-39 0,-2 0-40 0,-1 1-57 16,-2 2-90-16,1 1-102 0,-2-1-77 0,0 3 75 0,-2-4-580 15</inkml:trace>
  <inkml:trace contextRef="#ctx0" brushRef="#br0" timeOffset="198529.16">32929 6039 2205 0,'-1'-5'444'15,"-1"2"-384"-15,0 0-42 0,2 0 23 0,0 3 25 0,2 0 20 0,-2 0 11 0,2 0-18 0,-2 0-12 0,0 0-27 0,1 0-13 0,2 0-13 0,-1 3-12 0,1-3 0 0,-3 0-1 0,5 2 3 0,-4-2-1 0,1 0-10 0,-2 0-2 0,1 0-5 0,4 1-14 0,-3 1-35 0,-1 3-115 0,3-5-165 0,-1 3-155 0,-2-2 37 0,1 1-586 0</inkml:trace>
  <inkml:trace contextRef="#ctx0" brushRef="#br0" timeOffset="201287.01">21620 5180 1195 0,'-1'-3'129'16,"-3"0"-35"-16,4 3 8 0,-1-5-10 0,1 3-9 0,0 1-6 0,-2 1 8 0,2-2 15 0,0 2-5 0,0-3 4 0,0 1-3 0,0 2-4 0,0 0-1 0,2-1-1 0,-2 1-14 0,0 0-10 0,0 0-16 0,1 0-17 0,-1 0-10 0,0 1-8 0,0-1-4 16,0 2 4-16,0 1 0 0,0-1 2 0,4 2-2 0,-1 3 3 0,-2 2-1 15,6 5 1-15,-4-1-2 0,3 4-8 0,-3 2 6 0,5 2-6 0,-2 4 7 0,2-3 3 0,0 3-5 16,-3 2 1-16,6 5-5 0,-2-1-1 0,-1 7 2 0,3-2-1 15,-1 2 0-15,-1 2-4 0,2-1-2 0,-1 2-1 0,2-2 0 0,1 2 1 16,0 0-1-16,-2-1 2 0,0 1-3 16,3 0 3-16,-3 0-1 0,0-2-8 0,0-1 2 0,-5-2-6 15,2-3 5-15,-1-1 6 0,0-2 3 0,0 0 4 0,-3-7-4 0,4 3 0 16,-3-4 2-16,0-2-1 0,0-4 1 0,-2 0-2 0,-2-5 2 0,4 0 3 16,-3-2 1-16,-1 2 5 0,-1-6-4 0,0 0-2 0,2 0 3 0,-2-2-4 15,-2-2 0-15,2 1 1 0,0-1 4 0,-1-1 1 0,1-1-5 0,-2 1-1 16,2-3-7-16,-2 0-4 0,-1-1-8 0,3-2-17 0,-1 1-35 15,-1-3-38-15,1-1-52 0,-3-2-59 0,3 0-66 0,1 0-68 0,0-3-38 16,-2 0 82-16,1-4-581 0</inkml:trace>
  <inkml:trace contextRef="#ctx0" brushRef="#br0" timeOffset="201722.85">22188 5418 1480 0,'3'-8'100'0,"5"-1"-49"16,-2-1 4-16,2-1 19 0,-5 5 18 0,5-2 18 0,-5 2 10 16,5-1-3-1,-3 3-3-15,-2-4-7 0,-1 3-10 0,1 0-11 0,-2 2-12 0,-1 0-14 0,0 3-6 0,0 0-8 16,-1 0 0-16,-2 0-11 0,1 2-5 0,-1 2-9 0,-2-2-14 0,-3 4 5 16,2-3-4-16,-2 4-1 0,0 1 5 0,-1 1-9 0,-1 2 3 15,-2 0-5-15,1 3-4 0,-4 2 6 0,4 1-6 0,-1 1-2 0,-1 1 6 16,-3 3-4-16,5 0 3 0,-4 3 5 0,2-6-7 0,-3 1 2 15,0 1-3-15,-1 1-4 0,3 2 7 0,-3-4-3 0,1 2 1 0,2-1 9 16,-4 1-12-16,4 0 8 0,-2 0-3 0,2-3 4 0,1-3-1 0,1-2-1 16,2-2 3-16,3-4-3 0,3-1 3 0,1-3 0 0,0 3 0 0,2-6 2 15,1 2 3-15,0-1-3 0,1-2 4 0,4 0 6 0,-2 0-3 16,5 0 5-16,0 0 0 0,1-2-5 0,2 1 6 0,3-1-6 0,4 1-5 16,-1 1-2-16,4 0-4 0,-1 0 1 0,4 1-2 0,1 2-2 0,2 2-4 15,0 3 6-15,3 1 0 0,-2-1-6 0,-1 2 4 0,0-1-4 0,-2 1 4 0,2 2 6 0,-4-2-6 16,-1 1 2-16,2 1-1 0,-2-1-1 0,-1 0-5 0,-1 0-7 0,-3-3-3 15,1 2 3-15,-4-2 7 0,-3 1 5 0,-2 1 0 0,1-1 2 0,1 1 1 16,-6-1 1 0,1-1 1-16,-3-2-3 0,3 2-1 0,-2-5 1 0,-1 2 2 0,0-3-2 15,-2-1 3-15,1 1-3 0,1-2-2 0,-1-2-2 0,-2 2-2 0,1-1-12 16,-1-1-20-16,0-3-51 0,2-1-69 0,-4 0-91 0,2-2-83 16,-1-2-71-16,-1-2 44 0,-3-1-606 0</inkml:trace>
  <inkml:trace contextRef="#ctx0" brushRef="#br0" timeOffset="202144.04">22500 5654 1617 0,'-3'-6'146'0,"3"3"-68"16,0-5-2-16,-2 2 15 15,2 3 16-15,0 0 19 0,0-1 8 0,0 3-4 0,0-4-10 0,0 4-18 0,0-1-20 0,0 0-22 0,0 2-18 0,2 0-16 0,-2 2-8 0,3-2-6 0,0 3-5 0,-1 2 1 0,4 0-4 0,0 2-1 0,-1 1 4 0,3 2 0 16,0-1 2-16,0 4 1 0,0-2-7 0,1 3 4 0,1-3 0 0,-1 2-2 0,2 1 6 0,-1 0-5 0,2 0 1 0,1 2 0 0,-4 0-3 0,5 0 3 0,-3 1 1 0,2-3-4 0,-3 2-1 16,-1 0 4-16,0-1 4 0,-2 0 1 0,-1-1 4 0,0 2-6 0,-1-4-1 0,0 1 5 15,-4-2 0-15,4-3 8 0,-3 0-1 0,-1-1 0 0,-1-3 2 0,0-1-5 16,3 0 2-16,-3-3 18 0,0 0 9 0,0 0 12 0,0 0 9 0,-3-3-14 15,0-2-5-15,-2-1-13 0,2-2-7 0,-3-3-1 16,3 0-9-16,-3-2 0 0,2 1-1 0,-2-4-7 0,0 2 3 0,3-4-5 0,-4 1 1 0,6-2 0 16,-4 2-6-16,0-2 1 0,4-2 1 15,-1 1 0-15,2-2 0 0,0 0-4 0,0 1 2 0,0 2-2 0,3-3-2 0,-1 3 4 0,4 2-1 0,0 0-6 16,-1 1 6-16,3 3-6 0,0 4-1 0,-2-4 4 0,4 4-6 0,-2 1 0 16,1 1-2-16,2 1-1 0,-1 0 3 0,4 1-2 0,2 0-4 15,-4 2-1-15,2-2-4 16,1 2-8-16,-3 2-10 0,1-4-14 0,-1 2-45 0,-1 3-60 0,0-3-75 0,-1 3-110 0,3-2-82 0,-4 2-48 0,0-1 81 15,-1 1-588-15</inkml:trace>
  <inkml:trace contextRef="#ctx0" brushRef="#br0" timeOffset="202526.12">23184 5427 1605 0,'-1'-3'145'0,"1"0"-103"0,0 0-2 0,3 0 24 16,-3 3 31-16,0-2 33 0,0 2 18 0,0 2 2 0,-2-2-12 16,1 3-20-16,1-3-29 0,-2 2-26 0,-1 1-22 0,2 1-17 15,-3 4-8-15,0 2-11 0,2-1 0 0,-1 2-3 0,0 3 5 0,1 1 0 0,1 0-5 16,-1 1 5-16,0 0-6 0,-1-2 2 0,3 0-1 0,0 2 0 16,0 0 0-16,3-2-1 0,-1 2 6 0,1-2-7 0,-1 0 6 0,4 0-4 0,-1-1 1 0,0 0-1 0,1-1 0 15,-1 1 2-15,2 1 0 0,0-3 1 0,2 0 2 0,-1-1 5 16,2-3 5-16,-1 0 6 0,0-6 6 0,4 1 9 0,-2 0 8 0,0-2-1 15,5-4 4-15,-5 3 6 0,3-7-5 0,-3 0 6 0,3-1-3 0,-3-1-2 16,-1-3-3 0,4 2 0-16,-4 0-5 0,-1-3-3 0,-1 0 3 0,-2 0-11 0,-1 0 4 15,1 1 6-15,-3-3-5 0,-3 1 0 0,0 2-4 0,-1-4-10 0,-2 1-4 16,-2 2 5-16,-3 1-5 0,3-4-1 0,-4 1-2 0,-2 0-4 0,1 0-1 16,1 4-3-16,-1 1 0 0,-1-2-4 0,-3 5 0 0,3 0-4 0,0 2-4 15,-1 1 0-15,2 4-3 0,-1-1 5 0,0 2-4 0,-2 2-4 0,4-1-4 16,-2 4-11-16,1-2 0 0,1 3-18 0,1 2-13 0,2-1-24 15,-1-1-31-15,3 2-29 0,1 0-37 0,1 0-48 0,4 1-71 0,1 1-62 16,-2-1-49-16,2-1 51 0,4 0-614 0</inkml:trace>
  <inkml:trace contextRef="#ctx0" brushRef="#br0" timeOffset="202976.41">23588 5309 1066 0,'0'-3'752'0,"0"3"-679"0,3-1-43 0,-1 1 0 16,-1-4 23-16,1 4 22 0,0 0 13 0,1 4 6 0,0-4-15 0,-2 3-6 15,4 0-11-15,-3 2-6 0,-1 1-2 0,6 0-11 0,-4 2-1 0,1 1-1 16,0 3-10-16,0-1-2 0,1 0-1 0,-2 1-5 0,2 2 2 0,0-1-3 16,-1 1-5-16,3 0 5 0,-6-1-2 0,6 1 2 0,-4 2 2 0,3-3-5 15,-3-1 3-15,-3-1-1 0,3-1-1 0,-1-2 3 0,-2-2 1 0,2-1 1 16,-2-1 8-16,0-2 0 0,0-2 1 0,0 0 9 15,0-2-6-15,0 2 3 0,0-4 2 0,-2-1-6 0,2-3-3 0,0-1-3 0,0-1-3 0,0-3-8 16,0 1-10-16,0-4 3 0,2 0-5 0,-2 4-3 0,1-4 1 0,-1 2 1 16,5 0-4-16,-4-4-4 0,3 4 0 0,0-2 2 0,-1 4 2 15,4-3-2-15,-1 0-4 0,-1 2-1 0,0-1 3 0,-1 1 4 0,4 1 3 16,-2-1-3-16,2 2 0 0,0 0 0 0,0 5 0 0,-2-2-2 0,2 1 3 16,2 4-1-16,-2 3-2 0,1-3 4 0,1 6-4 0,1-3 0 15,-2 3 0-15,2 4 2 0,0-2-2 0,-1 4 2 0,4 2-2 0,-3 0-4 16,6 5 4-16,-1-5 2 0,-2 5-2 0,-1-4-2 0,-4 2 2 0,4 2-4 15,-2-2 6-15,-2 4-2 0,1-3 2 0,-2 1-2 0,-2 2-2 16,-1-1 6-16,1 0-8 0,-4 1 6 16,2-1 6-16,0-1-10 0,-3-2 5 0,-1-1-3 0,0-2-7 0,0-4 11 15,2 1-8-15,1-3 2 0,-2-2 4 0,-1-1-4 0,0-2-5 0,2 0-5 16,-2-2-14-16,0-1-44 0,2 1-80 0,-2-1-73 0,0-1-91 16,-2-1-77-16,2-1-53 0,-2-4 70 0,1 1-603 0</inkml:trace>
  <inkml:trace contextRef="#ctx0" brushRef="#br0" timeOffset="203392.55">24246 5167 1408 0,'0'2'67'0,"0"3"-42"0,0-2 8 0,1 3 31 0,-1-4 26 0,0 4 19 0,2-3 10 0,-2 3-8 0,-2-4-9 0,2 1-9 0,2 0-10 0,-2-1-3 0,1-1-1 0,-1-1 2 0,5 0 7 0,0 0 2 0,-2-1 2 0,2-1-8 0,3-1-13 0,-2-2-8 0,2 1-4 0,-2-1-1 0,2-1-4 0,5-1-8 16,-4-1-12-16,2 2-7 0,-1-5-3 16,2 2 3-16,-1-1 0 0,-1 1-9 0,1-1 0 0,-2 1-3 15,-1-1 0-15,1 1 3 0,-1-4-1 0,-3 2-1 0,0 2-1 0,-2-2 0 0,0 3 4 16,-1 0 1-16,-2 0-7 0,0 2 4 0,0 1 2 0,-2-1 0 16,-1-1 0-16,-2 3-2 0,-1-1-8 0,1 2 3 0,0 1-3 15,-4 2-3-15,4 0-8 0,-3 0 2 0,-1 2-6 0,1-1 2 0,-1 6 2 16,-1-3-13-16,-1 3 4 0,2 2-2 0,-1 1 1 0,1 4 10 0,-1 0-1 15,1 3-1-15,-1 4 0 0,1-2 14 0,1 1-3 0,2 1-1 16,1-2 1-16,2 0-9 0,0 1-1 0,1 1 3 0,2 1-2 0,2 0 0 16,-1-5 0-16,4 1 0 0,0-1 4 0,1-5-8 0,0 4 4 0,4 0 2 15,-4-5-3-15,7 0 1 0,-2-1 2 0,0 1-8 0,5-7 4 0,-1 1-1 0,4-3-5 0,0-2 7 16,3-2-10-16,0-4-4 0,4-1 4 0,-1 0-2 0,-2 0 5 0,3-5 1 16,-4-1-6-16,3-1-14 0,0 1-30 0,-1-3-36 0,-2 1-32 0,3-1-25 15,-3 2-18-15,-1-4-38 0,-2-2-32 0,-2 1-28 0,0 0-23 16,-1 0 11-16,-2 2 66 0,-1-2-296 0,1 2-86 0</inkml:trace>
  <inkml:trace contextRef="#ctx0" brushRef="#br0" timeOffset="204077.59">24955 4873 1427 0,'-5'-5'146'0,"4"-2"-27"0,-4 1-19 0,2 3 2 0,-2 1 9 0,1-2 13 0,-1 1 3 16,0 3 0-16,-3-5-10 0,3 3-6 0,1 1-19 0,-3-1-16 15,6 2-13-15,-4 2-7 0,0-1-4 0,1 2-6 0,-1 2-5 0,-1-2-11 0,4 2-10 16,-3 3 0-16,-1 0-12 0,0 1 8 0,3 4-2 0,-5 1-7 15,1 3 7-15,3 1-5 0,-1-1-7 0,2-3-2 0,-2 4 1 0,5 2-1 16,0-3 7-16,0 1-1 0,5-4-8 0,-2 2 4 0,-2-2 3 0,6 0 0 16,-1 0 4-16,-1 1 0 0,3-1-5 0,-2 0 1 0,2-2-5 15,1 1 4-15,1-3-1 0,1-1 2 0,3-3 8 0,-1-1-1 0,2 0 8 16,0-5-2-16,-1 0 2 0,2-5 1 0,-1 0-6 0,1-3 3 0,1-1-5 16,-2-4-2-16,2 1 1 0,0-6-1 0,-1 1 0 0,1 0 0 0,-2-2-7 0,-3 1 0 15,-2-5-1-15,2 2 1 0,-2-4 2 0,-2-2 7 0,0 2-2 0,-4-2-2 0,-2-3 0 16,3 0-7-16,-7 0 0 0,-1 2 1 0,0 0-1 0,-4-1 0 15,3 1 4-15,-3 1-1 0,-1 2 3 0,-1 1-1 0,0 2 4 0,-2 3-7 16,-2 0 4-16,3 4-5 16,1 0 3-16,-2 4 3 0,-2 3-1 0,4 1 3 0,1 2-2 15,2 3 3-15,-2-1-1 0,3 3-2 0,0 3-1 0,2-3-6 0,0 3-4 16,1 4-2-16,-2 2 2 0,4 1 2 0,1 2 4 0,-1 1 0 0,7 1-6 16,-3 3 8-16,3 1-6 0,5 2 2 0,-2-1 1 0,1 3-6 0,1-1 3 15,1 4-2-15,1-1 0 0,-1 4 4 0,1-1 0 0,-1 0-2 16,1-2 1-16,-2 3 3 0,3 1-8 0,-4-3-7 0,3 1-2 0,-2-3 0 0,-2-1 5 15,2 0 8-15,0-5 4 0,-3 0 0 0,0-4-1 0,1-3 3 0,-4 2 0 16,-3-5-4-16,4-4 1 0,-6 1 5 0,4 0 0 0,-3-2 1 0,-1-3 10 16,-1 0 2-16,0-5 4 0,0 2 0 0,0-5-2 0,2 0-10 15,1-1-5-15,-2-4-2 0,3 1-6 0,-4-4 0 0,3 3 0 0,0-4-6 16,-2-1 2-16,1 1 4 0,1 0-2 0,-1 1 6 0,-1-1 4 16,1-1-5-16,3 1 3 0,-2-2-8 0,-2 0-4 0,6 2 5 0,-3 1-1 15,1 0-2-15,3 0 4 0,-2 4-4 0,-1-2 2 0,3 3 0 0,1 1 0 16,1 1 0-16,1-1 0 0,2 4 0 0,-6 1 0 0,1 1-1 0,0 2 1 15,0 2-2-15,0 0 2 0,-3 0 0 0,3 0 0 0,-1 2 2 16,-3 1-4-16,2 1 0 0,-4 0 1 0,-1 2 3 0,4 2-2 0,-5-4-4 0,0 4 0 0,-2 0-1 0,-1 2-5 31,0 1 4-31,-3 0 3 0,1 0 1 0,-3 0-2 0,0 1 0 16,-1 1 3-16,-2 1-3 0,-2-3 4 0,4 0 0 0,-4 2 2 0,0-4 0 16,4 1 0-16,-2-2 2 0,3 0 0 0,0-4-2 0,0 3 0 0,3-1-8 0,1-3 1 15,1 3-3-15,-2-4 3 0,5 1 5 0,1 0-2 0,-1 2 6 16,4 0-2-16,0-1-2 0,1 4 2 0,3-1 2 0,1 2-4 0,4 1 4 0,0-3-4 0,4 5-2 15,2-5 2-15,-2 3 4 0,2-2-4 16,2 0 2-16,-1-2 4 0,1 2-6 0,-1-3 0 0,2 1-1 0,-3-3-9 0,0 0 3 0,-2-3-8 16,1 0-11-16,-1 0-21 0,-3-3-57 0,-1-2-69 0,-4 1-94 0,4-1-96 15,-4-3-68-15,-1 2-1 0,-3-2 112 0,1-2-565 0</inkml:trace>
  <inkml:trace contextRef="#ctx0" brushRef="#br0" timeOffset="204709.76">25745 4865 1498 0,'0'0'89'0,"6"0"-50"0,-4 3 12 0,4-3 36 0,-3 0 33 0,4 0 20 0,-1 0 7 0,-3 0-11 0,5 0-13 0,-3 0-12 0,0 0-16 0,1 0-9 0,2 0-12 0,0-3-6 0,3-1-2 0,-2 3-8 0,1-5-4 0,2 2-7 0,1-3 4 0,-2-3 0 0,3 2 0 0,-3-1 1 15,2-2-7-15,-2 1-5 0,0-2 0 0,-3 1-2 0,1 0-8 16,-3 0-4-16,-2 0-6 0,-1-2-3 0,-2 0 2 0,1 2 1 0,-2 0-5 15,-2 0 0-15,-2 2 6 0,2-2-12 0,-1 1 8 0,-3 2-3 16,-2 2-7-16,0 0 5 0,-2 1-7 0,2-1-1 0,-1 3 4 0,1-1-6 16,0 3 1-16,-1 2 5 0,1 3-14 0,0-4 10 0,3 3-4 0,-1 1-2 15,-2 0 6-15,3 2-8 0,-1 2 2 0,0 3-3 0,-2 1-3 0,5 3 2 0,-4 0 4 0,3 3 6 16,-1 1 2-16,2 1-2 0,1 1-4 0,2-1-2 0,0 1-2 0,0 1 4 16,2-2-2-16,1 2 2 0,-1 0 0 0,4 0-2 0,0-1-11 0,-1-4 1 15,3 1-1-15,0-3-2 0,1-2 15 0,-1 1 2 0,3 0-10 0,3-4 8 16,2-1-1-16,0-1 1 0,-2-6 1 0,3-1-2 15,4-2-1-15,-7-1-2 0,3-3 0 0,1-1 0 0,-1-3 1 16,0-1-5-16,-1-2-1 0,0-3-6 0,0 3-13 0,-2-4-10 0,-2 0-13 0,1-1-23 0,-3 0-20 16,2-2-24-16,-2 0-27 15,-2 0-33-15,-4 1-31 0,4 1-35 0,-2-3-25 0,-2 2-8 16,2-1 15-16,-3 4 57 0,0-3 70 0,0 4 64 0,-1-2 48 0,-2 2 15 0,2 3 6 16,1 2 7-16,-3 1 3 0,0 1 13 0,0 3 19 0,-3 2 32 15,1-1 27-15,2 3 17 0,-2 0-7 0,1 3-23 0,-1-1-30 0,-1 2-14 16,3 1-6-16,0 3 3 0,0-3 13 0,0 3 8 0,0 0 2 15,0 1 5-15,3 0 5 0,-1 4 2 0,1-3 1 0,-1 1 4 0,2 0-1 16,-1 0 1-16,4 1 1 0,-4 2-5 0,5-3-4 0,-4 2-6 0,1 0-7 16,2-1-4-16,-4 1 3 0,5-4 2 0,-2 1 9 0,0-4-6 0,-1-1 8 15,1 0-1-15,-4-4-15 0,4 1 7 0,-4-2-3 0,-1-2-6 16,-1 1 1-16,0-4-2 0,3 0-15 0,1-3-1 0,-3-4-6 0,-1 1-10 16,0 0-2-16,-1-2-5 0,1-1-2 0,-4-4-4 0,1 3-1 0,3-1-3 15,0-1 0-15,0-1 4 0,-1 1-4 0,1 0-6 0,-2-1 6 0,4 2-6 0,-2-1-2 0,0-2 6 16,1 2 0-1,-1-2 0-15,0 2-5 0,0-1 5 0,0 2-4 0,3 2 4 0,-1 0 6 0,1 3-12 0,-3-2 4 0,5 4-8 0,-2 1 2 16,-1 3 2-16,2-1-3 16,-1 3-1-16,2 0-2 0,0 3 3 0,0-2-7 0,-1 2 1 15,4 5-4-15,2-2-6 0,-2 3-4 0,4-1-18 0,-2 1-54 0,-1 1-99 16,1 1-135-16,-4 1-128 0,-1-1-73 0,1-2-678 0</inkml:trace>
  <inkml:trace contextRef="#ctx0" brushRef="#br0" timeOffset="205689.86">23810 6148 1331 0,'-4'-5'138'0,"4"0"8"0,-3 1-8 0,-2 1-4 0,3-1 8 0,-1 3 7 0,-2-1 1 15,4-1 3-15,-2 2-10 0,-2-1-15 0,2 2-16 0,1 0-21 0,-3 0-26 0,4 2-17 0,1-1-22 0,-2 2-10 0,2 2-2 0,0 1-3 0,0 4 3 0,2 1 1 0,-1 3 5 0,1 2-3 0,3 3 5 0,-2 3-3 0,5 1-3 0,-4 1 4 16,1 1 1-16,5 2-6 0,-2-2 3 0,1-1-4 0,0 4-5 0,-1-4 2 16,7 1-4-16,-4 2 1 0,0 0-1 0,3 1-3 0,-3-4-1 0,1 0 1 15,3-1 0-15,-6-1-1 0,5 0-1 0,-3-1-4 0,-3-2 2 0,2-2 0 0,-2 0 2 0,-2 1 2 0,-3-2-6 31,2-2 4-31,-2-2-4 0,-1-1 2 0,1-3-6 0,-2-3 1 0,-1 0 1 0,0-2-9 0,2-3-5 0,-2-3-29 0,1 0-42 0,-1-1-38 16,0 0-43-16,-1-3-45 0,-2-2-34 0,0-2-35 16,-2-2-35-16,0 1 16 15,-4-4 75-15,-1 2 65 0,1-2-550 0</inkml:trace>
  <inkml:trace contextRef="#ctx0" brushRef="#br0" timeOffset="205993.69">23552 6299 1659 0,'-3'-11'127'0,"1"2"-67"15,-1-2-7-15,6 1 14 0,0 2 19 16,0 1 17-16,5-3 13 0,2 2-1 0,-1-1-9 0,5-1-5 0,2 1-9 0,1-2-7 0,4 3-13 16,3-2-5-16,-2 1-9 0,3 1-3 0,0-1-3 15,2 1-4-15,0 3-9 0,3 2-6 0,0 1 3 0,1-1-6 16,-1 2 2-16,5 2 2 0,-4 2-5 0,-1 4-2 0,-4-1 1 0,0 5-1 0,0 2-7 0,-4-1 6 16,-3 4-4-16,-2 0 1 0,-4 1-1 0,4 2-3 0,-4 0 1 0,-2 0-5 15,0 1-4-15,-2-2 3 0,-1 2-1 0,-3-1-9 0,-2 3 7 16,-2 0-2-16,-2 2-1 0,-1 0 3 0,-4 2-5 0,-2 0 0 0,-1 2 1 15,-2 0-1-15,-4-1 0 0,3 3-2 0,-4-6-4 0,0 2 5 16,-1 3-1-16,0-7 0 0,-2 2 2 0,-2-1-4 16,-1-2-1-16,2-4-1 0,-2-1 8 0,3-2-2 0,-3-3-2 15,1-1-1-15,-1-3-3 0,3-3-1 0,-1 2 2 0,2-6 1 16,6 0 0-16,-4 0 2 0,2-3-6 0,4-2-2 0,-1-3-5 0,3-1-6 16,0-1-8-16,0-4-17 0,7 1-19 0,-4-4-34 0,2 0-41 0,3-4-42 15,0 2-54-15,3-1-81 0,2-2-72 0,1-4-48 0,2 3 73 0,3-4-578 16</inkml:trace>
  <inkml:trace contextRef="#ctx0" brushRef="#br0" timeOffset="206777.89">24329 6269 1308 0,'8'5'49'0,"0"3"-14"0,1-2 19 0,1 2 26 0,-2-3 23 15,1 3 20-15,-1-5 10 0,0 2 3 0,0-4-2 0,0 2-3 0,0-1-5 0,-4 1-13 16,6-3-6-16,-2 2-14 0,-2-2-4 0,3 0-2 0,3-2-7 15,2-1 2-15,-2 0-12 0,4-4-9 0,1 3-4 0,-1-4-10 16,-3-2-4-16,3 1-3 0,-1-4-9 16,0 2-11-16,-1 0 0 0,-5-3-5 0,5 1 3 0,-3-1-3 0,-1 3 1 15,-2-1-1-15,-2 1-5 0,-3 1 5 0,2-1-2 0,-3 2-6 16,-1-2-1-16,-2 1-6 0,1 2 0 0,-4 2 3 0,0-2 5 0,-3 0 3 0,3 2-1 16,-3 3-7-16,-2-2 7 0,1 3-8 0,-1 2-4 0,1 0 2 0,-2 4-2 15,2-1-6-15,-3 1 5 0,2 3 1 0,-4 1-6 0,4 1 16 16,-1 5-3-16,1 0-1 0,-1 4 0 0,1-1-8 0,-2 2 2 15,3 2 0-15,0 1-1 0,0 3 1 0,5-1 0 0,-2 1-2 16,4-3 2-16,1 0-2 0,1 0 3 0,1 0-3 0,3 0 2 0,-2-1 0 0,5-1 0 16,-2 2 0-16,-1-4-3 0,3 0-1 0,-1 0 2 0,3-6 2 15,-1 1-1-15,1-7-3 0,4 1 2 0,0-3 1 0,0-4-1 0,2-3 2 0,3-2 2 16,-2-4-2-16,5-2 2 0,-1-2-2 0,-2-4 2 0,1-3-2 16,1-3 2-16,-2 3 0 0,-3-4-3 0,1 4 3 0,-4-5 2 0,2 1-4 15,-5-1-4-15,2-2 1 0,-2 0-8 0,-2-1-10 0,-4-2-13 0,3-2-17 16,-4 2-16-16,2-1-17 0,-2-1-6 15,-3 2-3-15,0-3 18 0,-2 2 28 0,1 1 20 0,-4 0 17 0,2 3 9 16,-4 0-2-16,0 5 10 0,2 0 2 0,0 5 1 0,0 1 6 0,1 2-1 16,-1 4 4-16,0 2 0 0,2 0 4 0,-2 7-1 0,5-4 2 0,-3 4 9 15,3-1-1-15,-1 2-2 0,1 2-11 0,1 1-8 0,2 1 3 0,-1 4-1 16,3-3 5-16,-2 5 5 0,3 1 0 0,0 0-3 0,2 1-4 0,3 2 0 16,0 2 1-16,0 2-4 0,5-1 5 0,0 3-2 15,0 2 2-15,-1 1 3 0,0-1-7 0,0 0-6 0,0 0-5 0,-3-2 3 0,2 4 0 0,-1 1 10 16,0-3 5-16,-1-1-5 0,-1-1 5 0,4 4-14 0,-4-5 1 15,3 1-3-15,-3-2 1 0,-2-1-2 0,4-1 0 0,-1-5 1 0,3 1 1 16,-4-2-2-16,0-7 3 0,1 2 3 0,-1-4-3 0,-1-1 6 0,-1-1 4 16,2-6 2-16,4-1 0 0,-4-3-2 0,3-6-10 0,-3 0-3 0,5-5 0 15,-5 1-2-15,3-1 4 0,-3-2-4 0,1 4-15 16,-1-4 6-16,-1 1-1 0,-2-3 1 0,0 1 13 0,-4 0 1 0,3 0-3 0,-6 1 0 0,-1-4-4 16,0 1-2-16,0 0-1 0,0 2 1 0,-3 1 2 0,-2 4 0 15,-2-1 0-15,3 2 4 0,-2 4-2 0,1-1 4 0,-1 3-2 0,-2 4 0 16,5 1-2-16,-2 2 2 0,4 2 0 0,-1 0-1 0,-3 2 3 15,4 2-2-15,1 2-2 0,0 2-4 0,-2 0-1 16,2 2-3-16,0 2 4 0,2 1 4 0,-1 2-1 0,3 3 2 0,-1 5-1 0,1-1 0 0,1-1 2 16,5 2-2-16,-1 5 0 0,-1-4 4 15,5 4-6-15,-1 3 0 0,-2-2 4 0,4-2-7 0,-3 1 8 0,-2 0-6 16,4 1-1-16,-2-1 6 0,0-2 5 0,-1 1 3 0,2-2 3 16,1-1-6-16,-4-2-5 0,1-1-2 0,-2-1-4 0,1 0 8 0,-1-1-6 15,0-4 0-15,-3 0 2 0,-1-1-5 0,1-4-3 0,-2 0-1 0,-1-1-17 16,-2-2-30-16,0-3-33 0,-2 0-43 0,1 0-35 0,-4 0-44 0,2-3-40 15,-4 0-41-15,-2 1-38 0,1-5-4 0,-1-1 70 0,-1 0-596 16</inkml:trace>
  <inkml:trace contextRef="#ctx0" brushRef="#br0" timeOffset="207206.8">25365 6083 1357 0,'2'-8'134'0,"-1"1"-39"0,6-3-33 0,2-1-16 0,1 3-2 0,-1-1 6 0,7-1 2 0,-2 1 2 0,0-2 0 0,3 1-2 15,4 2 1-15,-1-1-1 0,1 1-1 0,3-1 2 0,-1-2-9 0,-1 0-5 0,4 1-1 0,-1 1-8 0,0-4 0 0,0 4 3 0,1-1-7 0,-4-1-1 0,3 2 1 0,-2 1-6 0,-2-5-1 16,-2 5 2-16,1-3 1 0,-2 3-1 0,-4-1 1 0,2 1 4 0,-5 0 1 16,1 2 1-16,-4-2 3 0,0 2 0 0,-3-1 5 0,-4 3 2 0,3 0 6 15,-3 1 0-15,-2 0-4 0,-3 3 3 0,3-3-8 0,-1 1-4 0,-1 2-5 16,-2 0-10-16,-1 2-1 0,1 1-4 0,-1 0-4 0,-2 4 0 16,0 0-4-16,-1 3 1 0,1 3-4 0,-3 1 3 0,1 0-1 0,1 3 2 0,-2 1-3 15,3 2 1-15,0-1-5 0,2 0 6 0,-2 1 1 0,6 1-6 0,-1-4 0 16,0 2-8-16,3-2 6 0,0 2 4 0,0-1 5 0,0-2 2 15,0-1 0-15,0-2-3 0,3 1 1 0,-1-4 2 0,1 1 0 0,3-4 8 16,1 0 2-16,-3-3 8 0,6 0 0 0,-2-1 4 0,-2-3 2 0,2 0 5 16,-3-2 4-16,2 1 4 0,3-6-3 0,-2 1-4 0,0-2-7 15,0 0-8-15,-2-3 1 0,2 2-17 0,-2-2-3 0,2-2 3 0,0 2-6 16,-2-3 13-16,-3 3-1 0,5-2-1 0,-3 1 2 0,0 2-1 0,-2 1 3 16,0 1 6-16,0 0 2 0,2 3-6 0,-2-3 0 0,-1 4-9 0,4 0 0 15,-5 3 1-15,4 1 1 0,-2 0-6 0,-1 1 0 0,4 1 0 0,-1 3-4 16,0-4 5-16,1 7-1 0,0-5-11 0,-1 4 1 0,4 1 0 15,1-1-2-15,3 0 14 0,-1 1-4 0,4 1 0 0,-5 2 2 0,6-1-8 16,-1-4 6-16,-2 2 0 0,4-2-2 16,-1 0 4-16,0-4-2 0,1 0-2 0,-1-1 3 0,-3-2-3 0,0-3 10 15,-1 1-12-15,3-3-4 0,-2-2-7 0,-1-1-47 0,-1-4-81 16,1-1-188-16,-2 1-344 0,1-4-882 0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8-25T10:20:01.47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2970 5541 1589 0,'-10'-5'92'0,"2"2"-25"0,-1-3 6 0,1 3 1 0,5 1 2 0,-2-3-5 0,2 4-8 0,0-1-10 0,0-3-9 0,3 4-10 0,-2-1 0 0,2 2 0 0,-2-1 5 15,2-2 13-15,0 3 0 0,0-2 4 0,2 2 1 0,-2-2-6 0,2 1-19 0,-2 1 2 0,0-3-7 0,6 1-6 0,-3 1 6 0,2 1-11 0,-2-2-8 0,3 2 0 0,1 0-1 0,0-2 0 0,3 4-6 0,-1-2 4 0,2 0-3 0,0 0 0 0,5 0 1 16,0 2-1-16,3-1-2 0,0 1 1 0,4 1-1 0,1-3-1 0,3 3-1 0,3-1-11 16,0 1 3-16,3-2 0 15,2 1-2-15,6-2 14 0,1 1-2 0,4-1-2 0,3 2 2 0,0-2 2 16,6 3-2-16,3-3 3 0,8 0-1 0,2 2-5 0,3-1 3 15,2 1 1-15,1 1 1 0,0-3 3 0,10 0 0 0,-1 0-5 16,4 0 3-16,4 0 0 0,-1 0 1 0,0-5-1 0,9 4 0 16,-1-1-3-16,2-1-1 0,2 1-1 0,0 1 2 0,4-1-5 0,1 1-2 0,2 1 4 15,0 0-5-15,3 0 10 0,1-3-2 0,1 3 0 0,3 0-2 16,-4 3-1-16,7-2-4 0,0 2-1 0,-2 2 1 0,4-3-3 0,-3 1 9 16,3 0 2-16,2 0-1 0,-1 4 0 0,4-4 2 0,-1 3-5 0,-2-3-1 0,4 2 4 15,-3-2-4-15,4 3 4 0,-1-1-5 0,-2 0 3 0,1 0 0 16,-4 1 1-16,2-1 1 0,-2 1 0 0,5-1-2 0,-4 1 1 0,4-3-3 15,-2 3 3-15,0-4 7 0,-1 4 1 0,-1-4-1 0,-2 3-1 0,1-2-11 16,0 1 2-16,1 0 3 0,-1 0-6 0,0 1 6 0,0-2 2 16,0 3-1-16,-1-4-1 0,1 1 1 0,1 2-9 0,-2-2 8 0,2 2-2 15,-2-2 4-15,1 2 6 0,1-2-6 0,-4 3 7 0,2-4-9 0,-1 4-2 16,0-4 1-16,1 1-3 0,-1 2 2 16,-1-4 1-16,-2 2-1 0,4 0-2 0,-9 1 3 0,7-3-1 0,-3 4-2 15,1-4 4-15,-1 1-1 0,1 0-3 0,-1 1 5 0,-2 0 2 0,-2 0-2 0,1 0 0 0,-1-3 1 16,1 2-5-16,-1-1 4 0,4 1 0 15,-7 1 4-15,2-1 6 0,-1-1-3 0,-2-1-2 0,1 2-9 0,-3-2 3 16,4 5 4-16,-3-5-1 0,-2 3 2 0,3-2-7 0,-2 2 2 16,-1-3 2-16,-2 0 1 0,1 0 3 0,-1 0-4 0,5 0 3 0,-6 0-4 15,4 0 1-15,-5-3 7 0,1 3-4 0,3-1 4 0,-4-2-2 0,1 3-6 16,-4-4 5-16,2 3-3 0,0-2 1 0,0 1 2 0,-2-1-3 16,-1-2 1-16,-2 2-3 0,3-2 3 0,-3 4 2 0,-1-6-1 0,-2 6-3 15,0-5 2-15,0-1-1 0,0 3 0 0,-1-4 1 0,-2 1 0 0,-4-1 1 16,1 4-1-16,-2-4-1 0,-1 2 3 0,-1-1-4 0,-2 2 1 15,-4-2 3-15,2 0-5 0,-2-1 3 0,0 1 0 0,-1 0 1 0,-5-1 1 16,-2 0-2-16,1 2-3 0,-1-2-2 0,-3 0 6 0,2 1 2 0,-3 0-4 16,-5-4 0-16,1 5-1 0,-2-2-1 0,-3 0 2 0,-2 0 0 0,3-1-1 0,-1 1 1 0,-2 0-2 0,1 0 5 15,-3 0-2 1,-4 0 1-16,1 2-3 0,-2-2 3 0,-3 0 1 0,3 0 0 0,-1 1 0 16,-2-3-3-16,0 2-1 0,-3-1-1 0,-1 1 2 0,2 2-2 15,-5-1 5-15,2-1-5 0,-3 2 2 0,-1-2 4 0,0 2-4 0,-2 0 3 16,-2-2-2-16,2 0-1 0,0 1-2 0,2 1 2 0,-3 0 3 0,2-2-5 15,0 0 3-15,-1 0 2 0,-5-1-1 0,2-1 1 0,-2 1 7 16,1-1-11-16,-2-1 10 0,-1 2 0 0,0-2-5 0,-1 0 6 0,0-3 0 16,-1 1-2-16,-2-3 4 0,0 2 3 0,0 0-7 0,-2-3 4 0,-1 1 5 15,0 0-7-15,-3 0 16 0,-3 0-9 0,1-1 1 0,-3-2 2 0,-2-1-9 16,4 1 3-16,-2-5 3 0,-3 4 4 0,0-4-1 0,-4-1 3 0,4 0-3 0,-1-1-6 16,-4-1-2-16,5 2 3 0,-7-2-5 0,4-1 3 0,-3 0 1 15,-1 1-3-15,-1 0 4 0,2-3-3 0,1 2-3 0,-3-1 2 0,-3-2-4 16,3 1 3-16,-2-2 2 0,2-1-4 0,0-1-3 0,0 2 2 0,0-3-1 15,0 1 9-15,-1 2-8 0,-1 2 0 0,0-4 8 0,-1 0-4 0,2 1-3 16,-2 0 3-16,-2 2-26 0,2-2-2 0,-2-1 9 0,2 1-1 16,-2 2 25-16,2-4 5 0,-5 4-8 0,5-3 6 0,-2 3-2 0,-3-4-6 15,2 4 2-15,-2 1-1 0,0-3-9 0,0 4-1 0,0-1 6 16,-1 0-4-16,-2 4-1 0,0-4 5 0,1 3-6 0,-4-2 3 0,2 4-1 16,-6-2-2-16,6-1 2 0,-6 1-6 15,3 2 2-15,-4-2 4 0,0 4-6 0,-3-1 3 0,1 2-5 0,-3 0 1 0,-1 1-1 0,0 2 4 0,-2-3 3 0,0 2-3 0,2 1 0 16,-3-2-2-1,-1 1-6-15,-2 1 3 0,-2 2-1 0,-2-2-10 0,-1 1 1 0,0-2 1 16,-1 1 1-16,3 0 5 0,-1 2 4 0,-1-1 2 0,-4 3 8 0,2-1-4 16,-3 2 1-16,-1-7 1 0,2 7-4 0,-2-3-2 0,-2 1 2 0,-1 2-6 15,0-1 8-15,-3 1 2 0,1 2-4 0,-2-4 1 0,0 3-8 0,-3 2 5 16,2-1 0-16,-2 1-2 0,-2 0 6 0,-3 0-6 16,4 0 4-16,-1-2-2 0,2 2 0 0,-3 0 0 0,-2 3-2 15,-3-5 0-15,4 4 4 0,-3-1-4 0,-1 1 8 0,-1-1-6 0,-1-1-2 0,1 2 7 0,4-4-5 16,-6 1 2-16,5 2-2 0,-7-1 0 0,4 0-2 0,-3 2 8 0,1-2-4 0,3 1 0 15,-1-2 2-15,-1 1-12 0,1 0 8 0,-2 1-6 16,-2-4 3-16,4 0 4 0,-2 0-1 0,0 1 6 16,-2 0-2-16,2 4-2 0,-2-4 4 0,-1 2-6 0,-2 2 4 0,2-2-1 15,-2 1-4-15,0 2 2 0,4-4 1 0,-4 4-2 0,-3 2-3 0,0-5-5 0,0 4 0 0,-1-1 2 16,1 0 3-16,-4 1 3 0,1 0 3 0,0 3-3 0,-3-4 2 0,1 0-2 16,-3 0-4-16,2 2 4 15,3 1 0-15,-3-3 0 0,-2 2 4 0,-1-2-8 0,-2 3 4 0,1-3 2 0,2 2-5 0,-1 3 8 0,-4-5-7 16,4 3 0-16,-2 0 2 0,-2-1 0 15,4 0 4-15,-1 3-4 0,-1-2 4 0,2 0-4 0,-2 0-4 0,0 1 8 16,3-1-10-16,-1 2-1 0,-1-2 5 0,-2 2-2 0,4 1 2 16,-1-1 4-16,1 0-4 0,0 1 2 0,0 1-8 0,0-2 1 0,-4 1 1 15,4-1 0-15,-2 3 6 0,3-3-2 0,-1 1 4 0,-3 1-4 0,0 1 4 16,1-2 0-16,-4 1-2 0,6 1 0 0,-3 0 0 0,-1 0 0 16,-1 0 0-16,1 0 0 0,-3 0 0 0,4 1 0 0,-1 1 2 0,-1-1-4 15,1 1 4-15,-4 1 0 0,3-1-4 0,-1-1 4 0,0 4-4 16,3-5 2-16,-3 3 6 0,0-1-6 0,3 2 0 0,-2-4 2 0,4 2-2 15,-5 0 0-15,3 2 0 0,0-2 0 0,0-1-2 0,3 3 4 0,0-1 0 16,2 0 1-16,-2-2-1 0,0 4-2 0,0-5 2 0,0 3-6 0,2-1 4 16,1 3 2-16,-2-2 0 0,-3 2 2 0,7-4-6 0,-3 2 2 0,0 0-2 0,4-1 2 0,-3 1-7 15,-2 2 3-15,0-4 0 0,3 3-4 0,-3-1 10 0,3-2-2 0,1 2-4 16,-5 2 6-16,-2-3-2 0,2 1 4 0,1 2 0 0,2-1-6 0,-1 0 4 16,-2 0 0-16,0 1-2 0,-3 0 2 0,2-1 0 0,-1 3-4 15,-2-4 4-15,4 3-2 0,-2-3 0 0,1 4 0 0,-4-4-2 0,4 3 2 16,1-1 0-16,-3 1 2 15,-2 0-2-15,-1-1 0 0,3 2 0 0,-3 0-2 0,2 0 2 0,-1 1 2 16,-3-2-2-16,1 0 2 0,-1 2-2 0,3 0 0 0,1 0 0 0,-2 0-2 16,1 1 9-16,-1-4-1 0,0 3 2 0,-2 0 1 0,7 0-12 0,-1-1 1 15,-4 1 0-15,5 0 2 0,-1 0 2 0,-1-3-2 0,6 3 0 0,1 0 0 16,-2-1 2-16,-1 1-1 0,3 0 5 0,-1-3-2 0,0 1-2 16,2 1 4-16,0-3-6 0,0 3 4 0,0-1-4 0,1-1-2 0,4 1 2 15,1 0-2-15,-3-1 2 0,6 1-2 0,-1 1 2 0,2-4-2 0,-3 3 0 16,1-1 6-16,-3 1-4 0,4 0 6 0,0 2-3 0,-1-3-4 15,3 1 1-15,-5 1-4 0,4-1 2 0,-3-1-2 0,6 3 4 0,-1-1 0 16,3-2-2-16,-3 1 2 0,5 2 0 0,-3 0 2 0,-1-3 0 0,1 3 0 16,0 0-2-16,3-2 0 0,2 2 0 0,1 0-4 0,4-2-2 15,0 2 4-15,-2 1-2 0,1-1 6 0,1 5 0 0,-1-4 4 0,7-1-6 16,0 2 0-16,1-2-2 0,4 1-8 0,-2 1 10 0,0 1 2 0,5-2-2 0,1 4 2 0,0-4-6 0,4 4 3 16,-2 1 1-1,1-3 0-15,4 3 0 0,-2-1-6 0,1 1 6 0,2-1 0 0,2 1 0 0,-2 2-2 0,5-2-14 16,-3 0 3-16,1-1 0 0,2 1 3 0,2 1 10 0,-1 0 2 0,1 0-2 0,-1 1-2 0,1-2 19 15,1 4 1 1,2-6-3-16,-4 3 0 0,2 2-15 0,2-3-4 0,-4 3 3 0,-1 4-1 16,3-4-2-16,2 2 4 0,0-2 0 0,-1 2-4 0,1 0 2 0,0 3-2 15,-1-1 0-15,4 3 0 0,-3-1 3 0,1 2 1 0,-3 5-6 0,-1-1 6 16,1 4-6-16,1-3 4 0,-1 0-4 0,2 1 3 0,1 1-3 0,-1 1 2 16,4 2 2-16,-1-1-2 0,5 3 2 0,-2-3-1 0,1 4-3 0,2 0 2 15,0 0 0-15,2 1-5 0,3 1-3 0,-2-3 1 0,5 3 13 0,0-1 7 16,8 1 1-16,0-4 1 0,1 0-15 0,1 0-1 0,4-1 1 15,2-2-2-15,3 2-3 0,1-2-1 0,7 2-9 0,-2-1-9 0,5 0-56 16,-1-1-128-16,1-2-203 0,0-1-199 0,0 2-748 0</inkml:trace>
  <inkml:trace contextRef="#ctx0" brushRef="#br0" timeOffset="15879.51">16078 7427 969 0,'-2'11'13'0,"2"3"15"0,-3-2 23 0,1 3 29 0,2-4 21 0,0-2 7 0,-1-1-5 0,1-2-6 0,-2-1-4 0,2 0 3 0,0 1-1 16,0-4-4-16,0 1-5 0,2-2-5 0,-2-1 4 0,1 0 11 0,1-1 20 0,1-1 6 0,0 1 2 0,2-6-9 0,-2 4-16 0,3-6-11 0,2-2-13 0,-1-2-12 0,1 2-5 0,-1-6-9 0,3 2-7 15,-1-2-13-15,-1 1-6 0,0 2-5 0,0-3-5 0,0-1-8 0,-2 3-3 16,-1-1 0-16,1 2-1 0,-3 0 8 0,1-1-1 0,-3 3 1 16,1-4-4-16,-2 2 0 0,-2 0 3 0,1 3-1 0,-3-2 2 0,0 4-4 15,-3-1 5-15,1 1 1 0,-2 2-4 0,2-1 0 0,-5 2-3 0,0 1-1 16,-2 4-1-16,1-2 0 0,-3 1 0 0,3 2-2 0,-1 2 0 0,1 1-2 15,-1-2 2-15,-1 4-2 0,3 1 0 0,-5 1 1 0,6 2 2 0,-2 1-4 0,-2 2 1 0,-1 1-2 16,4 3-1-16,0-2 3 0,-3 2 0 0,5 1 0 0,-1 0-1 16,-1 2 1-16,-1 0 2 0,2 2-2 0,1-1 2 0,-1 4-2 0,2 1 0 15,0 2-1-15,4 0-3 0,-1 3 3 0,2-1 1 0,-2 1 0 0,5 2-2 16,0-4 3-16,5 1-1 0,-2 1-2 0,6-4 2 0,-1 0-1 0,7 1-1 16,-3-4 4-16,4 1-2 15,0-2 4-15,-1-2-2 0,4 1 4 0,-1-4-2 0,1-1-1 16,0 0 5-16,-2-4-4 0,0-1 3 0,-1-1 4 0,-3-1 4 0,1-1 3 0,-3-3-1 15,-2-2-4-15,4 2 5 0,-4-4-6 0,2 3-1 0,-3-4 9 0,0 1-7 16,-1-1 6-16,-3 2 2 0,1-2-4 0,-2 0-1 0,-1 0 5 16,1 0-2-16,0 0 0 0,-3 0-6 0,2 0 1 0,-2 1-7 0,0-1 3 15,0 3-1-15,0-3-3 0,0 0 4 0,0 2-6 0,1 0 1 16,-1 1-3-16,0 0 0 0,0 0 6 0,3 2 0 0,-6-2-1 0,3 3 1 16,0-1-2-16,-1 1 2 0,1 1 3 0,0 2-3 0,0-1-2 0,-2-3 0 15,0 1-4-15,1 0 5 0,1-1 1 0,-3 0 4 0,3 3-5 16,0-5 7-16,-2 0-1 0,1 2-3 0,-1-2-2 0,-1 0 15 0,1-3-1 15,1 3 5-15,-1-3-2 0,1 3-13 0,-3 0 2 0,4-3-3 0,-1 2 1 16,1 0 0-16,-2-2-2 0,1 1 2 0,-3-1 1 0,3-1-1 0,1 1 2 16,-2-2-4-16,-1 0 6 0,0 2-10 0,1-3 6 0,1 0 0 0,-1 1-6 0,-2 2-8 0,2-1-8 15,-1 1-8-15,-2-3 8 0,5 1 16 0,-3 1-2 0,-2-1 2 0,5 2-2 16,-1-3-4-16,-3 1-4 16,1 1 4-16,2-1 4 0,1 1-4 0,0 1 0 0,-2 0 0 15,2 0 0-15,0-4 0 0,0 3-2 0,0-1 0 0,2 1-8 0,-2-4 1 16,0 2-9-16,4-2-15 0,-2 2-18 0,1-3-28 0,5 1-18 15,-2-1-29-15,2-2-21 0,0 1-25 0,-2 0-44 0,2 0-43 0,0-1-33 0,0 0-45 16,0 2-52-16,1-2 39 0,-2 4-536 0</inkml:trace>
  <inkml:trace contextRef="#ctx0" brushRef="#br0" timeOffset="16374.1">16142 7553 1281 0,'0'-5'272'0,"-3"2"-130"0,-2 0-36 0,5-1 3 0,0 1 13 0,0 0 13 16,0 2 8-16,-1-4 4 0,1 3-3 0,0-1-5 0,0 3-17 0,0 0-12 0,0 0-14 0,0 0-12 0,0 0-6 0,1 0-21 0,-1 0-5 0,0 0-12 0,4 0-4 0,-4 2 1 0,0-1-2 0,0 4 2 0,1-3-9 0,1 2 2 0,-1 1-13 0,-1 3-8 16,5 0 0-16,-3 1-3 0,-1 2 7 0,-1 4-3 0,5-1 1 0,-3 3-4 15,1 5-3-15,-3-3 2 0,3 5-4 0,0-1 0 0,-1 6 1 16,-1-1-1-16,5 5 2 0,-1 2-2 0,-2 0-2 0,4 4 2 16,-3 0-10-16,1 2-1 0,0 2-1 0,3 0 14 0,-2 2 6 0,0 3 1 0,-1-1 0 15,1 2-14-15,1 0 1 0,-3-1-2 0,1 4-2 0,0 2 4 16,-2-2 0-16,0 0-1 0,-1-1 1 0,-2-4 2 0,0 2 0 0,0-5 0 15,-2 0 0-15,-1-1 2 0,0-4 1 0,-2-1-1 0,-1-3-4 0,-2-7-1 16,3-3 3-16,-3 0 5 0,-1-6 11 0,-2 0 1 0,1-3 8 0,-2 0-6 0,-2-5 4 16,-2 0-2-16,3-2-8 0,-4-1 7 0,1-2-3 0,-1-2 1 0,-1 0 5 0,1-4-3 15,0 0-3-15,-2 0 3 0,-2-3-8 0,-1 0 1 0,3 0 1 0,2-3 2 16,-2-2-6-16,3-2 4 0,-1 1-14 16,0-2-2-16,1-2 10 0,2 1-6 0,-1-4 10 0,1-3 0 0,8 1-8 0,-2-4 14 0,3 0-8 15,4-3-10-15,-1-2 0 0,7-6 0 0,3-1 0 0,6-3 0 16,5-2 0-16,3-2-2 0,6 3-10 15,2-1 0-15,2 2-8 0,3-1-4 0,-1 1-30 0,4 2-40 0,1 2-54 16,1 3-74-16,-1 0-100 0,1 5-107 0,2 3-122 0,-2 3-13 0,-1-3-518 16</inkml:trace>
  <inkml:trace contextRef="#ctx0" brushRef="#br0" timeOffset="17071.25">17092 7375 1997 0,'1'-5'126'0,"-1"0"-93"0,5 0 8 0,-2 4 23 0,2 2 23 0,-2 2 17 0,-1 1-1 0,2 2-10 0,-1-1-19 0,-1 3-13 0,1 4-10 0,0-1-4 0,-1 7-12 0,-2 2 1 0,0 5-7 0,-2 7-7 0,-1-4 0 0,0 5-3 0,0 2-5 0,-3 0 2 0,4-1-1 0,-4 3-3 0,2-1 1 0,-2 2-1 0,5 0-5 0,-6-2 5 0,6 2-3 0,-4 1 0 16,-1-3-9-16,-1 1-11 0,-1-3 4 0,1 1 9 0,-3-2 10 0,1-1 7 15,-1-2-4-15,2-2-10 0,0-1-2 0,1-5 6 16,3-5 2-16,1-6 1 0,0-1 6 0,3-4 7 16,3-5 13-16,-1-1 14 0,-1-1 10 0,1-4 2 0,0-1-4 0,4-5-13 0,0-5-10 0,-1-1-10 15,3-5-7-15,0-2-3 16,0-1-5-16,-2-2-18 0,2-1-1 0,-4-4-3 0,4-3 12 0,0-1 15 15,0-3-4-15,0-2 3 0,-2-2-12 0,-1-1-3 0,3-2 5 0,-2 2-2 16,2 0 4-16,-2-3-3 0,2 3-3 0,0 1 4 0,0 2-4 0,-2-2 0 16,2 4 2-16,-3 3 0 0,3 3-1 0,-2 4 5 0,1 2-4 0,-1 5-2 15,2 2 0-15,-4 1 0 0,1 3 0 0,1 4 2 0,1 1 3 0,-2 4-5 16,-1-1 0-16,-1 5 0 0,4 0-6 0,-4 2 2 0,3 2 2 0,-3 2-2 16,5 4-2-16,-1 0 1 0,0 4-1 15,1 4-2-15,0 0 4 0,2 6 0 0,-1 3-2 0,1 1 2 0,-1 2 0 0,-1 3-1 0,1 6 1 16,-1 2-2-16,-1 1 2 0,-3 2 0 0,4 2 0 15,-2-6 2-15,-1 4-2 0,3-1-2 0,0-1 0 0,-2 4 3 16,2-7-3-16,2 0-2 0,-3 1 2 0,5-6 2 0,-3-1-11 0,2-5 1 16,0-1 3-16,0-4-1 0,-1 3 12 0,-3-6 0 0,0 0-4 0,-3-4 0 0,3-2 10 15,-4 0 3-15,0-5-3 0,-1 1 5 0,-2-1-13 0,0-1-3 0,-2-2 1 0,2-2-2 16,-3-1-6-16,3 0-20 0,-3 0-25 0,-2-1-48 0,-1-4-60 16,-2 0-73-16,-2-1-96 0,-2-2-94 0,2 0-86 15,-5-1 65-15,2-2-499 0</inkml:trace>
  <inkml:trace contextRef="#ctx0" brushRef="#br0" timeOffset="17250.52">17047 7784 1591 0,'0'-1'117'0,"0"-2"-48"0,2 0 6 0,3 1 8 0,-1 2 11 0,4-2 13 0,0-2 1 0,0 1 3 0,2-2-2 0,-1 2-4 0,7-2-12 0,0 0-17 0,1-3-8 0,3 0-17 0,3-1-2 0,3-1-8 0,3 1-12 0,-1 1-9 0,4-4-3 0,-2-1-6 0,-4 0 1 0,1 1-6 0,-2-4 0 0,-1 3-5 0,-5-1-6 0,0 2-10 0,-5-3-32 0,-3 1-78 15,-1 2-89-15,-3 0-107 0,0 0-103 0,-4-2 23 0,-3-1-565 0</inkml:trace>
  <inkml:trace contextRef="#ctx0" brushRef="#br0" timeOffset="17605.18">16928 6928 1910 0,'-2'-9'585'0,"2"3"-539"0,-2-2-27 15,4 5 21-15,-2-2 17 0,2 0 16 16,1 0 11-16,-2-1-7 0,1 0-9 0,-1-2-7 0,-1-2-9 0,5-2-7 0,-2-1-8 0,2-1-2 16,0-2-1-16,3-1-6 0,0-4 2 0,1 1-4 0,2-1-3 0,-1-1-3 15,1 0-2-15,-2 0 4 0,1 0-4 0,-1 0 0 0,-3 0-1 0,-1 1-6 16,1 4 3-16,-3 0 1 0,2-1-4 0,-2 4-1 0,-3 3-1 0,5 0 4 15,-3 3-4-15,1-1 8 0,-3 1 0 0,3 2-10 0,-1 3 2 16,-1-1-1-16,-1 3-10 0,2 1 4 0,-2 0-4 0,4 1 2 16,0 4 0-16,0 0 0 0,1 6-6 0,1-2 6 0,2 1-1 0,0 6-3 0,3-4 4 0,-1 5-2 15,1 4 2-15,-2-1-2 0,7 3 4 0,-2 0-6 0,-1 1-1 0,4 3 1 16,-3-2 0-16,2 5 0 0,1-2 3 0,-2 2 4 0,2-5-6 0,3 2-5 0,-2-5 4 16,-3 0 4-16,1-3 4 0,-2-1 2 0,-1-3-4 0,1 0-14 0,-3-3 3 15,-1-1-2 1,-1-3 2-16,-1-2 1 0,0-2-8 0,0 0-1 0,-2-4-27 0,-1 0-49 15,-2 0-66-15,0-3-99 0,-1-2-101 0,4 1-106 0,-3-4 7 0,2-3-585 16</inkml:trace>
  <inkml:trace contextRef="#ctx0" brushRef="#br0" timeOffset="18058.24">17994 6496 2056 0,'0'-4'284'0,"3"-1"-212"0,-3 2 11 0,1 1 34 0,-2 2 31 0,-2 0 7 16,1-3-19-16,-1 3-35 0,-2 0-21 0,2 0-14 0,-3 3-18 0,-2-1-2 16,3 2-10-16,-3 1-12 0,2 3 4 0,-4 3-6 0,2 0-11 15,-1 3-4-15,-2 2-5 0,1-2 0 0,-2 4-4 0,1-1 4 0,0 4-4 16,-2-3-2-16,2 1 4 0,2 2 0 0,-1 1-2 0,1-2 1 16,1 1-5-16,-2 1 2 0,4 0-1 0,-2-3-1 0,0 1 6 15,7-1-3-15,-7-1 3 0,6-3-8 0,-1 0 5 0,0-4 6 16,3-2-8-16,0-3 8 0,0-1-6 0,0-2-16 0,0 1-5 0,0-3-12 15,3-1-13-15,-3-1-7 0,0-1-17 0,0 0-19 0,0-6-25 0,0 2-24 16,0-2-16-16,0-3-15 0,0 2-2 0,0-1-11 0,-3-2 2 16,1-1 5-16,1 2 6 0,-4-3 13 0,4 3 23 0,-1-5 32 0,-4 2 40 0,3 0 39 15,-4-2 35-15,-1 2 22 0,4 0 26 0,-1-2 26 0,-3 2 16 16,5 1 15-16,-3-3 5 0,2 5-3 0,-2-3-1 0,6 3-4 16,-3 2 3-16,1 1 0 0,-1-2 1 0,3 4 3 0,0 0-6 0,0 1-13 15,0-1-5-15,0 2-13 0,3 1-11 0,-3 3-6 0,2 0-19 0,-1 0-13 0,1 3-8 16,0-1-11-16,2 0 3 0,0 4-1 0,3-1-4 0,0 2 1 0,-3 3-3 15,7-1-1-15,-1 2 5 0,1 0-1 0,0 5-3 0,-2-5-3 0,6 5 4 16,-1 1 0-16,0 1 0 0,2-1-2 0,-2 2-8 16,0 0 1-16,4 1 2 0,-4 1 1 0,-2-4-3 0,3 1 2 0,-4-1 1 0,-2-5-3 15,2 3 3-15,-5-4-3 0,2-2-4 0,-3 1 6 0,0-4-6 16,-5 0 6-16,0-4-4 0,0-1-6 0,-2 3-6 0,1-4-48 0,-6-2-68 16,4 0-94-16,-5 1-99 0,0-1-71 0,-3-4-62 15,2 0-623-15</inkml:trace>
  <inkml:trace contextRef="#ctx0" brushRef="#br0" timeOffset="18207.62">17684 6727 1691 0,'7'-5'142'0,"1"2"-80"0,4 0 18 0,2-1 15 0,1 3 16 0,2-1-6 0,0-3-13 0,5 2-13 0,-1 0-19 0,6-2-12 0,0 4-12 0,-2-4-15 0,2 2-8 0,-2-3-5 0,-2 3-3 0,-2-4 3 0,3 2-7 0,-5 1-7 0,-2-1-21 0,-1 0-86 0,-5-3-139 0,0 2-163 0,1-2-715 0</inkml:trace>
  <inkml:trace contextRef="#ctx0" brushRef="#br0" timeOffset="18705.66">18692 7346 1640 0,'-2'-12'228'0,"2"-1"-91"0,-3-3-12 0,-1 5 0 16,2 0 4-16,-3 2-4 0,-1 2-2 16,0-4-8-16,-2 5-16 0,-2-2-8 0,1 2-6 0,1 3-4 0,-1-4-11 0,1 6-8 0,-2-6-3 15,2 6-12-15,0-1-6 0,-1 4-8 0,6-1-9 0,-4 1-7 0,1 3-5 16,5 3 1-16,-3-2-9 0,0 5 3 0,2 2-5 0,-1 2 0 16,1 3 4-16,2 2-3 0,0 4 5 0,5 3 1 0,0 4 0 0,0 1-1 15,1 4 1-15,3 3 2 0,-1 1-1 16,2-1-3-16,1 2 2 0,-3 0-5 0,4 2 2 0,-2 1-2 15,1 3-1-15,-2 0-1 0,1 2 2 0,-1 0-8 0,4 2-5 0,-4-2 13 16,1 3-4-16,-2-4 11 0,-1 4-2 0,-2-1-13 0,3-1 1 0,-2-5-1 16,-1-3 4-16,1-1-2 0,1-2 2 0,-4-1 2 0,2-5-2 0,-4-4 4 15,-1-4 1-15,0-1-1 0,-1-5 4 0,-3-2 3 0,3-1-4 16,-4-5 7-16,-1-2 1 0,0-1 0 0,-4-2 6 0,1-1-2 0,-6-2-2 16,4-3-3-16,-4-4-9 0,2-1-1 0,-3-3-6 0,-1-2-13 15,-2-2-39-15,-5-1-47 0,5-4-72 0,-1-5-96 0,3 0-87 0,-4-2-82 16,7 0-75-16,-2-4 71 0,0-2-494 0</inkml:trace>
  <inkml:trace contextRef="#ctx0" brushRef="#br0" timeOffset="18865.18">18394 8011 1553 0,'5'-1'141'0,"4"-4"-76"0,2 2 8 0,5 1 12 0,0-1 8 16,1 2 6-16,0-2-18 0,2-1-3 16,0 1-4-16,0 0-13 0,0-3 5 15,5 1-13-15,-2-1-6 0,0-2-5 0,0 0-12 0,-3-2-7 0,1 1-10 16,-2-2-5-16,1 0-7 0,3 0-7 0,-3 0-31 0,-2-3-90 0,-1 0-134 15,0-1-164-15,-2-2-711 0</inkml:trace>
  <inkml:trace contextRef="#ctx0" brushRef="#br0" timeOffset="19139.03">19299 6843 2247 0,'-1'-1'165'0,"-3"-1"-131"0,3 2 9 0,-1 0 31 16,-1 2 32-16,-2 1 18 0,-3 2 1 0,4-4-13 15,-4 5-18-15,-2 4-17 0,-2-2-16 0,2 1-16 0,-1 2-15 0,0 2-6 0,-1 3-3 0,1-2-15 0,-4 2-4 0,6-2-4 0,-4 2-5 16,1 1 5-16,2 2 2 0,1 3-4 0,1-5 13 0,3 1 2 16,-1 0-2-16,0 0 0 0,2-1-12 0,0 2 1 0,2-2 0 0,-1 1 2 15,-2-1-2 1,2-3-1-16,-2 0 1 0,4-1 0 0,-4-5-3 0,2 1 1 0,3-5-5 15,-2 2-7-15,-1-6-8 0,0 0-14 0,1 0-19 0,2 0-26 0,0-5-27 16,-1 0-26-16,-1-1-29 0,1-2-20 0,-2 0-23 0,1-1-26 16,0-2-17-16,1 1-21 0,-1-4 29 0,-1 2 59 0,3-3-553 0</inkml:trace>
  <inkml:trace contextRef="#ctx0" brushRef="#br0" timeOffset="19330.07">18992 7015 1456 0,'0'-8'197'0,"1"2"-53"0,1-2-23 0,-1 3 0 0,-1 2-4 15,5 0 1-15,-2 1-3 0,-1 2-15 0,3 0-4 0,-2 0-19 16,0 0-23-16,0 4-5 0,0 0-8 0,4 3-5 0,-1 0 6 0,-1 1-5 15,2 5-3-15,3-4 0 0,-2 4-6 0,1 3-4 0,-1 0 5 16,2-5 4-16,-3 4-5 0,6 1 4 0,-2-3-8 0,0 2-11 0,2 1 3 16,-2 2-4-16,0-4-3 0,-2 3-2 0,1-1 0 0,-1 0-5 0,4-1 0 15,-5-4-2-15,0 2-2 0,-4-2 2 0,4-6 0 0,-1 3 0 0,-4-4-2 16,1 0 0-16,-2-1-3 0,0-3-15 0,-2 0-47 0,-2-2-66 16,-3-1-93-16,2-2-86 0,-3 1-55 0,-4-3-58 0,2-1-331 0,-3-1 64 0</inkml:trace>
  <inkml:trace contextRef="#ctx0" brushRef="#br0" timeOffset="19438.43">18930 7103 1285 0,'6'-1'472'0,"9"-4"-407"0,2 2-4 15,2 0 14-15,5 0 12 0,2 1-4 0,1 0-12 0,5-2-18 0,-1 1-14 16,2-1-14-16,2 1-10 0,-2 2-7 0,0-1-7 0,-1-1 1 0,-1 1-7 16,-2-1-8-16,-4 0-68 0,-5 0-126 0,-2 0-135 0,-1-4-704 15</inkml:trace>
  <inkml:trace contextRef="#ctx0" brushRef="#br0" timeOffset="20131.8">20129 7591 1752 0,'3'-12'216'0,"3"1"-118"0,0-1 7 0,-1 1 18 0,-2 1 23 15,0 1 9-15,-3 1-7 0,-3 2-19 0,-2-2-31 0,1 0-17 16,-3 3-18-16,1 0-21 0,-3 2-18 0,-1 3-4 0,1 0-8 16,-2 3-7-16,-2-1 6 0,2 4-9 0,-3 4-2 0,-3-2 3 0,2 4-1 0,1 2-2 15,-3 4-2-15,1-1 1 0,2 5-3 16,-2 0 0-16,2-1 3 0,-3 2 1 0,5-2 1 0,-2 3-1 15,5 1 0-15,-1 0-3 0,2-3-6 0,4 2 9 0,-3 1-5 0,1 0 6 16,1-3-1-16,1 2 2 0,2-2 0 0,1-2-9 0,2-5-2 16,1-1-3-16,2-5 5 0,1-2 10 0,3 1 17 0,1-7 6 0,-1-1 12 15,2 0 6-15,4-1 7 0,-3-7-2 0,5-2-5 0,0-2 4 0,-4-6-11 16,2-2-5-16,2-4-2 0,-2-3-17 0,4-1 2 0,-1 0-6 16,0-6 1-16,-2 3-1 0,-3-1 0 0,1-2 1 0,-2-1-1 0,-2 0-1 15,1-3 1-15,-4 1 3 0,-3-1-1 0,4-6 3 0,-6 3-5 0,-1-2-1 0,0 5 0 16,0-1-1-16,-1 3 5 0,-1 1 1 0,-3 0 3 0,4 2-1 15,-2 3-1-15,-2 5-9 0,3 1-1 0,-1 4 0 0,0 2 2 0,0 3 8 16,-4 4-3-16,7 0 7 0,-3 4-10 0,2 6 1 0,1-2 1 0,-3 3-12 16,3 3 0-16,0 0 0 0,0 5-4 0,0 3 3 0,0 5-3 0,0 4 15 0,0 2-1 0,3 3 0 15,0 4 4-15,-2 2-16 0,1 4 2 0,3 1-2 0,-2 2-2 0,0 1 0 16,-1 2 2-16,-1 7 1 0,1-3-3 0,-2 4 4 0,1-5 0 16,3 1 0-16,-3-3 0 0,2-1 0 0,0-3-2 0,2-3 2 0,0-4-4 15,0-1 4-15,2-3 0 16,3-5 2-16,-2 0 2 0,0-5-2 0,1 1-4 0,1-9 2 15,-1 1-1-15,-1-4-3 0,1-3-4 0,4 0-13 0,-4-4-31 0,1-1-40 16,1-6-45-16,-2-1-61 0,6-2-68 0,-3-5-71 0,2 0-64 0,-3-3-58 16,4-1 58-16,-4-4-549 0</inkml:trace>
  <inkml:trace contextRef="#ctx0" brushRef="#br0" timeOffset="20455.59">20453 7168 1969 0,'0'-5'176'0,"5"1"-159"0,0-1 10 0,3 0 33 0,0 2 37 0,-1-2 32 0,1 2 12 0,0 1-9 0,0-1-11 0,-3 0-4 0,4 2-12 0,-1-4-12 0,2 0-12 0,-1 2-14 0,5-2-15 0,-3 1-2 16,2-1-3-16,0-2 0 0,1 1-6 0,-2 1-11 0,3-2-6 0,-3 2 0 0,-2 0 7 0,1-3 3 0,-2 0 0 0,-4 4-1 0,3-1-4 0,-4-1 2 16,-2 2-6-16,0-2-2 0,-1 5-3 0,-1-1-5 0,0-3 1 0,0 4-8 0,-1-1 2 0,1 2-4 0,-2 0-2 15,0 2-2-15,-1-1-4 0,2 4 2 16,-1-2 0-16,-1 5 5 0,-2 1-3 0,-1 2 0 0,1 4 10 0,-3 0-2 15,2 4 0-15,-2 2-6 0,0 2-6 0,4 3-2 16,-1 2 0-16,2-1 2 0,-2 1-2 0,3 2 2 0,2-3-2 0,2 3 4 0,3 2-2 16,-2 1 0-16,5-2 4 0,1 1-6 0,4-4 0 0,1-1 2 15,3-3-4-15,5-1 8 0,-1-2-2 0,6-4 2 0,0-1-2 0,4 0-2 16,2-7 2-16,-1 2 2 0,1-3-2 0,-2 0 0 0,-4-7-2 16,0 3 0-16,-3-4 0 0,-4 0-1 0,-1-2 1 0,-5-1-6 0,-3 0-26 15,-1-4-47-15,-6 3-82 0,-4-4-154 0,-4 0-218 0,-4-2-175 0,-3 1-643 16</inkml:trace>
  <inkml:trace contextRef="#ctx0" brushRef="#br0" timeOffset="21079.41">15179 6536 2012 0,'-11'-18'363'0,"-2"3"-303"0,1-6-17 0,-1 7 28 0,4 3 21 0,-1-2 15 0,1 2 6 0,-1 2-21 0,-1 1-8 16,2 2-14-16,-2 1-7 0,1 0 0 0,1 2-2 0,-1 1-3 0,2 2-7 0,-1 0-13 0,1 4-12 0,-1 2-6 0,-1 2-15 0,-1 3 5 0,-2 5-3 0,2 3 0 0,0 4-5 0,-3 4 6 0,5 0-3 0,-7 7 1 15,5 1 9-15,-5 3-8 0,2 6 8 0,-2 5-5 0,0 3 5 0,1 6-6 0,-1 4-13 0,5 4-1 0,1 3 14 0,3 2 0 0,2 5 18 0,2 3-5 16,1 4-20-16,4 4 4 0,2 3-6 0,4 0 2 0,3 0 0 16,0 1 0-16,7 5-12 0,-1-3 4 0,0 4 1 0,-1-1 1 0,0 3 4 15,0-3 0-15,-2 2-4 0,0 0 0 0,-1-2 8 0,4-2-8 0,-1-1 10 16,1-3-12-16,-1-3 18 0,1-2 3 0,1-6 2 0,-6-5 19 0,2 2-11 15,-3-2 2-15,2 0 0 0,-4-1-4 0,-4-4 2 0,3-3 0 16,-8-3-1-16,0-1-3 0,-5-1 3 0,-3-6-10 0,-4 0-3 16,1-6 5-16,-5-1 14 0,-1-9 8 0,-1 0 0 0,-7-4-38 0,3-5 0 0,-5-2 0 15,-3-2 0-15,2-6 0 0,-7-2 0 0,-1-6 0 0,0-2 0 16,-1-4 0-16,3-3 0 0,-1-3 0 0,0-3 0 0,4-5 0 0,-2-1 0 16,-2-6 0-16,7-4 0 0,-2-4-46 15,4-6-124-15,3-1-75 0,2-7-147 0,4-3-169 0,3-4-172 0,4-5-548 16</inkml:trace>
  <inkml:trace contextRef="#ctx0" brushRef="#br0" timeOffset="22206.35">14168 10859 1818 0,'0'-11'136'0,"0"0"-47"0,5-5 16 0,-2 2 15 0,-1 1 5 0,2-3 2 0,0 2-15 0,-3 1-22 0,-2-1-13 0,-1 0-12 0,-4-3-3 0,6 1-7 0,-5 2-9 0,0-2-5 0,0 3-6 16,-6 2-3-16,7-1 1 0,-6 2-3 0,1 1-5 0,-4 1-6 0,2 3-3 0,0-1-3 0,-2 4-10 0,4 2 6 0,-2 0-5 0,1 4-8 0,1 0 6 0,-4 3-6 0,4 4-5 0,-1-2 6 0,-2 5-6 0,-1 0 2 0,4 5 2 0,-4 0-3 15,1 2 3-15,1-1-4 0,3 1 6 0,0-1-4 0,0 2-1 16,8 0 3-16,-3-3-2 0,1 2 4 0,2-1-3 16,0-1-1-16,0 0-2 0,2-2-1 0,1 1 1 0,0-2 6 0,2-7-1 0,3 1 6 0,0-4 0 15,-1-1-2-15,3-1 0 0,-1-4 1 0,1 0-1 16,-1-3 0-16,5-2 7 0,-1-2 2 0,3-3 3 0,-2 1 10 0,-1-7-8 15,1 0 0-15,-2 0 0 0,1 2 0 0,-2-3-5 0,0-1 2 0,-1 3 2 0,-3-3-1 16,3 3 8-16,-1-1-9 0,-1 2 3 0,0-2 1 0,-3 3-1 16,0 2 1-16,1 2-1 0,-3 1-1 0,2 3-2 0,-2-1 0 0,-1 1-2 15,1 2-1-15,0 1-5 0,-3 2-1 0,1 2-4 0,-1 1 2 0,4 0 0 0,-3 2 0 0,1 1 0 0,-1 4-3 16,4 1 3-16,-3 1-2 0,1 1 0 0,0 1 0 16,2 4 2-16,-1-3-2 0,1 3 0 0,3-1 2 0,-2 2 0 0,1-2-1 0,-3 1 1 15,6-1-2 1,-4 0-2-16,4 2 4 0,-1-3-2 0,-1 1 0 0,3-6 1 0,-3-1 1 15,4-2-2-15,1-2 2 0,-2-3 2 0,2-3-1 0,-1-1 7 0,1-1-5 16,0-3 7-16,-4-3 1 0,4-3 3 0,-2 0-1 0,-2-4 2 0,2-1-6 16,-1-2 2-16,2 1-1 0,-4-2-3 0,-3 0 3 15,3 2-5-15,-7-2 3 0,6-3-1 0,-3 1-3 0,-2 1 5 0,1-1-5 0,-3 1-2 0,0 3 5 16,0-4-5-16,0 1 2 0,0-1 3 0,0 1-5 0,-1-1-2 0,2 2 0 16,-2 0 0-16,2 2 6 0,-1 0-2 0,0 1-1 0,0 2-1 0,0 3-4 15,0 4 2-15,-1 3 0 0,1 4-1 0,1 0-5 16,-1 0 2-16,0 3-3 0,2 5 1 0,-2 1 0 0,3 5-1 0,0 0 3 0,2 4-1 15,-1 2 1-15,4-2 0 0,0 1 4 0,0 3-4 0,0 0 2 0,0 0 1 16,-2 1-5-16,2 1 2 0,0 1 2 0,0-3-1 0,0 4 1 16,0-3-2-16,1 2 2 0,-1-6 4 0,1-1-4 0,2-3 2 0,-1-4 2 15,3-1-6-15,-4-4 6 0,4-3 0 16,-4-1 0-16,4-2 4 0,-1-5-6 0,-2-1 5 0,4-4 1 0,-3-1-1 0,5-1 5 0,-5-4-3 0,5 2-1 16,-2-3-2-16,-2-2 3 0,-2 1-1 0,2-2 1 0,-4-1 6 15,-3 2-7-15,3 0 0 0,-3-1-3 16,-1 1-1-16,-4 0 4 0,2 0-4 0,1-1 4 0,-3 1-1 0,2 0-1 15,-2 2 5-15,0 1-1 0,0 2-4 0,0-1 0 0,0 4-1 16,-2 2-4-16,2 4 4 0,0 2-1 0,0 3-4 0,0 0 0 0,0 2-3 16,-3 1-1-16,6 5 2 0,-6 4 2 0,6-1-1 0,-3 7 1 0,2 1-2 15,1-1 0-15,-3 5 0 0,5-3 1 0,-4 2-3 0,2 2 6 16,0-1-2-16,1 1-2 0,-3 1 0 0,4-1 1 0,0 0-1 0,1-1-2 16,0 2-1-16,-1-6-8 0,3 2-2 0,-2 1-8 0,1-5-23 0,-1 1-48 15,2-4-66-15,4-3-84 0,-1-2-99 0,4-4-78 0,-1 0-113 16,2-10-582-16</inkml:trace>
  <inkml:trace contextRef="#ctx0" brushRef="#br0" timeOffset="22529.75">15538 10580 1820 0,'0'-2'215'0,"2"0"-135"0,-2 1 2 0,0 2 24 16,0-1 11-16,0 2-2 0,0 0-7 0,0-1-16 0,0 2 2 0,-2-3-5 0,1 4-16 0,-4 0-6 0,4-1-8 0,-3 4-5 0,0-4-4 0,2 2-11 0,1-2-12 0,-3 3-9 0,1-1-7 0,0 1-1 0,1 2 1 0,-2 0 2 0,4 0-6 0,-2-2-1 0,2 2-6 16,2 1-10-16,-2-1 7 0,1 2-1 0,4-2 2 0,-2 0 8 0,2-2-3 15,0 2 1-15,3 0 0 0,1-1 1 0,0 0-5 16,4-1 6-16,0 2-1 0,-4 0 0 0,5 0 3 0,-3 1-1 0,5 1 0 0,-5 1 1 16,3-2-1-16,-3 4 4 0,2-2-2 0,-2 0 2 0,-3 1 2 0,0-2-4 15,-3-1 4-15,-5 2-2 0,3 0-2 0,-6 2 2 0,3-2-1 16,0 3-1-16,-2-4 2 0,0 2 2 0,-4 1-2 0,1-4 3 0,-6 1-3 15,2-1-4-15,-1 1 1 0,-7-2-1 0,4-2-1 0,-1-1-4 16,-1-1-6-16,2-2 6 0,-1 0-6 0,1-4-3 0,0 0-5 0,4-4-31 0,0 0-36 16,1-4-47-16,6-1-53 0,2 0-42 0,0-6-43 0,6 1-32 15,-2-1-31-15,5-2-25 0,-1 2-14 0,1-5 81 0,-1 3-444 0</inkml:trace>
  <inkml:trace contextRef="#ctx0" brushRef="#br0" timeOffset="22955.46">15836 10534 1028 0,'8'2'277'0,"0"2"-107"0,2 3-25 0,-1 4-8 0,-1-2-10 0,1 2-10 16,1 0-8-16,-2 3-1 0,1 2-1 0,-2 1 1 0,2 2-6 0,-1 0-4 16,1 2-6-16,1-1-9 0,-2 2-3 0,0 0-13 0,1 0-4 15,-1 2-4-15,3 0-8 0,-3-2-15 0,1 1-7 0,1 3-12 0,-2-1-3 0,1 0-3 16,-3-1-2-16,2-1-7 0,-1 3-8 0,-3-1 5 0,3 3-3 0,-4-1 2 16,2 0 15-16,-2-3-3 0,-3-1 1 0,1 1 0 15,2 1-11-15,-3-1-2 0,2-1-2 0,-4-2 3 0,-1-2-1 0,2-3-2 0,-1-2 6 16,1-5-4-16,-1-1 2 0,-1-3 0 0,0-4 2 0,-2-1-2 0,3-3 2 15,-1 0-6-15,2-5-12 0,-6 0 0 0,1-1-12 0,1-4-2 0,-3 1 0 16,1-4-5-16,-6-2 4 0,3-2-6 0,1-2 0 0,0 0 1 16,1-7-8-16,-2 1 13 0,5-2 8 0,-2-5 9 0,-1 1 19 0,1-4 4 15,0 0-2-15,-1 0 1 0,4-4-5 0,-2 1 2 0,5 1 4 0,-1-1-3 16,-3 5 3-16,5-3-1 0,0 1 4 0,0 3 0 0,5 0-2 0,-2 4 2 16,-1-1 0-16,4 2 0 0,2 4 2 0,0 0-2 0,1 7 0 0,-1 2 0 15,2 1 0-15,1 5 0 16,-2 2 4-16,4 1 3 0,-1 3-3 0,1 5 1 0,0-3 2 0,-4 6-6 15,5 0 4-15,-1 4-3 0,-1 2-1 0,1 1-3 0,1 1 1 0,-1 3-6 16,0 3 3-16,-4-3-1 0,2 7 2 0,-3-4-2 0,-5 4 0 16,3-1 0-16,-4 1 0 0,-2-2-1 0,0 1-1 0,-3 1-1 0,-2-1-3 15,0 1 3-15,-4-1-2 0,-4-1 0 0,1 0-2 0,-4-2-2 16,0-1-2-16,-1-2-3 0,-1-3-6 0,6 0-10 0,-1-3-25 0,1 0-29 16,-1-6-31-16,2-1-40 0,3-1-31 0,5-3-42 0,-3-2-37 0,4 1-42 15,0-4-31-15,4-2 1 0,0-4 76 0,2 3-439 0</inkml:trace>
  <inkml:trace contextRef="#ctx0" brushRef="#br0" timeOffset="23607.6">16245 10401 1077 0,'11'-6'189'0,"1"-2"-3"16,3-3-13-16,0 3-12 0,-5 1-7 0,-1 3-11 0,2-2-15 0,-6 4-11 0,3 2-5 0,-2-1-8 0,-3 2-7 0,-3-1-5 0,2 2-12 0,-2 1-7 0,0 0-7 0,0 5-12 0,-2-3-9 0,2 3-9 0,-3 0-4 0,-1 1-8 0,0 1 1 0,-2 4 1 0,1-3 1 0,1 3 0 0,-4 3-6 15,0-2 0 1,3 0-3-16,0 1 0 0,1 0-3 0,-1-3-12 0,2 1 1 0,-2 0 1 15,2 0 1-15,3 0-2 0,-5-3 1 0,5 2-3 0,0 0 0 0,0-6 3 16,3 3-3-16,-1-2 0 0,1-5 1 0,-1 3 3 0,2-4 1 0,0-1 4 0,3 1 4 16,0-4-1-16,2 1 8 0,-1-1 0 0,0-4-5 0,1 3 3 15,1-5-7-15,-1-2-2 0,-1 3-1 0,-1-1 1 0,-3-2-5 0,4 1-1 16,-2 1 1-16,-1 0-4 0,2 2 1 16,-3 1 1-16,1-1-4 0,0 1 0 0,-1 3-4 0,0-1 4 0,-1 3 2 0,-2 0-4 0,4 3 1 0,0-1-3 15,-2 1-2-15,2 2 4 0,-1-1-1 0,1 4 3 0,1-3-2 16,-2 3-4-16,3-2 2 0,1 2-1 0,0 0-1 0,2-3-1 15,-1 0-4-15,1 2-2 0,2-5-10 0,1 3-1 0,4-2-14 0,-3-3-19 16,2 1-20-16,-2-1-28 0,1 2-25 0,0-4-23 0,0 1-35 0,0 1-18 16,1-6-11-16,0 2 0 0,-2-2 12 0,7 0 19 0,-4-2 13 0,0-2 13 15,1 1 11-15,-4 0 18 0,0-3 24 0,-1 3 27 0,1-4 32 0,-3 2 22 16,-2 0 11-16,1-3 10 0,1 2 3 0,-5-6 1 0,0 4 3 0,1-2 6 16,-4 2 23-16,-2 3 48 0,3 0 44 15,-3 3 41-15,-1-1 17 0,0 1-8 0,0 3-15 0,-1-1-7 0,-3 4-6 16,3-3-9-16,-1 4-6 0,-1 1-11 0,0 0-11 0,-2 0-20 15,0 1-7-15,2 4-17 0,-1-2-6 0,-1 2-12 0,-1 4-9 0,-2-1-8 16,0 2-7-16,3 1 3 0,-1 3-3 0,-1-1 0 0,3 2 6 0,-3 1-6 16,4 2-1-16,0-6 3 0,3 2-1 0,0 1-2 0,0-3 7 15,0 1-9-15,5-1-3 0,-2 1 2 0,-1 0-11 0,4-4 2 16,2 1 1-16,0-6-4 0,1 3 10 0,2-1-4 0,2-1 10 0,1-2-4 16,2-3 5-16,-2-5 3 0,0 2-10 0,7-3 4 0,-4-2-6 0,2-2-1 15,1-2 2-15,-2-1-2 0,4 0-2 0,-8-2-2 0,2-1 2 0,-2 0-4 16,-3 2 5-16,3-3-11 0,-3-1 5 0,-1 1-2 0,-1 0-4 0,-1 2 3 15,0 3-1-15,-2-2 0 0,-1 2 0 0,1 3 3 0,-3 1-3 0,1-1 0 0,-8 1 0 0,8 3-4 16,-8 2 2-16,3 1 0 0,1 2 0 0,-2 2-2 16,4 0-1-16,-4 2 1 0,1 1 2 0,-4 3-2 0,2 1 2 0,-2 2-2 0,-4 2-2 15,5 0 4-15,0 1-3 0,1 3 1 0,-4 0 0 0,4 2-4 16,-2 0 6-16,4-1-1 0,-2-3 2 0,3 0 1 0,0-1-4 0,4-2 2 0,3 1-3 16,-1 0 3-16,2-4 3 0,3-1-1 0,0-3 0 0,5-1 0 15,1 0 0-15,0-4 0 0,4 0 3 16,-1-4-1-16,1 0 0 0,-2 1-4 0,-2-7-4 0,2 1-5 15,2-4-58-15,-7 0-98 0,1 1-193 0,1-2-258 0,-3-4-844 0</inkml:trace>
  <inkml:trace contextRef="#ctx0" brushRef="#br0" timeOffset="57172.97">24293 3720 1278 0,'1'-2'132'0,"4"2"-69"16,0-1-4-16,3 1 23 0,0-5 29 0,0 0 29 0,-1-1 19 0,1-3-9 0,-3-1-14 0,1-4-17 0,1 1-20 0,-4-4-16 0,5 0-11 0,-4-1-8 0,1-2-15 0,-3-2-1 0,3 0-11 0,-4-2-10 0,1-1 0 0,-2-2-9 0,0-1-2 0,0-1-1 0,0 4-10 0,-3-2 6 0,-2 2 1 0,2 3 3 15,-4-3-8-15,3 0 1 0,-4 1-4 16,1 2-6-16,-2-2 11 0,-1 4-2 0,1 2 5 0,0 1-3 0,-1 4 3 0,-3 1 0 0,4 2-14 0,1 4 2 15,-3 3-2-15,2 0-1 0,-1 0 6 0,-2 4-1 0,2 1 5 0,1 2-2 16,-1 4-1-16,-2 0-4 0,1 2-7 0,1 4-4 0,1 3 6 16,4 5 3-16,-5 3-1 0,3 1 3 0,-3 2-4 15,-1 0 1-15,6 4 0 0,-1-2-3 0,0 1 5 0,3 3-3 0,-4 2 1 16,7-1 4-16,-1-1-1 0,1 1 2 16,0 0 0-16,1-5-6 0,-1 1 8 0,5 1-6 0,-2-6 2 0,3-2 0 15,-2-2-3-15,2-5 6 0,2-5 9 0,0-5 2 0,0-2 12 0,-1-2 9 16,3-6 4-16,-1-2 9 0,4 1-3 0,0-7 5 0,-2 0-5 0,1-7-8 0,4-2 5 0,1-1-13 0,-1-4-5 0,0 3 1 15,-4-3-3-15,4-2-3 16,-5 2-8-16,3-2-4 0,-2 0-1 0,-3-1 2 0,-1 1 7 0,1 2 2 16,-2 1-6-16,-4-3 4 0,2 5-4 0,-2-1 3 0,-3 0 1 0,-2 5-6 15,1-3 3-15,-1 4-4 0,-3 3-3 0,5-1 5 0,-3 4-3 16,-2 5 1-16,5 0 2 0,-4 3-3 0,0 3-3 0,3 0-9 0,1 1 1 16,1 4 2-16,-1-2-4 0,0 6 6 0,4 4-4 0,-3 1-2 0,2 4 3 15,2 2 3-15,-2 1-4 0,7 2 2 0,-2 1 4 0,1 4-6 16,0-1-2-16,-1 3 6 0,2 2-9 0,-1 2 7 0,2-2-2 0,0 1-2 15,0-2 6-15,2-1 6 0,0-3-6 0,1-5 0 0,0-4 0 0,0-7-8 16,-1-5 12-16,3-1 0 0,1-5-2 0,-3-2 2 0,2-1-1 0,-2-7 5 0,3-4 4 0,1-2 1 16,1-2 0-1,-2-3-3-15,-1-4-2 0,0 0 1 0,-5-2 1 0,1 0 4 0,-2 0-7 0,-1 0-7 0,-1-1 8 0,-3 1 0 0,-2 4-2 0,0-3 9 32,-3 3-9-32,0-1 2 0,0 2-4 0,-2 3 2 0,-2-5 0 0,2 2-3 15,-1 2 5-15,-2 1-2 0,5 0-2 0,-1 5-2 0,1 1-4 0,-2 5 2 16,2 2 2-16,0 3-2 0,0 3 0 0,-1 0 0 0,1 0-6 0,0 1-4 15,1 4 8-15,2 3-5 0,2 5 3 0,0-1 2 0,1 6-4 16,0 1 2-16,2 1-2 0,-1-1 6 0,4 3-2 0,-5 0-2 0,2 3 4 0,0-3 0 16,1 5-4-16,-1 2 4 0,0-3-2 0,0 1 2 0,-2-2 0 0,0-6-3 15,2-3 5-15,-1-5-6 0,-4-3 6 0,3-3 0 16,-1-1-1-16,0-2 3 0,-1-2 0 0,1-2 2 0,3-2 4 0,-3-3 2 16,-1 0 3-16,3-6-3 0,-4-1-4 0,3-4 0 0,-1 3-12 0,0-4 8 0,-4 1-2 0,4 3-2 15,-2-3 6-15,0 3-6 0,2-1 2 0,-4 2 1 0,4-4-3 0,-2 2 2 16,2 2 0-16,-2 0 0 0,-1 0 0 0,3 3 0 15,-2-3-2-15,-2 4-2 0,6 4-4 0,-6 1 3 0,4 0-1 0,-2 4 2 0,3 1 4 16,1 0-8-16,-3 3 6 0,4 2-4 0,0 1 0 0,0 4 0 16,3-3 0-16,-1 6-8 0,2 1 6 0,-1 0 0 0,0 2 6 0,3 0 4 15,-1 1-2-15,1 2-4 0,-1 0-2 0,3 2 1 0,1 1-7 0,-3 0 10 16,0 0-2-16,2-3 0 16,0-2 4-16,0-6-2 0,1-1 2 0,-1-9-2 0,-2-1 4 0,3-1-4 15,-3-4 2-15,-1 0 5 0,4-6-7 0,-2 0 6 0,-3-5 0 0,4-1-4 16,-3-2 4-16,-2 0 0 0,0 0 4 0,-2 0-6 0,-1-4 4 0,0 4-3 15,-2-5 1-15,-1 4 0 0,-2 2 0 0,-1-4 2 0,-4 3-2 0,-1-1-2 16,1-1 4-16,-1 2-6 0,-1 0 4 0,-1 0 8 0,-2 4-12 16,-2-3-2-16,3 4-10 0,-2 2-6 0,3 1 6 0,-1 3 6 0,-1 1 8 15,4 4-4-15,-1 3 0 0,0 0-4 0,1 0 6 0,-1 5-8 0,-3 0 0 16,6 3 14-16,-2 3-8 0,-2 4 4 0,3 0 6 0,1 2-14 16,-4 3-2-16,5-1 4 0,0 3-2 0,3 0-4 0,-1 2 8 0,-1-2-4 15,1 2 2-15,-2 1 2 0,0-4-4 0,3 2 2 0,-1-1 0 0,1 0-2 0,-2-1 4 0,6-4-3 0,-3-3 1 16,1-4 2-16,1-4-2 0,1-6 2 0,-3-3 7 15,6-2-1-15,-2-4 2 0,-2-2 2 0,3-3-6 0,1-5 8 0,-2-2-4 0,3-1-4 16,-3-5 4-16,-2 2-6 0,-1-7 6 0,1 3 0 0,-4-5-2 0,2 1 0 16,-2 0 0-16,0 2-14 0,-4-4 8 0,0 3-6 0,-2-1 10 15,-1 2 12-15,-3-4-6 16,2 0 4-16,-4 1-14 0,1-1 0 0,-1 0 0 0,1 2 0 0,1 3 0 16,2 5 0-16,3 3 0 0,-2 5 0 0,5 3 0 0,-2 2 0 0,4 6 0 15,-2-2 0-15,0 5 0 0,3 3 0 0,-1 0 0 0,1 3 0 16,-2 5 0-16,7-2 0 0,2 9 0 0,2 2 0 0,1 7 0 0,3 4 0 15,-1 5 0-15,3 2 0 0,-1 0 0 0,2 4 0 0,0 0 0 0,0-1 0 16,3 3 0-16,-2-1 0 0,3-1 0 0,-6 0 0 0,0-1 0 16,2 0 0-16,0-2 0 0,0-3 0 0,0-3 0 0,1-3 0 15,-1-2 0-15,-1-4 0 0,1-4 0 0,-1-3-32 0,1-1-40 0,-1-8-28 0,-2 0-24 0,1-5-58 0,-3 0-107 16,-1-7-123-16,1 1-177 0,-3-5-785 0</inkml:trace>
  <inkml:trace contextRef="#ctx0" brushRef="#br0" timeOffset="57823.69">26593 2760 2265 0,'0'0'115'0,"2"0"-74"0,0 0-1 0,1 5 19 0,2-4 38 0,-2 2 29 0,1 4 2 0,1-1-27 0,-2 3-25 0,2 4-23 15,1 1-12-15,2 4-5 0,2 1-7 0,-1 4 1 0,-1-1 0 0,0 5-7 0,0-2-3 0,0 1-14 0,-2 0-1 0,2 1 0 0,0 0 15 0,-2 3 6 0,2-3-6 0,-3-2 0 0,1 2-11 0,-3-1 2 0,3 0-2 0,-4 1 2 16,-2-5 0-16,0 1 2 0,-3-2 5 0,-2-5 1 0,4-1 1 0,-3-5 10 16,3-1 6-16,-2-4 5 0,0-2 12 15,-2-1 2-15,3-6 1 0,-1 3-4 0,-2-7-11 0,2-1-8 16,-3-4-5-16,1-3-7 0,-3-4-5 0,0-1-4 0,0-6-8 0,2 2 0 16,-2-10 2-16,4 2 0 0,-1 0-8 0,-3-3-4 0,5 0-4 15,-4-1 6-15,4-3 14 0,-1 2-2 0,0-5 4 0,1 2-12 0,0 3 0 0,0-4-2 16,1 5 4-16,-1 0-2 0,6 4 0 0,-1 1 0 0,1 4-4 0,2 2 0 15,0 4-8-15,2 2 10 0,1 4 0 0,5 3-2 0,-2-1 10 16,0 5-12-16,3 1 2 0,-1 2 0 0,3 1 2 0,-1 3-2 0,1-1 2 16,-2 6 0-16,4 4 0 0,-1-1-2 0,4 0 2 0,-3 2-2 0,0 2 2 15,-1 1 0-15,-4 3-2 0,-1-5 3 0,-1 4-3 0,-1 1 0 16,-4 2 2-16,-3 1 2 0,-3 0-2 0,-1 1 0 0,-6 2 0 0,3 1 2 16,-7-1 2-16,-2 1-2 0,-1-1 0 0,-3 1-2 0,-1-1 2 0,1-1 0 15,-2 0 2-15,2-2 0 0,-2 1-2 0,1-2 2 0,1-2-2 16,1-2 2-16,2-4 4 0,0 0-6 0,3-3 3 0,-2-2 1 0,5 0-6 15,4 0 6-15,-1-1 0 0,2 1-6 0,1-3 2 0,4 3-2 0,-2-1 0 16,3 1-2-16,2 2 6 0,2-2-5 0,4 3 1 0,4 2 4 16,2-2-12-16,-1 5 2 0,6-4 0 0,3 4 0 0,0-2 12 15,2-1-4-15,3 5-10 0,0-2 8 0,2 0-2 0,1 0 2 16,-2 0 8-16,-1-2 8 0,-3 1-2 0,0-4 0 0,-4 2-3 0,-2-2-1 16,1 1-12-16,-5-1 0 0,1-1 0 0,-3-2-15 0,0-2-1 15,-1-1-21-15,-2 0-54 0,3-3-76 0,-4 2-104 0,1-4-121 0,-2 2-98 0,-1-5-54 16,-1 1-632-16</inkml:trace>
  <inkml:trace contextRef="#ctx0" brushRef="#br0" timeOffset="58644.32">27418 2897 1821 0,'2'0'151'0,"4"2"-43"0,0-2 5 15,-1 1 18-15,1 1 25 0,1-2 0 0,-3 3-3 0,1-1-16 0,0-2-14 0,1 1-9 0,0-1-22 0,-1-1-6 0,3-1-12 0,2 2-6 0,-1-3-7 0,5-2-6 0,-3 4-8 0,3-7-10 0,-1 0 1 0,3 0-5 0,-2-2-2 0,0 1-6 16,2-5 4-16,-3 1-8 0,-1 1-2 0,-2-3-3 0,-1 0-4 16,1 0-1-16,-3 3 5 0,1-4 0 0,0 0-4 0,-5 0-5 15,2 2-1-15,-3-1-2 0,-4 0 2 0,1 1 0 16,-4 3 0-16,-3-1-4 0,3 2 4 0,-3 1-4 0,-1 1 6 0,1 0-8 0,0 3-2 0,0 0 2 0,-1 4-8 16,1 1 8-16,-2 0-2 0,1 1-2 15,-1 3 2-15,-2 0 2 0,2 4-8 0,1 2 6 0,-2 1-4 0,0 3-6 16,-2 3 11-16,1 1-1 0,-3 4-2 0,6 0 4 15,-2 1-4-15,1-1 2 0,4 2-2 0,0 3 2 0,1-5 0 0,0 3 0 16,4-1 0-16,1-2-2 0,0 0-10 0,1-2 3 0,6-1-1 16,-1-1-12-16,0-3 11 0,5 1-3 0,2-2-3 0,4-4 3 0,2-5-1 15,3-2 0-15,4-2-1 0,-3-2 3 0,7-6-4 0,0-2-4 0,3-1-2 16,-1-5 3-16,-2-1 3 0,-2 0 6 0,4-1 9 0,-4-2 6 0,4-3 0 16,-4 0-2-16,-3-2-8 0,0 1-5 0,-4-1-2 0,1-1-6 0,-5 1-7 15,-2 2-3-15,0-3 1 0,-4-1-1 0,2 3 5 0,-4 1 12 0,1 3 5 16,-2-3 9-16,-5 4 2 0,3 1 1 0,-3 1 3 0,1 2 1 0,-1 5 0 0,-3 1 4 0,0-2 4 15,-2 6 0-15,1 0 1 0,-4 4-3 0,3 0-2 0,-4 2-5 16,4 4-1-16,-6-3-5 0,4 5 4 0,-4 2-4 0,0 1 0 0,0 3 4 0,0 2-6 16,0 1 2-16,0 0-2 0,-1 1 2 0,4-1 2 0,-3 4 0 15,0-1 0-15,2 2-4 0,-2 0 4 0,0 0-1 0,4 2-1 16,-4-3 2-16,1 2 0 0,0-5 0 0,3-1 2 0,3-5 7 0,1-2-4 0,3-4 5 16,0-3 6-16,5 1 1 15,-2-4 7-15,2 0 5 0,0-5-7 0,0 2 7 0,0-7 1 0,-3 2-7 16,4-1 2-16,-3-4-10 0,2 1-3 0,2-3-4 0,-2 3-3 0,-1-2 1 15,1 1-4-15,-1 0 4 0,1 2-2 0,-2 2-3 0,2-1 1 16,-2 1-4-16,-1 1 0 0,4 2 2 0,-1-1 2 0,-2 3-2 0,1-1 6 16,-3 3-8-16,4 1 0 0,-3 2-2 0,1 1-2 0,2 3 4 0,0-2 0 15,0 3-2-15,0 2 0 0,0 0 0 0,3 1 2 0,-2-1 2 16,4 2-4-16,0 1 4 0,-2 0 0 0,4 1-2 0,0-2 0 16,-1-1 2-16,2 1-4 0,1-1 4 0,-1 2 0 0,1-3-4 0,2 2 2 0,-2-4 0 15,2-3 0-15,3 0 2 0,-3-6 6 0,0-2-2 0,0-1 5 0,2-3-1 16,-3-2 4-16,1-4 0 0,0-2-3 0,-1-3 5 0,-1-2-4 0,0-1 0 15,1-3-2-15,-4 0 0 0,-2 0 0 0,3-1-2 0,-6-3-6 16,1 1 2-16,-3 3 8 0,-3-3-10 0,0-2 8 0,-4 2-2 0,2-5-10 0,-4 4 8 0,1 0 0 16,-2 1-6-16,3-1 0 15,-2 4 0-15,-1 0 0 0,0 4 0 0,1 5 0 0,2 1 0 16,-1 5 0-16,-1 2 0 0,2 1 0 0,-2 3 0 0,-1 4 0 0,3 1 0 0,0 1 0 16,0 4 0-16,0 4 0 0,0 2 0 0,0 7 0 0,0 2 0 15,0 4 0-15,3 3 0 0,1 4 0 0,-1-1 0 0,5 6 0 16,-1-1 0-16,3 3 0 0,3-3 0 0,-1-4 0 0,2 2 0 0,1-4 0 0,5-3 0 15,2-3 0-15,3-5 0 0,2 0 0 0,5-4 0 0,-2-5 0 0,4-1 0 16,-2-5 0-16,-2-3 0 0,-3-1 0 0,1-4 0 0,-1-1 0 0,-3-7 0 16,1 2-2-16,-2-3-100 0,-2 0-83 0,1-4-130 0,-3-2-197 0,-5-1-193 15,-1-2-693-15</inkml:trace>
  <inkml:trace contextRef="#ctx0" brushRef="#br0" timeOffset="59208.22">25217 4327 2279 0,'1'-6'182'0,"1"-1"-77"0,1 3 1 0,2 1 5 0,-3 3 15 0,1 3 2 0,0-3-8 0,-2 3-26 0,4 3-22 0,-2-3-9 0,2 7-6 0,0 2-8 0,-1-1-6 0,1 7-8 0,2 2-6 0,-4 5-9 0,3 1 3 0,-1 5-8 0,-2-4-6 0,0 1-3 0,5 6-2 0,-2-6 0 15,1 3-1-15,-3 4-1 0,4-3 2 0,0 2-2 0,0 1-2 0,3 0 0 16,-3 1-6-16,8-1 1 0,-5-2-3 0,4-2 0 0,1-2 5 0,-3-4-5 16,7 0 10-16,-1-8 2 0,2 1 3 0,1-9 3 0,0-6 1 0,0 2 4 15,0-5-1-15,2-5-7 0,-1 2 5 0,1-6-6 0,1-1 3 16,0-7 3-16,1 0-3 0,-6-4-3 0,4 1 13 0,-1-4-5 16,-2 2-7-16,-4-5 3 0,1-3-24 0,-6 3-30 0,-1 1-42 0,-1-3-66 15,-7 4-107-15,0 1-88 0,-3 2-86 0,-3-1-93 0,-5 2-663 0</inkml:trace>
  <inkml:trace contextRef="#ctx0" brushRef="#br0" timeOffset="59405.46">25338 4816 2231 0,'0'0'176'0,"3"-5"-117"0,5 2-11 0,0 0 4 0,3-2 34 0,3-3 22 16,2-1 16-16,2-2-7 0,2-5-20 0,7 0-13 0,0-3-17 0,1 0-13 15,5-1-20-15,-1-2-7 0,-2 0-10 0,3 0-3 0,-5-4-3 0,2 3-5 16,-3 2-5-16,-5-2-2 0,-5-1-3 0,1 3-7 0,-6 1-5 16,-2-2-26-16,-5 1-71 0,-1 2-95 0,-2 2-106 0,-5 0-134 0,-4 1-23 15,-4-1-633-15</inkml:trace>
  <inkml:trace contextRef="#ctx0" brushRef="#br0" timeOffset="59542.45">25212 4307 2225 0,'13'-10'368'0,"3"-1"-347"0,7-5-15 16,7 4 26-16,0-1 46 0,5-1 28 0,4-2 22 0,-1 0-20 0,3-1-40 0,-1 0-26 16,-4-1-28-16,3 1-7 0,-3 1-10 0,-1 2-4 0,-2 0-16 0,-3 0-14 0,-3 1-19 15,-2 2-69-15,0 2-94 0,-1 1-105 0,-3-2-137 0,-2 2-706 16</inkml:trace>
  <inkml:trace contextRef="#ctx0" brushRef="#br0" timeOffset="59740.63">26105 4496 1586 0,'11'14'117'0,"1"3"-27"0,6 5 39 15,-1 0 25-15,0-3 17 0,-1 2 11 0,0-2-8 0,-3 1-21 0,2-2-13 16,-5-1-21-16,2 2-27 0,-1 0-26 16,-3 0-16-16,0-4-17 0,-3 0-6 0,0-4-11 0,-2-3-5 0,-2-4-2 0,4-1 2 0,-3-3 5 15,-1 0 8-15,-1-4-8 0,0-1-1 0,0-3-15 0,3-1-28 0,-6-7-37 16,3 0-61-16,0-4-72 0,-3-2-74 0,-2-2-60 0,1-3-51 15,-3 0 10-15,-4 0-626 0</inkml:trace>
  <inkml:trace contextRef="#ctx0" brushRef="#br0" timeOffset="60289.72">26616 4564 1734 0,'4'-4'192'0,"1"4"-104"0,3 0 26 0,0-1 44 0,-2-2 41 15,2 1 12-15,-3-4-18 0,-1 4-29 0,1-4-32 0,-5 0-21 0,5-1-12 16,-4 1-20-16,1-4-14 0,-2 1-5 0,-2-4-19 0,-1 2-1 15,-1 0-10-15,-3-4-5 0,3-1-6 0,-4 0-8 16,0 2-5-16,-2-2-6 0,-1 2 12 0,0 1-5 0,2 4-3 0,-2-1-6 16,0 2 2-16,1-1 2 0,1 4-2 0,1 2 8 0,0 0-8 0,0 1 0 0,0 1 0 15,0 2 2-15,0 1-6 0,1 1 4 0,3 5 0 0,0-3-4 0,2 3 6 16,-1 0-4-16,-2 1 0 16,5 2 2-16,-1 2 0 0,-1-1 0 0,2 4 0 0,0-2-4 0,2 4 6 15,-1-4 0-15,2 2-4 0,1 1 6 0,-3-1-6 0,4-1 4 16,-2 0 0-16,2-1 0 0,-1-2-2 0,3 1 0 0,1 0 6 0,0-4 0 0,-1 2 1 15,3-5 1-15,-2 2 2 0,-2-1 7 0,2-4 5 0,0 0-3 16,1 0 2-16,-1 2-11 0,2-2 4 0,-1 0 2 0,1 0-6 0,1 2 9 16,1 0-11-16,-2-1-2 0,5 4 0 0,-3 2-4 0,3-1 2 0,-1 4-2 15,1 3 6-15,0-2-8 0,1 3 2 0,0 0-2 0,-3 6-4 16,4-5 8-16,-1 6-4 0,-1-2 2 0,-2 3 0 0,4 2-6 16,1 0-2-16,-4 3-2 0,-1 0 0 0,1 1 6 0,-3 4 2 0,3 0 0 15,-1 1 0-15,-4 2 0 0,-1 1-2 0,-2-1 2 0,1 3 8 0,-4-3-10 0,-2 0 6 16,-1 0-2-16,0 0-10 0,-1-4 14 0,-6-2 0 0,4-5-2 15,-3-4 6-15,-4-1-2 0,-1-3 6 0,0-1 12 0,-4-4-14 0,0 0-4 0,-2-2-8 0,0-4 0 0,-1-1 0 16,1-3 0 0,-2 0 0-16,-1-1 0 0,-1-6 0 0,2-2 0 0,-3 0 0 0,0-4 0 0,-3-1-94 0,4-2-51 0,-2-4-69 0,5-2-87 15,1-4-76-15,6 0-82 0,0-4-77 0,1-8-669 16</inkml:trace>
  <inkml:trace contextRef="#ctx0" brushRef="#br0" timeOffset="60642.33">27161 4310 1813 0,'2'0'181'0,"1"3"-102"15,-2 3 13-15,4 2 23 0,-2-2 15 0,2 2 9 0,-2 0-7 0,-1-2-24 0,1 2-18 0,0 0-16 0,2-5-10 0,0 2-6 0,-1-3 2 0,3-1 5 0,4-2-3 0,-2-1 2 0,2-1-8 0,0-2-6 0,2-4-6 0,-1 1-5 0,-2-6-2 16,2 3-13-16,0-4-3 0,-1 1-6 0,-2-3-4 0,-1 1 6 0,1-1-6 15,-1-1 2-15,-6 3-5 0,3-3 0 0,-5 3-7 0,-2 0 1 16,-3-2 4-16,1 4-4 0,-4 2 9 0,-2 4-9 16,-1 3-2-16,2-2 0 0,-1 4-2 0,1 2 8 0,-2 2-12 0,-3 1-1 0,4 2-5 0,-3 3-5 15,1 4 10-15,-1 3-1 0,-1 2 3 0,3 2 3 16,2 1-10-16,-1 2 9 0,5 1-1 0,1 0-2 0,0 1 8 16,3-2-6-16,2 2 1 0,3-1-1 0,0 2 2 0,3-1 0 0,-1 1-4 15,3-1 1-15,2 0-1 0,0-6 1 0,2 1-3 0,0-3 1 0,4-5-1 16,0-1 3-16,2-4-1 0,2-3-3 0,1-3-4 0,0-3-8 15,0-2-5-15,2-3-1 0,-4 2-3 0,4-7-8 0,-5-1-14 16,0-2-22-16,1 1-23 0,-6-4-32 0,2 0-22 0,-2-2-20 0,-4-1-17 0,-1 0-6 0,-1 2-10 16,-5-2-26-16,4 0-21 0,-4-2 26 0,1 2-629 0</inkml:trace>
  <inkml:trace contextRef="#ctx0" brushRef="#br0" timeOffset="62461.65">27617 4147 1358 0,'-2'0'123'0,"2"5"-19"16,2-2-20-16,-1 4-6 0,1 2 0 0,-2 0-1 0,2 4-7 0,1 0-2 15,-2 1-3-15,2 0 7 0,2 0 0 0,-2 0 3 0,4 2 1 0,-1 0-2 16,-1 1 2-16,1 1 6 0,-3-3 6 0,2 3 6 0,-4-1 5 0,-1-6-2 15,0 0 1-15,-1-1-3 0,1-4-17 0,-2 0-6 0,2-6-8 16,0 0-3-16,-3-3 0 0,3 0-5 0,0-3-5 0,3-2-19 0,-1-3-13 16,-1-2-2-16,1-1-13 0,0-2 1 0,1 0 5 0,-2-1-4 0,2 1-1 15,2-1-3-15,-2 0 0 0,4-1 0 16,-4 1-2-16,3 0 6 0,-3-1-6 0,5 1 4 0,0 0-4 0,-2 1 0 16,2 0 0-16,0 3-2 0,-2 1 9 0,5 1-7 0,-4 1 4 15,1 2-2-15,1 4-6 0,2 0 2 0,-5 3 2 0,4 1-2 16,1 0 1-16,-2 3-1 0,2 2-2 0,1 0 8 0,0 2-4 0,1 3 0 15,1 2 0-15,2-2-12 0,1 3 10 0,2 2 4 0,0 1-2 0,-2 0 4 16,2 3-6-16,-3-2-4 0,0 2 4 0,-2 0 2 0,3-2 4 0,-4 1-2 16,-1-1 0-16,3-1 0 0,-4-4-4 0,-2-1 2 0,1-1 2 0,-1-5 2 15,-1-2 2-15,0-2-3 0,0-1 3 0,-2-1 8 0,-3-4 7 16,5-1 2-16,-5-4 0 0,2-1 4 0,-2-3-5 0,2-2-3 0,-4-1 1 16,-1 0-10-16,0-4 0 0,-1 4-6 0,-1-2 3 0,-1-2 1 15,0 2-6-15,-3-3 2 0,4 2-6 0,-4 2 2 0,3-2 4 0,-4 3-12 0,4-4-2 0,-2 2-1 0,4 0-3 16,-2 2 12-16,3 1 14 0,-2 5-4 0,2-3 1 0,2 5 5 0,-1-1-12 15,1 4-4-15,-1 3 6 0,4-2-8 0,-2 5 0 0,2 0 2 16,-2 0-2-16,3 5 2 0,-1-4 2 0,3 5-2 0,0 1 0 0,5-1-11 16,-1 2-1-16,2 1 2 0,1 2 6 0,0 1 6 0,4 2 6 0,-1 0-6 15,2 2-8-15,-1-4 18 16,2 2-2-16,-3-3 8 0,6 1-1 0,-3-3-9 0,1 2-6 0,-2-5 2 16,-2 1 2-16,2-3 2 0,-1-2 2 0,-2 0-2 0,-2-1 2 15,0-2 2-15,1-1 2 0,-5 0 4 0,2-1 2 0,-4-2-2 0,-1 1-4 16,-3-1-12-16,1-3 0 0,-3-1 0 0,2 1 0 0,-2-2 0 0,-3-2 0 15,0 1 0-15,0 0 0 0,0-4 0 0,-3 3 0 0,-3-1 0 0,2 2 0 16,0 0 0-16,-1-1 0 0,-1 1 0 0,-1-4 0 0,-2 1 0 0,1 0 0 16,-1 1 0-16,1-1 0 0,3 3 0 0,0-3 0 0,1 3 0 0,-1 1 0 15,-1 3 0-15,4-1 0 0,-1 1 0 0,1 4 0 0,-1 2 0 16,3-4 0-16,0 5 0 0,3-2 0 0,-1 2 0 0,1-1 0 16,3 1 0-16,1 0 0 0,-1 0 0 0,6 0 0 0,1 0 0 0,4 0 0 0,1-2 0 15,2-1 0-15,4 1 0 0,0 1 0 0,2-1 0 0,0-1 0 16,0 2 0-16,0-3 0 0,0 0 0 0,0 1 0 0,-6-4 0 0,5 2 0 15,-3-2 0-15,1-1 0 0,-5 0 0 0,3 0 0 0,-7-2 0 0,2 3 0 16,-5-3 0-16,0 2 0 0,-2-1 0 0,-4 1 0 0,3 0 0 16,-6 0 0-16,2 0 0 0,-2 2 0 0,0-2 0 15,-2 0 0-15,-2 0 0 0,-1 2 0 0,-2 1 0 0,4-1 0 0,-3 4 0 0,0-4 0 0,-3 3 0 0,4 0 0 0,-3 1 0 0,-2 1 0 16,3 2 0 0,-3 1 0-16,0 1 0 0,1 2 0 0,-3 1 0 0,-1 2 0 15,-2 1 0-15,4 2 0 0,0 2 0 0,4-4 0 0,-1 2 0 0,-1 4 0 16,6-3 0-16,-3 2 0 0,1 1 0 0,2 0 0 0,1 0 0 15,0 2 0-15,-2-4 0 0,2 1 0 0,2 0 0 0,-2-1 0 0,1-2 0 0,6-2 0 16,-4-1 0-16,5-3 0 0,-2-2 0 0,2 0 0 0,3 0 0 0,-2-3 0 16,1 0 0-16,1-5 0 0,-5 2 0 0,5-3 0 0,-4 3 0 0,0-7 0 15,1 2 0-15,-1-1 0 0,-3-4 0 0,4 2 0 0,-1 0 0 0,-1 2 0 16,-1-4 0-16,1 2 0 0,-3 0 0 0,3 3 0 0,-1-1 0 0,0 1 0 16,0 0 0-16,-2 2 0 0,1-1 0 0,0 3 0 0,-1 2 0 15,1-1 0-15,0 3 0 0,0 3 0 0,-1-1 0 0,2 1 0 0,0 2 0 16,1 2 0-16,1 0 0 0,-1 4 0 0,2-2 0 0,0 1 0 0,4 2 0 15,-1 1 0-15,0 0 0 0,5 1 0 0,-2-2 0 0,0 1 0 16,4 1 0-16,-2 0 0 0,-1 2 0 0,1-5 0 0,-2 3 0 0,2-3 0 16,0-1 0-16,0-1 0 0,1-2 0 0,0-4 0 0,-3-2 0 0,4-1 0 0,-2-3 0 0,-2 2 0 15,-2-9 0 1,3 1 0-16,-3 1 0 0,4-8 0 0,-2 2 0 0,-1-5 0 16,-4 0 0-16,1-3 0 0,-1 0 0 0,2-2 0 0,-1 2 0 0,-1-6 0 15,1 1 0-15,-6-1 0 0,1-1 0 0,-3 2 0 0,-2-4 0 0,-2 1 0 16,-4-2 0-16,3-1 0 0,-4 2 0 0,-1-4 0 0,-1 0 0 0,1 1 0 15,0-1 0-15,2 5 0 0,-2 0 0 0,2 2 0 0,-2 2 0 16,0 1 0-16,3 6 0 0,-1 2 0 0,0 3 0 0,1 4 0 0,0 4 0 0,-1 3 0 16,4 3 0-16,-1 0 0 0,-2 1 0 0,4 4 0 15,1 2 0-15,0 4 0 0,0 3 0 0,4 2 0 0,0 2 0 0,2 4 0 0,3 4 0 0,1-3 0 16,1 6 0-16,2-2 0 0,-1 3 0 0,-1 3 0 0,3 3 0 0,1 0 0 16,-1-1 0-16,3-2-6 0,5-2 2 0,0-4 4 0,0 0 0 0,0-5 0 15,4-1 10-15,-4-4-10 0,0 0 0 0,0-6 0 0,-2 0 0 0,2-3 0 16,-1-1 0-16,-2-4 0 0,-2-2 0 0,1-2 0 0,-1-2 0 15,0-4 0-15,1 1 0 0,-1-4 0 0,-3 1 0 0,-1-2 0 0,-1 0 0 16,-2-2 0-16,1 1 0 0,-3-6 0 0,0 3 0 0,-4-1 0 16,3-1 0-16,-1-1 0 0,-3 1 0 0,-1 0 0 0,1-2 0 0,-3-2 0 15,0-1 0-15,0 2 0 0,-3-4 0 16,1 3 0-16,2 4 0 0,0 1 0 0,-1 1 0 0,1 3 0 0,-2 3 0 16,2 1 0-16,-2 3 0 0,-1 2 0 0,3 3 0 0,-1-1 0 15,-1 2 0-15,2-1 0 0,0 3 0 0,2 2 0 0,-2 3 0 0,1 1 0 16,-1 1 0-16,5 1 0 0,-2 3 0 0,-1 2 0 0,2-2 0 15,1 3 0-15,1 1 0 0,4-1 0 0,-2 0 0 0,1-1 0 0,4-2 0 16,-1-3 0-16,3 1 0 0,-3-5 0 0,6 1 0 0,-1-1 0 0,-3-6 0 16,0 1 0-16,1-2 0 0,-4 0 0 0,1-3 0 0,1-1 0 0,-4 0 0 15,4-4 0-15,-4 0 0 0,1-2 0 0,-1-1 0 0,1-1 0 16,-1-1 0-16,-1 1 0 0,0-3 0 0,-5 1 0 0,5 2 0 0,-6-3 0 16,4 4 0-16,-5-1 0 0,4 1 0 0,-2 0 0 0,-3-2 0 0,5 2 0 15,-3 0 0-15,-2 2 0 0,1-1 0 0,1 2 0 0,-2 2 0 0,3 3 0 0,-1-2 0 0,-1 3 0 16,-1 1 0-16,0 1 0 0,2 1 0 0,-2-1 0 0,0 4 0 0,1-1 0 15,2 1 0-15,1 3 0 0,-3-1 0 0,2 0 0 0,2 2 0 16,0 0 0-16,-1 2 0 0,4-1 0 0,0 1 0 0,0 1 0 0,0-2 0 16,3 2 0-16,0-1 0 0,5-1 0 0,0-1 0 15,-1 0 0-15,3 0 0 0,2 0 0 0,-1-4 0 0,5-1 0 0,-1-1 0 0,0 0 0 0,2-4 0 16,0 0 0 0,-4-1 0-16,1-1 0 0,-5-4 0 0,3-2 0 0,-2 1 0 0,4-1 0 0,-3-4 0 15,0 3 0-15,-2-5 0 0,0 2 0 0,1 0 0 0,-3-2 0 16,1 0 0-16,-2-1 0 0,-1 4 0 0,-2-4 0 0,-1 0 0 0,-4 3 0 0,-3-4 0 15,-1 1 0-15,1 0 0 0,-3-1 0 0,0 2 0 0,-3 2 0 0,1-2 0 16,-1 2 0-16,-2 3 0 0,2 0 0 0,-3 3 0 0,3 2 0 16,-4 3 0-16,-1-3 0 0,4 2 0 0,-3 4 0 0,1 0 0 0,-2 0 0 15,0 4 0-15,2 2 0 0,-2 2 0 0,2-4 0 0,-2 6 0 0,0 3 0 16,5-4 0-16,-4 4 0 0,6-1 0 0,-1 6 0 0,-2-4 0 16,4 3 0-16,0 0 0 0,0 2 0 0,4-1 0 0,-1-3 0 0,2 3 0 15,0-4 0-15,4 2 0 0,4-5 0 0,0 1 0 0,1-1 0 0,2-1 0 16,1-4 0-16,-3 1 0 0,8-1 0 0,-3-3 0 0,0-1 0 15,0-2 0-15,-2-4 0 0,4-2 0 0,-4-2 0 0,1-1 0 0,-3-2 0 16,3-2 0-16,-1 0 0 0,-1 1 0 0,1-5 0 0,-1 1 0 0,-5 0 0 16,5-1 0-16,-7-2 0 0,5 0 0 0,-4 0 0 0,-1 2 0 0,-1-1 0 0,0-2 0 0,-3 2 0 15,3-1 0 1,-4 1 0-16,1-3 0 0,-2 4 0 0,0-4 0 0,-1 1 0 0,0 2 0 16,4 1 0-16,-5 0 0 0,6 1 0 0,-6 3 0 0,6-1 0 0,-4 2 0 15,5 4 0-15,-4 0 0 0,1 3 0 0,3 2 0 0,-3 1 0 0,-1 2 0 16,6 0 0-16,-2 0 0 0,0 3 0 0,0 2 0 0,1 1 0 15,0 6 0-15,7-3 0 0,-2 4 0 0,1 1 0 0,-1 2 0 0,-2 1 0 16,4 2 0-16,0-2 0 0,0 0 0 0,-2 2 0 0,2 2 0 0,-1-1 0 16,-3-2 0-16,2-1 0 0,-2-3 0 0,-4 2 0 0,2 0 0 0,-6 0 0 0,0 1 0 15,-4-3 0-15,0 2 0 0,-4-2 0 0,-2-1 0 0,-3-2 0 0,-6 0 0 16,3-2 0-16,-7-1 0 0,-3-2 0 0,-3-1 0 0,-2 1 0 0,-2-4 0 16,-4 0 0-16,-1-2 0 0,-3 0 0 0,-2-2 0 0,-2 0 0 15,0 2 0-15,-2-4-161 0,6 1-133 0,-1-1-213 0,0 0-245 0,3-1-708 16</inkml:trace>
  <inkml:trace contextRef="#ctx0" brushRef="#br0" timeOffset="71576.14">3465 12137 1869 0,'0'2'169'0,"1"-1"-141"0,4 3-27 0,0 2 5 0,3 3 8 0,-2 4 11 0,-1 0 2 0,3 5 5 0,-4 3 2 0,-1 3-2 0,2 2 8 0,-2 3 1 0,-1 2 1 0,-2 2-7 0,-2 2 0 0,-1 3-1 0,0 0-6 0,1 1 7 0,-1 1-5 0,2-3-2 0,-2 1-1 0,1 0-7 0,2-2-4 0,-2-1 3 0,2 1-9 16,-1 2 6-1,1 0-5-15,-3 0-6 0,3-2 3 0,-2 0-9 0,1-2-1 16,-1-3 4-16,2-4-2 0,-2-2 13 0,4-8 8 0,-2-4 8 0,0-4 9 16,2-1 16-16,-2-3 3 0,0-2 20 0,0-3 16 0,-2 0 7 0,2-1 0 15,0-1-6-15,2-1-25 0,-4-2-17 0,0-4-8 0,2-1-16 0,-3-5 2 16,3-1-5-16,3-5-4 0,-1-2 1 0,1-4 13 0,-1-2-12 0,6-5-6 15,-2-6-8-15,2 1-14 0,-2-7 10 0,-1 0 7 0,1 1-6 0,0-1-3 16,-1-6 3-16,0 2-2 0,-2-4 8 0,-1-3-7 0,1 4 1 0,-3-1-2 16,3 2-4-16,-1 2 10 0,-1 2-6 0,5 4-16 15,-1 3 2-15,1 5-3 0,2 1 1 0,0 7 20 0,0-1 2 16,2 6-1-16,-3 1 5 0,1 3-4 0,2 3-7 0,-2 3 1 0,0 4 0 0,1 1-2 0,0 0 14 0,3 3-16 16,0 4 0-16,-1 1 2 0,2 5-14 0,3 1 14 0,-1 5 0 15,4 3-4-15,-1 7 2 0,1 1-2 0,1 3-8 0,2 3-9 0,0 4 9 16,-1 2 14-16,2 3 8 0,-2 1 13 0,2 1-13 0,-2 4-14 0,4 1 4 15,-3 1-4-15,0 1 13 0,-4 3-17 0,1 1 1 0,-2 3 1 0,0-1-14 16,-1-4 18-16,-5 1-2 0,0 2-5 0,-5-4 3 0,2-1 2 16,-3 1-4-16,-3-6 12 0,-1-3-2 15,1-8-8-15,3-5 0 0,-4-8-10 0,1-2 1 0,1-6 9 0,0-1 4 0,-1-7 4 0,-2 1-12 16,1-4 4-16,-1 1-13 0,-1-4-6 16,1-1-10-16,0-4-41 0,-2-2-34 0,0-4-72 0,-2-3-72 0,4-3-82 15,-5-2-62-15,-1 1-46 0,-4-4 35 0,-1 2-556 0</inkml:trace>
  <inkml:trace contextRef="#ctx0" brushRef="#br0" timeOffset="71769.59">3588 12722 1667 0,'-10'5'189'0,"4"1"-102"0,-2 1-13 0,7-3 9 0,1 1 6 0,0-3 8 0,1-1 10 0,5 1-3 0,1-2 8 0,1 0-2 0,-2 0 0 0,5-3 8 0,2 1 14 0,1-1-11 0,0-3-5 0,6-1-13 0,3-2-35 0,0-2-3 0,6-3-11 0,-3-1-22 0,1 1-7 0,3-3-5 0,-2-1-16 0,1 1 2 0,-4-2 0 16,2 2-3-16,0 0-1 0,-4-4 4 0,-2 2-12 0,1 0-1 15,-5 0-3-15,2 2-9 0,-3 0-22 0,0 2-32 0,-2 0-53 0,2 2-47 16,-1-1-57-16,-2 1-63 0,3 1-32 0,-2 1-16 0,-1 0-4 0,-4 1 52 16,-1 1-587-16</inkml:trace>
  <inkml:trace contextRef="#ctx0" brushRef="#br0" timeOffset="72160.39">4359 12148 1756 0,'3'-1'307'0,"-3"-6"-159"15,2 4-14-15,1-3 9 0,0 4 12 0,0-2-4 0,-1 1-20 0,2 1-29 16,-1-3-24-16,-1 4-17 0,1-1-10 0,-1 2 3 0,1 0-8 0,-1 2-4 16,1-1-2-16,1 4-13 0,0 0 3 0,0 4-8 0,1 4-6 15,-2 4 3-15,2 2-4 0,-2 5-8 0,-1 2-1 0,4 3 5 0,-3 1-6 16,3 0-6-16,1 0 2 0,-1 1-6 0,2 2-1 0,0 2 2 0,1 0 3 16,-1 1-3-16,2-1 9 0,-3-1-5 0,3 1 0 0,-1 0 2 15,4-4-9-15,-4 1 7 0,2-5 0 0,-1-2 0 0,4-5 0 16,-1-4 4-16,3-2-3 0,-2-7 16 0,0-1-11 0,2-1 7 0,-1-9 6 15,3 1-8-15,1-5 25 0,0-3 0 0,4-4-2 0,-4-4-6 0,5-3-7 16,-5 0-5-16,-2-4-5 0,-1 0 1 0,-3-1-2 0,2-3-3 0,-5-2-1 0,2 1 2 0,-2-4-2 0,-2 0 1 31,-4-1-1-31,3 0-14 0,-4 1 14 0,2 0-2 0,-2-1 2 0,-2-5 11 0,4 5-13 16,-3-4 2-16,-1 4-8 0,-1 0-2 0,5 1 4 0,0 2 10 16,-1 3 10-16,0 3 1 0,-4 4 1 0,4 5-7 0,-4 7 3 0,2 4-4 15,-2 2 2-15,0 2-6 0,0 3-10 0,0 3 6 0,0 2-12 0,1 4 4 16,1 7 2-16,-2 1-4 0,6 10-4 0,-4 1-2 0,4 7-2 0,-3 3 10 15,5 1 8-15,-1 4-4 0,-1 1 6 0,-1-2-12 0,2 3 0 16,-2 0 4-16,2-1-2 0,0 2 2 0,1 2 2 0,2-4-6 0,-2-2-4 0,0-2-4 16,3-6 7-16,1-2 1 0,1-5-10 0,4-5 2 0,-3 0-25 0,2-5-33 15,-3-1-59-15,1-3-101 0,0-4-175 0,-1-3-195 0,-1-3-780 0</inkml:trace>
  <inkml:trace contextRef="#ctx0" brushRef="#br0" timeOffset="72840.7">6853 12103 1917 0,'0'-13'296'0,"-3"4"-135"0,-2-4-7 0,4 3 6 0,-1 3-1 0,1-3-8 0,-2 2-27 0,1 2-23 0,-1 0-19 15,-2 1-6-15,4 2-12 0,-6 0-4 0,6-1-4 0,-3 4-9 0,0 0 2 0,1 0-17 0,-4 4-3 0,4-3-10 0,-3 5-15 0,-4 2-6 0,1 3 0 0,-7 5 0 0,0 1 0 0,2 7 8 0,-3 0 9 0,-1 3-2 0,-2 1 3 0,3 2 1 0,2 1-15 0,0 4 0 0,-1 0 2 0,5 0-6 16,-3-2-4-16,4 1 10 0,2 4-4 0,5-2 2 0,-3 2 0 0,3 2-4 15,1-6-4-15,-1 1 6 0,6 0-2 0,0-5-2 0,0 1 0 0,5-4 4 16,0 0-5-16,2-2 12 0,5-3-3 0,0-1-6 0,-1-7 8 16,3 0-8-16,4-3 6 0,-2-2 0 15,1-2 2-15,4-6 1 0,-1-1 1 0,4-3 13 0,-3-3 3 16,1-5-1-16,2-2 8 0,0-4-5 0,1-2-1 0,-1-3-3 0,-2-3 4 16,2-2-8-16,-3 0 2 0,1-6-2 0,-5 1-4 0,1-2-14 0,-4-3 0 15,-1 0 0-15,-3-6 0 0,2 1 0 0,-4-3 0 0,2 3 0 0,-5-2 0 16,-3-2 0-16,-1 2 0 0,-2-5 0 0,-4 2 0 0,-1-1 0 15,2 3 0-15,-7 0 0 0,0 3 0 0,2 1 0 0,-7 5 0 0,0 6 0 16,-1 0 0-16,-3 6 0 0,1 2 0 0,2 5 0 0,-4 4 0 0,-2 0 0 16,1 9 0-16,2-3 0 0,-2 6 0 0,1 1 0 0,-1 3 0 0,2 5 0 15,-2 1 0-15,-1 6 0 0,1 2 0 0,1 5 0 0,4 2 0 16,0 4 0-16,0 2 0 0,4 1 0 0,1 7 0 0,1-1 0 0,0-1 0 16,5 5 0-16,1-5 0 0,4 3 0 0,0 1 0 0,7-2 0 0,1 1 0 15,1-1 0-15,1 0 0 0,2 0 0 0,1-4 0 0,5 1 0 16,2 1 0-16,0-1 0 0,3 0 0 0,-2-4 0 0,3 1 0 0,0-2 0 0,0-2 0 0,-2 0 0 0,0-1 0 15,-2 0 0-15,-3-2 0 0,3 2 0 0,-3-2 0 0,-2 0 0 0,-1 1 0 16,-4 1 0-16,3-2 0 0,-4-3 0 0,-2 1 0 0,-3 0 0 0,-4-1 0 16,3-2 0-16,-5 1 0 0,0-1 0 0,-5 1 0 0,3-1 0 15,-4-6 0 1,-2 2 0-16,3-2 0 0,-2-4 0 0,-3 1 0 0,2-2 0 0,0-3 0 16,0 1 0-16,-1-4 0 0,0 0 0 0,-1 0 0 0,1-6 0 0,1 2-50 15,-2-4-57-15,1-2-50 0,-1 0-48 0,-1-4-73 0,2-4-97 16,-1 0-91-16,3-4-54 0,2-2 64 0,0-6-509 0</inkml:trace>
  <inkml:trace contextRef="#ctx0" brushRef="#br0" timeOffset="73426.91">7587 11956 2460 0,'0'0'117'0,"0"0"-83"0,0 2-4 0,0 2 9 0,1 1 18 0,2 3 9 0,0 1 0 0,-1 6-5 0,1-1-12 0,0 6-4 0,-1-2 1 0,-1 7-4 0,6-3 9 0,-6 5-11 0,1-1-6 0,3 4-6 0,-2-3-15 0,2 3 1 0,-2 2-10 0,-2 1 8 0,6-5-1 0,-3 2-2 16,1 0 4-16,-3 0-10 0,4 0 1 15,-4-2 0-15,4 2-6 0,-5 0 7 0,1-4-5 0,1-3 8 16,-1-2 1-16,-2-2-6 0,0-4 4 0,1-2-1 0,1-2 3 0,-2-3 6 16,3-3 1-16,-3-1 2 0,3-4 4 0,-1 0 19 0,-1-3 7 0,2 0 16 15,-1-5-4-15,1-1-12 0,0-7-8 0,1 0-13 0,-3-3-4 16,-1 0-9-16,0-4-4 0,2-3-7 0,-2 0 3 0,-2-3 0 0,1 2 0 15,-6-4 4-15,4 1-7 0,-3 0-3 0,3-1 0 0,-2-3 2 16,-5 1-5-16,7-1 6 0,-3 0-8 0,-2 3-9 0,3 1 0 0,-3 2 1 16,4 1 7-16,-1 3 8 0,0 2 10 0,2 5-3 0,-2-1 1 0,4 6 7 15,1 1-15-15,0 3 2 0,0 2-2 0,1 4-4 0,-1 0 2 0,2 2 0 16,3 2 0-16,-2 3-4 0,2 3 6 0,-2-2-2 0,5 7 4 0,1 1-13 0,4 1-1 0,-2 4-2 16,0 2-3-16,3 1 17 0,-1 0 11 0,4 3 1 0,0-4-1 0,1 2-1 15,-3 3-16-15,0 0 6 0,-1-3-4 16,3-1 2-16,-1-3 4 0,-2-4-2 0,0-4-6 0,0-3 6 15,-1-1 2-15,3-6 2 0,0-1 9 0,-2-1-7 0,0-4-2 0,0-2 8 0,2-2 0 0,-2-2 9 0,3-3-3 16,1-4-6-16,-1 1-2 16,0-2-4-16,-1-1 2 0,-5 1 2 0,2 1-6 0,0-2-16 0,-4 3 0 0,-1-2-2 0,1 0 2 0,-1-2 16 0,0 1-2 15,-3 1 6 1,0-2 4-16,1 4-6 0,0 0 6 0,-1-1-12 0,3 4 4 0,-2 2-2 0,-3 2-2 16,4 1 0-16,-4 2-2 0,3 6 0 0,0-4 0 0,-1 5 0 15,1 0 0-15,-2 5 0 0,2-2 0 0,-3 5 0 0,5 3 0 0,0 3 0 16,0 3 0-16,0 5 0 0,-2 0 0 0,3 4 0 0,-1 2 0 15,0 4 0-15,2-1 0 0,-3 4 0 0,3-1 0 0,1 6 0 0,-2-2 0 16,-2 1 0-16,-3 1 0 0,4-1 0 0,-1-4-4 0,2-1 6 0,-1-1 0 16,-2-1-2-16,1-5 0 0,0-4 0 0,1-2 0 0,0-2 0 0,-2-3 0 15,-1-1 0-15,3-2 0 0,-3 0 0 0,3-4 0 0,-5-3-6 16,0-1-4-16,3 0-16 0,-4-4-42 0,1-1-61 0,0-1-95 0,0-2-200 16,1-2-223-16,-1-4-692 0</inkml:trace>
  <inkml:trace contextRef="#ctx0" brushRef="#br0" timeOffset="74085.88">9998 12095 2377 0,'0'-10'223'0,"0"1"-109"0,0-2 9 0,0 1-5 0,-2 6 2 0,2-3-13 16,-2 4-24-16,1-2-16 0,-4 5-22 0,5 0-12 0,-3 0-6 0,-3 2-12 0,2 1-6 0,-2 3-2 0,-3 5-3 0,-1 0 15 0,-4 5-1 0,1 3 2 0,-2 3-5 0,-1 3-18 0,-1 5-1 0,-1-1 2 0,1 4 0 0,3-5 6 0,-2 4-2 15,2-2-8-15,-1 1 4 0,4-1 2 0,5 3 0 0,0 0 0 0,1-4 0 16,4 4-3-16,1-6 3 0,1 1-6 0,5-1 4 0,1 0-2 16,2-4-1-16,2-2 3 0,7-4 0 0,-1-3 2 0,2-1 0 0,1-2 4 15,1-6 3-15,-2 0 1 0,4-9 5 0,-2 0 9 0,4-4 17 16,-3-3 5-16,0-5 5 0,3-1 0 0,-1-2-12 0,1-7-1 0,-3 0-1 15,2-1-4-15,-5-2-1 0,-2 0-1 0,-2-3-7 16,-3 0 1-16,-1-1-1 0,-3 0 0 0,0 3 0 0,-8 0-4 0,0 0-2 0,-2-1-6 0,-5 1-10 0,-3-3 0 0,1 1 0 0,-6 2 0 16,3 4 0-1,-2 3 0-15,-4 5 0 0,6 0 0 0,-6 2 0 0,-1 5 0 0,-1 2 0 16,3 6 0-16,-2-2 0 0,1 5-12 0,1 5 6 0,0-1-4 16,-1 4-2-16,1 7 4 0,-2-4 6 0,2 4-4 0,-1 3-10 0,3 1-26 15,0 1-50-15,3 2-45 0,2 0-58 0,2 3-102 0,4 1-146 0,0-1-130 16,4 0-38-16,7-1-488 0</inkml:trace>
  <inkml:trace contextRef="#ctx0" brushRef="#br0" timeOffset="74341.95">10379 12339 1939 0,'2'0'216'0,"-2"2"-110"0,4 1 5 0,0 3 30 0,2 0 24 16,-3 4-1-16,3-1-29 0,1 4-21 0,-3 3-14 0,6-1-24 15,-2 6-13-15,1 3-11 0,-1 2-11 0,0 3-8 0,1-1-8 0,-2 2-8 0,1 2 0 0,-1-1-6 16,-2 2-4-1,2 2 2-15,-4 1 6 0,1 1-2 0,0 0 4 0,-1 3-9 0,-2-1 3 16,4 4 6-16,-2 1-21 0,-1 0 6 0,-1-1 4 0,-1-2-6 16,2 1 19-16,-2 1-8 0,0 1-13 0,-2-2 2 0,-4-1-6 0,4-1 4 0,-2 1 1 0,-1 0-1 0,-1 0 0 0,1-2-2 15,0-3-4-15,-3-2-5 16,7-3-4-16,-7-2-18 0,6-9-25 0,-4-4-13 0,4-4-9 0,2-5 10 16,0-4 20-16,2-5 10 0,1-2 3 0,-3-3-17 0,0-2-40 15,-5-4-31-15,5-1-23 0,-1-8-35 0,-2-3-25 0,0-4-19 0,-2-4-14 16,0-3 11-16,-3-2 20 0,-1-6 5 0,4 0 30 0,-1-5 40 0,-1 2-457 15</inkml:trace>
  <inkml:trace contextRef="#ctx0" brushRef="#br0" timeOffset="74555.22">10412 12631 964 0,'2'-37'144'0,"-1"-4"51"0,4-7 16 0,-3 8 15 0,1 9 10 0,-3 2-10 15,3 6-25-15,0 1-35 0,0 4-36 0,4 2-20 0,0 2-33 16,1 2-6-16,0 1-4 0,3 1-14 0,3 2 5 0,-1 2-16 0,4 1-7 16,2-1-7-16,-1 3 3 0,2 0 5 0,-1 1-2 0,2 2 6 0,4 0-4 15,-2 5-8-15,4 0 1 0,0 4-9 0,0 0 4 0,-2 2-1 16,-3 4-3-16,0-1-5 0,-4 3-4 0,-3 1 6 0,-4 2 2 0,-3 2-4 15,-1-1 6-15,-6 4-8 0,1 0-2 0,-9 5-1 0,3 0-4 16,-6-2-1-16,-4 1-3 0,-3 1 13 0,-4 0-15 0,-4-4 2 0,1 1 0 0,-2-5-13 0,2-1 9 0,5-4-6 16,0-1-7-1,3-5-8-15,-1-2-31 0,6-2-34 0,0-1-44 0,0-6-43 0,6 0-30 16,0-3-36-16,4-2-30 0,-1-1-23 0,2-2-21 0,2-3 3 16,-1-3 23-16,6 1 56 0,1-3-462 0</inkml:trace>
  <inkml:trace contextRef="#ctx0" brushRef="#br0" timeOffset="75076.67">11005 12473 1026 0,'10'5'134'16,"-1"0"-13"-16,7 2 4 0,-4 0 21 0,4 1 13 15,0-4 22-15,0 1 14 0,1-3-8 0,-3-1-3 0,4 1-15 16,-3-4-12-16,3 1-6 0,-1-2-12 0,-1-5-24 0,1 0-19 0,-1-2-20 0,0-4-18 0,-1 1-3 0,3-2-1 0,-2-1-10 16,-2-1-2-16,-2-1-5 0,3-2-8 0,-4 2-10 0,0 0 5 15,-3 0-1-15,-1 1-6 0,-3-1 5 0,0 3-5 0,-4-1-9 0,0 3 3 16,-1-1-3-16,-4 3-8 0,0 2 10 0,-1 1-6 0,-2 1 5 15,0 4 1-15,-1-1-6 0,-1 2 2 16,1 2-12-16,-5 2-4 0,4 2 0 0,-6 1 1 0,4 4 9 0,-4 4-2 0,0 0-6 0,2 4 4 0,-2 2-4 16,0 1 6-16,1 1 1 15,4 3-3-15,0 2-6 0,1 0 4 0,2 0 2 0,0 1-1 0,2 6 5 16,5-3-4-16,-1 2-4 0,4-4 6 0,-1 2-2 0,5-3 2 0,-1 1-5 16,6-1-10-16,0-6-2 0,0 1 1 0,7-2 3 0,-1-4 6 0,2-2 3 15,6-3-3-15,-1-6 3 0,-1 0 6 0,-1-5 4 0,5-5-2 16,-1 0-4-16,2-6-2 0,-3 0-2 0,0-1-3 0,2-4 7 0,-2 0 0 15,-1 0 2-15,-3-3 2 0,1 0 0 0,-5 0-4 0,-4-1-2 0,-1 1 8 16,1-1-10-16,-5-3 1 0,1 1 8 0,-1-1-5 16,0 1 2-16,-3-2 0 0,1 5-1 0,-1 3-1 0,-2 5 0 0,-2 0 0 15,-1 5-2-15,0 0 4 0,0 4 2 0,0-3 2 0,0 5-2 0,0 0-6 0,0 2 0 16,0 1-1-16,0 2-1 0,0 1 0 0,0 4 4 0,2 1-3 16,1 3 3-16,-1 2 2 0,1 3-2 0,2-1 2 0,-2 5-4 0,3-6 6 0,0 3-2 0,-1-1-2 0,1 0 4 15,-2 2 0-15,2-1 0 0,-3-1 5 0,2-3 3 0,-4-2 7 16,1-4 9-16,-2-3 6 0,0-5 1 0,1 0 12 0,3-2 4 0,-4-2-5 15,1 0 7-15,1-2-18 0,-1-4-5 16,4-3-5-16,-2-3-5 0,4-4-6 0,-4-1-8 0,5-1 8 0,-4 1-16 0,1-5 8 0,1 1-2 16,1 1-2-16,-3-4 2 15,4-1-2-15,-1 2-4 0,0 2-2 0,-2-1-2 0,3 0 4 0,0-1 8 16,0 1-6-16,0-1 4 0,0 3-8 0,1-2-8 0,1 4 2 0,-1 3-11 16,2-1-11-16,5 3-34 0,-4 2-31 0,3 3-39 0,-6 3-48 0,4 2-52 15,-2 3-79-15,0-1-93 0,1 3-26 0,3 3-14 0,0 4 55 0,3 0-422 16</inkml:trace>
  <inkml:trace contextRef="#ctx0" brushRef="#br0" timeOffset="75709.42">12497 12541 1755 0,'-3'-8'342'0,"3"-3"-153"0,0-3-28 0,0-2-4 0,3 2-13 0,-6-2-18 0,3 2-26 0,-2 0-19 0,0-4-10 0,1 3-8 0,-4-1-1 0,4 0-8 0,-1 2 2 0,0-3 2 0,-1 2 1 0,2 0 0 0,1 2-7 0,-2 0 1 0,1 1-14 0,-4 2-6 0,3 1-14 15,-1 1 4-15,-2-2-6 0,2 6 2 0,-2 1 2 16,4 1-7-16,-5-1-6 0,4 3-4 0,-1 3 0 0,-3-3-6 0,-2 3 2 0,4 3-18 0,0 2 14 0,-4-1 2 0,5 5 0 16,-5-1 14-16,0 3-10 15,-2 4-4-15,1-1 2 0,0 1-4 0,-1 0 0 0,1 3 2 16,1 1-3-16,1-2 3 0,0 4 2 0,-1 1 2 0,5-4-4 0,-1-1 2 16,1-2 0-16,2-6-2 0,2-2 6 0,-1-2-3 0,7-5 1 15,-6 2-4-15,5-4 4 0,-2 1-2 0,3-2-7 0,0 0 11 0,-1-3-4 0,0-1 0 16,7 0 11-16,0-4-9 0,1 0 6 0,-3-2 0 15,0 1-5-15,0 0-1 0,-2-4-4 0,1 2 1 0,-1 0-1 0,-1 3 5 0,0 0 1 16,-3 2 0-16,1 1 0 0,-3 0-4 0,2 2-2 0,-2-2 6 0,5 4-4 0,-3-2 0 16,-1 3 6-16,1 0-6 0,0 0 4 0,3 1-4 0,-3 2 4 0,2 2-6 15,-2 0-2-15,1 1 6 0,2 2-8 0,0 2 6 0,0 1-2 16,3 1 2-16,-1 2-6 0,-1 2 0 0,-1 0 10 0,-2 0-6 0,-1 1 8 16,3 0 0-16,-2 2-10 0,-1 0 2 0,6 0 2 0,-2 0-2 0,1 2-2 15,1-7-2-15,-2 1 5 0,1-2 1 0,2-3 3 0,-2-1-1 16,1-4-7-16,0-1 1 0,2-2 4 0,-1-4-2 0,4-2 0 15,-2-1-4-15,0-4-4 0,4 1 1 0,-3-7-11 0,0 3-14 16,-1-5-25-16,-5-6-23 0,4 1-22 0,-2-3-10 0,-2-2-11 16,1 1-11-16,-1-4 1 0,-1 0-15 0,2-3-18 0,-2 1-12 0,-2 0-29 0,-5 6-3 0,7-6 29 15,-4 4 48-15,2 1 57 0,2-6 44 16,-5 4 16-16,2-2-2 0,-5 1 5 0,-2 5-2 0,-3 0 16 0,4 2 19 16,-6 1 9-16,7 3 24 0,-4 4 22 0,-1 2 18 0,5 4 16 0,-3 4 21 15,3 0 1-15,-7 2-3 0,6 3-16 0,-1 0-32 0,-2 0-31 16,7 5-28-16,-8-1-8 0,3 6-3 0,1 4 5 0,1-1 2 0,1 2 1 15,1 4 16-15,0 3 2 0,2-1 13 0,-1 3 5 0,5 4-4 16,-4 2 2-16,3 1 1 0,1 3 2 0,0-3-8 0,2 2-7 0,-1-1-8 16,4-1-15-16,-1 2-6 0,-2 2 0 0,4-2-9 0,-3 0 0 15,0-4-4-15,3-3 1 0,-4-2 3 0,1-3-5 0,-3-4 3 0,0-1-10 0,-1-5-1 16,-2-2 6-16,0-2-5 0,1-1 2 0,-4-5-16 0,-1 1-28 16,-1 0-19-16,-1-4-35 0,1-1-36 0,0-2-27 0,-2 0-40 0,-3-2-16 15,2-1-4-15,-3-2 16 0,-2-4 12 0,3 1 13 0,-4 1 8 0,1-1 16 0,-5-1 52 0,4 1 36 0,1-4 39 16,-1 1-381-16</inkml:trace>
  <inkml:trace contextRef="#ctx0" brushRef="#br0" timeOffset="76058.55">13041 12533 661 0,'-16'-17'121'0,"18"-1"6"0,5 6 49 0,1 1 10 0,2 1-13 15,4 5-18-15,-1-4-11 0,4 1-3 0,0 2-6 0,7 0-9 0,0 1-21 0,1-2-12 0,-2 1-10 0,7 1-3 0,-1 2-1 0,-1 0 3 0,5 2 3 0,-4-1-6 16,4-3 6-16,-5 2-17 0,2 0-8 0,0 0-3 0,-3 1-15 0,0 1 15 16,1-6-8-16,-6 3-4 0,-3-1-2 0,-3 0-7 0,-5 0 1 0,2-1-2 15,-9 3 0-15,3-5 3 0,-6 7-6 0,-1-6 7 0,0 2-7 0,-3 1-7 16,-3 2 1-16,1-4-11 0,-1 4-11 0,-2-1 7 0,-2 2-7 0,1 1-2 15,-4 1 8-15,2 2-10 0,-5-1 0 0,4 4 2 0,-6-1-8 16,1 1 4-16,0 2-4 0,1 2 8 0,0 1-4 0,4 3-4 0,1-5 3 0,0 2-5 16,1 3 8-16,5-3 4 0,-1 1-2 0,3 0 0 15,0 1 0-15,3-1-8 0,0 1 4 0,4-2 0 0,0 2 0 0,0 1 4 0,1-3-2 16,3 1 4-16,1-1 0 0,1-3-1 0,4-1 1 0,-3 1-13 0,6-2 16 16,1-3 5-16,1 0 7 0,3 0 15 0,-2-3-5 0,-1-3-8 0,3 2-1 15,-3-3-1-15,0 0-1 0,2-1-3 0,-2-4 11 0,-2 1-15 16,-3-5 3-16,2 2 0 0,-2 0-8 0,-1-5 3 0,-4 2 3 0,4 1-2 15,-4-1 0-15,2 2-16 0,-4-1 6 0,2-1 6 0,-6 0 2 16,3 1 14-16,-4-4-16 0,-2-1-4 0,2 3 4 0,-4-1-6 0,2-2 4 16,-3 3 4-16,-2 0-8 0,-3 0 0 0,-3 2-8 0,2 2-14 0,-4 0-6 15,-3 0-17-15,1 3-22 0,-3-1-18 16,1 1-24-16,-2 1-27 0,0 4-8 0,2 0-21 0,1 3-28 0,2 0-35 16,4 0-74-16,1 3-72 0,3 2-56 0,4 0-26 0,4 3 40 0,4-5-225 15</inkml:trace>
  <inkml:trace contextRef="#ctx0" brushRef="#br0" timeOffset="76324.46">14214 12281 1109 0,'8'6'205'15,"4"4"-19"-15,1 1 14 0,0-2 4 0,-2 0-13 0,-2 3-21 0,1-3-35 16,-1 4-16-16,-1 1-11 0,-2-2-18 0,-1 6-6 0,0-4-14 16,-2 2-13-16,3 1 6 0,-3-3-13 0,4 4 3 0,-6-3 0 0,1 3-15 15,1-1 7-15,-3-1-4 0,3 0-2 0,-3-7 8 0,2 0-3 0,-2-1 1 0,-2-3 7 0,2 0 0 0,-3-4 10 16,0-1 7-16,1 0-6 15,1-3-3-15,1 0-10 0,-2-2-9 0,4-1-6 0,-2-2 6 0,1-1-21 16,-1-2-4-16,5-7-6 0,-2 3-10 0,-1-3 14 0,2 2-2 0,0 1 2 16,2 0-12-16,-3 1-2 0,3-1 2 0,1 2 2 0,-3-1-2 15,1 1 4-15,0-3-14 0,1 5 2 0,0-3 6 0,4 2-4 16,-5 0 4-16,6 0-6 0,-2 1-6 0,1 0 0 0,-1 1-2 0,2 1-6 16,-1 1-13-16,5 3-34 0,1-3-43 0,0 2-63 0,6 3-67 0,2-2-137 15,2 2-205-15,6 1-104 0,-1-1-120 0,6 2 60 0</inkml:trace>
  <inkml:trace contextRef="#ctx0" brushRef="#br0" timeOffset="76979.55">15259 12320 2450 0,'0'-16'338'0,"2"1"-262"0,4-6-12 0,-1 5 2 0,0 2 14 0,-5 2-11 0,1 2-5 0,-1 1-15 0,-1 1-11 0,-2 3-6 0,-4 2-6 0,-4 1-10 0,-3-1-12 0,1 3-4 0,-4 3-2 0,-3-1 7 16,1 3-12-16,-3 2 5 0,-1 6 0 0,1-3-9 0,-1 7 10 0,-1-4-1 16,7 2 0-16,-1-1 2 0,7 4 4 0,2-4-8 0,3 0-1 0,2 2 1 15,3 1-7-15,2-3 8 0,3 2 6 0,2 0-6 0,3 0 3 0,2 1 0 16,4 0-4-16,2 2 2 0,2-1 0 0,1-1 4 0,4 2-4 15,0-2 8-15,-2-1-6 0,3 0-2 0,0 1 4 0,0-1-2 16,-4-2-4-16,1 0 6 0,-6-1-4 0,-2-2 8 0,-1 0 3 0,-6-5-6 16,-2 1 8-16,0-1 2 0,-5 2 3 0,-3-5 4 0,0 2 7 0,-4-2 10 15,-2 3-7-15,-2-3-5 0,-3 2-4 0,-5-3-12 0,-2 2 8 0,-2 0-2 16,-3-1-8-16,-1 3 1 0,1-4-6 0,-3 4 0 0,-2-5 7 0,4 3-9 16,-3 0-4-16,0-2 2 0,3 1-11 0,2 0 10 0,3-1 6 15,0-1-10-15,1-1-1 0,4 2-8 0,1-4-14 0,4 1-28 16,1-1-44-16,4-1-57 0,4-2-96 0,3 1-140 0,3-1-152 0,2-3-81 15,4-1-376-15</inkml:trace>
  <inkml:trace contextRef="#ctx0" brushRef="#br0" timeOffset="77792.39">17368 12361 1382 0,'1'0'332'0,"1"0"-253"0,-1 0-23 0,-1 0 28 16,0-1 32-16,0-1 5 0,0-1-17 0,-1-3-12 0,-2-2-14 0,-1-2 5 15,1-1 7-15,-2-1-4 0,4-1-3 0,-1-3 0 0,-1 0-5 0,-2-3 0 0,1 1 2 0,1-1-8 16,-2-3-3-16,0 1-7 0,2 1-6 0,-2-1-5 0,4 4-16 0,-7-2-2 16,5 3-1-16,-4 0-3 0,1 2 7 0,1 3-10 0,-1 2-3 15,-2-1-6-15,3 5 0 0,-1-2-2 0,-3 2-8 0,1 3-3 0,-6 2-2 16,4 2-4-16,-4-1 4 0,1 4-2 0,1 1-2 0,-3 5 0 0,0 2-2 15,-3 3 4-15,1 3-2 0,-2 1 20 16,3-1-7-16,2 3 2 0,0 0-3 0,3 4-16 0,-3-1 2 16,6 0 2-16,-2 2 8 0,6-4-4 0,-3 3 2 0,1-3-8 15,6 1-5-15,-3-2-1 0,1 0 6 0,4-1 2 0,-2-2 0 0,3-2-1 16,5 0 1-16,0-3 2 0,1-1 3 0,1-4 3 0,2-2-6 0,2-6 2 16,-4 3 0-16,7-8 9 0,1 1-5 0,4-5 8 0,-2-1-3 0,2-2-7 15,0-3 9-15,-1 1 1 0,1 0-3 0,0 1-1 0,-1-2-1 0,-1 1-5 16,2-1 0-16,-1 3 0 0,-4-2 0 0,0 2 6 0,1 2-5 15,-1-1 1-15,0 1-2 0,1 1-10 0,-4 2 10 0,-2 1 0 16,6 0-2-16,-6 4 8 0,-1-1-6 0,-1 2 1 0,-1 0-3 0,-1 3-4 0,2 2-1 16,-2 1 5-16,1 0-2 0,-3 2 0 0,2 2 0 0,-3 1-2 0,3 1 4 15,-2 3-4-15,-1-1 4 0,3 0-4 0,-2 0-2 16,0 2 8-16,-1 0-4 0,3 1 0 0,0 0 2 0,-3-1-2 0,-4-3 1 0,2-2 1 0,-3 0 2 16,5-5-2-16,-3-1-2 0,1-2 2 15,2 0 2-15,-2-3-2 0,6-3 0 0,-3 0 2 0,2-2 4 0,2-1 3 0,-1-7-1 0,2-3 0 16,4 1-4-16,-4-6-2 0,1 1 4 0,-1-2-6 0,0 1 0 15,-1 1 0-15,4-1-6 0,-3 2 4 0,2-1 4 0,-4 1 0 0,4-2 1 0,-4 1-3 0,4 2 0 0,-4 0 2 16,1 0 2 0,-1-1-2-16,1 4 0 0,-1 0-10 0,0 3 6 0,1 2 0 15,-4-1-4-15,4 5 12 0,-4 0-8 0,2 4-4 0,-2 2 6 0,2 0-4 16,-2 0-4-16,-2 3 6 0,3 4-2 0,-2 0-2 0,-2 3 6 0,5 1-4 16,-2 0 2-16,-1 3-4 0,3 0 4 0,0 4 0 0,1-1 0 0,-1 0 4 15,2-1-6-15,-2 1 0 0,1 1 2 0,1-1 6 0,2-1-6 16,-1-2 2-16,0 2 0 0,3-7-4 0,-1 1 8 0,3-2-2 0,1-4-8 0,-1 1 6 15,1-5-2-15,4-3 4 0,-1 0 4 0,2-4-8 16,4 0 6-16,-1-4-4 0,-1-2 4 0,-1-1-2 0,1 1 0 0,-5-4 2 0,3 3-4 0,-3-2 2 16,-2 0 0-16,-1 0-2 0,-4-1 2 0,3 0 4 0,-6-1-4 0,1 1 2 15,-3 0 0-15,-2 1-8 0,1 0 6 0,-4 5-18 0,3-5 2 16,-2 5 0-16,-3 2-10 0,0-2 20 0,0 4 2 0,-3 4 4 0,1 0-2 16,-1 3 0-16,1 2-6 0,1-1-4 0,-5 4 2 0,2 3 2 0,-2 1 16 15,-2 4 0-15,0 3 0 0,2 1 0 0,0 2-14 0,-1 3 2 0,0 0-4 16,3 2 6-16,0 1-2 0,2 0-2 0,2 0 4 0,5-2-8 15,0-1 4-15,2 0 0 0,3-3-2 0,6 1 6 16,-2-3-6-16,5-2 2 0,1-3 0 0,7-1-4 0,-2-1 2 0,2-6-2 0,0 1-4 0,0-5-6 16,6-1-11-16,-2-3-22 0,6-3-25 15,-3-3-52-15,4 1-45 0,-2-6-67 0,5 0-95 0,2-1-144 16,3-1-109-16,6-2 30 0,1-3-397 0</inkml:trace>
  <inkml:trace contextRef="#ctx0" brushRef="#br0" timeOffset="78210.17">20345 11626 2239 0,'0'-1'218'0,"0"-1"-178"16,1 2-17-16,2 3 9 0,2 2 12 0,0 5 9 0,1-1 5 0,-1 4 8 0,0 1 8 0,1 3 5 0,0 2 0 0,-1 5-10 0,0 1-14 0,-1 2-4 0,-2 1-7 0,3 4-3 0,-2-2-5 0,0 4-3 0,-1 3-12 0,-1-3-6 0,1 3-6 0,2-4-2 0,0 1 10 0,-3 1 4 0,5 1 0 16,-2-1-10-16,2 0 0 0,-1-1-6 0,-1 0 3 0,3-1-8 0,-1-2 3 15,-1-1-3-15,3-2 2 0,-4 1 0 0,1-2-6 0,-3-4 2 16,2 1-3-16,0-7-1 0,-1 1 1 0,0-7-3 0,0 0-8 0,2-5-8 16,-2 0-12-16,2-6-20 0,-4 0-20 0,2 0-40 0,-3-3-45 0,-1-2-46 15,-1-2-45-15,-4-1-31 0,3-3-30 0,-5-4-22 0,-2 3 0 0,-1-5-499 16</inkml:trace>
  <inkml:trace contextRef="#ctx0" brushRef="#br0" timeOffset="78392.52">20171 12207 1531 0,'5'-5'246'0,"3"3"-151"0,1 1-16 15,7-4 23 1,0 5 22-16,3-2 14 0,6 1 11 0,3 1-12 0,4-2-9 0,2 2-6 16,4 0-21-16,5-4-7 0,-2 0-16 0,5-2-9 0,-2 3-14 0,5-5-11 15,0 2-1-15,-1-1-10 0,0 3-2 0,-6-6-9 0,6 2-6 0,-7-1-3 16,-7 1-4-16,1-5-7 0,-8 2-2 0,-2-1 2 0,-6 1-9 0,1-3 7 15,-7-1-4-15,1 0-7 0,-4 0-18 0,-4 0-30 0,-1-1-43 0,1-1-46 16,-4-2-18-16,-2 0-18 0,-2-3-17 0,-4 0-12 0,3 0-21 0,-5 1-23 16,-2-1-6-16,-2 1-15 0,2 3 54 0,-2-6-491 0</inkml:trace>
  <inkml:trace contextRef="#ctx0" brushRef="#br0" timeOffset="78559.98">20937 11634 1153 0,'-6'-3'201'0,"-2"3"-23"0,-1 0-33 0,2 0-29 16,4 2-13-16,2-1-9 0,1 3-8 0,1 0-4 15,1 3-4-15,-1-1-1 0,6 5 5 0,-1-2 8 0,-1 4 4 0,1 1 5 0,2 3-1 0,0 1-3 16,1 4-6-16,2 2-3 0,-1 2 1 0,2 3-10 0,0 1 0 15,-1 4-3-15,0 1-23 0,1 0-2 0,-1 1-5 0,-1 2-8 0,-1-2 8 16,-1 2 7-16,2-3-11 0,-4 1-8 16,0 0-13-16,-1-1-9 0,-2-2-1 0,0-3-7 0,-1 1 4 0,-2-2-8 15,0-2 0-15,1 1-2 0,2-3 0 0,-3-1 1 0,0 0-9 16,2-10-5-16,0 0-17 0,-1-3-25 0,1-3-23 0,4-2-27 0,-4-3-36 16,4-1-42-16,0-5-71 0,2 0-118 0,2-2-79 0,2-5-34 15,1-1-522-15</inkml:trace>
  <inkml:trace contextRef="#ctx0" brushRef="#br0" timeOffset="78905.11">21379 12087 1673 0,'6'0'127'0,"2"3"-74"0,3 0 12 0,-1 0 36 16,4 0 39-16,-2 2 20 0,4-2 2 0,2 0-10 0,0-1-15 0,1 0-16 0,3-2-7 0,-3 0-25 15,0-2-3-15,2-3-15 0,-2 1-8 0,0-1 5 0,-2 0-16 0,-4-3-6 16,-1-1-8-16,-1-2-8 0,-1 0 4 0,-1-2-1 0,-2 2-2 15,-1-2 1-15,-3 2-6 0,-1 0 1 0,1 0 7 16,-3 0-1-16,-3 0-6 0,1-1 2 0,-4 1-15 0,3 1-3 0,-4 1 1 0,-2 1-12 0,1 2 6 16,0 2 0-16,-1 0-4 0,-1 0-2 0,1 4-2 0,-7 4-2 0,5 0-4 15,-5 1 6 1,-1 5 0-16,-1 1-2 0,1 3 4 0,-2 3-13 0,0 4 1 0,2-2 0 16,-2 1 3-16,2 4 7 0,1 1 6 0,2 0-6 0,3 2 6 0,-1 0-1 15,3-2-3-15,0 2 4 0,-2 1-4 0,6-1-2 0,-2-2 2 0,4 0-2 16,3-4 4-16,3 1 0 0,2-3-6 0,5 0 4 0,2-3-3 0,2-1-1 15,5-5-2-15,0-1 0 0,3-1-4 0,5-6 3 0,0-1-9 0,3-2 1 16,3-4-12-16,2-1-21 0,-1-7-27 0,0 0-37 0,-4-4-31 0,1 0-28 16,-3-1-10-16,-1 0-13 0,-5-5-31 0,-1 3-22 0,-4-2-22 15,1 0-34-15,-4-3-15 0,0-2 44 0,0 2-518 0</inkml:trace>
  <inkml:trace contextRef="#ctx0" brushRef="#br0" timeOffset="79158.73">21972 11986 1528 0,'0'9'153'0,"5"2"-84"0,-1 7 9 0,3 1 19 15,-1 0 11-15,-1 1 8 0,3 1-6 0,-1 1 9 0,1 0 2 0,0 0 7 16,0 1-3-16,0 3-10 0,-3-1 2 0,3 0-17 0,-2-3-2 16,-1 2-9-16,2 0-17 0,-2-2-9 0,-2 0-4 0,2-5-17 0,-2-3 3 0,-1 0-12 0,-1-3-4 0,3-3-1 15,-1-1-7-15,-2-3-3 0,4-1 5 16,-3-1 8-16,-1-4-1 0,-1-1 15 0,2-1-5 16,1-4-7-16,0-3-5 0,-1-2-15 0,2 0-3 0,0-4-4 15,-4 0 2-15,1-1-6 0,2 0 2 0,-3-3 2 0,2 2-6 0,-1 0 4 16,1 0 1-16,-2-3-14 0,5 0 7 0,-2 0 0 0,2 0-2 0,-1 0 10 15,4 1-4-15,-1-1-8 0,0 2-6 0,1 1 0 0,0-2 0 0,3 4 7 16,0 0-1-16,-1 4 2 0,5 2 6 0,-3 2 2 0,0 1-2 0,1 1-8 16,1 4-16-16,-1-3 1 0,1 4-6 0,-2 2-10 0,6 0-17 0,-3 4-43 15,0 0-67-15,-1-1-93 0,2 4-158 0,-7-3-126 0,4 1-49 0,-5 0-529 16</inkml:trace>
  <inkml:trace contextRef="#ctx0" brushRef="#br0" timeOffset="79910.99">22715 12093 1813 0,'6'0'583'0,"0"-3"-421"0,-1 0-68 0,4 4 4 0,-2 1 16 15,-1 1-13-15,-1 0-5 0,1 0-17 0,-3 2-11 0,3 1-9 0,-4-2-14 16,1 5 4-16,-1-1-20 0,1 3 2 0,-3 2-2 0,0-1-3 15,0 4 2-15,-2 0-4 0,1-2-10 0,-1 2-2 0,-1-2-3 0,1 0 2 16,-1 2 0-16,0-2 1 0,2 2-5 0,1-4-1 0,0 3 3 0,0-4-9 16,-2 0 4-16,2 1 7 0,-2-2-7 0,2-2-2 0,0-5 4 15,0 3-3-15,2-3-1 0,0-1 6 0,-1 1-1 0,2-3 3 0,0-3 18 16,-1 0 1-16,3-2 1 0,-2-5 1 0,5 1-15 0,-2-4-3 0,-1-1-9 0,3 2-2 0,0-4 4 0,-1-1-2 16,0 1 3-16,1-3-3 0,-2 0-2 15,2 0 2-15,1-2-4 0,2 1 2 0,-1-2 0 0,1 1 0 0,0 1 2 0,-2-2-4 0,6 5-8 16,-4-2 4-16,3 1 0 0,-2 4-2 15,-2 0 10-15,4 0-2 0,-3 6-2 0,3 0 0 0,-3 3 2 0,2 4 0 16,0-3 2-16,-4 8 0 0,0-4-4 0,1 4-2 0,-1 4 4 16,2 2 0-16,-1 4 0 0,1 0 0 0,-3 3 2 0,0 4-2 0,-4-2 3 0,4 1 1 0,-1 2-4 0,-4 0 6 15,3 1-4 1,-4-1-4-16,-2 0 4 0,0-2 0 0,-5-2 2 0,0-1-6 0,2-1 2 16,-2-2 5-16,1-5-7 0,-1-1 10 0,2-2 0 0,1-1-10 0,2-3 8 15,0-1-2-15,2-1-2 0,-2-1 15 0,1-2 9 0,1-2-4 0,4-3 2 0,0 0-14 16,-1-3-2-16,5-2 0 0,-2 1-4 0,1-1-6 0,4-3 0 0,-1 2 0 15,-2 0 0-15,2 0 0 0,-1 1 0 0,0-2 0 0,4 0 0 16,-3 0 0-16,2 0 0 0,-1 3 0 0,3-2 0 0,0 4 0 0,-1-4 0 16,-1 6 0-16,2 0 0 0,2 3 0 0,-1-1 0 0,-1 1 0 0,-5 4-2 15,1 1 0-15,-2 1 6 0,-1 3-4 0,1-1-2 0,-1 1 4 16,-1 6-2-16,0-2 0 0,0 1 0 0,-3 2 0 16,2 5 0-16,3-3 0 0,-4 1 0 0,4 3 0 0,-4-1 0 0,-1 1 0 15,3 1 0-15,-4-4 0 0,1 0 0 0,0-1 0 0,-2-1 0 16,-1-4 0-16,2 2 0 0,-1-6-4 0,1 1-2 0,0-2 2 0,1-1 0 15,0-2 6-15,-1-3-2 0,1-1-2 0,3-2 2 0,-2 0-6 0,4-4 0 0,-2-1 10 16,0 0-10-16,0-4 6 0,-4 0-2 0,3 0-6 16,-1 0 2-16,-1-2 2 0,1 0-4 0,0 3 8 0,-1 1-8 0,0-3 4 0,-1 2 2 0,1 0-6 0,-2 0 8 0,2-1-10 15,-2 3 8-15,-1 1 2 16,2-2-2-16,0 4 0 0,2 1 4 0,-3 3 0 0,2 5 0 16,-2-3 2-16,2 6-6 0,-2-1 0 0,3 1 4 0,-3 3-4 0,4 4 6 15,-4-1-4-15,3 5 2 0,0-1 2 0,-1 3 2 0,1-1 2 0,-2 3-6 0,3 1-4 16,0 0 2-16,-1 3-2 0,2-3 8 0,-3 3 0 15,4 0-4-15,-1-2-8 0,-2 2 0 0,2-3 4 0,-3 0 0 0,3-3 8 0,-2 0-6 16,-3-5-4-16,4 0-2 0,-6-3 6 0,1-4-6 0,1-1 4 0,-3-1 2 16,2-4-14-16,-2 1-10 0,1-1-36 0,-1-6-49 0,2-1-32 0,-2 0-55 15,3-7-52-15,-2 0-88 0,-1-3-87 0,0 0-51 0,0-5 9 0,-1-1-523 16</inkml:trace>
  <inkml:trace contextRef="#ctx0" brushRef="#br0" timeOffset="80044.09">23771 11597 2817 0,'0'-7'123'0,"0"4"-70"0,0-5-4 0,5 8 2 16,-4-5-6-16,1 5-13 0,-2 0-6 0,0 0-8 0,1 2-4 0,-1-4-7 0,-1 2-9 0,1 0-3 0,0 0 0 0,0-1-10 0,0 1-13 0,1-2-30 0,-1 1-42 0,4-2-70 0,-1-1-82 0,-2-2-69 0,6 1-70 0,-1-3 2 16,0-1-565-16</inkml:trace>
  <inkml:trace contextRef="#ctx0" brushRef="#br0" timeOffset="80302.25">24200 11291 1755 0,'5'0'318'0,"-2"0"-232"0,1 1-26 0,1 2 13 0,0 2 15 0,-2 3 3 16,3 1 1-16,-4 1 1 0,3 3 14 0,-1 4 11 0,0 2 6 0,0 4 2 0,-4 3-15 0,5 0-9 0,0 3-11 16,-2 1-15-16,2 0-13 0,-4 3-16 0,4 0-13 0,-2 3-9 15,3 5-6-15,1-3-4 0,-3 3-6 0,4-2 1 0,-1 2-2 0,-3 2-14 16,3-4-4-16,-3-1-3 0,0-1 0 0,-1-6 11 0,0 2 4 0,0-3 7 15,-1-3-7-15,1 0 0 0,-2-2-6 0,3-5 2 16,2-2 2-16,-3-2-4 0,3-4 2 16,-3-2-7-16,2-2 7 0,-2-2-4 0,2-3-14 0,-3 0-18 0,-1-3-33 0,-1 0-38 0,0-3-29 0,0 0-41 0,-1-3-43 15,-3 1-22 1,1-3-28-16,-5-5-8 0,5 2-2 0,-5-1 4 0,-1-1 28 0,-2 0 67 16,-2-1 67-16,1-2-512 0</inkml:trace>
  <inkml:trace contextRef="#ctx0" brushRef="#br0" timeOffset="80558.64">24173 12036 1183 0,'-5'-3'218'0,"1"-3"35"0,0-2-31 0,3 5-33 0,2-5-24 0,1 6-6 15,0-4-15-15,4 5-10 0,2-6-3 0,1 4-13 0,2-3-2 16,7 3-1-16,-1-5-13 0,8 1-14 0,0 1-4 0,4 1-13 0,4-4-2 16,-2 1 0-16,1-1-10 0,0-2 0 0,-2 0-11 0,3-2-1 0,-5-1-1 15,2 3-7-15,-3-5-1 0,-2 0-5 0,-4 0-1 0,-1 2-6 0,0 0-4 16,-2 1-6-16,1 2-16 0,-3 2 0 0,-4 1 0 0,1 2 0 0,-7 1 0 16,2 2 0-16,-6 3 0 0,2 0 0 0,-4 0 0 0,0 1 0 15,2 6 0-15,-2-3 0 0,0 6 0 0,1 3 0 0,-2-1 0 0,1 4 0 16,0 1 0-16,0 2 0 0,0 0 0 0,0 2 0 0,0-3 0 15,1 3 0-15,-1 1 0 0,4-3 0 0,-3 5 0 16,2-5 0-16,-3 1 0 0,5 2 0 0,-3-8 0 0,1 2 0 0,0-5 0 16,2 0 0-16,-5-5 0 0,4-1 0 0,0-2 0 0,-3 2 0 0,2-5 0 0,0-2-38 0,-1-2-24 0,3 1-20 0,-2-5-31 0,-2-2-9 15,3-2-21 1,-4-3-31-16,-4 0-21 0,3-4-34 0,-5-3-36 0,1 0-32 0,-5-4-39 16,-2 0-51-16,2-4 64 0,-1-2-537 0</inkml:trace>
  <inkml:trace contextRef="#ctx0" brushRef="#br0" timeOffset="80675.17">24662 11370 1830 0,'5'-13'383'16,"-1"2"-256"-16,4 0-49 0,5 1 4 0,-4 2 3 0,1 2-3 0,-1 0-9 0,1 3-22 16,-1 1-11-16,1-3-12 15,-3 4-16-15,3-2-2 0,-4 3-13 0,1 1-8 0,-3-1-4 0,4 3-10 0,0-1-14 16,0 1-35-16,1 0-52 0,1 2-87 0,-1 1-95 0,1 1-86 0,-1 1-645 16</inkml:trace>
  <inkml:trace contextRef="#ctx0" brushRef="#br0" timeOffset="81111.6">25461 11882 1801 0,'11'-2'401'0,"4"1"-196"0,-1-1-4 0,2 1 8 16,-7-6-8-16,-1 6-32 0,-2-7-24 0,-3 3-21 0,-3-1-13 15,3-2-14-15,-6 0-22 0,2 2-22 0,-2-2-10 0,-2 0-16 0,0-2-2 16,-3 3-3-16,0-1-11 0,-1 1 1 0,-5 0 0 0,4-1-6 15,-6 1 2-15,2 1-8 0,-6 1-6 0,2 4 4 0,0-4 4 0,-3 5 0 16,-1 0 2-16,0 2 2 0,-2 1-8 0,-1 3-2 0,0 0 2 16,-2 4-2-16,5 2 2 0,1-2 6 0,2 1 0 0,1 3-10 0,0-1 4 0,2 2-4 15,-1 1-4-15,4 2 2 0,1-1 4 0,2 0 0 0,3-3-3 16,3-1-3-16,3 0 2 0,1-1-4 0,5-1 10 0,1 0 10 0,3 4-6 16,1-6 4-16,2 2 0 0,3-2-4 0,2-2 13 0,2-1-1 0,3-4-2 15,-2-2 0-15,4 1-6 0,0-2 3 0,-2 1 1 0,3-2-8 0,-1-1 4 0,-4 0-10 0,2 1 6 16,-1-4 4-16,-2 3-2 0,3-2 0 0,-5 2 0 0,2 0 2 0,-6 1-4 15,1-1 0-15,-3 3 0 0,3 0-6 0,-3 2 6 0,-1-1 0 0,-1 4 2 16,-1-2 0-16,1 2-6 0,-1 1 4 0,-1 0 6 0,-1 2 0 0,-3 0 0 16,0 2 0-1,3 1-6-15,-4 1-4 0,4-1 4 0,-3 3-2 0,4-1 0 0,-2 1 0 16,-1 0 0-16,4 1 0 0,0 0 4 0,1-2 0 0,3 0-6 0,-5-2 2 16,8 1-4-16,-4-1 0 0,3-4-2 0,-2 1 4 0,4-2-8 0,0 0 6 15,-3-3-4-15,4-1-2 0,-1-4-6 0,-1 1-16 0,1-4-24 0,2 0-18 16,-1-1-17-16,0-2-15 0,-1-1-3 0,0-2-14 0,0-2-16 0,-2-1-22 15,0-4-40-15,-1 1-44 0,-1 0-38 0,-2-4-29 0,5 5-24 16,-4-4 20-16,5 1-578 0</inkml:trace>
  <inkml:trace contextRef="#ctx0" brushRef="#br0" timeOffset="81427.86">26102 11924 1768 0,'0'-1'264'0,"0"-1"-91"0,3 2-47 16,-3 2-28-16,0 3-33 0,0-4-23 0,0 7 2 0,0-3-4 16,0 3 12-16,0 4 11 0,-3-2 6 0,3 7 3 0,0-4 7 0,0 4-4 15,0-1 10-15,3 0-2 0,-3 1-9 0,1 0 6 0,1 2-13 0,-1 0-5 16,1 2-10-16,4-1-7 0,-3 1-13 0,5-3-6 0,-3 0-3 0,0-4-6 0,3-3 7 0,-2-1-3 0,0-4 2 15,-1 0-2-15,-2-4 2 0,0 1 4 0,-1-3 1 16,-1 0 3-16,4-2 0 0,-2-1 0 0,1-3-3 0,-1-2-7 0,-2 0-1 0,4-3-4 16,-2 0-6-16,-1-5-2 0,2 0-6 0,0 1-2 0,0-1 6 0,-1 2-4 15,2-4-2-15,0 1 4 0,1 0-2 0,2-2-6 0,0 1-2 16,1 1-4 0,1 0 4-16,-1-1 4 0,2-2 2 0,-1 6 4 0,3-4 4 0,-2 6 6 0,0 1-6 15,-2 1 4-15,2 2-6 0,0 2-6 0,2 1 2 0,-4 5 0 0,5 0-4 16,1 0 2-16,-3 4 6 0,2 2-2 0,-1 2 0 0,3 1-4 0,-4 2-8 15,3 3 2-15,-4 4 2 0,3-1 2 0,-2 2 4 0,4 1 6 0,2 6 0 16,0-3-6-16,3 3-2 0,-2 2 0 0,0 2 0 0,0-2 0 0,0 2 0 16,1-1 0-16,1-4 0 0,-4 0 0 0,2-1-2 0,-3-4-4 15,-5-2 0-15,3-4 2 0,-5-5-8 0,2-1-26 0,-3-3-39 0,2-2-83 16,-1-3-117-16,-1-6-214 0,5-2-207 0,-2-3-740 0</inkml:trace>
  <inkml:trace contextRef="#ctx0" brushRef="#br0" timeOffset="81545.19">27333 12199 1930 0,'8'1'447'0,"0"6"-277"0,0-3-40 0,-2 1-16 31,-1 0-33-31,-2-2-35 0,-2-1-46 0,1-1-37 0,-5-1-161 16,-3-1-238-16,-2-4-896 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4422" units="cm"/>
          <inkml:channel name="Y" type="integer" max="19362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05811" units="1/cm"/>
          <inkml:channelProperty channel="Y" name="resolution" value="1000.1033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8-25T10:22:59.81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27147 3769 1088 0,'2'-3'175'0,"-1"0"-162"0,4-1 1 0,-2 0 13 0,-3 1 19 16,5-2 22-16,-4 2 23 0,1 1 13 0,3-3 0 0,-2 2-9 0,-2 0-14 0,4 0-10 0,-2 0-5 0,-3 3 3 0,5-7 0 0,-3 6 5 0,1-4-4 0,-3 0 0 0,0 2-4 0,4 0-3 0,-2 2-5 16,0-4 0-16,-2 2-4 0,0 1 0 0,1-1 7 0,-1 0-9 0,0 1 3 0,0 2-4 0,-1-5-5 0,1 5-3 15,-2-1-5-15,0-1-6 0,1 2-6 16,-2-1-5-16,1 1 2 0,-1 0-7 0,-2 0-2 0,4 0-1 0,-6 1-10 15,4 1 4-15,-3-1 4 0,3 3 0 0,-2-3-4 0,0-1 4 16,1 3-6-16,-1 2-1 0,0-3 6 0,-1 1-2 0,1 2-3 0,-1-1 8 16,-2 3-4-16,3-1-4 0,-3 2 10 0,0-2-5 0,0 2 7 15,1 1-4-15,-1-1-1 0,-2 5-3 0,1-4 2 0,1 2 2 0,-2 0-4 0,1 2 6 16,-2-2-2-16,-2 3 2 0,4-1 0 0,-4 1-2 0,1 0-6 0,-1-1-3 16,-1 3-6-16,3-4-6 0,0 6-3 0,-2 2 8 0,1 1-1 0,-1-2 19 15,2 1 0-15,0 2-2 0,-2 0-6 0,4 2-7 0,1 1 0 0,2 2 2 16,-1 1-2-16,1-1-2 0,1 0 4 0,2 1-8 0,1-1 6 0,1 0 0 15,2 0 4-15,1 1 4 0,1-1-1 0,2 0-3 0,1-4 0 16,1 1-3-16,2-5-4 0,0 0 5 0,1-2 1 0,3 0-5 0,-1-1 12 16,1-3-1-16,4-1-3 0,0-1 14 0,1-3-3 0,5 0 6 0,-2 0 4 15,4-2-1-15,-1 1 13 0,-2-6 3 0,3-1 6 0,-1-3-5 0,-1 2 0 16,0-6-13-16,0 1 1 16,1 1 1-16,-2-4-2 0,2-2 4 0,-4-2-34 0,2 2 0 0,-1-3 0 15,-2 1 0-15,-2-4 0 0,0 0 0 0,-1-1 0 0,-2-4 0 0,-1 2 0 16,-4-7 0-16,1 0 0 0,-2 2 0 0,1-2 0 0,-1-3 0 15,-3 2 0-15,-2-1 0 0,-2-4 0 0,4 0 0 0,-3-2 0 0,-2-1 0 16,-2 1 0-16,-1 1 0 0,1 4 0 0,-2-3 0 0,-1 6 0 0,-3 0 0 16,-1 0 0-16,1 2 0 0,-2 0 0 0,-1 3 0 0,0 1 0 0,-3 2 0 15,-2 5 0-15,0 2 0 0,2-1 0 0,-3 4 0 0,0-1 0 16,-5 4 0-16,-4 1 0 0,4 3 0 0,-5-1 0 0,1 2 0 0,-1-1 0 16,-3 4 0-16,3-1 0 0,-3 2 0 0,0 1 0 0,2-1 0 0,-4 0 0 15,5 0 0-15,5 2 0 0,0 0-28 0,3-1-162 0,2 1-77 16,1 1-131-16,5 1-251 0,0-6 82 0,3 1-664 0</inkml:trace>
  <inkml:trace contextRef="#ctx0" brushRef="#br0" timeOffset="641.21">26376 3211 1401 0,'0'0'106'0,"1"0"6"0,-1 1 4 0,2 1 17 0,0 0 35 15,-2-2 24-15,0 0-7 0,0 0-30 0,0 0-35 0,0 0-25 0,0 3-22 0,1-6-8 0,-1 3-2 0,3 0-1 0,-1-2 6 16,-1 2-5-16,1-2 4 0,1 2-6 0,-1-1-5 0,1-2-2 0,-1 0-4 0,2-1 1 0,-1 0-4 0,2-3-2 0,-2 1-4 0,4 0-3 0,-4-2 4 0,1-2-9 0,1-1-8 0,2-1-2 15,-1-2-12-15,-3-1 3 0,5 1-3 0,0 0 5 0,-5-3-4 0,5 1-1 0,0-1 3 16,0-1-14-16,-1-1-2 0,3 0-2 0,-1 2 0 0,1-5 8 16,-1 1 6-16,1 3 0 0,2 0-1 0,-2 1 3 0,-2-4-6 15,1 4 0-15,-1 3-4 0,2 0-2 0,-3 1 12 0,-2 2-8 0,3 0-2 0,-2 3 0 0,1 0-8 16,-3 0 8-16,3 2 0 0,-1 1 1 0,-1 2-1 0,3-2 4 0,-2 2-4 16,-1 2-4-16,1-4 2 0,0 3 0 15,-1 2 0-15,1 0 4 0,1 2-6 0,-3-1 4 0,4 3-2 0,-1-1 0 16,-1 0 2-16,-1 3-4 0,2 1 0 0,0 2 2 0,-3 2 2 0,4 2-4 0,-1 1 4 0,-1 2-4 15,-1 1 0-15,3 2 0 0,-1 0 0 0,1 1 0 0,0 2-3 0,2-1 1 16,-1-1-2-16,2 4 0 16,5-5 16-16,-2 0-2 0,4-2 3 0,-6-3-1 0,5 4-12 0,-1-7 2 0,-2 1 2 0,1 1-2 0,-1-4 2 15,-2 1 2-15,-2-2-2 0,1 0 2 0,-2-4 2 0,-4 1 0 0,3 0 0 16,-3-2 2-16,-2-1 0 0,-2-1-2 0,4 1 2 0,-3 1-2 0,-1-3 2 16,-1 0 0-16,0 0 0 15,0 0-2-15,0 0-8 0,0-3 6 0,0 3 0 0,0-2-2 0,0-1 0 16,0 0-2-16,0-2-10 0,0 0-60 0,-1 1-102 0,1-3-204 0,0-1-393 15,0-1-815-15</inkml:trace>
  <inkml:trace contextRef="#ctx0" brushRef="#br0" timeOffset="186860.04">9638 14240 1075 0,'8'-4'86'0,"-2"1"14"0,2-1-3 0,2 1 0 0,-6 0-2 0,4 0 1 0,-2-2 1 0,1 0-3 0,-3 1-2 0,4 1-3 0,-1-1 2 0,-4 1-6 0,2 3 4 0,-1-4 3 0,-1 2-1 0,1 0 3 0,-4-4-8 0,1 3-7 16,-1-2 0-16,0 2-4 0,0-3-2 0,2 3-8 0,-4-2-7 0,2 2-7 0,0-5-7 0,0 2 0 0,0 2-3 0,0-4-2 0,0 7-7 0,0-5-3 16,-1-1-2-16,-3 3-1 15,1-1-2-15,2 2 0 0,2-4-6 0,-1 4 0 0,0-3-1 0,0 0 5 16,0 1 1-16,0-1-1 0,0-2-1 0,-1 0-10 0,-1 0 8 15,1 3 1-15,-3-4 7 0,3 1-4 0,-1 2 0 0,1-1-6 0,-4 2-2 16,3-2 0-16,-4 2 6 0,1 0-3 0,1-1-5 0,-4 3-5 0,3-2 0 16,-1 2 0-16,-2 1 1 0,-2-1 5 0,2 2-10 0,1-1 2 0,-3 4-3 15,2-2-5-15,2 1 4 0,-5 4-2 0,5-2-3 0,-5 3 4 16,1 4-6-16,1 1-1 0,-2 3 4 0,-4 5-6 0,4 1-7 0,-4 4 1 16,2 3 4-16,-1 1-1 0,-2 4 30 0,3 1-5 0,-1 2-3 0,3 1 1 15,2 5-16-15,1-2 0 0,0 2 0 0,3-1 2 0,-1 1-2 0,0 3-1 16,4-2-1-16,0 1 0 0,4-1 2 0,1-4-2 0,2 2 2 15,1-4-3-15,4-1-3 0,1-4 2 0,0 1-5 0,6-4 7 16,0-4 0-16,5-1 3 0,1-5 3 0,0-4-6 0,2-1 4 0,2-4-4 0,0-4 1 16,1-2 3-16,4-8 0 0,1 2 7 0,2-5-5 0,-1-1 0 0,-2-6 0 0,3-3-3 0,-2-3 5 15,-2-3-2-15,1-1 3 0,-2-3-3 0,-2 1-2 0,1-5 4 0,-4 2-4 16,-2-3 4 0,0 0-2-16,-6 0-2 0,0-2 1 0,-3 1-1 0,-3-2 4 15,-3-2-1-15,-1 1 3 0,-4 3-8 0,-2-6 3 0,-1 2 2 0,0 2-1 0,-1-5 4 16,-5 3-19-16,1-1 2 0,-2 1-1 0,0 2 7 0,2-4 10 0,-1 6 11 15,-1 4-3-15,-1-2-9 0,2 6 2 0,0 0-8 0,-1 4 2 16,3 5 6-16,-3 0-4 0,3 1 4 0,2 5-6 0,1 0 4 0,-1 4-2 16,2 0-2-16,-2 3 4 0,2 3-6 0,-3 1-4 0,6 1-1 15,-3 3-6-15,2 0-1 0,0 3 5 0,-1 2 0 0,4 5 5 16,0 0 0-16,1 7 3 0,0 6-1 0,2-1 0 0,-2 4 0 0,5 5 2 0,-1 0-13 0,1 4 4 0,-2 1 4 16,-1 1 10-16,0 3 14 0,0 0-7 15,-3 2 1-15,1 1-11 0,-3-3-2 0,4 2 0 0,-6 0 0 0,5 1 0 0,-4 0 4 0,3-3-2 16,-4-3 0-16,2-5 0 0,1-2-3 0,-3-6 3 0,2-4 1 0,2-4-1 15,-2-1 0-15,4-5 0 0,-4-3 6 0,5-3-4 0,-2-2 7 0,2-4-3 16,-2 0 0-16,2-2 5 0,1-4 0 0,2 0 5 0,0-1-5 0,1-8 2 16,2-1-3-16,-2 0-4 15,1-3 1-15,0-2-5 0,1 0 4 0,-2-3-2 0,3 1 0 0,-3-2-2 0,-2-1-4 0,1 0 0 16,1 2 6-16,-2-3-1 0,2 3 1 16,1-3 0-16,-5-1 0 0,1 8-6 0,1-4 2 0,-1 4 2 0,1 4-4 15,-2-2 12-15,1 7-14 0,-1-1 0 0,0 4 2 0,0 1-4 0,-2 4 8 16,2-1 2-16,-3 4-10 0,1 2-1 0,0 0 5 0,-1 2-4 0,3 5-4 15,0 3 8-15,0-1-5 0,-1 6 1 0,3 3 12 0,-2 3-10 16,0 0 6-16,-2 5-2 0,2 2-6 0,0-2 16 0,-2 1-12 0,0 1 0 16,-1-2 2-16,3 0-15 0,-2 0 15 0,2-1 0 0,2-2-2 0,-1-3 4 15,1-5-8-15,1-3 6 0,-2-1 2 0,4-5-6 0,-1-2 0 16,3-5-5-16,-3-2-8 0,4-2-2 0,0-2-10 0,-1-2-8 0,0-4-29 16,2-1-37-16,0-1-47 0,-1-5-51 0,-2 2-70 0,0-2-47 15,2-3-40-15,2 2-22 0,-4-2 30 0,-2 0-334 0,-2 0 132 0</inkml:trace>
  <inkml:trace contextRef="#ctx0" brushRef="#br0" timeOffset="187167.81">11216 14564 1239 0,'-1'0'181'0,"2"0"-49"16,1 0-35-16,0 0 1 0,2 0 11 0,-1 0 12 0,2 0 4 0,-2-4 1 0,2 4 1 0,0-1-4 0,3-2-1 0,-2 1-6 0,3-3-3 0,-2 2-4 0,2-1-10 0,-1-1-10 0,2-3-12 0,-1 0-8 0,2-1-6 0,-2-1-6 0,1 2-21 0,-1-4-7 0,4 1-3 0,-4-2-7 15,-1 0-1-15,0 1 4 0,-3-2-12 0,1 1-3 0,-3-1 1 0,2 0-6 0,-2 1 11 16,-4-1-10-16,1 1 5 0,-2 2-1 0,-3-1 1 0,2 2 5 0,-3-1-2 16,3 2-3-16,-3 1-4 0,-2 3-2 0,0 0 1 0,1 2 1 0,-4 1-2 15,2 2-10-15,-1 2-1 0,1 3 0 0,-4 1-1 0,2 4 1 16,2-1-2-16,-2 4-12 0,0 4 4 0,-3 3 4 0,1 1 1 0,-1 3 8 16,1-1 2-16,1 6-1 0,1-3 5 15,0 1-4-15,-2 2 8 0,3 2-4 0,3-4-9 0,-3 1 5 0,2-1-4 0,5-2 1 0,-2-1 2 16,4-2-8-16,2 0-4 0,4-5 8 0,-2 1-13 0,5-6-13 0,3-1-8 15,2-3-18-15,-1 0 2 0,4-3-8 0,1-3-17 0,1-1-26 16,1-2-26-16,-2-1-29 0,7-6-33 0,-4 0-35 0,4-1-31 0,1-1-14 16,-1-5 5-16,-1-1 48 0,1-3 69 0,0-2-505 0</inkml:trace>
  <inkml:trace contextRef="#ctx0" brushRef="#br0" timeOffset="187867.55">11877 14302 1406 0,'0'-8'265'0,"0"2"-65"0,-3-4-15 0,1 7-2 0,2-3-7 0,-1 1-25 0,-1 2-26 16,-3 0-18-16,4 0-24 0,-2-1-2 16,-2 3-11-16,2 1-11 0,-2 0-12 0,2 0-7 0,-2 1-10 0,0 3 1 0,-1-1-6 0,-2 1-8 0,4 4 3 15,-3 2-9-15,-1 2 2 0,0-1-3 0,-1 5-1 0,0-2 0 0,-2 4-5 16,-2-1 0-16,3 4 1 0,3-2-3 0,-3-1 2 0,5 6-3 0,-1-5-4 16,0 3 5-16,1 2-4 0,2-2 2 0,1 1 3 0,2 0 1 15,2-3-2-15,3-1-9 0,-2-3-1 0,5-1 3 0,0 0-1 0,1-4 5 16,0-2-5-16,7-1-1 0,0 0 0 0,1-3 1 0,1-2 5 15,1-3-1-15,0-5 2 0,-1 0 5 0,1-3-3 16,5-4 5-16,-2-1-1 0,-1-3-3 0,-1-2 3 0,4-1-3 0,-4-7 5 0,4 1-3 0,-5-3-1 16,3 3-3-16,-5-5 5 0,1 1-3 0,-4 1 1 0,2 1 0 15,-2-4-2-15,-5 1-2 0,2-2 3 16,-1 2-1-16,-2-5 0 0,1 2-13 0,1-1 5 0,-3 1-1 0,0-1 7 16,-6 3 17-16,-1-2-3 0,-1 4 1 0,-1 1-2 0,-3 4-1 0,4 2 3 15,-2 2 4-15,-2 4-7 0,3 5 5 0,-1-2 0 0,0 5-2 16,1 4 1-16,1-1-4 0,2 5-3 0,-2 0 2 0,1 0-1 0,1 3-10 15,-1 0-4-15,0 5-6 0,0 3 1 0,0 3 5 0,2 5 4 0,-2 2-2 16,3 4 4-16,-1 0-4 0,-2 7 2 0,3-5-7 0,-3 3-6 0,2 3 4 16,2-2 9-16,-1 5 9 0,2-1 4 0,-3 1 0 0,-1 2-11 15,-1 0-4-15,0-2 4 0,0 1-4 0,0-1 2 0,-1 0 2 0,1-3 0 16,-2 0-2-16,-3-3 4 0,5-4-1 0,-3-4-3 0,-1-10 8 0,4 2-6 16,-2-6 7-16,2-1-5 0,2-3 0 0,-2-1 3 0,0-3 4 15,0-1 8-15,3-1 10 0,-2-2 3 0,1-1-3 0,-1-5 3 0,4-4-13 16,-2 2-5-16,4-10-5 0,0-1-5 0,3-2-2 0,-1 0-2 0,2 0 2 0,-1 4-6 0,2-4 10 15,1 1-6-15,1 4-2 0,-1-5 0 0,4 1 0 0,1 4 4 0,-1-6-2 16,-1 4 2-16,1 2 0 0,0 2-2 0,1 3 2 0,-2 2-6 0,2-1 4 16,1 4-19-16,-1 3 2 0,1-1 9 0,-2 3-8 0,-3 0 15 0,-3 4-1 15,5 1-2-15,-5 1-4 0,2 1 8 0,-4 1-6 16,2 0 8-16,-3 3 14 0,-2-2-7 0,-1 2 9 0,-5 2-9 0,2-4-7 0,-2 6-4 16,-2-2-4-16,0 4 4 15,-4-1-1-15,3 2 3 0,-5 3 0 0,-1 0-8 0,-2 1 8 0,-2 2-4 16,-3 3-2-16,4-5 2 0,-4 2 3 0,0 0 2 0,5-2 3 0,0 1-2 15,-3-2-4-15,6 1 4 0,-2-3-4 0,7 0 2 0,-1 0 2 16,4 4-2-16,0-4 0 0,3 3 0 0,1-1 0 0,4 1 0 0,2-1 2 16,-1 0-6-16,7 1 2 0,0-4-1 0,0 3-1 0,1-1 6 0,3 3-8 0,4-4 4 15,-2 2-4-15,5-2 2 0,-2 0 4 0,7-1-3 0,-7-2 1 16,-3 0-2-16,2 0 0 0,-9-2-2 0,3-1 4 0,-4-3 1 16,2 1-11-16,-4-3-3 0,3 2-6 0,-1-5-19 0,-3 2-29 0,5-1-44 15,-5-1-84-15,3-1-108 0,-2-1-134 0,4 2-98 0,-2-6 12 0,-1 3-461 16</inkml:trace>
  <inkml:trace contextRef="#ctx0" brushRef="#br0" timeOffset="188322.04">14309 14199 1629 0,'1'-6'896'0,"4"-3"-701"0,-5-1-64 0,1-1-5 0,1 2-2 0,-2-1-11 0,0-2-24 0,-2-1-29 15,1 4-10-15,-4-1 4 0,0-1-12 0,-1 0-3 0,-2 2-11 0,0-2-13 0,2-4 0 0,-5 3-2 0,1-1 2 0,-1 0-7 0,0 1-3 0,-1-1 1 0,1 2-2 0,-3-1 7 0,4 1-3 0,-1 1 1 0,0 1 3 0,2-1-1 0,-4 2 2 0,5 0-1 0,-1 2 3 0,1 0-1 0,3 1-1 0,-1 4-3 0,-1-6 1 0,4 6-7 16,-3 1 0-16,3 0-4 0,-2 3-4 0,3 2 4 0,-1-2-4 0,-1 5-4 15,4 3-1-15,-2 1 1 0,4 6 4 0,2 2 2 0,-1 5-1 16,5 5-1-16,-1 3-10 0,4 4 7 0,-2 4-3 0,7 1 4 16,0 4 8-16,3 4-5 0,0 2 4 0,3 4-4 0,0 0-1 0,0 1 8 15,0 5-1-15,-2 1-1 0,1 1 10 0,-2-2-10 0,0-1-2 0,-2 2-2 16,0-1 4-16,-1-1-6 0,-2-1-8 16,1-2 5-16,-6-2-3 0,2-3 8 0,-6-2 14 0,3-1-3 0,-2-4-12 15,-3-4 4-15,-3-1 3 0,0-4-8 0,0-3 10 0,-1 1-6 0,-1-5 0 16,0 2 0-16,-1-7 2 0,3-3-2 0,-1-3 2 0,-1-2-6 15,0-3 0-15,2 0-1 0,-3-4-5 0,2-5-1 0,1-1-18 0,0-2-16 16,0-2-17-16,0-2-23 0,-2-5-21 0,1-3-29 0,-1-3-28 0,-1-1-30 16,1-6-27-16,1-2-30 0,-6-4-8 0,4-2 5 0,-5-5 18 15,0 0 36-15,-3-3 29 0,-1 1 23 0,2-3 12 0,1-1 22 0,-2-1 30 16,1-1 27-16,-4-1-449 0</inkml:trace>
  <inkml:trace contextRef="#ctx0" brushRef="#br0" timeOffset="188934.64">14209 14895 907 0,'-14'-11'149'0,"5"1"26"0,-4-2-1 16,0 2-15-16,4 1-7 0,1 1-7 0,-2 1-9 0,6 4-8 15,-1-5-7-15,2 4-10 0,0-1-16 0,1 0-8 0,2 2-10 0,2 2-12 0,1-4-9 0,0 2-17 16,2-1-6-16,-1 0 2 0,4-1-3 0,0 0 3 16,3-3-1-16,3 1-5 0,4-3 0 0,2 1 0 0,4-1-1 0,3 1-2 15,1-4-4-15,2 0-6 0,0 4-9 0,2-4 2 0,-2 2-4 0,4 2-1 0,3-1 1 16,-3 3-5-16,1-1 5 0,0 1 0 0,-4 3-1 16,-1-4 3-16,2 1-2 0,-4 4 2 0,-1-3 6 0,-2 3 6 15,-3-2 1-15,-1 2 1 0,-6 3 0 0,-2-3-4 0,0 3 6 0,-4 0-3 16,-4 0 0-16,3 3-4 0,-4-3-5 0,-2 0 0 0,1 3 0 0,-3-1 2 15,0 1 1-15,-1-3 1 0,-1 1-4 0,0 3 2 0,-2 2-2 0,1-1-2 16,-2 2 0-16,-3 1-3 0,-2 0 1 0,1 3-3 0,1 0-4 0,-4 0 2 16,-3 2 3-16,3 1-5 0,-4 0 2 0,2 1-2 0,3-3-2 15,0 1 1-15,3 1 2 0,0-5-1 0,2 1 2 0,2-1-2 0,0 1 0 0,4-2-3 16,0 1 1-16,4-3 4 0,0 2-4 0,2-5 2 0,2 2 0 16,1-2 0-16,2 4 2 0,5-7 1 0,1 0 1 0,2 0 3 15,7 0 3-15,-3-5 5 0,2 0 3 0,1-1 3 0,-3-2 0 0,3-1 1 16,-3-1-1-16,-2 1 0 0,1-6-4 0,-3 3 0 0,-4-2 4 15,-2-1-2-15,1 1 6 0,-4 0 0 0,-4-3-3 0,-1 1-1 16,-1 2-3-16,-4-4-3 0,-4 1 7 0,1 0-7 0,-4-1-5 0,-2-1-6 0,1 2 0 16,-3 0 0-16,-3-1 2 0,1 1-2 0,-1 3-4 0,3 3-4 0,-3 1 4 0,1 3 2 0,-1 0-4 15,1 1 4 1,-1 0-6-16,-2 2-6 0,5 1 8 0,-1 2-6 0,-1 1 6 0,5 0 0 16,3-5 2-16,1 5 0 0,2-3-2 0,2 1-4 0,0 2 0 0,2-3 6 0,-2 0-1 15,4 1 1-15,1 2-4 0,3-4 2 0,2 1-2 0,2-2 2 16,2 2 6-16,2 1-8 0,1-1 4 0,2 1-4 0,2 1-2 0,1 1 2 15,3 0 4-15,0 1-2 0,2 4 2 0,-2-2-2 0,2 2-2 0,-2 4 2 16,1-1 0-16,-1-1 4 0,-3 4-5 0,0-2 4 16,-3 2 1-16,0 0-2 0,-3 2 2 0,-4-1-4 0,2 3 0 0,-2-3 2 15,-3 1 2-15,-3 1 2 0,-3-1-6 0,1-1 2 0,-4 1 0 0,0-4 2 0,-4 1 4 16,3-2-4-16,-2-4 6 0,-2 1 0 0,0-2 3 0,1 2 7 0,-4-5 0 16,3 0-1-16,-1 0 1 0,-2-3 0 0,0 0 6 0,5-4-6 0,-4 3 4 15,4-7-4-15,-2 0-12 0,1 0-6 0,1-1 0 0,-1-5 0 0,0 0 0 16,2-1 0-16,2 1 0 0,2 0 0 0,2 1 0 0,0-1 0 15,3 1 0-15,3-1 0 0,4-1 0 0,-1 2 0 0,4 2 0 0,0 0 0 16,4 3 0-16,-4-5-8 0,2 5-2 0,0-3-14 0,0 3-10 0,5 2-31 16,-1-1-37-16,4 2-42 0,-5-1-73 0,5 1-117 0,-2 2-185 15,-1 2-157-15,1-3-302 0,-3 0 190 0</inkml:trace>
  <inkml:trace contextRef="#ctx0" brushRef="#br0" timeOffset="189967.06">17891 13730 1207 0,'9'-5'528'15,"4"-3"-364"-15,3-1-34 0,0 1 0 0,-4 0 9 0,2 1-11 0,-3 1-10 0,-3 1-16 0,-1-1-3 0,-4 3 8 0,-5-3-9 0,1-1-6 0,-2 3-17 0,-1-4-22 0,-4 1-13 0,-3 1-11 0,-3 0-3 0,0 0-10 0,-2-1-1 0,1 2-6 16,-4-1-2-16,-3 3 4 0,-5-2 3 0,2 2-5 0,2 0 2 0,-3 0-5 0,-4 1-3 0,1 1 3 0,-4 2-1 16,3 1-5-16,-9-1 2 0,7 4-4 0,-1-2-3 0,2 4 5 0,4 0 0 15,0-2 1-15,0 2 1 0,0 0-4 0,1 1 1 0,2 0-3 0,-3 2 2 16,8-6 0-16,-1 4 4 16,2-1-4-16,3-1 4 0,0-1 2 0,4 1-4 0,2 0 3 15,3-4 1-15,2 2 0 0,0 0 1 0,4-1 2 0,-3 2-1 0,4-2-2 16,1 0-3-16,2 3 8 0,1 0-7 0,5 2 4 0,4-3 3 0,0 3-7 15,-3 0 7-15,6 3 0 0,2 1-2 0,0 3 1 0,6-1-3 0,-6 0 3 16,5 0 3-16,-5 4-8 0,-2-1 7 0,1 5-5 0,-6-2-3 0,2 4 4 16,1 3 1-16,-3 0-11 0,-4 1 4 0,2 4-5 0,-6 1-3 15,1 3 32-15,-2-1-12 0,0 3 6 0,-1 3-1 0,-2 1-19 0,5 2 6 16,-7 0-2-16,-1 5 2 0,1 3-3 0,-4 3 3 0,1-1 0 0,1 1 0 16,-1-1-2-16,2 3-1 0,1-5 1 0,-1 1 2 0,1-1 2 0,-2-1-3 15,4-4-6-15,1-3-5 0,2-3-3 0,2-3 13 16,3-3 7-16,1-7 2 0,1 2 10 0,3-5-13 0,-1-1 7 0,6-2 2 0,-1-2-4 15,2 1 2-15,-2-8-7 0,-3 1 7 0,5-3-3 0,0 0 5 0,-1-3-4 0,8-2 1 16,-5-3 3-16,2-1-5 0,1-2 7 0,0-3-9 0,1-1-3 0,-4-3-3 0,2-1 2 16,-1-2-2-16,2 1 0 0,-4-5 0 0,4 1-10 0,-5-4 4 0,0 1-8 15,-3-3-5-15,1 2-18 16,-1-6-27-16,-2 3-37 0,2 1-46 0,-2-1-67 16,-3 1-83-16,2-2-99 0,-2-1-72 0,-2 0-32 0,-1 2 86 0,1 1-440 15</inkml:trace>
  <inkml:trace contextRef="#ctx0" brushRef="#br0" timeOffset="190602.06">18184 14179 1481 0,'-4'-3'591'16,"-1"0"-424"-16,-3 1-49 0,6-1 6 0,2 1-5 0,0 1-10 0,2 1-7 0,-2-2-7 0,-2 2-3 0,4-1-3 0,-2 1-6 0,5-5-20 0,-2 2-13 0,3-4-16 0,0 4-19 0,6-5-4 0,-1 0-6 0,4 1 0 0,3-1 12 0,-3 0-3 0,6-2 8 15,-2 1-5-15,3-1-3 0,0 4-1 16,-1 1-4-16,1 1-3 0,3 1 9 0,-2 3-12 0,0 0-1 0,0 4 4 16,-2 1-14-16,1 3 10 0,-3 1-2 0,0 2 4 0,3 4-1 15,-3-3 10-15,-2 2-2 0,-4-1 2 0,1 3-1 0,-5-2-11 0,-1 3 1 16,-2 2 0-16,-1 0 0 0,-5 2 0 0,3 1-2 0,-6-2 0 0,2 2-2 15,-6-3 0-15,3 3 4 0,-6-1-2 0,-3 1 4 0,2 0-4 16,-4 0-4-16,-4-2 2 0,1 1-3 0,-2-2-1 0,3-2 4 0,-1-3 0 16,2-1 2-16,1-5 2 0,-1-2-4 0,5 0 2 0,1-6-5 0,3 0-6 15,-1-3-12-15,3 0-19 0,2-3-15 0,0 1-22 0,1-6-19 0,4 0-18 16,-1-2-27-16,1-4-30 0,4 0-26 0,0-1-22 0,1-4-1 16,4 2 13-16,1 1 26 0,-1-3 27 0,4 1 26 0,-4 2 22 0,3-3 15 15,-2 2 15-15,4-1 12 0,-2 1 17 0,4-1 13 0,-4 1 10 0,3 1 6 0,-1 0-1 0,1 2-5 0,1 1 2 16,-3-1 0-16,3-1 7 0,-1 1 10 0,0 0 6 0,-1 2 9 15,2-2 14-15,-4 4 27 0,2 2 38 0,1 0 36 0,-6 0 30 16,2 0 11-16,-2 2-5 0,-4 1-11 0,1-1-7 0,-4 2-1 0,2 1 0 0,-5 0-5 16,1 4 0-16,-2-4-6 0,0 3-14 0,-2 3-9 15,2-5-12-15,-1 5-17 0,-1 0-9 0,-2 0-19 16,-1 0-10-16,-2 5-17 0,1-4-11 0,-3 4 5 0,1 1-7 16,-2 2 5-16,-2 3 0 0,-2 2-7 0,1-1 4 0,0 6-13 0,-1-1 0 15,0 2-1-15,-2 3-1 0,0 0 11 0,4 2 9 0,1-1 2 0,-2-1-3 16,4 0-3-16,1 4-12 0,0-3 2 0,5 3-6 0,0-3 4 0,-1 1 0 15,8-7 2-15,-1 1 4 0,3-1-5 0,2-4 5 0,1 1 3 16,4-5 0-16,3-1 0 0,1 0 4 0,4 1-3 0,-1-4 9 0,2-2 2 16,3 0 0-16,4-4 4 0,-4-1-6 0,5-4-1 0,-2 0-3 0,-2-4-2 15,-1 1-6-15,-1-2 1 0,1-3-5 0,-5 1 1 0,-1-1 0 0,-2 1-8 16,-2-4 2-16,0-1-11 0,0 1-13 0,-4 0-33 0,-2-5-52 0,-1 1-61 16,-2 2-93-16,-4-3-78 0,-1 3-73 0,-2 0-57 15,-1-4 70-15,1 2-462 0</inkml:trace>
  <inkml:trace contextRef="#ctx0" brushRef="#br0" timeOffset="190884.4">18545 13621 2055 0,'0'-5'287'0,"0"2"-124"0,2-2-19 0,0 2-12 0,-1 1-19 0,5-1-30 0,-1-1-12 0,3 2-12 0,0-6-9 0,1 3 1 0,1-4-8 0,6-1-4 0,-2 1-10 0,2-2 0 0,-2-5 4 0,3 0-6 0,-1 1 2 0,-2 1-5 0,0-4 6 0,0 2-6 0,-2 2 3 0,2-2 0 0,-2 4-12 0,-4-2 3 16,5 1-6-16,-7 4-3 0,2-4-2 0,1 3-1 15,-1 3 0-15,-1 0-4 0,-4 1 0 0,3 1-1 0,-3 2-6 16,4 0 9-16,-3 3-4 0,-1 0-4 0,-1 0 6 0,3 0-8 0,-2 3-3 0,2 3 3 0,-1-1-2 0,-2 5-1 16,6 2 5-16,-3 2-3 0,-2 4 1 0,5 2 1 0,-7 5-3 15,6 2-1-15,-4 3 1 0,3 2-5 0,0 2-2 0,-1-5-16 0,1 4-45 16,1-5-58-16,-3 4-101 0,3-2-145 0,-4 1-131 0,5-2-66 0,-2-1-499 15</inkml:trace>
  <inkml:trace contextRef="#ctx0" brushRef="#br0" timeOffset="191138.16">19632 14490 2156 0,'1'12'198'0,"-1"1"-86"0,5 4 1 0,-2 0 2 0,-1-1-3 16,1 0-15-16,-1 1-18 0,-1 1-5 0,-2-1-6 0,-4 0-10 15,3 1-7-15,-2-1-17 0,-1 0-16 0,-3-2-13 0,3-1-5 0,0-2-1 16,2 1-1-16,-1 0 2 0,4-1-9 0,-4 1-2 0,0-2 2 0,2 0 0 16,-4-2 0-16,4-1-5 0,-2-3-14 0,0 3-23 0,0-2-26 15,1-1-36-15,1 0-28 0,2-2-34 0,2 1-26 0,2-4-23 0,-1 0-31 16,2 0-34-16,0 0-19 0,3-4-169 0,1 1-162 0</inkml:trace>
  <inkml:trace contextRef="#ctx0" brushRef="#br0" timeOffset="191710.76">20330 13603 2117 0,'-1'0'196'0,"1"-3"-82"0,-2 0-36 0,2 6-29 0,2 0-18 15,-2 1-8-15,1 4 9 0,1 3 11 0,-2 1 6 0,3 6 7 0,-1 0-5 16,-1 4-1-16,1 2-2 0,3 5-11 0,-1 2 6 0,1 4-7 0,-2 6-3 15,5-2 3-15,-3 4 1 0,0 1-12 0,2 2-4 0,-2 1 6 16,1-3-4-16,2-1 7 0,0 1-5 0,-3 0-14 0,1-2-2 0,2 3-4 16,0-4 3-16,1-2-1 0,1 2-4 0,-2 3 1 0,1-6-4 0,-1 3-2 0,0-5 2 0,0-3-2 0,-2-1 4 15,-1-2 0 1,1-3-2-16,-3-2 4 0,2-3-8 0,-2 0 2 0,0-8-1 16,1 0-6-16,-3-4-9 0,4-4-8 0,-2-1-13 0,-1-2-9 0,1-3-3 15,-2-3-14-15,1-2-16 0,-4-1-16 0,2-5-20 0,-1-2-24 16,-2-1-11-16,0-3-19 0,-4-4-15 0,-1 1-11 0,-1-1-17 0,-1-4 2 15,3-2 12-15,-5 0 27 0,3-3 54 0,-2 0 48 0,-2-3 37 0,4-1 26 0,-2-3 7 16,1 3 2-16,3-1 7 0,0 2 29 0,1 3 35 0,3-2 44 0,-4 2 36 16,6-1 14-16,1 3 3 0,0-4-7 0,1 4-12 0,3 1-15 0,0 0-19 15,3 2-18-15,1 0-4 0,3 4-3 0,0-1-12 16,4 5-9-16,1-1-9 0,1 1-12 0,-1 1-3 0,2 4 4 0,-1 2-5 0,0 2 3 0,2 4 1 16,0 2-13-16,0 2 2 0,0 5-5 0,3-2-4 0,-3 5-6 15,0 1 0-15,1 5 0 0,-5-1 0 0,2 3 2 0,-3-1-9 0,-1 3-9 16,-5-6-9-16,1 4 7 0,-3 0 10 0,-2 0 1 0,-1 1 18 0,-6-1-7 15,1 0-2-15,-6 1 5 0,-1 2-19 0,-2-3 0 0,-5 1 0 0,0 2-6 16,-3 1 1-16,-1-2-5 0,-4 1-4 0,-4 1-6 0,-1-2 1 16,-1 0-8-16,3-2-1 0,-1 2-12 15,4-3-16-15,2 1-13 0,5-6-18 0,1-1-20 0,2-1-25 0,5 0-34 16,1-5-52-16,3 2-49 0,2-4-57 0,3 1-50 0,3-4 33 16,2 1-550-16</inkml:trace>
  <inkml:trace contextRef="#ctx0" brushRef="#br0" timeOffset="191968.86">21239 14436 2215 0,'-2'1'186'0,"4"3"-68"0,-2-1 3 0,0 0 0 15,1 2-10-15,-1 1-16 0,-1 0-13 0,-1 1-5 0,-4 2 9 0,1 2-8 0,-3 3-7 0,0 2-11 0,-3 0-18 0,0 1-3 0,0 0-8 0,-1 1-8 0,-1-2-9 0,0 1 1 0,-1 0-3 0,3 1-10 0,-3-1-4 0,4-1-4 0,3-2-3 0,-3 2 11 16,2-5-4-16,3 0 0 0,-2 0-6 0,2 0-3 16,-3 0-2-16,5-2-17 0,0-1-18 0,-2-1-27 0,2-3-40 0,-2 1-37 0,5-5-39 0,-2 2-47 15,2-4-23-15,0 2-5 0,0-3 9 0,0 0 17 16,0 0 11-16,0-5 28 0,2 0 51 0,-2-2-542 0</inkml:trace>
  <inkml:trace contextRef="#ctx0" brushRef="#br0" timeOffset="192121.03">21035 14581 1482 0,'3'0'278'0,"5"-3"-84"0,0 3-28 16,2 3-10-16,-3-1-9 0,5 1-15 0,-5 3-25 0,6 0-22 16,0 1-10-16,-2 4-11 0,6 0-7 0,-1 1-7 0,1 4-1 0,2-2-7 0,-2 2-5 15,5-2 5-15,-1 2-12 0,-2-2-2 0,5 3-3 0,-6-2-6 0,5 0-6 16,-3 0-6-16,-1-1 2 0,-2-2-7 0,-1-1-2 0,-2-1 3 16,-1-1-3-16,1-2-3 0,-1-1-6 0,-4 0-14 0,-1-1-24 0,1-2-55 15,-1 0-70-15,-1-3-90 0,-3-3-80 0,4 0-51 0,-3-2-5 16,-2 1-577-16</inkml:trace>
  <inkml:trace contextRef="#ctx0" brushRef="#br0" timeOffset="192817.8">20157 13589 1630 0,'-10'-6'349'0,"3"1"-185"0,-3-1-31 0,2 3-2 0,4-4 3 0,-1 4-11 0,0-3-16 0,0-2-11 0,2 0-10 0,-2-1-14 0,1-1-11 0,1-1-16 0,3 3-5 0,-2-4 1 0,2 2-4 0,0-1 3 0,0 0-6 0,2-4 0 0,2-1-7 0,-1 3-1 0,5-4-8 0,-3-1-5 0,0 3-2 16,4-1 4-16,-2-1-4 15,0 4 3-15,1-4 1 0,0 1-9 0,-2 2 7 0,2 1-8 0,0-1 3 16,0 3-1-16,0 0-3 0,-2 0-6 0,2 4 6 0,-3 0 1 0,3-1-1 16,-2 0 4-16,2 3-8 0,-3 0-2 0,3 4 0 0,-2-4 0 15,0 2 6-15,-1 3-6 0,3 0-2 0,-2 0 8 0,2 1-12 0,-3 3 7 16,4-1 1-16,-2 3-8 0,0 2 6 0,1 1 0 0,0 2-1 15,2 4-1-15,-1-1 0 0,2 5 2 0,-1 0 0 0,4 0 1 0,-3 3 1 0,0 1-2 16,2-2-2-16,-1 2-2 0,1-4-1 0,-1 2 5 0,3-4-1 0,-3-1-5 16,1 0 3-16,-2-4-10 0,0 1-5 0,3-7-12 0,-3 2-31 0,-1 0-42 15,-1-2-58-15,-1 1-101 0,0-4-107 0,0-2-107 0,0-1 5 0,-2-1-525 16</inkml:trace>
  <inkml:trace contextRef="#ctx0" brushRef="#br0" timeOffset="193334.74">21381 13490 1998 0,'-2'-6'432'0,"0"3"-277"0,1-5-52 0,2 4-10 15,1 0-3-15,3-1-14 0,-1 0-11 0,1-1-7 0,0 0-4 16,3-2-3-16,1 1 0 0,4 0-10 0,-1-3-12 0,3 2-13 0,2 0 0 16,0-1 0-16,1 3 8 0,1-2 9 0,-2 0 0 0,2 0 3 0,0 3 5 15,1-4-8-15,-1 2-5 0,2 0-3 0,-2 0-10 0,-2 1 5 0,3 1-1 16,-5 2-4-16,0-3 4 0,3 3-4 0,-2-1-1 0,-4 1-1 16,4 2-5-16,-2 1 3 0,-3 0 3 0,-1-3-7 0,-1 6 9 15,1-3-3-15,-3 1-9 0,3 2 2 0,-2 1 0 0,1-1 1 0,-1 0 3 0,-2 0-4 16,2 2 2-16,0 1-3 0,0 0 1 0,-3 2 0 0,3-1-6 15,-2 4 6-15,-3-5 2 0,3 7-1 0,-2-4 1 0,2 4 2 16,-3 1-6-16,2 2 8 0,-2 1-9 0,0 2-3 0,0 5 8 0,0-1-8 0,2 4 2 0,-2 1-2 0,2 2-2 0,0 2 2 16,-1 3-4-16,1-1 6 15,3 2 0-15,0 1-2 0,1 4 4 0,1 3-2 0,3 0-4 16,-2 0 8-16,0 3-12 0,3 1-6 0,-3-1 18 0,5 2-8 0,-2 3 18 16,0-3 4-16,0 1-20 0,-1-1 2 0,1-2-4 0,0 2 0 15,-1-1-2-15,-4 0 8 0,2-3-2 0,0-1 0 0,-4-8 2 0,1 0 0 16,-2-3 1-16,-3 0 5 0,2-4 6 0,-4-1 8 0,-1-1 2 0,-1 0 6 15,-4-2-18-15,0-1-14 0,-1-1 0 0,-2-2 0 0,-1-1 0 0,-2 1 0 16,-4-4 0-16,3 1 0 0,-4-4 0 0,0 1 0 0,-1 0 0 0,0-4 0 0,-2 0 0 16,1 1 0-16,-1-2 0 0,-3-5 0 0,3 1 0 0,-1 0 0 15,-2-4 0-15,3-1 0 0,-2 1 0 0,-1-2 0 0,-3 0 0 0,3-3 0 16,-3 1 0-16,1-1-192 0,-3 0-451 0,2 0-501 0,-5-4-282 0</inkml:trace>
  <inkml:trace contextRef="#ctx0" brushRef="#br0" timeOffset="204496.17">16056 16563 650 0,'-4'-13'166'0,"-2"-1"-112"0,-2-8 15 0,5 3 1 0,0 5-4 0,0-4 1 0,0 4-10 0,1-3-10 0,-3 1-15 0,5 2-13 0,0 0-8 0,0-1-3 0,0 3 1 0,0 1 5 0,0-2-1 0,0 2-2 0,0 2 5 0,0-4-4 0,2 2 8 0,-2 2 3 0,0-1 7 0,0 2 12 16,0 2 8-16,0-2 18 0,0 3 6 0,0-3 4 0,0 4 4 0,3-1-1 15,-3 0 8-15,0-1 6 0,2 1 4 0,-4 1-8 0,2 0-6 0,0 3-11 16,0-4-7-16,0 2 6 0,0 1 0 0,0-1-3 0,0 0-3 16,2 1-5-16,-4 1-4 0,2 1 1 0,-3 0-4 0,3 0-4 0,-2-3-8 15,2 3-4-15,0 0-7 0,2 0-13 0,-2 3 1 0,-2-3-6 0,2 0-7 16,0 0 8-16,-1 1-10 0,-1 3-3 0,-3 0 3 0,4-1-5 16,1 4 2-16,-2-4 2 0,2 5-1 0,-1 0-1 0,1 1 0 15,-3 5-2-15,3-1 0 0,0 4 4 0,-2 5-4 0,4 2 3 0,2 1 1 16,-1 5-1-16,4-1 3 0,-1 5-6 0,-1 6 5 0,3 1-3 0,0 1 2 15,-2 4-1-15,2 1-1 0,0-3 2 0,-2 1-2 0,2 0 1 0,0 1-1 16,-2 1 2-16,0-3-3 0,-2 2 1 0,-3-3-5 16,4-1-10-16,-2-2 22 0,-1-1-4 0,-2-4 12 0,3-7 5 0,-2 1-22 0,-1-6 5 0,0 1 1 15,0-4-5-15,0-2 7 0,-1-3-3 0,-2-2-1 0,3-3 3 0,-2-1-1 0,0-3-1 0,-2 1 3 16,2-3-7 0,2-1 5-16,-1-1-6 0,1-2 2 0,-2-2-8 0,2 2-3 0,0-3-7 15,0 0-32-15,2 0-35 0,-2-8-60 0,1 2-83 0,-1-6-94 16,0-2-92-16,0-5-53 0,0 0 42 0,0-3-476 0</inkml:trace>
  <inkml:trace contextRef="#ctx0" brushRef="#br0" timeOffset="204819.39">15966 16336 1739 0,'6'-13'257'0,"4"2"-117"0,1-6-32 0,3 4-10 0,0-3-20 0,2 2-21 0,3 1-10 0,4-1-5 0,-4 2-4 0,6-1-1 0,-1 2-13 0,-2 2-6 0,3-1-11 0,-4 4-3 0,1-2 0 0,0 3-3 0,0-1-1 0,-3 4 0 0,3 2-1 0,-3 0 2 0,0 0 3 0,-2 2 0 0,-1 1 5 16,-2 2-3-16,-1-1 4 0,-4 1 1 0,-1 2-1 0,-1 2 0 15,-4-1-2-15,3 1 0 0,-4 1 6 0,-1 2 1 0,-2 3-2 0,-1 2 5 16,-4 2-8-16,3 5 3 0,-4-4 3 0,-1 4-6 0,-1 1 0 0,-2 2-2 15,-3-2-3-15,1 2 0 0,-3-1 0 0,0 3-1 0,-1 2-3 0,0-2-1 16,-2-1 0-16,0 1-3 0,0-4 3 0,3-3-2 0,2-2-3 16,1-2 0-16,4-3-7 0,0-4-6 0,4-1-7 0,-1-4-22 0,4 1-46 15,2-4-66-15,0 1-64 0,5-4-59 0,-1-3-39 0,4-1-28 16,6-3 62-16,-1-2-463 0</inkml:trace>
  <inkml:trace contextRef="#ctx0" brushRef="#br0" timeOffset="205081.96">16937 16413 1309 0,'-2'6'178'0,"2"2"-78"0,2 2-9 0,-2 2-1 0,3-2 2 0,-1 1-2 0,-1 4-4 0,1 3 6 16,1 1 4-16,-3 3 1 0,3-2-5 0,-1 4-8 0,-2 0-13 15,1 4-7-15,4-1-10 0,-3 1-2 0,-1 2-6 0,6-2-6 0,-6 2-3 16,7 3-14-16,-6 1-3 0,6 0-6 0,-2 1-11 0,-3 1-1 0,3-1-4 15,-3-4-6-15,4 1 6 0,-6 1 0 0,4-6 2 0,0 3 14 16,-2-3-2-16,0-2 0 0,-1-1-7 0,-2-1-5 0,0-5-2 0,1-1-3 16,2 0-2-16,-3-7-3 0,2-1-2 0,0-1-11 0,-2-3-19 0,1-5-21 15,-1 0-14-15,5-3-17 0,-2-2-17 0,2-1-32 0,-1-6-36 16,1 0-46-16,0-5-45 0,3-2-34 0,0 1 42 0,0-7-492 0</inkml:trace>
  <inkml:trace contextRef="#ctx0" brushRef="#br0" timeOffset="205668.66">17571 16593 1860 0,'2'6'223'0,"5"2"-135"16,1 4-18-16,-1 3 11 0,2 0 9 0,-1 4-10 0,5 2-4 15,-4-1-17-15,0 1-11 0,-1-1-6 0,0 2-16 0,-1 4-6 0,-4-4-10 0,1 3-5 16,-2 0-2-16,0-1-3 0,-1-2 0 0,-1 1-2 0,0-2 4 0,-1 1-5 15,1 0 1-15,-4-1-11 0,1-2 2 0,2-4 6 0,-2 3-5 0,-2-6 13 0,-3 2 4 16,3-1-4-16,-1-5 15 0,0-2 8 0,4-3 7 0,-1-1 12 16,1 1 1-16,-1-6 5 0,3 1-8 0,0-1-7 0,-3-2-10 0,1-2-13 15,2-3 7-15,-3-2-1 0,2-3-5 0,1 1 9 0,-3-2-8 16,1-3 0-16,2-1-8 0,-3-2-2 0,3 0-7 0,0-3-1 0,0 1 3 16,3-1-4-16,-3-2 4 0,2-3 0 0,-1 3 2 15,1-3-4-15,-2 3-1 0,0-3 1 0,1 2-2 0,2 1-3 16,-1-1 7-16,1 3-9 0,0-2 4 0,2-3 2 0,1 3-3 0,1 2 1 0,-1 0 2 0,5 3-1 15,-2 3-1-15,1 1 5 0,1 1-2 0,0 3 0 0,3 1-1 16,2 2-1-16,-2 2 3 0,2 1-3 0,0 2 8 16,-1-1-8-16,1 6 4 0,-2-4 0 0,2 5-5 0,-2 3-2 0,1-1 0 15,-3 1-5-15,-1 3 8 0,-5 2 1 0,-1 0-2 0,2 3 8 16,-6 0-3-16,1 3 2 0,-2 2 1 0,-3 1-3 0,-4 2 0 0,-1 3 0 16,-1 0 2-16,-2 5-2 0,-3-2 0 0,1 2-2 0,-3 0-1 0,1 0 3 15,0-2 0-15,3 0 3 0,1-3-3 0,1-1 0 0,2-4 5 0,2-3 2 16,4-1 4-16,2-4-2 0,2-1 1 0,4 0 2 0,1-2 4 15,2-1 3-15,1 1-1 0,1-1 0 0,4 0 0 0,3-2-2 0,2 2 1 0,2-4 1 16,0 1-5-16,4 1-2 0,-1 0-2 0,-2 0-6 0,3 4 4 0,-1-4-1 16,-3 3-3-16,3 2-3 0,-6-3 2 0,-3 1 4 0,-2 0-1 0,-4 2 10 15,-3 2 1-15,-2-2 2 0,1 1 8 0,-4 1 3 0,0 2 4 0,-2 2 8 16,-4 2-2-16,-2-2-2 0,-2 7 1 0,-1-4-10 0,-2 0-16 0,-3 2 5 16,1 0-4-16,-3 2 2 0,-1-1 23 0,0-2-7 0,-4 1 2 0,-1-1-6 15,1 0-21-15,3 1 2 0,-5-3-4 0,6-1-4 0,0 3 2 16,-2-7 1-16,2 3 1 0,-1-3 4 0,6-3 0 0,-3 0 0 0,1-7 3 15,5 1-5-15,-2-2 2 0,1 0-8 0,1-2-2 0,-1-3-6 0,2-1-35 16,-1-5-80-16,1-1-150 0,-1-3-248 0,-1-4-277 16,-2-1-619-16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14083 0 0,'13'48'2104'0'0,"22"54"1"0"0,-8-27-394 0 0,-25-68-1580 0 0,13 32 217 0 0,-14-36-330 0 0,0-1-1 0 0,1 1 1 0 0,-1-1-1 0 0,0 0 1 0 0,1 0 0 0 0,-1 0-1 0 0,1 0 1 0 0,0 0 0 0 0,0 0-1 0 0,0 0 1 0 0,0 0-1 0 0,3 1 1 0 0,-5-3-38 0 0,0 1 1 0 0,0-1-1 0 0,1 0 0 0 0,-1 0 1 0 0,0 0-1 0 0,0 0 1 0 0,0 0-1 0 0,0 0 0 0 0,1 0 1 0 0,-1 0-1 0 0,0 0 0 0 0,0 0 1 0 0,0 0-1 0 0,1 0 0 0 0,-1 0 1 0 0,0 0-1 0 0,0 0 0 0 0,0 0 1 0 0,0 0-1 0 0,1 0 0 0 0,-1 0 1 0 0,0 0-1 0 0,0 0 0 0 0,0 0 1 0 0,0 0-1 0 0,1-1 1 0 0,-1 1-1 0 0,0 0 0 0 0,0 0 1 0 0,0 0-1 0 0,0 0 0 0 0,0 0 1 0 0,1 0-1 0 0,-1-1 0 0 0,0 1 1 0 0,0 0-1 0 0,0 0 0 0 0,0 0 1 0 0,2-11-1724 0 0,-3-15-2922 0 0,1 22 3464 0 0,-2-13-3813 0 0,-1-2-276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191 26 9138 0 0,'0'-7'961'0'0,"0"-9"4854"0"0,-5 14-2973 0 0,-3 8-1386 0 0,1 1-869 0 0,3-4-483 0 0,1 0 1 0 0,0 0-1 0 0,0 1 1 0 0,0-1 0 0 0,1 1-1 0 0,-1 0 1 0 0,-2 6-1 0 0,-14 37-10 0 0,2 2-1 0 0,-18 83 1 0 0,14-47-163 0 0,18-73 49 0 0,2-9-27 0 0,1 1 0 0 0,-1 0 0 0 0,0 0 0 0 0,-1-1-1 0 0,1 1 1 0 0,-1-1 0 0 0,1 1 0 0 0,-1-1-1 0 0,-3 4 1 0 0,5-7-50 0 0,0 0 0 0 0,-1 0-1 0 0,1 0 1 0 0,0 0 0 0 0,-1-1-1 0 0,1 1 1 0 0,0 0-1 0 0,-1 0 1 0 0,1 0 0 0 0,0-1-1 0 0,-1 1 1 0 0,1 0 0 0 0,0-1-1 0 0,0 1 1 0 0,0 0 0 0 0,-1-1-1 0 0,1 1 1 0 0,0 0 0 0 0,0-1-1 0 0,0 1 1 0 0,0 0 0 0 0,-1-1-1 0 0,1 1 1 0 0,0 0 0 0 0,0-1-1 0 0,0 1 1 0 0,0-1 0 0 0,0 1-1 0 0,0 0 1 0 0,0-1 0 0 0,0 0-1 0 0,-4-20-1547 0 0,3 16 916 0 0,-18-118-9967 0 0,16 110 7430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6401 0 0,'5'22'8761'0'0,"5"3"-7648"0"0,14 26 1 0 0,-6-21-489 0 0,0 0 0 0 0,26 29 0 0 0,-33-46-517 0 0,0 0-1 0 0,1-1 1 0 0,0-1-1 0 0,1 0 0 0 0,0 0 1 0 0,22 12-1 0 0,-33-22-78 0 0,-1 0 0 0 0,1 0 1 0 0,0 0-1 0 0,-1-1 0 0 0,1 1 0 0 0,0-1 0 0 0,-1 1 0 0 0,1-1 0 0 0,0 0 0 0 0,3 1 0 0 0,-5-1-74 0 0,1 0 0 0 0,-1 0 0 0 0,1 0 0 0 0,-1-1 0 0 0,0 1 0 0 0,1 0-1 0 0,-1 0 1 0 0,1 0 0 0 0,-1 0 0 0 0,1-1 0 0 0,-1 1 0 0 0,0 0 0 0 0,1 0-1 0 0,-1-1 1 0 0,1 1 0 0 0,-1 0 0 0 0,0-1 0 0 0,1 1 0 0 0,-1 0 0 0 0,0-1 0 0 0,0 1-1 0 0,1-1 1 0 0,-1 1 0 0 0,0-1 0 0 0,1 0 0 0 0,-1-1-345 0 0,0-1 1 0 0,1 1-1 0 0,-1-1 1 0 0,0 0-1 0 0,-1 1 1 0 0,1-1-1 0 0,0 0 1 0 0,-1 1-1 0 0,1-1 1 0 0,-1 1-1 0 0,0-1 1 0 0,-1-3-1 0 0,-4-8-1618 0 0,0 1 1 0 0,-1 0-1 0 0,0 1 0 0 0,-17-22 1 0 0,14 22-1190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6633 0 0,'9'5'6602'0'0,"16"1"-4746"0"0,-11-4-1674 0 0,0 0 0 0 0,0-1-1 0 0,0 0 1 0 0,0-1 0 0 0,1-1 0 0 0,-1-1-1 0 0,0 0 1 0 0,17-4 0 0 0,-17 2-1425 0 0,1-1 0 0 0,-2 0 1 0 0,1-1-1 0 0,19-11 0 0 0,-14 5-5157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22 17948 0 0,'-1'-1'107'0'0,"0"-1"1"0"0,1 1-1 0 0,-1 0 0 0 0,0-1 1 0 0,0 1-1 0 0,0 0 1 0 0,0-1-1 0 0,0 1 0 0 0,0 0 1 0 0,0 0-1 0 0,-1 0 0 0 0,1 0 1 0 0,0 0-1 0 0,-1 0 1 0 0,1 0-1 0 0,0 0 0 0 0,-1 1 1 0 0,1-1-1 0 0,-3 0 1 0 0,3 1-80 0 0,-1 1 1 0 0,0-1 0 0 0,0 1 0 0 0,0-1 0 0 0,1 1 0 0 0,-1 0 0 0 0,0-1 0 0 0,1 1 0 0 0,-1 0 0 0 0,0 0 0 0 0,1 0-1 0 0,-1 1 1 0 0,1-1 0 0 0,0 0 0 0 0,-1 1 0 0 0,-1 1 0 0 0,-14 17-11 0 0,0 0-1 0 0,2 1 1 0 0,0 0-1 0 0,1 1 1 0 0,2 1 0 0 0,0 0-1 0 0,-16 47 1 0 0,5 1-119 0 0,-20 107 0 0 0,20-48 193 0 0,6 2 0 0 0,6 0 1 0 0,10 242-1 0 0,5-308-112 0 0,3-1 0 0 0,4 1-1 0 0,2-2 1 0 0,34 103 0 0 0,-36-135 28 0 0,2-2 1 0 0,1 0 0 0 0,1 0-1 0 0,2-2 1 0 0,1 1 0 0 0,1-2-1 0 0,1-1 1 0 0,1 0 0 0 0,1-2-1 0 0,2-1 1 0 0,28 23 0 0 0,-15-20 19 0 0,0-2 1 0 0,1-2 0 0 0,1-2-1 0 0,1-1 1 0 0,1-2 0 0 0,1-2-1 0 0,0-1 1 0 0,56 9 0 0 0,-35-11-805 0 0,102 4 1 0 0,61-20-4659 0 0,-124-6-1295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431 9 14739 0 0,'0'-1'119'0'0,"0"1"-1"0"0,0 0 1 0 0,0-1-1 0 0,0 1 1 0 0,0-1-1 0 0,0 1 1 0 0,-1 0-1 0 0,1-1 1 0 0,0 1-1 0 0,0 0 1 0 0,0 0-1 0 0,0-1 1 0 0,-1 1-1 0 0,1 0 1 0 0,0-1-1 0 0,0 1 1 0 0,0 0-1 0 0,-1 0 1 0 0,1-1-1 0 0,0 1 1 0 0,-1 0-1 0 0,1 0 1 0 0,0 0-1 0 0,0-1 1 0 0,-1 1-1 0 0,1 0 1 0 0,0 0-1 0 0,-1 0 1 0 0,1 0-1 0 0,0 0 1 0 0,-1 0-1 0 0,1 0 1 0 0,0 0-1 0 0,-1 0 1 0 0,1 0-1 0 0,0 0 1 0 0,-1 0-1 0 0,1 0 1 0 0,-1 0-1 0 0,1 0 1 0 0,0 0-1 0 0,-1 0 0 0 0,1 0 1 0 0,0 0-1 0 0,0 0 1 0 0,-1 1-1 0 0,1-1 1 0 0,0 0-1 0 0,-1 0 1 0 0,1 1-1 0 0,-11 3 407 0 0,7-3-456 0 0,1 0 0 0 0,0 1 0 0 0,0 0 0 0 0,0-1 0 0 0,1 1 0 0 0,-1 0 0 0 0,0 1-1 0 0,1-1 1 0 0,-1 0 0 0 0,1 1 0 0 0,0-1 0 0 0,-3 4 0 0 0,-22 38 159 0 0,20-32-217 0 0,-35 65-14 0 0,4 1-1 0 0,-50 150 1 0 0,-24 176 113 0 0,93-318-73 0 0,4 1-1 0 0,3 0 1 0 0,5 1-1 0 0,5 151 1 0 0,7-178-67 0 0,3-1-1 0 0,3 0 1 0 0,2-1 0 0 0,3-1-1 0 0,2 0 1 0 0,2-1-1 0 0,33 62 1 0 0,-38-91-28 0 0,1-1-1 0 0,1-1 0 0 0,1-1 1 0 0,1 0-1 0 0,2-2 0 0 0,0 0 1 0 0,2-1-1 0 0,0-1 0 0 0,1-1 1 0 0,1-2-1 0 0,1 0 1 0 0,34 17-1 0 0,-27-19-418 0 0,0-1 0 0 0,2-1 1 0 0,-1-2-1 0 0,2-2 0 0 0,-1-1 0 0 0,1-1 1 0 0,1-3-1 0 0,-1 0 0 0 0,1-3 0 0 0,40-2 1 0 0,55-12-5883 0 0,-68 0 131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368 186 9218 0 0,'2'-3'546'0'0,"1"0"1"0"0,-1 1-1 0 0,1-1 0 0 0,-1 1 0 0 0,1-1 1 0 0,4-2-1 0 0,-5 4-311 0 0,-1 1 0 0 0,1-1 0 0 0,-1 0 0 0 0,1 0 0 0 0,-1 0 0 0 0,0 0-1 0 0,0 0 1 0 0,1 0 0 0 0,-1-1 0 0 0,0 1 0 0 0,0 0 0 0 0,0-1 0 0 0,0 1 0 0 0,-1 0 0 0 0,1-1 0 0 0,0 1 0 0 0,0-1 0 0 0,-1 0 0 0 0,1 1 0 0 0,-1-1 0 0 0,0 1 0 0 0,1-1-1 0 0,-1 0 1 0 0,0 1 0 0 0,0-1 0 0 0,0 0 0 0 0,0-2 0 0 0,-2-1 33 0 0,1 0 0 0 0,-1 1 1 0 0,0-1-1 0 0,0 1 0 0 0,0 0 0 0 0,-1-1 0 0 0,0 1 0 0 0,1 0 0 0 0,-1 0 1 0 0,-1 1-1 0 0,1-1 0 0 0,-1 1 0 0 0,1-1 0 0 0,-1 1 0 0 0,-5-3 0 0 0,-5-4 169 0 0,-1 1-1 0 0,-31-15 1 0 0,41 21-421 0 0,0 1 1 0 0,-1 0-1 0 0,1 0 0 0 0,-1 1 1 0 0,1 0-1 0 0,-1 0 0 0 0,0 0 1 0 0,1 0-1 0 0,-1 1 0 0 0,0 0 1 0 0,0 0-1 0 0,1 1 0 0 0,-1-1 1 0 0,0 1-1 0 0,1 1 0 0 0,-1-1 1 0 0,1 1-1 0 0,-1 0 0 0 0,1 0 1 0 0,-9 5-1 0 0,5-1-40 0 0,-1 1 1 0 0,1 0-1 0 0,0 1 1 0 0,1 0-1 0 0,-1 1 0 0 0,2-1 1 0 0,-1 1-1 0 0,1 1 0 0 0,-6 11 1 0 0,1 1-21 0 0,1 0 0 0 0,1 1 0 0 0,2 0 0 0 0,0 0 0 0 0,1 1 0 0 0,1 0 0 0 0,2 0 0 0 0,0 0 0 0 0,1 1 0 0 0,2-1 0 0 0,1 1 0 0 0,0-1 0 0 0,2 1 0 0 0,1-1 0 0 0,1 1 0 0 0,8 27 0 0 0,-9-42-53 0 0,1 0 0 0 0,0 0 1 0 0,0 0-1 0 0,1-1 1 0 0,0 0-1 0 0,1 0 1 0 0,0 0-1 0 0,1-1 1 0 0,-1 0-1 0 0,1 0 0 0 0,1-1 1 0 0,0 0-1 0 0,0 0 1 0 0,0 0-1 0 0,1-1 1 0 0,0-1-1 0 0,0 1 0 0 0,0-2 1 0 0,1 1-1 0 0,-1-1 1 0 0,1 0-1 0 0,0-1 1 0 0,1-1-1 0 0,-1 1 1 0 0,0-1-1 0 0,1-1 0 0 0,-1 0 1 0 0,1-1-1 0 0,-1 0 1 0 0,1 0-1 0 0,19-4 1 0 0,-6-1-859 0 0,-1 0 0 0 0,0-2 1 0 0,38-16-1 0 0,-43 14-2148 0 0,1 0 0 0 0,23-18 1 0 0,-20 11-2419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13187 0 0,'1'5'3189'0'0,"6"10"-2810"0"0,-2-5 154 0 0,-2 4 57 0 0,0 0 0 0 0,0 0 0 0 0,-1 0 0 0 0,-1 1 0 0 0,0-1 0 0 0,-3 27 0 0 0,1-22-546 0 0,1 1-1 0 0,0-1 1 0 0,4 22 0 0 0,4-5-105 0 0,20 53 1 0 0,-9-36-2393 0 0,-13-33-2051 0 0,-6-6-2291 0 0,-3-3 1067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 3345 0 0,'-3'-15'15004'0'0,"3"15"-14882"0"0,0 0 0 0 0,0 0 1 0 0,0 0-1 0 0,0 0 0 0 0,-1 0 1 0 0,1 0-1 0 0,0 0 0 0 0,0 0 1 0 0,0 0-1 0 0,0 0 0 0 0,0 0 1 0 0,-1 0-1 0 0,1 0 0 0 0,0 0 1 0 0,0 0-1 0 0,0 0 0 0 0,1 5 33 0 0,0-1-1 0 0,0 1 0 0 0,0 0 0 0 0,-1 0 1 0 0,1 0-1 0 0,-1 0 0 0 0,-1 0 0 0 0,1 5 1 0 0,0 107 77 0 0,1-50-206 0 0,0-8-18 0 0,2 1 0 0 0,3-1 0 0 0,3 0 0 0 0,16 57 0 0 0,-14-71 51 0 0,-3-11-103 0 0,1 0 0 0 0,2 0 0 0 0,1-1 0 0 0,20 39 0 0 0,-27-64 25 0 0,0 0 1 0 0,0 0 0 0 0,0 0-1 0 0,1-1 1 0 0,0 0 0 0 0,1 0 0 0 0,0-1-1 0 0,0 0 1 0 0,0 0 0 0 0,0 0-1 0 0,1-1 1 0 0,0 0 0 0 0,0 0 0 0 0,1-1-1 0 0,-1 0 1 0 0,1-1 0 0 0,0 0-1 0 0,0 0 1 0 0,0-1 0 0 0,0 0 0 0 0,10 0-1 0 0,-6-1 37 0 0,0-1-1 0 0,0-1 0 0 0,0 0 0 0 0,0-1 1 0 0,0 0-1 0 0,0-1 0 0 0,0 0 0 0 0,-1-1 1 0 0,0-1-1 0 0,23-11 0 0 0,-13 4-244 0 0,-2-1 1 0 0,1 0-1 0 0,-2-1 0 0 0,0-2 0 0 0,18-17 0 0 0,-33 28-415 0 0,1 0-1 0 0,-1 0 0 0 0,0-1 0 0 0,3-6 1 0 0,9-25-5983 0 0,-12 20 676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1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392 166 13011 0 0,'3'-3'709'0'0,"1"-1"0"0"0,0 0 1 0 0,-1 0-1 0 0,1 0 0 0 0,-1 0 1 0 0,4-9-1 0 0,-6 11-517 0 0,-1 0 0 0 0,1 1 1 0 0,-1-1-1 0 0,0 0 0 0 0,1 0 0 0 0,-1 0 1 0 0,0 0-1 0 0,0 0 0 0 0,0 0 0 0 0,-1 0 0 0 0,1 0 1 0 0,0 0-1 0 0,-1 0 0 0 0,1 0 0 0 0,-1 0 1 0 0,0 0-1 0 0,0 0 0 0 0,0 0 0 0 0,0 1 0 0 0,-2-4 1 0 0,-2-2-155 0 0,0 0 1 0 0,-1 0 0 0 0,0 1 0 0 0,0 0 0 0 0,-1 0-1 0 0,1 1 1 0 0,-1-1 0 0 0,0 1 0 0 0,-1 1 0 0 0,1 0-1 0 0,-1 0 1 0 0,0 0 0 0 0,0 1 0 0 0,0 0-1 0 0,-1 0 1 0 0,1 1 0 0 0,0 0 0 0 0,-1 1 0 0 0,0 0-1 0 0,1 0 1 0 0,-1 1 0 0 0,0 0 0 0 0,1 1-1 0 0,-1-1 1 0 0,0 2 0 0 0,1-1 0 0 0,-1 1 0 0 0,1 1-1 0 0,0-1 1 0 0,0 1 0 0 0,0 1 0 0 0,0-1 0 0 0,0 2-1 0 0,1-1 1 0 0,-1 1 0 0 0,-6 5 0 0 0,2 1-108 0 0,0 1 0 0 0,1 0 1 0 0,1 1-1 0 0,-1 0 1 0 0,2 0-1 0 0,0 1 0 0 0,1 0 1 0 0,-9 21-1 0 0,12-23 39 0 0,1 1-1 0 0,0 0 1 0 0,1 0 0 0 0,0 0 0 0 0,2 0-1 0 0,-1 0 1 0 0,1 1 0 0 0,1-1-1 0 0,0 0 1 0 0,5 24 0 0 0,-2-19-27 0 0,0 0-1 0 0,2 0 1 0 0,0-1 0 0 0,1 0 0 0 0,1 0 0 0 0,1 0 0 0 0,0-1 0 0 0,1 0-1 0 0,1 0 1 0 0,0-1 0 0 0,1-1 0 0 0,1 0 0 0 0,18 17 0 0 0,-26-27-123 0 0,1 0 1 0 0,0 0 0 0 0,0-1 0 0 0,0 0 0 0 0,0 0 0 0 0,0 0-1 0 0,0-1 1 0 0,1 1 0 0 0,0-2 0 0 0,-1 1 0 0 0,1 0 0 0 0,0-1-1 0 0,0 0 1 0 0,0 0 0 0 0,0-1 0 0 0,0 0 0 0 0,0 0 0 0 0,-1 0-1 0 0,1-1 1 0 0,0 0 0 0 0,0 0 0 0 0,9-3 0 0 0,6-4-1034 0 0,0-1 0 0 0,-1 0 1 0 0,0-2-1 0 0,31-21 0 0 0,11-7 733 0 0,-8 6 542 0 0,-43 25 39 0 0,0 0-1 0 0,0 1 0 0 0,1 1 0 0 0,0 0 1 0 0,25-9-1 0 0,-14 7 255 0 0,25-5 2216 0 0,-45 12-2366 0 0,-1 1 0 0 0,1 0 0 0 0,-1-1 1 0 0,1 1-1 0 0,-1 1 0 0 0,1-1 0 0 0,-1 0 0 0 0,1 0 0 0 0,-1 1 0 0 0,1 0 0 0 0,-1-1 1 0 0,1 1-1 0 0,-1 0 0 0 0,0 0 0 0 0,1 0 0 0 0,2 2 0 0 0,-5-1-123 0 0,1-1 0 0 0,0 0 0 0 0,0 0 0 0 0,-1 1 0 0 0,1-1 0 0 0,-1 0 0 0 0,1 1 0 0 0,-1-1-1 0 0,1 0 1 0 0,-1 1 0 0 0,0-1 0 0 0,0 1 0 0 0,0-1 0 0 0,0 1 0 0 0,0-1 0 0 0,0 0 0 0 0,0 1 0 0 0,-1 2 0 0 0,-6 26 364 0 0,-12 22 48 0 0,-32 57 1 0 0,44-96-487 0 0,-3 6-9 0 0,1 1 0 0 0,-10 31 0 0 0,17-46 0 0 0,1 0 1 0 0,0 0-1 0 0,0 0 0 0 0,0 1 0 0 0,0-1 1 0 0,1 0-1 0 0,0 0 0 0 0,0 1 0 0 0,1-1 0 0 0,-1 0 1 0 0,1 0-1 0 0,0 1 0 0 0,1-1 0 0 0,-1 0 1 0 0,5 9-1 0 0,-5-12 2 0 0,1 0 1 0 0,0 0-1 0 0,0 0 0 0 0,-1 0 1 0 0,1-1-1 0 0,0 1 0 0 0,1-1 1 0 0,-1 1-1 0 0,0-1 0 0 0,0 0 1 0 0,1 1-1 0 0,-1-1 0 0 0,1 0 1 0 0,-1-1-1 0 0,1 1 0 0 0,-1 0 1 0 0,1-1-1 0 0,-1 1 0 0 0,1-1 1 0 0,-1 0-1 0 0,1 0 0 0 0,0 0 1 0 0,2-1-1 0 0,6 1-1 0 0,0-1 1 0 0,0-1-1 0 0,0 0 1 0 0,12-4 0 0 0,-10 1-105 0 0,1 0 1 0 0,-1-1-1 0 0,0 0 1 0 0,-1-1 0 0 0,1 0-1 0 0,-2-1 1 0 0,1 0-1 0 0,-1-1 1 0 0,0-1 0 0 0,11-12-1 0 0,14-25-2933 0 0,-29 36 875 0 0,-1-1 0 0 0,7-17 0 0 0,-5 7-4201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0 209 8362 0 0,'2'0'197'0'0,"-1"0"1"0"0,0 1 0 0 0,0-1-1 0 0,1 0 1 0 0,-1 1 0 0 0,0-1-1 0 0,0 1 1 0 0,0-1 0 0 0,0 1-1 0 0,0 0 1 0 0,0-1 0 0 0,2 3-1 0 0,-2-2 60 0 0,0 0 0 0 0,0-1 0 0 0,1 1 0 0 0,-1 0 0 0 0,0 0-1 0 0,1-1 1 0 0,-1 1 0 0 0,0 0 0 0 0,1-1 0 0 0,-1 1 0 0 0,1-1-1 0 0,-1 0 1 0 0,3 1 0 0 0,11-3 337 0 0,1-1 1 0 0,-1 0-1 0 0,0-1 0 0 0,-1-1 0 0 0,1 0 1 0 0,25-14-1 0 0,-14 8-304 0 0,3-2-353 0 0,90-41 973 0 0,-100 44-1833 0 0,-1 0 0 0 0,0-2-1 0 0,0 0 1 0 0,15-15-1 0 0,-12 4-5493 0 0,-12 11 764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7666 0 0,'3'2'5579'0'0,"10"8"-5540"0"0,-8-6 253 0 0,0-1 1 0 0,0 0-1 0 0,0 0 0 0 0,0-1 0 0 0,0 0 0 0 0,0 0 1 0 0,1 0-1 0 0,-1 0 0 0 0,1-1 0 0 0,-1 0 0 0 0,8 1 1 0 0,10-1-89 0 0,35-1 0 0 0,-22-1-167 0 0,63-2-3502 0 0,-86 2 1435 0 0,9 1-3750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12427 0 0,'77'362'3949'0'0,"-69"-333"-3897"0"0,-5-15 9 0 0,-1-1 0 0 0,0 0 0 0 0,0 17 0 0 0,-2-30-85 0 0,0 0 1 0 0,0 0 0 0 0,0 1-1 0 0,0-1 1 0 0,0 0 0 0 0,0 0-1 0 0,0 0 1 0 0,0 0 0 0 0,0 0-1 0 0,0 0 1 0 0,0 0 0 0 0,0 0-1 0 0,0 0 1 0 0,0 0 0 0 0,0 1 0 0 0,0-1-1 0 0,0 0 1 0 0,0 0 0 0 0,0 0-1 0 0,0 0 1 0 0,0 0 0 0 0,0 0-1 0 0,0 0 1 0 0,0 0 0 0 0,0 0-1 0 0,0 1 1 0 0,0-1 0 0 0,0 0-1 0 0,0 0 1 0 0,0 0 0 0 0,0 0-1 0 0,0 0 1 0 0,0 0 0 0 0,0 0 0 0 0,0 0-1 0 0,0 0 1 0 0,0 0 0 0 0,-1 0-1 0 0,1 0 1 0 0,0 0 0 0 0,0 1-1 0 0,0-1 1 0 0,0 0 0 0 0,0 0-1 0 0,0 0 1 0 0,0 0 0 0 0,0 0-1 0 0,0 0 1 0 0,0 0 0 0 0,-1 0-1 0 0,1 0 1 0 0,0 0 0 0 0,0 0 0 0 0,0 0-1 0 0,0 0 1 0 0,0 0 0 0 0,0 0-1 0 0,0 0 1 0 0,0 0 0 0 0,0 0-1 0 0,0 0 1 0 0,-1 0 0 0 0,1 0-1 0 0,0 0 1 0 0,0-1 0 0 0,0 1-1 0 0,0 0 1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6305 0 0,'2'10'8808'0'0,"3"12"-6549"0"0,-4-14-1891 0 0,1 1 1 0 0,-2 0 0 0 0,1 0-1 0 0,-2 13 1 0 0,2 24 440 0 0,4-6-413 0 0,-1-10-195 0 0,0 0 1 0 0,11 36-1 0 0,-7-40-173 0 0,1 0 0 0 0,1 0-1 0 0,1-1 1 0 0,1 0-1 0 0,2-1 1 0 0,0 0-1 0 0,1-1 1 0 0,27 30 0 0 0,-37-48 0 0 0,0 0 1 0 0,1 0 0 0 0,-1-1 0 0 0,1 0 0 0 0,0 0 0 0 0,0-1 0 0 0,0 1 0 0 0,1-1 0 0 0,-1-1-1 0 0,1 1 1 0 0,0-1 0 0 0,7 2 0 0 0,-3-3 47 0 0,0 1 0 0 0,0-2 0 0 0,0 1-1 0 0,0-1 1 0 0,0-1 0 0 0,0 0 0 0 0,14-3 0 0 0,-8 0 56 0 0,-1-1 1 0 0,0 0 0 0 0,0-2-1 0 0,-1 1 1 0 0,0-2 0 0 0,0 0 0 0 0,0-1-1 0 0,-1 0 1 0 0,-1-1 0 0 0,15-13-1 0 0,-10 6 15 0 0,-1-2 0 0 0,0 0-1 0 0,-1-1 1 0 0,-2 0 0 0 0,0-1-1 0 0,18-37 1 0 0,-26 45-197 0 0,-1 0 1 0 0,0 0 0 0 0,-1 0-1 0 0,0-1 1 0 0,-2 0-1 0 0,1 1 1 0 0,-2-1 0 0 0,0 0-1 0 0,0 0 1 0 0,-1 0-1 0 0,-1 0 1 0 0,0 0 0 0 0,-5-20-1 0 0,-2 4-2258 0 0,-16-47-1 0 0,19 66 385 0 0,0 0-1 0 0,-1 1 0 0 0,0 0 0 0 0,-9-12 1 0 0,4 9-3852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9762 0 0,'3'6'1006'0'0,"-1"1"0"0"0,1-1-1 0 0,-2 0 1 0 0,3 9 0 0 0,2 51 1230 0 0,-4-37-902 0 0,4 105 503 0 0,6 49-856 0 0,-9-153-896 0 0,3-1 1 0 0,0 0-1 0 0,2 0 1 0 0,13 33-1 0 0,46 70-1353 0 0,-36-78-7900 0 0,-25-44 2431 0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13235 0 0,'6'20'654'0'0,"2"-1"1"0"0,11 22-1 0 0,-10-23 390 0 0,0 0-1 0 0,10 36 0 0 0,7 71 735 0 0,-16-68-2424 0 0,29 88 1 0 0,-33-122-8385 0 0,-6-15 2182 0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13443 0 0,'-2'9'1108'0'0,"1"-1"0"0"0,0 1 1 0 0,0 13-1 0 0,22 142-119 0 0,57 220 0 0 0,-75-368-971 0 0,0 0 0 0 0,1 26 0 0 0,-7-2-2355 0 0,3-37 1396 0 0,-1 0 0 0 0,0 1-1 0 0,0-1 1 0 0,0 0 0 0 0,0 0-1 0 0,-1 0 1 0 0,1 0 0 0 0,-3 3-1 0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0 307 12075 0 0,'3'-2'283'0'0,"-1"1"1"0"0,1 0 0 0 0,0 0 0 0 0,-1-1 0 0 0,1 2-1 0 0,0-1 1 0 0,0 0 0 0 0,0 1 0 0 0,0-1 0 0 0,0 1 0 0 0,-1 0-1 0 0,1 0 1 0 0,5 0 0 0 0,11-1 925 0 0,55-16 531 0 0,126-47-1 0 0,63-51-2383 0 0,-230 99-166 0 0,33-15-2805 0 0,0-1-4921 0 0,-27 12 3093 0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467 158 13563 0 0,'3'-28'2168'0'0,"-3"25"-1833"0"0,1 0 0 0 0,0 0 0 0 0,-1 0 0 0 0,0-1-1 0 0,0 1 1 0 0,0 0 0 0 0,0 0 0 0 0,0 0 0 0 0,0 0 0 0 0,-1 0 0 0 0,0 0 0 0 0,0 0 0 0 0,1 0 0 0 0,-2 0 0 0 0,1 0 0 0 0,0 0 0 0 0,-1 0 0 0 0,1 0 0 0 0,-1 1 0 0 0,-2-4 0 0 0,-2 0-282 0 0,0 0-1 0 0,-1 0 1 0 0,1 1 0 0 0,-1 0-1 0 0,0 0 1 0 0,0 0 0 0 0,-1 1-1 0 0,0 1 1 0 0,1-1 0 0 0,-1 1-1 0 0,0 0 1 0 0,0 1 0 0 0,-1 0-1 0 0,1 0 1 0 0,0 1 0 0 0,-1 0-1 0 0,1 0 1 0 0,-1 1 0 0 0,1 0-1 0 0,-1 1 1 0 0,1 0 0 0 0,-1 0-1 0 0,1 1 1 0 0,0 0 0 0 0,-1 0-1 0 0,1 1 1 0 0,0 0 0 0 0,1 0 0 0 0,-1 1-1 0 0,1 0 1 0 0,-1 1 0 0 0,1-1-1 0 0,0 1 1 0 0,1 1 0 0 0,-11 9-1 0 0,-1 5-101 0 0,0 0 1 0 0,2 1-1 0 0,0 0 0 0 0,1 2 0 0 0,2-1 0 0 0,-15 32 1 0 0,20-34 28 0 0,0 0 1 0 0,1 0-1 0 0,1 0 1 0 0,1 1 0 0 0,1 0-1 0 0,1 0 1 0 0,1 0 0 0 0,0 28-1 0 0,3-32-13 0 0,1 0 0 0 0,0 0 0 0 0,2 0 0 0 0,0 0 1 0 0,1 0-1 0 0,0-1 0 0 0,2 0 0 0 0,0 0 0 0 0,0 0 0 0 0,2-1 0 0 0,-1 0 0 0 0,2-1 0 0 0,0 0 0 0 0,1-1 0 0 0,18 18 0 0 0,-18-20-31 0 0,0-2-1 0 0,0 1 0 0 0,1-1 0 0 0,1-1 0 0 0,-1 0 0 0 0,1-1 1 0 0,1 0-1 0 0,-1-1 0 0 0,1 0 0 0 0,0-2 0 0 0,1 1 0 0 0,-1-2 1 0 0,1 0-1 0 0,0 0 0 0 0,-1-1 0 0 0,1-1 0 0 0,30-2 0 0 0,-33 0-305 0 0,-1-1 0 0 0,0 0 0 0 0,1-1 0 0 0,-1 0 0 0 0,0 0 0 0 0,0-1-1 0 0,-1-1 1 0 0,1 0 0 0 0,9-6 0 0 0,-11 5-1126 0 0,0-1 1 0 0,-1 0-1 0 0,0 0 1 0 0,0-1-1 0 0,13-16 1 0 0,-6 4-4593 0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22 12387 0 0,'9'0'921'0'0,"1"0"0"0"0,-1-1 0 0 0,0 0 0 0 0,0 0 0 0 0,0-1 0 0 0,0 0 0 0 0,0-1 0 0 0,14-6 0 0 0,-23 8-887 0 0,1 1 0 0 0,-1 0 0 0 0,0 0 0 0 0,1 0 0 0 0,-1 0 0 0 0,1-1 0 0 0,-1 1 0 0 0,0 0 0 0 0,1 0 0 0 0,-1 0 0 0 0,0 0 0 0 0,1 0 0 0 0,-1 0 0 0 0,1 0 0 0 0,-1 0 0 0 0,0 0 0 0 0,1 0-1 0 0,-1 0 1 0 0,1 0 0 0 0,-1 0 0 0 0,0 0 0 0 0,1 0 0 0 0,-1 1 0 0 0,0-1 0 0 0,1 0 0 0 0,-1 0 0 0 0,1 0 0 0 0,-1 0 0 0 0,0 1 0 0 0,0-1 0 0 0,1 0 0 0 0,-1 1 0 0 0,5 14 501 0 0,-7 16-143 0 0,-7 1-303 0 0,-1 1 1 0 0,-2-2 0 0 0,-27 53-1 0 0,-11 29-67 0 0,40-87 118 0 0,5-15-150 0 0,0 1 0 0 0,1 0 0 0 0,0 1 0 0 0,1-1 1 0 0,-1 15-1 0 0,3-25 12 0 0,1 1-1 0 0,0 0 1 0 0,0 0 0 0 0,0 0 0 0 0,1 0 0 0 0,-1-1-1 0 0,1 1 1 0 0,0 0 0 0 0,-1 0 0 0 0,1-1 0 0 0,0 1-1 0 0,1 0 1 0 0,-1-1 0 0 0,0 1 0 0 0,1-1 0 0 0,-1 0-1 0 0,1 1 1 0 0,0-1 0 0 0,0 0 0 0 0,0 0 0 0 0,0 0-1 0 0,0 0 1 0 0,0-1 0 0 0,1 1 0 0 0,-1 0 0 0 0,0-1-1 0 0,1 0 1 0 0,3 2 0 0 0,2 0 3 0 0,0 0 0 0 0,0-1 1 0 0,1 0-1 0 0,-1 0 0 0 0,1-1 1 0 0,0 0-1 0 0,-1 0 0 0 0,1-1 0 0 0,11-1 1 0 0,13-3 29 0 0,36-8 1 0 0,-33 5-27 0 0,15-4-2171 0 0,-2-2 0 0 0,1-2-1 0 0,-2-2 1 0 0,85-43 0 0 0,-94 39-4804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1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231 1 12555 0 0,'0'0'2536'0'0,"-9"8"1137"0"0,-11 10-3014 0 0,4-2-546 0 0,1 1 0 0 0,-17 23 0 0 0,25-31-132 0 0,-10 15-73 0 0,1 0 0 0 0,2 2 0 0 0,0-1 0 0 0,2 2 1 0 0,1 0-1 0 0,1 0 0 0 0,-11 46 0 0 0,10-53-1840 0 0,5-12-1169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 1 11418 0 0,'-1'8'8113'0'0,"-3"26"-6349"0"0,-11 72-659 0 0,9-72-1100 0 0,1 0 0 0 0,2 1 0 0 0,1-1 0 0 0,1 1 0 0 0,5 36 0 0 0,0-48-11 0 0,0-1-1 0 0,2 0 1 0 0,0 0-1 0 0,2 0 1 0 0,0-1-1 0 0,1 0 1 0 0,2 0-1 0 0,0-1 1 0 0,14 19-1 0 0,-15-26 13 0 0,0-1-1 0 0,0 0 0 0 0,2 0 1 0 0,-1-1-1 0 0,1-1 1 0 0,1 0-1 0 0,0 0 0 0 0,0-2 1 0 0,1 0-1 0 0,0 0 1 0 0,0-1-1 0 0,1-1 0 0 0,27 8 1 0 0,-28-10 19 0 0,1-2 1 0 0,0 0-1 0 0,0 0 1 0 0,-1-2-1 0 0,1 1 1 0 0,0-2-1 0 0,0 0 1 0 0,0-1 0 0 0,-1-1-1 0 0,1 0 1 0 0,-1-1-1 0 0,0 0 1 0 0,17-8-1 0 0,-22 8-213 0 0,-1 0-1 0 0,0-1 1 0 0,-1 0-1 0 0,1 0 1 0 0,-1 0-1 0 0,0-1 1 0 0,0 0-1 0 0,-1-1 0 0 0,11-14 1 0 0,-13 15-348 0 0,0 0 0 0 0,0-1 0 0 0,-1 0 0 0 0,0 0 0 0 0,0 0 0 0 0,-1 0 0 0 0,0 0 0 0 0,0 0 0 0 0,-1-1 0 0 0,0 1 0 0 0,0-1 0 0 0,0 1 1 0 0,-2-10-1 0 0,-1-6-2328 0 0,-3 0-2393 0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1 209 11690 0 0,'0'1'60'0'0,"0"-1"0"0"0,0 1 0 0 0,0 0 0 0 0,0 0 0 0 0,1-1 0 0 0,-1 1 0 0 0,0 0 0 0 0,0-1 0 0 0,1 1 0 0 0,-1-1 0 0 0,0 1-1 0 0,1 0 1 0 0,-1-1 0 0 0,0 1 0 0 0,1-1 0 0 0,-1 1 0 0 0,1-1 0 0 0,-1 1 0 0 0,1-1 0 0 0,0 1 0 0 0,-1-1 0 0 0,1 0-1 0 0,-1 1 1 0 0,2 0 0 0 0,22 4 1424 0 0,24-7 416 0 0,-6-4-1262 0 0,-1-3 1 0 0,1-1 0 0 0,46-18 0 0 0,-69 20-945 0 0,-1 0 0 0 0,0-1 0 0 0,25-19 1 0 0,-33 21-628 0 0,0-1-1 0 0,0 0 1 0 0,-1-1 0 0 0,0 0 0 0 0,-1-1 0 0 0,11-15 0 0 0,-6 3-3345 0 0,-3 0-656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12731 0 0,'0'2'201'0'0,"1"0"1"0"0,-1 0-1 0 0,1 0 1 0 0,0-1-1 0 0,0 1 1 0 0,0 0 0 0 0,0-1-1 0 0,0 1 1 0 0,0 0-1 0 0,0-1 1 0 0,0 0-1 0 0,1 1 1 0 0,-1-1-1 0 0,0 0 1 0 0,1 1 0 0 0,-1-1-1 0 0,1 0 1 0 0,0 0-1 0 0,1 1 1 0 0,1 0 93 0 0,0 0-1 0 0,0 0 1 0 0,0 0 0 0 0,0 0 0 0 0,0-1 0 0 0,0 0-1 0 0,7 2 1 0 0,16-3-124 0 0,1-1-1 0 0,0-2 0 0 0,-1 0 1 0 0,49-13-1 0 0,5-1-3788 0 0,-60 14-1634 0 0,39-1 1 0 0,-38 4 768 0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6809 0 0,'1'2'367'0'0,"0"-1"0"0"0,-1 1 0 0 0,1-1 0 0 0,0 1 0 0 0,0-1 0 0 0,1 0 0 0 0,-1 1 0 0 0,0-1 0 0 0,0 0 0 0 0,1 0 0 0 0,-1 0-1 0 0,0 0 1 0 0,1 0 0 0 0,-1 0 0 0 0,1 0 0 0 0,-1 0 0 0 0,1-1 0 0 0,0 1 0 0 0,-1-1 0 0 0,1 1 0 0 0,0-1 0 0 0,-1 1 0 0 0,1-1-1 0 0,0 0 1 0 0,0 0 0 0 0,-1 0 0 0 0,1 0 0 0 0,3-1 0 0 0,3 0 55 0 0,1-1 0 0 0,0-1 0 0 0,0 0-1 0 0,12-6 1 0 0,16-5 623 0 0,-29 13-931 0 0,1-1-1 0 0,0 1 0 0 0,-1 1 1 0 0,1 0-1 0 0,16 1 0 0 0,-23-1-77 0 0,1 0-1 0 0,-1 1 1 0 0,1-1-1 0 0,-1 1 1 0 0,0-1-1 0 0,1 1 0 0 0,-1 0 1 0 0,0 0-1 0 0,0 0 1 0 0,0 0-1 0 0,1 0 1 0 0,-1 0-1 0 0,0 0 1 0 0,0 1-1 0 0,-1-1 1 0 0,1 1-1 0 0,0 0 0 0 0,0-1 1 0 0,-1 1-1 0 0,1 0 1 0 0,-1 0-1 0 0,0 0 1 0 0,1 0-1 0 0,-1 0 1 0 0,1 4-1 0 0,-1-1 13 0 0,0 1 0 0 0,-1-1 0 0 0,0 0 0 0 0,0 1-1 0 0,-1-1 1 0 0,1 0 0 0 0,-1 1 0 0 0,0-1 0 0 0,-1 0 0 0 0,1 0 0 0 0,-3 5-1 0 0,-4 8 83 0 0,-14 27 0 0 0,4-14-112 0 0,-29 58 52 0 0,42-78-64 0 0,1 0-1 0 0,0 0 1 0 0,0 1 0 0 0,2 0-1 0 0,-1-1 1 0 0,0 15 0 0 0,2-25-3 0 0,1 1 0 0 0,0 0 0 0 0,0 0 0 0 0,0 0 0 0 0,1 0 0 0 0,-1 0 0 0 0,0 0 0 0 0,1 0 0 0 0,-1-1 0 0 0,1 1 0 0 0,0 0 0 0 0,-1 0 0 0 0,1-1 0 0 0,0 1 0 0 0,0 0 0 0 0,0-1 0 0 0,0 1 0 0 0,0-1 0 0 0,1 1 0 0 0,-1-1 0 0 0,0 1 0 0 0,1-1 0 0 0,-1 0 0 0 0,1 0 0 0 0,-1 0 0 0 0,1 0 0 0 0,0 0 0 0 0,-1 0 0 0 0,1 0 0 0 0,0-1 0 0 0,0 1 0 0 0,0 0 0 0 0,-1-1 0 0 0,1 0 0 0 0,0 1 0 0 0,0-1 0 0 0,0 0 0 0 0,2 0 0 0 0,9 0 27 0 0,-1 0 1 0 0,1-1-1 0 0,-1 0 1 0 0,20-5-1 0 0,-27 5-25 0 0,20-4-75 0 0,0-2 0 0 0,-1-1 0 0 0,0-2 0 0 0,0 0 0 0 0,27-16 0 0 0,1-6-3219 0 0,51-40 1 0 0,-46 27-4418 0 0,-29 21 1832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8658 0 0,'-4'2'940'0'0,"1"0"0"0"0,0 0 0 0 0,0 1 0 0 0,0-1 1 0 0,0 1-1 0 0,0-1 0 0 0,0 1 0 0 0,0 0 0 0 0,-3 6 0 0 0,2-3-360 0 0,1 0-1 0 0,-1 1 1 0 0,1 0 0 0 0,-4 11-1 0 0,4-4-365 0 0,-1 0 0 0 0,2 0 0 0 0,0 0 0 0 0,0 25 0 0 0,2-11-27 0 0,2-1 0 0 0,1 0 0 0 0,1-1 0 0 0,14 52 0 0 0,-12-60-153 0 0,1 0 0 0 0,0 0 0 0 0,2-1 0 0 0,0 0 0 0 0,0-1 0 0 0,2 0 0 0 0,22 28 0 0 0,-22-33 11 0 0,1-1 0 0 0,0 0 0 0 0,0-1 0 0 0,1 0 0 0 0,0-1 1 0 0,0 0-1 0 0,1-1 0 0 0,0-1 0 0 0,0 0 0 0 0,1-1 0 0 0,27 6 0 0 0,-21-7 54 0 0,0 0 1 0 0,1-2-1 0 0,-1 0 1 0 0,0-2-1 0 0,1 0 1 0 0,-1-1 0 0 0,0-2-1 0 0,22-4 1 0 0,-21 1-18 0 0,-1-1-1 0 0,0 0 1 0 0,0-2 0 0 0,0-1 0 0 0,-1 0 0 0 0,31-22 0 0 0,-23 11-26 0 0,-1 0 0 0 0,-2-2 0 0 0,41-44 0 0 0,-61 60-213 0 0,0 0-1 0 0,0 0 1 0 0,0 0-1 0 0,-1-1 1 0 0,0 1-1 0 0,-1-1 1 0 0,1 0-1 0 0,-1 0 1 0 0,-1 0-1 0 0,0-1 1 0 0,0 1-1 0 0,0-1 1 0 0,-1 1 0 0 0,-1-1-1 0 0,1-10 1 0 0,-2 9-737 0 0,0 0 1 0 0,-1 0 0 0 0,0 0-1 0 0,0 0 1 0 0,-1 0 0 0 0,0 0 0 0 0,-1 1-1 0 0,0-1 1 0 0,0 1 0 0 0,-1 0-1 0 0,0 1 1 0 0,-11-15 0 0 0,-4 1-5746 0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12187 0 0,'3'1'330'0'0,"-1"0"1"0"0,1 1-1 0 0,0 0 1 0 0,-1-1-1 0 0,0 1 1 0 0,1 0 0 0 0,-1 0-1 0 0,0 1 1 0 0,0-1-1 0 0,0 0 1 0 0,0 1-1 0 0,-1-1 1 0 0,3 5 0 0 0,15 36 2936 0 0,-13-14-2469 0 0,0-1 0 0 0,-2 2 0 0 0,1 53 1 0 0,1 11-426 0 0,17 50-222 0 0,-17-119-132 0 0,1 0-1 0 0,1 0 1 0 0,18 38-1 0 0,-5-21-146 0 0,37 71-225 0 0,-17-39-3632 0 0,-24-53-287 0 0,-2-11-1977 0 0,-6-8 484 0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13083 0 0,'4'-2'391'0'0,"1"1"0"0"0,-1-1 0 0 0,1-1 0 0 0,-1 1 0 0 0,0-1 0 0 0,0 0 1 0 0,0 1-1 0 0,0-2 0 0 0,-1 1 0 0 0,1 0 0 0 0,5-8 0 0 0,-1-1 806 0 0,0 0 0 0 0,10-23 0 0 0,-11 20-675 0 0,16-25 0 0 0,-22 39-507 0 0,-1 0 0 0 0,1 0 0 0 0,0 0-1 0 0,-1 0 1 0 0,1 0 0 0 0,0 0 0 0 0,0 0-1 0 0,0 0 1 0 0,0 0 0 0 0,0 0 0 0 0,0 0-1 0 0,0 1 1 0 0,0-1 0 0 0,0 0-1 0 0,1 1 1 0 0,-1-1 0 0 0,0 1 0 0 0,0-1-1 0 0,1 1 1 0 0,-1 0 0 0 0,0 0 0 0 0,2-1-1 0 0,-1 2-4 0 0,-1-1-1 0 0,0 0 1 0 0,0 1 0 0 0,0-1-1 0 0,0 1 1 0 0,0 0-1 0 0,0-1 1 0 0,1 1-1 0 0,-2 0 1 0 0,1 0 0 0 0,0 0-1 0 0,0 0 1 0 0,0 0-1 0 0,0 0 1 0 0,0 0-1 0 0,-1 0 1 0 0,1 0 0 0 0,0 1-1 0 0,3 7 59 0 0,0-1 0 0 0,-1 0 1 0 0,0 1-1 0 0,3 16 0 0 0,-4-14-27 0 0,-1 1-1 0 0,0-1 1 0 0,-1 1 0 0 0,0 0 0 0 0,-3 19-1 0 0,-17 60 114 0 0,8-35-199 0 0,-19 54 10 0 0,3-8 181 0 0,27-99-133 0 0,0 0-1 0 0,1 1 1 0 0,-1-1-1 0 0,1 1 1 0 0,0-1 0 0 0,0 1-1 0 0,0-1 1 0 0,0 1-1 0 0,0-1 1 0 0,1 1 0 0 0,0-1-1 0 0,0 0 1 0 0,0 1-1 0 0,0-1 1 0 0,0 0 0 0 0,0 0-1 0 0,4 5 1 0 0,-2-4-12 0 0,0-1 0 0 0,0 0-1 0 0,0 0 1 0 0,1 0 0 0 0,0 0 0 0 0,-1-1 0 0 0,1 1 0 0 0,0-1 0 0 0,0 0-1 0 0,1 0 1 0 0,-1 0 0 0 0,0-1 0 0 0,6 2 0 0 0,2 0 55 0 0,1-1 0 0 0,-1 0 0 0 0,1-1 1 0 0,0-1-1 0 0,-1 0 0 0 0,1 0 0 0 0,22-4 0 0 0,-2-2-14 0 0,56-18 0 0 0,-50 10-546 0 0,-1-2 0 0 0,-1-1-1 0 0,0-1 1 0 0,-1-3 0 0 0,35-25-1 0 0,-40 22-3026 0 0,0-1-1 0 0,51-55 1 0 0,-49 42-3125 0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36 11130 0 0,'-1'-2'518'0'0,"1"1"0"0"0,-1-1 0 0 0,1 0 0 0 0,0 1 0 0 0,-1-1 0 0 0,1 0 0 0 0,0 1 0 0 0,0-1 0 0 0,0 0 0 0 0,0 1 0 0 0,0-1 0 0 0,0 0 0 0 0,1 0 0 0 0,-1 1 0 0 0,1-1 0 0 0,0-2 0 0 0,-1 4-397 0 0,0 0 0 0 0,0-1 0 0 0,1 1 0 0 0,-1 0 0 0 0,0-1-1 0 0,0 1 1 0 0,1 0 0 0 0,-1 0 0 0 0,0-1 0 0 0,0 1 0 0 0,1 0 0 0 0,-1 0-1 0 0,0-1 1 0 0,1 1 0 0 0,-1 0 0 0 0,0 0 0 0 0,1 0 0 0 0,-1 0-1 0 0,0 0 1 0 0,1-1 0 0 0,-1 1 0 0 0,1 0 0 0 0,-1 0 0 0 0,0 0-1 0 0,1 0 1 0 0,0 0 0 0 0,0 1-66 0 0,0-1-1 0 0,0 0 0 0 0,0 1 1 0 0,0-1-1 0 0,0 1 1 0 0,0-1-1 0 0,0 1 1 0 0,-1 0-1 0 0,1-1 1 0 0,0 1-1 0 0,0 0 0 0 0,0 0 1 0 0,-1-1-1 0 0,2 2 1 0 0,27 34 43 0 0,-2 1 0 0 0,34 61 1 0 0,32 90 46 0 0,-63-115-81 0 0,-2 1 0 0 0,-4 1 0 0 0,-4 2 0 0 0,-2 0 0 0 0,-4 0 0 0 0,6 121 0 0 0,-17-98-15 0 0,-5 0 1 0 0,-4-1-1 0 0,-4 0 0 0 0,-40 174 1 0 0,33-210-461 0 0,-3 0 0 0 0,-2-1 1 0 0,-47 89-1 0 0,42-102-2041 0 0,-2-1 0 0 0,-48 59-1 0 0,7-24-6664 0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1153 496 12587 0 0,'1'-23'1079'0'0,"2"0"0"0"0,4-24 0 0 0,-2 21 116 0 0,0-27 1 0 0,-5 44-941 0 0,-1 0 0 0 0,0-1 0 0 0,-1 1 0 0 0,0 0 0 0 0,0 0 0 0 0,-1 0 1 0 0,0 0-1 0 0,-1 0 0 0 0,0 0 0 0 0,0 1 0 0 0,-1 0 0 0 0,-11-15 0 0 0,-7-6 468 0 0,-49-49-1 0 0,70 75-688 0 0,-8-6 130 0 0,0 0 0 0 0,-1 0-1 0 0,1 1 1 0 0,-2 1 0 0 0,1-1 0 0 0,-22-8-1 0 0,25 12-121 0 0,0 1 0 0 0,0 1 0 0 0,-1-1-1 0 0,1 1 1 0 0,-1 1 0 0 0,1 0 0 0 0,-1 0-1 0 0,0 0 1 0 0,1 1 0 0 0,-1 1 0 0 0,-11 1-1 0 0,13-1-47 0 0,0 1 0 0 0,1 0 0 0 0,-1 0 0 0 0,1 0-1 0 0,0 1 1 0 0,0 0 0 0 0,0 0 0 0 0,0 0 0 0 0,0 1 0 0 0,1 0-1 0 0,-1 0 1 0 0,1 0 0 0 0,0 1 0 0 0,0 0 0 0 0,1 0 0 0 0,0 0 0 0 0,-1 1-1 0 0,2-1 1 0 0,-1 1 0 0 0,-4 9 0 0 0,-3 7-13 0 0,1 1 0 0 0,1 0 0 0 0,1 1 0 0 0,1 0 1 0 0,0 0-1 0 0,3 0 0 0 0,0 1 0 0 0,-1 33 0 0 0,3 29-46 0 0,9 87 0 0 0,-6-160 62 0 0,11 108-53 0 0,36 160 0 0 0,51 114-72 0 0,13 64 131 0 0,-8 313 21 0 0,-94-564 283 0 0,-28 361 1 0 0,10-491 355 0 0,-3-1 0 0 0,-4-1 0 0 0,-30 96 0 0 0,34-140-383 0 0,-2 0 1 0 0,-1-1-1 0 0,-1-1 1 0 0,-2 0-1 0 0,-1-1 1 0 0,-1-1-1 0 0,-2 0 1 0 0,-1-2-1 0 0,-44 44 1 0 0,48-56-151 0 0,-1 0 0 0 0,0 0 0 0 0,-1-2 0 0 0,0 0 0 0 0,-1-2 0 0 0,-1 0 0 0 0,-25 8 0 0 0,30-13-89 0 0,-1-1-1 0 0,0 0 1 0 0,0-2-1 0 0,0 0 1 0 0,0-1-1 0 0,-1-1 1 0 0,1-1-1 0 0,0 0 1 0 0,-35-7-1 0 0,37 4-247 0 0,1-1 0 0 0,0 0 0 0 0,0-1-1 0 0,1-1 1 0 0,-1-1 0 0 0,1 0-1 0 0,1-1 1 0 0,-1 0 0 0 0,2-1 0 0 0,-15-11-1 0 0,12 6-1250 0 0,0-1 0 0 0,-20-24 0 0 0,19 18-2862 0 0,-21-38 0 0 0,10 7-5442 0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1031 2697 0 0,'103'-75'4651'0'0,"-95"69"-4117"0"0,-1 0 0 0 0,0 0 0 0 0,0 0 0 0 0,-1-1 0 0 0,0 0 0 0 0,0 0 0 0 0,-1-1 0 0 0,0 0 0 0 0,0 0 0 0 0,6-13-1 0 0,-10 19-352 0 0,0 0 0 0 0,0 0-1 0 0,0 0 1 0 0,0 0-1 0 0,1 0 1 0 0,-1 0-1 0 0,1 1 1 0 0,-1-1-1 0 0,1 1 1 0 0,-1-1-1 0 0,4-1 1 0 0,-3 2-53 0 0,-1 0 1 0 0,0 1 0 0 0,0-1-1 0 0,0 0 1 0 0,0 0-1 0 0,0 0 1 0 0,0 0-1 0 0,0 1 1 0 0,0-2 0 0 0,0 1-1 0 0,0 0 1 0 0,0 0-1 0 0,-1 0 1 0 0,1 0 0 0 0,0 0-1 0 0,-1-1 1 0 0,1 1-1 0 0,-1 0 1 0 0,1-1-1 0 0,-1 1 1 0 0,0 0 0 0 0,0-1-1 0 0,1 1 1 0 0,-1 0-1 0 0,0-1 1 0 0,0 1 0 0 0,0 0-1 0 0,0-1 1 0 0,-1 1-1 0 0,1 0 1 0 0,0-1 0 0 0,-1 1-1 0 0,1 0 1 0 0,-1-3-1 0 0,-2-1 41 0 0,1 0-1 0 0,-1-1 1 0 0,1 1-1 0 0,-1 0 1 0 0,-1 1-1 0 0,1-1 1 0 0,-1 0-1 0 0,0 1 1 0 0,0 0-1 0 0,0 0 1 0 0,-1 0-1 0 0,1 0 1 0 0,-1 1-1 0 0,0 0 1 0 0,0 0-1 0 0,-5-3 1 0 0,5 4-135 0 0,0 0 0 0 0,0-1 0 0 0,0 2 0 0 0,0-1 1 0 0,0 0-1 0 0,0 1 0 0 0,0 0 0 0 0,-1 0 0 0 0,1 1 0 0 0,0 0 0 0 0,-1-1 1 0 0,1 2-1 0 0,0-1 0 0 0,-1 1 0 0 0,-8 2 0 0 0,6-1-35 0 0,1 1-1 0 0,-1 0 1 0 0,1 0 0 0 0,0 1-1 0 0,0 0 1 0 0,0 1 0 0 0,0-1-1 0 0,1 1 1 0 0,-10 9-1 0 0,5-3-36 0 0,1 1-1 0 0,1 0 0 0 0,0 0 1 0 0,0 0-1 0 0,1 1 0 0 0,1 1 0 0 0,0-1 1 0 0,1 1-1 0 0,0 0 0 0 0,-6 26 1 0 0,10-24-5 0 0,0-1 1 0 0,1 1 0 0 0,0 0 0 0 0,1 0 0 0 0,1-1 0 0 0,1 1 0 0 0,0 0-1 0 0,1-1 1 0 0,1 0 0 0 0,0 1 0 0 0,1-1 0 0 0,1-1 0 0 0,0 1 0 0 0,13 21-1 0 0,-16-32 33 0 0,0 0 0 0 0,0-1 0 0 0,0 1-1 0 0,0-1 1 0 0,1 0 0 0 0,0 0 0 0 0,-1 0-1 0 0,1 0 1 0 0,0-1 0 0 0,0 0-1 0 0,0 0 1 0 0,1 0 0 0 0,-1 0 0 0 0,1 0-1 0 0,-1-1 1 0 0,1 0 0 0 0,-1 0 0 0 0,1 0-1 0 0,-1-1 1 0 0,1 1 0 0 0,0-1-1 0 0,0 0 1 0 0,-1-1 0 0 0,1 1 0 0 0,0-1-1 0 0,-1 0 1 0 0,8-2 0 0 0,0 0 86 0 0,-1-1-1 0 0,0 0 1 0 0,0-1 0 0 0,0 0-1 0 0,-1-1 1 0 0,0 0 0 0 0,0-1-1 0 0,0 0 1 0 0,16-15 0 0 0,-4-1 59 0 0,-1-1 0 0 0,-2-1-1 0 0,-1-1 1 0 0,0-1 0 0 0,-2 0 0 0 0,-1-1 0 0 0,18-49 0 0 0,-25 52-35 0 0,-2-1 1 0 0,0 0 0 0 0,-2 0-1 0 0,-1 0 1 0 0,-1-1-1 0 0,-1 1 1 0 0,-4-39 0 0 0,-5-8 98 0 0,-25-102 1 0 0,-26-110 19 0 0,56 265-277 0 0,2 9 86 0 0,-1 1-1 0 0,0-1 1 0 0,0 1 0 0 0,-1-1-1 0 0,-1 1 1 0 0,-9-19 0 0 0,13 29-30 0 0,0 0-1 0 0,0-1 1 0 0,0 1 0 0 0,0 0 0 0 0,0 0 0 0 0,0 0 0 0 0,0 0-1 0 0,0 0 1 0 0,0 0 0 0 0,-1-1 0 0 0,1 1 0 0 0,0 0 0 0 0,0 0 0 0 0,0 0-1 0 0,0 0 1 0 0,0 0 0 0 0,0 0 0 0 0,-1 0 0 0 0,1 0 0 0 0,0 0-1 0 0,0-1 1 0 0,0 1 0 0 0,0 0 0 0 0,-1 0 0 0 0,1 0 0 0 0,0 0-1 0 0,0 0 1 0 0,0 0 0 0 0,0 0 0 0 0,0 0 0 0 0,-1 0 0 0 0,1 0-1 0 0,0 0 1 0 0,0 0 0 0 0,0 0 0 0 0,0 0 0 0 0,-1 1 0 0 0,1-1 0 0 0,0 0-1 0 0,0 0 1 0 0,0 0 0 0 0,0 0 0 0 0,0 0 0 0 0,-1 0 0 0 0,1 0-1 0 0,0 0 1 0 0,0 0 0 0 0,0 1 0 0 0,0-1 0 0 0,0 0 0 0 0,0 0-1 0 0,0 0 1 0 0,-1 0 0 0 0,1 0 0 0 0,0 1 0 0 0,0-1 0 0 0,0 0-1 0 0,0 0 1 0 0,0 0 0 0 0,0 0 0 0 0,0 0 0 0 0,0 1 0 0 0,0-1 0 0 0,0 0-1 0 0,0 0 1 0 0,0 0 0 0 0,0 0 0 0 0,0 1 0 0 0,0-1 0 0 0,-2 13-315 0 0,5 33 243 0 0,2 0 0 0 0,2-1 0 0 0,14 51 0 0 0,-14-67 27 0 0,56 207-43 0 0,-16-63-24 0 0,22 52-200 0 0,-50-175-716 0 0,2-1-1 0 0,38 63 1 0 0,-51-100 260 0 0,0 1 0 0 0,16 16 0 0 0,1-6-2133 0 0,5-7-3553 0 0,-18-13 731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11506 0 0,'0'0'79'0'0,"1"-1"0"0"0,-1 1 1 0 0,0 0-1 0 0,1 0 0 0 0,-1 0 0 0 0,0 0 0 0 0,1 0 0 0 0,-1 0 0 0 0,0 0 0 0 0,1 0 0 0 0,-1 0 0 0 0,0 0 0 0 0,1 0 0 0 0,-1 0 0 0 0,0 0 0 0 0,1 0 0 0 0,-1 0 0 0 0,0 0 0 0 0,0 0 0 0 0,1 0 0 0 0,-1 0 0 0 0,0 1 0 0 0,1-1 0 0 0,-1 0 0 0 0,0 0 0 0 0,1 0 0 0 0,-1 1 0 0 0,0-1 0 0 0,0 0 0 0 0,0 0 0 0 0,1 0 0 0 0,-1 1 0 0 0,0-1 0 0 0,0 0 0 0 0,0 1 0 0 0,1-1 0 0 0,-1 0 0 0 0,0 0 0 0 0,0 1 0 0 0,0-1 0 0 0,0 0 0 0 0,0 1 0 0 0,0 0 0 0 0,5 15 264 0 0,1-1-1 0 0,0 1 1 0 0,1-1-1 0 0,1 0 1 0 0,0-1-1 0 0,11 14 1 0 0,9 18 166 0 0,-20-33-569 0 0,0 1 0 0 0,1-1 0 0 0,0-1 0 0 0,14 14 0 0 0,-23-25-25 0 0,0-1 0 0 0,0 0-1 0 0,1 1 1 0 0,-1-1-1 0 0,0 0 1 0 0,0 0 0 0 0,1 0-1 0 0,-1 1 1 0 0,0-1 0 0 0,0 0-1 0 0,1 0 1 0 0,-1 0-1 0 0,0 1 1 0 0,0-1 0 0 0,1 0-1 0 0,-1 0 1 0 0,0 0-1 0 0,1 0 1 0 0,-1 0 0 0 0,0 0-1 0 0,0 1 1 0 0,1-1-1 0 0,-1 0 1 0 0,0 0 0 0 0,1 0-1 0 0,-1 0 1 0 0,0 0-1 0 0,1 0 1 0 0,-1-1 0 0 0,0 1-1 0 0,1 0 1 0 0,-1 0-1 0 0,0 0 1 0 0,1 0 0 0 0,-1 0-1 0 0,0 0 1 0 0,0 0 0 0 0,1-1-1 0 0,-1 1 1 0 0,0 0-1 0 0,1-1 1 0 0,-1 1-438 0 0,1-1 0 0 0,-1 0 1 0 0,0 1-1 0 0,1-1 0 0 0,-1 0 0 0 0,0 0 1 0 0,0 0-1 0 0,1 1 0 0 0,-1-1 0 0 0,0 0 1 0 0,0 0-1 0 0,0 0 0 0 0,0 1 0 0 0,0-1 1 0 0,-1-1-1 0 0,0-4-3581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10802 0 0,'6'-5'538'0'0,"-1"-1"0"0"0,1 1 0 0 0,0-1 0 0 0,1 2 0 0 0,-1-1 0 0 0,1 1-1 0 0,0 0 1 0 0,0 0 0 0 0,0 1 0 0 0,0 0 0 0 0,14-4 0 0 0,-17 6-443 0 0,-1 0 1 0 0,0 0-1 0 0,1 0 1 0 0,-1 1-1 0 0,1-1 0 0 0,0 1 1 0 0,-1 0-1 0 0,1 0 1 0 0,-1 0-1 0 0,1 0 1 0 0,-1 1-1 0 0,1 0 0 0 0,-1-1 1 0 0,1 1-1 0 0,-1 0 1 0 0,0 1-1 0 0,0-1 1 0 0,1 1-1 0 0,-1-1 0 0 0,0 1 1 0 0,0 0-1 0 0,0 0 1 0 0,-1 0-1 0 0,1 1 1 0 0,0-1-1 0 0,-1 1 0 0 0,1-1 1 0 0,1 4-1 0 0,3 6-31 0 0,0 1 0 0 0,-1-1 1 0 0,0 1-1 0 0,-1 1 0 0 0,-1-1 0 0 0,0 1 0 0 0,-1-1 0 0 0,0 1 0 0 0,-1 0 0 0 0,-1 0 0 0 0,0 17 1 0 0,-2-8-30 0 0,0 0 1 0 0,-2 0 0 0 0,-1-1 0 0 0,-1 1 0 0 0,-1-1 0 0 0,-10 24-1 0 0,15-44-41 0 0,-6 19 19 0 0,7-21-20 0 0,0 1 1 0 0,-1 0 0 0 0,1-1 0 0 0,0 1 0 0 0,0 0 0 0 0,0-1 0 0 0,0 1 0 0 0,-1 0-1 0 0,1-1 1 0 0,0 1 0 0 0,0 0 0 0 0,0 0 0 0 0,0-1 0 0 0,1 1 0 0 0,-1 0-1 0 0,0-1 1 0 0,0 1 0 0 0,0 0 0 0 0,0-1 0 0 0,1 2 0 0 0,2-4-198 0 0,0 0 0 0 0,-1-1 0 0 0,1 0 0 0 0,-1 1 1 0 0,0-1-1 0 0,0 0 0 0 0,2-4 0 0 0,-2 5-36 0 0,24-42-2821 0 0,-1 0-1 0 0,36-92 1 0 0,-21 42-3987 0 0,-30 73 4893 0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31 3057 0 0,'3'-2'913'0'0,"-1"-1"0"0"0,0 0 0 0 0,0 0 0 0 0,0 0 1 0 0,0 0-1 0 0,0 0 0 0 0,2-8 0 0 0,-12 20 4633 0 0,-7 4-3875 0 0,-11 9-1125 0 0,11-4-375 0 0,1 1 0 0 0,1 0 0 0 0,0 1-1 0 0,1 1 1 0 0,2 0 0 0 0,0 0 0 0 0,1 1 0 0 0,1 0-1 0 0,1 0 1 0 0,1 1 0 0 0,1 0 0 0 0,1 0 0 0 0,-2 30-1 0 0,6-45-89 0 0,0 0-1 0 0,0 1 0 0 0,1-1 1 0 0,0 0-1 0 0,1 0 1 0 0,0 1-1 0 0,0-1 0 0 0,0-1 1 0 0,1 1-1 0 0,0 0 0 0 0,1-1 1 0 0,0 1-1 0 0,0-1 0 0 0,9 12 1 0 0,-7-12 35 0 0,1-1 0 0 0,0 1 0 0 0,0-1 0 0 0,0 0-1 0 0,1-1 1 0 0,0 1 0 0 0,0-2 0 0 0,0 1 0 0 0,1-1 0 0 0,0 0 0 0 0,-1-1 0 0 0,18 4 0 0 0,-6-2 81 0 0,1 0 1 0 0,0-2-1 0 0,-1-1 0 0 0,1 0 1 0 0,0-1-1 0 0,0-2 0 0 0,41-5 1 0 0,-53 4-388 0 0,-1 0 0 0 0,1 0 1 0 0,-1-1-1 0 0,0-1 0 0 0,0 1 1 0 0,0-1-1 0 0,0-1 0 0 0,-1 1 1 0 0,9-8-1 0 0,-10 7-674 0 0,-1 0 1 0 0,0-1-1 0 0,0 0 0 0 0,0 0 1 0 0,-1 0-1 0 0,0 0 1 0 0,0-1-1 0 0,0 1 0 0 0,-1-1 1 0 0,0 0-1 0 0,0 0 0 0 0,1-8 1 0 0,2-13-6508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451 249 11907 0 0,'4'-49'4523'0'0,"-3"37"-3258"0"0,0-1 1 0 0,0-22 0 0 0,-2 30-1040 0 0,1 0 0 0 0,-1 1 0 0 0,0-1 0 0 0,-1 0 0 0 0,1 1 0 0 0,-1-1 0 0 0,0 1 0 0 0,0-1 0 0 0,0 1 0 0 0,-1 0 0 0 0,-2-5 1 0 0,-1 3-166 0 0,1-1 0 0 0,-1 1 1 0 0,0-1-1 0 0,-1 2 0 0 0,1-1 0 0 0,-1 1 1 0 0,0 0-1 0 0,-1 0 0 0 0,1 1 1 0 0,-1 0-1 0 0,0 0 0 0 0,0 1 1 0 0,0 0-1 0 0,0 0 0 0 0,-1 1 1 0 0,1 0-1 0 0,-1 1 0 0 0,1 0 1 0 0,-1 0-1 0 0,0 1 0 0 0,1 0 0 0 0,-1 0 1 0 0,0 1-1 0 0,1 0 0 0 0,-1 1 1 0 0,1 0-1 0 0,-1 0 0 0 0,1 0 1 0 0,0 1-1 0 0,0 1 0 0 0,0-1 1 0 0,0 1-1 0 0,1 1 0 0 0,0 0 1 0 0,0 0-1 0 0,0 0 0 0 0,0 0 1 0 0,1 1-1 0 0,0 0 0 0 0,0 1 0 0 0,0 0 1 0 0,-6 10-1 0 0,-6 16-121 0 0,2 1 0 0 0,2 0 1 0 0,1 1-1 0 0,1 1 0 0 0,2 0 0 0 0,2 0 0 0 0,-6 64 0 0 0,11-58-284 0 0,3 0 0 0 0,1-1-1 0 0,3 1 1 0 0,1 0 0 0 0,19 76 0 0 0,-22-110 187 0 0,1 0 1 0 0,0 1 0 0 0,0-1-1 0 0,1 0 1 0 0,0-1 0 0 0,0 1 0 0 0,0-1-1 0 0,1 1 1 0 0,1-1 0 0 0,-1-1-1 0 0,12 12 1 0 0,-11-14 72 0 0,0 0 0 0 0,0 0 0 0 0,0 0 0 0 0,0 0 1 0 0,1-1-1 0 0,-1 0 0 0 0,1-1 0 0 0,0 0 0 0 0,0 0 0 0 0,0 0 0 0 0,0-1 0 0 0,0 0 0 0 0,1 0 0 0 0,11 0 1 0 0,-5-2-392 0 0,0 0 1 0 0,0-1 0 0 0,1 0 0 0 0,-1-2 0 0 0,21-6 0 0 0,-10 0-3540 0 0,48-25 0 0 0,-40 15-1554 0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1 10138 0 0,'-5'8'467'0'0,"1"1"0"0"0,0 0 1 0 0,0 0-1 0 0,1 0 0 0 0,1 0 0 0 0,-1 1 0 0 0,1-1 0 0 0,1 1 1 0 0,0-1-1 0 0,0 12 0 0 0,1 6 492 0 0,1 1-1 0 0,6 35 1 0 0,5 4-73 0 0,5 34-107 0 0,-16-88-701 0 0,0 0 0 0 0,-1 0-1 0 0,-1-1 1 0 0,0 1 0 0 0,-5 23-1 0 0,6-35-197 0 0,0 0-1 0 0,0 0 0 0 0,0-1 0 0 0,0 1 1 0 0,-1 0-1 0 0,1 0 0 0 0,0 0 0 0 0,-1 0 1 0 0,1 0-1 0 0,-1-1 0 0 0,1 1 0 0 0,-1 0 1 0 0,1 0-1 0 0,-1-1 0 0 0,1 1 0 0 0,-1 0 1 0 0,0-1-1 0 0,0 1 0 0 0,1-1 1 0 0,-1 1-1 0 0,-1 0 0 0 0,1-1-246 0 0,0 0-1 0 0,1 0 1 0 0,-1 0-1 0 0,0-1 1 0 0,1 1-1 0 0,-1 0 1 0 0,1 0-1 0 0,-1-1 1 0 0,0 1-1 0 0,1 0 1 0 0,-1-1-1 0 0,1 1 1 0 0,-1 0 0 0 0,1-1-1 0 0,-1 1 1 0 0,1-1-1 0 0,-1 1 1 0 0,1-1-1 0 0,-1 1 1 0 0,1-1-1 0 0,0 0 1 0 0,-1 1-1 0 0,1-1 1 0 0,0 1-1 0 0,-1-1 1 0 0,1 0-1 0 0,0 1 1 0 0,0-1 0 0 0,0-1-1 0 0,-4-7-4468 0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15491 0 0,'2'0'139'0'0,"0"0"-1"0"0,0 1 0 0 0,0 0 1 0 0,0-1-1 0 0,0 1 1 0 0,-1 0-1 0 0,1 0 0 0 0,0 0 1 0 0,-1 0-1 0 0,1 0 0 0 0,-1 0 1 0 0,1 0-1 0 0,-1 0 1 0 0,1 1-1 0 0,-1-1 0 0 0,0 1 1 0 0,0-1-1 0 0,0 1 0 0 0,0-1 1 0 0,0 1-1 0 0,0 0 1 0 0,0 0-1 0 0,1 2 0 0 0,1 3 71 0 0,0 1-1 0 0,0 0 0 0 0,-1 0 0 0 0,2 8 1 0 0,-1 19-39 0 0,-1 0 0 0 0,-1 0 0 0 0,-2 0 1 0 0,-2-1-1 0 0,-11 58 0 0 0,8-63-364 0 0,-1-1 1 0 0,-1 0-1 0 0,-1 0 1 0 0,-16 32-1 0 0,20-49-432 0 0,6-31-13599 0 0,-1 11 10913 0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12 4577 0 0,'-1'-1'407'0'0,"0"0"0"0"0,0 0-1 0 0,0 0 1 0 0,0 0 0 0 0,0 0 0 0 0,0 1 0 0 0,0-1 0 0 0,0 0-1 0 0,0 1 1 0 0,0-1 0 0 0,0 1 0 0 0,0-1 0 0 0,0 1 0 0 0,-1 0-1 0 0,1-1 1 0 0,0 1 0 0 0,0 0 0 0 0,0 0 0 0 0,-3 0 0 0 0,3 0-314 0 0,1 1 0 0 0,-1-1 0 0 0,1 0 0 0 0,-1 1 0 0 0,1-1 0 0 0,0 1 0 0 0,-1-1 0 0 0,1 1-1 0 0,-1-1 1 0 0,1 1 0 0 0,0-1 0 0 0,-1 1 0 0 0,1 0 0 0 0,0-1 0 0 0,0 1 0 0 0,-1-1 0 0 0,1 1 0 0 0,0 0 0 0 0,0-1 0 0 0,0 1 0 0 0,0 0 0 0 0,0-1 0 0 0,0 1 0 0 0,0-1 0 0 0,0 1 0 0 0,0 0 0 0 0,0-1 0 0 0,0 1 0 0 0,0 0 0 0 0,1-1 0 0 0,-1 1 0 0 0,0-1 0 0 0,0 1 0 0 0,1 0 0 0 0,-1-1 0 0 0,1 2 0 0 0,3 5 200 0 0,0 1 0 0 0,0-1 0 0 0,1 0 0 0 0,0-1-1 0 0,0 1 1 0 0,0-1 0 0 0,1 0 0 0 0,9 7 0 0 0,6 8 128 0 0,7 7-102 0 0,2-3 1 0 0,36 27-1 0 0,-21-18-321 0 0,-17-15-62 0 0,24 21 54 0 0,-49-37-150 0 0,1 0 0 0 0,-1 0-1 0 0,0 0 1 0 0,-1 1-1 0 0,1-1 1 0 0,-1 1-1 0 0,1-1 1 0 0,-1 1-1 0 0,0 0 1 0 0,-1 0-1 0 0,3 7 1 0 0,-3-9-201 0 0,-1 0 0 0 0,0 1 0 0 0,0-1 0 0 0,0 0 0 0 0,0 0 0 0 0,0 0 0 0 0,0 1 0 0 0,0-1 0 0 0,-2 3-1 0 0,-6 9-6491 0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0 159 12723 0 0,'7'-6'513'0'0,"0"0"1"0"0,1 1 0 0 0,-1 0 0 0 0,1 0 0 0 0,0 0-1 0 0,16-6 1 0 0,57-16 276 0 0,-44 17-601 0 0,61-18-35 0 0,-20 6-1703 0 0,-26 5-2753 0 0,-24 6-1514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469 213 6817 0 0,'-1'-1'430'0'0,"0"0"0"0"0,0-1 0 0 0,1 1 0 0 0,-1-1 0 0 0,0 0 0 0 0,0 1 0 0 0,1-1 0 0 0,-1 1 0 0 0,1-1 0 0 0,0 0 0 0 0,-1-2 0 0 0,1 3-207 0 0,0-1 0 0 0,-1 1 0 0 0,1-1 0 0 0,0 1 0 0 0,-1-1 0 0 0,1 1 0 0 0,-1-1 0 0 0,1 1 0 0 0,-1 0 0 0 0,0-1 0 0 0,0 1 0 0 0,1 0 0 0 0,-1-1 1 0 0,0 1-1 0 0,0 0 0 0 0,-2-2 0 0 0,-1 0 154 0 0,0-1 0 0 0,1 1 1 0 0,-1-1-1 0 0,1 0 1 0 0,0-1-1 0 0,0 1 0 0 0,0 0 1 0 0,1-1-1 0 0,0 1 0 0 0,-1-1 1 0 0,2 0-1 0 0,-1 0 1 0 0,-2-9-1 0 0,3 9-274 0 0,0 0 0 0 0,0 0 0 0 0,-1 0 0 0 0,0 0 0 0 0,0 1 0 0 0,0-1 0 0 0,0 1 0 0 0,-1 0 0 0 0,0-1 0 0 0,0 1 1 0 0,0 0-1 0 0,0 1 0 0 0,-1-1 0 0 0,1 0 0 0 0,-6-3 0 0 0,3 3-47 0 0,-1 1 1 0 0,0 0-1 0 0,0 0 1 0 0,-1 0-1 0 0,1 1 1 0 0,0 0-1 0 0,-1 0 1 0 0,1 1-1 0 0,-1 0 1 0 0,0 0-1 0 0,1 1 1 0 0,-1 0-1 0 0,0 0 1 0 0,1 1-1 0 0,-1 0 1 0 0,1 0-1 0 0,-1 1 1 0 0,-12 5-1 0 0,10-3-63 0 0,0 0 0 0 0,1 1 1 0 0,0 0-1 0 0,0 1 0 0 0,0 0 0 0 0,0 0 0 0 0,1 1 0 0 0,0 0 0 0 0,1 0 0 0 0,0 1 0 0 0,0 0 0 0 0,0 0 0 0 0,-6 11 0 0 0,0 5-92 0 0,1 0-1 0 0,0 0 1 0 0,2 1 0 0 0,1 0-1 0 0,1 1 1 0 0,1 0-1 0 0,1 0 1 0 0,1 1 0 0 0,-1 50-1 0 0,5-43-244 0 0,3 0-1 0 0,0 0 0 0 0,3 0 0 0 0,0 0 1 0 0,3-1-1 0 0,0 0 0 0 0,18 43 1 0 0,-21-62-99 0 0,1-1 1 0 0,0 0 0 0 0,1 0-1 0 0,1 0 1 0 0,15 19 0 0 0,-19-27 225 0 0,0-1 0 0 0,0 0 1 0 0,1 0-1 0 0,-1 0 0 0 0,1 0 0 0 0,0-1 1 0 0,1 1-1 0 0,-1-1 0 0 0,0-1 0 0 0,1 1 0 0 0,-1-1 1 0 0,1 0-1 0 0,0 0 0 0 0,0-1 0 0 0,0 1 1 0 0,9 0-1 0 0,-2-2-304 0 0,0 0-1 0 0,0 0 1 0 0,0-1 0 0 0,0-1-1 0 0,-1 0 1 0 0,1-1 0 0 0,-1 0-1 0 0,22-9 1 0 0,-8 0-1805 0 0,0-1 0 0 0,43-31-1 0 0,-46 29 739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 1256 0 0,'0'0'2469'0'0,"0"6"2117"0"0,0 10-2960 0 0,-2 7-597 0 0,1 0 1 0 0,2 0-1 0 0,0 1 1 0 0,7 38-1 0 0,3-14-154 0 0,19 55 0 0 0,-25-89-752 0 0,-2 1-1 0 0,0-1 1 0 0,0 1-1 0 0,-1-1 1 0 0,-1 17-1 0 0,-5 22-903 0 0,2-45-159 0 0,0 0-1 0 0,-1 0 1 0 0,1 0 0 0 0,-5 8 0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8738 0 0,'1'-1'239'0'0,"20"-8"849"0"0,-21 9-946 0 0,1 0-1 0 0,0-1 1 0 0,0 1 0 0 0,0 0-1 0 0,-1 0 1 0 0,1-1-1 0 0,0 1 1 0 0,0 0 0 0 0,0 0-1 0 0,0 0 1 0 0,0 0-1 0 0,0 0 1 0 0,-1 0 0 0 0,1 0-1 0 0,0 0 1 0 0,0 1-1 0 0,0-1 1 0 0,0 0 0 0 0,0 0-1 0 0,0 1 1 0 0,-1 0 262 0 0,0 0 1 0 0,0 0-1 0 0,0-1 0 0 0,0 1 1 0 0,-1 0-1 0 0,1-1 1 0 0,0 1-1 0 0,0 0 0 0 0,-1-1 1 0 0,1 1-1 0 0,-1-1 1 0 0,1 1-1 0 0,0 0 0 0 0,-1-1 1 0 0,1 1-1 0 0,-1-1 1 0 0,1 1-1 0 0,-1-1 0 0 0,-1 1 1 0 0,-10 15 820 0 0,12-15-1206 0 0,-1-1 0 0 0,1 0 0 0 0,0 1 0 0 0,0-1 0 0 0,0 0-1 0 0,0 1 1 0 0,0-1 0 0 0,-1 0 0 0 0,1 1 0 0 0,0-1 0 0 0,0 1 0 0 0,0-1 0 0 0,0 0 0 0 0,0 1 0 0 0,0-1 0 0 0,0 1 0 0 0,0-1 0 0 0,0 0 0 0 0,1 1 0 0 0,-1-1 0 0 0,0 0 0 0 0,0 1 0 0 0,0-1 0 0 0,0 1 0 0 0,0-1 0 0 0,1 0 0 0 0,-1 1 0 0 0,0-1 0 0 0,0 0 0 0 0,1 0 0 0 0,-1 1 0 0 0,0-1 0 0 0,0 0-1 0 0,1 0 1 0 0,-1 1 0 0 0,0-1 0 0 0,1 0 0 0 0,-1 0 0 0 0,1 1 0 0 0,25 19 389 0 0,-24-19-389 0 0,-1 0-1 0 0,0 0 0 0 0,1 0 1 0 0,-1 0-1 0 0,0 0 0 0 0,0 0 1 0 0,0 0-1 0 0,0 0 0 0 0,1 0 1 0 0,-2 1-1 0 0,1-1 0 0 0,0 0 1 0 0,0 1-1 0 0,0-1 0 0 0,0 3 1 0 0,0-4 20 0 0,-1-1-1 0 0,0 1 1 0 0,1-1 0 0 0,-1 1 0 0 0,0-1-1 0 0,1 1 1 0 0,-1 0 0 0 0,0-1 0 0 0,1 1 0 0 0,-1 0-1 0 0,1-1 1 0 0,-1 1 0 0 0,1 0 0 0 0,-1 0-1 0 0,1-1 1 0 0,-1 1 0 0 0,1 0 0 0 0,-1 0 0 0 0,1 0-1 0 0,-1 0 1 0 0,1 0 0 0 0,-1 0 0 0 0,1 0 0 0 0,0 0-1 0 0,21 6-1654 0 0,4 8-6114 0 0,-4-2-3117 0 0,-17-9 7275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 13915 0 0,'3'-1'190'0'0,"0"0"-1"0"0,0-1 1 0 0,0 1 0 0 0,0 0 0 0 0,0 0-1 0 0,0 1 1 0 0,0-1 0 0 0,0 1 0 0 0,1-1-1 0 0,-1 1 1 0 0,0 0 0 0 0,0 0 0 0 0,0 0-1 0 0,1 1 1 0 0,4 1 0 0 0,11-1 59 0 0,4-1-687 0 0,72-3 1520 0 0,-49-4-2881 0 0,-2-9-4661 0 0,-31 11 420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32 5921 0 0,'0'-2'281'0'0,"0"1"-1"0"0,0-1 1 0 0,-1 1-1 0 0,1-1 1 0 0,-1 1-1 0 0,1-1 1 0 0,-1 1-1 0 0,1-1 1 0 0,-1 1 0 0 0,0 0-1 0 0,0-1 1 0 0,0 1-1 0 0,1 0 1 0 0,-1 0-1 0 0,-1-1 1 0 0,1 1-1 0 0,-2-1 1 0 0,3 1-157 0 0,-1 1 0 0 0,1-1 0 0 0,-1 1-1 0 0,0-1 1 0 0,1 1 0 0 0,-1-1 0 0 0,0 1 0 0 0,0 0 0 0 0,1 0 0 0 0,-1-1 0 0 0,0 1 0 0 0,0 0 0 0 0,0 0 0 0 0,1 0 0 0 0,-1 0 0 0 0,0 0 0 0 0,0 0 0 0 0,0 0 0 0 0,0 0 0 0 0,1 0-1 0 0,-1 0 1 0 0,0 0 0 0 0,0 0 0 0 0,0 1 0 0 0,1-1 0 0 0,-1 0 0 0 0,0 0 0 0 0,1 1 0 0 0,-1-1 0 0 0,0 1 0 0 0,0-1 0 0 0,1 1 0 0 0,-1-1 0 0 0,0 1 0 0 0,1 4 383 0 0,0 0 0 0 0,0-1 0 0 0,0 1 0 0 0,0-1 0 0 0,3 9 0 0 0,-2-9-241 0 0,2 30 662 0 0,-2 57 0 0 0,-2-54-920 0 0,5 40-1 0 0,0-46 20 0 0,2 1 1 0 0,1-1-1 0 0,1-1 0 0 0,1 1 0 0 0,16 32 0 0 0,-17-46-39 0 0,0-1 0 0 0,1 0 0 0 0,1 0 0 0 0,0-1 0 0 0,1 0 0 0 0,1-1 0 0 0,0-1 0 0 0,1 0 0 0 0,1 0 0 0 0,20 14 0 0 0,-23-20 36 0 0,1-1 0 0 0,0 0 1 0 0,0-1-1 0 0,1 0 0 0 0,0-1 0 0 0,0 0 0 0 0,0-1 1 0 0,0-1-1 0 0,0 0 0 0 0,0-1 0 0 0,0 0 0 0 0,1-1 1 0 0,-1-1-1 0 0,24-3 0 0 0,3-3 181 0 0,0-2 0 0 0,-1-2 0 0 0,59-24 0 0 0,-74 26-74 0 0,-1-2 0 0 0,0 0 1 0 0,-1-1-1 0 0,0-1 0 0 0,-1-1 0 0 0,34-30 0 0 0,-48 37-112 0 0,0 0-1 0 0,0-1 0 0 0,-1 1 0 0 0,0-1 1 0 0,0 0-1 0 0,-1-1 0 0 0,0 1 0 0 0,0-1 1 0 0,-1 0-1 0 0,0 0 0 0 0,-1-1 0 0 0,0 1 1 0 0,0-1-1 0 0,-1 1 0 0 0,0-1 0 0 0,-1 0 1 0 0,0 0-1 0 0,-1 0 0 0 0,0 0 0 0 0,-1-10 1 0 0,-3 0-666 0 0,0 1 0 0 0,-1 0 0 0 0,-1 0 0 0 0,0 1 0 0 0,-12-23 0 0 0,-51-84-9668 0 0,63 117 9070 0 0,-1-6-3076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11082 0 0,'-1'6'494'0'0,"0"-1"-1"0"0,0 0 1 0 0,0 1-1 0 0,1-1 1 0 0,0 0-1 0 0,0 1 0 0 0,0-1 1 0 0,2 10-1 0 0,-1-1 364 0 0,3 34 304 0 0,2-1 1 0 0,2 0 0 0 0,15 46 0 0 0,51 132-336 0 0,-49-157-546 0 0,-7-9-184 0 0,17 89-1 0 0,-2 63-1361 0 0,-24-144-349 0 0,0-23-1640 0 0,1-14-3139 0 0,-6-21 825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13275 0 0,'2'2'224'0'0,"-1"0"1"0"0,0 0-1 0 0,0 0 0 0 0,0 0 1 0 0,0 1-1 0 0,-1-1 0 0 0,1 0 1 0 0,0 0-1 0 0,-1 3 1 0 0,2 3 215 0 0,8 22 968 0 0,6 35-1 0 0,-12-43-1177 0 0,1 0-1 0 0,1-1 1 0 0,2 0 0 0 0,12 28 0 0 0,19 11-143 0 0,-28-46-301 0 0,-1 0 0 0 0,-1 1-1 0 0,8 17 1 0 0,-17-31-394 0 0,6 11-318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10 10082 0 0,'0'0'160'0'0,"0"-1"1"0"0,0 1-1 0 0,0 0 0 0 0,0-1 1 0 0,0 1-1 0 0,0 0 0 0 0,0-1 0 0 0,0 1 1 0 0,0 0-1 0 0,0-1 0 0 0,0 1 1 0 0,0 0-1 0 0,0 0 0 0 0,0-1 1 0 0,0 1-1 0 0,-1 0 0 0 0,1-1 0 0 0,0 1 1 0 0,0 0-1 0 0,0 0 0 0 0,0-1 1 0 0,-1 1-1 0 0,1 0 0 0 0,0 0 0 0 0,0-1 1 0 0,-1 1-1 0 0,1 0 0 0 0,0 0 1 0 0,0 0-1 0 0,-1-1 0 0 0,1 1 0 0 0,0 0 1 0 0,-1 0-1 0 0,-10 4 2524 0 0,-8 14-1056 0 0,11-6-1337 0 0,1 1 0 0 0,0 0 0 0 0,1 0 0 0 0,-7 22 0 0 0,-14 59-148 0 0,21-73-70 0 0,-19 99 92 0 0,-17 53-2239 0 0,42-172 1871 0 0,0-1 1 0 0,0 1 0 0 0,0 0 0 0 0,0-1-1 0 0,0 1 1 0 0,-1 0 0 0 0,1 0 0 0 0,0-1-1 0 0,0 1 1 0 0,-1-1 0 0 0,1 1 0 0 0,-1 0-1 0 0,1-1 1 0 0,0 1 0 0 0,-1-1 0 0 0,1 1-1 0 0,-1-1 1 0 0,1 1 0 0 0,-1-1 0 0 0,0 1-1 0 0,1-1 1 0 0,-2 1 0 0 0,2-2-313 0 0,-1 1 0 0 0,1-1 0 0 0,-1 0 1 0 0,1 1-1 0 0,-1-1 0 0 0,1 0 0 0 0,-1 0 0 0 0,1 1 0 0 0,0-1 0 0 0,-1 0 1 0 0,1 0-1 0 0,0 0 0 0 0,0 1 0 0 0,0-1 0 0 0,0 0 0 0 0,0 0 0 0 0,0 0 1 0 0,0-1-1 0 0,-2-5-3089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9 5585 0 0,'-5'-8'7597'0'0,"9"20"-5414"0"0,-3-6-1955 0 0,1 0 1 0 0,0 0-1 0 0,0 1 1 0 0,0-1-1 0 0,1-1 1 0 0,0 1-1 0 0,0 0 0 0 0,0-1 1 0 0,1 0-1 0 0,5 7 1 0 0,8 6 216 0 0,24 22 0 0 0,-27-27-264 0 0,22 19-65 0 0,1-2 0 0 0,54 34-1 0 0,-88-62-290 0 0,0 0 0 0 0,0 0 1 0 0,0 0-1 0 0,0 0 0 0 0,-1 1 0 0 0,1-1 0 0 0,-1 1 0 0 0,4 5 0 0 0,-25-17-9740 0 0,11 5 5629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1 118 8154 0 0,'0'-1'184'0'0,"1"0"0"0"0,-1 0 1 0 0,0 0-1 0 0,1-1 0 0 0,0 1 0 0 0,-1 0 1 0 0,1 0-1 0 0,0 0 0 0 0,-1 0 0 0 0,1 0 1 0 0,0 0-1 0 0,0 0 0 0 0,0 1 0 0 0,0-1 1 0 0,0 0-1 0 0,0 0 0 0 0,0 1 1 0 0,0-1-1 0 0,0 1 0 0 0,0-1 0 0 0,0 1 1 0 0,0-1-1 0 0,2 0 0 0 0,32-10 952 0 0,-30 10-874 0 0,146-42 1136 0 0,-54 7-7025 0 0,-81 30 323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87 216 12163 0 0,'-3'-5'861'0'0,"0"0"0"0"0,-1 0 0 0 0,0 1 0 0 0,0 0 0 0 0,0-1 0 0 0,-7-3 0 0 0,11 7-775 0 0,-1 0 1 0 0,0 1-1 0 0,0-1 1 0 0,0 0 0 0 0,-1 1-1 0 0,1-1 1 0 0,0 1 0 0 0,0-1-1 0 0,0 1 1 0 0,0 0 0 0 0,0-1-1 0 0,-1 1 1 0 0,1 0 0 0 0,0 0-1 0 0,0 0 1 0 0,0 0-1 0 0,-1 0 1 0 0,1 0 0 0 0,0 0-1 0 0,0 0 1 0 0,0 1 0 0 0,-1-1-1 0 0,1 0 1 0 0,0 1 0 0 0,0-1-1 0 0,0 1 1 0 0,0-1 0 0 0,0 1-1 0 0,0-1 1 0 0,0 1-1 0 0,0 0 1 0 0,0 0 0 0 0,0-1-1 0 0,0 1 1 0 0,0 0 0 0 0,0 0-1 0 0,1 0 1 0 0,-2 1 0 0 0,0 1-75 0 0,1 0 0 0 0,-1 0 0 0 0,1 0 0 0 0,0 0 0 0 0,0 0 0 0 0,0 0 0 0 0,0 0 0 0 0,0 0 0 0 0,1 1 1 0 0,0-1-1 0 0,-1 6 0 0 0,5 41 84 0 0,-2-32 9 0 0,1 6-88 0 0,1-1 0 0 0,1 0 0 0 0,1-1 0 0 0,0 1-1 0 0,2-1 1 0 0,1-1 0 0 0,13 25 0 0 0,-4-15 0 0 0,0-2 1 0 0,2 0 0 0 0,1-1-1 0 0,29 29 1 0 0,-42-49 23 0 0,0 0 0 0 0,0-1 0 0 0,1 0 0 0 0,0 0 0 0 0,0-1 0 0 0,0 0 0 0 0,1-1 0 0 0,-1 0 0 0 0,1-1 0 0 0,12 4 0 0 0,-16-6-12 0 0,1-1 0 0 0,0 1 0 0 0,0-1 0 0 0,0-1 0 0 0,0 1 0 0 0,0-1 0 0 0,0-1 0 0 0,0 1 0 0 0,-1-1 0 0 0,1 0 0 0 0,0-1 0 0 0,0 1 0 0 0,-1-1-1 0 0,1-1 1 0 0,-1 1 0 0 0,1-1 0 0 0,5-4 0 0 0,5-4 71 0 0,-1-1 0 0 0,-1 0 1 0 0,1-1-1 0 0,-2-1 0 0 0,0 0 0 0 0,-1-1 0 0 0,20-29 0 0 0,-18 22-55 0 0,-1-1 1 0 0,-1-1-1 0 0,-1 0 1 0 0,-1-1-1 0 0,9-32 1 0 0,-12 24-287 0 0,-1 0-1 0 0,-1-1 1 0 0,1-59 0 0 0,-7-5-2941 0 0,-8 1-4730 0 0,5 80 4267 0 0,-1 2-1826 0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12427 0 0,'2'111'6061'0'0,"0"0"-4225"0"0,0-70-1601 0 0,3 0-1 0 0,1-1 0 0 0,21 72 1 0 0,-3-10-80 0 0,-11-51-435 0 0,27 66 1 0 0,-15-45-4142 0 0,-12-43-1651 0 0,-6-19-164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12051 0 0,'8'24'2485'0'0,"22"43"1"0"0,-20-45-1811 0 0,0 0 1 0 0,9 33-1 0 0,-2 6 37 0 0,-4-14-549 0 0,15 92 0 0 0,-28-130-752 0 0,1-1-1 0 0,-2 1 1 0 0,-1 14 0 0 0,-6 9-5619 0 0,3-15-784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41 1120 0 0,'7'-9'6504'0'0,"-18"0"-3831"0"0,11-6 6021 0 0,-1 10-7925 0 0,1 5-738 0 0,0 0-1 0 0,0 0 1 0 0,0 0 0 0 0,0 0-1 0 0,0 0 1 0 0,0 0 0 0 0,0 0 0 0 0,0 0-1 0 0,0 0 1 0 0,0-1 0 0 0,0 1-1 0 0,0 0 1 0 0,0 0 0 0 0,0 0-1 0 0,0 0 1 0 0,0 0 0 0 0,0 0 0 0 0,0 0-1 0 0,0 0 1 0 0,0 0 0 0 0,0 0-1 0 0,0 0 1 0 0,0-1 0 0 0,0 1-1 0 0,0 0 1 0 0,0 0 0 0 0,0 0 0 0 0,0 0-1 0 0,0 0 1 0 0,0 0 0 0 0,0 0-1 0 0,0 0 1 0 0,0 0 0 0 0,1 0-1 0 0,-1 0 1 0 0,0 0 0 0 0,0 0 0 0 0,0 0-1 0 0,0 0 1 0 0,0 0 0 0 0,0 0-1 0 0,0 0 1 0 0,0 0 0 0 0,0-1-1 0 0,0 1 1 0 0,0 0 0 0 0,1 0 0 0 0,-1 0-1 0 0,0 0 1 0 0,0 0 0 0 0,0 0-1 0 0,0 0 1 0 0,0 1 0 0 0,0-1-1 0 0,0 0 1 0 0,0 0 0 0 0,0 0 0 0 0,0 0-1 0 0,1 0 548 0 0,7 80 1702 0 0,37 172-2424 0 0,-32-194 58 0 0,4-2 0 0 0,31 75-1 0 0,-18-64-28 0 0,-8-21-404 0 0,-1 1 1 0 0,-3 1-1 0 0,20 84 1 0 0,-38-131 358 0 0,0 0 0 0 0,0 0 0 0 0,0 0 0 0 0,0 0 0 0 0,1-1 0 0 0,-1 1 0 0 0,0 0 0 0 0,0 0 0 0 0,1 0 0 0 0,-1-1 0 0 0,0 1 0 0 0,1 0 0 0 0,-1-1 0 0 0,1 1 0 0 0,-1 0 0 0 0,1-1 0 0 0,-1 1 0 0 0,1 0 0 0 0,-1-1 1 0 0,2 2-1 0 0,-1-2-6 0 0,-1 0 0 0 0,1-1 0 0 0,-1 1 0 0 0,1 0 1 0 0,-1 0-1 0 0,1 0 0 0 0,-1 0 0 0 0,1 0 0 0 0,-1 0 1 0 0,0-1-1 0 0,1 1 0 0 0,-1 0 0 0 0,1 0 0 0 0,-1-1 1 0 0,1 1-1 0 0,-1 0 0 0 0,0-1 0 0 0,1 1 0 0 0,-1-1 1 0 0,0 1-1 0 0,1 0 0 0 0,-1-1 0 0 0,1 0 0 0 0,2-3-557 0 0,-1-1 1 0 0,1 1-1 0 0,-1-1 0 0 0,0 0 0 0 0,2-5 0 0 0,-2 3-187 0 0,-1 0 0 0 0,0-1 1 0 0,0 1-1 0 0,0-1 0 0 0,-2-11 0 0 0,0 0-2488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87 13123 0 0,'-1'-3'301'0'0,"-1"1"1"0"0,0 0-1 0 0,0-1 1 0 0,0 1-1 0 0,0 0 1 0 0,0 0-1 0 0,0 0 1 0 0,-1 0-1 0 0,1 1 1 0 0,0-1-1 0 0,-1 1 0 0 0,0-1 1 0 0,1 1-1 0 0,-1 0 1 0 0,0 0-1 0 0,0 0 1 0 0,0 0-1 0 0,1 1 1 0 0,-5-1-1 0 0,5 1-243 0 0,0 0 0 0 0,0 0-1 0 0,0 0 1 0 0,0 1 0 0 0,0-1 0 0 0,0 1-1 0 0,0 0 1 0 0,0-1 0 0 0,0 1-1 0 0,0 0 1 0 0,0 0 0 0 0,0 0-1 0 0,1 0 1 0 0,-1 0 0 0 0,0 1 0 0 0,1-1-1 0 0,-1 1 1 0 0,1-1 0 0 0,-1 1-1 0 0,1-1 1 0 0,0 1 0 0 0,0 0 0 0 0,0-1-1 0 0,0 1 1 0 0,0 0 0 0 0,0 0-1 0 0,0 0 1 0 0,0 3 0 0 0,-2 5-38 0 0,0 1 0 0 0,1-1-1 0 0,1 1 1 0 0,-1 0 0 0 0,2 0 0 0 0,0-1 0 0 0,0 1 0 0 0,1 0 0 0 0,0 0 0 0 0,1-1 0 0 0,0 1-1 0 0,6 17 1 0 0,3 2 28 0 0,0-1 0 0 0,2 0-1 0 0,19 29 1 0 0,-23-43 12 0 0,1 0 0 0 0,0 0 0 0 0,1-1 0 0 0,1 0 0 0 0,0-1 0 0 0,1-1 0 0 0,0 0 0 0 0,1 0 0 0 0,23 14 1 0 0,-27-20-7 0 0,1-1 0 0 0,-1 0 0 0 0,1 0 0 0 0,0-1 0 0 0,0 0 0 0 0,0-1 0 0 0,1-1 0 0 0,-1 1 0 0 0,1-2 0 0 0,-1 0 0 0 0,1 0 1 0 0,0-1-1 0 0,-1 0 0 0 0,1-1 0 0 0,18-4 0 0 0,-12 0 59 0 0,0 0 0 0 0,-1-2-1 0 0,1 0 1 0 0,-1-1 0 0 0,-1 0 0 0 0,0-2 0 0 0,0 0 0 0 0,-1 0 0 0 0,15-14-1 0 0,-12 7-24 0 0,1 0 0 0 0,-2-2 0 0 0,0 0 0 0 0,-2-1-1 0 0,0 0 1 0 0,14-26 0 0 0,-24 35-354 0 0,0 0-1 0 0,0 0 1 0 0,-1 0 0 0 0,0-1 0 0 0,-1 0 0 0 0,-1 0-1 0 0,0 0 1 0 0,0 0 0 0 0,-1 0 0 0 0,-1-19 0 0 0,-1 14-1293 0 0,-1 0 0 0 0,-6-25 0 0 0,3 22-2505 0 0,-13-32 0 0 0,5 24-1750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7 263 10866 0 0,'-6'-7'4872'0'0,"19"4"403"0"0,-1 2-4854 0 0,131-31 136 0 0,166-60-1 0 0,-157 35-4094 0 0,-55 12-5066 0 0,-50 20 1704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138 10 11859 0 0,'-2'-1'284'0'0,"0"0"1"0"0,0 0 0 0 0,0 0 0 0 0,1 0 0 0 0,-1 0 0 0 0,0 0 0 0 0,0 1 0 0 0,0-1 0 0 0,0 1 0 0 0,0-1 0 0 0,0 1-1 0 0,0 0 1 0 0,-1 0 0 0 0,1 0 0 0 0,0 0 0 0 0,0 0 0 0 0,0 0 0 0 0,0 1 0 0 0,0-1 0 0 0,-3 1 0 0 0,2 1 14 0 0,0-1 1 0 0,-1 1 0 0 0,1 0-1 0 0,0 0 1 0 0,0 1 0 0 0,0-1-1 0 0,0 0 1 0 0,1 1 0 0 0,-1 0-1 0 0,-3 5 1 0 0,-1 1 59 0 0,0 2-1 0 0,1-1 1 0 0,1 1-1 0 0,0 0 1 0 0,0 0-1 0 0,-3 15 1 0 0,3-7-204 0 0,2 0 0 0 0,0 1 0 0 0,2 0 0 0 0,0 0 0 0 0,1-1 0 0 0,1 1 0 0 0,0 0-1 0 0,7 28 1 0 0,8 18-13 0 0,25 70 0 0 0,-36-122-124 0 0,15 38-61 0 0,42 77-1 0 0,-34-76-1129 0 0,20 58 1 0 0,-31-55-2583 0 0,-12-18-4876 0 0,-4-25 1850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13027 0 0,'3'-1'558'0'0,"-1"0"0"0"0,1 0 0 0 0,0 1 1 0 0,0-1-1 0 0,0 1 0 0 0,0-1 0 0 0,0 1 1 0 0,0 0-1 0 0,0 0 0 0 0,5 1 0 0 0,9-1 101 0 0,13-3-218 0 0,0-2 1 0 0,0-1 0 0 0,45-16 0 0 0,84-39-754 0 0,-128 48 194 0 0,97-44-3435 0 0,-46 14-4883 0 0,-43 19 2127 0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407 303 7450 0 0,'-3'-78'8266'0'0,"1"63"-6721"0"0,0 0 0 0 0,-9-27-1 0 0,8 33-1273 0 0,0 0 0 0 0,-1 1 0 0 0,0-1 0 0 0,-1 1 0 0 0,1 0-1 0 0,-2 0 1 0 0,1 1 0 0 0,-1-1 0 0 0,0 1 0 0 0,-1 1 0 0 0,1-1 0 0 0,-1 1-1 0 0,-1 0 1 0 0,-8-6 0 0 0,8 7-113 0 0,0 1 1 0 0,0-1-1 0 0,0 1 0 0 0,0 1 0 0 0,0-1 1 0 0,-1 2-1 0 0,-14-4 0 0 0,18 5-146 0 0,1 1 0 0 0,-1 0 0 0 0,0 0 0 0 0,0 0 0 0 0,0 0 0 0 0,1 1 0 0 0,-1 0 0 0 0,0 0 0 0 0,1 0 0 0 0,-1 0 0 0 0,1 1 0 0 0,-1 0 0 0 0,1 0 0 0 0,0 0 0 0 0,-1 0 0 0 0,-4 5 0 0 0,0 0-40 0 0,0 1 1 0 0,0 0-1 0 0,1 1 0 0 0,0 0 1 0 0,1 1-1 0 0,0-1 1 0 0,0 1-1 0 0,1 1 0 0 0,0-1 1 0 0,-6 17-1 0 0,3-3-12 0 0,1 0 1 0 0,1 0-1 0 0,-8 50 0 0 0,11-35-35 0 0,1 1-1 0 0,2-1 0 0 0,8 77 1 0 0,-3-86-85 0 0,1 0 1 0 0,2-1-1 0 0,1 1 1 0 0,1-1 0 0 0,22 47-1 0 0,-25-66-2 0 0,-1 1-1 0 0,1-1 1 0 0,1-1-1 0 0,0 1 1 0 0,0-1-1 0 0,1-1 1 0 0,0 1-1 0 0,0-1 1 0 0,13 9-1 0 0,-16-14-136 0 0,1 1 0 0 0,-1-1 0 0 0,1 0-1 0 0,0 0 1 0 0,-1-1 0 0 0,1 0 0 0 0,0 0 0 0 0,1 0-1 0 0,-1-1 1 0 0,0 0 0 0 0,0 0 0 0 0,1-1 0 0 0,-1 1 0 0 0,0-1-1 0 0,1-1 1 0 0,-1 1 0 0 0,0-1 0 0 0,10-2 0 0 0,4-4-932 0 0,0 0-1 0 0,0-2 1 0 0,0 0 0 0 0,-1-1 0 0 0,-1-1 0 0 0,0 0 0 0 0,0-2 0 0 0,-1 0 0 0 0,18-18 0 0 0,38-33-1424 0 0,-22 26 4656 0 0,-41 20 8592 0 0,-7 14-10159 0 0,1 1-1 0 0,0 0 0 0 0,0 0 1 0 0,0 0-1 0 0,0 1 0 0 0,0-1 0 0 0,1 1 1 0 0,-1 0-1 0 0,1 1 0 0 0,0-1 1 0 0,-1 1-1 0 0,1 0 0 0 0,0 0 0 0 0,0 0 1 0 0,0 0-1 0 0,0 1 0 0 0,4 0 1 0 0,-4 0-338 0 0,0 1 1 0 0,-1-1 0 0 0,1 1 0 0 0,-1 0 0 0 0,1 0 0 0 0,-1 1-1 0 0,1-1 1 0 0,-1 1 0 0 0,0 0 0 0 0,0 0 0 0 0,1 0-1 0 0,-2 1 1 0 0,1-1 0 0 0,0 1 0 0 0,0 0 0 0 0,-1 0 0 0 0,0 1-1 0 0,0-1 1 0 0,0 1 0 0 0,0-1 0 0 0,0 1 0 0 0,0 0 0 0 0,-1 0-1 0 0,0 0 1 0 0,0 0 0 0 0,0 1 0 0 0,2 8 0 0 0,-2-2-40 0 0,0 0 1 0 0,-1 0 0 0 0,0 0 0 0 0,-1 0-1 0 0,-1 1 1 0 0,1-1 0 0 0,-5 18 0 0 0,-23 78 91 0 0,26-102-150 0 0,-6 18-27 0 0,-17 31 0 0 0,17-37-53 0 0,0 0-1 0 0,1 0 0 0 0,-8 29 1 0 0,15-44 77 0 0,-1 1 1 0 0,1-1 0 0 0,-1 0-1 0 0,1 0 1 0 0,0 0 0 0 0,0 1-1 0 0,0-1 1 0 0,0 0 0 0 0,0 0-1 0 0,0 0 1 0 0,1 1 0 0 0,-1-1-1 0 0,1 0 1 0 0,-1 0 0 0 0,1 0-1 0 0,0 0 1 0 0,0 0-1 0 0,2 4 1 0 0,-1-5 4 0 0,-1 1 1 0 0,1-1-1 0 0,-1 0 0 0 0,1 0 0 0 0,0 0 0 0 0,-1 0 1 0 0,1 0-1 0 0,0 0 0 0 0,0 0 0 0 0,0 0 1 0 0,0-1-1 0 0,0 1 0 0 0,0-1 0 0 0,0 0 1 0 0,0 1-1 0 0,3-1 0 0 0,5 0-21 0 0,0-1 1 0 0,0 0-1 0 0,0-1 1 0 0,0 0-1 0 0,-1 0 1 0 0,1-1 0 0 0,9-4-1 0 0,41-18-299 0 0,-2-2 0 0 0,69-44 0 0 0,-51 20-3103 0 0,-3-7-4099 0 0,-33 22-630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68 6857 0 0,'1'-7'3482'0'0,"0"6"-3292"0"0,-1 1 0 0 0,0 0 0 0 0,0-1 0 0 0,0 1-1 0 0,0-1 1 0 0,1 1 0 0 0,-1 0 0 0 0,0-1 0 0 0,0 1 0 0 0,0-1 0 0 0,0 1 0 0 0,0-1 0 0 0,0 1 0 0 0,0 0 0 0 0,0-1 0 0 0,0 1 0 0 0,0-1-1 0 0,0 1 1 0 0,-1-1 0 0 0,1 1 0 0 0,0 0 0 0 0,0-1 0 0 0,0 1 0 0 0,0-1 0 0 0,-1 1 0 0 0,1 0 0 0 0,0-1 0 0 0,0 1 0 0 0,-1 0 0 0 0,1-1-1 0 0,0 1 1 0 0,-1 0 0 0 0,1 0 0 0 0,0-1 0 0 0,-1 1 0 0 0,1 0 0 0 0,0 0 0 0 0,-1-1 0 0 0,0 1 0 0 0,-6-5 2262 0 0,7 5-2412 0 0,0 0 0 0 0,0 0 0 0 0,0 0 0 0 0,0 0-1 0 0,0 0 1 0 0,1 0 0 0 0,-1 0 0 0 0,0 0 0 0 0,0 0 0 0 0,0 0-1 0 0,0 0 1 0 0,0 0 0 0 0,0 0 0 0 0,0 0 0 0 0,0 0 0 0 0,0 0-1 0 0,0-1 1 0 0,1 1 0 0 0,-1 0 0 0 0,0 0 0 0 0,0 0 0 0 0,0 0-1 0 0,0 0 1 0 0,0 0 0 0 0,0 0 0 0 0,0 0 0 0 0,0 0 0 0 0,0 0 0 0 0,0 0-1 0 0,0 0 1 0 0,0 0 0 0 0,0 0 0 0 0,0 0 0 0 0,0-1 0 0 0,0 1-1 0 0,0 0 1 0 0,0 0 0 0 0,0 0 0 0 0,0 0 0 0 0,0 0 0 0 0,0 0-1 0 0,0 0 1 0 0,0 0 0 0 0,0 0 0 0 0,0 0 0 0 0,0-1 0 0 0,0 1 0 0 0,0 0-1 0 0,0 0 1 0 0,0 0 0 0 0,0 0 0 0 0,0 0 0 0 0,0 0 0 0 0,0 0-1 0 0,0 0 1 0 0,0 0 0 0 0,0 0 0 0 0,0 0 0 0 0,0 0 0 0 0,0-1-1 0 0,0 1 1 0 0,0 0 0 0 0,0 0 0 0 0,0 0 0 0 0,0 0 0 0 0,0 0-1 0 0,-1 0 1 0 0,1 0 0 0 0,0 0 0 0 0,1 0 15 0 0,18-5 249 0 0,-16 4-325 0 0,-3 1 17 0 0,0-1 0 0 0,0 1 0 0 0,0 0 1 0 0,0 0-1 0 0,0 0 0 0 0,0 0 0 0 0,1 0 1 0 0,-1 0-1 0 0,0-1 0 0 0,0 1 0 0 0,0 0 1 0 0,0 0-1 0 0,1 0 0 0 0,-1 0 0 0 0,0 0 1 0 0,0 0-1 0 0,0 0 0 0 0,1 0 0 0 0,-1 0 0 0 0,0 0 1 0 0,0 0-1 0 0,0 0 0 0 0,1 0 0 0 0,-1 0 1 0 0,0 0-1 0 0,0 0 0 0 0,0 0 0 0 0,0 0 1 0 0,1 0-1 0 0,-1 0 0 0 0,0 0 0 0 0,0 1 1 0 0,0-1-1 0 0,0 0 0 0 0,1 0 0 0 0,-1 0 1 0 0,0 0-1 0 0,0 0 0 0 0,0 0 0 0 0,0 1 1 0 0,0-1-1 0 0,1 0 0 0 0,-1 0 0 0 0,0 0 1 0 0,0 0-1 0 0,0 0 0 0 0,0 1 0 0 0,0-1 1 0 0,0 0-1 0 0,0 0 0 0 0,0 0 0 0 0,0 1 1 0 0,0-1-1 0 0,0 0 0 0 0,0 0 0 0 0,0 0 1 0 0,0 1-1 0 0,0-1 0 0 0,0 0 0 0 0,0 0 1 0 0,0 0-1 0 0,0 0 0 0 0,0 1 0 0 0,4 0 19 0 0,0 1-20 0 0,-4-3-3 0 0,0-11-1540 0 0,6-2-6017 0 0,-5 13 6653 0 0,7-6-6384 0 0,-7 7 6384 0 0,1-1 0 0 0,1-1 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58 1280 0 0,'0'0'5149'0'0,"-4"9"153"0"0,-3 8-1519 0 0,1 21 40 0 0,8 24-2396 0 0,0-19-1428 0 0,-1-21-8 0 0,1 0 0 0 0,1-1-1 0 0,1 1 1 0 0,1-1 0 0 0,1 0 0 0 0,13 32-1 0 0,5 1 45 0 0,36 59 0 0 0,-51-97-51 0 0,0 0-1 0 0,1-1 1 0 0,1 0-1 0 0,23 24 1 0 0,-28-34 10 0 0,0 0-1 0 0,1 0 1 0 0,0 0 0 0 0,-1-1 0 0 0,2 0 0 0 0,-1 0-1 0 0,0 0 1 0 0,1-1 0 0 0,-1-1 0 0 0,1 1 0 0 0,0-1-1 0 0,0 0 1 0 0,11 0 0 0 0,-3-1 72 0 0,1-1 0 0 0,-1-1 0 0 0,0 0 0 0 0,1-2 0 0 0,-1 1 0 0 0,0-2 0 0 0,-1 0 0 0 0,1-1 0 0 0,-1-1 0 0 0,1 0 0 0 0,-2-1 0 0 0,1-1 0 0 0,21-15 0 0 0,-5 1 94 0 0,-1-1 0 0 0,-2-1 0 0 0,0-1 0 0 0,45-55 0 0 0,-42 42-13 0 0,48-78 0 0 0,-69 98-287 0 0,-1 0-1 0 0,0-1 1 0 0,-1 0 0 0 0,-1 0-1 0 0,-1-1 1 0 0,-1 0-1 0 0,3-25 1 0 0,-7 36-552 0 0,-1 0 0 0 0,0 1-1 0 0,0-1 1 0 0,-1 0 0 0 0,-3-14 0 0 0,0 8-1984 0 0,0 1 0 0 0,-9-21 0 0 0,2 15-3140 0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14539 0 0,'1'1'202'0'0,"1"0"-1"0"0,-1-1 0 0 0,0 1 1 0 0,1 0-1 0 0,-1 0 0 0 0,0 0 1 0 0,0 0-1 0 0,0 0 1 0 0,0 0-1 0 0,0 0 0 0 0,0 0 1 0 0,0 0-1 0 0,0 1 1 0 0,0-1-1 0 0,0 0 0 0 0,-1 1 1 0 0,2 1-1 0 0,9 24 2765 0 0,55 259-123 0 0,34-6-2946 0 0,-31-103-1682 0 0,-30-61-2679 0 0,-7-19-4995 0 0,-24-71 4002 0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0 127 12715 0 0,'1'-5'602'0'0,"0"-1"0"0"0,0 1 1 0 0,1-1-1 0 0,0 1 0 0 0,0 0 0 0 0,0 0 1 0 0,4-8-1 0 0,5-12 1539 0 0,-9 20-1942 0 0,0 1 0 0 0,0 0 0 0 0,0 0 1 0 0,0 0-1 0 0,1 0 0 0 0,-1 0 1 0 0,1 0-1 0 0,0 0 0 0 0,4-2 1 0 0,-6 5-189 0 0,-1 0 0 0 0,1 0 0 0 0,0 1 0 0 0,0-1 0 0 0,0 0 0 0 0,-1 1 1 0 0,1-1-1 0 0,0 1 0 0 0,0-1 0 0 0,0 1 0 0 0,0 0 0 0 0,0-1 0 0 0,0 1 0 0 0,0 0 1 0 0,0 0-1 0 0,0-1 0 0 0,0 1 0 0 0,0 0 0 0 0,0 0 0 0 0,0 0 0 0 0,1 0 0 0 0,-1 0 1 0 0,0 1-1 0 0,0-1 0 0 0,0 0 0 0 0,0 0 0 0 0,0 1 0 0 0,0-1 0 0 0,0 1 0 0 0,0-1 1 0 0,-1 1-1 0 0,1-1 0 0 0,0 1 0 0 0,0-1 0 0 0,0 1 0 0 0,0 0 0 0 0,-1-1 0 0 0,1 1 1 0 0,0 0-1 0 0,-1 0 0 0 0,1 0 0 0 0,0 0 0 0 0,-1-1 0 0 0,1 3 0 0 0,3 3-6 0 0,-1 0-1 0 0,0 0 0 0 0,0 1 0 0 0,-1-1 0 0 0,1 1 0 0 0,-2 0 0 0 0,1 0 0 0 0,-1 0 1 0 0,0 0-1 0 0,0 0 0 0 0,-1 0 0 0 0,0 0 0 0 0,0 0 0 0 0,-2 10 0 0 0,-3 10-20 0 0,0 0 0 0 0,-15 38-1 0 0,3-6-126 0 0,16-55 137 0 0,-19 90-495 0 0,18-81 360 0 0,0-1 0 0 0,2 1 0 0 0,-1-1 0 0 0,2 1 0 0 0,2 20 0 0 0,-3-31 127 0 0,1 1-1 0 0,0 0 0 0 0,0 0 0 0 0,0-1 0 0 0,0 1 0 0 0,0 0 0 0 0,0-1 0 0 0,1 1 1 0 0,-1-1-1 0 0,1 1 0 0 0,0-1 0 0 0,-1 0 0 0 0,1 0 0 0 0,0 0 0 0 0,0 0 1 0 0,1 0-1 0 0,-1 0 0 0 0,4 2 0 0 0,-1-2 47 0 0,-1 0-1 0 0,1 0 1 0 0,0 0 0 0 0,0-1 0 0 0,0 0-1 0 0,0 0 1 0 0,0 0 0 0 0,0-1 0 0 0,9 1-1 0 0,4-2 90 0 0,-1-1 0 0 0,0-1-1 0 0,0 0 1 0 0,0-1 0 0 0,19-7-1 0 0,6-4-34 0 0,-1-2 1 0 0,53-31-1 0 0,-69 34-285 0 0,-1-2 0 0 0,-1-1 0 0 0,0 0 0 0 0,36-37 0 0 0,-49 42-792 0 0,0 0 0 0 0,9-16 0 0 0,-12 17-1339 0 0,0-1 1 0 0,8-23-1 0 0,-5 4-4374 0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9250 0 0,'-5'35'5829'0'0,"-13"31"-5231"0"0,5-19-266 0 0,-24 118-223 0 0,-6 21-576 0 0,7-64-6178 0 0,29-103 1744 0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9090 0 0,'66'65'4176'0'0,"113"122"861"0"0,-176-183-5086 0 0,0 0 1 0 0,0-1-1 0 0,0 1 1 0 0,-1 0 0 0 0,0 1-1 0 0,1-1 1 0 0,-1 0-1 0 0,-1 1 1 0 0,2 4-1 0 0,-3-9-443 0 0,-1 1 0 0 0,0-1 0 0 0,0 0 0 0 0,0 0 0 0 0,1 0-1 0 0,-1 0 1 0 0,0 0 0 0 0,0 0 0 0 0,0-1 0 0 0,1 1 0 0 0,-1 0-1 0 0,0 0 1 0 0,0 0 0 0 0,1-1 0 0 0,-1 1 0 0 0,0 0 0 0 0,0-1-1 0 0,1 1 1 0 0,-2-1 0 0 0,-5-4-4922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14739 0 0,'8'14'613'0'0,"0"0"0"0"0,-1 1-1 0 0,0 0 1 0 0,-1 0 0 0 0,4 19-1 0 0,15 83 1281 0 0,-2-6-1646 0 0,-11-69-153 0 0,23 53 0 0 0,-24-72-585 0 0,25 39 1 0 0,-24-41-1521 0 0,-3-5-1084 0 0,2-1-3553 0 0,-3-6 1105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1 110 12027 0 0,'6'0'207'0'0,"80"0"2895"0"0,95-12 1 0 0,-149 7-3463 0 0,1-2 0 0 0,31-10 0 0 0,-41 9-1154 0 0,0-1 0 0 0,0-1 1 0 0,30-18-1 0 0,-31 15-4477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147 266 11819 0 0,'-5'-3'617'0'0,"3"1"-388"0"0,1 1 0 0 0,-1 0 0 0 0,1 0 1 0 0,-1-1-1 0 0,1 1 0 0 0,-1 0 0 0 0,0 0 1 0 0,0 1-1 0 0,0-1 0 0 0,1 0 0 0 0,-1 0 1 0 0,0 1-1 0 0,0-1 0 0 0,0 1 0 0 0,0 0 1 0 0,0 0-1 0 0,0 0 0 0 0,0-1 1 0 0,0 2-1 0 0,0-1 0 0 0,0 0 0 0 0,0 0 1 0 0,0 1-1 0 0,0-1 0 0 0,0 1 0 0 0,0-1 1 0 0,0 1-1 0 0,1 0 0 0 0,-4 1 0 0 0,0 2-96 0 0,0-1-1 0 0,0 1 0 0 0,0 0 0 0 0,1 0 1 0 0,0 0-1 0 0,-1 1 0 0 0,1-1 0 0 0,1 1 1 0 0,-1 0-1 0 0,1 1 0 0 0,0-1 0 0 0,0 0 0 0 0,0 1 1 0 0,1-1-1 0 0,0 1 0 0 0,-3 11 0 0 0,-1 6-70 0 0,2 1 0 0 0,-4 44 0 0 0,8-51 7 0 0,0 0-1 0 0,1 0 0 0 0,1 0 0 0 0,0 0 0 0 0,2 0 1 0 0,0 0-1 0 0,11 30 0 0 0,-10-34-49 0 0,1 0-1 0 0,0 0 0 0 0,1 0 1 0 0,1-1-1 0 0,-1 0 0 0 0,2 0 1 0 0,0-1-1 0 0,0 0 0 0 0,20 17 1 0 0,-21-22 1 0 0,1-1 0 0 0,0 0 0 0 0,0 0 0 0 0,0-1-1 0 0,0 0 1 0 0,1 0 0 0 0,0-1 0 0 0,0 0 0 0 0,0-1 0 0 0,0 0 0 0 0,0-1 0 0 0,0 0 0 0 0,1 0 0 0 0,-1-1 0 0 0,0-1 0 0 0,20-3 0 0 0,-11 1 42 0 0,-1-1 1 0 0,0-1 0 0 0,0 0 0 0 0,-1-2 0 0 0,0 0 0 0 0,0-1-1 0 0,0-1 1 0 0,22-15 0 0 0,-10 3 78 0 0,-2 0-1 0 0,0-2 1 0 0,-2-1-1 0 0,-1-1 1 0 0,0-1 0 0 0,-2-1-1 0 0,25-40 1 0 0,-38 51-306 0 0,0 0-1 0 0,-1-1 1 0 0,0 0 0 0 0,-1 0-1 0 0,-1-1 1 0 0,-1 0 0 0 0,-1 0-1 0 0,0 0 1 0 0,-1 0 0 0 0,-1-1-1 0 0,-1 1 1 0 0,0-1 0 0 0,-2 0-1 0 0,0 1 1 0 0,-5-26 0 0 0,1 22-1598 0 0,-1 0 0 0 0,-16-40 0 0 0,14 44-3233 0 0,-19-30 0 0 0,14 30 176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7402 0 0,'-5'18'2196'0'0,"2"1"0"0"0,-2 26 0 0 0,5-22-1481 0 0,1-1-1 0 0,0 1 1 0 0,2-1-1 0 0,1 0 1 0 0,0 0-1 0 0,12 34 1 0 0,-4-23-346 0 0,2 0-1 0 0,29 50 1 0 0,47 56-404 0 0,-38-58-1959 0 0,-37-52-1594 0 0,-1 0-3367 0 0,-9-17 1701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15979 0 0,'9'-4'365'0'0,"-1"1"0"0"0,1 0 0 0 0,0 0 0 0 0,-1 1 0 0 0,1 1 0 0 0,0-1 0 0 0,0 1 0 0 0,0 1 0 0 0,16 0 0 0 0,-22 1-253 0 0,0-1-1 0 0,1 1 0 0 0,-1 0 1 0 0,1 0-1 0 0,-1 0 0 0 0,0 0 1 0 0,0 0-1 0 0,1 1 0 0 0,-1 0 1 0 0,0-1-1 0 0,0 1 0 0 0,-1 0 1 0 0,1 0-1 0 0,0 1 0 0 0,-1-1 0 0 0,1 1 1 0 0,-1-1-1 0 0,0 1 0 0 0,1 0 1 0 0,-2 0-1 0 0,1 0 0 0 0,0 0 1 0 0,0 0-1 0 0,-1 0 0 0 0,0 0 1 0 0,0 1-1 0 0,2 5 0 0 0,-2-2-50 0 0,0 1 0 0 0,0 0 0 0 0,0-1 0 0 0,-1 1 0 0 0,0 0-1 0 0,-1-1 1 0 0,-2 14 0 0 0,-17 54-87 0 0,8-35 4 0 0,5-14-42 0 0,1-4-107 0 0,-5 31 0 0 0,10-46 53 0 0,0-1 0 0 0,1 1 1 0 0,0-1-1 0 0,0 0 0 0 0,0 1 1 0 0,1-1-1 0 0,0 0 0 0 0,1 1 1 0 0,2 9-1 0 0,-2-14 70 0 0,-1 1 1 0 0,0-1-1 0 0,1 0 1 0 0,0 0-1 0 0,-1 0 1 0 0,1 0-1 0 0,0 0 1 0 0,0-1-1 0 0,0 1 0 0 0,0 0 1 0 0,0-1-1 0 0,0 0 1 0 0,1 1-1 0 0,-1-1 1 0 0,0 0-1 0 0,1 0 1 0 0,-1 0-1 0 0,1 0 1 0 0,-1-1-1 0 0,1 1 0 0 0,-1-1 1 0 0,1 0-1 0 0,0 1 1 0 0,-1-1-1 0 0,1 0 1 0 0,-1 0-1 0 0,4-1 1 0 0,9-1-94 0 0,-1 1 0 0 0,0-2 0 0 0,22-6 0 0 0,5-5-822 0 0,-1-1 0 0 0,-1-2 0 0 0,51-30 1 0 0,105-79-8735 0 0,-133 82 5242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324 438 7410 0 0,'4'-13'2204'0'0,"0"1"1"0"0,10-19-1 0 0,-9 22-1107 0 0,-1-2 0 0 0,0 1 0 0 0,0-1 0 0 0,3-17 0 0 0,-4 9 362 0 0,-1-1 1 0 0,-2-38-1 0 0,-2 37-1012 0 0,-1 0 1 0 0,-1 0-1 0 0,0 1 1 0 0,-14-38-1 0 0,16 53-422 0 0,0 1 0 0 0,0 0 0 0 0,0-1-1 0 0,0 1 1 0 0,-1 0 0 0 0,1 0 0 0 0,-1 1 0 0 0,0-1 0 0 0,-1 0 0 0 0,1 1 0 0 0,0 0 0 0 0,-1 0 0 0 0,0 0-1 0 0,0 0 1 0 0,0 0 0 0 0,0 1 0 0 0,0 0 0 0 0,0 0 0 0 0,-1 0 0 0 0,1 0 0 0 0,-1 1 0 0 0,1-1-1 0 0,-1 1 1 0 0,0 0 0 0 0,1 1 0 0 0,-1-1 0 0 0,-7 1 0 0 0,5 1-45 0 0,0-1 1 0 0,-1 1-1 0 0,1 1 1 0 0,0-1-1 0 0,0 1 1 0 0,0 0-1 0 0,1 1 1 0 0,-1 0-1 0 0,0 0 1 0 0,1 0-1 0 0,0 1 1 0 0,0 0-1 0 0,0 0 0 0 0,0 0 1 0 0,1 1-1 0 0,-1 0 1 0 0,-7 9-1 0 0,1 3-34 0 0,0 1 0 0 0,1-1-1 0 0,0 2 1 0 0,2 0-1 0 0,0 0 1 0 0,1 1 0 0 0,-6 24-1 0 0,6-13-21 0 0,2-1 0 0 0,1 1 0 0 0,1 0-1 0 0,1 40 1 0 0,4-35-320 0 0,2 1-1 0 0,2-1 1 0 0,1 1 0 0 0,2-2-1 0 0,1 1 1 0 0,2-1-1 0 0,1 0 1 0 0,33 62 0 0 0,-40-86 128 0 0,2-1 0 0 0,-1-1 0 0 0,1 1 0 0 0,1-1 0 0 0,0-1 0 0 0,0 1 0 0 0,0-1 0 0 0,1-1 0 0 0,1 0 0 0 0,-1 0 0 0 0,1 0 0 0 0,0-1 0 0 0,0-1 0 0 0,1 0 0 0 0,0 0 0 0 0,0-1 0 0 0,0-1 0 0 0,0 0 0 0 0,1 0 0 0 0,-1-1 0 0 0,1 0 0 0 0,-1-1 0 0 0,1 0 0 0 0,0-1 1 0 0,0-1-1 0 0,-1 0 0 0 0,1 0 0 0 0,-1-1 0 0 0,13-4 0 0 0,-9 2-1583 0 0,-1-1 0 0 0,0-1-1 0 0,23-12 1 0 0,-13 4-2662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12355 0 0,'3'-3'676'0'0,"-1"0"1"0"0,1 0-1 0 0,0 1 0 0 0,-1-1 1 0 0,1 1-1 0 0,1 0 1 0 0,5-4-1 0 0,7-5 1138 0 0,-16 11-1775 0 0,7-6 473 0 0,-1 1 1 0 0,1-1-1 0 0,0 1 0 0 0,13-6 1 0 0,-19 11-511 0 0,0 0 0 0 0,-1 0 0 0 0,1 1 0 0 0,0-1 1 0 0,0 0-1 0 0,-1 0 0 0 0,1 1 0 0 0,0-1 0 0 0,-1 1 0 0 0,1-1 1 0 0,0 1-1 0 0,-1-1 0 0 0,1 1 0 0 0,-1-1 0 0 0,1 1 0 0 0,-1-1 1 0 0,1 1-1 0 0,-1-1 0 0 0,1 1 0 0 0,-1 0 0 0 0,0-1 0 0 0,1 1 1 0 0,-1 0-1 0 0,0 0 0 0 0,0-1 0 0 0,1 1 0 0 0,-1 1 0 0 0,8 22 39 0 0,-7-7-61 0 0,-1 0-1 0 0,0 1 1 0 0,-1-1-1 0 0,0 0 1 0 0,-2 0-1 0 0,-4 19 1 0 0,-2 15-30 0 0,2-9-52 0 0,2-12-380 0 0,1 1 0 0 0,-1 53-1 0 0,5-81 422 0 0,0 0 0 0 0,1 0 0 0 0,-1-1 0 0 0,1 1 0 0 0,-1 0 0 0 0,1 0 0 0 0,0 0 0 0 0,0 0 0 0 0,0-1 0 0 0,0 1 0 0 0,1 0 0 0 0,-1-1 0 0 0,1 1 0 0 0,-1-1 0 0 0,4 4 0 0 0,-3-5 46 0 0,0 1 0 0 0,0-1 0 0 0,-1 0-1 0 0,1 0 1 0 0,0 0 0 0 0,0-1 0 0 0,0 1 0 0 0,0 0 0 0 0,0-1 0 0 0,0 1 0 0 0,0-1-1 0 0,0 0 1 0 0,1 0 0 0 0,-1 0 0 0 0,0 0 0 0 0,0 0 0 0 0,0 0 0 0 0,0 0 0 0 0,0-1-1 0 0,0 1 1 0 0,0-1 0 0 0,3 0 0 0 0,16-8-184 0 0,0 0 1 0 0,-1-1-1 0 0,0-1 0 0 0,0-1 1 0 0,-1 0-1 0 0,-1-2 0 0 0,0 0 0 0 0,17-19 1 0 0,-15 15-2144 0 0,25-32 1 0 0,-9-2-3639 0 0,-23 30 1519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 14011 0 0,'-1'0'182'0'0,"0"0"0"0"0,0 1 0 0 0,0-1 0 0 0,0 1-1 0 0,0-1 1 0 0,0 1 0 0 0,0 0 0 0 0,0-1 0 0 0,1 1 0 0 0,-1 0 0 0 0,0-1 0 0 0,0 1 0 0 0,1 0 0 0 0,-1 0 0 0 0,1 0-1 0 0,-1 0 1 0 0,0 0 0 0 0,1 0 0 0 0,0 0 0 0 0,-1 0 0 0 0,1 0 0 0 0,-1 1 0 0 0,-8 28 1147 0 0,7-24-1138 0 0,-89 388-632 0 0,82-354-432 0 0,2-13-1315 0 0,-2 14-5428 0 0,9-33 2964 0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10338 0 0,'15'37'4240'0'0,"24"72"-257"0"0,-37-103-3856 0 0,5 11 67 0 0,0-1 0 0 0,0-1 0 0 0,2 1-1 0 0,0-1 1 0 0,18 23 0 0 0,18 19-610 0 0,-31-37-2651 0 0,-3 1-4256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1 113 13467 0 0,'25'-8'991'0'0,"0"2"-1"0"0,0 0 1 0 0,1 2-1 0 0,44-3 1 0 0,1 1-716 0 0,-3-4-548 0 0,71-19 1 0 0,-111 21-3807 0 0,28-12-1 0 0,-39 11-1582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349 173 9258 0 0,'-1'-6'1156'0'0,"0"0"0"0"0,0 0 1 0 0,1 1-1 0 0,0-1 0 0 0,1-10 0 0 0,-1 4 1041 0 0,0 6-1670 0 0,0 1 0 0 0,0-1 1 0 0,-1 0-1 0 0,0 0 0 0 0,0 0 0 0 0,0 1 0 0 0,-1-1 1 0 0,0 0-1 0 0,0 1 0 0 0,-5-10 0 0 0,4 12-511 0 0,1-1 0 0 0,-1 1-1 0 0,1 0 1 0 0,-1 0 0 0 0,0 1 0 0 0,0-1-1 0 0,0 0 1 0 0,-1 1 0 0 0,1 0-1 0 0,-1 0 1 0 0,1 0 0 0 0,-1 0 0 0 0,0 0-1 0 0,1 1 1 0 0,-1 0 0 0 0,-5-2 0 0 0,5 2-25 0 0,-1 1 0 0 0,1-1 0 0 0,-1 1 0 0 0,1-1 1 0 0,-1 1-1 0 0,0 1 0 0 0,1-1 0 0 0,-1 0 0 0 0,1 1 1 0 0,-1 0-1 0 0,1 0 0 0 0,-1 1 0 0 0,1-1 0 0 0,0 1 1 0 0,0 0-1 0 0,0 0 0 0 0,0 0 0 0 0,0 1 1 0 0,0 0-1 0 0,0-1 0 0 0,-3 5 0 0 0,-1 1-17 0 0,0 0 0 0 0,1 0 0 0 0,0 1 0 0 0,0 1 0 0 0,1-1 0 0 0,0 1 0 0 0,-6 14 0 0 0,2 1-28 0 0,1 0 1 0 0,1 0-1 0 0,1 1 0 0 0,-5 37 0 0 0,-4 109-60 0 0,10-95 21 0 0,-12 94 23 0 0,5-67-51 0 0,2 146 0 0 0,11-234 79 0 0,2 0 1 0 0,0 0-1 0 0,0-1 0 0 0,2 1 0 0 0,0-1 1 0 0,0 0-1 0 0,2 0 0 0 0,0 0 0 0 0,14 25 1 0 0,-15-33 34 0 0,0 1 0 0 0,0-1 0 0 0,1 0 0 0 0,-1-1 0 0 0,1 1 0 0 0,1-1 0 0 0,-1-1 0 0 0,1 1 0 0 0,0-1 0 0 0,1 0 0 0 0,-1-1 0 0 0,1 1 0 0 0,0-1 0 0 0,0-1 0 0 0,0 0 0 0 0,1 0 0 0 0,-1-1 0 0 0,18 3 1 0 0,-20-4 34 0 0,1 0 1 0 0,-1-1 0 0 0,1 0-1 0 0,-1-1 1 0 0,1 1 0 0 0,-1-1-1 0 0,1 0 1 0 0,-1-1 0 0 0,0 0 0 0 0,1 0-1 0 0,-1 0 1 0 0,0-1 0 0 0,0 0-1 0 0,-1 0 1 0 0,1 0 0 0 0,8-7 0 0 0,-7 4-348 0 0,-1 1 0 0 0,0-1 0 0 0,0-1 0 0 0,-1 1 0 0 0,5-8 0 0 0,-4 5-1732 0 0,0-1 1 0 0,-1 0 0 0 0,6-16-1 0 0,-4 5-4237 0 0,-5 8 1596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 9842 0 0,'13'-7'1119'0'0,"0"0"-1"0"0,0 1 1 0 0,1 1-1 0 0,0 1 1 0 0,24-6 0 0 0,-34 9-912 0 0,1 0 0 0 0,0 1 1 0 0,0-1-1 0 0,0 1 0 0 0,0 0 1 0 0,0 0-1 0 0,0 1 1 0 0,0-1-1 0 0,0 1 0 0 0,0 0 1 0 0,0 1-1 0 0,0-1 0 0 0,-1 1 1 0 0,1 0-1 0 0,0 0 1 0 0,-1 0-1 0 0,0 1 0 0 0,1-1 1 0 0,-1 1-1 0 0,4 4 0 0 0,-6-4-145 0 0,0-1 0 0 0,1 1 0 0 0,-1 0-1 0 0,-1 1 1 0 0,1-1 0 0 0,0 0-1 0 0,-1 0 1 0 0,0 1 0 0 0,1-1-1 0 0,-1 1 1 0 0,-1-1 0 0 0,1 1 0 0 0,0-1-1 0 0,-1 1 1 0 0,0-1 0 0 0,0 1-1 0 0,0 0 1 0 0,0-1 0 0 0,-1 5-1 0 0,-2 8 52 0 0,-1 0 0 0 0,-10 31 0 0 0,4-17 103 0 0,9-26-212 0 0,-21 84 102 0 0,20-76-128 0 0,0 0-1 0 0,1 0 0 0 0,0 0 1 0 0,1 0-1 0 0,1 17 1 0 0,0-28 9 0 0,-1 0 1 0 0,0 1 0 0 0,0-1-1 0 0,1 0 1 0 0,-1 1-1 0 0,1-1 1 0 0,-1 0 0 0 0,1 0-1 0 0,-1 1 1 0 0,1-1 0 0 0,0 0-1 0 0,0 0 1 0 0,-1 0 0 0 0,1 0-1 0 0,0 0 1 0 0,0 0 0 0 0,0 0-1 0 0,0 0 1 0 0,0 0 0 0 0,1 0-1 0 0,-1-1 1 0 0,2 2 0 0 0,0-1-5 0 0,-1 0 1 0 0,1-1-1 0 0,0 1 0 0 0,0-1 1 0 0,0 1-1 0 0,0-1 1 0 0,-1 0-1 0 0,1 0 0 0 0,0 0 1 0 0,4-1-1 0 0,4-1-42 0 0,0-1 1 0 0,0 0-1 0 0,0-1 0 0 0,15-7 0 0 0,-9 3-483 0 0,-2-1 0 0 0,1-1 0 0 0,-1 0-1 0 0,-1-1 1 0 0,0 0 0 0 0,25-27 0 0 0,-25 22-2519 0 0,0-2 0 0 0,21-36 0 0 0,-18 23-2759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0 183 12915 0 0,'1'-2'317'0'0,"0"1"0"0"0,0 0 1 0 0,1 0-1 0 0,-1 0 1 0 0,0 0-1 0 0,1 0 0 0 0,-1 0 1 0 0,0 0-1 0 0,1 0 0 0 0,-1 0 1 0 0,1 1-1 0 0,1-1 1 0 0,8-5 808 0 0,16-13 210 0 0,51-26 0 0 0,8-7-1409 0 0,-35 23-2530 0 0,-15 14-8064 0 0,-27 11 5524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84 7154 0 0,'13'-21'7389'0'0,"9"2"-4303"0"0,28-11-1266 0 0,-37 23-341 0 0,-13 6-1434 0 0,1 0 0 0 0,0 1-1 0 0,0-1 1 0 0,0 1-1 0 0,0-1 1 0 0,0 1-1 0 0,1-1 1 0 0,-1 1-1 0 0,0-1 1 0 0,0 1-1 0 0,0 0 1 0 0,0 0-1 0 0,0 0 1 0 0,0 0-1 0 0,1 0 1 0 0,-1 0-1 0 0,0 0 1 0 0,0 0-1 0 0,0 0 1 0 0,0 0-1 0 0,0 1 1 0 0,1-1 0 0 0,-1 0-1 0 0,0 1 1 0 0,1 0-1 0 0,-1 0-5 0 0,0 0 0 0 0,0 0 0 0 0,0 1-1 0 0,0-1 1 0 0,0 0 0 0 0,0 1 0 0 0,0-1 0 0 0,0 1-1 0 0,-1-1 1 0 0,1 1 0 0 0,0 0 0 0 0,-1-1 0 0 0,1 1-1 0 0,-1-1 1 0 0,0 3 0 0 0,1 5 27 0 0,0 1-1 0 0,-1-1 1 0 0,0 1 0 0 0,-3 18 0 0 0,-57 280-468 0 0,58-300 366 0 0,1 0 0 0 0,0 0-1 0 0,1 0 1 0 0,0-1 0 0 0,0 1-1 0 0,2 10 1 0 0,-1-15 29 0 0,-1-1 0 0 0,1 0 0 0 0,-1 0 0 0 0,1 0 0 0 0,0 0 0 0 0,0 0 0 0 0,0 0 0 0 0,0 0 1 0 0,1 0-1 0 0,-1 0 0 0 0,0 0 0 0 0,1 0 0 0 0,-1-1 0 0 0,1 1 0 0 0,0-1 0 0 0,-1 1 0 0 0,1-1 0 0 0,0 1 0 0 0,0-1 0 0 0,0 0 0 0 0,0 0 0 0 0,0 0 0 0 0,0 0 1 0 0,0-1-1 0 0,0 1 0 0 0,4 0 0 0 0,5 1 19 0 0,-1-1 0 0 0,1-1 0 0 0,0 1 0 0 0,0-2 0 0 0,-1 0 0 0 0,1 0 0 0 0,0-1 0 0 0,-1 0 0 0 0,13-5 0 0 0,16-6-126 0 0,37-19 0 0 0,-58 24 26 0 0,79-40-2497 0 0,-35 12-3978 0 0,-24 13-1397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841 67 15371 0 0,'-18'-56'2434'0'0,"17"55"-2362"0"0,0 0 1 0 0,1 0-1 0 0,-1 0 0 0 0,0 0 0 0 0,0 1 1 0 0,0-1-1 0 0,0 0 0 0 0,0 1 0 0 0,0-1 1 0 0,0 1-1 0 0,0-1 0 0 0,0 1 0 0 0,0-1 1 0 0,-1 1-1 0 0,1 0 0 0 0,0 0 0 0 0,0-1 1 0 0,0 1-1 0 0,0 0 0 0 0,0 0 0 0 0,-1 0 1 0 0,1 0-1 0 0,0 1 0 0 0,0-1 0 0 0,0 0 1 0 0,0 0-1 0 0,-1 1 0 0 0,0-1 0 0 0,-2 1-42 0 0,1 0-1 0 0,-1 1 1 0 0,1-1-1 0 0,-1 0 1 0 0,1 1-1 0 0,0 0 1 0 0,-6 4-1 0 0,-1 3-27 0 0,2 1-1 0 0,-1 0 0 0 0,1 1 1 0 0,1-1-1 0 0,0 2 0 0 0,0-1 1 0 0,1 1-1 0 0,1 0 1 0 0,-8 22-1 0 0,-1 14-50 0 0,-9 57-1 0 0,22-102 54 0 0,-6 41 59 0 0,3 1 0 0 0,1 0-1 0 0,2-1 1 0 0,2 1 0 0 0,7 52 0 0 0,9 5-151 0 0,31 111 0 0 0,137 325-98 0 0,-19-70 79 0 0,-132-351 12 0 0,-6 1-1 0 0,20 172 1 0 0,-43-234 249 0 0,-4 1 0 0 0,-8 97-1 0 0,1-114 316 0 0,-1 0 0 0 0,-2-1 0 0 0,-1 0 0 0 0,-26 61 0 0 0,26-74-147 0 0,-2-1-1 0 0,-1-1 0 0 0,-1 0 0 0 0,-1 0 0 0 0,-1-1 1 0 0,-1-1-1 0 0,-1-1 0 0 0,-1-1 0 0 0,-1 0 0 0 0,0-1 1 0 0,-2-2-1 0 0,-37 26 0 0 0,26-25-69 0 0,-1 0 0 0 0,0-2 0 0 0,-1-2-1 0 0,0-1 1 0 0,-1-2 0 0 0,-1-1 0 0 0,0-2 0 0 0,-61 6 0 0 0,72-12-402 0 0,-1-2 0 0 0,1-1 0 0 0,0-1 1 0 0,-1-1-1 0 0,-40-10 0 0 0,49 7-488 0 0,-1 0 1 0 0,1-1-1 0 0,0 0 0 0 0,1-2 0 0 0,0 0 1 0 0,0-1-1 0 0,1-1 0 0 0,-19-15 0 0 0,25 17-1400 0 0,0-1-1 0 0,0 1 1 0 0,1-2-1 0 0,-10-15 1 0 0,-6-15-5992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 10282 0 0,'8'-15'2296'0'0,"-2"8"3225"0"0,-5 156-2914 0 0,-1 143-2649 0 0,-2-237 29 0 0,-1 95-172 0 0,17 165 1 0 0,-12-296 116 0 0,1 1 1 0 0,1-1-1 0 0,0 0 0 0 0,2 0 1 0 0,0-1-1 0 0,1 1 1 0 0,12 20-1 0 0,-16-32 42 0 0,1-1-1 0 0,1 1 1 0 0,-1-1-1 0 0,1 0 1 0 0,0-1-1 0 0,0 1 1 0 0,1-1-1 0 0,-1 0 1 0 0,1 0-1 0 0,1-1 1 0 0,-1 1-1 0 0,0-1 1 0 0,1-1 0 0 0,0 1-1 0 0,0-1 1 0 0,0 0-1 0 0,0-1 1 0 0,1 0-1 0 0,-1 0 1 0 0,0-1-1 0 0,11 2 1 0 0,2-3 39 0 0,0 0 0 0 0,0-1 1 0 0,0-1-1 0 0,-1-1 0 0 0,1-1 1 0 0,-1-1-1 0 0,1 0 0 0 0,-1-1 1 0 0,18-10-1 0 0,-10 4-24 0 0,0-2-1 0 0,-1-2 1 0 0,0 0 0 0 0,-2-1-1 0 0,30-27 1 0 0,-42 32-249 0 0,0 0-1 0 0,0-1 1 0 0,-2 0 0 0 0,11-15-1 0 0,-16 20-643 0 0,-1 0-1 0 0,0 1 0 0 0,0-2 1 0 0,0 1-1 0 0,-1 0 0 0 0,0-1 0 0 0,-1 1 1 0 0,0-1-1 0 0,2-13 0 0 0,-4 4-3409 0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79 268 9754 0 0,'-4'1'329'0'0,"-1"-1"0"0"0,0 1 0 0 0,0 0 0 0 0,0 0 1 0 0,1 0-1 0 0,-1 0 0 0 0,1 1 0 0 0,-1 0 0 0 0,1 0 0 0 0,0 0 0 0 0,-1 1 0 0 0,1 0 0 0 0,1-1 0 0 0,-1 1 0 0 0,0 0 1 0 0,-4 6-1 0 0,8-9-240 0 0,0 0 0 0 0,1 1 0 0 0,-1-1 0 0 0,0 0 0 0 0,1 1 0 0 0,-1-1 0 0 0,1 0 0 0 0,-1 0 0 0 0,0 1 1 0 0,1-1-1 0 0,-1 0 0 0 0,1 0 0 0 0,-1 0 0 0 0,1 0 0 0 0,-1 0 0 0 0,1 0 0 0 0,-1 0 0 0 0,1 0 0 0 0,-1 0 0 0 0,0 0 1 0 0,1 0-1 0 0,-1 0 0 0 0,1 0 0 0 0,-1 0 0 0 0,1 0 0 0 0,-1 0 0 0 0,1 0 0 0 0,0-1 0 0 0,17-1 664 0 0,18-7-378 0 0,0-3 0 0 0,-1 0 0 0 0,0-3 0 0 0,50-27 0 0 0,-49 24-324 0 0,-23 11-315 0 0,-1 0-1 0 0,0 0 0 0 0,-1-1 1 0 0,12-11-1 0 0,-16 13-555 0 0,0-1-1 0 0,0 0 0 0 0,-1 0 1 0 0,0-1-1 0 0,-1 0 0 0 0,0 0 1 0 0,0 0-1 0 0,0 0 1 0 0,-1-1-1 0 0,-1 0 0 0 0,5-12 1 0 0,-3 1-1469 0 0,2-2-1238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 9938 0 0,'-2'0'431'0'0,"-1"0"-1"0"0,1 0 1 0 0,0 1 0 0 0,0-1-1 0 0,-1 1 1 0 0,1-1-1 0 0,0 1 1 0 0,0 0 0 0 0,0 0-1 0 0,0 0 1 0 0,0 0-1 0 0,0 0 1 0 0,0 0 0 0 0,0 1-1 0 0,1-1 1 0 0,-1 0-1 0 0,-3 4 1 0 0,1 1 311 0 0,-1 0 0 0 0,1 0-1 0 0,1 0 1 0 0,-5 9 0 0 0,8-15-718 0 0,0 0 1 0 0,0 1-1 0 0,0-1 0 0 0,0 0 1 0 0,0 0-1 0 0,0 0 1 0 0,0 1-1 0 0,0-1 0 0 0,0 0 1 0 0,0 0-1 0 0,0 1 1 0 0,0-1-1 0 0,0 0 0 0 0,0 0 1 0 0,0 0-1 0 0,0 1 0 0 0,0-1 1 0 0,0 0-1 0 0,0 0 1 0 0,1 0-1 0 0,-1 0 0 0 0,0 1 1 0 0,0-1-1 0 0,0 0 1 0 0,0 0-1 0 0,0 0 0 0 0,1 0 1 0 0,-1 1-1 0 0,0-1 0 0 0,0 0 1 0 0,0 0-1 0 0,0 0 1 0 0,1 0-1 0 0,-1 0 0 0 0,0 0 1 0 0,0 0-1 0 0,0 0 1 0 0,1 0-1 0 0,-1 0 0 0 0,0 0 1 0 0,0 0-1 0 0,1 0 1 0 0,-1 0-1 0 0,0 0 0 0 0,0 0 1 0 0,0 0-1 0 0,1 0 0 0 0,-1 0 1 0 0,0 0-1 0 0,0 0 1 0 0,0 0-1 0 0,1 0 0 0 0,23-2 172 0 0,26-9-354 0 0,41-8-3286 0 0,-63 15-2848 0 0,38 1 0 0 0,-43 3 1488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14699 0 0,'-2'5'7592'0'0,"-2"13"-6085"0"0,-2 26-1891 0 0,5-16 416 0 0,2 1 1 0 0,1-1-1 0 0,10 52 0 0 0,30 79-486 0 0,-21-86-3758 0 0,-3 0-4365 0 0,-12-43 1582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1018 42 14859 0 0,'-6'-5'240'0'0,"-1"0"-1"0"0,1 1 0 0 0,-1 0 1 0 0,0 1-1 0 0,0-1 0 0 0,0 1 1 0 0,0 0-1 0 0,0 1 1 0 0,-1 0-1 0 0,1 0 0 0 0,-1 0 1 0 0,0 1-1 0 0,1 1 1 0 0,-1-1-1 0 0,0 1 0 0 0,1 0 1 0 0,-12 2-1 0 0,8-1-188 0 0,-163 22 213 0 0,139-17-293 0 0,1 2-1 0 0,-65 25 1 0 0,39-9-23 0 0,2 2 0 0 0,2 3 1 0 0,-57 39-1 0 0,86-50 63 0 0,13-10-20 0 0,1 1-1 0 0,-21 20 1 0 0,30-26 0 0 0,1 1 1 0 0,-1 0-1 0 0,1 0 0 0 0,0 0 1 0 0,0 1-1 0 0,1-1 1 0 0,-1 1-1 0 0,1-1 0 0 0,0 1 1 0 0,1 0-1 0 0,-1 0 0 0 0,-1 8 1 0 0,0 22-34 0 0,1-1 0 0 0,1 0 0 0 0,3 1 0 0 0,5 37 0 0 0,2 45-4 0 0,-24 359 503 0 0,-34-2-542 0 0,-6 80 45 0 0,49-439-29 0 0,5-1 0 0 0,5 1 0 0 0,5-1 0 0 0,5-1 0 0 0,31 124 0 0 0,-31-188 88 0 0,2 0 0 0 0,3-2 0 0 0,1 0 0 0 0,3 0 0 0 0,1-2 0 0 0,3-1 0 0 0,1-2 0 0 0,40 48 0 0 0,-35-50 3 0 0,118 137 1049 0 0,-123-148-781 0 0,0-2 1 0 0,2-1-1 0 0,62 41 0 0 0,-82-61-312 0 0,1 0 0 0 0,0-1 0 0 0,0 0-1 0 0,0-1 1 0 0,1 0 0 0 0,-1-1 0 0 0,1 0 0 0 0,0-1 0 0 0,0 0 0 0 0,0-1 0 0 0,0 0 0 0 0,0-1 0 0 0,20-3-1 0 0,-13 1-887 0 0,1-2 0 0 0,32-10 0 0 0,38-22-5316 0 0,-32 7-1045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54 198 13595 0 0,'-10'-3'1008'0'0,"-20"-8"680"0"0,29 11-1524 0 0,0 0 0 0 0,1-1 1 0 0,-1 1-1 0 0,0 0 0 0 0,0-1 0 0 0,1 1 1 0 0,-1-1-1 0 0,0 1 0 0 0,1-1 1 0 0,-1 1-1 0 0,1-1 0 0 0,-1 0 0 0 0,1 1 1 0 0,-1-1-1 0 0,1 0 0 0 0,-1 0 0 0 0,1 1 1 0 0,0-1-1 0 0,-1 0 0 0 0,1 0 1 0 0,0 1-1 0 0,-1-1 0 0 0,1 0 0 0 0,0 0 1 0 0,0 0-1 0 0,0 1 0 0 0,0-1 0 0 0,0 0 1 0 0,0 0-1 0 0,0-1 0 0 0,2-1 23 0 0,0 1 0 0 0,-1-1-1 0 0,1 1 1 0 0,0-1-1 0 0,1 1 1 0 0,-1 0 0 0 0,0 0-1 0 0,1 0 1 0 0,-1 0 0 0 0,1 0-1 0 0,3-1 1 0 0,7-6 120 0 0,8-5-167 0 0,2 0-1 0 0,-1 2 1 0 0,2 1-1 0 0,-1 0 0 0 0,35-9 1 0 0,-46 16-128 0 0,20-7 61 0 0,54-11 1 0 0,-70 20-53 0 0,1-1-1 0 0,-1 2 0 0 0,1 0 0 0 0,0 1 1 0 0,20 3-1 0 0,-35-3-21 0 0,-1 1 0 0 0,0-1 0 0 0,0 1 1 0 0,0-1-1 0 0,0 1 0 0 0,1 0 0 0 0,-1 0 0 0 0,0-1 0 0 0,0 1 0 0 0,-1 0 1 0 0,1 0-1 0 0,0 0 0 0 0,0 0 0 0 0,0 0 0 0 0,0 0 0 0 0,-1 0 0 0 0,1 0 1 0 0,-1 1-1 0 0,1-1 0 0 0,-1 0 0 0 0,1 0 0 0 0,-1 0 0 0 0,1 3 0 0 0,5 34-26 0 0,-5-30 24 0 0,13 115-137 0 0,19 110-218 0 0,29 41 349 0 0,7 27-144 0 0,-24 6-9 0 0,-5 291 67 0 0,-48 2 1426 0 0,4-553-862 0 0,-15 71 0 0 0,15-102-296 0 0,0 1 0 0 0,-1-1 0 0 0,-1 0 0 0 0,-1 0 1 0 0,0 0-1 0 0,-1-1 0 0 0,-17 23 0 0 0,23-34-137 0 0,-1-1 0 0 0,0 0 0 0 0,0 1 0 0 0,-1-2 0 0 0,1 1 0 0 0,-1 0 0 0 0,1-1 0 0 0,-1 1 0 0 0,0-1 0 0 0,0 0 0 0 0,0 0 0 0 0,0 0 0 0 0,0-1 0 0 0,-5 2 0 0 0,2-2-92 0 0,0 0-1 0 0,0-1 0 0 0,0 1 1 0 0,0-1-1 0 0,0-1 0 0 0,0 1 0 0 0,0-1 1 0 0,-9-2-1 0 0,0-2-654 0 0,-1-1 1 0 0,0 0-1 0 0,1-1 1 0 0,1-1-1 0 0,-1 0 1 0 0,-18-14-1 0 0,25 15-560 0 0,1 1 0 0 0,-1-2 0 0 0,2 1 0 0 0,-1-1 0 0 0,1 0 0 0 0,0-1-1 0 0,-6-10 1 0 0,-1-3-6173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8-25T06:14:50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322 678 8546 0 0,'1'-2'332'0'0,"1"0"1"0"0,0 1-1 0 0,0-1 1 0 0,1 0 0 0 0,-1 1-1 0 0,0-1 1 0 0,0 1-1 0 0,3-1 1 0 0,-3 1-88 0 0,0 0 0 0 0,0 0 1 0 0,0-1-1 0 0,0 1 0 0 0,0 0 1 0 0,0-1-1 0 0,-1 1 0 0 0,1-1 1 0 0,1-2-1 0 0,-2 4-142 0 0,-1-1 0 0 0,0 0 0 0 0,0 0 1 0 0,0 0-1 0 0,0 1 0 0 0,0-1 0 0 0,0 0 0 0 0,0 0 1 0 0,0 0-1 0 0,0 1 0 0 0,0-1 0 0 0,0 0 0 0 0,0 0 1 0 0,-1 0-1 0 0,1 1 0 0 0,0-1 0 0 0,-1 0 0 0 0,1 1 0 0 0,0-1 1 0 0,-1 0-1 0 0,1 1 0 0 0,-1-1 0 0 0,1 0 0 0 0,-1 1 1 0 0,0-1-1 0 0,1 1 0 0 0,-1-1 0 0 0,1 1 0 0 0,-1-1 0 0 0,0 1 1 0 0,1-1-1 0 0,-2 1 0 0 0,-4-5 141 0 0,-1 0-1 0 0,0 1 1 0 0,0 1-1 0 0,0-1 1 0 0,0 1-1 0 0,0 0 1 0 0,-1 0-1 0 0,1 1 1 0 0,-1 0-1 0 0,0 1 1 0 0,0-1-1 0 0,0 2 1 0 0,-11-1-1 0 0,8 1-198 0 0,0 0 0 0 0,1 1 0 0 0,-1 1-1 0 0,0 0 1 0 0,0 0 0 0 0,1 1 0 0 0,-1 0-1 0 0,1 1 1 0 0,-12 6 0 0 0,15-5-52 0 0,1-1-1 0 0,-1 2 1 0 0,1-1 0 0 0,0 1 0 0 0,1-1-1 0 0,-1 1 1 0 0,1 1 0 0 0,0-1-1 0 0,1 1 1 0 0,-1 0 0 0 0,2 0 0 0 0,-5 10-1 0 0,-2 6-51 0 0,1 1 0 0 0,-10 40 0 0 0,15-42 64 0 0,2-1 0 0 0,0 1 0 0 0,1 0 0 0 0,1-1 0 0 0,1 1 0 0 0,1 0 0 0 0,1-1 0 0 0,0 1 0 0 0,2-1 0 0 0,1 0 0 0 0,9 24 0 0 0,-13-40-27 0 0,0 0-1 0 0,1 0 1 0 0,-1 0 0 0 0,1 0-1 0 0,0 0 1 0 0,0-1 0 0 0,1 1 0 0 0,-1-1-1 0 0,1 0 1 0 0,0 0 0 0 0,0 0-1 0 0,0 0 1 0 0,0-1 0 0 0,10 6 0 0 0,-11-8 33 0 0,1 1 1 0 0,0-1-1 0 0,-1 0 1 0 0,1 0 0 0 0,0 0-1 0 0,0 0 1 0 0,0-1 0 0 0,0 0-1 0 0,0 1 1 0 0,0-2-1 0 0,0 1 1 0 0,0 0 0 0 0,-1-1-1 0 0,1 1 1 0 0,0-1-1 0 0,0 0 1 0 0,0-1 0 0 0,-1 1-1 0 0,1-1 1 0 0,0 1 0 0 0,5-5-1 0 0,4-2 58 0 0,-1-2-1 0 0,0 0 0 0 0,0 0 1 0 0,-1-1-1 0 0,0 0 1 0 0,-1-1-1 0 0,0 0 0 0 0,-1-1 1 0 0,0 0-1 0 0,-1-1 1 0 0,9-18-1 0 0,2-11 0 0 0,-2-1 0 0 0,17-69-1 0 0,-18 44 34 0 0,-3-1 1 0 0,-3 0-1 0 0,2-96 0 0 0,-12 40 590 0 0,-18-128 0 0 0,18 247-637 0 0,-1 2-3 0 0,1-1 1 0 0,-1 1-1 0 0,0-1 1 0 0,0 0 0 0 0,-4-7-1 0 0,15 28-139 0 0,42 142-199 0 0,-13-42 175 0 0,48 151-24 0 0,38 130-2438 0 0,-105-314-296 0 0,-9-31-1019 0 0,3-1-5176 0 0,-9-37 5021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91DE8-7EC9-3A43-0C9B-7122EB5B59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1A18FA-A99B-57B4-2FCF-BAFA6D66D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E73AC-95D6-2A6E-40EE-FA1CA559D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C4F3-507E-4B27-99E2-F8AE63D4BFF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046858-AB9E-2C8B-7556-F36C5C9A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2C2A3-1D44-CE38-49DA-1F1CC52BC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6133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AD36CE-246D-89C1-E5B8-2B3F0CD85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C45A84-2C0D-E961-1FB6-FCEE2AB59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FD2612-5CC7-4C40-E37B-122BD05AF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C4F3-507E-4B27-99E2-F8AE63D4BFF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6A8C65-F0BD-99A3-4A10-362A6B3FB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05365-E943-6171-7AE1-7CE355CAE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57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0EEDFA-C4E5-39D6-FC96-A38C7966F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7FE8C2-3AD1-F486-DA77-2C6E3B5D2D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08B253-2C6C-316C-DDD8-EDE9B01C6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C4F3-507E-4B27-99E2-F8AE63D4BFF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1D7D1-949B-FF4D-760B-40C2FD9F9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8C5765-DD4C-081F-E858-CB1790AC3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8553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4BD18-6850-0C58-329A-96D9A21A4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688423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289E0-67F3-96AD-ABD7-BDAD475DD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3304"/>
            <a:ext cx="10515600" cy="50836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FE9924-9CDE-F280-4142-F30C2AB0D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C4F3-507E-4B27-99E2-F8AE63D4BFF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91DB0-C978-0A05-31F4-AE4D8FCCD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280EF-4BA9-CC24-0F82-5EF768BCB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498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87D87-48C5-75F0-D76D-0D271F1B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14795-4B94-B697-922D-FB41EBB273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3BAB6-2519-D6FF-2648-874E4506F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C4F3-507E-4B27-99E2-F8AE63D4BFF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8A0A-EAFA-A5CF-A566-AFADFBFBB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6834AC-A7C5-4EC2-2ADE-4CEAE12B7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1214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6B736-CD7D-1B58-6769-F1D241A26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FA6EC-719E-043B-AA49-25450A42EE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842361-5912-802A-6FDA-8C7757DAE8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F20602-5A6A-EB53-5595-1A984198A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C4F3-507E-4B27-99E2-F8AE63D4BFF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78925-6945-B357-7654-65F9A525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0BBF3-264A-3FA2-1095-336E7B1B6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6544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31E05-A18F-7D65-4DA5-4E3589A79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C8C056-8DBC-BEB9-9D0D-EEB55A5345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9B3186-E8CA-9AC7-DE5D-C6AF4B5290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D890EA-6F28-DDB5-D0C6-967DBB202A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0A8A73-AA40-DF96-8335-A9C27717A3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8CAE87-E945-E72E-DD59-9760C1DE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C4F3-507E-4B27-99E2-F8AE63D4BFF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595CC1-32F1-248F-CB33-FBB93FDB3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AF0675-15AD-FD74-E1A3-6E5E52950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83546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17FFD7-C755-BA69-A99F-D00C9FBA9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ABB49B-9A2D-7AD5-A164-FF8B15198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C4F3-507E-4B27-99E2-F8AE63D4BFF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F07941-77E5-67F3-475C-3509500913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9EB65A-2DA9-2761-715F-FC0330491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412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0A414A-8F06-1ED7-5723-2BCF08DF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C4F3-507E-4B27-99E2-F8AE63D4BFF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E13F72-B3F9-9E45-0799-12B636D30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622C7-162D-2C16-4D36-8905F2509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882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458E10-D7B3-3166-FF15-E2EB85337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F10B4-D542-9C32-B1CE-C9B47C3F59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6636DC-7039-B004-4CDA-1A8938D1C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85D5FC-12C9-A481-23AC-011D821E1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C4F3-507E-4B27-99E2-F8AE63D4BFF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F33FF3-5E99-CD7D-EF3F-4E515CECD3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59EA6F-B33A-F3DB-9A1A-F2A7D19FD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84455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18137-EFF4-0CAB-E168-27F5BD40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E5C64A-1686-8146-A82A-FBA5A013B7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57F22-12C3-A609-FAA5-A756E3BE6A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63FB20-3B12-DBBB-AFEB-28230C0DD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1DC4F3-507E-4B27-99E2-F8AE63D4BFF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C08C76-6E16-CDD0-8E08-FE157B0DC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281A3-6169-0E78-3B0B-91DC355C0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96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2989D-29CC-A570-D5B0-E22D162A3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3EDCD2-0C20-214D-E1A3-3594650735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0E5A8-8AE4-A453-D539-593535C85D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1DC4F3-507E-4B27-99E2-F8AE63D4BFFC}" type="datetimeFigureOut">
              <a:rPr lang="en-IN" smtClean="0"/>
              <a:t>25-08-2025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1B5C5-D374-FB7D-2565-ABCE05955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C553F-31BB-65FE-DBB5-7C04FF72F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E390A-0730-4B08-BA54-2F3FBB92A9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692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customXml" Target="../ink/ink20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20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6.xml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NULL"/><Relationship Id="rId299" Type="http://schemas.openxmlformats.org/officeDocument/2006/relationships/image" Target="NULL"/><Relationship Id="rId21" Type="http://schemas.openxmlformats.org/officeDocument/2006/relationships/image" Target="NULL"/><Relationship Id="rId63" Type="http://schemas.openxmlformats.org/officeDocument/2006/relationships/image" Target="NULL"/><Relationship Id="rId159" Type="http://schemas.openxmlformats.org/officeDocument/2006/relationships/image" Target="NULL"/><Relationship Id="rId324" Type="http://schemas.openxmlformats.org/officeDocument/2006/relationships/customXml" Target="../ink/ink162.xml"/><Relationship Id="rId366" Type="http://schemas.openxmlformats.org/officeDocument/2006/relationships/customXml" Target="../ink/ink183.xml"/><Relationship Id="rId170" Type="http://schemas.openxmlformats.org/officeDocument/2006/relationships/customXml" Target="../ink/ink85.xml"/><Relationship Id="rId226" Type="http://schemas.openxmlformats.org/officeDocument/2006/relationships/customXml" Target="../ink/ink113.xml"/><Relationship Id="rId268" Type="http://schemas.openxmlformats.org/officeDocument/2006/relationships/customXml" Target="../ink/ink134.xml"/><Relationship Id="rId32" Type="http://schemas.openxmlformats.org/officeDocument/2006/relationships/customXml" Target="../ink/ink16.xml"/><Relationship Id="rId74" Type="http://schemas.openxmlformats.org/officeDocument/2006/relationships/customXml" Target="../ink/ink37.xml"/><Relationship Id="rId128" Type="http://schemas.openxmlformats.org/officeDocument/2006/relationships/customXml" Target="../ink/ink64.xml"/><Relationship Id="rId335" Type="http://schemas.openxmlformats.org/officeDocument/2006/relationships/image" Target="NULL"/><Relationship Id="rId377" Type="http://schemas.openxmlformats.org/officeDocument/2006/relationships/image" Target="NULL"/><Relationship Id="rId5" Type="http://schemas.openxmlformats.org/officeDocument/2006/relationships/image" Target="NULL"/><Relationship Id="rId181" Type="http://schemas.openxmlformats.org/officeDocument/2006/relationships/image" Target="NULL"/><Relationship Id="rId237" Type="http://schemas.openxmlformats.org/officeDocument/2006/relationships/image" Target="NULL"/><Relationship Id="rId279" Type="http://schemas.openxmlformats.org/officeDocument/2006/relationships/image" Target="NULL"/><Relationship Id="rId43" Type="http://schemas.openxmlformats.org/officeDocument/2006/relationships/image" Target="NULL"/><Relationship Id="rId139" Type="http://schemas.openxmlformats.org/officeDocument/2006/relationships/image" Target="NULL"/><Relationship Id="rId290" Type="http://schemas.openxmlformats.org/officeDocument/2006/relationships/customXml" Target="../ink/ink145.xml"/><Relationship Id="rId304" Type="http://schemas.openxmlformats.org/officeDocument/2006/relationships/customXml" Target="../ink/ink152.xml"/><Relationship Id="rId346" Type="http://schemas.openxmlformats.org/officeDocument/2006/relationships/customXml" Target="../ink/ink173.xml"/><Relationship Id="rId388" Type="http://schemas.openxmlformats.org/officeDocument/2006/relationships/customXml" Target="../ink/ink194.xml"/><Relationship Id="rId85" Type="http://schemas.openxmlformats.org/officeDocument/2006/relationships/image" Target="NULL"/><Relationship Id="rId150" Type="http://schemas.openxmlformats.org/officeDocument/2006/relationships/customXml" Target="../ink/ink75.xml"/><Relationship Id="rId192" Type="http://schemas.openxmlformats.org/officeDocument/2006/relationships/customXml" Target="../ink/ink96.xml"/><Relationship Id="rId206" Type="http://schemas.openxmlformats.org/officeDocument/2006/relationships/customXml" Target="../ink/ink103.xml"/><Relationship Id="rId248" Type="http://schemas.openxmlformats.org/officeDocument/2006/relationships/customXml" Target="../ink/ink124.xml"/><Relationship Id="rId12" Type="http://schemas.openxmlformats.org/officeDocument/2006/relationships/customXml" Target="../ink/ink6.xml"/><Relationship Id="rId108" Type="http://schemas.openxmlformats.org/officeDocument/2006/relationships/customXml" Target="../ink/ink54.xml"/><Relationship Id="rId315" Type="http://schemas.openxmlformats.org/officeDocument/2006/relationships/image" Target="NULL"/><Relationship Id="rId357" Type="http://schemas.openxmlformats.org/officeDocument/2006/relationships/image" Target="NULL"/><Relationship Id="rId54" Type="http://schemas.openxmlformats.org/officeDocument/2006/relationships/customXml" Target="../ink/ink27.xml"/><Relationship Id="rId96" Type="http://schemas.openxmlformats.org/officeDocument/2006/relationships/customXml" Target="../ink/ink48.xml"/><Relationship Id="rId161" Type="http://schemas.openxmlformats.org/officeDocument/2006/relationships/image" Target="NULL"/><Relationship Id="rId217" Type="http://schemas.openxmlformats.org/officeDocument/2006/relationships/image" Target="NULL"/><Relationship Id="rId259" Type="http://schemas.openxmlformats.org/officeDocument/2006/relationships/image" Target="NULL"/><Relationship Id="rId23" Type="http://schemas.openxmlformats.org/officeDocument/2006/relationships/image" Target="NULL"/><Relationship Id="rId119" Type="http://schemas.openxmlformats.org/officeDocument/2006/relationships/image" Target="NULL"/><Relationship Id="rId270" Type="http://schemas.openxmlformats.org/officeDocument/2006/relationships/customXml" Target="../ink/ink135.xml"/><Relationship Id="rId326" Type="http://schemas.openxmlformats.org/officeDocument/2006/relationships/customXml" Target="../ink/ink163.xml"/><Relationship Id="rId65" Type="http://schemas.openxmlformats.org/officeDocument/2006/relationships/image" Target="NULL"/><Relationship Id="rId130" Type="http://schemas.openxmlformats.org/officeDocument/2006/relationships/customXml" Target="../ink/ink65.xml"/><Relationship Id="rId368" Type="http://schemas.openxmlformats.org/officeDocument/2006/relationships/customXml" Target="../ink/ink184.xml"/><Relationship Id="rId172" Type="http://schemas.openxmlformats.org/officeDocument/2006/relationships/customXml" Target="../ink/ink86.xml"/><Relationship Id="rId228" Type="http://schemas.openxmlformats.org/officeDocument/2006/relationships/customXml" Target="../ink/ink114.xml"/><Relationship Id="rId281" Type="http://schemas.openxmlformats.org/officeDocument/2006/relationships/image" Target="NULL"/><Relationship Id="rId337" Type="http://schemas.openxmlformats.org/officeDocument/2006/relationships/image" Target="NULL"/><Relationship Id="rId34" Type="http://schemas.openxmlformats.org/officeDocument/2006/relationships/customXml" Target="../ink/ink17.xml"/><Relationship Id="rId76" Type="http://schemas.openxmlformats.org/officeDocument/2006/relationships/customXml" Target="../ink/ink38.xml"/><Relationship Id="rId141" Type="http://schemas.openxmlformats.org/officeDocument/2006/relationships/image" Target="NULL"/><Relationship Id="rId379" Type="http://schemas.openxmlformats.org/officeDocument/2006/relationships/image" Target="NULL"/><Relationship Id="rId7" Type="http://schemas.openxmlformats.org/officeDocument/2006/relationships/image" Target="NULL"/><Relationship Id="rId183" Type="http://schemas.openxmlformats.org/officeDocument/2006/relationships/image" Target="NULL"/><Relationship Id="rId239" Type="http://schemas.openxmlformats.org/officeDocument/2006/relationships/image" Target="NULL"/><Relationship Id="rId390" Type="http://schemas.openxmlformats.org/officeDocument/2006/relationships/customXml" Target="../ink/ink195.xml"/><Relationship Id="rId250" Type="http://schemas.openxmlformats.org/officeDocument/2006/relationships/customXml" Target="../ink/ink125.xml"/><Relationship Id="rId292" Type="http://schemas.openxmlformats.org/officeDocument/2006/relationships/customXml" Target="../ink/ink146.xml"/><Relationship Id="rId306" Type="http://schemas.openxmlformats.org/officeDocument/2006/relationships/customXml" Target="../ink/ink153.xml"/><Relationship Id="rId45" Type="http://schemas.openxmlformats.org/officeDocument/2006/relationships/image" Target="NULL"/><Relationship Id="rId87" Type="http://schemas.openxmlformats.org/officeDocument/2006/relationships/image" Target="NULL"/><Relationship Id="rId110" Type="http://schemas.openxmlformats.org/officeDocument/2006/relationships/customXml" Target="../ink/ink55.xml"/><Relationship Id="rId348" Type="http://schemas.openxmlformats.org/officeDocument/2006/relationships/customXml" Target="../ink/ink174.xml"/><Relationship Id="rId152" Type="http://schemas.openxmlformats.org/officeDocument/2006/relationships/customXml" Target="../ink/ink76.xml"/><Relationship Id="rId194" Type="http://schemas.openxmlformats.org/officeDocument/2006/relationships/customXml" Target="../ink/ink97.xml"/><Relationship Id="rId208" Type="http://schemas.openxmlformats.org/officeDocument/2006/relationships/customXml" Target="../ink/ink104.xml"/><Relationship Id="rId261" Type="http://schemas.openxmlformats.org/officeDocument/2006/relationships/image" Target="NULL"/><Relationship Id="rId14" Type="http://schemas.openxmlformats.org/officeDocument/2006/relationships/customXml" Target="../ink/ink7.xml"/><Relationship Id="rId56" Type="http://schemas.openxmlformats.org/officeDocument/2006/relationships/customXml" Target="../ink/ink28.xml"/><Relationship Id="rId317" Type="http://schemas.openxmlformats.org/officeDocument/2006/relationships/image" Target="NULL"/><Relationship Id="rId359" Type="http://schemas.openxmlformats.org/officeDocument/2006/relationships/image" Target="NULL"/><Relationship Id="rId98" Type="http://schemas.openxmlformats.org/officeDocument/2006/relationships/customXml" Target="../ink/ink49.xml"/><Relationship Id="rId121" Type="http://schemas.openxmlformats.org/officeDocument/2006/relationships/image" Target="NULL"/><Relationship Id="rId163" Type="http://schemas.openxmlformats.org/officeDocument/2006/relationships/image" Target="NULL"/><Relationship Id="rId219" Type="http://schemas.openxmlformats.org/officeDocument/2006/relationships/image" Target="NULL"/><Relationship Id="rId370" Type="http://schemas.openxmlformats.org/officeDocument/2006/relationships/customXml" Target="../ink/ink185.xml"/><Relationship Id="rId230" Type="http://schemas.openxmlformats.org/officeDocument/2006/relationships/customXml" Target="../ink/ink115.xml"/><Relationship Id="rId25" Type="http://schemas.openxmlformats.org/officeDocument/2006/relationships/image" Target="NULL"/><Relationship Id="rId67" Type="http://schemas.openxmlformats.org/officeDocument/2006/relationships/image" Target="NULL"/><Relationship Id="rId272" Type="http://schemas.openxmlformats.org/officeDocument/2006/relationships/customXml" Target="../ink/ink136.xml"/><Relationship Id="rId328" Type="http://schemas.openxmlformats.org/officeDocument/2006/relationships/customXml" Target="../ink/ink164.xml"/><Relationship Id="rId132" Type="http://schemas.openxmlformats.org/officeDocument/2006/relationships/customXml" Target="../ink/ink66.xml"/><Relationship Id="rId174" Type="http://schemas.openxmlformats.org/officeDocument/2006/relationships/customXml" Target="../ink/ink87.xml"/><Relationship Id="rId381" Type="http://schemas.openxmlformats.org/officeDocument/2006/relationships/image" Target="NULL"/><Relationship Id="rId241" Type="http://schemas.openxmlformats.org/officeDocument/2006/relationships/image" Target="NULL"/><Relationship Id="rId36" Type="http://schemas.openxmlformats.org/officeDocument/2006/relationships/customXml" Target="../ink/ink18.xml"/><Relationship Id="rId283" Type="http://schemas.openxmlformats.org/officeDocument/2006/relationships/image" Target="NULL"/><Relationship Id="rId339" Type="http://schemas.openxmlformats.org/officeDocument/2006/relationships/image" Target="NULL"/><Relationship Id="rId78" Type="http://schemas.openxmlformats.org/officeDocument/2006/relationships/customXml" Target="../ink/ink39.xml"/><Relationship Id="rId101" Type="http://schemas.openxmlformats.org/officeDocument/2006/relationships/image" Target="NULL"/><Relationship Id="rId143" Type="http://schemas.openxmlformats.org/officeDocument/2006/relationships/image" Target="NULL"/><Relationship Id="rId185" Type="http://schemas.openxmlformats.org/officeDocument/2006/relationships/image" Target="../media/image3.png"/><Relationship Id="rId350" Type="http://schemas.openxmlformats.org/officeDocument/2006/relationships/customXml" Target="../ink/ink175.xml"/><Relationship Id="rId9" Type="http://schemas.openxmlformats.org/officeDocument/2006/relationships/image" Target="NULL"/><Relationship Id="rId210" Type="http://schemas.openxmlformats.org/officeDocument/2006/relationships/customXml" Target="../ink/ink105.xml"/><Relationship Id="rId392" Type="http://schemas.openxmlformats.org/officeDocument/2006/relationships/customXml" Target="../ink/ink196.xml"/><Relationship Id="rId252" Type="http://schemas.openxmlformats.org/officeDocument/2006/relationships/customXml" Target="../ink/ink126.xml"/><Relationship Id="rId294" Type="http://schemas.openxmlformats.org/officeDocument/2006/relationships/customXml" Target="../ink/ink147.xml"/><Relationship Id="rId308" Type="http://schemas.openxmlformats.org/officeDocument/2006/relationships/customXml" Target="../ink/ink154.xml"/><Relationship Id="rId47" Type="http://schemas.openxmlformats.org/officeDocument/2006/relationships/image" Target="NULL"/><Relationship Id="rId89" Type="http://schemas.openxmlformats.org/officeDocument/2006/relationships/image" Target="NULL"/><Relationship Id="rId112" Type="http://schemas.openxmlformats.org/officeDocument/2006/relationships/customXml" Target="../ink/ink56.xml"/><Relationship Id="rId154" Type="http://schemas.openxmlformats.org/officeDocument/2006/relationships/customXml" Target="../ink/ink77.xml"/><Relationship Id="rId361" Type="http://schemas.openxmlformats.org/officeDocument/2006/relationships/image" Target="NULL"/><Relationship Id="rId196" Type="http://schemas.openxmlformats.org/officeDocument/2006/relationships/customXml" Target="../ink/ink98.xml"/><Relationship Id="rId16" Type="http://schemas.openxmlformats.org/officeDocument/2006/relationships/customXml" Target="../ink/ink8.xml"/><Relationship Id="rId221" Type="http://schemas.openxmlformats.org/officeDocument/2006/relationships/image" Target="NULL"/><Relationship Id="rId263" Type="http://schemas.openxmlformats.org/officeDocument/2006/relationships/image" Target="NULL"/><Relationship Id="rId319" Type="http://schemas.openxmlformats.org/officeDocument/2006/relationships/image" Target="NULL"/><Relationship Id="rId37" Type="http://schemas.openxmlformats.org/officeDocument/2006/relationships/image" Target="NULL"/><Relationship Id="rId58" Type="http://schemas.openxmlformats.org/officeDocument/2006/relationships/customXml" Target="../ink/ink29.xml"/><Relationship Id="rId79" Type="http://schemas.openxmlformats.org/officeDocument/2006/relationships/image" Target="NULL"/><Relationship Id="rId102" Type="http://schemas.openxmlformats.org/officeDocument/2006/relationships/customXml" Target="../ink/ink51.xml"/><Relationship Id="rId123" Type="http://schemas.openxmlformats.org/officeDocument/2006/relationships/image" Target="NULL"/><Relationship Id="rId144" Type="http://schemas.openxmlformats.org/officeDocument/2006/relationships/customXml" Target="../ink/ink72.xml"/><Relationship Id="rId330" Type="http://schemas.openxmlformats.org/officeDocument/2006/relationships/customXml" Target="../ink/ink165.xml"/><Relationship Id="rId90" Type="http://schemas.openxmlformats.org/officeDocument/2006/relationships/customXml" Target="../ink/ink45.xml"/><Relationship Id="rId165" Type="http://schemas.openxmlformats.org/officeDocument/2006/relationships/image" Target="NULL"/><Relationship Id="rId186" Type="http://schemas.openxmlformats.org/officeDocument/2006/relationships/customXml" Target="../ink/ink93.xml"/><Relationship Id="rId351" Type="http://schemas.openxmlformats.org/officeDocument/2006/relationships/image" Target="NULL"/><Relationship Id="rId372" Type="http://schemas.openxmlformats.org/officeDocument/2006/relationships/customXml" Target="../ink/ink186.xml"/><Relationship Id="rId393" Type="http://schemas.openxmlformats.org/officeDocument/2006/relationships/image" Target="NULL"/><Relationship Id="rId211" Type="http://schemas.openxmlformats.org/officeDocument/2006/relationships/image" Target="NULL"/><Relationship Id="rId232" Type="http://schemas.openxmlformats.org/officeDocument/2006/relationships/customXml" Target="../ink/ink116.xml"/><Relationship Id="rId253" Type="http://schemas.openxmlformats.org/officeDocument/2006/relationships/image" Target="NULL"/><Relationship Id="rId274" Type="http://schemas.openxmlformats.org/officeDocument/2006/relationships/customXml" Target="../ink/ink137.xml"/><Relationship Id="rId295" Type="http://schemas.openxmlformats.org/officeDocument/2006/relationships/image" Target="NULL"/><Relationship Id="rId309" Type="http://schemas.openxmlformats.org/officeDocument/2006/relationships/image" Target="NULL"/><Relationship Id="rId27" Type="http://schemas.openxmlformats.org/officeDocument/2006/relationships/image" Target="NULL"/><Relationship Id="rId48" Type="http://schemas.openxmlformats.org/officeDocument/2006/relationships/customXml" Target="../ink/ink24.xml"/><Relationship Id="rId69" Type="http://schemas.openxmlformats.org/officeDocument/2006/relationships/image" Target="NULL"/><Relationship Id="rId113" Type="http://schemas.openxmlformats.org/officeDocument/2006/relationships/image" Target="NULL"/><Relationship Id="rId134" Type="http://schemas.openxmlformats.org/officeDocument/2006/relationships/customXml" Target="../ink/ink67.xml"/><Relationship Id="rId320" Type="http://schemas.openxmlformats.org/officeDocument/2006/relationships/customXml" Target="../ink/ink160.xml"/><Relationship Id="rId80" Type="http://schemas.openxmlformats.org/officeDocument/2006/relationships/customXml" Target="../ink/ink40.xml"/><Relationship Id="rId155" Type="http://schemas.openxmlformats.org/officeDocument/2006/relationships/image" Target="NULL"/><Relationship Id="rId176" Type="http://schemas.openxmlformats.org/officeDocument/2006/relationships/customXml" Target="../ink/ink88.xml"/><Relationship Id="rId197" Type="http://schemas.openxmlformats.org/officeDocument/2006/relationships/image" Target="../media/image4.png"/><Relationship Id="rId341" Type="http://schemas.openxmlformats.org/officeDocument/2006/relationships/image" Target="NULL"/><Relationship Id="rId362" Type="http://schemas.openxmlformats.org/officeDocument/2006/relationships/customXml" Target="../ink/ink181.xml"/><Relationship Id="rId383" Type="http://schemas.openxmlformats.org/officeDocument/2006/relationships/image" Target="NULL"/><Relationship Id="rId201" Type="http://schemas.openxmlformats.org/officeDocument/2006/relationships/image" Target="NULL"/><Relationship Id="rId222" Type="http://schemas.openxmlformats.org/officeDocument/2006/relationships/customXml" Target="../ink/ink111.xml"/><Relationship Id="rId243" Type="http://schemas.openxmlformats.org/officeDocument/2006/relationships/image" Target="../media/image6.png"/><Relationship Id="rId264" Type="http://schemas.openxmlformats.org/officeDocument/2006/relationships/customXml" Target="../ink/ink132.xml"/><Relationship Id="rId285" Type="http://schemas.openxmlformats.org/officeDocument/2006/relationships/image" Target="NULL"/><Relationship Id="rId17" Type="http://schemas.openxmlformats.org/officeDocument/2006/relationships/image" Target="NULL"/><Relationship Id="rId38" Type="http://schemas.openxmlformats.org/officeDocument/2006/relationships/customXml" Target="../ink/ink19.xml"/><Relationship Id="rId59" Type="http://schemas.openxmlformats.org/officeDocument/2006/relationships/image" Target="NULL"/><Relationship Id="rId103" Type="http://schemas.openxmlformats.org/officeDocument/2006/relationships/image" Target="NULL"/><Relationship Id="rId124" Type="http://schemas.openxmlformats.org/officeDocument/2006/relationships/customXml" Target="../ink/ink62.xml"/><Relationship Id="rId310" Type="http://schemas.openxmlformats.org/officeDocument/2006/relationships/customXml" Target="../ink/ink155.xml"/><Relationship Id="rId70" Type="http://schemas.openxmlformats.org/officeDocument/2006/relationships/customXml" Target="../ink/ink35.xml"/><Relationship Id="rId91" Type="http://schemas.openxmlformats.org/officeDocument/2006/relationships/image" Target="NULL"/><Relationship Id="rId145" Type="http://schemas.openxmlformats.org/officeDocument/2006/relationships/image" Target="NULL"/><Relationship Id="rId166" Type="http://schemas.openxmlformats.org/officeDocument/2006/relationships/customXml" Target="../ink/ink83.xml"/><Relationship Id="rId187" Type="http://schemas.openxmlformats.org/officeDocument/2006/relationships/image" Target="NULL"/><Relationship Id="rId331" Type="http://schemas.openxmlformats.org/officeDocument/2006/relationships/image" Target="NULL"/><Relationship Id="rId352" Type="http://schemas.openxmlformats.org/officeDocument/2006/relationships/customXml" Target="../ink/ink176.xml"/><Relationship Id="rId373" Type="http://schemas.openxmlformats.org/officeDocument/2006/relationships/image" Target="NULL"/><Relationship Id="rId394" Type="http://schemas.openxmlformats.org/officeDocument/2006/relationships/customXml" Target="../ink/ink197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06.xml"/><Relationship Id="rId233" Type="http://schemas.openxmlformats.org/officeDocument/2006/relationships/image" Target="NULL"/><Relationship Id="rId254" Type="http://schemas.openxmlformats.org/officeDocument/2006/relationships/customXml" Target="../ink/ink127.xml"/><Relationship Id="rId28" Type="http://schemas.openxmlformats.org/officeDocument/2006/relationships/customXml" Target="../ink/ink14.xml"/><Relationship Id="rId49" Type="http://schemas.openxmlformats.org/officeDocument/2006/relationships/image" Target="NULL"/><Relationship Id="rId114" Type="http://schemas.openxmlformats.org/officeDocument/2006/relationships/customXml" Target="../ink/ink57.xml"/><Relationship Id="rId275" Type="http://schemas.openxmlformats.org/officeDocument/2006/relationships/image" Target="NULL"/><Relationship Id="rId296" Type="http://schemas.openxmlformats.org/officeDocument/2006/relationships/customXml" Target="../ink/ink148.xml"/><Relationship Id="rId300" Type="http://schemas.openxmlformats.org/officeDocument/2006/relationships/customXml" Target="../ink/ink150.xml"/><Relationship Id="rId60" Type="http://schemas.openxmlformats.org/officeDocument/2006/relationships/customXml" Target="../ink/ink30.xml"/><Relationship Id="rId81" Type="http://schemas.openxmlformats.org/officeDocument/2006/relationships/image" Target="NULL"/><Relationship Id="rId135" Type="http://schemas.openxmlformats.org/officeDocument/2006/relationships/image" Target="NULL"/><Relationship Id="rId156" Type="http://schemas.openxmlformats.org/officeDocument/2006/relationships/customXml" Target="../ink/ink78.xml"/><Relationship Id="rId177" Type="http://schemas.openxmlformats.org/officeDocument/2006/relationships/image" Target="NULL"/><Relationship Id="rId198" Type="http://schemas.openxmlformats.org/officeDocument/2006/relationships/customXml" Target="../ink/ink99.xml"/><Relationship Id="rId321" Type="http://schemas.openxmlformats.org/officeDocument/2006/relationships/image" Target="NULL"/><Relationship Id="rId342" Type="http://schemas.openxmlformats.org/officeDocument/2006/relationships/customXml" Target="../ink/ink171.xml"/><Relationship Id="rId363" Type="http://schemas.openxmlformats.org/officeDocument/2006/relationships/image" Target="NULL"/><Relationship Id="rId384" Type="http://schemas.openxmlformats.org/officeDocument/2006/relationships/customXml" Target="../ink/ink192.xml"/><Relationship Id="rId202" Type="http://schemas.openxmlformats.org/officeDocument/2006/relationships/customXml" Target="../ink/ink101.xml"/><Relationship Id="rId223" Type="http://schemas.openxmlformats.org/officeDocument/2006/relationships/image" Target="NULL"/><Relationship Id="rId244" Type="http://schemas.openxmlformats.org/officeDocument/2006/relationships/customXml" Target="../ink/ink122.xml"/><Relationship Id="rId18" Type="http://schemas.openxmlformats.org/officeDocument/2006/relationships/customXml" Target="../ink/ink9.xml"/><Relationship Id="rId39" Type="http://schemas.openxmlformats.org/officeDocument/2006/relationships/image" Target="NULL"/><Relationship Id="rId265" Type="http://schemas.openxmlformats.org/officeDocument/2006/relationships/image" Target="NULL"/><Relationship Id="rId286" Type="http://schemas.openxmlformats.org/officeDocument/2006/relationships/customXml" Target="../ink/ink143.xml"/><Relationship Id="rId50" Type="http://schemas.openxmlformats.org/officeDocument/2006/relationships/customXml" Target="../ink/ink25.xml"/><Relationship Id="rId104" Type="http://schemas.openxmlformats.org/officeDocument/2006/relationships/customXml" Target="../ink/ink52.xml"/><Relationship Id="rId125" Type="http://schemas.openxmlformats.org/officeDocument/2006/relationships/image" Target="NULL"/><Relationship Id="rId146" Type="http://schemas.openxmlformats.org/officeDocument/2006/relationships/customXml" Target="../ink/ink73.xml"/><Relationship Id="rId167" Type="http://schemas.openxmlformats.org/officeDocument/2006/relationships/image" Target="NULL"/><Relationship Id="rId188" Type="http://schemas.openxmlformats.org/officeDocument/2006/relationships/customXml" Target="../ink/ink94.xml"/><Relationship Id="rId311" Type="http://schemas.openxmlformats.org/officeDocument/2006/relationships/image" Target="NULL"/><Relationship Id="rId332" Type="http://schemas.openxmlformats.org/officeDocument/2006/relationships/customXml" Target="../ink/ink166.xml"/><Relationship Id="rId353" Type="http://schemas.openxmlformats.org/officeDocument/2006/relationships/image" Target="NULL"/><Relationship Id="rId374" Type="http://schemas.openxmlformats.org/officeDocument/2006/relationships/customXml" Target="../ink/ink187.xml"/><Relationship Id="rId395" Type="http://schemas.openxmlformats.org/officeDocument/2006/relationships/image" Target="NULL"/><Relationship Id="rId71" Type="http://schemas.openxmlformats.org/officeDocument/2006/relationships/image" Target="NULL"/><Relationship Id="rId92" Type="http://schemas.openxmlformats.org/officeDocument/2006/relationships/customXml" Target="../ink/ink46.xml"/><Relationship Id="rId213" Type="http://schemas.openxmlformats.org/officeDocument/2006/relationships/image" Target="NULL"/><Relationship Id="rId234" Type="http://schemas.openxmlformats.org/officeDocument/2006/relationships/customXml" Target="../ink/ink117.xml"/><Relationship Id="rId2" Type="http://schemas.openxmlformats.org/officeDocument/2006/relationships/customXml" Target="../ink/ink1.xml"/><Relationship Id="rId29" Type="http://schemas.openxmlformats.org/officeDocument/2006/relationships/image" Target="NULL"/><Relationship Id="rId255" Type="http://schemas.openxmlformats.org/officeDocument/2006/relationships/image" Target="NULL"/><Relationship Id="rId276" Type="http://schemas.openxmlformats.org/officeDocument/2006/relationships/customXml" Target="../ink/ink138.xml"/><Relationship Id="rId297" Type="http://schemas.openxmlformats.org/officeDocument/2006/relationships/image" Target="NULL"/><Relationship Id="rId40" Type="http://schemas.openxmlformats.org/officeDocument/2006/relationships/customXml" Target="../ink/ink20.xml"/><Relationship Id="rId115" Type="http://schemas.openxmlformats.org/officeDocument/2006/relationships/image" Target="NULL"/><Relationship Id="rId136" Type="http://schemas.openxmlformats.org/officeDocument/2006/relationships/customXml" Target="../ink/ink68.xml"/><Relationship Id="rId157" Type="http://schemas.openxmlformats.org/officeDocument/2006/relationships/image" Target="NULL"/><Relationship Id="rId178" Type="http://schemas.openxmlformats.org/officeDocument/2006/relationships/customXml" Target="../ink/ink89.xml"/><Relationship Id="rId301" Type="http://schemas.openxmlformats.org/officeDocument/2006/relationships/image" Target="NULL"/><Relationship Id="rId322" Type="http://schemas.openxmlformats.org/officeDocument/2006/relationships/customXml" Target="../ink/ink161.xml"/><Relationship Id="rId343" Type="http://schemas.openxmlformats.org/officeDocument/2006/relationships/image" Target="NULL"/><Relationship Id="rId364" Type="http://schemas.openxmlformats.org/officeDocument/2006/relationships/customXml" Target="../ink/ink182.xml"/><Relationship Id="rId61" Type="http://schemas.openxmlformats.org/officeDocument/2006/relationships/image" Target="NULL"/><Relationship Id="rId82" Type="http://schemas.openxmlformats.org/officeDocument/2006/relationships/customXml" Target="../ink/ink41.xml"/><Relationship Id="rId199" Type="http://schemas.openxmlformats.org/officeDocument/2006/relationships/image" Target="NULL"/><Relationship Id="rId203" Type="http://schemas.openxmlformats.org/officeDocument/2006/relationships/image" Target="../media/image5.png"/><Relationship Id="rId385" Type="http://schemas.openxmlformats.org/officeDocument/2006/relationships/image" Target="NULL"/><Relationship Id="rId19" Type="http://schemas.openxmlformats.org/officeDocument/2006/relationships/image" Target="NULL"/><Relationship Id="rId224" Type="http://schemas.openxmlformats.org/officeDocument/2006/relationships/customXml" Target="../ink/ink112.xml"/><Relationship Id="rId245" Type="http://schemas.openxmlformats.org/officeDocument/2006/relationships/image" Target="NULL"/><Relationship Id="rId266" Type="http://schemas.openxmlformats.org/officeDocument/2006/relationships/customXml" Target="../ink/ink133.xml"/><Relationship Id="rId287" Type="http://schemas.openxmlformats.org/officeDocument/2006/relationships/image" Target="NULL"/><Relationship Id="rId30" Type="http://schemas.openxmlformats.org/officeDocument/2006/relationships/customXml" Target="../ink/ink15.xml"/><Relationship Id="rId105" Type="http://schemas.openxmlformats.org/officeDocument/2006/relationships/image" Target="NULL"/><Relationship Id="rId126" Type="http://schemas.openxmlformats.org/officeDocument/2006/relationships/customXml" Target="../ink/ink63.xml"/><Relationship Id="rId147" Type="http://schemas.openxmlformats.org/officeDocument/2006/relationships/image" Target="../media/image2.png"/><Relationship Id="rId168" Type="http://schemas.openxmlformats.org/officeDocument/2006/relationships/customXml" Target="../ink/ink84.xml"/><Relationship Id="rId312" Type="http://schemas.openxmlformats.org/officeDocument/2006/relationships/customXml" Target="../ink/ink156.xml"/><Relationship Id="rId333" Type="http://schemas.openxmlformats.org/officeDocument/2006/relationships/image" Target="NULL"/><Relationship Id="rId354" Type="http://schemas.openxmlformats.org/officeDocument/2006/relationships/customXml" Target="../ink/ink177.xml"/><Relationship Id="rId51" Type="http://schemas.openxmlformats.org/officeDocument/2006/relationships/image" Target="NULL"/><Relationship Id="rId72" Type="http://schemas.openxmlformats.org/officeDocument/2006/relationships/customXml" Target="../ink/ink36.xml"/><Relationship Id="rId93" Type="http://schemas.openxmlformats.org/officeDocument/2006/relationships/image" Target="NULL"/><Relationship Id="rId189" Type="http://schemas.openxmlformats.org/officeDocument/2006/relationships/image" Target="NULL"/><Relationship Id="rId375" Type="http://schemas.openxmlformats.org/officeDocument/2006/relationships/image" Target="NULL"/><Relationship Id="rId396" Type="http://schemas.openxmlformats.org/officeDocument/2006/relationships/customXml" Target="../ink/ink198.xml"/><Relationship Id="rId3" Type="http://schemas.openxmlformats.org/officeDocument/2006/relationships/image" Target="NULL"/><Relationship Id="rId214" Type="http://schemas.openxmlformats.org/officeDocument/2006/relationships/customXml" Target="../ink/ink107.xml"/><Relationship Id="rId235" Type="http://schemas.openxmlformats.org/officeDocument/2006/relationships/image" Target="NULL"/><Relationship Id="rId256" Type="http://schemas.openxmlformats.org/officeDocument/2006/relationships/customXml" Target="../ink/ink128.xml"/><Relationship Id="rId277" Type="http://schemas.openxmlformats.org/officeDocument/2006/relationships/image" Target="NULL"/><Relationship Id="rId298" Type="http://schemas.openxmlformats.org/officeDocument/2006/relationships/customXml" Target="../ink/ink149.xml"/><Relationship Id="rId116" Type="http://schemas.openxmlformats.org/officeDocument/2006/relationships/customXml" Target="../ink/ink58.xml"/><Relationship Id="rId137" Type="http://schemas.openxmlformats.org/officeDocument/2006/relationships/image" Target="NULL"/><Relationship Id="rId158" Type="http://schemas.openxmlformats.org/officeDocument/2006/relationships/customXml" Target="../ink/ink79.xml"/><Relationship Id="rId302" Type="http://schemas.openxmlformats.org/officeDocument/2006/relationships/customXml" Target="../ink/ink151.xml"/><Relationship Id="rId323" Type="http://schemas.openxmlformats.org/officeDocument/2006/relationships/image" Target="NULL"/><Relationship Id="rId344" Type="http://schemas.openxmlformats.org/officeDocument/2006/relationships/customXml" Target="../ink/ink172.xml"/><Relationship Id="rId20" Type="http://schemas.openxmlformats.org/officeDocument/2006/relationships/customXml" Target="../ink/ink10.xml"/><Relationship Id="rId41" Type="http://schemas.openxmlformats.org/officeDocument/2006/relationships/image" Target="NULL"/><Relationship Id="rId62" Type="http://schemas.openxmlformats.org/officeDocument/2006/relationships/customXml" Target="../ink/ink31.xml"/><Relationship Id="rId83" Type="http://schemas.openxmlformats.org/officeDocument/2006/relationships/image" Target="NULL"/><Relationship Id="rId179" Type="http://schemas.openxmlformats.org/officeDocument/2006/relationships/image" Target="NULL"/><Relationship Id="rId365" Type="http://schemas.openxmlformats.org/officeDocument/2006/relationships/image" Target="NULL"/><Relationship Id="rId386" Type="http://schemas.openxmlformats.org/officeDocument/2006/relationships/customXml" Target="../ink/ink193.xml"/><Relationship Id="rId190" Type="http://schemas.openxmlformats.org/officeDocument/2006/relationships/customXml" Target="../ink/ink95.xml"/><Relationship Id="rId204" Type="http://schemas.openxmlformats.org/officeDocument/2006/relationships/customXml" Target="../ink/ink102.xml"/><Relationship Id="rId225" Type="http://schemas.openxmlformats.org/officeDocument/2006/relationships/image" Target="NULL"/><Relationship Id="rId246" Type="http://schemas.openxmlformats.org/officeDocument/2006/relationships/customXml" Target="../ink/ink123.xml"/><Relationship Id="rId267" Type="http://schemas.openxmlformats.org/officeDocument/2006/relationships/image" Target="NULL"/><Relationship Id="rId288" Type="http://schemas.openxmlformats.org/officeDocument/2006/relationships/customXml" Target="../ink/ink144.xml"/><Relationship Id="rId106" Type="http://schemas.openxmlformats.org/officeDocument/2006/relationships/customXml" Target="../ink/ink53.xml"/><Relationship Id="rId127" Type="http://schemas.openxmlformats.org/officeDocument/2006/relationships/image" Target="NULL"/><Relationship Id="rId313" Type="http://schemas.openxmlformats.org/officeDocument/2006/relationships/image" Target="NULL"/><Relationship Id="rId10" Type="http://schemas.openxmlformats.org/officeDocument/2006/relationships/customXml" Target="../ink/ink5.xml"/><Relationship Id="rId31" Type="http://schemas.openxmlformats.org/officeDocument/2006/relationships/image" Target="NULL"/><Relationship Id="rId52" Type="http://schemas.openxmlformats.org/officeDocument/2006/relationships/customXml" Target="../ink/ink26.xml"/><Relationship Id="rId73" Type="http://schemas.openxmlformats.org/officeDocument/2006/relationships/image" Target="NULL"/><Relationship Id="rId94" Type="http://schemas.openxmlformats.org/officeDocument/2006/relationships/customXml" Target="../ink/ink47.xml"/><Relationship Id="rId148" Type="http://schemas.openxmlformats.org/officeDocument/2006/relationships/customXml" Target="../ink/ink74.xml"/><Relationship Id="rId169" Type="http://schemas.openxmlformats.org/officeDocument/2006/relationships/image" Target="NULL"/><Relationship Id="rId334" Type="http://schemas.openxmlformats.org/officeDocument/2006/relationships/customXml" Target="../ink/ink167.xml"/><Relationship Id="rId355" Type="http://schemas.openxmlformats.org/officeDocument/2006/relationships/image" Target="NULL"/><Relationship Id="rId376" Type="http://schemas.openxmlformats.org/officeDocument/2006/relationships/customXml" Target="../ink/ink188.xml"/><Relationship Id="rId397" Type="http://schemas.openxmlformats.org/officeDocument/2006/relationships/image" Target="NULL"/><Relationship Id="rId4" Type="http://schemas.openxmlformats.org/officeDocument/2006/relationships/customXml" Target="../ink/ink2.xml"/><Relationship Id="rId180" Type="http://schemas.openxmlformats.org/officeDocument/2006/relationships/customXml" Target="../ink/ink90.xml"/><Relationship Id="rId215" Type="http://schemas.openxmlformats.org/officeDocument/2006/relationships/image" Target="NULL"/><Relationship Id="rId236" Type="http://schemas.openxmlformats.org/officeDocument/2006/relationships/customXml" Target="../ink/ink118.xml"/><Relationship Id="rId257" Type="http://schemas.openxmlformats.org/officeDocument/2006/relationships/image" Target="NULL"/><Relationship Id="rId278" Type="http://schemas.openxmlformats.org/officeDocument/2006/relationships/customXml" Target="../ink/ink139.xml"/><Relationship Id="rId303" Type="http://schemas.openxmlformats.org/officeDocument/2006/relationships/image" Target="NULL"/><Relationship Id="rId42" Type="http://schemas.openxmlformats.org/officeDocument/2006/relationships/customXml" Target="../ink/ink21.xml"/><Relationship Id="rId84" Type="http://schemas.openxmlformats.org/officeDocument/2006/relationships/customXml" Target="../ink/ink42.xml"/><Relationship Id="rId138" Type="http://schemas.openxmlformats.org/officeDocument/2006/relationships/customXml" Target="../ink/ink69.xml"/><Relationship Id="rId345" Type="http://schemas.openxmlformats.org/officeDocument/2006/relationships/image" Target="NULL"/><Relationship Id="rId387" Type="http://schemas.openxmlformats.org/officeDocument/2006/relationships/image" Target="NULL"/><Relationship Id="rId191" Type="http://schemas.openxmlformats.org/officeDocument/2006/relationships/image" Target="NULL"/><Relationship Id="rId205" Type="http://schemas.openxmlformats.org/officeDocument/2006/relationships/image" Target="NULL"/><Relationship Id="rId247" Type="http://schemas.openxmlformats.org/officeDocument/2006/relationships/image" Target="NULL"/><Relationship Id="rId107" Type="http://schemas.openxmlformats.org/officeDocument/2006/relationships/image" Target="NULL"/><Relationship Id="rId289" Type="http://schemas.openxmlformats.org/officeDocument/2006/relationships/image" Target="NULL"/><Relationship Id="rId11" Type="http://schemas.openxmlformats.org/officeDocument/2006/relationships/image" Target="NULL"/><Relationship Id="rId53" Type="http://schemas.openxmlformats.org/officeDocument/2006/relationships/image" Target="NULL"/><Relationship Id="rId149" Type="http://schemas.openxmlformats.org/officeDocument/2006/relationships/image" Target="NULL"/><Relationship Id="rId314" Type="http://schemas.openxmlformats.org/officeDocument/2006/relationships/customXml" Target="../ink/ink157.xml"/><Relationship Id="rId356" Type="http://schemas.openxmlformats.org/officeDocument/2006/relationships/customXml" Target="../ink/ink178.xml"/><Relationship Id="rId95" Type="http://schemas.openxmlformats.org/officeDocument/2006/relationships/image" Target="NULL"/><Relationship Id="rId160" Type="http://schemas.openxmlformats.org/officeDocument/2006/relationships/customXml" Target="../ink/ink80.xml"/><Relationship Id="rId216" Type="http://schemas.openxmlformats.org/officeDocument/2006/relationships/customXml" Target="../ink/ink108.xml"/><Relationship Id="rId258" Type="http://schemas.openxmlformats.org/officeDocument/2006/relationships/customXml" Target="../ink/ink129.xml"/><Relationship Id="rId22" Type="http://schemas.openxmlformats.org/officeDocument/2006/relationships/customXml" Target="../ink/ink11.xml"/><Relationship Id="rId64" Type="http://schemas.openxmlformats.org/officeDocument/2006/relationships/customXml" Target="../ink/ink32.xml"/><Relationship Id="rId118" Type="http://schemas.openxmlformats.org/officeDocument/2006/relationships/customXml" Target="../ink/ink59.xml"/><Relationship Id="rId325" Type="http://schemas.openxmlformats.org/officeDocument/2006/relationships/image" Target="NULL"/><Relationship Id="rId367" Type="http://schemas.openxmlformats.org/officeDocument/2006/relationships/image" Target="NULL"/><Relationship Id="rId171" Type="http://schemas.openxmlformats.org/officeDocument/2006/relationships/image" Target="NULL"/><Relationship Id="rId227" Type="http://schemas.openxmlformats.org/officeDocument/2006/relationships/image" Target="NULL"/><Relationship Id="rId269" Type="http://schemas.openxmlformats.org/officeDocument/2006/relationships/image" Target="NULL"/><Relationship Id="rId33" Type="http://schemas.openxmlformats.org/officeDocument/2006/relationships/image" Target="NULL"/><Relationship Id="rId129" Type="http://schemas.openxmlformats.org/officeDocument/2006/relationships/image" Target="NULL"/><Relationship Id="rId280" Type="http://schemas.openxmlformats.org/officeDocument/2006/relationships/customXml" Target="../ink/ink140.xml"/><Relationship Id="rId336" Type="http://schemas.openxmlformats.org/officeDocument/2006/relationships/customXml" Target="../ink/ink168.xml"/><Relationship Id="rId75" Type="http://schemas.openxmlformats.org/officeDocument/2006/relationships/image" Target="NULL"/><Relationship Id="rId140" Type="http://schemas.openxmlformats.org/officeDocument/2006/relationships/customXml" Target="../ink/ink70.xml"/><Relationship Id="rId182" Type="http://schemas.openxmlformats.org/officeDocument/2006/relationships/customXml" Target="../ink/ink91.xml"/><Relationship Id="rId378" Type="http://schemas.openxmlformats.org/officeDocument/2006/relationships/customXml" Target="../ink/ink189.xml"/><Relationship Id="rId6" Type="http://schemas.openxmlformats.org/officeDocument/2006/relationships/customXml" Target="../ink/ink3.xml"/><Relationship Id="rId238" Type="http://schemas.openxmlformats.org/officeDocument/2006/relationships/customXml" Target="../ink/ink119.xml"/><Relationship Id="rId291" Type="http://schemas.openxmlformats.org/officeDocument/2006/relationships/image" Target="NULL"/><Relationship Id="rId305" Type="http://schemas.openxmlformats.org/officeDocument/2006/relationships/image" Target="NULL"/><Relationship Id="rId347" Type="http://schemas.openxmlformats.org/officeDocument/2006/relationships/image" Target="NULL"/><Relationship Id="rId44" Type="http://schemas.openxmlformats.org/officeDocument/2006/relationships/customXml" Target="../ink/ink22.xml"/><Relationship Id="rId86" Type="http://schemas.openxmlformats.org/officeDocument/2006/relationships/customXml" Target="../ink/ink43.xml"/><Relationship Id="rId151" Type="http://schemas.openxmlformats.org/officeDocument/2006/relationships/image" Target="NULL"/><Relationship Id="rId389" Type="http://schemas.openxmlformats.org/officeDocument/2006/relationships/image" Target="NULL"/><Relationship Id="rId193" Type="http://schemas.openxmlformats.org/officeDocument/2006/relationships/image" Target="NULL"/><Relationship Id="rId207" Type="http://schemas.openxmlformats.org/officeDocument/2006/relationships/image" Target="NULL"/><Relationship Id="rId249" Type="http://schemas.openxmlformats.org/officeDocument/2006/relationships/image" Target="NULL"/><Relationship Id="rId13" Type="http://schemas.openxmlformats.org/officeDocument/2006/relationships/image" Target="NULL"/><Relationship Id="rId109" Type="http://schemas.openxmlformats.org/officeDocument/2006/relationships/image" Target="NULL"/><Relationship Id="rId260" Type="http://schemas.openxmlformats.org/officeDocument/2006/relationships/customXml" Target="../ink/ink130.xml"/><Relationship Id="rId316" Type="http://schemas.openxmlformats.org/officeDocument/2006/relationships/customXml" Target="../ink/ink158.xml"/><Relationship Id="rId55" Type="http://schemas.openxmlformats.org/officeDocument/2006/relationships/image" Target="NULL"/><Relationship Id="rId97" Type="http://schemas.openxmlformats.org/officeDocument/2006/relationships/image" Target="../media/image1.png"/><Relationship Id="rId120" Type="http://schemas.openxmlformats.org/officeDocument/2006/relationships/customXml" Target="../ink/ink60.xml"/><Relationship Id="rId358" Type="http://schemas.openxmlformats.org/officeDocument/2006/relationships/customXml" Target="../ink/ink179.xml"/><Relationship Id="rId162" Type="http://schemas.openxmlformats.org/officeDocument/2006/relationships/customXml" Target="../ink/ink81.xml"/><Relationship Id="rId218" Type="http://schemas.openxmlformats.org/officeDocument/2006/relationships/customXml" Target="../ink/ink109.xml"/><Relationship Id="rId271" Type="http://schemas.openxmlformats.org/officeDocument/2006/relationships/image" Target="NULL"/><Relationship Id="rId24" Type="http://schemas.openxmlformats.org/officeDocument/2006/relationships/customXml" Target="../ink/ink12.xml"/><Relationship Id="rId66" Type="http://schemas.openxmlformats.org/officeDocument/2006/relationships/customXml" Target="../ink/ink33.xml"/><Relationship Id="rId131" Type="http://schemas.openxmlformats.org/officeDocument/2006/relationships/image" Target="NULL"/><Relationship Id="rId327" Type="http://schemas.openxmlformats.org/officeDocument/2006/relationships/image" Target="NULL"/><Relationship Id="rId369" Type="http://schemas.openxmlformats.org/officeDocument/2006/relationships/image" Target="NULL"/><Relationship Id="rId173" Type="http://schemas.openxmlformats.org/officeDocument/2006/relationships/image" Target="NULL"/><Relationship Id="rId229" Type="http://schemas.openxmlformats.org/officeDocument/2006/relationships/image" Target="NULL"/><Relationship Id="rId380" Type="http://schemas.openxmlformats.org/officeDocument/2006/relationships/customXml" Target="../ink/ink190.xml"/><Relationship Id="rId240" Type="http://schemas.openxmlformats.org/officeDocument/2006/relationships/customXml" Target="../ink/ink120.xml"/><Relationship Id="rId35" Type="http://schemas.openxmlformats.org/officeDocument/2006/relationships/image" Target="NULL"/><Relationship Id="rId77" Type="http://schemas.openxmlformats.org/officeDocument/2006/relationships/image" Target="NULL"/><Relationship Id="rId100" Type="http://schemas.openxmlformats.org/officeDocument/2006/relationships/customXml" Target="../ink/ink50.xml"/><Relationship Id="rId282" Type="http://schemas.openxmlformats.org/officeDocument/2006/relationships/customXml" Target="../ink/ink141.xml"/><Relationship Id="rId338" Type="http://schemas.openxmlformats.org/officeDocument/2006/relationships/customXml" Target="../ink/ink169.xml"/><Relationship Id="rId8" Type="http://schemas.openxmlformats.org/officeDocument/2006/relationships/customXml" Target="../ink/ink4.xml"/><Relationship Id="rId142" Type="http://schemas.openxmlformats.org/officeDocument/2006/relationships/customXml" Target="../ink/ink71.xml"/><Relationship Id="rId184" Type="http://schemas.openxmlformats.org/officeDocument/2006/relationships/customXml" Target="../ink/ink92.xml"/><Relationship Id="rId391" Type="http://schemas.openxmlformats.org/officeDocument/2006/relationships/image" Target="../media/image7.png"/><Relationship Id="rId251" Type="http://schemas.openxmlformats.org/officeDocument/2006/relationships/image" Target="NULL"/><Relationship Id="rId46" Type="http://schemas.openxmlformats.org/officeDocument/2006/relationships/customXml" Target="../ink/ink23.xml"/><Relationship Id="rId293" Type="http://schemas.openxmlformats.org/officeDocument/2006/relationships/image" Target="NULL"/><Relationship Id="rId307" Type="http://schemas.openxmlformats.org/officeDocument/2006/relationships/image" Target="NULL"/><Relationship Id="rId349" Type="http://schemas.openxmlformats.org/officeDocument/2006/relationships/image" Target="NULL"/><Relationship Id="rId88" Type="http://schemas.openxmlformats.org/officeDocument/2006/relationships/customXml" Target="../ink/ink44.xml"/><Relationship Id="rId111" Type="http://schemas.openxmlformats.org/officeDocument/2006/relationships/image" Target="NULL"/><Relationship Id="rId153" Type="http://schemas.openxmlformats.org/officeDocument/2006/relationships/image" Target="NULL"/><Relationship Id="rId195" Type="http://schemas.openxmlformats.org/officeDocument/2006/relationships/image" Target="NULL"/><Relationship Id="rId209" Type="http://schemas.openxmlformats.org/officeDocument/2006/relationships/image" Target="NULL"/><Relationship Id="rId360" Type="http://schemas.openxmlformats.org/officeDocument/2006/relationships/customXml" Target="../ink/ink180.xml"/><Relationship Id="rId220" Type="http://schemas.openxmlformats.org/officeDocument/2006/relationships/customXml" Target="../ink/ink110.xml"/><Relationship Id="rId15" Type="http://schemas.openxmlformats.org/officeDocument/2006/relationships/image" Target="NULL"/><Relationship Id="rId57" Type="http://schemas.openxmlformats.org/officeDocument/2006/relationships/image" Target="NULL"/><Relationship Id="rId262" Type="http://schemas.openxmlformats.org/officeDocument/2006/relationships/customXml" Target="../ink/ink131.xml"/><Relationship Id="rId318" Type="http://schemas.openxmlformats.org/officeDocument/2006/relationships/customXml" Target="../ink/ink159.xml"/><Relationship Id="rId99" Type="http://schemas.openxmlformats.org/officeDocument/2006/relationships/image" Target="NULL"/><Relationship Id="rId122" Type="http://schemas.openxmlformats.org/officeDocument/2006/relationships/customXml" Target="../ink/ink61.xml"/><Relationship Id="rId164" Type="http://schemas.openxmlformats.org/officeDocument/2006/relationships/customXml" Target="../ink/ink82.xml"/><Relationship Id="rId371" Type="http://schemas.openxmlformats.org/officeDocument/2006/relationships/image" Target="NULL"/><Relationship Id="rId26" Type="http://schemas.openxmlformats.org/officeDocument/2006/relationships/customXml" Target="../ink/ink13.xml"/><Relationship Id="rId231" Type="http://schemas.openxmlformats.org/officeDocument/2006/relationships/image" Target="NULL"/><Relationship Id="rId273" Type="http://schemas.openxmlformats.org/officeDocument/2006/relationships/image" Target="NULL"/><Relationship Id="rId329" Type="http://schemas.openxmlformats.org/officeDocument/2006/relationships/image" Target="NULL"/><Relationship Id="rId68" Type="http://schemas.openxmlformats.org/officeDocument/2006/relationships/customXml" Target="../ink/ink34.xml"/><Relationship Id="rId133" Type="http://schemas.openxmlformats.org/officeDocument/2006/relationships/image" Target="NULL"/><Relationship Id="rId175" Type="http://schemas.openxmlformats.org/officeDocument/2006/relationships/image" Target="NULL"/><Relationship Id="rId340" Type="http://schemas.openxmlformats.org/officeDocument/2006/relationships/customXml" Target="../ink/ink170.xml"/><Relationship Id="rId200" Type="http://schemas.openxmlformats.org/officeDocument/2006/relationships/customXml" Target="../ink/ink100.xml"/><Relationship Id="rId382" Type="http://schemas.openxmlformats.org/officeDocument/2006/relationships/customXml" Target="../ink/ink191.xml"/><Relationship Id="rId242" Type="http://schemas.openxmlformats.org/officeDocument/2006/relationships/customXml" Target="../ink/ink121.xml"/><Relationship Id="rId284" Type="http://schemas.openxmlformats.org/officeDocument/2006/relationships/customXml" Target="../ink/ink14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19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0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1.xml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2.xml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203.xml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4CD6B-CEA7-3020-0A0F-2762EA790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CML1001 – </a:t>
            </a:r>
            <a:r>
              <a:rPr lang="en-US" dirty="0"/>
              <a:t>Structural Insights into Atoms and Molecules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57CD2F-3861-F174-0009-F14A409C12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Lecture 7: Postulates, Commutation and Hermitian Operators </a:t>
            </a:r>
          </a:p>
          <a:p>
            <a:endParaRPr lang="en-IN" dirty="0"/>
          </a:p>
          <a:p>
            <a:r>
              <a:rPr lang="en-IN" dirty="0"/>
              <a:t>Department of Chemistry </a:t>
            </a:r>
          </a:p>
          <a:p>
            <a:r>
              <a:rPr lang="en-IN" dirty="0"/>
              <a:t>Indian Institute of Technology Delhi</a:t>
            </a:r>
          </a:p>
        </p:txBody>
      </p:sp>
    </p:spTree>
    <p:extLst>
      <p:ext uri="{BB962C8B-B14F-4D97-AF65-F5344CB8AC3E}">
        <p14:creationId xmlns:p14="http://schemas.microsoft.com/office/powerpoint/2010/main" val="31212968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5726F-2764-388C-0E6E-351681326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Real Eigenvalues, Orthogonal Eigenfunctions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A5D85-E6BE-0123-F86D-47FD9081CCD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IN" dirty="0"/>
                  <a:t> eigenvalues are real – need to observe them. QM operators have only real eigenvalues.</a:t>
                </a:r>
              </a:p>
              <a:p>
                <a:r>
                  <a:rPr lang="en-IN" dirty="0"/>
                  <a:t>Eigenfunctions satisfy (ORTHOGONAL):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−∞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sSubSup>
                            <m:sSub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d>
                            <m:d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e>
                      </m:nary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        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IN" b="0" dirty="0"/>
              </a:p>
              <a:p>
                <a:r>
                  <a:rPr lang="en-IN" dirty="0"/>
                  <a:t>See for PIB. Use the relation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func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func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func>
                      <m:func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endParaRPr lang="en-IN" dirty="0"/>
              </a:p>
              <a:p>
                <a:r>
                  <a:rPr lang="en-IN" dirty="0"/>
                  <a:t>ORTHONORMALIZED SET?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E7A5D85-E6BE-0123-F86D-47FD9081CCD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5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F3D500F6-4299-0FF9-376D-301A1EAC8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30091" y="3705972"/>
            <a:ext cx="2857899" cy="217200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057981B-49C1-A16C-47FA-E6E05C35EE3D}"/>
                  </a:ext>
                </a:extLst>
              </p14:cNvPr>
              <p14:cNvContentPartPr/>
              <p14:nvPr/>
            </p14:nvContentPartPr>
            <p14:xfrm>
              <a:off x="1034280" y="1537920"/>
              <a:ext cx="10948320" cy="5317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057981B-49C1-A16C-47FA-E6E05C35EE3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24920" y="1528560"/>
                <a:ext cx="10967040" cy="5335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30660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6D1DAA-F2FE-68F1-FE2A-7EAD465191A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r>
                  <a:rPr lang="en-IN" dirty="0"/>
                  <a:t>Hermitian Operators Guarantee Orthogonal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𝝍</m:t>
                        </m:r>
                      </m:e>
                      <m:sub>
                        <m:r>
                          <a:rPr lang="en-I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sub>
                    </m:sSub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6D1DAA-F2FE-68F1-FE2A-7EAD465191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087" t="-21239" b="-3451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12D0B3-8F29-EB4D-B979-2B25BAB6A6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m:rPr>
                            <m:brk m:alnAt="7"/>
                          </m:rP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i="1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  <m:sup/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IN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</m:acc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p>
                            <m:r>
                              <m:rPr>
                                <m:brk m:alnAt="7"/>
                              </m:rP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</m:nary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12D0B3-8F29-EB4D-B979-2B25BAB6A6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64CBCBA-043C-EFA3-0471-A38F1082F52D}"/>
                  </a:ext>
                </a:extLst>
              </p14:cNvPr>
              <p14:cNvContentPartPr/>
              <p14:nvPr/>
            </p14:nvContentPartPr>
            <p14:xfrm>
              <a:off x="814680" y="731520"/>
              <a:ext cx="10618560" cy="4205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64CBCBA-043C-EFA3-0471-A38F1082F52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05320" y="722160"/>
                <a:ext cx="10637280" cy="4224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35214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84A1E-A85F-EE59-9D12-603AE723E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Commutation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6385B-EB5F-79C2-5454-F7E6558C67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IN" dirty="0"/>
                  <a:t>Commutator: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acc>
                      <m:accPr>
                        <m:chr m:val="̂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̂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acc>
                    <m:acc>
                      <m:accPr>
                        <m:chr m:val="̂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endParaRPr lang="en-IN" dirty="0"/>
              </a:p>
              <a:p>
                <a:r>
                  <a:rPr lang="en-IN" dirty="0"/>
                  <a:t>When two operators commute, we can find a </a:t>
                </a:r>
                <a:r>
                  <a:rPr lang="en-IN" b="1" dirty="0">
                    <a:solidFill>
                      <a:srgbClr val="FF0000"/>
                    </a:solidFill>
                  </a:rPr>
                  <a:t>complete</a:t>
                </a:r>
                <a:r>
                  <a:rPr lang="en-IN" dirty="0"/>
                  <a:t> common set of eigenfunctions for the two.</a:t>
                </a:r>
              </a:p>
              <a:p>
                <a:r>
                  <a:rPr lang="en-IN" dirty="0"/>
                  <a:t>When two operators commute, both the properties can be measured simultaneously with arbitrary precision.</a:t>
                </a:r>
              </a:p>
              <a:p>
                <a:pPr marL="0" indent="0">
                  <a:buNone/>
                </a:pPr>
                <a:endParaRPr lang="en-IN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≥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subHide m:val="on"/>
                              <m:supHide m:val="on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sSup>
                                <m:sSup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𝜓</m:t>
                                  </m:r>
                                </m:e>
                                <m:sup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𝐵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e>
                          </m:nary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16385B-EB5F-79C2-5454-F7E6558C67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319" r="-81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F6D34F-8192-DFD6-8462-2ACE2EB198EF}"/>
                  </a:ext>
                </a:extLst>
              </p14:cNvPr>
              <p14:cNvContentPartPr/>
              <p14:nvPr/>
            </p14:nvContentPartPr>
            <p14:xfrm>
              <a:off x="3380400" y="974160"/>
              <a:ext cx="6505920" cy="5284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F6D34F-8192-DFD6-8462-2ACE2EB198E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71040" y="964800"/>
                <a:ext cx="6524640" cy="5303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4342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2E53D92-F70E-2E13-7986-5D4F81B3A1F1}"/>
              </a:ext>
            </a:extLst>
          </p:cNvPr>
          <p:cNvGrpSpPr/>
          <p:nvPr/>
        </p:nvGrpSpPr>
        <p:grpSpPr>
          <a:xfrm>
            <a:off x="3602320" y="526640"/>
            <a:ext cx="2060640" cy="1132200"/>
            <a:chOff x="3602320" y="526640"/>
            <a:chExt cx="2060640" cy="1132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939EEC5-4DC2-DBC8-EC23-D40CBCD6ACF7}"/>
                    </a:ext>
                  </a:extLst>
                </p14:cNvPr>
                <p14:cNvContentPartPr/>
                <p14:nvPr/>
              </p14:nvContentPartPr>
              <p14:xfrm>
                <a:off x="3712840" y="795200"/>
                <a:ext cx="16200" cy="263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BA3192A-C8EA-7F0B-0002-F66B818494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704200" y="786200"/>
                  <a:ext cx="338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8F561DE-FE2F-A92D-32B1-923FCD454D0A}"/>
                    </a:ext>
                  </a:extLst>
                </p14:cNvPr>
                <p14:cNvContentPartPr/>
                <p14:nvPr/>
              </p14:nvContentPartPr>
              <p14:xfrm>
                <a:off x="3602320" y="909320"/>
                <a:ext cx="244440" cy="608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0439E98-C6EF-B554-AF0D-F6F78273CFE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593320" y="900680"/>
                  <a:ext cx="26208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5B91C830-4C40-CDE4-CB01-BAA2D23288D0}"/>
                    </a:ext>
                  </a:extLst>
                </p14:cNvPr>
                <p14:cNvContentPartPr/>
                <p14:nvPr/>
              </p14:nvContentPartPr>
              <p14:xfrm>
                <a:off x="4046200" y="743360"/>
                <a:ext cx="343800" cy="30960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A43903B-35A5-617C-EB2B-D4EA1610D5F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037200" y="734360"/>
                  <a:ext cx="36144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920604B6-1329-CFD6-6765-6EC1983203C9}"/>
                    </a:ext>
                  </a:extLst>
                </p14:cNvPr>
                <p14:cNvContentPartPr/>
                <p14:nvPr/>
              </p14:nvContentPartPr>
              <p14:xfrm>
                <a:off x="4327000" y="584600"/>
                <a:ext cx="83520" cy="1407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8D985C4-A3EE-B6AE-1707-2E2D9EDEF56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318000" y="575960"/>
                  <a:ext cx="1011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0E5A525-DADD-AE86-CCA2-D5BEF3C2F701}"/>
                    </a:ext>
                  </a:extLst>
                </p14:cNvPr>
                <p14:cNvContentPartPr/>
                <p14:nvPr/>
              </p14:nvContentPartPr>
              <p14:xfrm>
                <a:off x="4325920" y="613400"/>
                <a:ext cx="61560" cy="921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CEC8DA9-54DD-9177-7CB4-88CBD1175D90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316920" y="604760"/>
                  <a:ext cx="792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4A8D266-0997-4AF9-AE5B-DACA455F82E5}"/>
                    </a:ext>
                  </a:extLst>
                </p14:cNvPr>
                <p14:cNvContentPartPr/>
                <p14:nvPr/>
              </p14:nvContentPartPr>
              <p14:xfrm>
                <a:off x="4299280" y="623120"/>
                <a:ext cx="106560" cy="1368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C1398E7-F7E4-55BE-B0F9-C3C891181D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290280" y="614480"/>
                  <a:ext cx="12420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1BC9A599-1D81-45A9-E4E0-EA820C333DC4}"/>
                    </a:ext>
                  </a:extLst>
                </p14:cNvPr>
                <p14:cNvContentPartPr/>
                <p14:nvPr/>
              </p14:nvContentPartPr>
              <p14:xfrm>
                <a:off x="4609960" y="685040"/>
                <a:ext cx="275400" cy="2095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62B36BF-AB1D-9070-1954-86A5CFFAC73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01320" y="676040"/>
                  <a:ext cx="29304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954343B8-8E5F-5121-418F-F7C327AE656B}"/>
                    </a:ext>
                  </a:extLst>
                </p14:cNvPr>
                <p14:cNvContentPartPr/>
                <p14:nvPr/>
              </p14:nvContentPartPr>
              <p14:xfrm>
                <a:off x="4797160" y="709520"/>
                <a:ext cx="82800" cy="222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E7C81DD-98EA-1883-BBCD-FBAD8F0C810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788520" y="700520"/>
                  <a:ext cx="10044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8DD659C-BB25-4D83-7B67-F2DEC3BB97EA}"/>
                    </a:ext>
                  </a:extLst>
                </p14:cNvPr>
                <p14:cNvContentPartPr/>
                <p14:nvPr/>
              </p14:nvContentPartPr>
              <p14:xfrm>
                <a:off x="4967800" y="872960"/>
                <a:ext cx="181800" cy="1515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4E38C3F-9C6B-A406-48E5-9B68DE942B1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959160" y="864320"/>
                  <a:ext cx="19944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2AB143C-155B-B8C9-0C42-4E8CD22991D1}"/>
                    </a:ext>
                  </a:extLst>
                </p14:cNvPr>
                <p14:cNvContentPartPr/>
                <p14:nvPr/>
              </p14:nvContentPartPr>
              <p14:xfrm>
                <a:off x="5090200" y="526640"/>
                <a:ext cx="57960" cy="15552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AB19291-83D8-B9FE-3D41-5F94C25206D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081200" y="518000"/>
                  <a:ext cx="7560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EFDEBAD-9518-1333-E1CD-1C8E5E5B3A77}"/>
                    </a:ext>
                  </a:extLst>
                </p14:cNvPr>
                <p14:cNvContentPartPr/>
                <p14:nvPr/>
              </p14:nvContentPartPr>
              <p14:xfrm>
                <a:off x="5039080" y="593600"/>
                <a:ext cx="101520" cy="102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96A24AD-2813-4B14-3989-7BB30DE8C76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30440" y="584600"/>
                  <a:ext cx="11916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06CDE9CA-9849-7BFE-9610-B7CA6BCC89F4}"/>
                    </a:ext>
                  </a:extLst>
                </p14:cNvPr>
                <p14:cNvContentPartPr/>
                <p14:nvPr/>
              </p14:nvContentPartPr>
              <p14:xfrm>
                <a:off x="5035120" y="609080"/>
                <a:ext cx="154440" cy="3096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A55373B-5854-8000-D3F5-054995B4689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26120" y="600440"/>
                  <a:ext cx="17208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024D36F-C6A2-F7AC-4B84-25DBCED02BBE}"/>
                    </a:ext>
                  </a:extLst>
                </p14:cNvPr>
                <p14:cNvContentPartPr/>
                <p14:nvPr/>
              </p14:nvContentPartPr>
              <p14:xfrm>
                <a:off x="5249320" y="571640"/>
                <a:ext cx="413640" cy="10872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78F73C3-D89E-F3FE-8578-E550F2635A8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240680" y="562640"/>
                  <a:ext cx="431280" cy="110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B0E8183-A547-CCD2-DCCA-59B5AC16CD0C}"/>
              </a:ext>
            </a:extLst>
          </p:cNvPr>
          <p:cNvGrpSpPr/>
          <p:nvPr/>
        </p:nvGrpSpPr>
        <p:grpSpPr>
          <a:xfrm>
            <a:off x="1934080" y="645080"/>
            <a:ext cx="1410480" cy="902160"/>
            <a:chOff x="1934080" y="645080"/>
            <a:chExt cx="1410480" cy="90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3BD3006-9FC8-5747-3AB3-9B98D20ACA23}"/>
                    </a:ext>
                  </a:extLst>
                </p14:cNvPr>
                <p14:cNvContentPartPr/>
                <p14:nvPr/>
              </p14:nvContentPartPr>
              <p14:xfrm>
                <a:off x="2240800" y="706640"/>
                <a:ext cx="236880" cy="4611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4FECBBE-91A0-16E0-BDAC-46B40CE584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231800" y="698000"/>
                  <a:ext cx="254520" cy="47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5C134EEC-6EA7-432D-300B-3539EC5E5305}"/>
                    </a:ext>
                  </a:extLst>
                </p14:cNvPr>
                <p14:cNvContentPartPr/>
                <p14:nvPr/>
              </p14:nvContentPartPr>
              <p14:xfrm>
                <a:off x="2545000" y="1027400"/>
                <a:ext cx="45000" cy="194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F97F4B11-E7DA-D6B3-7E12-84FF4A515F4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536000" y="1018760"/>
                  <a:ext cx="6264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2A2F939-F667-2A0F-7C60-68531FD1559C}"/>
                    </a:ext>
                  </a:extLst>
                </p14:cNvPr>
                <p14:cNvContentPartPr/>
                <p14:nvPr/>
              </p14:nvContentPartPr>
              <p14:xfrm>
                <a:off x="2606920" y="645080"/>
                <a:ext cx="62640" cy="213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9A38C842-13B1-6FCF-CA19-37CE0C02A43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597920" y="636080"/>
                  <a:ext cx="8028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C228757-8F0E-B3C2-4422-34798F24F800}"/>
                    </a:ext>
                  </a:extLst>
                </p14:cNvPr>
                <p14:cNvContentPartPr/>
                <p14:nvPr/>
              </p14:nvContentPartPr>
              <p14:xfrm>
                <a:off x="2569120" y="741920"/>
                <a:ext cx="88200" cy="84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633AB22-FA39-4C33-CF6C-F2DD09B1953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560480" y="732920"/>
                  <a:ext cx="10584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7368E35-1E9F-BBDE-2C99-CCABD0791932}"/>
                    </a:ext>
                  </a:extLst>
                </p14:cNvPr>
                <p14:cNvContentPartPr/>
                <p14:nvPr/>
              </p14:nvContentPartPr>
              <p14:xfrm>
                <a:off x="2608720" y="767120"/>
                <a:ext cx="108000" cy="302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E18938D1-35B8-8188-B9C6-C6A93ED0F73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599720" y="758480"/>
                  <a:ext cx="1256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86C1C9C-C08F-C03B-F225-BE1FC918C3BA}"/>
                    </a:ext>
                  </a:extLst>
                </p14:cNvPr>
                <p14:cNvContentPartPr/>
                <p14:nvPr/>
              </p14:nvContentPartPr>
              <p14:xfrm>
                <a:off x="2851000" y="785120"/>
                <a:ext cx="300960" cy="2689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1342137-4714-D231-86FE-8219F0CEB1B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842000" y="776480"/>
                  <a:ext cx="31860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828E45CB-6BC0-B8BD-BEF9-61FE330684C1}"/>
                    </a:ext>
                  </a:extLst>
                </p14:cNvPr>
                <p14:cNvContentPartPr/>
                <p14:nvPr/>
              </p14:nvContentPartPr>
              <p14:xfrm>
                <a:off x="2983840" y="894200"/>
                <a:ext cx="62640" cy="266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63F6B29-2C26-41C6-7EA7-9EA158A9E79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974840" y="885200"/>
                  <a:ext cx="8028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A40E1DB-BCB8-D2DF-F329-3119E91AD536}"/>
                    </a:ext>
                  </a:extLst>
                </p14:cNvPr>
                <p14:cNvContentPartPr/>
                <p14:nvPr/>
              </p14:nvContentPartPr>
              <p14:xfrm>
                <a:off x="3178240" y="1123880"/>
                <a:ext cx="45360" cy="108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4662E00-14BC-7186-FF37-CB374C2DDD8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169600" y="1114880"/>
                  <a:ext cx="63000" cy="12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97E6A2A8-C57C-A4AC-F805-5C30CBB12C4D}"/>
                    </a:ext>
                  </a:extLst>
                </p14:cNvPr>
                <p14:cNvContentPartPr/>
                <p14:nvPr/>
              </p14:nvContentPartPr>
              <p14:xfrm>
                <a:off x="3237280" y="689000"/>
                <a:ext cx="68760" cy="1486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2BE9F4C-1B6B-F8D0-0113-20C7BEF784B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228640" y="680360"/>
                  <a:ext cx="8640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CA6E73EE-3273-96C3-EA3C-C327574B755A}"/>
                    </a:ext>
                  </a:extLst>
                </p14:cNvPr>
                <p14:cNvContentPartPr/>
                <p14:nvPr/>
              </p14:nvContentPartPr>
              <p14:xfrm>
                <a:off x="3225400" y="744800"/>
                <a:ext cx="93600" cy="1148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6BFB443-2CFA-C1EE-140D-EDC9E59A021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3216760" y="735800"/>
                  <a:ext cx="11124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2C0E9A5-2DD3-79C6-7F81-54A78EF6F4AB}"/>
                    </a:ext>
                  </a:extLst>
                </p14:cNvPr>
                <p14:cNvContentPartPr/>
                <p14:nvPr/>
              </p14:nvContentPartPr>
              <p14:xfrm>
                <a:off x="3241240" y="764600"/>
                <a:ext cx="103320" cy="216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D5326C8-E6DD-1AED-B947-A1EF1764D19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232600" y="755600"/>
                  <a:ext cx="1209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20E7BCB-F392-5CA5-66EA-CAC5C47FA609}"/>
                    </a:ext>
                  </a:extLst>
                </p14:cNvPr>
                <p14:cNvContentPartPr/>
                <p14:nvPr/>
              </p14:nvContentPartPr>
              <p14:xfrm>
                <a:off x="1934080" y="740120"/>
                <a:ext cx="467640" cy="80712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5F009C7-79F6-D2D7-3BFF-435D8771D79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925440" y="731120"/>
                  <a:ext cx="485280" cy="824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3A96597-DC9A-C6BD-1E82-8FB5E939B938}"/>
              </a:ext>
            </a:extLst>
          </p:cNvPr>
          <p:cNvGrpSpPr/>
          <p:nvPr/>
        </p:nvGrpSpPr>
        <p:grpSpPr>
          <a:xfrm>
            <a:off x="6012160" y="547880"/>
            <a:ext cx="1765440" cy="866160"/>
            <a:chOff x="6012160" y="547880"/>
            <a:chExt cx="1765440" cy="866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D0F9D3-967A-1772-BAB3-6588C0379130}"/>
                    </a:ext>
                  </a:extLst>
                </p14:cNvPr>
                <p14:cNvContentPartPr/>
                <p14:nvPr/>
              </p14:nvContentPartPr>
              <p14:xfrm>
                <a:off x="6012160" y="547880"/>
                <a:ext cx="387720" cy="866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FEC3F56-7102-D9D8-A977-9241C9324D06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003160" y="539240"/>
                  <a:ext cx="405360" cy="88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A574364-FA63-ABDA-615D-1858B26547C9}"/>
                    </a:ext>
                  </a:extLst>
                </p14:cNvPr>
                <p14:cNvContentPartPr/>
                <p14:nvPr/>
              </p14:nvContentPartPr>
              <p14:xfrm>
                <a:off x="6422560" y="862520"/>
                <a:ext cx="191880" cy="258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8C02FEF-E1A2-4C43-9146-828A81CEF136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413920" y="853880"/>
                  <a:ext cx="2095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3D06DA7-2A29-404D-6D1F-F6F2BEABD925}"/>
                    </a:ext>
                  </a:extLst>
                </p14:cNvPr>
                <p14:cNvContentPartPr/>
                <p14:nvPr/>
              </p14:nvContentPartPr>
              <p14:xfrm>
                <a:off x="6727480" y="1022720"/>
                <a:ext cx="32040" cy="1724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CFE2447-C1C2-B810-9AEE-2EA9C4D9790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718840" y="1014080"/>
                  <a:ext cx="49680" cy="19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3DB7211-2F1D-D1A5-2227-8D590932F7E7}"/>
                    </a:ext>
                  </a:extLst>
                </p14:cNvPr>
                <p14:cNvContentPartPr/>
                <p14:nvPr/>
              </p14:nvContentPartPr>
              <p14:xfrm>
                <a:off x="6933400" y="755600"/>
                <a:ext cx="234000" cy="343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A48B719-4DDF-531D-04B4-B54E28E90823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924760" y="746960"/>
                  <a:ext cx="2516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EBE30CF-AFCF-E824-432E-468BB2CD8BDF}"/>
                    </a:ext>
                  </a:extLst>
                </p14:cNvPr>
                <p14:cNvContentPartPr/>
                <p14:nvPr/>
              </p14:nvContentPartPr>
              <p14:xfrm>
                <a:off x="6989200" y="862160"/>
                <a:ext cx="172440" cy="81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5C528CB-ACB6-3691-61F5-099E524B3C4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6980200" y="853520"/>
                  <a:ext cx="190080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360BA01-D2C6-B51F-AE31-6EACE27BEAC3}"/>
                    </a:ext>
                  </a:extLst>
                </p14:cNvPr>
                <p14:cNvContentPartPr/>
                <p14:nvPr/>
              </p14:nvContentPartPr>
              <p14:xfrm>
                <a:off x="7026280" y="728600"/>
                <a:ext cx="122040" cy="151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E0FE4FF-B9F6-8E15-F207-CA92C5501E0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017640" y="719960"/>
                  <a:ext cx="1396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B9148B6-7586-C291-2A53-7C0D62F788EC}"/>
                    </a:ext>
                  </a:extLst>
                </p14:cNvPr>
                <p14:cNvContentPartPr/>
                <p14:nvPr/>
              </p14:nvContentPartPr>
              <p14:xfrm>
                <a:off x="7338400" y="1059440"/>
                <a:ext cx="34560" cy="1674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90A67B3-A91A-0C18-45DA-8CFB28FED87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329760" y="1050440"/>
                  <a:ext cx="52200" cy="18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D337CE9-7689-2B8B-7255-0AC4A9237098}"/>
                    </a:ext>
                  </a:extLst>
                </p14:cNvPr>
                <p14:cNvContentPartPr/>
                <p14:nvPr/>
              </p14:nvContentPartPr>
              <p14:xfrm>
                <a:off x="7460800" y="686840"/>
                <a:ext cx="253080" cy="2412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B9D3BD9-0953-510A-F00C-1D2DD554EC5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451800" y="678200"/>
                  <a:ext cx="270720" cy="25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E9FEE6C-2CC5-BC5D-896A-C1FF72820583}"/>
                    </a:ext>
                  </a:extLst>
                </p14:cNvPr>
                <p14:cNvContentPartPr/>
                <p14:nvPr/>
              </p14:nvContentPartPr>
              <p14:xfrm>
                <a:off x="7579600" y="734720"/>
                <a:ext cx="67320" cy="2977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D88ABB4-2B3F-BFE1-B1D7-69C1C88C1A4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570600" y="725720"/>
                  <a:ext cx="849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9760555-AC40-FCF3-BC81-EBB570C41DF3}"/>
                    </a:ext>
                  </a:extLst>
                </p14:cNvPr>
                <p14:cNvContentPartPr/>
                <p14:nvPr/>
              </p14:nvContentPartPr>
              <p14:xfrm>
                <a:off x="7722880" y="1014080"/>
                <a:ext cx="54720" cy="190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09E74D4-C93D-A715-3AD7-BD8225E15AE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14240" y="1005440"/>
                  <a:ext cx="7236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3E4B220-EC5E-361F-69B4-C532410824F0}"/>
              </a:ext>
            </a:extLst>
          </p:cNvPr>
          <p:cNvGrpSpPr/>
          <p:nvPr/>
        </p:nvGrpSpPr>
        <p:grpSpPr>
          <a:xfrm>
            <a:off x="8114200" y="722840"/>
            <a:ext cx="289800" cy="267120"/>
            <a:chOff x="8114200" y="722840"/>
            <a:chExt cx="289800" cy="267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C304EA9-7228-BB20-39F2-A53ABA15D86D}"/>
                    </a:ext>
                  </a:extLst>
                </p14:cNvPr>
                <p14:cNvContentPartPr/>
                <p14:nvPr/>
              </p14:nvContentPartPr>
              <p14:xfrm>
                <a:off x="8198440" y="722840"/>
                <a:ext cx="39960" cy="2671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1715193-74E5-4AA8-62D4-8E713396FC6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189800" y="713840"/>
                  <a:ext cx="576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D0BF9C89-EC96-92F0-B6F5-EA499113C7E5}"/>
                    </a:ext>
                  </a:extLst>
                </p14:cNvPr>
                <p14:cNvContentPartPr/>
                <p14:nvPr/>
              </p14:nvContentPartPr>
              <p14:xfrm>
                <a:off x="8114200" y="793760"/>
                <a:ext cx="289800" cy="11052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F111384-08F5-643E-377D-E3B625A3171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105200" y="785120"/>
                  <a:ext cx="307440" cy="128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8A3AE23-C862-FD7A-47C4-BA4C7E432EDE}"/>
              </a:ext>
            </a:extLst>
          </p:cNvPr>
          <p:cNvGrpSpPr/>
          <p:nvPr/>
        </p:nvGrpSpPr>
        <p:grpSpPr>
          <a:xfrm>
            <a:off x="8659240" y="443120"/>
            <a:ext cx="2008440" cy="834480"/>
            <a:chOff x="8659240" y="443120"/>
            <a:chExt cx="2008440" cy="83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ED06324-290C-7848-3692-A5F4B4795C2B}"/>
                    </a:ext>
                  </a:extLst>
                </p14:cNvPr>
                <p14:cNvContentPartPr/>
                <p14:nvPr/>
              </p14:nvContentPartPr>
              <p14:xfrm>
                <a:off x="8659240" y="622760"/>
                <a:ext cx="212760" cy="297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6C6A900-0F21-29C5-A8E2-C6583BBA4BF4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8650600" y="613760"/>
                  <a:ext cx="23040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3DEC990-6E27-805C-CCA7-F7BBDCAEF5EA}"/>
                    </a:ext>
                  </a:extLst>
                </p14:cNvPr>
                <p14:cNvContentPartPr/>
                <p14:nvPr/>
              </p14:nvContentPartPr>
              <p14:xfrm>
                <a:off x="8922040" y="829760"/>
                <a:ext cx="232920" cy="1940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0F7037D-23F8-D9A8-D42F-A12E79190FA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8913040" y="821120"/>
                  <a:ext cx="2505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91692E7-32E2-91C6-AC4D-358FEB65E127}"/>
                    </a:ext>
                  </a:extLst>
                </p14:cNvPr>
                <p14:cNvContentPartPr/>
                <p14:nvPr/>
              </p14:nvContentPartPr>
              <p14:xfrm>
                <a:off x="9266920" y="613040"/>
                <a:ext cx="228600" cy="2797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DCBB191-13D6-BFB4-997B-C935D4F7FDA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257920" y="604400"/>
                  <a:ext cx="24624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90133F3-9816-2B0F-8103-144A704520EE}"/>
                    </a:ext>
                  </a:extLst>
                </p14:cNvPr>
                <p14:cNvContentPartPr/>
                <p14:nvPr/>
              </p14:nvContentPartPr>
              <p14:xfrm>
                <a:off x="9280600" y="656960"/>
                <a:ext cx="177120" cy="8280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4BFE1DD-F6F1-4BF0-8FB2-C7F0720AA2FA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271960" y="648320"/>
                  <a:ext cx="194760" cy="10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7BB1417-3BF1-0687-43A4-8AC336B5B689}"/>
                    </a:ext>
                  </a:extLst>
                </p14:cNvPr>
                <p14:cNvContentPartPr/>
                <p14:nvPr/>
              </p14:nvContentPartPr>
              <p14:xfrm>
                <a:off x="9323800" y="559400"/>
                <a:ext cx="156240" cy="172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EF7FD9FC-1217-0DDE-1714-B247193789DC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315160" y="550760"/>
                  <a:ext cx="1738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B983A43-A974-6484-D6C6-2D4E89758712}"/>
                    </a:ext>
                  </a:extLst>
                </p14:cNvPr>
                <p14:cNvContentPartPr/>
                <p14:nvPr/>
              </p14:nvContentPartPr>
              <p14:xfrm>
                <a:off x="9596320" y="764960"/>
                <a:ext cx="242640" cy="1558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D67BAEF-B6CA-6ABC-178B-ABC6E2034CF8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587320" y="756320"/>
                  <a:ext cx="26028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86C34F70-E496-9EC3-35EB-E94830D8B8A0}"/>
                    </a:ext>
                  </a:extLst>
                </p14:cNvPr>
                <p14:cNvContentPartPr/>
                <p14:nvPr/>
              </p14:nvContentPartPr>
              <p14:xfrm>
                <a:off x="9863080" y="518360"/>
                <a:ext cx="319680" cy="2278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507F3BA-9D5C-2B87-7934-62D5CB04B672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854440" y="509360"/>
                  <a:ext cx="33732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8F97C26-62E3-E595-5008-173A9778942B}"/>
                    </a:ext>
                  </a:extLst>
                </p14:cNvPr>
                <p14:cNvContentPartPr/>
                <p14:nvPr/>
              </p14:nvContentPartPr>
              <p14:xfrm>
                <a:off x="10040560" y="559400"/>
                <a:ext cx="111960" cy="3186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4FAA16A-F5F4-8F00-1703-D5EBC2B56D2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031560" y="550760"/>
                  <a:ext cx="1296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2B349E9-AB31-8BCD-51C5-1C4EF8D1F5DE}"/>
                    </a:ext>
                  </a:extLst>
                </p14:cNvPr>
                <p14:cNvContentPartPr/>
                <p14:nvPr/>
              </p14:nvContentPartPr>
              <p14:xfrm>
                <a:off x="10272760" y="752000"/>
                <a:ext cx="302400" cy="227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55A5F11-FD07-D255-31E1-33A17BC3A5A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64120" y="743000"/>
                  <a:ext cx="32004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A8FE368C-E39F-3B0D-B191-1AF869F5DBEC}"/>
                    </a:ext>
                  </a:extLst>
                </p14:cNvPr>
                <p14:cNvContentPartPr/>
                <p14:nvPr/>
              </p14:nvContentPartPr>
              <p14:xfrm>
                <a:off x="10523680" y="443120"/>
                <a:ext cx="144000" cy="83448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2A0E95B3-E889-6FD0-7EFE-91A46712E7C8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0515040" y="434120"/>
                  <a:ext cx="161640" cy="852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FF2F8371-73DF-41F9-8CDC-813A87437E4A}"/>
                  </a:ext>
                </a:extLst>
              </p14:cNvPr>
              <p14:cNvContentPartPr/>
              <p14:nvPr/>
            </p14:nvContentPartPr>
            <p14:xfrm>
              <a:off x="1159720" y="341960"/>
              <a:ext cx="423000" cy="155412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FF2F8371-73DF-41F9-8CDC-813A87437E4A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1150720" y="332960"/>
                <a:ext cx="440640" cy="157176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BA94DD2B-5D7B-6F8F-3C9C-303FD0D7B944}"/>
              </a:ext>
            </a:extLst>
          </p:cNvPr>
          <p:cNvGrpSpPr/>
          <p:nvPr/>
        </p:nvGrpSpPr>
        <p:grpSpPr>
          <a:xfrm>
            <a:off x="10978720" y="479840"/>
            <a:ext cx="687240" cy="442080"/>
            <a:chOff x="10978720" y="479840"/>
            <a:chExt cx="687240" cy="442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1737C75-CA78-09B1-B864-CD2ACA139DB8}"/>
                    </a:ext>
                  </a:extLst>
                </p14:cNvPr>
                <p14:cNvContentPartPr/>
                <p14:nvPr/>
              </p14:nvContentPartPr>
              <p14:xfrm>
                <a:off x="10978720" y="479840"/>
                <a:ext cx="279360" cy="44208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B190776-CBD8-DE7A-0AD4-09794662B47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0969720" y="470840"/>
                  <a:ext cx="29700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C4157C5-7CA3-7E85-78D4-8A55A710EFB3}"/>
                    </a:ext>
                  </a:extLst>
                </p14:cNvPr>
                <p14:cNvContentPartPr/>
                <p14:nvPr/>
              </p14:nvContentPartPr>
              <p14:xfrm>
                <a:off x="11349880" y="712400"/>
                <a:ext cx="135720" cy="15552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D9C6C31-0C25-DD3E-624A-41998297A6D1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1340880" y="703760"/>
                  <a:ext cx="1533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4B1B83A3-EA39-1C30-BAA1-E42584CDC7A6}"/>
                    </a:ext>
                  </a:extLst>
                </p14:cNvPr>
                <p14:cNvContentPartPr/>
                <p14:nvPr/>
              </p14:nvContentPartPr>
              <p14:xfrm>
                <a:off x="11479840" y="651200"/>
                <a:ext cx="186120" cy="212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A8B6433-3772-618A-6E1F-45E07D834131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1471200" y="642200"/>
                  <a:ext cx="203760" cy="229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A0ABBE86-372C-9157-E445-B3B6F823CA45}"/>
              </a:ext>
            </a:extLst>
          </p:cNvPr>
          <p:cNvGrpSpPr/>
          <p:nvPr/>
        </p:nvGrpSpPr>
        <p:grpSpPr>
          <a:xfrm>
            <a:off x="2320360" y="2027480"/>
            <a:ext cx="2033280" cy="667800"/>
            <a:chOff x="2320360" y="2027480"/>
            <a:chExt cx="2033280" cy="667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6DF0E2DE-5FE4-D537-3B49-A412E4106D66}"/>
                    </a:ext>
                  </a:extLst>
                </p14:cNvPr>
                <p14:cNvContentPartPr/>
                <p14:nvPr/>
              </p14:nvContentPartPr>
              <p14:xfrm>
                <a:off x="2320360" y="2315120"/>
                <a:ext cx="165240" cy="325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305E2C07-1F8B-7B53-318A-7C53C39BEC2B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2311360" y="2306480"/>
                  <a:ext cx="18288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2114F45-802E-6CE3-48BC-DA61B1EEA492}"/>
                    </a:ext>
                  </a:extLst>
                </p14:cNvPr>
                <p14:cNvContentPartPr/>
                <p14:nvPr/>
              </p14:nvContentPartPr>
              <p14:xfrm>
                <a:off x="2578480" y="2509520"/>
                <a:ext cx="14400" cy="185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53826884-6792-FBA0-9D85-6A344FB662F0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2569840" y="2500880"/>
                  <a:ext cx="3204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6AEFE4-34FB-A1F0-D645-ED65ADE651E7}"/>
                    </a:ext>
                  </a:extLst>
                </p14:cNvPr>
                <p14:cNvContentPartPr/>
                <p14:nvPr/>
              </p14:nvContentPartPr>
              <p14:xfrm>
                <a:off x="2671720" y="2159600"/>
                <a:ext cx="28440" cy="19008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B9FAF82-2598-14E1-70DE-35CEB1E81B8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2663080" y="2150960"/>
                  <a:ext cx="460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403F059A-EA19-9A41-6111-B7360F9A2ABB}"/>
                    </a:ext>
                  </a:extLst>
                </p14:cNvPr>
                <p14:cNvContentPartPr/>
                <p14:nvPr/>
              </p14:nvContentPartPr>
              <p14:xfrm>
                <a:off x="2599360" y="2232680"/>
                <a:ext cx="129960" cy="14292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DB59ADE-98BF-038C-523E-9AEF6A50696B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2590720" y="2224040"/>
                  <a:ext cx="1476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83EA2C5-7FF9-15EF-F661-FCF788DED192}"/>
                    </a:ext>
                  </a:extLst>
                </p14:cNvPr>
                <p14:cNvContentPartPr/>
                <p14:nvPr/>
              </p14:nvContentPartPr>
              <p14:xfrm>
                <a:off x="2599360" y="2291720"/>
                <a:ext cx="159840" cy="576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825AB74-F1F2-4174-F25C-BE32162C8032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590360" y="2283080"/>
                  <a:ext cx="17748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CC6A0D15-A049-72DA-D9CC-C6048041296B}"/>
                    </a:ext>
                  </a:extLst>
                </p14:cNvPr>
                <p14:cNvContentPartPr/>
                <p14:nvPr/>
              </p14:nvContentPartPr>
              <p14:xfrm>
                <a:off x="2857480" y="2247080"/>
                <a:ext cx="175680" cy="3160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239E7E54-6496-D2BF-098B-F8B4B7F039F7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848480" y="2238080"/>
                  <a:ext cx="19332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0A6EBE5-3F0D-FC74-AB10-C81060463702}"/>
                    </a:ext>
                  </a:extLst>
                </p14:cNvPr>
                <p14:cNvContentPartPr/>
                <p14:nvPr/>
              </p14:nvContentPartPr>
              <p14:xfrm>
                <a:off x="3097600" y="2466320"/>
                <a:ext cx="24840" cy="1918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81DE1A9-AA10-64F8-9B79-3ED59B6F582F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088600" y="2457680"/>
                  <a:ext cx="4248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BAA8A9B-4EB9-0DFB-605E-0C8E29101D0E}"/>
                    </a:ext>
                  </a:extLst>
                </p14:cNvPr>
                <p14:cNvContentPartPr/>
                <p14:nvPr/>
              </p14:nvContentPartPr>
              <p14:xfrm>
                <a:off x="3244840" y="2146280"/>
                <a:ext cx="56160" cy="4176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64B26820-CA8A-A1A4-2CE3-C4BAECCA007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235840" y="2137280"/>
                  <a:ext cx="7380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FD86873-EB37-3775-6296-B8AD56DF07A5}"/>
                    </a:ext>
                  </a:extLst>
                </p14:cNvPr>
                <p14:cNvContentPartPr/>
                <p14:nvPr/>
              </p14:nvContentPartPr>
              <p14:xfrm>
                <a:off x="3259960" y="2121800"/>
                <a:ext cx="328320" cy="2606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67E367A-BEFD-B060-6A5B-0E57DCABD2E1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250960" y="2113160"/>
                  <a:ext cx="34596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1FA1D8B8-016B-05F5-A42D-D3C1ADE177AC}"/>
                    </a:ext>
                  </a:extLst>
                </p14:cNvPr>
                <p14:cNvContentPartPr/>
                <p14:nvPr/>
              </p14:nvContentPartPr>
              <p14:xfrm>
                <a:off x="3429520" y="2191640"/>
                <a:ext cx="94320" cy="4208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371347C4-24C1-70C7-F5AD-3F42AD7FE9C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3420880" y="2182640"/>
                  <a:ext cx="11196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897A4FA-1A98-0646-7289-0D4B960D216E}"/>
                    </a:ext>
                  </a:extLst>
                </p14:cNvPr>
                <p14:cNvContentPartPr/>
                <p14:nvPr/>
              </p14:nvContentPartPr>
              <p14:xfrm>
                <a:off x="3653800" y="2447960"/>
                <a:ext cx="61920" cy="1479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78FD2E40-9A37-C15B-D4AA-A83BAD4A11B2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3644800" y="2438960"/>
                  <a:ext cx="795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BFB90CA-900A-DB0B-9B70-356A83271E1B}"/>
                    </a:ext>
                  </a:extLst>
                </p14:cNvPr>
                <p14:cNvContentPartPr/>
                <p14:nvPr/>
              </p14:nvContentPartPr>
              <p14:xfrm>
                <a:off x="3715000" y="2027480"/>
                <a:ext cx="69480" cy="1911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66B0D5D-82B0-12B5-D60A-A2EE5795516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706000" y="2018840"/>
                  <a:ext cx="87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9B3DC3F5-5B87-D118-F157-FFA9186E2A9F}"/>
                    </a:ext>
                  </a:extLst>
                </p14:cNvPr>
                <p14:cNvContentPartPr/>
                <p14:nvPr/>
              </p14:nvContentPartPr>
              <p14:xfrm>
                <a:off x="3673960" y="2100920"/>
                <a:ext cx="109080" cy="11016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FC5E588-45E1-BB9D-F9C6-9DDA83203AA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64960" y="2092280"/>
                  <a:ext cx="1267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3BCE2802-01F3-688D-CCAC-59BD5441C367}"/>
                    </a:ext>
                  </a:extLst>
                </p14:cNvPr>
                <p14:cNvContentPartPr/>
                <p14:nvPr/>
              </p14:nvContentPartPr>
              <p14:xfrm>
                <a:off x="3681520" y="2140520"/>
                <a:ext cx="117360" cy="428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9E07324D-255A-60DB-1070-BFC5B1ECF4C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672880" y="2131520"/>
                  <a:ext cx="1350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EED6B0D-9417-BCBE-1036-A91133A1E742}"/>
                    </a:ext>
                  </a:extLst>
                </p14:cNvPr>
                <p14:cNvContentPartPr/>
                <p14:nvPr/>
              </p14:nvContentPartPr>
              <p14:xfrm>
                <a:off x="3973120" y="2127920"/>
                <a:ext cx="246960" cy="27108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67365FC-B368-C93E-FEEB-CC4809D4315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964120" y="2118920"/>
                  <a:ext cx="26460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1441E856-CC58-7DAF-7C27-7B3B77836126}"/>
                    </a:ext>
                  </a:extLst>
                </p14:cNvPr>
                <p14:cNvContentPartPr/>
                <p14:nvPr/>
              </p14:nvContentPartPr>
              <p14:xfrm>
                <a:off x="4112080" y="2216120"/>
                <a:ext cx="60120" cy="3016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B18AC472-F893-EFBD-B85B-2FC1FDFDB27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103080" y="2207480"/>
                  <a:ext cx="77760" cy="31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E0365346-6552-BD3F-092E-06DC9769CC50}"/>
                    </a:ext>
                  </a:extLst>
                </p14:cNvPr>
                <p14:cNvContentPartPr/>
                <p14:nvPr/>
              </p14:nvContentPartPr>
              <p14:xfrm>
                <a:off x="4304680" y="2449040"/>
                <a:ext cx="48960" cy="1929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033DFE47-B843-C3F3-6E49-39C2B2F4394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95680" y="2440400"/>
                  <a:ext cx="66600" cy="210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9E6B7927-3EE8-68D1-359E-B7100BB97934}"/>
              </a:ext>
            </a:extLst>
          </p:cNvPr>
          <p:cNvGrpSpPr/>
          <p:nvPr/>
        </p:nvGrpSpPr>
        <p:grpSpPr>
          <a:xfrm>
            <a:off x="8408680" y="1898600"/>
            <a:ext cx="278640" cy="336600"/>
            <a:chOff x="8408680" y="1898600"/>
            <a:chExt cx="278640" cy="336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40FF4EEF-4B48-49FE-73EE-0C776ECDBF2E}"/>
                    </a:ext>
                  </a:extLst>
                </p14:cNvPr>
                <p14:cNvContentPartPr/>
                <p14:nvPr/>
              </p14:nvContentPartPr>
              <p14:xfrm>
                <a:off x="8454760" y="1898600"/>
                <a:ext cx="109800" cy="3366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AC25C59F-E6E2-F4B9-DB9C-D1D1A5EDB5D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446120" y="1889600"/>
                  <a:ext cx="1274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54D6C953-EF68-37FA-9C50-F9EC22998051}"/>
                    </a:ext>
                  </a:extLst>
                </p14:cNvPr>
                <p14:cNvContentPartPr/>
                <p14:nvPr/>
              </p14:nvContentPartPr>
              <p14:xfrm>
                <a:off x="8408680" y="1971680"/>
                <a:ext cx="278640" cy="946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72BECAC-7F82-68DC-6C99-4B14E3E6CF0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399680" y="1963040"/>
                  <a:ext cx="296280" cy="11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F65C6787-F8DD-06E6-D68E-1F3C25BFAE15}"/>
              </a:ext>
            </a:extLst>
          </p:cNvPr>
          <p:cNvGrpSpPr/>
          <p:nvPr/>
        </p:nvGrpSpPr>
        <p:grpSpPr>
          <a:xfrm>
            <a:off x="5838280" y="3229160"/>
            <a:ext cx="237240" cy="358560"/>
            <a:chOff x="5838280" y="3229160"/>
            <a:chExt cx="237240" cy="35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30347FC0-FD9A-DE44-89F0-2C1F8639BE8A}"/>
                    </a:ext>
                  </a:extLst>
                </p14:cNvPr>
                <p14:cNvContentPartPr/>
                <p14:nvPr/>
              </p14:nvContentPartPr>
              <p14:xfrm>
                <a:off x="5867440" y="3229160"/>
                <a:ext cx="91440" cy="3585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258CA07-4726-99F6-00C3-FC98F8C11FC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858800" y="3220520"/>
                  <a:ext cx="10908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A23990F-9186-3EC0-7773-14C59982AAA9}"/>
                    </a:ext>
                  </a:extLst>
                </p14:cNvPr>
                <p14:cNvContentPartPr/>
                <p14:nvPr/>
              </p14:nvContentPartPr>
              <p14:xfrm>
                <a:off x="5838280" y="3391520"/>
                <a:ext cx="237240" cy="8604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BAA0747-9310-C7D5-EA08-343D74679BB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829640" y="3382520"/>
                  <a:ext cx="25488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46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066C5CA2-D00F-8C47-1F14-C4608DB46C92}"/>
                  </a:ext>
                </a:extLst>
              </p14:cNvPr>
              <p14:cNvContentPartPr/>
              <p14:nvPr/>
            </p14:nvContentPartPr>
            <p14:xfrm>
              <a:off x="7257040" y="3099920"/>
              <a:ext cx="455400" cy="406080"/>
            </p14:xfrm>
          </p:contentPart>
        </mc:Choice>
        <mc:Fallback xmlns=""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066C5CA2-D00F-8C47-1F14-C4608DB46C92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7248040" y="3090920"/>
                <a:ext cx="473040" cy="423720"/>
              </a:xfrm>
              <a:prstGeom prst="rect">
                <a:avLst/>
              </a:prstGeom>
            </p:spPr>
          </p:pic>
        </mc:Fallback>
      </mc:AlternateContent>
      <p:grpSp>
        <p:nvGrpSpPr>
          <p:cNvPr id="86" name="Group 85">
            <a:extLst>
              <a:ext uri="{FF2B5EF4-FFF2-40B4-BE49-F238E27FC236}">
                <a16:creationId xmlns:a16="http://schemas.microsoft.com/office/drawing/2014/main" id="{B5C14486-6300-D113-74C5-58A7CA9E2771}"/>
              </a:ext>
            </a:extLst>
          </p:cNvPr>
          <p:cNvGrpSpPr/>
          <p:nvPr/>
        </p:nvGrpSpPr>
        <p:grpSpPr>
          <a:xfrm>
            <a:off x="7911160" y="2796440"/>
            <a:ext cx="1402560" cy="653040"/>
            <a:chOff x="7911160" y="2796440"/>
            <a:chExt cx="1402560" cy="65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2EB8628-D050-A6BF-F4EF-FD0A13649D84}"/>
                    </a:ext>
                  </a:extLst>
                </p14:cNvPr>
                <p14:cNvContentPartPr/>
                <p14:nvPr/>
              </p14:nvContentPartPr>
              <p14:xfrm>
                <a:off x="7911160" y="2960600"/>
                <a:ext cx="21960" cy="248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6DCA613-6498-F5EE-8F5E-40F6B6D7D2D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902160" y="2951600"/>
                  <a:ext cx="3960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75392BDE-E4D3-6461-6BF8-ED257E3E01C6}"/>
                    </a:ext>
                  </a:extLst>
                </p14:cNvPr>
                <p14:cNvContentPartPr/>
                <p14:nvPr/>
              </p14:nvContentPartPr>
              <p14:xfrm>
                <a:off x="7932400" y="2940440"/>
                <a:ext cx="330840" cy="2620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DEF8F4E4-FA2D-BD4A-59CD-BE4425AE7F1E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923760" y="2931800"/>
                  <a:ext cx="3484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6A9AD373-FCAE-6524-7E2D-0602E253A51A}"/>
                    </a:ext>
                  </a:extLst>
                </p14:cNvPr>
                <p14:cNvContentPartPr/>
                <p14:nvPr/>
              </p14:nvContentPartPr>
              <p14:xfrm>
                <a:off x="8097280" y="2967800"/>
                <a:ext cx="124560" cy="37080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4CB954D9-5EE6-8BA0-76D8-667201CFD34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088640" y="2958800"/>
                  <a:ext cx="14220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C2F813F8-0AB7-0A5B-79CC-8744FC518844}"/>
                    </a:ext>
                  </a:extLst>
                </p14:cNvPr>
                <p14:cNvContentPartPr/>
                <p14:nvPr/>
              </p14:nvContentPartPr>
              <p14:xfrm>
                <a:off x="8326600" y="3248240"/>
                <a:ext cx="241560" cy="201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2800917-2274-2A61-B820-A5C011CDB50D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317600" y="3239240"/>
                  <a:ext cx="25920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C1BCFA7C-E31B-842E-3B30-5E650E1A8B06}"/>
                    </a:ext>
                  </a:extLst>
                </p14:cNvPr>
                <p14:cNvContentPartPr/>
                <p14:nvPr/>
              </p14:nvContentPartPr>
              <p14:xfrm>
                <a:off x="8464120" y="2796440"/>
                <a:ext cx="57600" cy="2307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F3D681F-4C1C-7854-F1AE-D0C2F35F85CC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455120" y="2787800"/>
                  <a:ext cx="7524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A626CC12-8C63-32CC-3F39-4B36BC9FDA59}"/>
                    </a:ext>
                  </a:extLst>
                </p14:cNvPr>
                <p14:cNvContentPartPr/>
                <p14:nvPr/>
              </p14:nvContentPartPr>
              <p14:xfrm>
                <a:off x="8426680" y="2884280"/>
                <a:ext cx="97920" cy="10800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D0CD55F9-542A-617F-BCBC-55D71B821CC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418040" y="2875280"/>
                  <a:ext cx="115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F6BC79A-A52A-F17D-0A35-8BC2D79BEF9C}"/>
                    </a:ext>
                  </a:extLst>
                </p14:cNvPr>
                <p14:cNvContentPartPr/>
                <p14:nvPr/>
              </p14:nvContentPartPr>
              <p14:xfrm>
                <a:off x="8427400" y="2872760"/>
                <a:ext cx="196920" cy="396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5569D2AA-BE67-1EC1-AD7E-7C760AB3725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418760" y="2864120"/>
                  <a:ext cx="21456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43D74743-5B49-B780-FCAE-042A4761F8E6}"/>
                    </a:ext>
                  </a:extLst>
                </p14:cNvPr>
                <p14:cNvContentPartPr/>
                <p14:nvPr/>
              </p14:nvContentPartPr>
              <p14:xfrm>
                <a:off x="8728000" y="2872040"/>
                <a:ext cx="280800" cy="29232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091023BE-C1F5-F79C-7DBD-867407CE351C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8719360" y="2863400"/>
                  <a:ext cx="2984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6F3AD7C-701B-AD74-B8AA-F49E8C5664BB}"/>
                    </a:ext>
                  </a:extLst>
                </p14:cNvPr>
                <p14:cNvContentPartPr/>
                <p14:nvPr/>
              </p14:nvContentPartPr>
              <p14:xfrm>
                <a:off x="8816920" y="3018920"/>
                <a:ext cx="99000" cy="2559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457746C5-B777-8020-C135-4E1F7FFFD76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8807920" y="3009920"/>
                  <a:ext cx="11664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00847CE2-8DCE-2E66-69F0-C325A81FCA11}"/>
                    </a:ext>
                  </a:extLst>
                </p14:cNvPr>
                <p14:cNvContentPartPr/>
                <p14:nvPr/>
              </p14:nvContentPartPr>
              <p14:xfrm>
                <a:off x="9048400" y="3160760"/>
                <a:ext cx="265320" cy="16668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12A344A-740B-1F79-D9A0-5F3C4403B15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9039400" y="3152120"/>
                  <a:ext cx="2829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DEC0901C-C2A9-CED8-A853-63378843336D}"/>
              </a:ext>
            </a:extLst>
          </p:cNvPr>
          <p:cNvGrpSpPr/>
          <p:nvPr/>
        </p:nvGrpSpPr>
        <p:grpSpPr>
          <a:xfrm>
            <a:off x="6284680" y="2923880"/>
            <a:ext cx="785160" cy="755640"/>
            <a:chOff x="6284680" y="2923880"/>
            <a:chExt cx="78516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240C747F-AC45-B09D-E2A2-38962C601027}"/>
                    </a:ext>
                  </a:extLst>
                </p14:cNvPr>
                <p14:cNvContentPartPr/>
                <p14:nvPr/>
              </p14:nvContentPartPr>
              <p14:xfrm>
                <a:off x="6579880" y="3101000"/>
                <a:ext cx="185400" cy="3434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5A47DF6A-B42E-C024-BB2B-163F6030A8D3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6570880" y="3092000"/>
                  <a:ext cx="20304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3468097-8439-8BAB-C348-9425CF79BCBD}"/>
                    </a:ext>
                  </a:extLst>
                </p14:cNvPr>
                <p14:cNvContentPartPr/>
                <p14:nvPr/>
              </p14:nvContentPartPr>
              <p14:xfrm>
                <a:off x="6798040" y="3321680"/>
                <a:ext cx="160920" cy="17064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70B8B2F2-5B56-190B-74FA-DFDA04E34231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6789040" y="3313040"/>
                  <a:ext cx="17856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8C56425-C3C6-D2E9-CEC4-B37F3561F7C3}"/>
                    </a:ext>
                  </a:extLst>
                </p14:cNvPr>
                <p14:cNvContentPartPr/>
                <p14:nvPr/>
              </p14:nvContentPartPr>
              <p14:xfrm>
                <a:off x="6924040" y="2923880"/>
                <a:ext cx="52200" cy="20340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C5283E0D-CA89-CBC7-1033-A16D56D7669A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6915400" y="2915240"/>
                  <a:ext cx="69840" cy="22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5B271195-131C-55BC-D828-C4262AC83127}"/>
                    </a:ext>
                  </a:extLst>
                </p14:cNvPr>
                <p14:cNvContentPartPr/>
                <p14:nvPr/>
              </p14:nvContentPartPr>
              <p14:xfrm>
                <a:off x="6946720" y="2969240"/>
                <a:ext cx="69480" cy="13212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68E201BA-427E-30A0-CB42-514A675D9967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6937720" y="2960240"/>
                  <a:ext cx="8712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340FE175-0259-9A3B-4661-28255110F683}"/>
                    </a:ext>
                  </a:extLst>
                </p14:cNvPr>
                <p14:cNvContentPartPr/>
                <p14:nvPr/>
              </p14:nvContentPartPr>
              <p14:xfrm>
                <a:off x="6871480" y="3036920"/>
                <a:ext cx="198360" cy="4104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D8DA33C6-44A1-0C6D-BEB2-C62A3C2FA28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6862840" y="3027920"/>
                  <a:ext cx="21600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AB40BC2B-EE11-BF72-A172-FEBB059457F8}"/>
                    </a:ext>
                  </a:extLst>
                </p14:cNvPr>
                <p14:cNvContentPartPr/>
                <p14:nvPr/>
              </p14:nvContentPartPr>
              <p14:xfrm>
                <a:off x="6284680" y="3073640"/>
                <a:ext cx="141120" cy="48024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F7B5612D-4214-2DB7-A089-86AF5EC10373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6276040" y="3064640"/>
                  <a:ext cx="158760" cy="49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46CA8EE-0E35-2193-2783-F11EF6D5F96C}"/>
                    </a:ext>
                  </a:extLst>
                </p14:cNvPr>
                <p14:cNvContentPartPr/>
                <p14:nvPr/>
              </p14:nvContentPartPr>
              <p14:xfrm>
                <a:off x="6286120" y="3387560"/>
                <a:ext cx="114480" cy="6624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068DD52E-7DDB-5151-64DE-32551E8F0430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6277120" y="3378560"/>
                  <a:ext cx="13212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018DECE3-967F-462C-8ABF-2246CC070AD2}"/>
                    </a:ext>
                  </a:extLst>
                </p14:cNvPr>
                <p14:cNvContentPartPr/>
                <p14:nvPr/>
              </p14:nvContentPartPr>
              <p14:xfrm>
                <a:off x="6465400" y="3494120"/>
                <a:ext cx="204840" cy="18540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3F0BCD05-9C2F-D7C9-2F21-E9F618B83359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456400" y="3485480"/>
                  <a:ext cx="222480" cy="203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C42A161-6DA2-C60A-6276-14C36F87160C}"/>
                  </a:ext>
                </a:extLst>
              </p14:cNvPr>
              <p14:cNvContentPartPr/>
              <p14:nvPr/>
            </p14:nvContentPartPr>
            <p14:xfrm>
              <a:off x="694960" y="2142320"/>
              <a:ext cx="420120" cy="1234440"/>
            </p14:xfrm>
          </p:contentPart>
        </mc:Choice>
        <mc:Fallback xmlns=""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C42A161-6DA2-C60A-6276-14C36F87160C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685960" y="2133320"/>
                <a:ext cx="437760" cy="1252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3CDBD8F-31B0-0E8C-EFD4-45BC4DF7F4C0}"/>
              </a:ext>
            </a:extLst>
          </p:cNvPr>
          <p:cNvGrpSpPr/>
          <p:nvPr/>
        </p:nvGrpSpPr>
        <p:grpSpPr>
          <a:xfrm>
            <a:off x="1501360" y="1969520"/>
            <a:ext cx="626400" cy="1388520"/>
            <a:chOff x="1501360" y="1969520"/>
            <a:chExt cx="626400" cy="13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0FC0DB3-2CFF-EA5F-63AD-EC24A6FC33FB}"/>
                    </a:ext>
                  </a:extLst>
                </p14:cNvPr>
                <p14:cNvContentPartPr/>
                <p14:nvPr/>
              </p14:nvContentPartPr>
              <p14:xfrm>
                <a:off x="1782520" y="2256800"/>
                <a:ext cx="258840" cy="44208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87D18C86-E9FE-96C4-E564-7D04CF32370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773880" y="2247800"/>
                  <a:ext cx="27648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DFE087E-1344-E436-EA0D-0034DA2C8633}"/>
                    </a:ext>
                  </a:extLst>
                </p14:cNvPr>
                <p14:cNvContentPartPr/>
                <p14:nvPr/>
              </p14:nvContentPartPr>
              <p14:xfrm>
                <a:off x="1823200" y="2402600"/>
                <a:ext cx="160920" cy="111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2C6E05E-5025-D4AE-DE4B-F6ED3739701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14560" y="2393960"/>
                  <a:ext cx="17856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912178-7418-8C23-E6CB-E98DC3C3CFE1}"/>
                    </a:ext>
                  </a:extLst>
                </p14:cNvPr>
                <p14:cNvContentPartPr/>
                <p14:nvPr/>
              </p14:nvContentPartPr>
              <p14:xfrm>
                <a:off x="1881520" y="2253200"/>
                <a:ext cx="104400" cy="23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9EFB430C-253D-60D0-55E1-5477A8F6D813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1872880" y="2244560"/>
                  <a:ext cx="12204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CFC15D0-EE32-CCEC-CC37-5FB563B81CD8}"/>
                    </a:ext>
                  </a:extLst>
                </p14:cNvPr>
                <p14:cNvContentPartPr/>
                <p14:nvPr/>
              </p14:nvContentPartPr>
              <p14:xfrm>
                <a:off x="2090680" y="2588720"/>
                <a:ext cx="37080" cy="20412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6B79CC77-CC39-D4F6-E0FE-AEF532703B14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081680" y="2579720"/>
                  <a:ext cx="547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D56EC186-4C7C-4F4B-68CF-9D7532CD58E5}"/>
                    </a:ext>
                  </a:extLst>
                </p14:cNvPr>
                <p14:cNvContentPartPr/>
                <p14:nvPr/>
              </p14:nvContentPartPr>
              <p14:xfrm>
                <a:off x="1501360" y="1969520"/>
                <a:ext cx="393840" cy="138852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09909B69-841E-DF16-2982-1D7D2963774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1492360" y="1960880"/>
                  <a:ext cx="411480" cy="140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D025D1E2-9972-C657-4707-4E1DF3930821}"/>
                  </a:ext>
                </a:extLst>
              </p14:cNvPr>
              <p14:cNvContentPartPr/>
              <p14:nvPr/>
            </p14:nvContentPartPr>
            <p14:xfrm>
              <a:off x="9408760" y="2488280"/>
              <a:ext cx="272520" cy="1031760"/>
            </p14:xfrm>
          </p:contentPart>
        </mc:Choice>
        <mc:Fallback xmlns=""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D025D1E2-9972-C657-4707-4E1DF3930821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9399748" y="2479283"/>
                <a:ext cx="290183" cy="1049394"/>
              </a:xfrm>
              <a:prstGeom prst="rect">
                <a:avLst/>
              </a:prstGeom>
            </p:spPr>
          </p:pic>
        </mc:Fallback>
      </mc:AlternateContent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59A6695-F96B-116E-4E45-788F40BDCDDC}"/>
              </a:ext>
            </a:extLst>
          </p:cNvPr>
          <p:cNvGrpSpPr/>
          <p:nvPr/>
        </p:nvGrpSpPr>
        <p:grpSpPr>
          <a:xfrm>
            <a:off x="9900880" y="2758280"/>
            <a:ext cx="704520" cy="423000"/>
            <a:chOff x="9900880" y="2758280"/>
            <a:chExt cx="704520" cy="423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E49FFCB6-B954-82A1-EBD3-6CFFEBAC0D36}"/>
                    </a:ext>
                  </a:extLst>
                </p14:cNvPr>
                <p14:cNvContentPartPr/>
                <p14:nvPr/>
              </p14:nvContentPartPr>
              <p14:xfrm>
                <a:off x="9900880" y="2758280"/>
                <a:ext cx="279360" cy="42300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8F32B13B-2EF5-CB3C-851C-7B7F542414FD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9892240" y="2749280"/>
                  <a:ext cx="297000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2665C88-9EE5-C732-A2F1-FBD19F36CA99}"/>
                    </a:ext>
                  </a:extLst>
                </p14:cNvPr>
                <p14:cNvContentPartPr/>
                <p14:nvPr/>
              </p14:nvContentPartPr>
              <p14:xfrm>
                <a:off x="10215160" y="2841440"/>
                <a:ext cx="390240" cy="23364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AF7A1051-AB9F-3958-EA4A-4A820534E05D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10206160" y="2832440"/>
                  <a:ext cx="407880" cy="25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E5916AB2-2C32-5CCE-BE6E-3DB6E16B8026}"/>
                  </a:ext>
                </a:extLst>
              </p14:cNvPr>
              <p14:cNvContentPartPr/>
              <p14:nvPr/>
            </p14:nvContentPartPr>
            <p14:xfrm>
              <a:off x="1586680" y="5002880"/>
              <a:ext cx="145080" cy="567000"/>
            </p14:xfrm>
          </p:contentPart>
        </mc:Choice>
        <mc:Fallback xmlns=""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E5916AB2-2C32-5CCE-BE6E-3DB6E16B8026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1577658" y="4993880"/>
                <a:ext cx="162764" cy="584640"/>
              </a:xfrm>
              <a:prstGeom prst="rect">
                <a:avLst/>
              </a:prstGeom>
            </p:spPr>
          </p:pic>
        </mc:Fallback>
      </mc:AlternateContent>
      <p:grpSp>
        <p:nvGrpSpPr>
          <p:cNvPr id="118" name="Group 117">
            <a:extLst>
              <a:ext uri="{FF2B5EF4-FFF2-40B4-BE49-F238E27FC236}">
                <a16:creationId xmlns:a16="http://schemas.microsoft.com/office/drawing/2014/main" id="{C720B5DB-D1D2-E365-52E0-2D8B21647C40}"/>
              </a:ext>
            </a:extLst>
          </p:cNvPr>
          <p:cNvGrpSpPr/>
          <p:nvPr/>
        </p:nvGrpSpPr>
        <p:grpSpPr>
          <a:xfrm>
            <a:off x="1911400" y="4688960"/>
            <a:ext cx="1302480" cy="843120"/>
            <a:chOff x="1911400" y="4688960"/>
            <a:chExt cx="1302480" cy="843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3EAF3748-F7DC-F892-C15A-214DA629F51B}"/>
                    </a:ext>
                  </a:extLst>
                </p14:cNvPr>
                <p14:cNvContentPartPr/>
                <p14:nvPr/>
              </p14:nvContentPartPr>
              <p14:xfrm>
                <a:off x="1911400" y="5003600"/>
                <a:ext cx="297720" cy="36720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8AA6D9AD-9C40-DF95-5E74-1C56038F0269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1902760" y="4994960"/>
                  <a:ext cx="31536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25CCAB8-8E64-79D0-FBD3-DD9AD21C49D1}"/>
                    </a:ext>
                  </a:extLst>
                </p14:cNvPr>
                <p14:cNvContentPartPr/>
                <p14:nvPr/>
              </p14:nvContentPartPr>
              <p14:xfrm>
                <a:off x="2244760" y="5237240"/>
                <a:ext cx="57960" cy="25344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B091637B-C230-86B8-1189-76B5C0CBD0F6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2236120" y="5228600"/>
                  <a:ext cx="75600" cy="27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EFE04B6C-B09F-42AB-09E3-F75C112737B3}"/>
                    </a:ext>
                  </a:extLst>
                </p14:cNvPr>
                <p14:cNvContentPartPr/>
                <p14:nvPr/>
              </p14:nvContentPartPr>
              <p14:xfrm>
                <a:off x="2400640" y="4913960"/>
                <a:ext cx="127800" cy="5655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621A5320-8825-6D21-8514-944F9D904C09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2392000" y="4905320"/>
                  <a:ext cx="145440" cy="58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B6D04226-A77A-B1AB-33F6-17672313EF01}"/>
                    </a:ext>
                  </a:extLst>
                </p14:cNvPr>
                <p14:cNvContentPartPr/>
                <p14:nvPr/>
              </p14:nvContentPartPr>
              <p14:xfrm>
                <a:off x="2582080" y="4688960"/>
                <a:ext cx="232560" cy="2340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FC7146F2-E2BF-20F3-12FB-93051FB69DF8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2573440" y="4679960"/>
                  <a:ext cx="250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DD729A0D-B591-4D05-663C-1FBAC3914472}"/>
                    </a:ext>
                  </a:extLst>
                </p14:cNvPr>
                <p14:cNvContentPartPr/>
                <p14:nvPr/>
              </p14:nvContentPartPr>
              <p14:xfrm>
                <a:off x="2802040" y="4946720"/>
                <a:ext cx="272160" cy="46440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DF9614C-0435-7F72-7507-0EC20887C164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2793400" y="4937720"/>
                  <a:ext cx="289800" cy="48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73F54D99-9C35-C8E1-7E09-0B283801C6F2}"/>
                    </a:ext>
                  </a:extLst>
                </p14:cNvPr>
                <p14:cNvContentPartPr/>
                <p14:nvPr/>
              </p14:nvContentPartPr>
              <p14:xfrm>
                <a:off x="2824360" y="5233280"/>
                <a:ext cx="167040" cy="4752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94A300D5-0803-236E-87C2-6DE8FCE3B26B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2815720" y="5224640"/>
                  <a:ext cx="184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2805B62E-6E7A-2DD6-2AE2-3D94B0B6B9E3}"/>
                    </a:ext>
                  </a:extLst>
                </p14:cNvPr>
                <p14:cNvContentPartPr/>
                <p14:nvPr/>
              </p14:nvContentPartPr>
              <p14:xfrm>
                <a:off x="3168160" y="5296640"/>
                <a:ext cx="45720" cy="23544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3FAEAB73-7395-B85A-27F3-FF3FA0532840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3159160" y="5287640"/>
                  <a:ext cx="63360" cy="253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8D4A55B2-4A9B-6D0F-0B5B-24AB7A3096D1}"/>
              </a:ext>
            </a:extLst>
          </p:cNvPr>
          <p:cNvGrpSpPr/>
          <p:nvPr/>
        </p:nvGrpSpPr>
        <p:grpSpPr>
          <a:xfrm>
            <a:off x="7417600" y="4364600"/>
            <a:ext cx="2404080" cy="756360"/>
            <a:chOff x="7417600" y="4364600"/>
            <a:chExt cx="2404080" cy="75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E4BB1BDF-FDB4-4F1F-D4E8-0590E9712D7D}"/>
                    </a:ext>
                  </a:extLst>
                </p14:cNvPr>
                <p14:cNvContentPartPr/>
                <p14:nvPr/>
              </p14:nvContentPartPr>
              <p14:xfrm>
                <a:off x="7501120" y="4701560"/>
                <a:ext cx="95400" cy="34272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20D6B943-E00F-81EA-53C3-5AAECF6DFE93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492120" y="4692920"/>
                  <a:ext cx="113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DBA8C56-81DF-7BBE-940F-C332D3C8CC83}"/>
                    </a:ext>
                  </a:extLst>
                </p14:cNvPr>
                <p14:cNvContentPartPr/>
                <p14:nvPr/>
              </p14:nvContentPartPr>
              <p14:xfrm>
                <a:off x="7417600" y="4878320"/>
                <a:ext cx="285120" cy="8532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D8058420-F5F9-5DF1-C17F-B1F48391EEA5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7408600" y="4869320"/>
                  <a:ext cx="3027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7483AE82-9CDA-4270-FB2F-557118506FC2}"/>
                    </a:ext>
                  </a:extLst>
                </p14:cNvPr>
                <p14:cNvContentPartPr/>
                <p14:nvPr/>
              </p14:nvContentPartPr>
              <p14:xfrm>
                <a:off x="8153800" y="4631000"/>
                <a:ext cx="191520" cy="32328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BECA55E7-3600-EEDC-95CD-37C752DFA8F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45160" y="4622000"/>
                  <a:ext cx="20916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A8624F4A-FE27-D066-4A5F-9E165AB5EF09}"/>
                    </a:ext>
                  </a:extLst>
                </p14:cNvPr>
                <p14:cNvContentPartPr/>
                <p14:nvPr/>
              </p14:nvContentPartPr>
              <p14:xfrm>
                <a:off x="8405440" y="4856000"/>
                <a:ext cx="266760" cy="22500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9D3540B9-252C-30F2-79DF-518F6548B430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396800" y="4847000"/>
                  <a:ext cx="28440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72A69355-EA0B-9716-76E5-ACF7FA5AB40B}"/>
                    </a:ext>
                  </a:extLst>
                </p14:cNvPr>
                <p14:cNvContentPartPr/>
                <p14:nvPr/>
              </p14:nvContentPartPr>
              <p14:xfrm>
                <a:off x="8683000" y="4535960"/>
                <a:ext cx="90000" cy="567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419094B0-7A36-6A7A-00AF-066A1E6DD66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674360" y="4527320"/>
                  <a:ext cx="107640" cy="58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598174B9-6DD6-9923-3C00-CB148676A498}"/>
                    </a:ext>
                  </a:extLst>
                </p14:cNvPr>
                <p14:cNvContentPartPr/>
                <p14:nvPr/>
              </p14:nvContentPartPr>
              <p14:xfrm>
                <a:off x="7870120" y="4647920"/>
                <a:ext cx="160200" cy="47304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74ACB4F7-CC5A-2891-3C27-8ABC1051D3D3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7861120" y="4638920"/>
                  <a:ext cx="177840" cy="49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FF1509D2-F2C5-30C9-3232-C64967DAD04E}"/>
                    </a:ext>
                  </a:extLst>
                </p14:cNvPr>
                <p14:cNvContentPartPr/>
                <p14:nvPr/>
              </p14:nvContentPartPr>
              <p14:xfrm>
                <a:off x="8769040" y="4364600"/>
                <a:ext cx="362520" cy="2181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B6BC49B2-2B69-615A-8251-D7B14E4828D6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760400" y="4355600"/>
                  <a:ext cx="3801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F3E9FDF-CE78-3954-4616-E44002E98FA6}"/>
                    </a:ext>
                  </a:extLst>
                </p14:cNvPr>
                <p14:cNvContentPartPr/>
                <p14:nvPr/>
              </p14:nvContentPartPr>
              <p14:xfrm>
                <a:off x="9185920" y="4489160"/>
                <a:ext cx="298800" cy="4669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1FA26928-364D-7DCE-7AC4-9A3DD99644D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9176920" y="4480160"/>
                  <a:ext cx="31644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FAEB018-EF6D-74D6-01E6-797FB8B8DD12}"/>
                    </a:ext>
                  </a:extLst>
                </p14:cNvPr>
                <p14:cNvContentPartPr/>
                <p14:nvPr/>
              </p14:nvContentPartPr>
              <p14:xfrm>
                <a:off x="9244960" y="4747280"/>
                <a:ext cx="221400" cy="4500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A5C1759A-441C-71FA-C194-1B36E04EC67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9235960" y="4738640"/>
                  <a:ext cx="23904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285F087D-6CC6-EDFC-A535-AC53A170E3F0}"/>
                    </a:ext>
                  </a:extLst>
                </p14:cNvPr>
                <p14:cNvContentPartPr/>
                <p14:nvPr/>
              </p14:nvContentPartPr>
              <p14:xfrm>
                <a:off x="9581560" y="4824320"/>
                <a:ext cx="240120" cy="23112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35D73106-ADBC-D0CE-90C8-ACBDCC7E939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572560" y="4815680"/>
                  <a:ext cx="257760" cy="248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2C800A40-9351-959E-8702-49A6B8CDEB6F}"/>
              </a:ext>
            </a:extLst>
          </p:cNvPr>
          <p:cNvGrpSpPr/>
          <p:nvPr/>
        </p:nvGrpSpPr>
        <p:grpSpPr>
          <a:xfrm>
            <a:off x="3959800" y="4874000"/>
            <a:ext cx="387360" cy="388800"/>
            <a:chOff x="3959800" y="4874000"/>
            <a:chExt cx="387360" cy="388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00697C7A-5496-A1EA-7569-78C5871ED637}"/>
                    </a:ext>
                  </a:extLst>
                </p14:cNvPr>
                <p14:cNvContentPartPr/>
                <p14:nvPr/>
              </p14:nvContentPartPr>
              <p14:xfrm>
                <a:off x="4173640" y="4874000"/>
                <a:ext cx="42120" cy="38880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D03B8472-A686-6436-0041-2511ADF898FD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4165000" y="4865360"/>
                  <a:ext cx="5976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335D3D1F-3139-4542-2625-3321892637F6}"/>
                    </a:ext>
                  </a:extLst>
                </p14:cNvPr>
                <p14:cNvContentPartPr/>
                <p14:nvPr/>
              </p14:nvContentPartPr>
              <p14:xfrm>
                <a:off x="3959800" y="5012960"/>
                <a:ext cx="387360" cy="8928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230255C7-C5EA-2055-DEA0-3B97A937B466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3951160" y="5003960"/>
                  <a:ext cx="405000" cy="1069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2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48B46079-113E-528C-65F3-FD71FEC70C6F}"/>
                  </a:ext>
                </a:extLst>
              </p14:cNvPr>
              <p14:cNvContentPartPr/>
              <p14:nvPr/>
            </p14:nvContentPartPr>
            <p14:xfrm>
              <a:off x="5094160" y="4790480"/>
              <a:ext cx="380880" cy="392040"/>
            </p14:xfrm>
          </p:contentPart>
        </mc:Choice>
        <mc:Fallback xmlns=""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48B46079-113E-528C-65F3-FD71FEC70C6F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5085168" y="4781480"/>
                <a:ext cx="398503" cy="409680"/>
              </a:xfrm>
              <a:prstGeom prst="rect">
                <a:avLst/>
              </a:prstGeom>
            </p:spPr>
          </p:pic>
        </mc:Fallback>
      </mc:AlternateContent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AF2CA7D-3E9B-6481-E0D8-309515BF9B5E}"/>
              </a:ext>
            </a:extLst>
          </p:cNvPr>
          <p:cNvGrpSpPr/>
          <p:nvPr/>
        </p:nvGrpSpPr>
        <p:grpSpPr>
          <a:xfrm>
            <a:off x="1948480" y="3071480"/>
            <a:ext cx="3046320" cy="1392480"/>
            <a:chOff x="1948480" y="3071480"/>
            <a:chExt cx="3046320" cy="13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75AC9C4D-F12C-5DCB-AB4D-12752CADCB60}"/>
                    </a:ext>
                  </a:extLst>
                </p14:cNvPr>
                <p14:cNvContentPartPr/>
                <p14:nvPr/>
              </p14:nvContentPartPr>
              <p14:xfrm>
                <a:off x="2572360" y="3622640"/>
                <a:ext cx="210240" cy="297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CF9B8E42-0426-0857-1F76-11B819155C86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2563360" y="3613640"/>
                  <a:ext cx="2278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4F0BD72-2E4B-4926-21C8-2525F26800E5}"/>
                    </a:ext>
                  </a:extLst>
                </p14:cNvPr>
                <p14:cNvContentPartPr/>
                <p14:nvPr/>
              </p14:nvContentPartPr>
              <p14:xfrm>
                <a:off x="2896000" y="3756560"/>
                <a:ext cx="171720" cy="16884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A2909DC1-D31D-46EA-91C4-BAE3E682F16D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2887360" y="3747920"/>
                  <a:ext cx="1893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B6D60411-0EBA-F2D4-80D2-2E1631486803}"/>
                    </a:ext>
                  </a:extLst>
                </p14:cNvPr>
                <p14:cNvContentPartPr/>
                <p14:nvPr/>
              </p14:nvContentPartPr>
              <p14:xfrm>
                <a:off x="3064480" y="3444440"/>
                <a:ext cx="65160" cy="2174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628E9C9-7A66-7AFF-DE48-5A6F1A65C97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3055840" y="3435800"/>
                  <a:ext cx="8280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ABF03817-5A71-EBFE-A4A6-1ACA495A6EFC}"/>
                    </a:ext>
                  </a:extLst>
                </p14:cNvPr>
                <p14:cNvContentPartPr/>
                <p14:nvPr/>
              </p14:nvContentPartPr>
              <p14:xfrm>
                <a:off x="3000760" y="3545600"/>
                <a:ext cx="118440" cy="10332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55CC52A-B018-3F4C-CF9A-FC413AA28F70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991760" y="3536960"/>
                  <a:ext cx="13608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71EE7BD6-59BB-37CD-6F46-9940505A2E8B}"/>
                    </a:ext>
                  </a:extLst>
                </p14:cNvPr>
                <p14:cNvContentPartPr/>
                <p14:nvPr/>
              </p14:nvContentPartPr>
              <p14:xfrm>
                <a:off x="3025960" y="3550280"/>
                <a:ext cx="131400" cy="655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9D5C6923-1E59-9214-A4C7-D7370DB8CAD4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3017320" y="3541280"/>
                  <a:ext cx="14904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824731B-C7BA-4DF2-72DA-B2146C73E28E}"/>
                    </a:ext>
                  </a:extLst>
                </p14:cNvPr>
                <p14:cNvContentPartPr/>
                <p14:nvPr/>
              </p14:nvContentPartPr>
              <p14:xfrm>
                <a:off x="3306400" y="3588800"/>
                <a:ext cx="176760" cy="3027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2438BD53-957C-18B7-BE20-7B8102FDA072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297400" y="3579800"/>
                  <a:ext cx="194400" cy="32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CA9D1388-304D-3331-C179-C78CC2E6D6E6}"/>
                    </a:ext>
                  </a:extLst>
                </p14:cNvPr>
                <p14:cNvContentPartPr/>
                <p14:nvPr/>
              </p14:nvContentPartPr>
              <p14:xfrm>
                <a:off x="3560920" y="3796520"/>
                <a:ext cx="46800" cy="19404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B4434C5-6575-27E2-25AC-9A2A1B30A908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551920" y="3787520"/>
                  <a:ext cx="6444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355D5667-FFEC-1D48-85ED-8E3D0F787A58}"/>
                    </a:ext>
                  </a:extLst>
                </p14:cNvPr>
                <p14:cNvContentPartPr/>
                <p14:nvPr/>
              </p14:nvContentPartPr>
              <p14:xfrm>
                <a:off x="1948480" y="3686720"/>
                <a:ext cx="258480" cy="32760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DDE6A11F-5DC5-63E6-0AD4-F6959A65843B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939480" y="3678080"/>
                  <a:ext cx="27612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DAC7E61-849E-C772-EC8B-9C3CCAE90E26}"/>
                    </a:ext>
                  </a:extLst>
                </p14:cNvPr>
                <p14:cNvContentPartPr/>
                <p14:nvPr/>
              </p14:nvContentPartPr>
              <p14:xfrm>
                <a:off x="1998160" y="3784640"/>
                <a:ext cx="140400" cy="123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9A873768-ECA8-72BC-82F7-6DD382895FEB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989520" y="3775640"/>
                  <a:ext cx="15804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1F246CE-EB73-7A29-92D3-82593A8C5700}"/>
                    </a:ext>
                  </a:extLst>
                </p14:cNvPr>
                <p14:cNvContentPartPr/>
                <p14:nvPr/>
              </p14:nvContentPartPr>
              <p14:xfrm>
                <a:off x="2035600" y="3569360"/>
                <a:ext cx="130680" cy="741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2CF36E92-E7D5-2FBE-637C-B13BA2E4DD12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026600" y="3560720"/>
                  <a:ext cx="14832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8F94C549-5548-C454-D8A3-18535BF8EB1A}"/>
                    </a:ext>
                  </a:extLst>
                </p14:cNvPr>
                <p14:cNvContentPartPr/>
                <p14:nvPr/>
              </p14:nvContentPartPr>
              <p14:xfrm>
                <a:off x="2374720" y="4030880"/>
                <a:ext cx="10440" cy="19008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12DE1570-F110-25D6-06DE-CFF5F454281C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66080" y="4021880"/>
                  <a:ext cx="2808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29996AD-9B09-0C18-920C-64999B3FB2F8}"/>
                    </a:ext>
                  </a:extLst>
                </p14:cNvPr>
                <p14:cNvContentPartPr/>
                <p14:nvPr/>
              </p14:nvContentPartPr>
              <p14:xfrm>
                <a:off x="3842800" y="3409520"/>
                <a:ext cx="281880" cy="2394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C3653B24-8956-1258-CACF-F76BD1DEF9A7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3834160" y="3400520"/>
                  <a:ext cx="29952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B5BB221-9949-1988-5B94-EC30AE58ECEE}"/>
                    </a:ext>
                  </a:extLst>
                </p14:cNvPr>
                <p14:cNvContentPartPr/>
                <p14:nvPr/>
              </p14:nvContentPartPr>
              <p14:xfrm>
                <a:off x="3963040" y="3448040"/>
                <a:ext cx="100080" cy="313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BAD0976-FBF0-A76C-24B2-38D101FFD2D2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3954400" y="3439040"/>
                  <a:ext cx="117720" cy="33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B914531-4AD4-2731-529C-BC0E2174672B}"/>
                    </a:ext>
                  </a:extLst>
                </p14:cNvPr>
                <p14:cNvContentPartPr/>
                <p14:nvPr/>
              </p14:nvContentPartPr>
              <p14:xfrm>
                <a:off x="4201000" y="3700760"/>
                <a:ext cx="218880" cy="1962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4F5B613-1413-EDB1-A27A-05BA34DE10DE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192000" y="3692120"/>
                  <a:ext cx="23652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350F5949-A00F-BBD8-3703-664F6FAF09CF}"/>
                    </a:ext>
                  </a:extLst>
                </p14:cNvPr>
                <p14:cNvContentPartPr/>
                <p14:nvPr/>
              </p14:nvContentPartPr>
              <p14:xfrm>
                <a:off x="4324480" y="3237440"/>
                <a:ext cx="95040" cy="25560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B05C0B9-1EEA-ED85-B323-EB4644D0688D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315840" y="3228440"/>
                  <a:ext cx="112680" cy="27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F2D9134E-5E2E-C59D-4AEC-FA4E7514B099}"/>
                    </a:ext>
                  </a:extLst>
                </p14:cNvPr>
                <p14:cNvContentPartPr/>
                <p14:nvPr/>
              </p14:nvContentPartPr>
              <p14:xfrm>
                <a:off x="4279120" y="3336440"/>
                <a:ext cx="90720" cy="11484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AA578560-72CD-3864-FB84-30989EF87B58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270480" y="3327440"/>
                  <a:ext cx="108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17E1B320-A544-CFCB-020F-6048C0D4C668}"/>
                    </a:ext>
                  </a:extLst>
                </p14:cNvPr>
                <p14:cNvContentPartPr/>
                <p14:nvPr/>
              </p14:nvContentPartPr>
              <p14:xfrm>
                <a:off x="4271920" y="3368840"/>
                <a:ext cx="160560" cy="5400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FD83E045-13E7-B5E6-DAB8-7795B8D66E0F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262920" y="3360200"/>
                  <a:ext cx="17820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55F84F0-D853-29FC-76AE-66B430AFC225}"/>
                    </a:ext>
                  </a:extLst>
                </p14:cNvPr>
                <p14:cNvContentPartPr/>
                <p14:nvPr/>
              </p14:nvContentPartPr>
              <p14:xfrm>
                <a:off x="4624360" y="3344360"/>
                <a:ext cx="243360" cy="253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34C22BA-DD4F-BD8A-A5AD-36D62B19005F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615360" y="3335360"/>
                  <a:ext cx="2610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BAE7232-F426-71FB-21C8-D0F3D3D92C0C}"/>
                    </a:ext>
                  </a:extLst>
                </p14:cNvPr>
                <p14:cNvContentPartPr/>
                <p14:nvPr/>
              </p14:nvContentPartPr>
              <p14:xfrm>
                <a:off x="4753960" y="3366680"/>
                <a:ext cx="80640" cy="2786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CDF2A6D1-C5AA-0259-AF4A-9BC83736D23F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4745320" y="3358040"/>
                  <a:ext cx="9828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8C481413-2295-5781-B168-05A1060242D8}"/>
                    </a:ext>
                  </a:extLst>
                </p14:cNvPr>
                <p14:cNvContentPartPr/>
                <p14:nvPr/>
              </p14:nvContentPartPr>
              <p14:xfrm>
                <a:off x="4936120" y="3637760"/>
                <a:ext cx="58680" cy="18324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9D3ABBD-CD12-9219-8B07-A287EA3D5CB6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4927120" y="3629120"/>
                  <a:ext cx="7632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16632F9D-7499-F744-70BF-ACC25BEEDE06}"/>
                    </a:ext>
                  </a:extLst>
                </p14:cNvPr>
                <p14:cNvContentPartPr/>
                <p14:nvPr/>
              </p14:nvContentPartPr>
              <p14:xfrm>
                <a:off x="2812120" y="3181640"/>
                <a:ext cx="1495800" cy="128232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3E0C7C1-CCB4-7FE6-63CE-90EF9E278E81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2803120" y="3172640"/>
                  <a:ext cx="1513440" cy="12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9C26CA6-313C-B476-F142-FCE2A39B6192}"/>
                    </a:ext>
                  </a:extLst>
                </p14:cNvPr>
                <p14:cNvContentPartPr/>
                <p14:nvPr/>
              </p14:nvContentPartPr>
              <p14:xfrm>
                <a:off x="4267240" y="3071480"/>
                <a:ext cx="148680" cy="28008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8170187A-2F84-0B41-096D-0B035182068E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4258600" y="3062480"/>
                  <a:ext cx="166320" cy="29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899E46D5-8D82-7626-AB75-E005CE354A59}"/>
              </a:ext>
            </a:extLst>
          </p:cNvPr>
          <p:cNvGrpSpPr/>
          <p:nvPr/>
        </p:nvGrpSpPr>
        <p:grpSpPr>
          <a:xfrm>
            <a:off x="5021800" y="1639400"/>
            <a:ext cx="3066120" cy="1042560"/>
            <a:chOff x="5021800" y="1639400"/>
            <a:chExt cx="3066120" cy="104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5DBBFC26-AF9B-07BF-EA6C-A89978A47924}"/>
                    </a:ext>
                  </a:extLst>
                </p14:cNvPr>
                <p14:cNvContentPartPr/>
                <p14:nvPr/>
              </p14:nvContentPartPr>
              <p14:xfrm>
                <a:off x="5094880" y="2114600"/>
                <a:ext cx="82800" cy="2386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00A13CC-E31D-7CFE-9B77-83884A7DE1D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085880" y="2105600"/>
                  <a:ext cx="10044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0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F92E5C8-C9A4-1A40-84F8-F46FF2C2D75D}"/>
                    </a:ext>
                  </a:extLst>
                </p14:cNvPr>
                <p14:cNvContentPartPr/>
                <p14:nvPr/>
              </p14:nvContentPartPr>
              <p14:xfrm>
                <a:off x="5021800" y="2202800"/>
                <a:ext cx="287280" cy="7092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460F8AC-F79E-D224-9991-8933EC6797B4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012800" y="2194160"/>
                  <a:ext cx="30492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1C8D429-CB01-32C4-9E97-2A90FFE62AFC}"/>
                    </a:ext>
                  </a:extLst>
                </p14:cNvPr>
                <p14:cNvContentPartPr/>
                <p14:nvPr/>
              </p14:nvContentPartPr>
              <p14:xfrm>
                <a:off x="5669440" y="2072840"/>
                <a:ext cx="159840" cy="214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16A6304-0B10-CE4F-A681-14D3ACD597C2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660800" y="2063840"/>
                  <a:ext cx="17748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4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E2A6DC5-FE83-5BED-7FCB-01B08C6D5A36}"/>
                    </a:ext>
                  </a:extLst>
                </p14:cNvPr>
                <p14:cNvContentPartPr/>
                <p14:nvPr/>
              </p14:nvContentPartPr>
              <p14:xfrm>
                <a:off x="5853760" y="2229440"/>
                <a:ext cx="91440" cy="1774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3781D40-2D5B-8004-0076-B084EED74EA3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844760" y="2220440"/>
                  <a:ext cx="1090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6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842F8899-FEE4-8F05-E153-5553A9B94C4E}"/>
                    </a:ext>
                  </a:extLst>
                </p14:cNvPr>
                <p14:cNvContentPartPr/>
                <p14:nvPr/>
              </p14:nvContentPartPr>
              <p14:xfrm>
                <a:off x="5931880" y="1880600"/>
                <a:ext cx="55080" cy="14976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A20CF3F-C001-9AD9-7A60-B519E5C44AE5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5923240" y="1871600"/>
                  <a:ext cx="7272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8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43BBCAD1-D010-7501-238E-E3F4744AF67A}"/>
                    </a:ext>
                  </a:extLst>
                </p14:cNvPr>
                <p14:cNvContentPartPr/>
                <p14:nvPr/>
              </p14:nvContentPartPr>
              <p14:xfrm>
                <a:off x="5891560" y="1942520"/>
                <a:ext cx="105840" cy="1011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0D1658E-99FF-82AF-1CA9-AB1289208D20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882560" y="1933520"/>
                  <a:ext cx="1234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0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AFBF4581-04BF-51EF-44B2-BACE42BEEFB0}"/>
                    </a:ext>
                  </a:extLst>
                </p14:cNvPr>
                <p14:cNvContentPartPr/>
                <p14:nvPr/>
              </p14:nvContentPartPr>
              <p14:xfrm>
                <a:off x="5907400" y="1954400"/>
                <a:ext cx="160920" cy="3708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D04F66AA-C66B-4108-3081-CD36636DCA33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5898760" y="1945760"/>
                  <a:ext cx="17856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2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037B88E0-163E-FA88-A276-B4E3C6D81304}"/>
                    </a:ext>
                  </a:extLst>
                </p14:cNvPr>
                <p14:cNvContentPartPr/>
                <p14:nvPr/>
              </p14:nvContentPartPr>
              <p14:xfrm>
                <a:off x="6166960" y="2006240"/>
                <a:ext cx="213120" cy="2797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C7C56F47-710B-28CE-A5B8-301E33BD26D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6158320" y="1997600"/>
                  <a:ext cx="2307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4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A15B6BD6-F737-8523-FF2E-0DB12A00A758}"/>
                    </a:ext>
                  </a:extLst>
                </p14:cNvPr>
                <p14:cNvContentPartPr/>
                <p14:nvPr/>
              </p14:nvContentPartPr>
              <p14:xfrm>
                <a:off x="6376840" y="2192720"/>
                <a:ext cx="236880" cy="1350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CE9A3F86-A86B-7802-23E0-AFD3ABFFD3DE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6368200" y="2184080"/>
                  <a:ext cx="254520" cy="15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6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D096B3C-337C-4DC2-38C9-8AB2C058F011}"/>
                    </a:ext>
                  </a:extLst>
                </p14:cNvPr>
                <p14:cNvContentPartPr/>
                <p14:nvPr/>
              </p14:nvContentPartPr>
              <p14:xfrm>
                <a:off x="5403400" y="2077880"/>
                <a:ext cx="209160" cy="31140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6B35F8D4-944D-6CEF-04AA-1E1341B783A9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5394400" y="2069240"/>
                  <a:ext cx="2268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8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D7200AA4-59DE-2099-F6B7-F686A85D3EF1}"/>
                    </a:ext>
                  </a:extLst>
                </p14:cNvPr>
                <p14:cNvContentPartPr/>
                <p14:nvPr/>
              </p14:nvContentPartPr>
              <p14:xfrm>
                <a:off x="5481160" y="2143760"/>
                <a:ext cx="98640" cy="8388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10FB3B84-271A-8023-5539-F394A6B6E5F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5472520" y="2134760"/>
                  <a:ext cx="11628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0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57A59F9-C557-B470-4B1A-8E896A2E69CD}"/>
                    </a:ext>
                  </a:extLst>
                </p14:cNvPr>
                <p14:cNvContentPartPr/>
                <p14:nvPr/>
              </p14:nvContentPartPr>
              <p14:xfrm>
                <a:off x="5418880" y="2035400"/>
                <a:ext cx="117360" cy="180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A792C56-663F-00EC-AB91-952F238B9E1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5409880" y="2026760"/>
                  <a:ext cx="13500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169E27FB-2A13-64E4-A86F-20DBEB9B67E2}"/>
                    </a:ext>
                  </a:extLst>
                </p14:cNvPr>
                <p14:cNvContentPartPr/>
                <p14:nvPr/>
              </p14:nvContentPartPr>
              <p14:xfrm>
                <a:off x="5685280" y="2309000"/>
                <a:ext cx="163800" cy="18000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C602365-4246-2193-4ECC-FF74ADF3C931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5676640" y="2300360"/>
                  <a:ext cx="18144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1E9AF87-0A52-C2CB-6E8A-59BF3D536C3C}"/>
                    </a:ext>
                  </a:extLst>
                </p14:cNvPr>
                <p14:cNvContentPartPr/>
                <p14:nvPr/>
              </p14:nvContentPartPr>
              <p14:xfrm>
                <a:off x="6713800" y="1879520"/>
                <a:ext cx="298440" cy="2620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94D4F2D-DC51-0D50-CB85-AED726E10949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704800" y="1870520"/>
                  <a:ext cx="31608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D0FA83A5-1584-43BB-508A-A65842CF977E}"/>
                    </a:ext>
                  </a:extLst>
                </p14:cNvPr>
                <p14:cNvContentPartPr/>
                <p14:nvPr/>
              </p14:nvContentPartPr>
              <p14:xfrm>
                <a:off x="6846280" y="1924520"/>
                <a:ext cx="122400" cy="34380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EA4BBBBF-0240-7C7E-6240-FAE5CCCA12D8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837640" y="1915880"/>
                  <a:ext cx="14004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8C2C9487-D9E1-8573-2460-6771D5CC22B5}"/>
                    </a:ext>
                  </a:extLst>
                </p14:cNvPr>
                <p14:cNvContentPartPr/>
                <p14:nvPr/>
              </p14:nvContentPartPr>
              <p14:xfrm>
                <a:off x="7140040" y="2198840"/>
                <a:ext cx="62640" cy="1468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52A68D94-5E77-CA2E-E9A5-6446D7F83798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7131040" y="2190200"/>
                  <a:ext cx="8028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0C2207C7-30AE-6739-6379-D480A15CB698}"/>
                    </a:ext>
                  </a:extLst>
                </p14:cNvPr>
                <p14:cNvContentPartPr/>
                <p14:nvPr/>
              </p14:nvContentPartPr>
              <p14:xfrm>
                <a:off x="7199800" y="1813640"/>
                <a:ext cx="73440" cy="23868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C7D472CC-915D-BB5F-1D9E-6A6FC22FA868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190800" y="1805000"/>
                  <a:ext cx="9108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305E4E92-FEC9-AB41-7B02-6860302C8C3D}"/>
                    </a:ext>
                  </a:extLst>
                </p14:cNvPr>
                <p14:cNvContentPartPr/>
                <p14:nvPr/>
              </p14:nvContentPartPr>
              <p14:xfrm>
                <a:off x="7182160" y="1883120"/>
                <a:ext cx="122760" cy="12168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028B3550-B819-9F87-6C2A-8AC2BF3C9AC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7173520" y="1874120"/>
                  <a:ext cx="14040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D90FD8A4-1FEF-8B8A-82AA-6915161623D5}"/>
                    </a:ext>
                  </a:extLst>
                </p14:cNvPr>
                <p14:cNvContentPartPr/>
                <p14:nvPr/>
              </p14:nvContentPartPr>
              <p14:xfrm>
                <a:off x="7207000" y="1873400"/>
                <a:ext cx="210240" cy="7092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4CE5B86C-C016-F74B-BCCC-95E2899F7838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7198000" y="1864760"/>
                  <a:ext cx="2278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91473DF1-77ED-B5F1-0A8E-AE91FAD412B8}"/>
                    </a:ext>
                  </a:extLst>
                </p14:cNvPr>
                <p14:cNvContentPartPr/>
                <p14:nvPr/>
              </p14:nvContentPartPr>
              <p14:xfrm>
                <a:off x="7509400" y="1923440"/>
                <a:ext cx="272520" cy="22680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1DD58949-A169-74DD-F4B0-169421C40708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7500760" y="1914440"/>
                  <a:ext cx="29016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C1A8F7DD-650D-DB3D-004D-FE3FD80D0C53}"/>
                    </a:ext>
                  </a:extLst>
                </p14:cNvPr>
                <p14:cNvContentPartPr/>
                <p14:nvPr/>
              </p14:nvContentPartPr>
              <p14:xfrm>
                <a:off x="7655920" y="1964480"/>
                <a:ext cx="99360" cy="30564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8391DD2-0A54-B163-0450-36E5B35DA9B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7646920" y="1955480"/>
                  <a:ext cx="11700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A8ACF35-F061-D47A-00D5-39AF4AE56D5C}"/>
                    </a:ext>
                  </a:extLst>
                </p14:cNvPr>
                <p14:cNvContentPartPr/>
                <p14:nvPr/>
              </p14:nvContentPartPr>
              <p14:xfrm>
                <a:off x="7905040" y="2162120"/>
                <a:ext cx="182880" cy="17280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5E805CED-8AD1-6158-7BB6-47DCA219F44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7896040" y="2153120"/>
                  <a:ext cx="20052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CF46C02E-0CCD-3EC6-4FBA-C22A5069771B}"/>
                    </a:ext>
                  </a:extLst>
                </p14:cNvPr>
                <p14:cNvContentPartPr/>
                <p14:nvPr/>
              </p14:nvContentPartPr>
              <p14:xfrm>
                <a:off x="5912080" y="1639400"/>
                <a:ext cx="1279080" cy="10425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09BF80E2-A046-30FF-F99E-FE7AA69E1D53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5903440" y="1630760"/>
                  <a:ext cx="1296720" cy="106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B2B01D69-318A-99A7-399B-D5A79A2CA23E}"/>
              </a:ext>
            </a:extLst>
          </p:cNvPr>
          <p:cNvGrpSpPr/>
          <p:nvPr/>
        </p:nvGrpSpPr>
        <p:grpSpPr>
          <a:xfrm>
            <a:off x="845800" y="5781200"/>
            <a:ext cx="3095640" cy="815040"/>
            <a:chOff x="845800" y="5781200"/>
            <a:chExt cx="3095640" cy="815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FE809271-3DB2-36A9-2BC1-3EDDB1E6CB0D}"/>
                    </a:ext>
                  </a:extLst>
                </p14:cNvPr>
                <p14:cNvContentPartPr/>
                <p14:nvPr/>
              </p14:nvContentPartPr>
              <p14:xfrm>
                <a:off x="845800" y="5930600"/>
                <a:ext cx="306360" cy="459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88CEA13B-DE90-088C-CCBB-9C7716C18AD7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836800" y="5921960"/>
                  <a:ext cx="32400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450F580B-DE7C-22E5-C479-4D625CBEED51}"/>
                    </a:ext>
                  </a:extLst>
                </p14:cNvPr>
                <p14:cNvContentPartPr/>
                <p14:nvPr/>
              </p14:nvContentPartPr>
              <p14:xfrm>
                <a:off x="937960" y="6065240"/>
                <a:ext cx="216720" cy="7704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CFCAFF7-61AA-96E6-6621-D9F7E964BF3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929320" y="6056600"/>
                  <a:ext cx="23436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CE6AD6BB-C0F1-4E6B-E5FF-3F9427FE7C97}"/>
                    </a:ext>
                  </a:extLst>
                </p14:cNvPr>
                <p14:cNvContentPartPr/>
                <p14:nvPr/>
              </p14:nvContentPartPr>
              <p14:xfrm>
                <a:off x="934720" y="5877320"/>
                <a:ext cx="204120" cy="2340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005E04BB-6C4B-CA6A-9D0D-258D3A850905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925720" y="5868680"/>
                  <a:ext cx="221760" cy="4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ADDE31C8-DF33-450C-283D-84B2A2604136}"/>
                    </a:ext>
                  </a:extLst>
                </p14:cNvPr>
                <p14:cNvContentPartPr/>
                <p14:nvPr/>
              </p14:nvContentPartPr>
              <p14:xfrm>
                <a:off x="1343320" y="6065240"/>
                <a:ext cx="27720" cy="2649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004D84C3-F4BF-BA22-A6EF-3F161772B91D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334680" y="6056600"/>
                  <a:ext cx="4536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41A03E98-2153-2A4B-75BC-3B579B82595C}"/>
                    </a:ext>
                  </a:extLst>
                </p14:cNvPr>
                <p14:cNvContentPartPr/>
                <p14:nvPr/>
              </p14:nvContentPartPr>
              <p14:xfrm>
                <a:off x="1381480" y="5844920"/>
                <a:ext cx="30960" cy="4428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586EF5E4-548A-1D84-E505-C9E40C96588A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372480" y="5836280"/>
                  <a:ext cx="4860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33A65275-390B-1D57-C512-0976B8AF5A77}"/>
                    </a:ext>
                  </a:extLst>
                </p14:cNvPr>
                <p14:cNvContentPartPr/>
                <p14:nvPr/>
              </p14:nvContentPartPr>
              <p14:xfrm>
                <a:off x="1529440" y="6060920"/>
                <a:ext cx="129240" cy="53028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54DA08E4-D877-F88B-D111-31D882812BF8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520800" y="6051920"/>
                  <a:ext cx="146880" cy="54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7B0BFB71-639F-7F1E-9B75-61711CF3A399}"/>
                    </a:ext>
                  </a:extLst>
                </p14:cNvPr>
                <p14:cNvContentPartPr/>
                <p14:nvPr/>
              </p14:nvContentPartPr>
              <p14:xfrm>
                <a:off x="1756600" y="6071720"/>
                <a:ext cx="147960" cy="23040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0D161326-D0AF-506F-7AAE-26043D59004E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747600" y="6063080"/>
                  <a:ext cx="165600" cy="24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4B80E594-D29E-5434-A55A-6E2B0168A4CC}"/>
                    </a:ext>
                  </a:extLst>
                </p14:cNvPr>
                <p14:cNvContentPartPr/>
                <p14:nvPr/>
              </p14:nvContentPartPr>
              <p14:xfrm>
                <a:off x="1929400" y="6073520"/>
                <a:ext cx="156960" cy="21132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1FBA6F2-E960-BA49-179C-68C9F8F07476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920400" y="6064880"/>
                  <a:ext cx="174600" cy="22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24EA6571-6472-5F39-6D3E-B8B02AFB7098}"/>
                    </a:ext>
                  </a:extLst>
                </p14:cNvPr>
                <p14:cNvContentPartPr/>
                <p14:nvPr/>
              </p14:nvContentPartPr>
              <p14:xfrm>
                <a:off x="2115880" y="5781200"/>
                <a:ext cx="196920" cy="8150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498E3DFB-AF98-5DA4-472A-1FDF46BD67F1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106880" y="5772560"/>
                  <a:ext cx="214560" cy="83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47954F7-818C-F0B2-5D83-695AE0940C5F}"/>
                    </a:ext>
                  </a:extLst>
                </p14:cNvPr>
                <p14:cNvContentPartPr/>
                <p14:nvPr/>
              </p14:nvContentPartPr>
              <p14:xfrm>
                <a:off x="2113720" y="6050480"/>
                <a:ext cx="650520" cy="21060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02198BA-F8ED-39E7-3F16-31C917C0D450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105080" y="6041480"/>
                  <a:ext cx="668160" cy="22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83AF8599-941A-94DB-6E28-B0F62EE882E0}"/>
                    </a:ext>
                  </a:extLst>
                </p14:cNvPr>
                <p14:cNvContentPartPr/>
                <p14:nvPr/>
              </p14:nvContentPartPr>
              <p14:xfrm>
                <a:off x="2843440" y="5918720"/>
                <a:ext cx="223200" cy="3531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40D9BA4B-860C-1D80-9605-1C512671B2DD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834440" y="5910080"/>
                  <a:ext cx="24084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885FDB37-53C2-E0B7-2B98-C67519CE56B5}"/>
                    </a:ext>
                  </a:extLst>
                </p14:cNvPr>
                <p14:cNvContentPartPr/>
                <p14:nvPr/>
              </p14:nvContentPartPr>
              <p14:xfrm>
                <a:off x="3086080" y="6015200"/>
                <a:ext cx="130680" cy="189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CD0E559B-0754-95E3-FB15-3C76804FF679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077080" y="6006560"/>
                  <a:ext cx="1483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8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8CCCD1B4-F5D0-7307-E359-ABBF64F83939}"/>
                    </a:ext>
                  </a:extLst>
                </p14:cNvPr>
                <p14:cNvContentPartPr/>
                <p14:nvPr/>
              </p14:nvContentPartPr>
              <p14:xfrm>
                <a:off x="3163840" y="5920520"/>
                <a:ext cx="5040" cy="684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9B80FD7D-381C-BBDC-E4C6-6DC308CCB218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3154840" y="5911880"/>
                  <a:ext cx="22680" cy="2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0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0B56B928-4602-46B2-CE5A-C1BD5FB304B7}"/>
                    </a:ext>
                  </a:extLst>
                </p14:cNvPr>
                <p14:cNvContentPartPr/>
                <p14:nvPr/>
              </p14:nvContentPartPr>
              <p14:xfrm>
                <a:off x="3289120" y="6023840"/>
                <a:ext cx="114840" cy="1821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16A33606-F471-60D5-B789-58C4DFCB1DC4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3280480" y="6015200"/>
                  <a:ext cx="132480" cy="19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2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BCA63742-DF48-5B8F-756C-7E84BACACFEC}"/>
                    </a:ext>
                  </a:extLst>
                </p14:cNvPr>
                <p14:cNvContentPartPr/>
                <p14:nvPr/>
              </p14:nvContentPartPr>
              <p14:xfrm>
                <a:off x="3537160" y="5988920"/>
                <a:ext cx="138240" cy="1875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A403BBF-EF92-B820-0B63-1DC61B7B3058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3528520" y="5980280"/>
                  <a:ext cx="155880" cy="20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4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B1281755-01E2-DEE6-507E-5E3CF13B20BF}"/>
                    </a:ext>
                  </a:extLst>
                </p14:cNvPr>
                <p14:cNvContentPartPr/>
                <p14:nvPr/>
              </p14:nvContentPartPr>
              <p14:xfrm>
                <a:off x="3745600" y="5848880"/>
                <a:ext cx="195840" cy="42012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A3D1E8BC-5660-F284-F0EC-04988C61B834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3736960" y="5840240"/>
                  <a:ext cx="213480" cy="437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DADBF7B-26BE-9906-188F-89F324657573}"/>
              </a:ext>
            </a:extLst>
          </p:cNvPr>
          <p:cNvGrpSpPr/>
          <p:nvPr/>
        </p:nvGrpSpPr>
        <p:grpSpPr>
          <a:xfrm>
            <a:off x="4669000" y="5856800"/>
            <a:ext cx="711000" cy="340920"/>
            <a:chOff x="4669000" y="5856800"/>
            <a:chExt cx="711000" cy="34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6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06445491-8EFA-75A6-1976-4214DDBEF6D9}"/>
                    </a:ext>
                  </a:extLst>
                </p14:cNvPr>
                <p14:cNvContentPartPr/>
                <p14:nvPr/>
              </p14:nvContentPartPr>
              <p14:xfrm>
                <a:off x="4669000" y="5856800"/>
                <a:ext cx="239400" cy="3409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EC65A2C1-E1E7-BD37-62F3-0B6DB9DDE14A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660360" y="5847800"/>
                  <a:ext cx="25704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8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44ECC7AD-C449-C825-943A-744072257CC8}"/>
                    </a:ext>
                  </a:extLst>
                </p14:cNvPr>
                <p14:cNvContentPartPr/>
                <p14:nvPr/>
              </p14:nvContentPartPr>
              <p14:xfrm>
                <a:off x="5008480" y="5887400"/>
                <a:ext cx="105120" cy="22284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5F9F76CC-656F-988E-ADA5-7322E02DB20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999480" y="5878760"/>
                  <a:ext cx="1227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0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A3B51D56-6FEB-12C1-E7E2-E9CDDBF8B670}"/>
                    </a:ext>
                  </a:extLst>
                </p14:cNvPr>
                <p14:cNvContentPartPr/>
                <p14:nvPr/>
              </p14:nvContentPartPr>
              <p14:xfrm>
                <a:off x="5225200" y="5866160"/>
                <a:ext cx="154800" cy="30168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2AF5CE9-E427-6DB0-A514-2EDE05465E9B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216560" y="5857520"/>
                  <a:ext cx="172440" cy="319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0F4F47B-A24A-F692-1C23-59041C182E63}"/>
              </a:ext>
            </a:extLst>
          </p:cNvPr>
          <p:cNvGrpSpPr/>
          <p:nvPr/>
        </p:nvGrpSpPr>
        <p:grpSpPr>
          <a:xfrm>
            <a:off x="6048880" y="5587160"/>
            <a:ext cx="2774520" cy="563760"/>
            <a:chOff x="6048880" y="5587160"/>
            <a:chExt cx="2774520" cy="563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D6E88E82-D123-B34A-A7EE-07EE9D4B63E7}"/>
                    </a:ext>
                  </a:extLst>
                </p14:cNvPr>
                <p14:cNvContentPartPr/>
                <p14:nvPr/>
              </p14:nvContentPartPr>
              <p14:xfrm>
                <a:off x="6048880" y="5667800"/>
                <a:ext cx="310680" cy="48168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FCEFF08-0397-62BB-563C-2A67ACB0FC7F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040240" y="5658800"/>
                  <a:ext cx="328320" cy="49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E6BA99AC-DEA3-C7B5-BAE5-597A19AF86B2}"/>
                    </a:ext>
                  </a:extLst>
                </p14:cNvPr>
                <p14:cNvContentPartPr/>
                <p14:nvPr/>
              </p14:nvContentPartPr>
              <p14:xfrm>
                <a:off x="6501400" y="5679320"/>
                <a:ext cx="315000" cy="47160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2E985893-D4C6-0F0E-CB37-56AB1D41282A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6492400" y="5670680"/>
                  <a:ext cx="332640" cy="48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4162DBAA-B327-FF07-1000-78722BE7489E}"/>
                    </a:ext>
                  </a:extLst>
                </p14:cNvPr>
                <p14:cNvContentPartPr/>
                <p14:nvPr/>
              </p14:nvContentPartPr>
              <p14:xfrm>
                <a:off x="6957880" y="5684360"/>
                <a:ext cx="66600" cy="43380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DE9FA75A-61D0-76DD-BC13-BBFDF2D56901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6949240" y="5675360"/>
                  <a:ext cx="8424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8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A6E8E7CD-8289-3802-D677-8B8C81E7368B}"/>
                    </a:ext>
                  </a:extLst>
                </p14:cNvPr>
                <p14:cNvContentPartPr/>
                <p14:nvPr/>
              </p14:nvContentPartPr>
              <p14:xfrm>
                <a:off x="6851680" y="5672480"/>
                <a:ext cx="266040" cy="1263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4AF2BAFC-2568-8251-0392-EC00E6AFA809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6843040" y="5663480"/>
                  <a:ext cx="283680" cy="14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0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4C1394A5-A100-C2E2-4983-E70DA5CB1DAD}"/>
                    </a:ext>
                  </a:extLst>
                </p14:cNvPr>
                <p14:cNvContentPartPr/>
                <p14:nvPr/>
              </p14:nvContentPartPr>
              <p14:xfrm>
                <a:off x="7165600" y="5730080"/>
                <a:ext cx="234360" cy="30780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6A5C8AB4-A6E5-C6CA-36D5-611C06CBF7D4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7156960" y="5721080"/>
                  <a:ext cx="252000" cy="3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5D3CC6D4-B834-03BC-C1F9-AD68332A2DCE}"/>
                    </a:ext>
                  </a:extLst>
                </p14:cNvPr>
                <p14:cNvContentPartPr/>
                <p14:nvPr/>
              </p14:nvContentPartPr>
              <p14:xfrm>
                <a:off x="7368640" y="5700920"/>
                <a:ext cx="84600" cy="32652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942F34B-660A-AE5E-238F-6F5AD288ED51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7359640" y="5691920"/>
                  <a:ext cx="10224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4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6D3406FA-958C-539B-7EC6-DA287C3D6375}"/>
                    </a:ext>
                  </a:extLst>
                </p14:cNvPr>
                <p14:cNvContentPartPr/>
                <p14:nvPr/>
              </p14:nvContentPartPr>
              <p14:xfrm>
                <a:off x="7603360" y="5689040"/>
                <a:ext cx="257040" cy="34884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32B6D444-5965-2552-868F-285DBE14823F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7594720" y="5680040"/>
                  <a:ext cx="2746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6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E5A99588-D22F-AFBA-4EEF-1BC567ECE745}"/>
                    </a:ext>
                  </a:extLst>
                </p14:cNvPr>
                <p14:cNvContentPartPr/>
                <p14:nvPr/>
              </p14:nvContentPartPr>
              <p14:xfrm>
                <a:off x="8045080" y="5600480"/>
                <a:ext cx="379440" cy="38340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6F4DF0C9-8DC8-8DC3-FFC1-1E191FF0B3EF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036440" y="5591840"/>
                  <a:ext cx="39708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8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7948FF98-C628-892F-BB54-8997770A8246}"/>
                    </a:ext>
                  </a:extLst>
                </p14:cNvPr>
                <p14:cNvContentPartPr/>
                <p14:nvPr/>
              </p14:nvContentPartPr>
              <p14:xfrm>
                <a:off x="8627920" y="5587160"/>
                <a:ext cx="195480" cy="32760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B908973B-6914-8422-F398-21DF908E0AB9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8619280" y="5578520"/>
                  <a:ext cx="213120" cy="3452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90">
            <p14:nvContentPartPr>
              <p14:cNvPr id="219" name="Ink 218">
                <a:extLst>
                  <a:ext uri="{FF2B5EF4-FFF2-40B4-BE49-F238E27FC236}">
                    <a16:creationId xmlns:a16="http://schemas.microsoft.com/office/drawing/2014/main" id="{D32CE082-577E-D3A3-7BBD-7F7EFCAE8A84}"/>
                  </a:ext>
                </a:extLst>
              </p14:cNvPr>
              <p14:cNvContentPartPr/>
              <p14:nvPr/>
            </p14:nvContentPartPr>
            <p14:xfrm>
              <a:off x="9109240" y="5493560"/>
              <a:ext cx="376560" cy="367560"/>
            </p14:xfrm>
          </p:contentPart>
        </mc:Choice>
        <mc:Fallback xmlns="">
          <p:pic>
            <p:nvPicPr>
              <p:cNvPr id="219" name="Ink 218">
                <a:extLst>
                  <a:ext uri="{FF2B5EF4-FFF2-40B4-BE49-F238E27FC236}">
                    <a16:creationId xmlns:a16="http://schemas.microsoft.com/office/drawing/2014/main" id="{D32CE082-577E-D3A3-7BBD-7F7EFCAE8A84}"/>
                  </a:ext>
                </a:extLst>
              </p:cNvPr>
              <p:cNvPicPr/>
              <p:nvPr/>
            </p:nvPicPr>
            <p:blipFill>
              <a:blip r:embed="rId391"/>
              <a:stretch>
                <a:fillRect/>
              </a:stretch>
            </p:blipFill>
            <p:spPr>
              <a:xfrm>
                <a:off x="9100240" y="5484560"/>
                <a:ext cx="394200" cy="385200"/>
              </a:xfrm>
              <a:prstGeom prst="rect">
                <a:avLst/>
              </a:prstGeom>
            </p:spPr>
          </p:pic>
        </mc:Fallback>
      </mc:AlternateContent>
      <p:grpSp>
        <p:nvGrpSpPr>
          <p:cNvPr id="220" name="Group 219">
            <a:extLst>
              <a:ext uri="{FF2B5EF4-FFF2-40B4-BE49-F238E27FC236}">
                <a16:creationId xmlns:a16="http://schemas.microsoft.com/office/drawing/2014/main" id="{157C2ABA-FECD-E93A-BDE8-5AF1A899AD67}"/>
              </a:ext>
            </a:extLst>
          </p:cNvPr>
          <p:cNvGrpSpPr/>
          <p:nvPr/>
        </p:nvGrpSpPr>
        <p:grpSpPr>
          <a:xfrm>
            <a:off x="9773440" y="5433440"/>
            <a:ext cx="820800" cy="445320"/>
            <a:chOff x="9773440" y="5433440"/>
            <a:chExt cx="820800" cy="445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B2C60B37-9D91-0EC8-AC8D-FDFED41C4F8E}"/>
                    </a:ext>
                  </a:extLst>
                </p14:cNvPr>
                <p14:cNvContentPartPr/>
                <p14:nvPr/>
              </p14:nvContentPartPr>
              <p14:xfrm>
                <a:off x="9773440" y="5433440"/>
                <a:ext cx="347400" cy="44532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8CC2F6F1-B88F-AA2D-D6E4-805592262D75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9764440" y="5424440"/>
                  <a:ext cx="36504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4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6AA934AC-1CA8-7E03-731C-6348D43914EE}"/>
                    </a:ext>
                  </a:extLst>
                </p14:cNvPr>
                <p14:cNvContentPartPr/>
                <p14:nvPr/>
              </p14:nvContentPartPr>
              <p14:xfrm>
                <a:off x="9815920" y="5580680"/>
                <a:ext cx="323640" cy="10584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FE897FB-F424-9383-0D7A-3943C2FE605A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9807280" y="5571680"/>
                  <a:ext cx="341280" cy="12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6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3CE7968C-2183-E2C2-85CE-831F26FD0447}"/>
                    </a:ext>
                  </a:extLst>
                </p14:cNvPr>
                <p14:cNvContentPartPr/>
                <p14:nvPr/>
              </p14:nvContentPartPr>
              <p14:xfrm>
                <a:off x="10301200" y="5451080"/>
                <a:ext cx="293040" cy="40284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18D31E6-6D8C-37B3-80D1-CFAEB3029C16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10292560" y="5442440"/>
                  <a:ext cx="310680" cy="4204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92163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17DDFA5-B551-2B77-0FC1-25B97083A662}"/>
                  </a:ext>
                </a:extLst>
              </p14:cNvPr>
              <p14:cNvContentPartPr/>
              <p14:nvPr/>
            </p14:nvContentPartPr>
            <p14:xfrm>
              <a:off x="1049760" y="125640"/>
              <a:ext cx="9701640" cy="6536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17DDFA5-B551-2B77-0FC1-25B97083A66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40400" y="116280"/>
                <a:ext cx="9720360" cy="65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3688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E7E0F-0A64-25E5-7332-801EC6781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Postulate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46F7-B7A1-D671-8322-DFB39D8397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state of a quantum-mechanical system is completely specified by a function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depends upon the coordinate of the particle. All possible information about the system can be derived from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This function, called the wave function or the state function, has the important property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  <m:sup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 is the probability that the particle lies in the interval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dirty="0"/>
                  <a:t>, located at the position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IN" b="0" dirty="0"/>
                  <a:t>Normalization: </a:t>
                </a:r>
                <a14:m>
                  <m:oMath xmlns:m="http://schemas.openxmlformats.org/officeDocument/2006/math">
                    <m:nary>
                      <m:naryPr>
                        <m:supHide m:val="on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𝑠𝑝𝑎𝑐𝑒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  <m:sup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d>
                          <m:dPr>
                            <m:ctrlPr>
                              <a:rPr lang="en-IN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𝑑𝑥</m:t>
                        </m:r>
                      </m:e>
                    </m:nary>
                    <m:r>
                      <a:rPr lang="en-IN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IN" dirty="0"/>
              </a:p>
              <a:p>
                <a:r>
                  <a:rPr lang="en-IN" dirty="0"/>
                  <a:t>Well-behaved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C346F7-B7A1-D671-8322-DFB39D8397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18" r="-6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386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6243A-4E04-2D3E-06E6-710703449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Postulate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FB669-F697-343C-5FAA-C06374BC5D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3304"/>
                <a:ext cx="4277264" cy="5083659"/>
              </a:xfrm>
            </p:spPr>
            <p:txBody>
              <a:bodyPr/>
              <a:lstStyle/>
              <a:p>
                <a:r>
                  <a:rPr lang="en-US" dirty="0"/>
                  <a:t>To every observable in classical mechanics there corresponds a linear, </a:t>
                </a:r>
                <a:r>
                  <a:rPr lang="en-US" dirty="0">
                    <a:solidFill>
                      <a:srgbClr val="FF0000"/>
                    </a:solidFill>
                  </a:rPr>
                  <a:t>Hermitian</a:t>
                </a:r>
                <a:r>
                  <a:rPr lang="en-US" dirty="0"/>
                  <a:t> operator in quantum mechanics.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d>
                      <m:d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acc>
                      <m:accPr>
                        <m:chr m:val="̂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I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EFB669-F697-343C-5FAA-C06374BC5D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3304"/>
                <a:ext cx="4277264" cy="5083659"/>
              </a:xfrm>
              <a:blipFill>
                <a:blip r:embed="rId2"/>
                <a:stretch>
                  <a:fillRect l="-2568" t="-1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AE28942A-B483-07BE-5D3B-1CD3361F7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8617" y="0"/>
            <a:ext cx="53791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68336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884E3-A468-F39F-B75F-DFE9F19F55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Postulate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FBC4B-7480-F705-99DD-03882C9B5FC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 any measurement of the observable associated with the operator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, the only values that will ever be observed are the eigenvalues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which satisfy the eigenvalue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acc>
                      <m:sSub>
                        <m:sSub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IN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b>
                        <m:sSubPr>
                          <m:ctrlPr>
                            <a:rPr lang="en-IN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51FBC4B-7480-F705-99DD-03882C9B5FC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39FDFCD-65D6-D04A-8D44-6E02D154DEFA}"/>
                  </a:ext>
                </a:extLst>
              </p14:cNvPr>
              <p14:cNvContentPartPr/>
              <p14:nvPr/>
            </p14:nvContentPartPr>
            <p14:xfrm>
              <a:off x="1236960" y="3121200"/>
              <a:ext cx="10356840" cy="34920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39FDFCD-65D6-D04A-8D44-6E02D154DEF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7600" y="3111840"/>
                <a:ext cx="10375560" cy="351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38704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9A36B-E9A7-8C5B-C65C-867AD7660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Postulate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4B64D-E7AB-9C34-508C-558B87903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 system is in a state described by a normalized wave function </a:t>
                </a:r>
                <a14:m>
                  <m:oMath xmlns:m="http://schemas.openxmlformats.org/officeDocument/2006/math">
                    <m:r>
                      <a:rPr lang="en-IN" b="0" i="1" dirty="0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dirty="0"/>
                  <a:t>, then the average value of the observable corresponding to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acc>
                  </m:oMath>
                </a14:m>
                <a:r>
                  <a:rPr lang="en-US" dirty="0"/>
                  <a:t> is given by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𝑎𝑙𝑙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𝑠𝑝𝑎𝑐𝑒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p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acc>
                            <m:accPr>
                              <m:chr m:val="̂"/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acc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IN" b="0" i="1" dirty="0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</m:oMath>
                  </m:oMathPara>
                </a14:m>
                <a:endParaRPr lang="en-IN" dirty="0"/>
              </a:p>
              <a:p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754B64D-E7AB-9C34-508C-558B87903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1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AFE8172-D4E2-3CB4-F802-47FC79DCF87C}"/>
                  </a:ext>
                </a:extLst>
              </p14:cNvPr>
              <p14:cNvContentPartPr/>
              <p14:nvPr/>
            </p14:nvContentPartPr>
            <p14:xfrm>
              <a:off x="6841440" y="2637360"/>
              <a:ext cx="3652920" cy="1347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AFE8172-D4E2-3CB4-F802-47FC79DCF8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32080" y="2628000"/>
                <a:ext cx="3671640" cy="136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64710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84B3A-EB69-48F3-1951-9857E9CC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Postulate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194B55-9014-B8A3-6311-555619A94DC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3600" dirty="0"/>
                  <a:t>The wave function, or state function, of a system evolves in time according to the time-dependent Schrodinger equation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IN" sz="36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IN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acc>
                      <m:r>
                        <m:rPr>
                          <m:sty m:val="p"/>
                        </m:rPr>
                        <a:rPr lang="en-IN" sz="3600" b="0" i="0" dirty="0" smtClean="0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IN" sz="36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sz="36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sz="36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sz="3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sz="36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sz="36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sz="3600" b="0" i="1" dirty="0" smtClean="0">
                          <a:latin typeface="Cambria Math" panose="02040503050406030204" pitchFamily="18" charset="0"/>
                        </a:rPr>
                        <m:t>ℏ</m:t>
                      </m:r>
                      <m:f>
                        <m:fPr>
                          <m:ctrlPr>
                            <a:rPr lang="en-IN" sz="3600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sz="36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m:rPr>
                              <m:sty m:val="p"/>
                            </m:rPr>
                            <a:rPr lang="en-IN" sz="3600" b="0" i="0" dirty="0" smtClean="0">
                              <a:latin typeface="Cambria Math" panose="02040503050406030204" pitchFamily="18" charset="0"/>
                            </a:rPr>
                            <m:t>Ψ</m:t>
                          </m:r>
                          <m:d>
                            <m:dPr>
                              <m:ctrlPr>
                                <a:rPr lang="en-IN" sz="36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sz="3600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IN" sz="3600" b="0" i="1" dirty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IN" sz="3600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N" sz="3600" b="0" i="1" dirty="0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IN" sz="3600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  <m:r>
                        <a:rPr lang="en-IN" sz="3600" b="0" i="1" dirty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IN" sz="3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sz="3600" b="0" i="0" dirty="0" smtClean="0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IN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sz="3600" b="0" i="1" dirty="0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IN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3600" b="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sz="36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sz="3600" b="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sz="36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sz="3600" dirty="0"/>
                  <a:t> [when is this possible?]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d>
                          <m:dPr>
                            <m:ctrlP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acc>
                      <m:accPr>
                        <m:chr m:val="̂"/>
                        <m:ctrlPr>
                          <a:rPr lang="en-IN" sz="36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sz="36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IN" sz="3600" b="0" i="1" dirty="0" smtClean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IN" sz="3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sz="36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sz="3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ℏ</m:t>
                        </m:r>
                      </m:num>
                      <m:den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IN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en-IN" sz="36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en-IN" sz="3600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sz="3600" b="0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IN" sz="3600" b="0" i="1" dirty="0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sz="3600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IN" sz="3600" dirty="0"/>
                  <a:t> [see LHS and RHS]</a:t>
                </a:r>
              </a:p>
              <a:p>
                <a:r>
                  <a:rPr lang="en-IN" sz="3600" dirty="0"/>
                  <a:t>Let the constant be called </a:t>
                </a:r>
                <a14:m>
                  <m:oMath xmlns:m="http://schemas.openxmlformats.org/officeDocument/2006/math">
                    <m:r>
                      <a:rPr lang="en-IN" sz="3600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endParaRPr lang="en-IN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194B55-9014-B8A3-6311-555619A94DC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23" t="-28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600014D-19E9-5C71-CB5B-5EBA02FA2CDB}"/>
                  </a:ext>
                </a:extLst>
              </p14:cNvPr>
              <p14:cNvContentPartPr/>
              <p14:nvPr/>
            </p14:nvContentPartPr>
            <p14:xfrm>
              <a:off x="4488120" y="2136600"/>
              <a:ext cx="7621200" cy="2745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600014D-19E9-5C71-CB5B-5EBA02FA2C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78760" y="2127240"/>
                <a:ext cx="7639920" cy="2764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510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B562B-E331-F268-6B16-4A0D9F02E2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Postulate 5 </a:t>
            </a:r>
            <a:r>
              <a:rPr lang="en-IN" dirty="0" err="1"/>
              <a:t>contd</a:t>
            </a:r>
            <a:r>
              <a:rPr lang="en-IN" dirty="0"/>
              <a:t>…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F12FF-005D-790D-5843-5DE7F995E42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</m:acc>
                    <m:r>
                      <a:rPr lang="en-IN" i="1" dirty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IN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1">
                            <a:latin typeface="Cambria Math" panose="02040503050406030204" pitchFamily="18" charset="0"/>
                          </a:rPr>
                          <m:t>𝑖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ℏ</m:t>
                        </m:r>
                      </m:den>
                    </m:f>
                    <m:r>
                      <a:rPr lang="en-IN" i="1">
                        <a:latin typeface="Cambria Math" panose="02040503050406030204" pitchFamily="18" charset="0"/>
                      </a:rPr>
                      <m:t>𝐸𝑓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 [TISE and </a:t>
                </a:r>
                <a14:m>
                  <m:oMath xmlns:m="http://schemas.openxmlformats.org/officeDocument/2006/math">
                    <m:r>
                      <a:rPr lang="en-IN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IN" dirty="0"/>
                  <a:t>]</a:t>
                </a:r>
              </a:p>
              <a:p>
                <a:r>
                  <a:rPr lang="en-IN" dirty="0"/>
                  <a:t>Integrate: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𝑖𝐸𝑡</m:t>
                        </m:r>
                        <m:r>
                          <m:rPr>
                            <m:lit/>
                          </m:rPr>
                          <a:rPr lang="en-I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ℏ</m:t>
                        </m:r>
                      </m:sup>
                    </m:sSup>
                  </m:oMath>
                </a14:m>
                <a:endParaRPr lang="en-IN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>
                        <a:latin typeface="Cambria Math" panose="02040503050406030204" pitchFamily="18" charset="0"/>
                      </a:rPr>
                      <m:t>Ψ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𝜓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p>
                      <m:sSup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I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𝑖𝐸𝑡</m:t>
                        </m:r>
                        <m:r>
                          <m:rPr>
                            <m:lit/>
                          </m:rPr>
                          <a:rPr lang="en-IN" i="1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ℏ</m:t>
                        </m:r>
                      </m:sup>
                    </m:sSup>
                    <m:r>
                      <a:rPr lang="en-IN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h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=ℏ</m:t>
                    </m:r>
                    <m:r>
                      <a:rPr lang="en-IN" i="1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endParaRPr lang="en-IN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0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n-IN">
                          <a:latin typeface="Cambria Math" panose="02040503050406030204" pitchFamily="18" charset="0"/>
                        </a:rPr>
                        <m:t>Ψ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On solving TISE,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b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ℏ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  <a:p>
                <a:r>
                  <a:rPr lang="en-IN" dirty="0"/>
                  <a:t>In an eigenstate,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  <m:sup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Ψ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n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ℏ</m:t>
                          </m:r>
                        </m:sup>
                      </m:sSup>
                      <m:r>
                        <a:rPr lang="en-IN" i="1" dirty="0">
                          <a:latin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p>
                        <m:sSup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sSub>
                            <m:sSub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m:rPr>
                              <m:lit/>
                            </m:rPr>
                            <a:rPr lang="en-IN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ℏ</m:t>
                          </m:r>
                        </m:sup>
                      </m:sSup>
                      <m:r>
                        <a:rPr lang="en-IN" i="1" dirty="0">
                          <a:latin typeface="Cambria Math" panose="02040503050406030204" pitchFamily="18" charset="0"/>
                        </a:rPr>
                        <m:t>𝑑𝑥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sup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IN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dirty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IN" i="1" dirty="0">
                          <a:latin typeface="Cambria Math" panose="02040503050406030204" pitchFamily="18" charset="0"/>
                        </a:rPr>
                        <m:t>𝜓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IN" i="1" dirty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IN" dirty="0"/>
              </a:p>
              <a:p>
                <a:pPr marL="0" indent="0">
                  <a:buNone/>
                </a:pPr>
                <a:r>
                  <a:rPr lang="en-IN" dirty="0"/>
                  <a:t>Stationary-state wave functions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4CF12FF-005D-790D-5843-5DE7F995E42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C0CD6E2-565E-1830-4978-CFFF39C0BDEA}"/>
                  </a:ext>
                </a:extLst>
              </p14:cNvPr>
              <p14:cNvContentPartPr/>
              <p14:nvPr/>
            </p14:nvContentPartPr>
            <p14:xfrm>
              <a:off x="799920" y="1706400"/>
              <a:ext cx="10251000" cy="4467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C0CD6E2-565E-1830-4978-CFFF39C0BD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90560" y="1697040"/>
                <a:ext cx="10269720" cy="4485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70155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12310</TotalTime>
  <Words>488</Words>
  <Application>Microsoft Office PowerPoint</Application>
  <PresentationFormat>Widescreen</PresentationFormat>
  <Paragraphs>52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Office Theme</vt:lpstr>
      <vt:lpstr>CML1001 – Structural Insights into Atoms and Molecules</vt:lpstr>
      <vt:lpstr>PowerPoint Presentation</vt:lpstr>
      <vt:lpstr>PowerPoint Presentation</vt:lpstr>
      <vt:lpstr>Postulate 1</vt:lpstr>
      <vt:lpstr>Postulate 2</vt:lpstr>
      <vt:lpstr>Postulate 3</vt:lpstr>
      <vt:lpstr>Postulate 4</vt:lpstr>
      <vt:lpstr>Postulate 5</vt:lpstr>
      <vt:lpstr>Postulate 5 contd… </vt:lpstr>
      <vt:lpstr>Real Eigenvalues, Orthogonal Eigenfunctions</vt:lpstr>
      <vt:lpstr>Hermitian Operators Guarantee Orthogonal ψ_n</vt:lpstr>
      <vt:lpstr>Commutation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CML511 – Quantum Chemistry 1: Shortfalls</dc:title>
  <dc:creator>Sameer Sapra</dc:creator>
  <cp:lastModifiedBy>Sameer Sapra</cp:lastModifiedBy>
  <cp:revision>32</cp:revision>
  <dcterms:created xsi:type="dcterms:W3CDTF">2023-07-25T13:49:16Z</dcterms:created>
  <dcterms:modified xsi:type="dcterms:W3CDTF">2025-08-26T13:02:32Z</dcterms:modified>
</cp:coreProperties>
</file>