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2" r:id="rId6"/>
    <p:sldId id="265"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E361B-9FFF-359B-D67C-25D7351E8E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92F95C5-D89E-FCFE-210A-D1C366ABFD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692E53-3652-3CEA-BF5C-5D840D78818F}"/>
              </a:ext>
            </a:extLst>
          </p:cNvPr>
          <p:cNvSpPr>
            <a:spLocks noGrp="1"/>
          </p:cNvSpPr>
          <p:nvPr>
            <p:ph type="dt" sz="half" idx="10"/>
          </p:nvPr>
        </p:nvSpPr>
        <p:spPr/>
        <p:txBody>
          <a:bodyPr/>
          <a:lstStyle/>
          <a:p>
            <a:fld id="{695CFAE9-8E29-4AD2-B0E1-DA4E2FB9FC63}" type="datetimeFigureOut">
              <a:rPr lang="en-US" smtClean="0"/>
              <a:t>3/23/2024</a:t>
            </a:fld>
            <a:endParaRPr lang="en-US"/>
          </a:p>
        </p:txBody>
      </p:sp>
      <p:sp>
        <p:nvSpPr>
          <p:cNvPr id="5" name="Footer Placeholder 4">
            <a:extLst>
              <a:ext uri="{FF2B5EF4-FFF2-40B4-BE49-F238E27FC236}">
                <a16:creationId xmlns:a16="http://schemas.microsoft.com/office/drawing/2014/main" id="{FA34D6BD-5E0B-3F1F-4A68-D3A312BE5A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D0F04E-1884-A578-6800-8106768A402E}"/>
              </a:ext>
            </a:extLst>
          </p:cNvPr>
          <p:cNvSpPr>
            <a:spLocks noGrp="1"/>
          </p:cNvSpPr>
          <p:nvPr>
            <p:ph type="sldNum" sz="quarter" idx="12"/>
          </p:nvPr>
        </p:nvSpPr>
        <p:spPr/>
        <p:txBody>
          <a:bodyPr/>
          <a:lstStyle/>
          <a:p>
            <a:fld id="{F2FF9EE5-CE2C-4761-A617-4CD630BC5CB4}" type="slidenum">
              <a:rPr lang="en-US" smtClean="0"/>
              <a:t>‹#›</a:t>
            </a:fld>
            <a:endParaRPr lang="en-US"/>
          </a:p>
        </p:txBody>
      </p:sp>
    </p:spTree>
    <p:extLst>
      <p:ext uri="{BB962C8B-B14F-4D97-AF65-F5344CB8AC3E}">
        <p14:creationId xmlns:p14="http://schemas.microsoft.com/office/powerpoint/2010/main" val="1454611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968BA-FE87-5BCD-2BD9-D65D0DB389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26A71B-6C84-4126-917E-2F8CB73277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7E3BC6-1627-4ABC-8780-D0F982C69DAB}"/>
              </a:ext>
            </a:extLst>
          </p:cNvPr>
          <p:cNvSpPr>
            <a:spLocks noGrp="1"/>
          </p:cNvSpPr>
          <p:nvPr>
            <p:ph type="dt" sz="half" idx="10"/>
          </p:nvPr>
        </p:nvSpPr>
        <p:spPr/>
        <p:txBody>
          <a:bodyPr/>
          <a:lstStyle/>
          <a:p>
            <a:fld id="{695CFAE9-8E29-4AD2-B0E1-DA4E2FB9FC63}" type="datetimeFigureOut">
              <a:rPr lang="en-US" smtClean="0"/>
              <a:t>3/23/2024</a:t>
            </a:fld>
            <a:endParaRPr lang="en-US"/>
          </a:p>
        </p:txBody>
      </p:sp>
      <p:sp>
        <p:nvSpPr>
          <p:cNvPr id="5" name="Footer Placeholder 4">
            <a:extLst>
              <a:ext uri="{FF2B5EF4-FFF2-40B4-BE49-F238E27FC236}">
                <a16:creationId xmlns:a16="http://schemas.microsoft.com/office/drawing/2014/main" id="{A1C631F4-A832-5EA9-E7C5-FDB0B534D0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EB9C4E-181D-6481-2A08-81A339AFA482}"/>
              </a:ext>
            </a:extLst>
          </p:cNvPr>
          <p:cNvSpPr>
            <a:spLocks noGrp="1"/>
          </p:cNvSpPr>
          <p:nvPr>
            <p:ph type="sldNum" sz="quarter" idx="12"/>
          </p:nvPr>
        </p:nvSpPr>
        <p:spPr/>
        <p:txBody>
          <a:bodyPr/>
          <a:lstStyle/>
          <a:p>
            <a:fld id="{F2FF9EE5-CE2C-4761-A617-4CD630BC5CB4}" type="slidenum">
              <a:rPr lang="en-US" smtClean="0"/>
              <a:t>‹#›</a:t>
            </a:fld>
            <a:endParaRPr lang="en-US"/>
          </a:p>
        </p:txBody>
      </p:sp>
    </p:spTree>
    <p:extLst>
      <p:ext uri="{BB962C8B-B14F-4D97-AF65-F5344CB8AC3E}">
        <p14:creationId xmlns:p14="http://schemas.microsoft.com/office/powerpoint/2010/main" val="1894395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945A2D-EFAE-ED93-D8BE-6193F65F3CE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9694AA-1DC2-853D-345A-D1CB93911B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DBA7A1-A81E-E027-C276-6BD0933F3CC3}"/>
              </a:ext>
            </a:extLst>
          </p:cNvPr>
          <p:cNvSpPr>
            <a:spLocks noGrp="1"/>
          </p:cNvSpPr>
          <p:nvPr>
            <p:ph type="dt" sz="half" idx="10"/>
          </p:nvPr>
        </p:nvSpPr>
        <p:spPr/>
        <p:txBody>
          <a:bodyPr/>
          <a:lstStyle/>
          <a:p>
            <a:fld id="{695CFAE9-8E29-4AD2-B0E1-DA4E2FB9FC63}" type="datetimeFigureOut">
              <a:rPr lang="en-US" smtClean="0"/>
              <a:t>3/23/2024</a:t>
            </a:fld>
            <a:endParaRPr lang="en-US"/>
          </a:p>
        </p:txBody>
      </p:sp>
      <p:sp>
        <p:nvSpPr>
          <p:cNvPr id="5" name="Footer Placeholder 4">
            <a:extLst>
              <a:ext uri="{FF2B5EF4-FFF2-40B4-BE49-F238E27FC236}">
                <a16:creationId xmlns:a16="http://schemas.microsoft.com/office/drawing/2014/main" id="{4F0F8096-21AD-2654-4F26-82DE3139CE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84DDB2-7729-CCD9-118D-11AE1268D102}"/>
              </a:ext>
            </a:extLst>
          </p:cNvPr>
          <p:cNvSpPr>
            <a:spLocks noGrp="1"/>
          </p:cNvSpPr>
          <p:nvPr>
            <p:ph type="sldNum" sz="quarter" idx="12"/>
          </p:nvPr>
        </p:nvSpPr>
        <p:spPr/>
        <p:txBody>
          <a:bodyPr/>
          <a:lstStyle/>
          <a:p>
            <a:fld id="{F2FF9EE5-CE2C-4761-A617-4CD630BC5CB4}" type="slidenum">
              <a:rPr lang="en-US" smtClean="0"/>
              <a:t>‹#›</a:t>
            </a:fld>
            <a:endParaRPr lang="en-US"/>
          </a:p>
        </p:txBody>
      </p:sp>
    </p:spTree>
    <p:extLst>
      <p:ext uri="{BB962C8B-B14F-4D97-AF65-F5344CB8AC3E}">
        <p14:creationId xmlns:p14="http://schemas.microsoft.com/office/powerpoint/2010/main" val="2036232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FA805-F6A7-9B02-F777-5E4DE7F839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3C2509-E550-4877-4C67-CF1E972120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924091-9CC6-4D78-8A64-B65F361B1621}"/>
              </a:ext>
            </a:extLst>
          </p:cNvPr>
          <p:cNvSpPr>
            <a:spLocks noGrp="1"/>
          </p:cNvSpPr>
          <p:nvPr>
            <p:ph type="dt" sz="half" idx="10"/>
          </p:nvPr>
        </p:nvSpPr>
        <p:spPr/>
        <p:txBody>
          <a:bodyPr/>
          <a:lstStyle/>
          <a:p>
            <a:fld id="{695CFAE9-8E29-4AD2-B0E1-DA4E2FB9FC63}" type="datetimeFigureOut">
              <a:rPr lang="en-US" smtClean="0"/>
              <a:t>3/23/2024</a:t>
            </a:fld>
            <a:endParaRPr lang="en-US"/>
          </a:p>
        </p:txBody>
      </p:sp>
      <p:sp>
        <p:nvSpPr>
          <p:cNvPr id="5" name="Footer Placeholder 4">
            <a:extLst>
              <a:ext uri="{FF2B5EF4-FFF2-40B4-BE49-F238E27FC236}">
                <a16:creationId xmlns:a16="http://schemas.microsoft.com/office/drawing/2014/main" id="{80478EE7-57EC-C8E4-5558-F5AA3430B4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022DD8-205A-CB17-D01A-40B0812A759C}"/>
              </a:ext>
            </a:extLst>
          </p:cNvPr>
          <p:cNvSpPr>
            <a:spLocks noGrp="1"/>
          </p:cNvSpPr>
          <p:nvPr>
            <p:ph type="sldNum" sz="quarter" idx="12"/>
          </p:nvPr>
        </p:nvSpPr>
        <p:spPr/>
        <p:txBody>
          <a:bodyPr/>
          <a:lstStyle/>
          <a:p>
            <a:fld id="{F2FF9EE5-CE2C-4761-A617-4CD630BC5CB4}" type="slidenum">
              <a:rPr lang="en-US" smtClean="0"/>
              <a:t>‹#›</a:t>
            </a:fld>
            <a:endParaRPr lang="en-US"/>
          </a:p>
        </p:txBody>
      </p:sp>
    </p:spTree>
    <p:extLst>
      <p:ext uri="{BB962C8B-B14F-4D97-AF65-F5344CB8AC3E}">
        <p14:creationId xmlns:p14="http://schemas.microsoft.com/office/powerpoint/2010/main" val="111514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8F601-5AD5-78BE-AC08-369F85E11D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837A3F-5A9E-C9E0-E0CF-7B7BE6CFA4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0F5820-261D-911F-3ECB-5F680178A1AF}"/>
              </a:ext>
            </a:extLst>
          </p:cNvPr>
          <p:cNvSpPr>
            <a:spLocks noGrp="1"/>
          </p:cNvSpPr>
          <p:nvPr>
            <p:ph type="dt" sz="half" idx="10"/>
          </p:nvPr>
        </p:nvSpPr>
        <p:spPr/>
        <p:txBody>
          <a:bodyPr/>
          <a:lstStyle/>
          <a:p>
            <a:fld id="{695CFAE9-8E29-4AD2-B0E1-DA4E2FB9FC63}" type="datetimeFigureOut">
              <a:rPr lang="en-US" smtClean="0"/>
              <a:t>3/23/2024</a:t>
            </a:fld>
            <a:endParaRPr lang="en-US"/>
          </a:p>
        </p:txBody>
      </p:sp>
      <p:sp>
        <p:nvSpPr>
          <p:cNvPr id="5" name="Footer Placeholder 4">
            <a:extLst>
              <a:ext uri="{FF2B5EF4-FFF2-40B4-BE49-F238E27FC236}">
                <a16:creationId xmlns:a16="http://schemas.microsoft.com/office/drawing/2014/main" id="{CA49A34D-629D-E616-7A25-1FF786178B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B8574A-6712-13A8-39CA-EE3570677417}"/>
              </a:ext>
            </a:extLst>
          </p:cNvPr>
          <p:cNvSpPr>
            <a:spLocks noGrp="1"/>
          </p:cNvSpPr>
          <p:nvPr>
            <p:ph type="sldNum" sz="quarter" idx="12"/>
          </p:nvPr>
        </p:nvSpPr>
        <p:spPr/>
        <p:txBody>
          <a:bodyPr/>
          <a:lstStyle/>
          <a:p>
            <a:fld id="{F2FF9EE5-CE2C-4761-A617-4CD630BC5CB4}" type="slidenum">
              <a:rPr lang="en-US" smtClean="0"/>
              <a:t>‹#›</a:t>
            </a:fld>
            <a:endParaRPr lang="en-US"/>
          </a:p>
        </p:txBody>
      </p:sp>
    </p:spTree>
    <p:extLst>
      <p:ext uri="{BB962C8B-B14F-4D97-AF65-F5344CB8AC3E}">
        <p14:creationId xmlns:p14="http://schemas.microsoft.com/office/powerpoint/2010/main" val="1363658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C9D4F-5052-BCC7-5B2C-BE9B9D79A9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CFB0C5-021C-4BFA-DBB5-A2A46C7542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BA4EA2-C194-EFBA-1A21-66A0010875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8AE35BD-B3FA-D7D4-4779-91DA1FC708EB}"/>
              </a:ext>
            </a:extLst>
          </p:cNvPr>
          <p:cNvSpPr>
            <a:spLocks noGrp="1"/>
          </p:cNvSpPr>
          <p:nvPr>
            <p:ph type="dt" sz="half" idx="10"/>
          </p:nvPr>
        </p:nvSpPr>
        <p:spPr/>
        <p:txBody>
          <a:bodyPr/>
          <a:lstStyle/>
          <a:p>
            <a:fld id="{695CFAE9-8E29-4AD2-B0E1-DA4E2FB9FC63}" type="datetimeFigureOut">
              <a:rPr lang="en-US" smtClean="0"/>
              <a:t>3/23/2024</a:t>
            </a:fld>
            <a:endParaRPr lang="en-US"/>
          </a:p>
        </p:txBody>
      </p:sp>
      <p:sp>
        <p:nvSpPr>
          <p:cNvPr id="6" name="Footer Placeholder 5">
            <a:extLst>
              <a:ext uri="{FF2B5EF4-FFF2-40B4-BE49-F238E27FC236}">
                <a16:creationId xmlns:a16="http://schemas.microsoft.com/office/drawing/2014/main" id="{3E804369-491D-4888-57EC-9BC111881D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4E9642-E0DC-B44B-496B-D58E8E578EB4}"/>
              </a:ext>
            </a:extLst>
          </p:cNvPr>
          <p:cNvSpPr>
            <a:spLocks noGrp="1"/>
          </p:cNvSpPr>
          <p:nvPr>
            <p:ph type="sldNum" sz="quarter" idx="12"/>
          </p:nvPr>
        </p:nvSpPr>
        <p:spPr/>
        <p:txBody>
          <a:bodyPr/>
          <a:lstStyle/>
          <a:p>
            <a:fld id="{F2FF9EE5-CE2C-4761-A617-4CD630BC5CB4}" type="slidenum">
              <a:rPr lang="en-US" smtClean="0"/>
              <a:t>‹#›</a:t>
            </a:fld>
            <a:endParaRPr lang="en-US"/>
          </a:p>
        </p:txBody>
      </p:sp>
    </p:spTree>
    <p:extLst>
      <p:ext uri="{BB962C8B-B14F-4D97-AF65-F5344CB8AC3E}">
        <p14:creationId xmlns:p14="http://schemas.microsoft.com/office/powerpoint/2010/main" val="2548011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9B239-4733-1C51-EDB4-1B8B5BA4D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D205299-3917-BDDD-047F-311284A69C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4ADB8C-6F5F-D15E-CDD7-5A1744C5F1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E5D655-91FF-7C2F-F09D-4C95536CE8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F44DFE-8F14-2D35-51E0-1CBE58276F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ED08A3-5D45-271C-DBFE-776F6069E928}"/>
              </a:ext>
            </a:extLst>
          </p:cNvPr>
          <p:cNvSpPr>
            <a:spLocks noGrp="1"/>
          </p:cNvSpPr>
          <p:nvPr>
            <p:ph type="dt" sz="half" idx="10"/>
          </p:nvPr>
        </p:nvSpPr>
        <p:spPr/>
        <p:txBody>
          <a:bodyPr/>
          <a:lstStyle/>
          <a:p>
            <a:fld id="{695CFAE9-8E29-4AD2-B0E1-DA4E2FB9FC63}" type="datetimeFigureOut">
              <a:rPr lang="en-US" smtClean="0"/>
              <a:t>3/23/2024</a:t>
            </a:fld>
            <a:endParaRPr lang="en-US"/>
          </a:p>
        </p:txBody>
      </p:sp>
      <p:sp>
        <p:nvSpPr>
          <p:cNvPr id="8" name="Footer Placeholder 7">
            <a:extLst>
              <a:ext uri="{FF2B5EF4-FFF2-40B4-BE49-F238E27FC236}">
                <a16:creationId xmlns:a16="http://schemas.microsoft.com/office/drawing/2014/main" id="{12262459-BD2B-E48B-C9DA-2E7D3E95F8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A685EB5-D289-D0E7-067C-CAE1E066FDA1}"/>
              </a:ext>
            </a:extLst>
          </p:cNvPr>
          <p:cNvSpPr>
            <a:spLocks noGrp="1"/>
          </p:cNvSpPr>
          <p:nvPr>
            <p:ph type="sldNum" sz="quarter" idx="12"/>
          </p:nvPr>
        </p:nvSpPr>
        <p:spPr/>
        <p:txBody>
          <a:bodyPr/>
          <a:lstStyle/>
          <a:p>
            <a:fld id="{F2FF9EE5-CE2C-4761-A617-4CD630BC5CB4}" type="slidenum">
              <a:rPr lang="en-US" smtClean="0"/>
              <a:t>‹#›</a:t>
            </a:fld>
            <a:endParaRPr lang="en-US"/>
          </a:p>
        </p:txBody>
      </p:sp>
    </p:spTree>
    <p:extLst>
      <p:ext uri="{BB962C8B-B14F-4D97-AF65-F5344CB8AC3E}">
        <p14:creationId xmlns:p14="http://schemas.microsoft.com/office/powerpoint/2010/main" val="3067896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DD3E6-5F3C-182B-1CFA-B5CDFF77E7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41E7514-F64D-20C4-CF23-D681C32044E3}"/>
              </a:ext>
            </a:extLst>
          </p:cNvPr>
          <p:cNvSpPr>
            <a:spLocks noGrp="1"/>
          </p:cNvSpPr>
          <p:nvPr>
            <p:ph type="dt" sz="half" idx="10"/>
          </p:nvPr>
        </p:nvSpPr>
        <p:spPr/>
        <p:txBody>
          <a:bodyPr/>
          <a:lstStyle/>
          <a:p>
            <a:fld id="{695CFAE9-8E29-4AD2-B0E1-DA4E2FB9FC63}" type="datetimeFigureOut">
              <a:rPr lang="en-US" smtClean="0"/>
              <a:t>3/23/2024</a:t>
            </a:fld>
            <a:endParaRPr lang="en-US"/>
          </a:p>
        </p:txBody>
      </p:sp>
      <p:sp>
        <p:nvSpPr>
          <p:cNvPr id="4" name="Footer Placeholder 3">
            <a:extLst>
              <a:ext uri="{FF2B5EF4-FFF2-40B4-BE49-F238E27FC236}">
                <a16:creationId xmlns:a16="http://schemas.microsoft.com/office/drawing/2014/main" id="{8E68A5C9-B018-F769-D26C-A4B8B3D499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89117F2-960E-D8BB-549B-38D66B781947}"/>
              </a:ext>
            </a:extLst>
          </p:cNvPr>
          <p:cNvSpPr>
            <a:spLocks noGrp="1"/>
          </p:cNvSpPr>
          <p:nvPr>
            <p:ph type="sldNum" sz="quarter" idx="12"/>
          </p:nvPr>
        </p:nvSpPr>
        <p:spPr/>
        <p:txBody>
          <a:bodyPr/>
          <a:lstStyle/>
          <a:p>
            <a:fld id="{F2FF9EE5-CE2C-4761-A617-4CD630BC5CB4}" type="slidenum">
              <a:rPr lang="en-US" smtClean="0"/>
              <a:t>‹#›</a:t>
            </a:fld>
            <a:endParaRPr lang="en-US"/>
          </a:p>
        </p:txBody>
      </p:sp>
    </p:spTree>
    <p:extLst>
      <p:ext uri="{BB962C8B-B14F-4D97-AF65-F5344CB8AC3E}">
        <p14:creationId xmlns:p14="http://schemas.microsoft.com/office/powerpoint/2010/main" val="2507741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B358E7-17DE-9C9F-25A9-AAB913500CEC}"/>
              </a:ext>
            </a:extLst>
          </p:cNvPr>
          <p:cNvSpPr>
            <a:spLocks noGrp="1"/>
          </p:cNvSpPr>
          <p:nvPr>
            <p:ph type="dt" sz="half" idx="10"/>
          </p:nvPr>
        </p:nvSpPr>
        <p:spPr/>
        <p:txBody>
          <a:bodyPr/>
          <a:lstStyle/>
          <a:p>
            <a:fld id="{695CFAE9-8E29-4AD2-B0E1-DA4E2FB9FC63}" type="datetimeFigureOut">
              <a:rPr lang="en-US" smtClean="0"/>
              <a:t>3/23/2024</a:t>
            </a:fld>
            <a:endParaRPr lang="en-US"/>
          </a:p>
        </p:txBody>
      </p:sp>
      <p:sp>
        <p:nvSpPr>
          <p:cNvPr id="3" name="Footer Placeholder 2">
            <a:extLst>
              <a:ext uri="{FF2B5EF4-FFF2-40B4-BE49-F238E27FC236}">
                <a16:creationId xmlns:a16="http://schemas.microsoft.com/office/drawing/2014/main" id="{698EF9A2-F267-2C57-B5FA-9978FE6F46B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37F90E-8AE2-3AEF-A4E0-46CA1F78B691}"/>
              </a:ext>
            </a:extLst>
          </p:cNvPr>
          <p:cNvSpPr>
            <a:spLocks noGrp="1"/>
          </p:cNvSpPr>
          <p:nvPr>
            <p:ph type="sldNum" sz="quarter" idx="12"/>
          </p:nvPr>
        </p:nvSpPr>
        <p:spPr/>
        <p:txBody>
          <a:bodyPr/>
          <a:lstStyle/>
          <a:p>
            <a:fld id="{F2FF9EE5-CE2C-4761-A617-4CD630BC5CB4}" type="slidenum">
              <a:rPr lang="en-US" smtClean="0"/>
              <a:t>‹#›</a:t>
            </a:fld>
            <a:endParaRPr lang="en-US"/>
          </a:p>
        </p:txBody>
      </p:sp>
    </p:spTree>
    <p:extLst>
      <p:ext uri="{BB962C8B-B14F-4D97-AF65-F5344CB8AC3E}">
        <p14:creationId xmlns:p14="http://schemas.microsoft.com/office/powerpoint/2010/main" val="2112498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604E4-D26C-AD97-CE91-F44A35E1F3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D72916C-8F6A-F521-C78F-DE364EA2C6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2DDEE6-A6A3-0796-994F-DB751519EF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362E84-CB52-FD2E-E73B-CD57362FCF71}"/>
              </a:ext>
            </a:extLst>
          </p:cNvPr>
          <p:cNvSpPr>
            <a:spLocks noGrp="1"/>
          </p:cNvSpPr>
          <p:nvPr>
            <p:ph type="dt" sz="half" idx="10"/>
          </p:nvPr>
        </p:nvSpPr>
        <p:spPr/>
        <p:txBody>
          <a:bodyPr/>
          <a:lstStyle/>
          <a:p>
            <a:fld id="{695CFAE9-8E29-4AD2-B0E1-DA4E2FB9FC63}" type="datetimeFigureOut">
              <a:rPr lang="en-US" smtClean="0"/>
              <a:t>3/23/2024</a:t>
            </a:fld>
            <a:endParaRPr lang="en-US"/>
          </a:p>
        </p:txBody>
      </p:sp>
      <p:sp>
        <p:nvSpPr>
          <p:cNvPr id="6" name="Footer Placeholder 5">
            <a:extLst>
              <a:ext uri="{FF2B5EF4-FFF2-40B4-BE49-F238E27FC236}">
                <a16:creationId xmlns:a16="http://schemas.microsoft.com/office/drawing/2014/main" id="{81B3ECC6-8A0C-DCCA-901E-EFEF3C9841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B03536-BC81-F115-A09B-D875A765910F}"/>
              </a:ext>
            </a:extLst>
          </p:cNvPr>
          <p:cNvSpPr>
            <a:spLocks noGrp="1"/>
          </p:cNvSpPr>
          <p:nvPr>
            <p:ph type="sldNum" sz="quarter" idx="12"/>
          </p:nvPr>
        </p:nvSpPr>
        <p:spPr/>
        <p:txBody>
          <a:bodyPr/>
          <a:lstStyle/>
          <a:p>
            <a:fld id="{F2FF9EE5-CE2C-4761-A617-4CD630BC5CB4}" type="slidenum">
              <a:rPr lang="en-US" smtClean="0"/>
              <a:t>‹#›</a:t>
            </a:fld>
            <a:endParaRPr lang="en-US"/>
          </a:p>
        </p:txBody>
      </p:sp>
    </p:spTree>
    <p:extLst>
      <p:ext uri="{BB962C8B-B14F-4D97-AF65-F5344CB8AC3E}">
        <p14:creationId xmlns:p14="http://schemas.microsoft.com/office/powerpoint/2010/main" val="2806563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013B7-35D9-1F15-7E62-8B95987577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8826709-BAE2-01A7-16A0-B71FCFBC70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0FA1D6-3E0B-B4A2-86B3-E4F0629850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CCC5FF-7759-4CB4-1BDC-557391D4D4B6}"/>
              </a:ext>
            </a:extLst>
          </p:cNvPr>
          <p:cNvSpPr>
            <a:spLocks noGrp="1"/>
          </p:cNvSpPr>
          <p:nvPr>
            <p:ph type="dt" sz="half" idx="10"/>
          </p:nvPr>
        </p:nvSpPr>
        <p:spPr/>
        <p:txBody>
          <a:bodyPr/>
          <a:lstStyle/>
          <a:p>
            <a:fld id="{695CFAE9-8E29-4AD2-B0E1-DA4E2FB9FC63}" type="datetimeFigureOut">
              <a:rPr lang="en-US" smtClean="0"/>
              <a:t>3/23/2024</a:t>
            </a:fld>
            <a:endParaRPr lang="en-US"/>
          </a:p>
        </p:txBody>
      </p:sp>
      <p:sp>
        <p:nvSpPr>
          <p:cNvPr id="6" name="Footer Placeholder 5">
            <a:extLst>
              <a:ext uri="{FF2B5EF4-FFF2-40B4-BE49-F238E27FC236}">
                <a16:creationId xmlns:a16="http://schemas.microsoft.com/office/drawing/2014/main" id="{4B39FDCC-EB04-D613-0DD1-566EB19DB9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CE081C-A949-866D-0A01-62A25D4409DB}"/>
              </a:ext>
            </a:extLst>
          </p:cNvPr>
          <p:cNvSpPr>
            <a:spLocks noGrp="1"/>
          </p:cNvSpPr>
          <p:nvPr>
            <p:ph type="sldNum" sz="quarter" idx="12"/>
          </p:nvPr>
        </p:nvSpPr>
        <p:spPr/>
        <p:txBody>
          <a:bodyPr/>
          <a:lstStyle/>
          <a:p>
            <a:fld id="{F2FF9EE5-CE2C-4761-A617-4CD630BC5CB4}" type="slidenum">
              <a:rPr lang="en-US" smtClean="0"/>
              <a:t>‹#›</a:t>
            </a:fld>
            <a:endParaRPr lang="en-US"/>
          </a:p>
        </p:txBody>
      </p:sp>
    </p:spTree>
    <p:extLst>
      <p:ext uri="{BB962C8B-B14F-4D97-AF65-F5344CB8AC3E}">
        <p14:creationId xmlns:p14="http://schemas.microsoft.com/office/powerpoint/2010/main" val="543123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BE6CFD-D558-0A7E-8311-98B9CE0B3D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B37E10-7D0C-6EC7-55ED-6444481438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2A4383-BAE2-38D1-85B7-56EFD2E3EC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5CFAE9-8E29-4AD2-B0E1-DA4E2FB9FC63}" type="datetimeFigureOut">
              <a:rPr lang="en-US" smtClean="0"/>
              <a:t>3/23/2024</a:t>
            </a:fld>
            <a:endParaRPr lang="en-US"/>
          </a:p>
        </p:txBody>
      </p:sp>
      <p:sp>
        <p:nvSpPr>
          <p:cNvPr id="5" name="Footer Placeholder 4">
            <a:extLst>
              <a:ext uri="{FF2B5EF4-FFF2-40B4-BE49-F238E27FC236}">
                <a16:creationId xmlns:a16="http://schemas.microsoft.com/office/drawing/2014/main" id="{206ABD6C-6F66-A603-994B-FFB59AAB1C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9C5BF88-F025-BCBD-957B-9BD43ECD94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FF9EE5-CE2C-4761-A617-4CD630BC5CB4}" type="slidenum">
              <a:rPr lang="en-US" smtClean="0"/>
              <a:t>‹#›</a:t>
            </a:fld>
            <a:endParaRPr lang="en-US"/>
          </a:p>
        </p:txBody>
      </p:sp>
    </p:spTree>
    <p:extLst>
      <p:ext uri="{BB962C8B-B14F-4D97-AF65-F5344CB8AC3E}">
        <p14:creationId xmlns:p14="http://schemas.microsoft.com/office/powerpoint/2010/main" val="37560757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8ED276-A811-89A2-0F16-AE309DF8069F}"/>
              </a:ext>
            </a:extLst>
          </p:cNvPr>
          <p:cNvSpPr txBox="1"/>
          <p:nvPr/>
        </p:nvSpPr>
        <p:spPr>
          <a:xfrm>
            <a:off x="307910" y="401216"/>
            <a:ext cx="3508310" cy="3046988"/>
          </a:xfrm>
          <a:prstGeom prst="rect">
            <a:avLst/>
          </a:prstGeom>
          <a:noFill/>
        </p:spPr>
        <p:txBody>
          <a:bodyPr wrap="square" rtlCol="0">
            <a:spAutoFit/>
          </a:bodyPr>
          <a:lstStyle/>
          <a:p>
            <a:r>
              <a:rPr lang="en-US" sz="4800" dirty="0">
                <a:solidFill>
                  <a:schemeClr val="bg1"/>
                </a:solidFill>
                <a:latin typeface="Arial Black" panose="020B0A04020102020204" pitchFamily="34" charset="0"/>
              </a:rPr>
              <a:t>Amazon Sales Data Analysis</a:t>
            </a:r>
          </a:p>
        </p:txBody>
      </p:sp>
      <p:sp>
        <p:nvSpPr>
          <p:cNvPr id="5" name="TextBox 4">
            <a:extLst>
              <a:ext uri="{FF2B5EF4-FFF2-40B4-BE49-F238E27FC236}">
                <a16:creationId xmlns:a16="http://schemas.microsoft.com/office/drawing/2014/main" id="{D3F30B72-E1F9-81CF-2331-DD4D05887312}"/>
              </a:ext>
            </a:extLst>
          </p:cNvPr>
          <p:cNvSpPr txBox="1"/>
          <p:nvPr/>
        </p:nvSpPr>
        <p:spPr>
          <a:xfrm>
            <a:off x="307910" y="3526971"/>
            <a:ext cx="2761861" cy="646331"/>
          </a:xfrm>
          <a:prstGeom prst="rect">
            <a:avLst/>
          </a:prstGeom>
          <a:noFill/>
        </p:spPr>
        <p:txBody>
          <a:bodyPr wrap="square" rtlCol="0">
            <a:spAutoFit/>
          </a:bodyPr>
          <a:lstStyle/>
          <a:p>
            <a:r>
              <a:rPr lang="en-US" dirty="0">
                <a:solidFill>
                  <a:schemeClr val="bg1"/>
                </a:solidFill>
                <a:latin typeface="Arial Black" panose="020B0A04020102020204" pitchFamily="34" charset="0"/>
              </a:rPr>
              <a:t>By :- Bhawesh Sinha</a:t>
            </a:r>
          </a:p>
          <a:p>
            <a:r>
              <a:rPr lang="en-US" dirty="0">
                <a:solidFill>
                  <a:schemeClr val="bg1"/>
                </a:solidFill>
                <a:latin typeface="Arial Black" panose="020B0A04020102020204" pitchFamily="34" charset="0"/>
              </a:rPr>
              <a:t>        (Data Scientist)</a:t>
            </a:r>
          </a:p>
        </p:txBody>
      </p:sp>
    </p:spTree>
    <p:extLst>
      <p:ext uri="{BB962C8B-B14F-4D97-AF65-F5344CB8AC3E}">
        <p14:creationId xmlns:p14="http://schemas.microsoft.com/office/powerpoint/2010/main" val="4046561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1F889-0170-33F8-0DCB-6ADC128027BC}"/>
              </a:ext>
            </a:extLst>
          </p:cNvPr>
          <p:cNvSpPr>
            <a:spLocks noGrp="1"/>
          </p:cNvSpPr>
          <p:nvPr>
            <p:ph type="title"/>
          </p:nvPr>
        </p:nvSpPr>
        <p:spPr/>
        <p:txBody>
          <a:bodyPr/>
          <a:lstStyle/>
          <a:p>
            <a:r>
              <a:rPr lang="en-US" u="sng" dirty="0">
                <a:latin typeface="Arial Black" panose="020B0A04020102020204" pitchFamily="34" charset="0"/>
              </a:rPr>
              <a:t>Introduction</a:t>
            </a:r>
          </a:p>
        </p:txBody>
      </p:sp>
      <p:sp>
        <p:nvSpPr>
          <p:cNvPr id="3" name="Content Placeholder 2">
            <a:extLst>
              <a:ext uri="{FF2B5EF4-FFF2-40B4-BE49-F238E27FC236}">
                <a16:creationId xmlns:a16="http://schemas.microsoft.com/office/drawing/2014/main" id="{DB98D3EC-12AC-5122-29DB-31EE56712AA6}"/>
              </a:ext>
            </a:extLst>
          </p:cNvPr>
          <p:cNvSpPr>
            <a:spLocks noGrp="1"/>
          </p:cNvSpPr>
          <p:nvPr>
            <p:ph idx="1"/>
          </p:nvPr>
        </p:nvSpPr>
        <p:spPr/>
        <p:txBody>
          <a:bodyPr/>
          <a:lstStyle/>
          <a:p>
            <a:pPr marL="0" indent="0">
              <a:buNone/>
            </a:pPr>
            <a:r>
              <a:rPr lang="en-US" b="1" dirty="0"/>
              <a:t>Welcome to our Amazon sales data analysis presentation. In this session, we'll explore the intricate web of insights hidden within the vast expanse of Amazon sales data. Through meticulous examination and advanced analytics, we aim to uncover trends, customer behaviors, and product performance metrics. By harnessing the power of data science, we'll provide actionable recommendations to optimize marketing efforts, enhance inventory management, and ultimately drive revenue growth. Join us on this journey as we unlock the potential of your Amazon sales data to propel your business towards greater success in the competitive online marketplace.</a:t>
            </a:r>
          </a:p>
        </p:txBody>
      </p:sp>
    </p:spTree>
    <p:extLst>
      <p:ext uri="{BB962C8B-B14F-4D97-AF65-F5344CB8AC3E}">
        <p14:creationId xmlns:p14="http://schemas.microsoft.com/office/powerpoint/2010/main" val="1219219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1FBD8-4B85-AA51-FAF0-9D8F6E059BCD}"/>
              </a:ext>
            </a:extLst>
          </p:cNvPr>
          <p:cNvSpPr>
            <a:spLocks noGrp="1"/>
          </p:cNvSpPr>
          <p:nvPr>
            <p:ph type="title"/>
          </p:nvPr>
        </p:nvSpPr>
        <p:spPr/>
        <p:txBody>
          <a:bodyPr/>
          <a:lstStyle/>
          <a:p>
            <a:r>
              <a:rPr lang="en-US" u="sng" dirty="0">
                <a:latin typeface="Arial Black" panose="020B0A04020102020204" pitchFamily="34" charset="0"/>
              </a:rPr>
              <a:t>Details of Data</a:t>
            </a:r>
          </a:p>
        </p:txBody>
      </p:sp>
      <p:sp>
        <p:nvSpPr>
          <p:cNvPr id="3" name="Content Placeholder 2">
            <a:extLst>
              <a:ext uri="{FF2B5EF4-FFF2-40B4-BE49-F238E27FC236}">
                <a16:creationId xmlns:a16="http://schemas.microsoft.com/office/drawing/2014/main" id="{66425D35-2C7A-9583-E428-7452F465C064}"/>
              </a:ext>
            </a:extLst>
          </p:cNvPr>
          <p:cNvSpPr>
            <a:spLocks noGrp="1"/>
          </p:cNvSpPr>
          <p:nvPr>
            <p:ph idx="1"/>
          </p:nvPr>
        </p:nvSpPr>
        <p:spPr>
          <a:xfrm>
            <a:off x="838200" y="1825625"/>
            <a:ext cx="10515600" cy="4667250"/>
          </a:xfrm>
        </p:spPr>
        <p:txBody>
          <a:bodyPr>
            <a:noAutofit/>
          </a:bodyPr>
          <a:lstStyle/>
          <a:p>
            <a:pPr marL="0" indent="0">
              <a:buNone/>
            </a:pPr>
            <a:r>
              <a:rPr lang="en-US" sz="1400" dirty="0"/>
              <a:t>1. Region = Area of the Country where service was given.</a:t>
            </a:r>
          </a:p>
          <a:p>
            <a:pPr marL="0" indent="0">
              <a:buNone/>
            </a:pPr>
            <a:r>
              <a:rPr lang="en-US" sz="1400" dirty="0"/>
              <a:t>2. Country = Country in which Area located.</a:t>
            </a:r>
          </a:p>
          <a:p>
            <a:pPr marL="0" indent="0">
              <a:buNone/>
            </a:pPr>
            <a:r>
              <a:rPr lang="en-US" sz="1400" dirty="0"/>
              <a:t>3. Item Type = Type of product among 12 categories.</a:t>
            </a:r>
          </a:p>
          <a:p>
            <a:pPr marL="0" indent="0">
              <a:buNone/>
            </a:pPr>
            <a:r>
              <a:rPr lang="en-US" sz="1400" dirty="0"/>
              <a:t>4. Sales Channel = Mode of sales (Online/Offline)</a:t>
            </a:r>
          </a:p>
          <a:p>
            <a:pPr marL="0" indent="0">
              <a:buNone/>
            </a:pPr>
            <a:r>
              <a:rPr lang="en-US" sz="1400" dirty="0"/>
              <a:t>5. Order priority = Priority on the basis of self life and other factor (C = Custom, L = Low, M = Medium, H = High)</a:t>
            </a:r>
          </a:p>
          <a:p>
            <a:pPr marL="0" indent="0">
              <a:buNone/>
            </a:pPr>
            <a:r>
              <a:rPr lang="en-US" sz="1400" dirty="0"/>
              <a:t>6. Order date = The date on which the order was placed by the customer.</a:t>
            </a:r>
          </a:p>
          <a:p>
            <a:pPr marL="0" indent="0">
              <a:buNone/>
            </a:pPr>
            <a:r>
              <a:rPr lang="en-US" sz="1400" dirty="0"/>
              <a:t>7. Order ID = Unique Identification for the specific order.</a:t>
            </a:r>
          </a:p>
          <a:p>
            <a:pPr marL="0" indent="0">
              <a:buNone/>
            </a:pPr>
            <a:r>
              <a:rPr lang="en-US" sz="1400" dirty="0"/>
              <a:t>8. Ship Date = Date of Dispatchment.</a:t>
            </a:r>
          </a:p>
          <a:p>
            <a:pPr marL="0" indent="0">
              <a:buNone/>
            </a:pPr>
            <a:r>
              <a:rPr lang="en-US" sz="1400" dirty="0"/>
              <a:t>9. Unit sold = Total unit sold.</a:t>
            </a:r>
          </a:p>
          <a:p>
            <a:pPr marL="0" indent="0">
              <a:buNone/>
            </a:pPr>
            <a:r>
              <a:rPr lang="en-US" sz="1400" dirty="0"/>
              <a:t>10. Unit Price = Price(MRP) of a single product.</a:t>
            </a:r>
          </a:p>
          <a:p>
            <a:pPr marL="0" indent="0">
              <a:buNone/>
            </a:pPr>
            <a:r>
              <a:rPr lang="en-US" sz="1400" dirty="0"/>
              <a:t>11. Unit Cost = Price at which the product was sold.</a:t>
            </a:r>
          </a:p>
          <a:p>
            <a:pPr marL="0" indent="0">
              <a:buNone/>
            </a:pPr>
            <a:r>
              <a:rPr lang="en-US" sz="1400" dirty="0"/>
              <a:t>12. Total Revenue = Total money gained after the sale.</a:t>
            </a:r>
          </a:p>
          <a:p>
            <a:pPr marL="0" indent="0">
              <a:buNone/>
            </a:pPr>
            <a:r>
              <a:rPr lang="en-US" sz="1400" dirty="0"/>
              <a:t>13. Total Cost = Actual cost calculated. </a:t>
            </a:r>
          </a:p>
          <a:p>
            <a:pPr marL="0" indent="0">
              <a:buNone/>
            </a:pPr>
            <a:r>
              <a:rPr lang="en-US" sz="1400" dirty="0"/>
              <a:t>14. Total Profit = Net Profit after sale (Difference of Total Revenue and Total Cost).</a:t>
            </a:r>
          </a:p>
        </p:txBody>
      </p:sp>
    </p:spTree>
    <p:extLst>
      <p:ext uri="{BB962C8B-B14F-4D97-AF65-F5344CB8AC3E}">
        <p14:creationId xmlns:p14="http://schemas.microsoft.com/office/powerpoint/2010/main" val="629540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D7179-65BA-6617-1822-005871C63CCA}"/>
              </a:ext>
            </a:extLst>
          </p:cNvPr>
          <p:cNvSpPr>
            <a:spLocks noGrp="1"/>
          </p:cNvSpPr>
          <p:nvPr>
            <p:ph type="title"/>
          </p:nvPr>
        </p:nvSpPr>
        <p:spPr/>
        <p:txBody>
          <a:bodyPr/>
          <a:lstStyle/>
          <a:p>
            <a:r>
              <a:rPr lang="en-US" u="sng" dirty="0">
                <a:latin typeface="Arial Black" panose="020B0A04020102020204" pitchFamily="34" charset="0"/>
              </a:rPr>
              <a:t>Main KPIs</a:t>
            </a:r>
          </a:p>
        </p:txBody>
      </p:sp>
      <p:sp>
        <p:nvSpPr>
          <p:cNvPr id="3" name="Content Placeholder 2">
            <a:extLst>
              <a:ext uri="{FF2B5EF4-FFF2-40B4-BE49-F238E27FC236}">
                <a16:creationId xmlns:a16="http://schemas.microsoft.com/office/drawing/2014/main" id="{60FECD05-9F69-0CB3-4222-11B31D7BBBF6}"/>
              </a:ext>
            </a:extLst>
          </p:cNvPr>
          <p:cNvSpPr>
            <a:spLocks noGrp="1"/>
          </p:cNvSpPr>
          <p:nvPr>
            <p:ph idx="1"/>
          </p:nvPr>
        </p:nvSpPr>
        <p:spPr/>
        <p:txBody>
          <a:bodyPr>
            <a:normAutofit/>
          </a:bodyPr>
          <a:lstStyle/>
          <a:p>
            <a:r>
              <a:rPr lang="en-US" sz="3200" b="1" dirty="0"/>
              <a:t>Region</a:t>
            </a:r>
          </a:p>
          <a:p>
            <a:r>
              <a:rPr lang="en-US" sz="3200" b="1" dirty="0"/>
              <a:t>Item Type</a:t>
            </a:r>
          </a:p>
          <a:p>
            <a:r>
              <a:rPr lang="en-US" sz="3200" b="1" dirty="0"/>
              <a:t>Order Priority</a:t>
            </a:r>
          </a:p>
          <a:p>
            <a:r>
              <a:rPr lang="en-US" sz="3200" b="1" dirty="0"/>
              <a:t>Year of Order</a:t>
            </a:r>
          </a:p>
          <a:p>
            <a:r>
              <a:rPr lang="en-US" sz="3200" b="1" dirty="0"/>
              <a:t>Month of Year</a:t>
            </a:r>
          </a:p>
          <a:p>
            <a:r>
              <a:rPr lang="en-US" sz="3200" b="1" dirty="0"/>
              <a:t>Total Revenue</a:t>
            </a:r>
          </a:p>
          <a:p>
            <a:r>
              <a:rPr lang="en-US" sz="3200" b="1" dirty="0"/>
              <a:t>Total Profit</a:t>
            </a:r>
          </a:p>
          <a:p>
            <a:endParaRPr lang="en-US" sz="3200" b="1" dirty="0"/>
          </a:p>
        </p:txBody>
      </p:sp>
    </p:spTree>
    <p:extLst>
      <p:ext uri="{BB962C8B-B14F-4D97-AF65-F5344CB8AC3E}">
        <p14:creationId xmlns:p14="http://schemas.microsoft.com/office/powerpoint/2010/main" val="1091605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E8061-66A1-5E21-549E-C7FE47F6F5EC}"/>
              </a:ext>
            </a:extLst>
          </p:cNvPr>
          <p:cNvSpPr>
            <a:spLocks noGrp="1"/>
          </p:cNvSpPr>
          <p:nvPr>
            <p:ph type="title"/>
          </p:nvPr>
        </p:nvSpPr>
        <p:spPr/>
        <p:txBody>
          <a:bodyPr/>
          <a:lstStyle/>
          <a:p>
            <a:r>
              <a:rPr lang="en-US" u="sng" dirty="0">
                <a:latin typeface="Arial Black" panose="020B0A04020102020204" pitchFamily="34" charset="0"/>
              </a:rPr>
              <a:t>Mock-Up Dashboard</a:t>
            </a:r>
          </a:p>
        </p:txBody>
      </p:sp>
      <p:pic>
        <p:nvPicPr>
          <p:cNvPr id="5" name="Content Placeholder 4">
            <a:extLst>
              <a:ext uri="{FF2B5EF4-FFF2-40B4-BE49-F238E27FC236}">
                <a16:creationId xmlns:a16="http://schemas.microsoft.com/office/drawing/2014/main" id="{021FBCE9-4CEF-582F-CEE9-E5F1FD8A6F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6226080" cy="3589331"/>
          </a:xfrm>
        </p:spPr>
      </p:pic>
      <p:sp>
        <p:nvSpPr>
          <p:cNvPr id="6" name="TextBox 5">
            <a:extLst>
              <a:ext uri="{FF2B5EF4-FFF2-40B4-BE49-F238E27FC236}">
                <a16:creationId xmlns:a16="http://schemas.microsoft.com/office/drawing/2014/main" id="{7F2E8DB1-DDE3-95E6-8962-4B7F6DE9FD09}"/>
              </a:ext>
            </a:extLst>
          </p:cNvPr>
          <p:cNvSpPr txBox="1"/>
          <p:nvPr/>
        </p:nvSpPr>
        <p:spPr>
          <a:xfrm>
            <a:off x="7876043" y="2700523"/>
            <a:ext cx="3200400" cy="1569660"/>
          </a:xfrm>
          <a:prstGeom prst="rect">
            <a:avLst/>
          </a:prstGeom>
          <a:noFill/>
        </p:spPr>
        <p:txBody>
          <a:bodyPr wrap="square" rtlCol="0">
            <a:spAutoFit/>
          </a:bodyPr>
          <a:lstStyle/>
          <a:p>
            <a:pPr marL="285750" indent="-285750">
              <a:buFont typeface="Arial" panose="020B0604020202020204" pitchFamily="34" charset="0"/>
              <a:buChar char="•"/>
            </a:pPr>
            <a:r>
              <a:rPr lang="en-US" sz="2400" b="1" dirty="0"/>
              <a:t>Majority of the Sales are from Sub-Saharan Africa and the Europe</a:t>
            </a:r>
          </a:p>
        </p:txBody>
      </p:sp>
      <p:sp>
        <p:nvSpPr>
          <p:cNvPr id="7" name="Rectangle 6">
            <a:extLst>
              <a:ext uri="{FF2B5EF4-FFF2-40B4-BE49-F238E27FC236}">
                <a16:creationId xmlns:a16="http://schemas.microsoft.com/office/drawing/2014/main" id="{BD71743A-CE9B-C8E2-617E-463EDE2BFCE7}"/>
              </a:ext>
            </a:extLst>
          </p:cNvPr>
          <p:cNvSpPr/>
          <p:nvPr/>
        </p:nvSpPr>
        <p:spPr>
          <a:xfrm>
            <a:off x="7567127" y="2575249"/>
            <a:ext cx="3704253" cy="1959429"/>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495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F7E49CC4-CAFF-D40B-430C-6714F96BAD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036" y="139096"/>
            <a:ext cx="5685013" cy="4122777"/>
          </a:xfrm>
        </p:spPr>
      </p:pic>
      <p:pic>
        <p:nvPicPr>
          <p:cNvPr id="13" name="Picture 12">
            <a:extLst>
              <a:ext uri="{FF2B5EF4-FFF2-40B4-BE49-F238E27FC236}">
                <a16:creationId xmlns:a16="http://schemas.microsoft.com/office/drawing/2014/main" id="{8D221304-C241-3C5F-501B-2948C33FEC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4049" y="214425"/>
            <a:ext cx="6083780" cy="4115157"/>
          </a:xfrm>
          <a:prstGeom prst="rect">
            <a:avLst/>
          </a:prstGeom>
        </p:spPr>
      </p:pic>
      <p:sp>
        <p:nvSpPr>
          <p:cNvPr id="14" name="TextBox 13">
            <a:extLst>
              <a:ext uri="{FF2B5EF4-FFF2-40B4-BE49-F238E27FC236}">
                <a16:creationId xmlns:a16="http://schemas.microsoft.com/office/drawing/2014/main" id="{77F1D6BB-E114-BB00-7E6D-5AD2C3324817}"/>
              </a:ext>
            </a:extLst>
          </p:cNvPr>
          <p:cNvSpPr txBox="1"/>
          <p:nvPr/>
        </p:nvSpPr>
        <p:spPr>
          <a:xfrm>
            <a:off x="2834951" y="4739951"/>
            <a:ext cx="6522098" cy="1815882"/>
          </a:xfrm>
          <a:prstGeom prst="rect">
            <a:avLst/>
          </a:prstGeom>
          <a:noFill/>
        </p:spPr>
        <p:txBody>
          <a:bodyPr wrap="square" rtlCol="0">
            <a:spAutoFit/>
          </a:bodyPr>
          <a:lstStyle/>
          <a:p>
            <a:pPr marL="285750" indent="-285750">
              <a:buFont typeface="Arial" panose="020B0604020202020204" pitchFamily="34" charset="0"/>
              <a:buChar char="•"/>
            </a:pPr>
            <a:r>
              <a:rPr lang="en-US" sz="2800" b="1" dirty="0"/>
              <a:t>Majority of the sales were occurred in 2012 and Majority of the sales are from the Month of February.</a:t>
            </a:r>
          </a:p>
          <a:p>
            <a:endParaRPr lang="en-US" sz="2800" b="1" dirty="0"/>
          </a:p>
        </p:txBody>
      </p:sp>
    </p:spTree>
    <p:extLst>
      <p:ext uri="{BB962C8B-B14F-4D97-AF65-F5344CB8AC3E}">
        <p14:creationId xmlns:p14="http://schemas.microsoft.com/office/powerpoint/2010/main" val="1478220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9F759-FBAF-6371-E94F-6B84FC0200A7}"/>
              </a:ext>
            </a:extLst>
          </p:cNvPr>
          <p:cNvSpPr>
            <a:spLocks noGrp="1"/>
          </p:cNvSpPr>
          <p:nvPr>
            <p:ph type="title"/>
          </p:nvPr>
        </p:nvSpPr>
        <p:spPr/>
        <p:txBody>
          <a:bodyPr/>
          <a:lstStyle/>
          <a:p>
            <a:r>
              <a:rPr lang="en-US" u="sng" dirty="0">
                <a:latin typeface="Arial Black" panose="020B0A04020102020204" pitchFamily="34" charset="0"/>
              </a:rPr>
              <a:t>My Design</a:t>
            </a:r>
          </a:p>
        </p:txBody>
      </p:sp>
      <p:pic>
        <p:nvPicPr>
          <p:cNvPr id="7" name="Content Placeholder 6">
            <a:extLst>
              <a:ext uri="{FF2B5EF4-FFF2-40B4-BE49-F238E27FC236}">
                <a16:creationId xmlns:a16="http://schemas.microsoft.com/office/drawing/2014/main" id="{B6360B84-E7A9-D988-7F4D-9F341AAEC9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25625"/>
            <a:ext cx="10759751" cy="4667250"/>
          </a:xfrm>
        </p:spPr>
      </p:pic>
    </p:spTree>
    <p:extLst>
      <p:ext uri="{BB962C8B-B14F-4D97-AF65-F5344CB8AC3E}">
        <p14:creationId xmlns:p14="http://schemas.microsoft.com/office/powerpoint/2010/main" val="2234579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B74B8A4-318B-1F51-14D5-0A476123BFC6}"/>
              </a:ext>
            </a:extLst>
          </p:cNvPr>
          <p:cNvSpPr txBox="1"/>
          <p:nvPr/>
        </p:nvSpPr>
        <p:spPr>
          <a:xfrm>
            <a:off x="3371461" y="2875002"/>
            <a:ext cx="5449078" cy="1107996"/>
          </a:xfrm>
          <a:prstGeom prst="rect">
            <a:avLst/>
          </a:prstGeom>
          <a:noFill/>
        </p:spPr>
        <p:txBody>
          <a:bodyPr wrap="square" rtlCol="0">
            <a:spAutoFit/>
          </a:bodyPr>
          <a:lstStyle/>
          <a:p>
            <a:r>
              <a:rPr lang="en-US" sz="6600" dirty="0">
                <a:latin typeface="Arial Black" panose="020B0A04020102020204" pitchFamily="34" charset="0"/>
              </a:rPr>
              <a:t>Thank You!</a:t>
            </a:r>
          </a:p>
        </p:txBody>
      </p:sp>
    </p:spTree>
    <p:extLst>
      <p:ext uri="{BB962C8B-B14F-4D97-AF65-F5344CB8AC3E}">
        <p14:creationId xmlns:p14="http://schemas.microsoft.com/office/powerpoint/2010/main" val="16358152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371</Words>
  <Application>Microsoft Office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Arial Black</vt:lpstr>
      <vt:lpstr>Calibri</vt:lpstr>
      <vt:lpstr>Calibri Light</vt:lpstr>
      <vt:lpstr>Office Theme</vt:lpstr>
      <vt:lpstr>PowerPoint Presentation</vt:lpstr>
      <vt:lpstr>Introduction</vt:lpstr>
      <vt:lpstr>Details of Data</vt:lpstr>
      <vt:lpstr>Main KPIs</vt:lpstr>
      <vt:lpstr>Mock-Up Dashboard</vt:lpstr>
      <vt:lpstr>PowerPoint Presentation</vt:lpstr>
      <vt:lpstr>My Design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Bhawesh Sinha</dc:creator>
  <cp:lastModifiedBy>Bhawesh Sinha</cp:lastModifiedBy>
  <cp:revision>12</cp:revision>
  <dcterms:created xsi:type="dcterms:W3CDTF">2024-03-06T12:09:31Z</dcterms:created>
  <dcterms:modified xsi:type="dcterms:W3CDTF">2024-03-23T14:29:57Z</dcterms:modified>
</cp:coreProperties>
</file>