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5B85-2D6C-8B05-0552-3F8E1B132D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D0793D-0538-57B3-6581-B7BA1E6F22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551114-B7AC-FB64-06D0-864E73F37C6E}"/>
              </a:ext>
            </a:extLst>
          </p:cNvPr>
          <p:cNvSpPr>
            <a:spLocks noGrp="1"/>
          </p:cNvSpPr>
          <p:nvPr>
            <p:ph type="dt" sz="half" idx="10"/>
          </p:nvPr>
        </p:nvSpPr>
        <p:spPr/>
        <p:txBody>
          <a:bodyPr/>
          <a:lstStyle/>
          <a:p>
            <a:fld id="{C2CE42C8-F69F-45D8-A3C3-D2BE7D8547CB}" type="datetimeFigureOut">
              <a:rPr lang="en-US" smtClean="0"/>
              <a:t>4/2/2024</a:t>
            </a:fld>
            <a:endParaRPr lang="en-US"/>
          </a:p>
        </p:txBody>
      </p:sp>
      <p:sp>
        <p:nvSpPr>
          <p:cNvPr id="5" name="Footer Placeholder 4">
            <a:extLst>
              <a:ext uri="{FF2B5EF4-FFF2-40B4-BE49-F238E27FC236}">
                <a16:creationId xmlns:a16="http://schemas.microsoft.com/office/drawing/2014/main" id="{3A90CE99-C842-B8D2-A213-083D04797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4EA95-1738-3A0A-5ED7-FE78F9994695}"/>
              </a:ext>
            </a:extLst>
          </p:cNvPr>
          <p:cNvSpPr>
            <a:spLocks noGrp="1"/>
          </p:cNvSpPr>
          <p:nvPr>
            <p:ph type="sldNum" sz="quarter" idx="12"/>
          </p:nvPr>
        </p:nvSpPr>
        <p:spPr/>
        <p:txBody>
          <a:bodyPr/>
          <a:lstStyle/>
          <a:p>
            <a:fld id="{B436C253-AA62-45A5-AA4B-8385E1E79242}" type="slidenum">
              <a:rPr lang="en-US" smtClean="0"/>
              <a:t>‹#›</a:t>
            </a:fld>
            <a:endParaRPr lang="en-US"/>
          </a:p>
        </p:txBody>
      </p:sp>
    </p:spTree>
    <p:extLst>
      <p:ext uri="{BB962C8B-B14F-4D97-AF65-F5344CB8AC3E}">
        <p14:creationId xmlns:p14="http://schemas.microsoft.com/office/powerpoint/2010/main" val="219562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DF4FA-6DA9-FEE3-4251-07F82B83F6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6EA231-EEB3-9B21-6C5E-B815634F42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ED9C5-23AA-10D5-EBDA-4CBF1CA44E00}"/>
              </a:ext>
            </a:extLst>
          </p:cNvPr>
          <p:cNvSpPr>
            <a:spLocks noGrp="1"/>
          </p:cNvSpPr>
          <p:nvPr>
            <p:ph type="dt" sz="half" idx="10"/>
          </p:nvPr>
        </p:nvSpPr>
        <p:spPr/>
        <p:txBody>
          <a:bodyPr/>
          <a:lstStyle/>
          <a:p>
            <a:fld id="{C2CE42C8-F69F-45D8-A3C3-D2BE7D8547CB}" type="datetimeFigureOut">
              <a:rPr lang="en-US" smtClean="0"/>
              <a:t>4/2/2024</a:t>
            </a:fld>
            <a:endParaRPr lang="en-US"/>
          </a:p>
        </p:txBody>
      </p:sp>
      <p:sp>
        <p:nvSpPr>
          <p:cNvPr id="5" name="Footer Placeholder 4">
            <a:extLst>
              <a:ext uri="{FF2B5EF4-FFF2-40B4-BE49-F238E27FC236}">
                <a16:creationId xmlns:a16="http://schemas.microsoft.com/office/drawing/2014/main" id="{30E1BD8B-2574-FE40-CE8E-CA854B57F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C4521-9122-A479-885C-CCE1D0025DD2}"/>
              </a:ext>
            </a:extLst>
          </p:cNvPr>
          <p:cNvSpPr>
            <a:spLocks noGrp="1"/>
          </p:cNvSpPr>
          <p:nvPr>
            <p:ph type="sldNum" sz="quarter" idx="12"/>
          </p:nvPr>
        </p:nvSpPr>
        <p:spPr/>
        <p:txBody>
          <a:bodyPr/>
          <a:lstStyle/>
          <a:p>
            <a:fld id="{B436C253-AA62-45A5-AA4B-8385E1E79242}" type="slidenum">
              <a:rPr lang="en-US" smtClean="0"/>
              <a:t>‹#›</a:t>
            </a:fld>
            <a:endParaRPr lang="en-US"/>
          </a:p>
        </p:txBody>
      </p:sp>
    </p:spTree>
    <p:extLst>
      <p:ext uri="{BB962C8B-B14F-4D97-AF65-F5344CB8AC3E}">
        <p14:creationId xmlns:p14="http://schemas.microsoft.com/office/powerpoint/2010/main" val="211080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D06474-8D57-F54F-57F6-37D163D69D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FB6744-4154-BBC0-443C-80EA364E13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1E5E6-E77F-4F86-1EB9-6E57925F6108}"/>
              </a:ext>
            </a:extLst>
          </p:cNvPr>
          <p:cNvSpPr>
            <a:spLocks noGrp="1"/>
          </p:cNvSpPr>
          <p:nvPr>
            <p:ph type="dt" sz="half" idx="10"/>
          </p:nvPr>
        </p:nvSpPr>
        <p:spPr/>
        <p:txBody>
          <a:bodyPr/>
          <a:lstStyle/>
          <a:p>
            <a:fld id="{C2CE42C8-F69F-45D8-A3C3-D2BE7D8547CB}" type="datetimeFigureOut">
              <a:rPr lang="en-US" smtClean="0"/>
              <a:t>4/2/2024</a:t>
            </a:fld>
            <a:endParaRPr lang="en-US"/>
          </a:p>
        </p:txBody>
      </p:sp>
      <p:sp>
        <p:nvSpPr>
          <p:cNvPr id="5" name="Footer Placeholder 4">
            <a:extLst>
              <a:ext uri="{FF2B5EF4-FFF2-40B4-BE49-F238E27FC236}">
                <a16:creationId xmlns:a16="http://schemas.microsoft.com/office/drawing/2014/main" id="{71F2A383-4255-4FAA-7A62-6F9F8F0EC5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4A63C-8261-4F4C-9BCA-ED11FA14744C}"/>
              </a:ext>
            </a:extLst>
          </p:cNvPr>
          <p:cNvSpPr>
            <a:spLocks noGrp="1"/>
          </p:cNvSpPr>
          <p:nvPr>
            <p:ph type="sldNum" sz="quarter" idx="12"/>
          </p:nvPr>
        </p:nvSpPr>
        <p:spPr/>
        <p:txBody>
          <a:bodyPr/>
          <a:lstStyle/>
          <a:p>
            <a:fld id="{B436C253-AA62-45A5-AA4B-8385E1E79242}" type="slidenum">
              <a:rPr lang="en-US" smtClean="0"/>
              <a:t>‹#›</a:t>
            </a:fld>
            <a:endParaRPr lang="en-US"/>
          </a:p>
        </p:txBody>
      </p:sp>
    </p:spTree>
    <p:extLst>
      <p:ext uri="{BB962C8B-B14F-4D97-AF65-F5344CB8AC3E}">
        <p14:creationId xmlns:p14="http://schemas.microsoft.com/office/powerpoint/2010/main" val="951686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C304-B8E8-BCEE-2CF2-4899D60489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AD613A-FADB-D5D4-F45A-7D08FD2704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45B38-ED6F-832E-440C-28895CDD9528}"/>
              </a:ext>
            </a:extLst>
          </p:cNvPr>
          <p:cNvSpPr>
            <a:spLocks noGrp="1"/>
          </p:cNvSpPr>
          <p:nvPr>
            <p:ph type="dt" sz="half" idx="10"/>
          </p:nvPr>
        </p:nvSpPr>
        <p:spPr/>
        <p:txBody>
          <a:bodyPr/>
          <a:lstStyle/>
          <a:p>
            <a:fld id="{C2CE42C8-F69F-45D8-A3C3-D2BE7D8547CB}" type="datetimeFigureOut">
              <a:rPr lang="en-US" smtClean="0"/>
              <a:t>4/2/2024</a:t>
            </a:fld>
            <a:endParaRPr lang="en-US"/>
          </a:p>
        </p:txBody>
      </p:sp>
      <p:sp>
        <p:nvSpPr>
          <p:cNvPr id="5" name="Footer Placeholder 4">
            <a:extLst>
              <a:ext uri="{FF2B5EF4-FFF2-40B4-BE49-F238E27FC236}">
                <a16:creationId xmlns:a16="http://schemas.microsoft.com/office/drawing/2014/main" id="{65E3D7DB-6DC5-F8CC-0E29-2F95C96038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85ED5-BE67-5DEE-58FA-286B1205AD29}"/>
              </a:ext>
            </a:extLst>
          </p:cNvPr>
          <p:cNvSpPr>
            <a:spLocks noGrp="1"/>
          </p:cNvSpPr>
          <p:nvPr>
            <p:ph type="sldNum" sz="quarter" idx="12"/>
          </p:nvPr>
        </p:nvSpPr>
        <p:spPr/>
        <p:txBody>
          <a:bodyPr/>
          <a:lstStyle/>
          <a:p>
            <a:fld id="{B436C253-AA62-45A5-AA4B-8385E1E79242}" type="slidenum">
              <a:rPr lang="en-US" smtClean="0"/>
              <a:t>‹#›</a:t>
            </a:fld>
            <a:endParaRPr lang="en-US"/>
          </a:p>
        </p:txBody>
      </p:sp>
    </p:spTree>
    <p:extLst>
      <p:ext uri="{BB962C8B-B14F-4D97-AF65-F5344CB8AC3E}">
        <p14:creationId xmlns:p14="http://schemas.microsoft.com/office/powerpoint/2010/main" val="176082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0699-4731-7E5A-5142-22800B3636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D99A17-E406-2784-AACF-31352156AD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87DF28-9011-18B3-68EC-55CCB959FA7B}"/>
              </a:ext>
            </a:extLst>
          </p:cNvPr>
          <p:cNvSpPr>
            <a:spLocks noGrp="1"/>
          </p:cNvSpPr>
          <p:nvPr>
            <p:ph type="dt" sz="half" idx="10"/>
          </p:nvPr>
        </p:nvSpPr>
        <p:spPr/>
        <p:txBody>
          <a:bodyPr/>
          <a:lstStyle/>
          <a:p>
            <a:fld id="{C2CE42C8-F69F-45D8-A3C3-D2BE7D8547CB}" type="datetimeFigureOut">
              <a:rPr lang="en-US" smtClean="0"/>
              <a:t>4/2/2024</a:t>
            </a:fld>
            <a:endParaRPr lang="en-US"/>
          </a:p>
        </p:txBody>
      </p:sp>
      <p:sp>
        <p:nvSpPr>
          <p:cNvPr id="5" name="Footer Placeholder 4">
            <a:extLst>
              <a:ext uri="{FF2B5EF4-FFF2-40B4-BE49-F238E27FC236}">
                <a16:creationId xmlns:a16="http://schemas.microsoft.com/office/drawing/2014/main" id="{93029C97-DE56-0784-389F-4AB3050BF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DF4C5-676C-BF2F-E61D-87C941DEED5B}"/>
              </a:ext>
            </a:extLst>
          </p:cNvPr>
          <p:cNvSpPr>
            <a:spLocks noGrp="1"/>
          </p:cNvSpPr>
          <p:nvPr>
            <p:ph type="sldNum" sz="quarter" idx="12"/>
          </p:nvPr>
        </p:nvSpPr>
        <p:spPr/>
        <p:txBody>
          <a:bodyPr/>
          <a:lstStyle/>
          <a:p>
            <a:fld id="{B436C253-AA62-45A5-AA4B-8385E1E79242}" type="slidenum">
              <a:rPr lang="en-US" smtClean="0"/>
              <a:t>‹#›</a:t>
            </a:fld>
            <a:endParaRPr lang="en-US"/>
          </a:p>
        </p:txBody>
      </p:sp>
    </p:spTree>
    <p:extLst>
      <p:ext uri="{BB962C8B-B14F-4D97-AF65-F5344CB8AC3E}">
        <p14:creationId xmlns:p14="http://schemas.microsoft.com/office/powerpoint/2010/main" val="2727449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2B93-51F5-2B05-89B2-2DD6B9FF48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CC87A3-DEED-696C-759A-5836D75B2D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0CD6C0-F9FB-1139-461F-7E884D6818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49DB57-E19A-6F98-FAF9-A945A0CA071E}"/>
              </a:ext>
            </a:extLst>
          </p:cNvPr>
          <p:cNvSpPr>
            <a:spLocks noGrp="1"/>
          </p:cNvSpPr>
          <p:nvPr>
            <p:ph type="dt" sz="half" idx="10"/>
          </p:nvPr>
        </p:nvSpPr>
        <p:spPr/>
        <p:txBody>
          <a:bodyPr/>
          <a:lstStyle/>
          <a:p>
            <a:fld id="{C2CE42C8-F69F-45D8-A3C3-D2BE7D8547CB}" type="datetimeFigureOut">
              <a:rPr lang="en-US" smtClean="0"/>
              <a:t>4/2/2024</a:t>
            </a:fld>
            <a:endParaRPr lang="en-US"/>
          </a:p>
        </p:txBody>
      </p:sp>
      <p:sp>
        <p:nvSpPr>
          <p:cNvPr id="6" name="Footer Placeholder 5">
            <a:extLst>
              <a:ext uri="{FF2B5EF4-FFF2-40B4-BE49-F238E27FC236}">
                <a16:creationId xmlns:a16="http://schemas.microsoft.com/office/drawing/2014/main" id="{952564FC-241D-A817-EE1A-8340B519E5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76595-D6B6-BB38-3658-94931C51BF1C}"/>
              </a:ext>
            </a:extLst>
          </p:cNvPr>
          <p:cNvSpPr>
            <a:spLocks noGrp="1"/>
          </p:cNvSpPr>
          <p:nvPr>
            <p:ph type="sldNum" sz="quarter" idx="12"/>
          </p:nvPr>
        </p:nvSpPr>
        <p:spPr/>
        <p:txBody>
          <a:bodyPr/>
          <a:lstStyle/>
          <a:p>
            <a:fld id="{B436C253-AA62-45A5-AA4B-8385E1E79242}" type="slidenum">
              <a:rPr lang="en-US" smtClean="0"/>
              <a:t>‹#›</a:t>
            </a:fld>
            <a:endParaRPr lang="en-US"/>
          </a:p>
        </p:txBody>
      </p:sp>
    </p:spTree>
    <p:extLst>
      <p:ext uri="{BB962C8B-B14F-4D97-AF65-F5344CB8AC3E}">
        <p14:creationId xmlns:p14="http://schemas.microsoft.com/office/powerpoint/2010/main" val="574915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1A83-6FAC-B401-C121-55FDE8D5D3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11F79C-5DD4-B5E2-1961-0D2DA4A7F0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E90BB8-C990-3366-E0AB-004D09BC9E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3DF162-7352-EC27-E76C-74F8036961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50E283-8DC9-D0F8-4686-F6F0E8D01D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EC98C0-FE00-A655-CECA-CE0E42679A0D}"/>
              </a:ext>
            </a:extLst>
          </p:cNvPr>
          <p:cNvSpPr>
            <a:spLocks noGrp="1"/>
          </p:cNvSpPr>
          <p:nvPr>
            <p:ph type="dt" sz="half" idx="10"/>
          </p:nvPr>
        </p:nvSpPr>
        <p:spPr/>
        <p:txBody>
          <a:bodyPr/>
          <a:lstStyle/>
          <a:p>
            <a:fld id="{C2CE42C8-F69F-45D8-A3C3-D2BE7D8547CB}" type="datetimeFigureOut">
              <a:rPr lang="en-US" smtClean="0"/>
              <a:t>4/2/2024</a:t>
            </a:fld>
            <a:endParaRPr lang="en-US"/>
          </a:p>
        </p:txBody>
      </p:sp>
      <p:sp>
        <p:nvSpPr>
          <p:cNvPr id="8" name="Footer Placeholder 7">
            <a:extLst>
              <a:ext uri="{FF2B5EF4-FFF2-40B4-BE49-F238E27FC236}">
                <a16:creationId xmlns:a16="http://schemas.microsoft.com/office/drawing/2014/main" id="{6F41B352-CC90-B98A-4833-5FF822CF5D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887845-DBE4-3FB4-CB69-4AA4EBC47F9E}"/>
              </a:ext>
            </a:extLst>
          </p:cNvPr>
          <p:cNvSpPr>
            <a:spLocks noGrp="1"/>
          </p:cNvSpPr>
          <p:nvPr>
            <p:ph type="sldNum" sz="quarter" idx="12"/>
          </p:nvPr>
        </p:nvSpPr>
        <p:spPr/>
        <p:txBody>
          <a:bodyPr/>
          <a:lstStyle/>
          <a:p>
            <a:fld id="{B436C253-AA62-45A5-AA4B-8385E1E79242}" type="slidenum">
              <a:rPr lang="en-US" smtClean="0"/>
              <a:t>‹#›</a:t>
            </a:fld>
            <a:endParaRPr lang="en-US"/>
          </a:p>
        </p:txBody>
      </p:sp>
    </p:spTree>
    <p:extLst>
      <p:ext uri="{BB962C8B-B14F-4D97-AF65-F5344CB8AC3E}">
        <p14:creationId xmlns:p14="http://schemas.microsoft.com/office/powerpoint/2010/main" val="3492847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2A43-9296-A472-6E1A-286E8EA9D0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88248B-FEAB-02FC-399C-93A1EA6F987F}"/>
              </a:ext>
            </a:extLst>
          </p:cNvPr>
          <p:cNvSpPr>
            <a:spLocks noGrp="1"/>
          </p:cNvSpPr>
          <p:nvPr>
            <p:ph type="dt" sz="half" idx="10"/>
          </p:nvPr>
        </p:nvSpPr>
        <p:spPr/>
        <p:txBody>
          <a:bodyPr/>
          <a:lstStyle/>
          <a:p>
            <a:fld id="{C2CE42C8-F69F-45D8-A3C3-D2BE7D8547CB}" type="datetimeFigureOut">
              <a:rPr lang="en-US" smtClean="0"/>
              <a:t>4/2/2024</a:t>
            </a:fld>
            <a:endParaRPr lang="en-US"/>
          </a:p>
        </p:txBody>
      </p:sp>
      <p:sp>
        <p:nvSpPr>
          <p:cNvPr id="4" name="Footer Placeholder 3">
            <a:extLst>
              <a:ext uri="{FF2B5EF4-FFF2-40B4-BE49-F238E27FC236}">
                <a16:creationId xmlns:a16="http://schemas.microsoft.com/office/drawing/2014/main" id="{09F58706-0D6A-68DA-234E-9CA7D6BF7E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9E0BB4-173B-3F7C-4C7B-CBB2755708C9}"/>
              </a:ext>
            </a:extLst>
          </p:cNvPr>
          <p:cNvSpPr>
            <a:spLocks noGrp="1"/>
          </p:cNvSpPr>
          <p:nvPr>
            <p:ph type="sldNum" sz="quarter" idx="12"/>
          </p:nvPr>
        </p:nvSpPr>
        <p:spPr/>
        <p:txBody>
          <a:bodyPr/>
          <a:lstStyle/>
          <a:p>
            <a:fld id="{B436C253-AA62-45A5-AA4B-8385E1E79242}" type="slidenum">
              <a:rPr lang="en-US" smtClean="0"/>
              <a:t>‹#›</a:t>
            </a:fld>
            <a:endParaRPr lang="en-US"/>
          </a:p>
        </p:txBody>
      </p:sp>
    </p:spTree>
    <p:extLst>
      <p:ext uri="{BB962C8B-B14F-4D97-AF65-F5344CB8AC3E}">
        <p14:creationId xmlns:p14="http://schemas.microsoft.com/office/powerpoint/2010/main" val="134597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4278FE-2118-E15E-315F-6A0A28296D2A}"/>
              </a:ext>
            </a:extLst>
          </p:cNvPr>
          <p:cNvSpPr>
            <a:spLocks noGrp="1"/>
          </p:cNvSpPr>
          <p:nvPr>
            <p:ph type="dt" sz="half" idx="10"/>
          </p:nvPr>
        </p:nvSpPr>
        <p:spPr/>
        <p:txBody>
          <a:bodyPr/>
          <a:lstStyle/>
          <a:p>
            <a:fld id="{C2CE42C8-F69F-45D8-A3C3-D2BE7D8547CB}" type="datetimeFigureOut">
              <a:rPr lang="en-US" smtClean="0"/>
              <a:t>4/2/2024</a:t>
            </a:fld>
            <a:endParaRPr lang="en-US"/>
          </a:p>
        </p:txBody>
      </p:sp>
      <p:sp>
        <p:nvSpPr>
          <p:cNvPr id="3" name="Footer Placeholder 2">
            <a:extLst>
              <a:ext uri="{FF2B5EF4-FFF2-40B4-BE49-F238E27FC236}">
                <a16:creationId xmlns:a16="http://schemas.microsoft.com/office/drawing/2014/main" id="{176DEF6E-C519-42F7-D86F-BD211FF3A4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6A9D20-ED09-0571-E119-8F9D31AF42F8}"/>
              </a:ext>
            </a:extLst>
          </p:cNvPr>
          <p:cNvSpPr>
            <a:spLocks noGrp="1"/>
          </p:cNvSpPr>
          <p:nvPr>
            <p:ph type="sldNum" sz="quarter" idx="12"/>
          </p:nvPr>
        </p:nvSpPr>
        <p:spPr/>
        <p:txBody>
          <a:bodyPr/>
          <a:lstStyle/>
          <a:p>
            <a:fld id="{B436C253-AA62-45A5-AA4B-8385E1E79242}" type="slidenum">
              <a:rPr lang="en-US" smtClean="0"/>
              <a:t>‹#›</a:t>
            </a:fld>
            <a:endParaRPr lang="en-US"/>
          </a:p>
        </p:txBody>
      </p:sp>
    </p:spTree>
    <p:extLst>
      <p:ext uri="{BB962C8B-B14F-4D97-AF65-F5344CB8AC3E}">
        <p14:creationId xmlns:p14="http://schemas.microsoft.com/office/powerpoint/2010/main" val="253368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99D1-DAFC-05DE-DCE9-CD9BAD8466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F2D6E7-0432-BA82-7026-12BDA1464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5EE046-3DE8-56F1-BA59-8112E6961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C7B27-8A09-FA68-A0B0-C6F07F81F5F2}"/>
              </a:ext>
            </a:extLst>
          </p:cNvPr>
          <p:cNvSpPr>
            <a:spLocks noGrp="1"/>
          </p:cNvSpPr>
          <p:nvPr>
            <p:ph type="dt" sz="half" idx="10"/>
          </p:nvPr>
        </p:nvSpPr>
        <p:spPr/>
        <p:txBody>
          <a:bodyPr/>
          <a:lstStyle/>
          <a:p>
            <a:fld id="{C2CE42C8-F69F-45D8-A3C3-D2BE7D8547CB}" type="datetimeFigureOut">
              <a:rPr lang="en-US" smtClean="0"/>
              <a:t>4/2/2024</a:t>
            </a:fld>
            <a:endParaRPr lang="en-US"/>
          </a:p>
        </p:txBody>
      </p:sp>
      <p:sp>
        <p:nvSpPr>
          <p:cNvPr id="6" name="Footer Placeholder 5">
            <a:extLst>
              <a:ext uri="{FF2B5EF4-FFF2-40B4-BE49-F238E27FC236}">
                <a16:creationId xmlns:a16="http://schemas.microsoft.com/office/drawing/2014/main" id="{B3271290-DF90-D355-16BF-CF82777D29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C8D06-BAE5-64B1-170F-4CFDAF61EF2A}"/>
              </a:ext>
            </a:extLst>
          </p:cNvPr>
          <p:cNvSpPr>
            <a:spLocks noGrp="1"/>
          </p:cNvSpPr>
          <p:nvPr>
            <p:ph type="sldNum" sz="quarter" idx="12"/>
          </p:nvPr>
        </p:nvSpPr>
        <p:spPr/>
        <p:txBody>
          <a:bodyPr/>
          <a:lstStyle/>
          <a:p>
            <a:fld id="{B436C253-AA62-45A5-AA4B-8385E1E79242}" type="slidenum">
              <a:rPr lang="en-US" smtClean="0"/>
              <a:t>‹#›</a:t>
            </a:fld>
            <a:endParaRPr lang="en-US"/>
          </a:p>
        </p:txBody>
      </p:sp>
    </p:spTree>
    <p:extLst>
      <p:ext uri="{BB962C8B-B14F-4D97-AF65-F5344CB8AC3E}">
        <p14:creationId xmlns:p14="http://schemas.microsoft.com/office/powerpoint/2010/main" val="158050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AE4D-30D4-BAB2-EA89-FE16CC5B7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F9AFAB-C434-1231-DE76-3E5A6EDA5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5290B9-846E-4A38-4F9F-8B923A8D7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E2155A-E64A-8430-3446-02362D85802D}"/>
              </a:ext>
            </a:extLst>
          </p:cNvPr>
          <p:cNvSpPr>
            <a:spLocks noGrp="1"/>
          </p:cNvSpPr>
          <p:nvPr>
            <p:ph type="dt" sz="half" idx="10"/>
          </p:nvPr>
        </p:nvSpPr>
        <p:spPr/>
        <p:txBody>
          <a:bodyPr/>
          <a:lstStyle/>
          <a:p>
            <a:fld id="{C2CE42C8-F69F-45D8-A3C3-D2BE7D8547CB}" type="datetimeFigureOut">
              <a:rPr lang="en-US" smtClean="0"/>
              <a:t>4/2/2024</a:t>
            </a:fld>
            <a:endParaRPr lang="en-US"/>
          </a:p>
        </p:txBody>
      </p:sp>
      <p:sp>
        <p:nvSpPr>
          <p:cNvPr id="6" name="Footer Placeholder 5">
            <a:extLst>
              <a:ext uri="{FF2B5EF4-FFF2-40B4-BE49-F238E27FC236}">
                <a16:creationId xmlns:a16="http://schemas.microsoft.com/office/drawing/2014/main" id="{12AC6E03-8B9A-87BB-B038-EE8C33B15B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DA9DC-89A3-CA69-6202-CEB281CA09D6}"/>
              </a:ext>
            </a:extLst>
          </p:cNvPr>
          <p:cNvSpPr>
            <a:spLocks noGrp="1"/>
          </p:cNvSpPr>
          <p:nvPr>
            <p:ph type="sldNum" sz="quarter" idx="12"/>
          </p:nvPr>
        </p:nvSpPr>
        <p:spPr/>
        <p:txBody>
          <a:bodyPr/>
          <a:lstStyle/>
          <a:p>
            <a:fld id="{B436C253-AA62-45A5-AA4B-8385E1E79242}" type="slidenum">
              <a:rPr lang="en-US" smtClean="0"/>
              <a:t>‹#›</a:t>
            </a:fld>
            <a:endParaRPr lang="en-US"/>
          </a:p>
        </p:txBody>
      </p:sp>
    </p:spTree>
    <p:extLst>
      <p:ext uri="{BB962C8B-B14F-4D97-AF65-F5344CB8AC3E}">
        <p14:creationId xmlns:p14="http://schemas.microsoft.com/office/powerpoint/2010/main" val="357008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6B9311-64F6-D00C-3536-7CE928D05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F7113F-2E09-3AA2-1654-648AAF1F71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4CFCC-E9FA-9A4A-FDDB-B6FF741701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E42C8-F69F-45D8-A3C3-D2BE7D8547CB}" type="datetimeFigureOut">
              <a:rPr lang="en-US" smtClean="0"/>
              <a:t>4/2/2024</a:t>
            </a:fld>
            <a:endParaRPr lang="en-US"/>
          </a:p>
        </p:txBody>
      </p:sp>
      <p:sp>
        <p:nvSpPr>
          <p:cNvPr id="5" name="Footer Placeholder 4">
            <a:extLst>
              <a:ext uri="{FF2B5EF4-FFF2-40B4-BE49-F238E27FC236}">
                <a16:creationId xmlns:a16="http://schemas.microsoft.com/office/drawing/2014/main" id="{07931647-D8DF-1F73-275E-F1192E998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C63DF4-1AA6-469B-338A-29FDADC76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6C253-AA62-45A5-AA4B-8385E1E79242}" type="slidenum">
              <a:rPr lang="en-US" smtClean="0"/>
              <a:t>‹#›</a:t>
            </a:fld>
            <a:endParaRPr lang="en-US"/>
          </a:p>
        </p:txBody>
      </p:sp>
    </p:spTree>
    <p:extLst>
      <p:ext uri="{BB962C8B-B14F-4D97-AF65-F5344CB8AC3E}">
        <p14:creationId xmlns:p14="http://schemas.microsoft.com/office/powerpoint/2010/main" val="534285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4A6F8-035F-FAD2-8612-4B4A2B20F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6" y="0"/>
            <a:ext cx="12385709" cy="6858000"/>
          </a:xfrm>
          <a:prstGeom prst="rect">
            <a:avLst/>
          </a:prstGeom>
        </p:spPr>
      </p:pic>
      <p:sp>
        <p:nvSpPr>
          <p:cNvPr id="6" name="TextBox 5">
            <a:extLst>
              <a:ext uri="{FF2B5EF4-FFF2-40B4-BE49-F238E27FC236}">
                <a16:creationId xmlns:a16="http://schemas.microsoft.com/office/drawing/2014/main" id="{BFF086A7-1A31-7868-4508-E1D7D8CAA6DC}"/>
              </a:ext>
            </a:extLst>
          </p:cNvPr>
          <p:cNvSpPr txBox="1"/>
          <p:nvPr/>
        </p:nvSpPr>
        <p:spPr>
          <a:xfrm>
            <a:off x="298579" y="326571"/>
            <a:ext cx="7492481" cy="2123658"/>
          </a:xfrm>
          <a:prstGeom prst="rect">
            <a:avLst/>
          </a:prstGeom>
          <a:noFill/>
        </p:spPr>
        <p:txBody>
          <a:bodyPr wrap="square" rtlCol="0">
            <a:spAutoFit/>
          </a:bodyPr>
          <a:lstStyle/>
          <a:p>
            <a:r>
              <a:rPr lang="en-US" sz="5400" b="1" dirty="0"/>
              <a:t>Financial Data Analysis of Top Companies of India.</a:t>
            </a:r>
          </a:p>
          <a:p>
            <a:r>
              <a:rPr lang="en-US" sz="2400" b="1" dirty="0"/>
              <a:t>By:- Bhawesh Sinha</a:t>
            </a:r>
          </a:p>
        </p:txBody>
      </p:sp>
    </p:spTree>
    <p:extLst>
      <p:ext uri="{BB962C8B-B14F-4D97-AF65-F5344CB8AC3E}">
        <p14:creationId xmlns:p14="http://schemas.microsoft.com/office/powerpoint/2010/main" val="318060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354C0-6C52-17F9-B0A4-D7EC36B467E0}"/>
              </a:ext>
            </a:extLst>
          </p:cNvPr>
          <p:cNvSpPr>
            <a:spLocks noGrp="1"/>
          </p:cNvSpPr>
          <p:nvPr>
            <p:ph type="title"/>
          </p:nvPr>
        </p:nvSpPr>
        <p:spPr/>
        <p:txBody>
          <a:bodyPr/>
          <a:lstStyle/>
          <a:p>
            <a:r>
              <a:rPr lang="en-US" b="1" u="sng" dirty="0">
                <a:latin typeface="Arial Black" panose="020B0A04020102020204" pitchFamily="34" charset="0"/>
              </a:rPr>
              <a:t>Introduction</a:t>
            </a:r>
            <a:endParaRPr lang="en-US" dirty="0"/>
          </a:p>
        </p:txBody>
      </p:sp>
      <p:sp>
        <p:nvSpPr>
          <p:cNvPr id="3" name="Content Placeholder 2">
            <a:extLst>
              <a:ext uri="{FF2B5EF4-FFF2-40B4-BE49-F238E27FC236}">
                <a16:creationId xmlns:a16="http://schemas.microsoft.com/office/drawing/2014/main" id="{0EAF3B1E-E171-3C63-3286-9007FF573CEA}"/>
              </a:ext>
            </a:extLst>
          </p:cNvPr>
          <p:cNvSpPr>
            <a:spLocks noGrp="1"/>
          </p:cNvSpPr>
          <p:nvPr>
            <p:ph idx="1"/>
          </p:nvPr>
        </p:nvSpPr>
        <p:spPr/>
        <p:txBody>
          <a:bodyPr/>
          <a:lstStyle/>
          <a:p>
            <a:pPr marL="0" indent="0">
              <a:buNone/>
            </a:pPr>
            <a:r>
              <a:rPr lang="en-US" b="1" dirty="0"/>
              <a:t>Welcome to our data-driven exploration of India's top companies through the lens of financial analysis. In this presentation, we delve into the intricate world of data science to uncover insights, trends, and patterns within the financial performances of leading corporations shaping India's economic landscape. By leveraging cutting-edge methodologies and robust data analytics, we aim to provide a comprehensive overview of key financial metrics, strategic positioning, and market dynamics influencing these companies. Join us as we navigate through the vast sea of data to gain valuable insights into the financial prowess and potential of India's corporate giants.</a:t>
            </a:r>
          </a:p>
        </p:txBody>
      </p:sp>
    </p:spTree>
    <p:extLst>
      <p:ext uri="{BB962C8B-B14F-4D97-AF65-F5344CB8AC3E}">
        <p14:creationId xmlns:p14="http://schemas.microsoft.com/office/powerpoint/2010/main" val="265377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DB00-C10D-E91D-98A0-3C8DBD726C1A}"/>
              </a:ext>
            </a:extLst>
          </p:cNvPr>
          <p:cNvSpPr>
            <a:spLocks noGrp="1"/>
          </p:cNvSpPr>
          <p:nvPr>
            <p:ph type="title"/>
          </p:nvPr>
        </p:nvSpPr>
        <p:spPr/>
        <p:txBody>
          <a:bodyPr/>
          <a:lstStyle/>
          <a:p>
            <a:r>
              <a:rPr lang="en-US" u="sng" dirty="0">
                <a:latin typeface="Arial Black" panose="020B0A04020102020204" pitchFamily="34" charset="0"/>
              </a:rPr>
              <a:t>Details about the Data.</a:t>
            </a:r>
            <a:endParaRPr lang="en-US" dirty="0"/>
          </a:p>
        </p:txBody>
      </p:sp>
      <p:sp>
        <p:nvSpPr>
          <p:cNvPr id="3" name="Content Placeholder 2">
            <a:extLst>
              <a:ext uri="{FF2B5EF4-FFF2-40B4-BE49-F238E27FC236}">
                <a16:creationId xmlns:a16="http://schemas.microsoft.com/office/drawing/2014/main" id="{DA0DC5C8-7FFE-0928-2570-A734C36D209A}"/>
              </a:ext>
            </a:extLst>
          </p:cNvPr>
          <p:cNvSpPr>
            <a:spLocks noGrp="1"/>
          </p:cNvSpPr>
          <p:nvPr>
            <p:ph idx="1"/>
          </p:nvPr>
        </p:nvSpPr>
        <p:spPr/>
        <p:txBody>
          <a:bodyPr>
            <a:normAutofit/>
          </a:bodyPr>
          <a:lstStyle/>
          <a:p>
            <a:r>
              <a:rPr lang="en-US" sz="4000" b="1" dirty="0"/>
              <a:t>Name – Name of the Companies.</a:t>
            </a:r>
          </a:p>
          <a:p>
            <a:r>
              <a:rPr lang="en-US" sz="4000" b="1" dirty="0"/>
              <a:t>Mar-Cap in Crore – Total Value of the company in Crore.</a:t>
            </a:r>
          </a:p>
          <a:p>
            <a:r>
              <a:rPr lang="en-US" sz="4000" b="1" dirty="0"/>
              <a:t>Sales Qtr. – Average Sales of each company in quarterly basis.</a:t>
            </a:r>
          </a:p>
          <a:p>
            <a:pPr marL="0" indent="0">
              <a:buNone/>
            </a:pPr>
            <a:endParaRPr lang="en-US" sz="4000" b="1" dirty="0"/>
          </a:p>
        </p:txBody>
      </p:sp>
    </p:spTree>
    <p:extLst>
      <p:ext uri="{BB962C8B-B14F-4D97-AF65-F5344CB8AC3E}">
        <p14:creationId xmlns:p14="http://schemas.microsoft.com/office/powerpoint/2010/main" val="72070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2B3C-D1D6-9BEF-5213-ECA5E28B5FB4}"/>
              </a:ext>
            </a:extLst>
          </p:cNvPr>
          <p:cNvSpPr>
            <a:spLocks noGrp="1"/>
          </p:cNvSpPr>
          <p:nvPr>
            <p:ph type="title"/>
          </p:nvPr>
        </p:nvSpPr>
        <p:spPr/>
        <p:txBody>
          <a:bodyPr/>
          <a:lstStyle/>
          <a:p>
            <a:r>
              <a:rPr lang="en-US" u="sng" dirty="0">
                <a:latin typeface="Arial Black" panose="020B0A04020102020204" pitchFamily="34" charset="0"/>
              </a:rPr>
              <a:t>Main KPIs</a:t>
            </a:r>
            <a:endParaRPr lang="en-US" dirty="0"/>
          </a:p>
        </p:txBody>
      </p:sp>
      <p:sp>
        <p:nvSpPr>
          <p:cNvPr id="3" name="Content Placeholder 2">
            <a:extLst>
              <a:ext uri="{FF2B5EF4-FFF2-40B4-BE49-F238E27FC236}">
                <a16:creationId xmlns:a16="http://schemas.microsoft.com/office/drawing/2014/main" id="{CB9DDC65-9B47-DD35-6298-5681A27434A3}"/>
              </a:ext>
            </a:extLst>
          </p:cNvPr>
          <p:cNvSpPr>
            <a:spLocks noGrp="1"/>
          </p:cNvSpPr>
          <p:nvPr>
            <p:ph idx="1"/>
          </p:nvPr>
        </p:nvSpPr>
        <p:spPr/>
        <p:txBody>
          <a:bodyPr>
            <a:normAutofit/>
          </a:bodyPr>
          <a:lstStyle/>
          <a:p>
            <a:r>
              <a:rPr lang="en-US" sz="3600" b="1" dirty="0"/>
              <a:t>Name of The Company</a:t>
            </a:r>
          </a:p>
          <a:p>
            <a:r>
              <a:rPr lang="en-US" sz="3600" b="1" dirty="0"/>
              <a:t>Market Capital</a:t>
            </a:r>
          </a:p>
          <a:p>
            <a:r>
              <a:rPr lang="en-US" sz="3600" b="1" dirty="0"/>
              <a:t>Ranking</a:t>
            </a:r>
          </a:p>
          <a:p>
            <a:r>
              <a:rPr lang="en-US" sz="3600" b="1" dirty="0"/>
              <a:t>Sales in Quarterly basis</a:t>
            </a:r>
          </a:p>
          <a:p>
            <a:r>
              <a:rPr lang="en-US" sz="3600" b="1" dirty="0"/>
              <a:t>Market sales ratio</a:t>
            </a:r>
          </a:p>
        </p:txBody>
      </p:sp>
    </p:spTree>
    <p:extLst>
      <p:ext uri="{BB962C8B-B14F-4D97-AF65-F5344CB8AC3E}">
        <p14:creationId xmlns:p14="http://schemas.microsoft.com/office/powerpoint/2010/main" val="134158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7AC4-6B38-BB78-973B-5405C346AEAA}"/>
              </a:ext>
            </a:extLst>
          </p:cNvPr>
          <p:cNvSpPr>
            <a:spLocks noGrp="1"/>
          </p:cNvSpPr>
          <p:nvPr>
            <p:ph type="title"/>
          </p:nvPr>
        </p:nvSpPr>
        <p:spPr/>
        <p:txBody>
          <a:bodyPr/>
          <a:lstStyle/>
          <a:p>
            <a:r>
              <a:rPr lang="en-US" u="sng" dirty="0">
                <a:latin typeface="Arial Black" panose="020B0A04020102020204" pitchFamily="34" charset="0"/>
              </a:rPr>
              <a:t>Mock up dashboard</a:t>
            </a:r>
            <a:endParaRPr lang="en-US" dirty="0"/>
          </a:p>
        </p:txBody>
      </p:sp>
      <p:pic>
        <p:nvPicPr>
          <p:cNvPr id="5" name="Content Placeholder 4">
            <a:extLst>
              <a:ext uri="{FF2B5EF4-FFF2-40B4-BE49-F238E27FC236}">
                <a16:creationId xmlns:a16="http://schemas.microsoft.com/office/drawing/2014/main" id="{3F08B147-CB4D-D0B1-BE5A-5B4884CED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402" y="1690688"/>
            <a:ext cx="7163038" cy="4802187"/>
          </a:xfrm>
        </p:spPr>
      </p:pic>
      <p:sp>
        <p:nvSpPr>
          <p:cNvPr id="6" name="TextBox 5">
            <a:extLst>
              <a:ext uri="{FF2B5EF4-FFF2-40B4-BE49-F238E27FC236}">
                <a16:creationId xmlns:a16="http://schemas.microsoft.com/office/drawing/2014/main" id="{95D76B2E-8727-1625-5033-2768CB538040}"/>
              </a:ext>
            </a:extLst>
          </p:cNvPr>
          <p:cNvSpPr txBox="1"/>
          <p:nvPr/>
        </p:nvSpPr>
        <p:spPr>
          <a:xfrm>
            <a:off x="7426440" y="3016251"/>
            <a:ext cx="3807616" cy="1569660"/>
          </a:xfrm>
          <a:prstGeom prst="rect">
            <a:avLst/>
          </a:prstGeom>
          <a:noFill/>
        </p:spPr>
        <p:txBody>
          <a:bodyPr wrap="square" rtlCol="0">
            <a:spAutoFit/>
          </a:bodyPr>
          <a:lstStyle/>
          <a:p>
            <a:r>
              <a:rPr lang="en-US" sz="2400" b="1" dirty="0"/>
              <a:t>As Market Capital Increases, Sales also increased as well as some companies performed very well.</a:t>
            </a:r>
          </a:p>
        </p:txBody>
      </p:sp>
    </p:spTree>
    <p:extLst>
      <p:ext uri="{BB962C8B-B14F-4D97-AF65-F5344CB8AC3E}">
        <p14:creationId xmlns:p14="http://schemas.microsoft.com/office/powerpoint/2010/main" val="152398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2075C1-0B9F-6610-8CA4-7D87BE58BE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579" y="804096"/>
            <a:ext cx="6596743" cy="5249807"/>
          </a:xfrm>
        </p:spPr>
      </p:pic>
      <p:sp>
        <p:nvSpPr>
          <p:cNvPr id="6" name="TextBox 5">
            <a:extLst>
              <a:ext uri="{FF2B5EF4-FFF2-40B4-BE49-F238E27FC236}">
                <a16:creationId xmlns:a16="http://schemas.microsoft.com/office/drawing/2014/main" id="{6BAF7520-2FCE-3A02-F80E-96EAE9745DEF}"/>
              </a:ext>
            </a:extLst>
          </p:cNvPr>
          <p:cNvSpPr txBox="1"/>
          <p:nvPr/>
        </p:nvSpPr>
        <p:spPr>
          <a:xfrm>
            <a:off x="6895322" y="2644169"/>
            <a:ext cx="3704254" cy="1569660"/>
          </a:xfrm>
          <a:prstGeom prst="rect">
            <a:avLst/>
          </a:prstGeom>
          <a:noFill/>
        </p:spPr>
        <p:txBody>
          <a:bodyPr wrap="square" rtlCol="0">
            <a:spAutoFit/>
          </a:bodyPr>
          <a:lstStyle/>
          <a:p>
            <a:r>
              <a:rPr lang="en-US" sz="2400" b="1" dirty="0"/>
              <a:t>Reliance Industries have the largest Market Capitalization followed by Tata Consultancy Service.</a:t>
            </a:r>
          </a:p>
        </p:txBody>
      </p:sp>
    </p:spTree>
    <p:extLst>
      <p:ext uri="{BB962C8B-B14F-4D97-AF65-F5344CB8AC3E}">
        <p14:creationId xmlns:p14="http://schemas.microsoft.com/office/powerpoint/2010/main" val="3117277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558447-274A-0A62-C19E-BB53859340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156" y="970700"/>
            <a:ext cx="6354473" cy="4916600"/>
          </a:xfrm>
        </p:spPr>
      </p:pic>
      <p:sp>
        <p:nvSpPr>
          <p:cNvPr id="6" name="TextBox 5">
            <a:extLst>
              <a:ext uri="{FF2B5EF4-FFF2-40B4-BE49-F238E27FC236}">
                <a16:creationId xmlns:a16="http://schemas.microsoft.com/office/drawing/2014/main" id="{06D95579-D26F-743F-B5D9-4E1F0373CDF1}"/>
              </a:ext>
            </a:extLst>
          </p:cNvPr>
          <p:cNvSpPr txBox="1"/>
          <p:nvPr/>
        </p:nvSpPr>
        <p:spPr>
          <a:xfrm>
            <a:off x="7212564" y="2644170"/>
            <a:ext cx="2593910" cy="1569660"/>
          </a:xfrm>
          <a:prstGeom prst="rect">
            <a:avLst/>
          </a:prstGeom>
          <a:noFill/>
        </p:spPr>
        <p:txBody>
          <a:bodyPr wrap="square" rtlCol="0">
            <a:spAutoFit/>
          </a:bodyPr>
          <a:lstStyle/>
          <a:p>
            <a:r>
              <a:rPr lang="en-US" sz="2400" b="1" dirty="0"/>
              <a:t>Reliance Industries have the best average in the entire year.</a:t>
            </a:r>
          </a:p>
        </p:txBody>
      </p:sp>
    </p:spTree>
    <p:extLst>
      <p:ext uri="{BB962C8B-B14F-4D97-AF65-F5344CB8AC3E}">
        <p14:creationId xmlns:p14="http://schemas.microsoft.com/office/powerpoint/2010/main" val="3851375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DC26-34C8-FB36-88B0-80693F01861E}"/>
              </a:ext>
            </a:extLst>
          </p:cNvPr>
          <p:cNvSpPr>
            <a:spLocks noGrp="1"/>
          </p:cNvSpPr>
          <p:nvPr>
            <p:ph type="title"/>
          </p:nvPr>
        </p:nvSpPr>
        <p:spPr/>
        <p:txBody>
          <a:bodyPr/>
          <a:lstStyle/>
          <a:p>
            <a:r>
              <a:rPr lang="en-US" u="sng" dirty="0">
                <a:latin typeface="Arial Black" panose="020B0A04020102020204" pitchFamily="34" charset="0"/>
              </a:rPr>
              <a:t>My Design </a:t>
            </a:r>
            <a:endParaRPr lang="en-US" dirty="0"/>
          </a:p>
        </p:txBody>
      </p:sp>
      <p:pic>
        <p:nvPicPr>
          <p:cNvPr id="5" name="Content Placeholder 4">
            <a:extLst>
              <a:ext uri="{FF2B5EF4-FFF2-40B4-BE49-F238E27FC236}">
                <a16:creationId xmlns:a16="http://schemas.microsoft.com/office/drawing/2014/main" id="{1F201ECC-3E1A-7E68-91FE-CAE28DECCA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36622"/>
            <a:ext cx="10666445" cy="4956253"/>
          </a:xfrm>
        </p:spPr>
      </p:pic>
    </p:spTree>
    <p:extLst>
      <p:ext uri="{BB962C8B-B14F-4D97-AF65-F5344CB8AC3E}">
        <p14:creationId xmlns:p14="http://schemas.microsoft.com/office/powerpoint/2010/main" val="250539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633D7-092F-A7EF-78E2-6CC07AB436FF}"/>
              </a:ext>
            </a:extLst>
          </p:cNvPr>
          <p:cNvSpPr>
            <a:spLocks noGrp="1"/>
          </p:cNvSpPr>
          <p:nvPr>
            <p:ph idx="1"/>
          </p:nvPr>
        </p:nvSpPr>
        <p:spPr>
          <a:xfrm>
            <a:off x="838200" y="2793749"/>
            <a:ext cx="10515600" cy="1270501"/>
          </a:xfrm>
        </p:spPr>
        <p:txBody>
          <a:bodyPr>
            <a:noAutofit/>
          </a:bodyPr>
          <a:lstStyle/>
          <a:p>
            <a:pPr marL="0" indent="0" algn="ctr">
              <a:buNone/>
            </a:pPr>
            <a:r>
              <a:rPr lang="en-US" sz="9600" dirty="0">
                <a:latin typeface="Arial Black" panose="020B0A04020102020204" pitchFamily="34" charset="0"/>
              </a:rPr>
              <a:t>Thank you</a:t>
            </a:r>
            <a:endParaRPr lang="en-US" sz="9600" dirty="0"/>
          </a:p>
        </p:txBody>
      </p:sp>
    </p:spTree>
    <p:extLst>
      <p:ext uri="{BB962C8B-B14F-4D97-AF65-F5344CB8AC3E}">
        <p14:creationId xmlns:p14="http://schemas.microsoft.com/office/powerpoint/2010/main" val="4241389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221</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Calibri Light</vt:lpstr>
      <vt:lpstr>Office Theme</vt:lpstr>
      <vt:lpstr>PowerPoint Presentation</vt:lpstr>
      <vt:lpstr>Introduction</vt:lpstr>
      <vt:lpstr>Details about the Data.</vt:lpstr>
      <vt:lpstr>Main KPIs</vt:lpstr>
      <vt:lpstr>Mock up dashboard</vt:lpstr>
      <vt:lpstr>PowerPoint Presentation</vt:lpstr>
      <vt:lpstr>PowerPoint Presentation</vt:lpstr>
      <vt:lpstr>My Design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Bhawesh Sinha</dc:creator>
  <cp:lastModifiedBy>Bhawesh Sinha</cp:lastModifiedBy>
  <cp:revision>9</cp:revision>
  <dcterms:created xsi:type="dcterms:W3CDTF">2024-03-16T06:28:36Z</dcterms:created>
  <dcterms:modified xsi:type="dcterms:W3CDTF">2024-04-02T17:16:04Z</dcterms:modified>
</cp:coreProperties>
</file>