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B018-B1A7-471E-89AF-071195C32AF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EF42-B49C-499D-A7B2-D6BD34B23F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B018-B1A7-471E-89AF-071195C32AF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EF42-B49C-499D-A7B2-D6BD34B23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B018-B1A7-471E-89AF-071195C32AF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EF42-B49C-499D-A7B2-D6BD34B23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B018-B1A7-471E-89AF-071195C32AF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EF42-B49C-499D-A7B2-D6BD34B23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B018-B1A7-471E-89AF-071195C32AF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EF42-B49C-499D-A7B2-D6BD34B23F0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B018-B1A7-471E-89AF-071195C32AF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EF42-B49C-499D-A7B2-D6BD34B23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B018-B1A7-471E-89AF-071195C32AF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EF42-B49C-499D-A7B2-D6BD34B23F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B018-B1A7-471E-89AF-071195C32AF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EF42-B49C-499D-A7B2-D6BD34B23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B018-B1A7-471E-89AF-071195C32AF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EF42-B49C-499D-A7B2-D6BD34B23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B018-B1A7-471E-89AF-071195C32AF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EF42-B49C-499D-A7B2-D6BD34B23F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B018-B1A7-471E-89AF-071195C32AF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EF42-B49C-499D-A7B2-D6BD34B23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1EAB018-B1A7-471E-89AF-071195C32AF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430EF42-B49C-499D-A7B2-D6BD34B23F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152400"/>
            <a:ext cx="5638800" cy="2486383"/>
          </a:xfrm>
        </p:spPr>
        <p:txBody>
          <a:bodyPr/>
          <a:lstStyle/>
          <a:p>
            <a:r>
              <a:rPr lang="en-US" dirty="0" smtClean="0"/>
              <a:t>Jedi 5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Student  Management  System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86" y="1066800"/>
            <a:ext cx="1752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3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Learning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526275"/>
            <a:ext cx="6948790" cy="487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11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Familiarized with Unix and </a:t>
            </a:r>
            <a:r>
              <a:rPr lang="en-US" dirty="0" err="1" smtClean="0"/>
              <a:t>Git</a:t>
            </a:r>
            <a:r>
              <a:rPr lang="en-US" dirty="0" smtClean="0"/>
              <a:t> commands.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Learnt about SDLC process.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Learnt handling the issues in setting up the environment.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Learnt </a:t>
            </a:r>
            <a:r>
              <a:rPr lang="en-US" dirty="0" err="1"/>
              <a:t>J</a:t>
            </a:r>
            <a:r>
              <a:rPr lang="en-US" dirty="0" err="1" smtClean="0"/>
              <a:t>Unit</a:t>
            </a:r>
            <a:r>
              <a:rPr lang="en-US" dirty="0" smtClean="0"/>
              <a:t> testing and used them in the project.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Learnt the best practices to be followed to make robust as well as scalable projects.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Learnt resolving version conflicts.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4025"/>
            <a:ext cx="82296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7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5791200" cy="433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9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4025"/>
            <a:ext cx="82296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9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for 3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Step by step building of project with sufficient emphasis on every stage.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Clear agenda set and completed for every day.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Every day discussion about previous topics and doubt clarifications.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Every day sync up of Project progress.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Hands on assignment of very topic.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Sponsors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Flipkart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SME’s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Other HR and Experts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Trainers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Trainer (</a:t>
            </a:r>
            <a:r>
              <a:rPr lang="en-US" dirty="0" err="1" smtClean="0"/>
              <a:t>Amit</a:t>
            </a:r>
            <a:r>
              <a:rPr lang="en-US" dirty="0" smtClean="0"/>
              <a:t> </a:t>
            </a:r>
            <a:r>
              <a:rPr lang="en-US" dirty="0" err="1" smtClean="0"/>
              <a:t>Balyan</a:t>
            </a:r>
            <a:r>
              <a:rPr lang="en-US" dirty="0" smtClean="0"/>
              <a:t> Sir)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Coordinator/ Host (</a:t>
            </a:r>
            <a:r>
              <a:rPr lang="en-US" dirty="0" err="1" smtClean="0"/>
              <a:t>Shakshi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Our Journey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Our Team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Project Goals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Engineering Practices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Tech Stack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Development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Challenges &amp; Learning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Demo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2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Bhawesh Khandelwal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Sanju</a:t>
            </a:r>
            <a:r>
              <a:rPr lang="en-US" dirty="0" smtClean="0"/>
              <a:t> </a:t>
            </a:r>
            <a:r>
              <a:rPr lang="en-US" dirty="0" err="1" smtClean="0"/>
              <a:t>Rakonde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Shubham</a:t>
            </a:r>
            <a:r>
              <a:rPr lang="en-US" dirty="0" smtClean="0"/>
              <a:t> </a:t>
            </a:r>
            <a:r>
              <a:rPr lang="en-US" dirty="0" err="1" smtClean="0"/>
              <a:t>Pagui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Aggarwal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Burrhanuddin</a:t>
            </a:r>
            <a:r>
              <a:rPr lang="en-US" dirty="0"/>
              <a:t> </a:t>
            </a:r>
            <a:r>
              <a:rPr lang="en-US" dirty="0" err="1" smtClean="0"/>
              <a:t>Dewaswala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Hitesh </a:t>
            </a:r>
            <a:r>
              <a:rPr lang="en-US" dirty="0" err="1" smtClean="0"/>
              <a:t>Tayal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Amit</a:t>
            </a:r>
            <a:r>
              <a:rPr lang="en-US" dirty="0" smtClean="0"/>
              <a:t> </a:t>
            </a:r>
            <a:r>
              <a:rPr lang="en-US" dirty="0" err="1" smtClean="0"/>
              <a:t>Balyan</a:t>
            </a:r>
            <a:r>
              <a:rPr lang="en-US" dirty="0" smtClean="0"/>
              <a:t> Sir (Mentor)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71600"/>
            <a:ext cx="4572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9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create an Student  Management System, where</a:t>
            </a:r>
          </a:p>
          <a:p>
            <a:pPr lvl="1"/>
            <a:r>
              <a:rPr lang="en-US" dirty="0" smtClean="0"/>
              <a:t>Student can </a:t>
            </a:r>
          </a:p>
          <a:p>
            <a:pPr lvl="2"/>
            <a:r>
              <a:rPr lang="en-US" dirty="0" smtClean="0"/>
              <a:t>Register for a course</a:t>
            </a:r>
          </a:p>
          <a:p>
            <a:pPr lvl="2"/>
            <a:r>
              <a:rPr lang="en-US" dirty="0" smtClean="0"/>
              <a:t>Drop a course</a:t>
            </a:r>
          </a:p>
          <a:p>
            <a:pPr lvl="2"/>
            <a:r>
              <a:rPr lang="en-US" dirty="0" smtClean="0"/>
              <a:t>View grades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Professor can</a:t>
            </a:r>
          </a:p>
          <a:p>
            <a:pPr lvl="2"/>
            <a:r>
              <a:rPr lang="en-US" dirty="0" smtClean="0"/>
              <a:t>View Course</a:t>
            </a:r>
          </a:p>
          <a:p>
            <a:pPr lvl="2"/>
            <a:r>
              <a:rPr lang="en-US" dirty="0" smtClean="0"/>
              <a:t>View list of students he/ she is teaching.</a:t>
            </a:r>
          </a:p>
          <a:p>
            <a:pPr lvl="2"/>
            <a:r>
              <a:rPr lang="en-US" dirty="0" smtClean="0"/>
              <a:t>Record grades.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Admin can</a:t>
            </a:r>
          </a:p>
          <a:p>
            <a:pPr lvl="2"/>
            <a:r>
              <a:rPr lang="en-US" dirty="0" smtClean="0"/>
              <a:t>Approve user registration.</a:t>
            </a:r>
          </a:p>
          <a:p>
            <a:pPr lvl="2"/>
            <a:r>
              <a:rPr lang="en-US" dirty="0" smtClean="0"/>
              <a:t>Assign course to professor.</a:t>
            </a:r>
          </a:p>
          <a:p>
            <a:pPr lvl="2"/>
            <a:r>
              <a:rPr lang="en-US" dirty="0" smtClean="0"/>
              <a:t>Add/ Delete user</a:t>
            </a:r>
          </a:p>
        </p:txBody>
      </p:sp>
    </p:spTree>
    <p:extLst>
      <p:ext uri="{BB962C8B-B14F-4D97-AF65-F5344CB8AC3E}">
        <p14:creationId xmlns:p14="http://schemas.microsoft.com/office/powerpoint/2010/main" val="8138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990600"/>
          </a:xfrm>
        </p:spPr>
        <p:txBody>
          <a:bodyPr/>
          <a:lstStyle/>
          <a:p>
            <a:r>
              <a:rPr lang="en-US" dirty="0" smtClean="0"/>
              <a:t>Engineering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6576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Requirement gathering.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Design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Implementation and coding.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Testing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Deployment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764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SDLC: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96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GIT 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Core Java 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MySQL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Apache Jersey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Dropwizard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5075951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9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3484</TotalTime>
  <Words>252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Jedi 5 Project</vt:lpstr>
      <vt:lpstr>Framework for 3 Weeks</vt:lpstr>
      <vt:lpstr>Stakeholders</vt:lpstr>
      <vt:lpstr>Agenda</vt:lpstr>
      <vt:lpstr>Our Team</vt:lpstr>
      <vt:lpstr>Project Goals</vt:lpstr>
      <vt:lpstr>Engineering Practices</vt:lpstr>
      <vt:lpstr>Technology Stack</vt:lpstr>
      <vt:lpstr>Development</vt:lpstr>
      <vt:lpstr>Challenges &amp; Learning</vt:lpstr>
      <vt:lpstr>PowerPoint Presentation</vt:lpstr>
      <vt:lpstr>Demo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Jedi 5 Project</dc:title>
  <dc:creator>user</dc:creator>
  <cp:lastModifiedBy>user</cp:lastModifiedBy>
  <cp:revision>11</cp:revision>
  <dcterms:created xsi:type="dcterms:W3CDTF">2020-11-02T18:34:12Z</dcterms:created>
  <dcterms:modified xsi:type="dcterms:W3CDTF">2020-11-05T04:38:27Z</dcterms:modified>
</cp:coreProperties>
</file>