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34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Levang" userId="766c6856b5aa196d" providerId="LiveId" clId="{D13D1331-A6AB-445E-9A1A-203DEC069099}"/>
    <pc:docChg chg="custSel modSld">
      <pc:chgData name="Susan Levang" userId="766c6856b5aa196d" providerId="LiveId" clId="{D13D1331-A6AB-445E-9A1A-203DEC069099}" dt="2019-12-03T04:26:22.018" v="1372" actId="5793"/>
      <pc:docMkLst>
        <pc:docMk/>
      </pc:docMkLst>
      <pc:sldChg chg="modNotes">
        <pc:chgData name="Susan Levang" userId="766c6856b5aa196d" providerId="LiveId" clId="{D13D1331-A6AB-445E-9A1A-203DEC069099}" dt="2019-12-02T22:11:20.100" v="1002" actId="20577"/>
        <pc:sldMkLst>
          <pc:docMk/>
          <pc:sldMk cId="2341215199" sldId="256"/>
        </pc:sldMkLst>
      </pc:sldChg>
      <pc:sldChg chg="modSp modNotes">
        <pc:chgData name="Susan Levang" userId="766c6856b5aa196d" providerId="LiveId" clId="{D13D1331-A6AB-445E-9A1A-203DEC069099}" dt="2019-12-03T04:26:22.018" v="1372" actId="5793"/>
        <pc:sldMkLst>
          <pc:docMk/>
          <pc:sldMk cId="1506049037" sldId="260"/>
        </pc:sldMkLst>
        <pc:spChg chg="mod">
          <ac:chgData name="Susan Levang" userId="766c6856b5aa196d" providerId="LiveId" clId="{D13D1331-A6AB-445E-9A1A-203DEC069099}" dt="2019-12-02T21:31:42.943" v="53" actId="120"/>
          <ac:spMkLst>
            <pc:docMk/>
            <pc:sldMk cId="1506049037" sldId="260"/>
            <ac:spMk id="5" creationId="{76B455B1-71E6-459E-8CA1-E373BD2B2C50}"/>
          </ac:spMkLst>
        </pc:spChg>
      </pc:sldChg>
      <pc:sldChg chg="modSp modNotes">
        <pc:chgData name="Susan Levang" userId="766c6856b5aa196d" providerId="LiveId" clId="{D13D1331-A6AB-445E-9A1A-203DEC069099}" dt="2019-12-02T22:09:05.513" v="825" actId="20577"/>
        <pc:sldMkLst>
          <pc:docMk/>
          <pc:sldMk cId="782846697" sldId="261"/>
        </pc:sldMkLst>
        <pc:spChg chg="mod">
          <ac:chgData name="Susan Levang" userId="766c6856b5aa196d" providerId="LiveId" clId="{D13D1331-A6AB-445E-9A1A-203DEC069099}" dt="2019-12-02T21:35:33.414" v="76" actId="20577"/>
          <ac:spMkLst>
            <pc:docMk/>
            <pc:sldMk cId="782846697" sldId="261"/>
            <ac:spMk id="3" creationId="{9CB38454-2354-40A3-8264-00B9D5864C77}"/>
          </ac:spMkLst>
        </pc:spChg>
      </pc:sldChg>
      <pc:sldChg chg="modSp">
        <pc:chgData name="Susan Levang" userId="766c6856b5aa196d" providerId="LiveId" clId="{D13D1331-A6AB-445E-9A1A-203DEC069099}" dt="2019-12-02T21:30:19.798" v="43" actId="1076"/>
        <pc:sldMkLst>
          <pc:docMk/>
          <pc:sldMk cId="730189509" sldId="262"/>
        </pc:sldMkLst>
        <pc:spChg chg="mod">
          <ac:chgData name="Susan Levang" userId="766c6856b5aa196d" providerId="LiveId" clId="{D13D1331-A6AB-445E-9A1A-203DEC069099}" dt="2019-12-02T21:30:19.798" v="43" actId="1076"/>
          <ac:spMkLst>
            <pc:docMk/>
            <pc:sldMk cId="730189509" sldId="262"/>
            <ac:spMk id="5" creationId="{C0173FAC-8EF8-48E4-83AC-01F589F4A5D0}"/>
          </ac:spMkLst>
        </pc:spChg>
      </pc:sldChg>
      <pc:sldChg chg="modNotes">
        <pc:chgData name="Susan Levang" userId="766c6856b5aa196d" providerId="LiveId" clId="{D13D1331-A6AB-445E-9A1A-203DEC069099}" dt="2019-12-03T04:11:35.726" v="1281" actId="20577"/>
        <pc:sldMkLst>
          <pc:docMk/>
          <pc:sldMk cId="260276251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69B2-1312-4A26-A40A-EC085A25885D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1B91C-EC6A-465B-BB89-3AF0BAA192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67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400" dirty="0"/>
              <a:t>I’m Susan!  I’m from the Lower Mainland Christmas Bureau!</a:t>
            </a:r>
          </a:p>
          <a:p>
            <a:endParaRPr lang="en-CA" sz="1400" dirty="0"/>
          </a:p>
          <a:p>
            <a:r>
              <a:rPr lang="en-CA" sz="1400" dirty="0"/>
              <a:t>When I ask Questions, please raise your hands to answer.</a:t>
            </a:r>
          </a:p>
          <a:p>
            <a:endParaRPr lang="en-CA" sz="1400" dirty="0"/>
          </a:p>
          <a:p>
            <a:r>
              <a:rPr lang="en-CA" sz="1400" dirty="0"/>
              <a:t>Who can tell me how many days until Christmas?</a:t>
            </a:r>
          </a:p>
          <a:p>
            <a:endParaRPr lang="en-CA" sz="1400" dirty="0"/>
          </a:p>
          <a:p>
            <a:r>
              <a:rPr lang="en-CA" sz="1400" dirty="0"/>
              <a:t>How many of you have written a Christmas list for your parents this year?</a:t>
            </a:r>
          </a:p>
          <a:p>
            <a:endParaRPr lang="en-CA" sz="1400" dirty="0"/>
          </a:p>
          <a:p>
            <a:r>
              <a:rPr lang="en-CA" sz="1400" dirty="0"/>
              <a:t>How would you feel if your parents didn’t have enough money to buy you a Christmas gift?  How do you think your parents would feel?</a:t>
            </a:r>
          </a:p>
          <a:p>
            <a:endParaRPr lang="en-CA" sz="1400" dirty="0"/>
          </a:p>
          <a:p>
            <a:r>
              <a:rPr lang="en-CA" sz="1400" dirty="0"/>
              <a:t>What does it mean to give?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B91C-EC6A-465B-BB89-3AF0BAA1922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8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That includes: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Stocking stuffers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new and used Clothing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special gifts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Gift cards for grocery stores to buy everyone’s favorite Christmas foods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How many kids go to this school? (356)</a:t>
            </a:r>
          </a:p>
          <a:p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We help FIVE TIMES as many kids every Christmas as this school!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B91C-EC6A-465B-BB89-3AF0BAA1922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3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B91C-EC6A-465B-BB89-3AF0BAA1922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27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have toys for Babies to 18 Year </a:t>
            </a:r>
            <a:r>
              <a:rPr lang="en-CA" dirty="0" err="1"/>
              <a:t>olds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B91C-EC6A-465B-BB89-3AF0BAA1922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0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B91C-EC6A-465B-BB89-3AF0BAA1922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96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B91C-EC6A-465B-BB89-3AF0BAA1922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6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Handouts if you and your parents would like to donate on-line at our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B91C-EC6A-465B-BB89-3AF0BAA1922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38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5000">
              <a:srgbClr val="D23349"/>
            </a:gs>
            <a:gs pos="92000">
              <a:schemeClr val="accent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7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92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8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  <p:pic>
        <p:nvPicPr>
          <p:cNvPr id="4098" name="Picture 2" descr="Lower Mainland Christmas Bureau">
            <a:extLst>
              <a:ext uri="{FF2B5EF4-FFF2-40B4-BE49-F238E27FC236}">
                <a16:creationId xmlns:a16="http://schemas.microsoft.com/office/drawing/2014/main" id="{84D2AF4D-8CA1-4D11-831C-86DBB13F89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2930" y="5581836"/>
            <a:ext cx="1990569" cy="11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84FD949-B5B4-472E-82E7-B5ADB32F24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36961"/>
            <a:ext cx="2057400" cy="183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0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01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8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0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5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08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D23349"/>
            </a:gs>
            <a:gs pos="92000">
              <a:schemeClr val="accent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9090-5AC5-46E8-B128-929981C33D2A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D439-644C-4DC4-A1A2-A31D9C2511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71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CD9F425-9915-44D6-A2EA-8BF73A259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2861" y="-184753"/>
            <a:ext cx="3329026" cy="29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6028B-4558-4DE0-B44B-949DB5206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7116"/>
            <a:ext cx="7772400" cy="2387600"/>
          </a:xfrm>
        </p:spPr>
        <p:txBody>
          <a:bodyPr/>
          <a:lstStyle/>
          <a:p>
            <a:r>
              <a:rPr lang="en-CA" dirty="0"/>
              <a:t>Lower Mainland Christmas Bureau</a:t>
            </a:r>
          </a:p>
        </p:txBody>
      </p:sp>
      <p:pic>
        <p:nvPicPr>
          <p:cNvPr id="5" name="Picture 2" descr="Lower Mainland Christmas Bureau">
            <a:extLst>
              <a:ext uri="{FF2B5EF4-FFF2-40B4-BE49-F238E27FC236}">
                <a16:creationId xmlns:a16="http://schemas.microsoft.com/office/drawing/2014/main" id="{D50AB4BE-3ED2-4317-A3F1-A09A4F8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4639" y="3426585"/>
            <a:ext cx="3814722" cy="21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1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BAE5-DAEA-4C51-848C-DFE78B11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 What Do We Do?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39F128-B6BC-47B9-A3F2-6AE1A964E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4154" y="1811796"/>
            <a:ext cx="2456034" cy="383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B455B1-71E6-459E-8CA1-E373BD2B2C50}"/>
              </a:ext>
            </a:extLst>
          </p:cNvPr>
          <p:cNvSpPr txBox="1"/>
          <p:nvPr/>
        </p:nvSpPr>
        <p:spPr>
          <a:xfrm>
            <a:off x="3309977" y="1592234"/>
            <a:ext cx="52053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/>
              <a:t>ALL KIDS GET CHRISTMAS!</a:t>
            </a:r>
          </a:p>
          <a:p>
            <a:pPr marL="460375" indent="-342900">
              <a:buFont typeface="Wingdings" panose="05000000000000000000" pitchFamily="2" charset="2"/>
              <a:buChar char=""/>
            </a:pPr>
            <a:r>
              <a:rPr lang="en-CA" sz="2800" dirty="0"/>
              <a:t>SPECIAL GIFTS FROM THEIR PARENTS</a:t>
            </a:r>
          </a:p>
          <a:p>
            <a:pPr marL="460375" indent="-342900">
              <a:buFont typeface="Wingdings" panose="05000000000000000000" pitchFamily="2" charset="2"/>
              <a:buChar char=""/>
            </a:pPr>
            <a:r>
              <a:rPr lang="en-CA" sz="2800" dirty="0"/>
              <a:t>YUMMY CHRISTMAS FOOD</a:t>
            </a:r>
          </a:p>
          <a:p>
            <a:pPr marL="460375" indent="-342900">
              <a:buFont typeface="Wingdings" panose="05000000000000000000" pitchFamily="2" charset="2"/>
              <a:buChar char=""/>
            </a:pPr>
            <a:r>
              <a:rPr lang="en-CA" sz="2800" dirty="0"/>
              <a:t>EXCITEMENT AND FUN</a:t>
            </a:r>
          </a:p>
        </p:txBody>
      </p:sp>
    </p:spTree>
    <p:extLst>
      <p:ext uri="{BB962C8B-B14F-4D97-AF65-F5344CB8AC3E}">
        <p14:creationId xmlns:p14="http://schemas.microsoft.com/office/powerpoint/2010/main" val="150604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D80B-013B-4966-A195-F57AC9B9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We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1335-1D06-431C-98E2-6889C122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B21B0F-4FA7-40AA-A5B6-D747576C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" y="1614488"/>
            <a:ext cx="90487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1BA7A25A-F47C-4ABB-9B29-173C6116E5FA}"/>
              </a:ext>
            </a:extLst>
          </p:cNvPr>
          <p:cNvSpPr/>
          <p:nvPr/>
        </p:nvSpPr>
        <p:spPr>
          <a:xfrm rot="20318500">
            <a:off x="894969" y="2254886"/>
            <a:ext cx="1793980" cy="347623"/>
          </a:xfrm>
          <a:prstGeom prst="leftArrow">
            <a:avLst>
              <a:gd name="adj1" fmla="val 673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Caulfeild</a:t>
            </a:r>
            <a:r>
              <a:rPr lang="en-CA" dirty="0"/>
              <a:t>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73FAC-8EF8-48E4-83AC-01F589F4A5D0}"/>
              </a:ext>
            </a:extLst>
          </p:cNvPr>
          <p:cNvSpPr txBox="1"/>
          <p:nvPr/>
        </p:nvSpPr>
        <p:spPr>
          <a:xfrm>
            <a:off x="2115966" y="2478386"/>
            <a:ext cx="5025423" cy="461665"/>
          </a:xfrm>
          <a:prstGeom prst="rect">
            <a:avLst/>
          </a:prstGeom>
          <a:solidFill>
            <a:srgbClr val="D2334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ANYWHERE THAT NEEDS CHRISTMAS!</a:t>
            </a:r>
          </a:p>
        </p:txBody>
      </p:sp>
    </p:spTree>
    <p:extLst>
      <p:ext uri="{BB962C8B-B14F-4D97-AF65-F5344CB8AC3E}">
        <p14:creationId xmlns:p14="http://schemas.microsoft.com/office/powerpoint/2010/main" val="73018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36A-4BF8-441B-82B6-D3C1536B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F745-4A7C-4998-9FBB-A5A2A7A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4675" indent="-574675">
              <a:buFont typeface="Wingdings" panose="05000000000000000000" pitchFamily="2" charset="2"/>
              <a:buChar char=""/>
            </a:pPr>
            <a:r>
              <a:rPr lang="en-CA" sz="3200" dirty="0"/>
              <a:t>Let Parents Shop in our Special Store for gifts for their kids</a:t>
            </a:r>
          </a:p>
          <a:p>
            <a:pPr marL="574675" indent="-574675">
              <a:buFont typeface="Wingdings" panose="05000000000000000000" pitchFamily="2" charset="2"/>
              <a:buChar char=""/>
            </a:pPr>
            <a:r>
              <a:rPr lang="en-CA" sz="3200" dirty="0"/>
              <a:t>Provide Gift Cards for Special Christmas Food</a:t>
            </a:r>
          </a:p>
          <a:p>
            <a:pPr marL="574675" indent="-574675">
              <a:buFont typeface="Wingdings" panose="05000000000000000000" pitchFamily="2" charset="2"/>
              <a:buChar char=""/>
            </a:pPr>
            <a:r>
              <a:rPr lang="en-CA" sz="3200" dirty="0"/>
              <a:t>Give Toys to Other Groups who need them:</a:t>
            </a:r>
          </a:p>
          <a:p>
            <a:pPr marL="914400" lvl="2" indent="-457200">
              <a:buFont typeface="Wingdings" panose="05000000000000000000" pitchFamily="2" charset="2"/>
              <a:buChar char=""/>
            </a:pPr>
            <a:r>
              <a:rPr lang="en-CA" sz="2800" dirty="0"/>
              <a:t>Daycares, other Bureaus, hospitals, special individuals, schools, and anyone who asks</a:t>
            </a:r>
          </a:p>
          <a:p>
            <a:pPr marL="574675" indent="-574675">
              <a:buFont typeface="Wingdings" panose="05000000000000000000" pitchFamily="2" charset="2"/>
              <a:buChar char=""/>
            </a:pPr>
            <a:r>
              <a:rPr lang="en-CA" sz="3200" dirty="0"/>
              <a:t>Educate others &amp; have events</a:t>
            </a:r>
          </a:p>
        </p:txBody>
      </p:sp>
    </p:spTree>
    <p:extLst>
      <p:ext uri="{BB962C8B-B14F-4D97-AF65-F5344CB8AC3E}">
        <p14:creationId xmlns:p14="http://schemas.microsoft.com/office/powerpoint/2010/main" val="26027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9AC5B-5C38-4FF6-B3A6-C8156C5259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8049" y="1467982"/>
            <a:ext cx="6347902" cy="41695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B4D684-C250-4612-99F4-7C592112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A" dirty="0"/>
              <a:t> 41</a:t>
            </a:r>
            <a:r>
              <a:rPr lang="en-CA" baseline="30000" dirty="0"/>
              <a:t>st</a:t>
            </a:r>
            <a:r>
              <a:rPr lang="en-CA" dirty="0"/>
              <a:t> Annual Toy Run</a:t>
            </a:r>
          </a:p>
        </p:txBody>
      </p:sp>
    </p:spTree>
    <p:extLst>
      <p:ext uri="{BB962C8B-B14F-4D97-AF65-F5344CB8AC3E}">
        <p14:creationId xmlns:p14="http://schemas.microsoft.com/office/powerpoint/2010/main" val="425573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0879C0-A07E-4F3F-9722-6F12F3208E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488736" y="264026"/>
            <a:ext cx="3075709" cy="2910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609E6-FD9F-47F1-A328-7FB4BAF904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170533" y="673049"/>
            <a:ext cx="5112330" cy="4128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A43B2B-DF9B-438C-9BAE-EEF7E562B78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371" y="3429000"/>
            <a:ext cx="3902418" cy="29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603-5AEE-499C-9FB5-1C11B460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454-2354-40A3-8264-00B9D586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>
              <a:buFont typeface="Wingdings" panose="05000000000000000000" pitchFamily="2" charset="2"/>
              <a:buChar char=""/>
            </a:pPr>
            <a:r>
              <a:rPr lang="en-CA" sz="3200" dirty="0"/>
              <a:t>Ask </a:t>
            </a:r>
            <a:r>
              <a:rPr lang="en-CA" sz="3200" dirty="0" err="1"/>
              <a:t>Caulfeild</a:t>
            </a:r>
            <a:r>
              <a:rPr lang="en-CA" sz="3200" dirty="0"/>
              <a:t> School to organize a Toy Drive and collect Money for the Christmas Bureau</a:t>
            </a:r>
          </a:p>
          <a:p>
            <a:pPr marL="460375" indent="-460375">
              <a:buFont typeface="Wingdings" panose="05000000000000000000" pitchFamily="2" charset="2"/>
              <a:buChar char=""/>
            </a:pPr>
            <a:r>
              <a:rPr lang="en-CA" sz="3200" dirty="0"/>
              <a:t>Bring in a NEW toy – something that you would like to receive</a:t>
            </a:r>
          </a:p>
          <a:p>
            <a:pPr marL="460375" indent="-460375">
              <a:buFont typeface="Wingdings" panose="05000000000000000000" pitchFamily="2" charset="2"/>
              <a:buChar char=""/>
            </a:pPr>
            <a:r>
              <a:rPr lang="en-CA" sz="3200" dirty="0"/>
              <a:t>Donate Money</a:t>
            </a:r>
          </a:p>
          <a:p>
            <a:pPr marL="460375" indent="-460375">
              <a:buFont typeface="Wingdings" panose="05000000000000000000" pitchFamily="2" charset="2"/>
              <a:buChar char=""/>
            </a:pPr>
            <a:r>
              <a:rPr lang="en-CA" sz="3200" dirty="0"/>
              <a:t>Think about how YOU can GIVE this Christmas to other people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84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</TotalTime>
  <Words>305</Words>
  <Application>Microsoft Office PowerPoint</Application>
  <PresentationFormat>On-screen Show (4:3)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Lower Mainland Christmas Bureau</vt:lpstr>
      <vt:lpstr> What Do We Do?</vt:lpstr>
      <vt:lpstr>Where Do We Help?</vt:lpstr>
      <vt:lpstr>How Do We Help?</vt:lpstr>
      <vt:lpstr> 41st Annual Toy Run</vt:lpstr>
      <vt:lpstr>PowerPoint Presentation</vt:lpstr>
      <vt:lpstr> What Can YOU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Levang</dc:creator>
  <cp:lastModifiedBy>Susan Levang</cp:lastModifiedBy>
  <cp:revision>16</cp:revision>
  <cp:lastPrinted>2019-12-03T04:26:47Z</cp:lastPrinted>
  <dcterms:created xsi:type="dcterms:W3CDTF">2019-12-02T19:36:50Z</dcterms:created>
  <dcterms:modified xsi:type="dcterms:W3CDTF">2019-12-03T20:53:40Z</dcterms:modified>
</cp:coreProperties>
</file>