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Heebo" panose="020B0604020202020204" charset="-79"/>
      <p:regular r:id="rId11"/>
      <p:bold r:id="rId12"/>
    </p:embeddedFont>
    <p:embeddedFont>
      <p:font typeface="PT Sans" panose="020B0604020202020204" charset="0"/>
      <p:regular r:id="rId13"/>
      <p:bold r:id="rId14"/>
      <p:italic r:id="rId15"/>
      <p:boldItalic r:id="rId16"/>
    </p:embeddedFont>
    <p:embeddedFont>
      <p:font typeface="Bebas Neue" panose="020B0604020202020204" charset="0"/>
      <p:regular r:id="rId17"/>
    </p:embeddedFont>
    <p:embeddedFont>
      <p:font typeface="Yeseva One"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1945B1-F6C7-4590-936E-18C156E86843}">
  <a:tblStyle styleId="{F61945B1-F6C7-4590-936E-18C156E868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2"/>
        <p:cNvGrpSpPr/>
        <p:nvPr/>
      </p:nvGrpSpPr>
      <p:grpSpPr>
        <a:xfrm>
          <a:off x="0" y="0"/>
          <a:ext cx="0" cy="0"/>
          <a:chOff x="0" y="0"/>
          <a:chExt cx="0" cy="0"/>
        </a:xfrm>
      </p:grpSpPr>
      <p:sp>
        <p:nvSpPr>
          <p:cNvPr id="1913" name="Google Shape;19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4" name="Google Shape;19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1daf662a54f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6" name="Google Shape;1946;g1daf662a54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Google Shape;1951;g1da6b467120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2" name="Google Shape;1952;g1da6b467120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g2199f0fb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g2199f0fb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238f41e9d5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238f41e9d5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5"/>
        <p:cNvGrpSpPr/>
        <p:nvPr/>
      </p:nvGrpSpPr>
      <p:grpSpPr>
        <a:xfrm>
          <a:off x="0" y="0"/>
          <a:ext cx="0" cy="0"/>
          <a:chOff x="0" y="0"/>
          <a:chExt cx="0" cy="0"/>
        </a:xfrm>
      </p:grpSpPr>
      <p:sp>
        <p:nvSpPr>
          <p:cNvPr id="1976" name="Google Shape;1976;g238f41ea07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238f41ea07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2199f0fb8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2199f0fb8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238f41e9d5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238f41e9d5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96950" y="922888"/>
            <a:ext cx="6350100" cy="2315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7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503500" y="3369861"/>
            <a:ext cx="4137000" cy="4596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62093" y="-98825"/>
            <a:ext cx="10415253" cy="5299479"/>
            <a:chOff x="-462093" y="-98825"/>
            <a:chExt cx="10415253" cy="5299479"/>
          </a:xfrm>
        </p:grpSpPr>
        <p:sp>
          <p:nvSpPr>
            <p:cNvPr id="12" name="Google Shape;12;p2"/>
            <p:cNvSpPr/>
            <p:nvPr/>
          </p:nvSpPr>
          <p:spPr>
            <a:xfrm>
              <a:off x="-275" y="-9525"/>
              <a:ext cx="704556" cy="4609695"/>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750" y="3899025"/>
              <a:ext cx="704556" cy="1301629"/>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7130850" y="4580513"/>
              <a:ext cx="704625" cy="39175"/>
              <a:chOff x="884150" y="1373525"/>
              <a:chExt cx="704625" cy="39175"/>
            </a:xfrm>
          </p:grpSpPr>
          <p:sp>
            <p:nvSpPr>
              <p:cNvPr id="15" name="Google Shape;15;p2"/>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19;p2"/>
            <p:cNvCxnSpPr/>
            <p:nvPr/>
          </p:nvCxnSpPr>
          <p:spPr>
            <a:xfrm>
              <a:off x="-130175" y="4600100"/>
              <a:ext cx="7105200" cy="0"/>
            </a:xfrm>
            <a:prstGeom prst="straightConnector1">
              <a:avLst/>
            </a:prstGeom>
            <a:noFill/>
            <a:ln w="19050" cap="flat" cmpd="sng">
              <a:solidFill>
                <a:schemeClr val="dk1"/>
              </a:solidFill>
              <a:prstDash val="solid"/>
              <a:round/>
              <a:headEnd type="none" w="med" len="med"/>
              <a:tailEnd type="none" w="med" len="med"/>
            </a:ln>
          </p:spPr>
        </p:cxnSp>
        <p:grpSp>
          <p:nvGrpSpPr>
            <p:cNvPr id="20" name="Google Shape;20;p2"/>
            <p:cNvGrpSpPr/>
            <p:nvPr/>
          </p:nvGrpSpPr>
          <p:grpSpPr>
            <a:xfrm rot="5400000">
              <a:off x="4375221" y="2729400"/>
              <a:ext cx="354385" cy="4326434"/>
              <a:chOff x="2428800" y="2835025"/>
              <a:chExt cx="1239975" cy="1239950"/>
            </a:xfrm>
          </p:grpSpPr>
          <p:sp>
            <p:nvSpPr>
              <p:cNvPr id="21" name="Google Shape;21;p2"/>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EDE7D7">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2428800" y="2835025"/>
                <a:ext cx="1239975" cy="1239950"/>
                <a:chOff x="2428800" y="2835025"/>
                <a:chExt cx="1239975" cy="1239950"/>
              </a:xfrm>
            </p:grpSpPr>
            <p:grpSp>
              <p:nvGrpSpPr>
                <p:cNvPr id="23" name="Google Shape;23;p2"/>
                <p:cNvGrpSpPr/>
                <p:nvPr/>
              </p:nvGrpSpPr>
              <p:grpSpPr>
                <a:xfrm>
                  <a:off x="2428800" y="2835025"/>
                  <a:ext cx="1239975" cy="1239950"/>
                  <a:chOff x="2428800" y="2835025"/>
                  <a:chExt cx="1239975" cy="1239950"/>
                </a:xfrm>
              </p:grpSpPr>
              <p:sp>
                <p:nvSpPr>
                  <p:cNvPr id="24" name="Google Shape;24;p2"/>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EDE7D7">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EDE7D7">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EDE7D7">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EDE7D7">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EDE7D7">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EDE7D7">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EDE7D7">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EDE7D7">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EDE7D7">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EDE7D7">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 name="Google Shape;34;p2"/>
            <p:cNvSpPr/>
            <p:nvPr/>
          </p:nvSpPr>
          <p:spPr>
            <a:xfrm rot="10800000" flipH="1">
              <a:off x="5691250" y="-90513"/>
              <a:ext cx="503106" cy="533350"/>
            </a:xfrm>
            <a:custGeom>
              <a:avLst/>
              <a:gdLst/>
              <a:ahLst/>
              <a:cxnLst/>
              <a:rect l="l" t="t" r="r" b="b"/>
              <a:pathLst>
                <a:path w="104055" h="104119" extrusionOk="0">
                  <a:moveTo>
                    <a:pt x="1" y="1"/>
                  </a:moveTo>
                  <a:lnTo>
                    <a:pt x="1" y="104119"/>
                  </a:lnTo>
                  <a:lnTo>
                    <a:pt x="104055" y="104119"/>
                  </a:lnTo>
                  <a:lnTo>
                    <a:pt x="1040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641198" y="1301527"/>
              <a:ext cx="503074" cy="3879943"/>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8315388" y="1962475"/>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641203" y="0"/>
              <a:ext cx="503074" cy="1301629"/>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673000" y="0"/>
              <a:ext cx="2570604" cy="171817"/>
            </a:xfrm>
            <a:custGeom>
              <a:avLst/>
              <a:gdLst/>
              <a:ahLst/>
              <a:cxnLst/>
              <a:rect l="l" t="t" r="r" b="b"/>
              <a:pathLst>
                <a:path w="126475" h="15420" extrusionOk="0">
                  <a:moveTo>
                    <a:pt x="1" y="1"/>
                  </a:moveTo>
                  <a:lnTo>
                    <a:pt x="1" y="15420"/>
                  </a:lnTo>
                  <a:lnTo>
                    <a:pt x="126474" y="15420"/>
                  </a:lnTo>
                  <a:lnTo>
                    <a:pt x="1264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rot="5400000">
              <a:off x="8360903" y="2686937"/>
              <a:ext cx="835560" cy="459748"/>
              <a:chOff x="926800" y="3591425"/>
              <a:chExt cx="737150" cy="405600"/>
            </a:xfrm>
          </p:grpSpPr>
          <p:sp>
            <p:nvSpPr>
              <p:cNvPr id="40" name="Google Shape;40;p2"/>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8637422" y="-98825"/>
              <a:ext cx="1315737" cy="1315835"/>
              <a:chOff x="2428800" y="2835025"/>
              <a:chExt cx="1239975" cy="1239950"/>
            </a:xfrm>
          </p:grpSpPr>
          <p:sp>
            <p:nvSpPr>
              <p:cNvPr id="59" name="Google Shape;59;p2"/>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CFD2C7">
                  <a:alpha val="53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2"/>
              <p:cNvGrpSpPr/>
              <p:nvPr/>
            </p:nvGrpSpPr>
            <p:grpSpPr>
              <a:xfrm>
                <a:off x="2428800" y="2835025"/>
                <a:ext cx="1239975" cy="1239950"/>
                <a:chOff x="2428800" y="2835025"/>
                <a:chExt cx="1239975" cy="1239950"/>
              </a:xfrm>
            </p:grpSpPr>
            <p:grpSp>
              <p:nvGrpSpPr>
                <p:cNvPr id="61" name="Google Shape;61;p2"/>
                <p:cNvGrpSpPr/>
                <p:nvPr/>
              </p:nvGrpSpPr>
              <p:grpSpPr>
                <a:xfrm>
                  <a:off x="2428800" y="2835025"/>
                  <a:ext cx="1239975" cy="1239950"/>
                  <a:chOff x="2428800" y="2835025"/>
                  <a:chExt cx="1239975" cy="1239950"/>
                </a:xfrm>
              </p:grpSpPr>
              <p:sp>
                <p:nvSpPr>
                  <p:cNvPr id="62" name="Google Shape;62;p2"/>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CFD2C7">
                      <a:alpha val="53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CFD2C7">
                      <a:alpha val="53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CFD2C7">
                      <a:alpha val="53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CFD2C7">
                      <a:alpha val="53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CFD2C7">
                      <a:alpha val="53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CFD2C7">
                      <a:alpha val="53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CFD2C7">
                      <a:alpha val="53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CFD2C7">
                      <a:alpha val="53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CFD2C7">
                      <a:alpha val="53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2"/>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CFD2C7">
                    <a:alpha val="53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 name="Google Shape;72;p2"/>
            <p:cNvSpPr/>
            <p:nvPr/>
          </p:nvSpPr>
          <p:spPr>
            <a:xfrm rot="10800000" flipH="1">
              <a:off x="8071792" y="4715434"/>
              <a:ext cx="936755" cy="181167"/>
            </a:xfrm>
            <a:custGeom>
              <a:avLst/>
              <a:gdLst/>
              <a:ahLst/>
              <a:cxnLst/>
              <a:rect l="l" t="t" r="r" b="b"/>
              <a:pathLst>
                <a:path w="104055" h="104119" extrusionOk="0">
                  <a:moveTo>
                    <a:pt x="1" y="1"/>
                  </a:moveTo>
                  <a:lnTo>
                    <a:pt x="1" y="104119"/>
                  </a:lnTo>
                  <a:lnTo>
                    <a:pt x="104055" y="104119"/>
                  </a:lnTo>
                  <a:lnTo>
                    <a:pt x="1040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2"/>
            <p:cNvGrpSpPr/>
            <p:nvPr/>
          </p:nvGrpSpPr>
          <p:grpSpPr>
            <a:xfrm>
              <a:off x="-462093" y="1412758"/>
              <a:ext cx="1159005" cy="1158981"/>
              <a:chOff x="2428800" y="2835025"/>
              <a:chExt cx="1239975" cy="1239950"/>
            </a:xfrm>
          </p:grpSpPr>
          <p:sp>
            <p:nvSpPr>
              <p:cNvPr id="74" name="Google Shape;74;p2"/>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2428800" y="2835025"/>
                <a:ext cx="1239975" cy="1239950"/>
                <a:chOff x="2428800" y="2835025"/>
                <a:chExt cx="1239975" cy="1239950"/>
              </a:xfrm>
            </p:grpSpPr>
            <p:grpSp>
              <p:nvGrpSpPr>
                <p:cNvPr id="76" name="Google Shape;76;p2"/>
                <p:cNvGrpSpPr/>
                <p:nvPr/>
              </p:nvGrpSpPr>
              <p:grpSpPr>
                <a:xfrm>
                  <a:off x="2428800" y="2835025"/>
                  <a:ext cx="1239975" cy="1239950"/>
                  <a:chOff x="2428800" y="2835025"/>
                  <a:chExt cx="1239975" cy="1239950"/>
                </a:xfrm>
              </p:grpSpPr>
              <p:sp>
                <p:nvSpPr>
                  <p:cNvPr id="77" name="Google Shape;77;p2"/>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2"/>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 name="Google Shape;87;p2"/>
            <p:cNvCxnSpPr/>
            <p:nvPr/>
          </p:nvCxnSpPr>
          <p:spPr>
            <a:xfrm rot="10800000">
              <a:off x="8428050" y="-33150"/>
              <a:ext cx="0" cy="5233800"/>
            </a:xfrm>
            <a:prstGeom prst="straightConnector1">
              <a:avLst/>
            </a:prstGeom>
            <a:noFill/>
            <a:ln w="19050" cap="flat" cmpd="sng">
              <a:solidFill>
                <a:schemeClr val="dk1"/>
              </a:solidFill>
              <a:prstDash val="solid"/>
              <a:round/>
              <a:headEnd type="none" w="med" len="med"/>
              <a:tailEnd type="none" w="med" len="med"/>
            </a:ln>
          </p:spPr>
        </p:cxnSp>
        <p:sp>
          <p:nvSpPr>
            <p:cNvPr id="88" name="Google Shape;88;p2"/>
            <p:cNvSpPr/>
            <p:nvPr/>
          </p:nvSpPr>
          <p:spPr>
            <a:xfrm>
              <a:off x="8354575" y="3730650"/>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89;p2"/>
            <p:cNvCxnSpPr/>
            <p:nvPr/>
          </p:nvCxnSpPr>
          <p:spPr>
            <a:xfrm>
              <a:off x="8641450" y="1304925"/>
              <a:ext cx="639300" cy="0"/>
            </a:xfrm>
            <a:prstGeom prst="straightConnector1">
              <a:avLst/>
            </a:prstGeom>
            <a:noFill/>
            <a:ln w="19050" cap="flat" cmpd="sng">
              <a:solidFill>
                <a:schemeClr val="dk1"/>
              </a:solidFill>
              <a:prstDash val="solid"/>
              <a:round/>
              <a:headEnd type="none" w="med" len="med"/>
              <a:tailEnd type="none" w="med" len="med"/>
            </a:ln>
          </p:spPr>
        </p:cxnSp>
        <p:sp>
          <p:nvSpPr>
            <p:cNvPr id="90" name="Google Shape;90;p2"/>
            <p:cNvSpPr/>
            <p:nvPr/>
          </p:nvSpPr>
          <p:spPr>
            <a:xfrm rot="5400000">
              <a:off x="8491538" y="1014425"/>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
          <p:cNvSpPr/>
          <p:nvPr/>
        </p:nvSpPr>
        <p:spPr>
          <a:xfrm rot="5400000">
            <a:off x="5491863" y="4319138"/>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1743613" y="44906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2"/>
          <p:cNvGrpSpPr/>
          <p:nvPr/>
        </p:nvGrpSpPr>
        <p:grpSpPr>
          <a:xfrm rot="5400000">
            <a:off x="4200100" y="539500"/>
            <a:ext cx="704625" cy="39175"/>
            <a:chOff x="884150" y="1373525"/>
            <a:chExt cx="704625" cy="39175"/>
          </a:xfrm>
        </p:grpSpPr>
        <p:sp>
          <p:nvSpPr>
            <p:cNvPr id="94" name="Google Shape;94;p2"/>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2"/>
          <p:cNvGrpSpPr/>
          <p:nvPr/>
        </p:nvGrpSpPr>
        <p:grpSpPr>
          <a:xfrm rot="5400000">
            <a:off x="456150" y="407117"/>
            <a:ext cx="704625" cy="39175"/>
            <a:chOff x="884150" y="1373525"/>
            <a:chExt cx="704625" cy="39175"/>
          </a:xfrm>
        </p:grpSpPr>
        <p:sp>
          <p:nvSpPr>
            <p:cNvPr id="99" name="Google Shape;99;p2"/>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07"/>
        <p:cNvGrpSpPr/>
        <p:nvPr/>
      </p:nvGrpSpPr>
      <p:grpSpPr>
        <a:xfrm>
          <a:off x="0" y="0"/>
          <a:ext cx="0" cy="0"/>
          <a:chOff x="0" y="0"/>
          <a:chExt cx="0" cy="0"/>
        </a:xfrm>
      </p:grpSpPr>
      <p:sp>
        <p:nvSpPr>
          <p:cNvPr id="508" name="Google Shape;508;p11"/>
          <p:cNvSpPr txBox="1">
            <a:spLocks noGrp="1"/>
          </p:cNvSpPr>
          <p:nvPr>
            <p:ph type="title" hasCustomPrompt="1"/>
          </p:nvPr>
        </p:nvSpPr>
        <p:spPr>
          <a:xfrm>
            <a:off x="1284000" y="1608375"/>
            <a:ext cx="6576000" cy="1315800"/>
          </a:xfrm>
          <a:prstGeom prst="rect">
            <a:avLst/>
          </a:prstGeom>
          <a:solidFill>
            <a:schemeClr val="accent1"/>
          </a:solidFill>
        </p:spPr>
        <p:txBody>
          <a:bodyPr spcFirstLastPara="1" wrap="square" lIns="91425" tIns="91425" rIns="91425" bIns="91425" anchor="b" anchorCtr="0">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9" name="Google Shape;509;p11"/>
          <p:cNvSpPr txBox="1">
            <a:spLocks noGrp="1"/>
          </p:cNvSpPr>
          <p:nvPr>
            <p:ph type="subTitle" idx="1"/>
          </p:nvPr>
        </p:nvSpPr>
        <p:spPr>
          <a:xfrm>
            <a:off x="1284000" y="31066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None/>
              <a:defRPr sz="1900">
                <a:solidFill>
                  <a:schemeClr val="accen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510" name="Google Shape;510;p11"/>
          <p:cNvGrpSpPr/>
          <p:nvPr/>
        </p:nvGrpSpPr>
        <p:grpSpPr>
          <a:xfrm>
            <a:off x="3013974" y="13"/>
            <a:ext cx="3062118" cy="5143561"/>
            <a:chOff x="2428800" y="2835025"/>
            <a:chExt cx="1239975" cy="1239950"/>
          </a:xfrm>
        </p:grpSpPr>
        <p:sp>
          <p:nvSpPr>
            <p:cNvPr id="511" name="Google Shape;511;p11"/>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EDE7D7">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11"/>
            <p:cNvGrpSpPr/>
            <p:nvPr/>
          </p:nvGrpSpPr>
          <p:grpSpPr>
            <a:xfrm>
              <a:off x="2428800" y="2835025"/>
              <a:ext cx="1239975" cy="1239950"/>
              <a:chOff x="2428800" y="2835025"/>
              <a:chExt cx="1239975" cy="1239950"/>
            </a:xfrm>
          </p:grpSpPr>
          <p:grpSp>
            <p:nvGrpSpPr>
              <p:cNvPr id="513" name="Google Shape;513;p11"/>
              <p:cNvGrpSpPr/>
              <p:nvPr/>
            </p:nvGrpSpPr>
            <p:grpSpPr>
              <a:xfrm>
                <a:off x="2428800" y="2835025"/>
                <a:ext cx="1239975" cy="1239950"/>
                <a:chOff x="2428800" y="2835025"/>
                <a:chExt cx="1239975" cy="1239950"/>
              </a:xfrm>
            </p:grpSpPr>
            <p:sp>
              <p:nvSpPr>
                <p:cNvPr id="514" name="Google Shape;514;p11"/>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EDE7D7">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EDE7D7">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EDE7D7">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EDE7D7">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EDE7D7">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EDE7D7">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EDE7D7">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EDE7D7">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1"/>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EDE7D7">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11"/>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EDE7D7">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24" name="Google Shape;524;p11"/>
          <p:cNvCxnSpPr/>
          <p:nvPr/>
        </p:nvCxnSpPr>
        <p:spPr>
          <a:xfrm>
            <a:off x="-53975" y="466732"/>
            <a:ext cx="9198000" cy="0"/>
          </a:xfrm>
          <a:prstGeom prst="straightConnector1">
            <a:avLst/>
          </a:prstGeom>
          <a:noFill/>
          <a:ln w="19050" cap="flat" cmpd="sng">
            <a:solidFill>
              <a:schemeClr val="accent1"/>
            </a:solidFill>
            <a:prstDash val="solid"/>
            <a:round/>
            <a:headEnd type="none" w="med" len="med"/>
            <a:tailEnd type="none" w="med" len="med"/>
          </a:ln>
        </p:spPr>
      </p:cxnSp>
      <p:sp>
        <p:nvSpPr>
          <p:cNvPr id="525" name="Google Shape;525;p11"/>
          <p:cNvSpPr/>
          <p:nvPr/>
        </p:nvSpPr>
        <p:spPr>
          <a:xfrm rot="5400000">
            <a:off x="7739919" y="-2396"/>
            <a:ext cx="171835" cy="938277"/>
          </a:xfrm>
          <a:custGeom>
            <a:avLst/>
            <a:gdLst/>
            <a:ahLst/>
            <a:cxnLst/>
            <a:rect l="l" t="t" r="r" b="b"/>
            <a:pathLst>
              <a:path w="12802" h="12804" extrusionOk="0">
                <a:moveTo>
                  <a:pt x="1" y="1"/>
                </a:moveTo>
                <a:lnTo>
                  <a:pt x="1" y="12803"/>
                </a:lnTo>
                <a:lnTo>
                  <a:pt x="12801" y="12803"/>
                </a:lnTo>
                <a:lnTo>
                  <a:pt x="128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11"/>
          <p:cNvGrpSpPr/>
          <p:nvPr/>
        </p:nvGrpSpPr>
        <p:grpSpPr>
          <a:xfrm>
            <a:off x="1172088" y="4818025"/>
            <a:ext cx="704625" cy="39175"/>
            <a:chOff x="884150" y="1373525"/>
            <a:chExt cx="704625" cy="39175"/>
          </a:xfrm>
        </p:grpSpPr>
        <p:sp>
          <p:nvSpPr>
            <p:cNvPr id="527" name="Google Shape;527;p11"/>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1" name="Google Shape;531;p11"/>
          <p:cNvCxnSpPr/>
          <p:nvPr/>
        </p:nvCxnSpPr>
        <p:spPr>
          <a:xfrm>
            <a:off x="-53975" y="4592332"/>
            <a:ext cx="9198000" cy="0"/>
          </a:xfrm>
          <a:prstGeom prst="straightConnector1">
            <a:avLst/>
          </a:prstGeom>
          <a:noFill/>
          <a:ln w="19050" cap="flat" cmpd="sng">
            <a:solidFill>
              <a:schemeClr val="accent1"/>
            </a:solidFill>
            <a:prstDash val="solid"/>
            <a:round/>
            <a:headEnd type="none" w="med" len="med"/>
            <a:tailEnd type="none" w="med" len="med"/>
          </a:ln>
        </p:spPr>
      </p:cxnSp>
      <p:sp>
        <p:nvSpPr>
          <p:cNvPr id="532" name="Google Shape;532;p11"/>
          <p:cNvSpPr/>
          <p:nvPr/>
        </p:nvSpPr>
        <p:spPr>
          <a:xfrm rot="5400000">
            <a:off x="7739919" y="4123204"/>
            <a:ext cx="171835" cy="938277"/>
          </a:xfrm>
          <a:custGeom>
            <a:avLst/>
            <a:gdLst/>
            <a:ahLst/>
            <a:cxnLst/>
            <a:rect l="l" t="t" r="r" b="b"/>
            <a:pathLst>
              <a:path w="12802" h="12804" extrusionOk="0">
                <a:moveTo>
                  <a:pt x="1" y="1"/>
                </a:moveTo>
                <a:lnTo>
                  <a:pt x="1" y="12803"/>
                </a:lnTo>
                <a:lnTo>
                  <a:pt x="12801" y="12803"/>
                </a:lnTo>
                <a:lnTo>
                  <a:pt x="128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53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34"/>
        <p:cNvGrpSpPr/>
        <p:nvPr/>
      </p:nvGrpSpPr>
      <p:grpSpPr>
        <a:xfrm>
          <a:off x="0" y="0"/>
          <a:ext cx="0" cy="0"/>
          <a:chOff x="0" y="0"/>
          <a:chExt cx="0" cy="0"/>
        </a:xfrm>
      </p:grpSpPr>
      <p:sp>
        <p:nvSpPr>
          <p:cNvPr id="535" name="Google Shape;53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6" name="Google Shape;536;p13"/>
          <p:cNvSpPr txBox="1">
            <a:spLocks noGrp="1"/>
          </p:cNvSpPr>
          <p:nvPr>
            <p:ph type="subTitle" idx="1"/>
          </p:nvPr>
        </p:nvSpPr>
        <p:spPr>
          <a:xfrm>
            <a:off x="720000" y="2173359"/>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7" name="Google Shape;537;p13"/>
          <p:cNvSpPr txBox="1">
            <a:spLocks noGrp="1"/>
          </p:cNvSpPr>
          <p:nvPr>
            <p:ph type="subTitle" idx="2"/>
          </p:nvPr>
        </p:nvSpPr>
        <p:spPr>
          <a:xfrm>
            <a:off x="3419269" y="2173359"/>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8" name="Google Shape;538;p13"/>
          <p:cNvSpPr txBox="1">
            <a:spLocks noGrp="1"/>
          </p:cNvSpPr>
          <p:nvPr>
            <p:ph type="subTitle" idx="3"/>
          </p:nvPr>
        </p:nvSpPr>
        <p:spPr>
          <a:xfrm>
            <a:off x="720000" y="3867684"/>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9" name="Google Shape;539;p13"/>
          <p:cNvSpPr txBox="1">
            <a:spLocks noGrp="1"/>
          </p:cNvSpPr>
          <p:nvPr>
            <p:ph type="subTitle" idx="4"/>
          </p:nvPr>
        </p:nvSpPr>
        <p:spPr>
          <a:xfrm>
            <a:off x="3419269" y="3867684"/>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0" name="Google Shape;540;p13"/>
          <p:cNvSpPr txBox="1">
            <a:spLocks noGrp="1"/>
          </p:cNvSpPr>
          <p:nvPr>
            <p:ph type="subTitle" idx="5"/>
          </p:nvPr>
        </p:nvSpPr>
        <p:spPr>
          <a:xfrm>
            <a:off x="6118545" y="2173359"/>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1" name="Google Shape;541;p13"/>
          <p:cNvSpPr txBox="1">
            <a:spLocks noGrp="1"/>
          </p:cNvSpPr>
          <p:nvPr>
            <p:ph type="title" idx="6" hasCustomPrompt="1"/>
          </p:nvPr>
        </p:nvSpPr>
        <p:spPr>
          <a:xfrm>
            <a:off x="796200" y="13447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2" name="Google Shape;542;p13"/>
          <p:cNvSpPr txBox="1">
            <a:spLocks noGrp="1"/>
          </p:cNvSpPr>
          <p:nvPr>
            <p:ph type="title" idx="7" hasCustomPrompt="1"/>
          </p:nvPr>
        </p:nvSpPr>
        <p:spPr>
          <a:xfrm>
            <a:off x="796200" y="3039116"/>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3" name="Google Shape;543;p13"/>
          <p:cNvSpPr txBox="1">
            <a:spLocks noGrp="1"/>
          </p:cNvSpPr>
          <p:nvPr>
            <p:ph type="title" idx="8" hasCustomPrompt="1"/>
          </p:nvPr>
        </p:nvSpPr>
        <p:spPr>
          <a:xfrm>
            <a:off x="3495469" y="13447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4" name="Google Shape;544;p13"/>
          <p:cNvSpPr txBox="1">
            <a:spLocks noGrp="1"/>
          </p:cNvSpPr>
          <p:nvPr>
            <p:ph type="title" idx="9" hasCustomPrompt="1"/>
          </p:nvPr>
        </p:nvSpPr>
        <p:spPr>
          <a:xfrm>
            <a:off x="3495469" y="3039116"/>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5" name="Google Shape;545;p13"/>
          <p:cNvSpPr txBox="1">
            <a:spLocks noGrp="1"/>
          </p:cNvSpPr>
          <p:nvPr>
            <p:ph type="title" idx="13" hasCustomPrompt="1"/>
          </p:nvPr>
        </p:nvSpPr>
        <p:spPr>
          <a:xfrm>
            <a:off x="6194745" y="13447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6" name="Google Shape;546;p13"/>
          <p:cNvSpPr txBox="1">
            <a:spLocks noGrp="1"/>
          </p:cNvSpPr>
          <p:nvPr>
            <p:ph type="subTitle" idx="14"/>
          </p:nvPr>
        </p:nvSpPr>
        <p:spPr>
          <a:xfrm>
            <a:off x="720000"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7" name="Google Shape;547;p13"/>
          <p:cNvSpPr txBox="1">
            <a:spLocks noGrp="1"/>
          </p:cNvSpPr>
          <p:nvPr>
            <p:ph type="subTitle" idx="15"/>
          </p:nvPr>
        </p:nvSpPr>
        <p:spPr>
          <a:xfrm>
            <a:off x="3419269"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8" name="Google Shape;548;p13"/>
          <p:cNvSpPr txBox="1">
            <a:spLocks noGrp="1"/>
          </p:cNvSpPr>
          <p:nvPr>
            <p:ph type="subTitle" idx="16"/>
          </p:nvPr>
        </p:nvSpPr>
        <p:spPr>
          <a:xfrm>
            <a:off x="6118545"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9" name="Google Shape;549;p13"/>
          <p:cNvSpPr txBox="1">
            <a:spLocks noGrp="1"/>
          </p:cNvSpPr>
          <p:nvPr>
            <p:ph type="subTitle" idx="17"/>
          </p:nvPr>
        </p:nvSpPr>
        <p:spPr>
          <a:xfrm>
            <a:off x="720000" y="35985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0" name="Google Shape;550;p13"/>
          <p:cNvSpPr txBox="1">
            <a:spLocks noGrp="1"/>
          </p:cNvSpPr>
          <p:nvPr>
            <p:ph type="subTitle" idx="18"/>
          </p:nvPr>
        </p:nvSpPr>
        <p:spPr>
          <a:xfrm>
            <a:off x="3419269" y="35985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551" name="Google Shape;551;p13"/>
          <p:cNvGrpSpPr/>
          <p:nvPr/>
        </p:nvGrpSpPr>
        <p:grpSpPr>
          <a:xfrm>
            <a:off x="226021" y="-157125"/>
            <a:ext cx="9096802" cy="5357786"/>
            <a:chOff x="226021" y="-157125"/>
            <a:chExt cx="9096802" cy="5357786"/>
          </a:xfrm>
        </p:grpSpPr>
        <p:sp>
          <p:nvSpPr>
            <p:cNvPr id="552" name="Google Shape;552;p13"/>
            <p:cNvSpPr/>
            <p:nvPr/>
          </p:nvSpPr>
          <p:spPr>
            <a:xfrm rot="5400000">
              <a:off x="5016562" y="28450"/>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3" name="Google Shape;553;p13"/>
            <p:cNvCxnSpPr/>
            <p:nvPr/>
          </p:nvCxnSpPr>
          <p:spPr>
            <a:xfrm rot="10800000">
              <a:off x="455900" y="1085850"/>
              <a:ext cx="0" cy="4114800"/>
            </a:xfrm>
            <a:prstGeom prst="straightConnector1">
              <a:avLst/>
            </a:prstGeom>
            <a:noFill/>
            <a:ln w="19050" cap="flat" cmpd="sng">
              <a:solidFill>
                <a:schemeClr val="dk1"/>
              </a:solidFill>
              <a:prstDash val="solid"/>
              <a:round/>
              <a:headEnd type="none" w="med" len="med"/>
              <a:tailEnd type="none" w="med" len="med"/>
            </a:ln>
          </p:spPr>
        </p:cxnSp>
        <p:sp>
          <p:nvSpPr>
            <p:cNvPr id="554" name="Google Shape;554;p13"/>
            <p:cNvSpPr/>
            <p:nvPr/>
          </p:nvSpPr>
          <p:spPr>
            <a:xfrm>
              <a:off x="8651850" y="3459478"/>
              <a:ext cx="492056" cy="1741184"/>
            </a:xfrm>
            <a:custGeom>
              <a:avLst/>
              <a:gdLst/>
              <a:ahLst/>
              <a:cxnLst/>
              <a:rect l="l" t="t" r="r" b="b"/>
              <a:pathLst>
                <a:path w="125926" h="121676" extrusionOk="0">
                  <a:moveTo>
                    <a:pt x="0" y="1"/>
                  </a:moveTo>
                  <a:lnTo>
                    <a:pt x="0" y="121675"/>
                  </a:lnTo>
                  <a:lnTo>
                    <a:pt x="125926" y="121675"/>
                  </a:lnTo>
                  <a:lnTo>
                    <a:pt x="125926"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8651850" y="-157125"/>
              <a:ext cx="492056" cy="3643892"/>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rot="10800000">
              <a:off x="329288" y="44945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13"/>
            <p:cNvGrpSpPr/>
            <p:nvPr/>
          </p:nvGrpSpPr>
          <p:grpSpPr>
            <a:xfrm rot="5400000">
              <a:off x="38115" y="316149"/>
              <a:ext cx="835560" cy="459748"/>
              <a:chOff x="926800" y="3591425"/>
              <a:chExt cx="737150" cy="405600"/>
            </a:xfrm>
          </p:grpSpPr>
          <p:sp>
            <p:nvSpPr>
              <p:cNvPr id="558" name="Google Shape;558;p13"/>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13"/>
            <p:cNvGrpSpPr/>
            <p:nvPr/>
          </p:nvGrpSpPr>
          <p:grpSpPr>
            <a:xfrm>
              <a:off x="720000" y="4838950"/>
              <a:ext cx="704625" cy="39175"/>
              <a:chOff x="884150" y="1373525"/>
              <a:chExt cx="704625" cy="39175"/>
            </a:xfrm>
          </p:grpSpPr>
          <p:sp>
            <p:nvSpPr>
              <p:cNvPr id="577" name="Google Shape;577;p13"/>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13"/>
            <p:cNvGrpSpPr/>
            <p:nvPr/>
          </p:nvGrpSpPr>
          <p:grpSpPr>
            <a:xfrm rot="5400000">
              <a:off x="8545550" y="4200400"/>
              <a:ext cx="704625" cy="39175"/>
              <a:chOff x="884150" y="1373525"/>
              <a:chExt cx="704625" cy="39175"/>
            </a:xfrm>
          </p:grpSpPr>
          <p:sp>
            <p:nvSpPr>
              <p:cNvPr id="582" name="Google Shape;582;p13"/>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13"/>
            <p:cNvGrpSpPr/>
            <p:nvPr/>
          </p:nvGrpSpPr>
          <p:grpSpPr>
            <a:xfrm>
              <a:off x="8007086" y="281312"/>
              <a:ext cx="1315737" cy="1315835"/>
              <a:chOff x="2428800" y="2835025"/>
              <a:chExt cx="1239975" cy="1239950"/>
            </a:xfrm>
          </p:grpSpPr>
          <p:sp>
            <p:nvSpPr>
              <p:cNvPr id="587" name="Google Shape;587;p13"/>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13"/>
              <p:cNvGrpSpPr/>
              <p:nvPr/>
            </p:nvGrpSpPr>
            <p:grpSpPr>
              <a:xfrm>
                <a:off x="2428800" y="2835025"/>
                <a:ext cx="1239975" cy="1239950"/>
                <a:chOff x="2428800" y="2835025"/>
                <a:chExt cx="1239975" cy="1239950"/>
              </a:xfrm>
            </p:grpSpPr>
            <p:grpSp>
              <p:nvGrpSpPr>
                <p:cNvPr id="589" name="Google Shape;589;p13"/>
                <p:cNvGrpSpPr/>
                <p:nvPr/>
              </p:nvGrpSpPr>
              <p:grpSpPr>
                <a:xfrm>
                  <a:off x="2428800" y="2835025"/>
                  <a:ext cx="1239975" cy="1239950"/>
                  <a:chOff x="2428800" y="2835025"/>
                  <a:chExt cx="1239975" cy="1239950"/>
                </a:xfrm>
              </p:grpSpPr>
              <p:sp>
                <p:nvSpPr>
                  <p:cNvPr id="590" name="Google Shape;590;p13"/>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3"/>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0" name="Google Shape;600;p13"/>
            <p:cNvSpPr/>
            <p:nvPr/>
          </p:nvSpPr>
          <p:spPr>
            <a:xfrm rot="5400000">
              <a:off x="5454013" y="1723304"/>
              <a:ext cx="125204" cy="6270471"/>
            </a:xfrm>
            <a:custGeom>
              <a:avLst/>
              <a:gdLst/>
              <a:ahLst/>
              <a:cxnLst/>
              <a:rect l="l" t="t" r="r" b="b"/>
              <a:pathLst>
                <a:path w="12802" h="12804" extrusionOk="0">
                  <a:moveTo>
                    <a:pt x="1" y="1"/>
                  </a:moveTo>
                  <a:lnTo>
                    <a:pt x="1" y="12803"/>
                  </a:lnTo>
                  <a:lnTo>
                    <a:pt x="12801" y="12803"/>
                  </a:lnTo>
                  <a:lnTo>
                    <a:pt x="12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8538338" y="303375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2"/>
        <p:cNvGrpSpPr/>
        <p:nvPr/>
      </p:nvGrpSpPr>
      <p:grpSpPr>
        <a:xfrm>
          <a:off x="0" y="0"/>
          <a:ext cx="0" cy="0"/>
          <a:chOff x="0" y="0"/>
          <a:chExt cx="0" cy="0"/>
        </a:xfrm>
      </p:grpSpPr>
      <p:sp>
        <p:nvSpPr>
          <p:cNvPr id="603" name="Google Shape;603;p14"/>
          <p:cNvSpPr txBox="1">
            <a:spLocks noGrp="1"/>
          </p:cNvSpPr>
          <p:nvPr>
            <p:ph type="title"/>
          </p:nvPr>
        </p:nvSpPr>
        <p:spPr>
          <a:xfrm>
            <a:off x="3559125" y="3100300"/>
            <a:ext cx="4358400" cy="5319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04" name="Google Shape;604;p14"/>
          <p:cNvSpPr txBox="1">
            <a:spLocks noGrp="1"/>
          </p:cNvSpPr>
          <p:nvPr>
            <p:ph type="subTitle" idx="1"/>
          </p:nvPr>
        </p:nvSpPr>
        <p:spPr>
          <a:xfrm>
            <a:off x="1226400" y="1511313"/>
            <a:ext cx="66912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605" name="Google Shape;605;p14"/>
          <p:cNvGrpSpPr/>
          <p:nvPr/>
        </p:nvGrpSpPr>
        <p:grpSpPr>
          <a:xfrm>
            <a:off x="-765135" y="-95250"/>
            <a:ext cx="10674285" cy="5286600"/>
            <a:chOff x="-765135" y="-95250"/>
            <a:chExt cx="10674285" cy="5286600"/>
          </a:xfrm>
        </p:grpSpPr>
        <p:grpSp>
          <p:nvGrpSpPr>
            <p:cNvPr id="606" name="Google Shape;606;p14"/>
            <p:cNvGrpSpPr/>
            <p:nvPr/>
          </p:nvGrpSpPr>
          <p:grpSpPr>
            <a:xfrm rot="10800000">
              <a:off x="8423915" y="3542389"/>
              <a:ext cx="1313754" cy="1313727"/>
              <a:chOff x="2428800" y="2835025"/>
              <a:chExt cx="1239975" cy="1239950"/>
            </a:xfrm>
          </p:grpSpPr>
          <p:sp>
            <p:nvSpPr>
              <p:cNvPr id="607" name="Google Shape;607;p14"/>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14"/>
              <p:cNvGrpSpPr/>
              <p:nvPr/>
            </p:nvGrpSpPr>
            <p:grpSpPr>
              <a:xfrm>
                <a:off x="2428800" y="2835025"/>
                <a:ext cx="1239975" cy="1239950"/>
                <a:chOff x="2428800" y="2835025"/>
                <a:chExt cx="1239975" cy="1239950"/>
              </a:xfrm>
            </p:grpSpPr>
            <p:grpSp>
              <p:nvGrpSpPr>
                <p:cNvPr id="609" name="Google Shape;609;p14"/>
                <p:cNvGrpSpPr/>
                <p:nvPr/>
              </p:nvGrpSpPr>
              <p:grpSpPr>
                <a:xfrm>
                  <a:off x="2428800" y="2835025"/>
                  <a:ext cx="1239975" cy="1239950"/>
                  <a:chOff x="2428800" y="2835025"/>
                  <a:chExt cx="1239975" cy="1239950"/>
                </a:xfrm>
              </p:grpSpPr>
              <p:sp>
                <p:nvSpPr>
                  <p:cNvPr id="610" name="Google Shape;610;p14"/>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4"/>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4"/>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4"/>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4"/>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14"/>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0" name="Google Shape;620;p14"/>
            <p:cNvSpPr/>
            <p:nvPr/>
          </p:nvSpPr>
          <p:spPr>
            <a:xfrm>
              <a:off x="-6350" y="-95250"/>
              <a:ext cx="704700" cy="52866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4"/>
            <p:cNvSpPr/>
            <p:nvPr/>
          </p:nvSpPr>
          <p:spPr>
            <a:xfrm>
              <a:off x="2406675" y="4683975"/>
              <a:ext cx="4330910" cy="377500"/>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14"/>
            <p:cNvGrpSpPr/>
            <p:nvPr/>
          </p:nvGrpSpPr>
          <p:grpSpPr>
            <a:xfrm rot="5400000">
              <a:off x="-71785" y="4007737"/>
              <a:ext cx="835560" cy="459748"/>
              <a:chOff x="926800" y="3591425"/>
              <a:chExt cx="737150" cy="405600"/>
            </a:xfrm>
          </p:grpSpPr>
          <p:sp>
            <p:nvSpPr>
              <p:cNvPr id="623" name="Google Shape;623;p14"/>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4"/>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4"/>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14"/>
            <p:cNvGrpSpPr/>
            <p:nvPr/>
          </p:nvGrpSpPr>
          <p:grpSpPr>
            <a:xfrm>
              <a:off x="4238738" y="4827550"/>
              <a:ext cx="704625" cy="39175"/>
              <a:chOff x="884150" y="1373525"/>
              <a:chExt cx="704625" cy="39175"/>
            </a:xfrm>
          </p:grpSpPr>
          <p:sp>
            <p:nvSpPr>
              <p:cNvPr id="642" name="Google Shape;642;p14"/>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14"/>
            <p:cNvSpPr/>
            <p:nvPr/>
          </p:nvSpPr>
          <p:spPr>
            <a:xfrm rot="5400000">
              <a:off x="8260645"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rot="5400000">
              <a:off x="758170"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14"/>
            <p:cNvGrpSpPr/>
            <p:nvPr/>
          </p:nvGrpSpPr>
          <p:grpSpPr>
            <a:xfrm rot="5400000">
              <a:off x="8327940" y="501499"/>
              <a:ext cx="835560" cy="459748"/>
              <a:chOff x="926800" y="3591425"/>
              <a:chExt cx="737150" cy="405600"/>
            </a:xfrm>
          </p:grpSpPr>
          <p:sp>
            <p:nvSpPr>
              <p:cNvPr id="649" name="Google Shape;649;p14"/>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14"/>
            <p:cNvSpPr/>
            <p:nvPr/>
          </p:nvSpPr>
          <p:spPr>
            <a:xfrm>
              <a:off x="8619125" y="30649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14"/>
            <p:cNvGrpSpPr/>
            <p:nvPr/>
          </p:nvGrpSpPr>
          <p:grpSpPr>
            <a:xfrm rot="10800000">
              <a:off x="-765135" y="313589"/>
              <a:ext cx="1313754" cy="1313727"/>
              <a:chOff x="2428800" y="2835025"/>
              <a:chExt cx="1239975" cy="1239950"/>
            </a:xfrm>
          </p:grpSpPr>
          <p:sp>
            <p:nvSpPr>
              <p:cNvPr id="669" name="Google Shape;669;p14"/>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14"/>
              <p:cNvGrpSpPr/>
              <p:nvPr/>
            </p:nvGrpSpPr>
            <p:grpSpPr>
              <a:xfrm>
                <a:off x="2428800" y="2835025"/>
                <a:ext cx="1239975" cy="1239950"/>
                <a:chOff x="2428800" y="2835025"/>
                <a:chExt cx="1239975" cy="1239950"/>
              </a:xfrm>
            </p:grpSpPr>
            <p:grpSp>
              <p:nvGrpSpPr>
                <p:cNvPr id="671" name="Google Shape;671;p14"/>
                <p:cNvGrpSpPr/>
                <p:nvPr/>
              </p:nvGrpSpPr>
              <p:grpSpPr>
                <a:xfrm>
                  <a:off x="2428800" y="2835025"/>
                  <a:ext cx="1239975" cy="1239950"/>
                  <a:chOff x="2428800" y="2835025"/>
                  <a:chExt cx="1239975" cy="1239950"/>
                </a:xfrm>
              </p:grpSpPr>
              <p:sp>
                <p:nvSpPr>
                  <p:cNvPr id="672" name="Google Shape;672;p14"/>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4"/>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4"/>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 name="Google Shape;681;p14"/>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82"/>
        <p:cNvGrpSpPr/>
        <p:nvPr/>
      </p:nvGrpSpPr>
      <p:grpSpPr>
        <a:xfrm>
          <a:off x="0" y="0"/>
          <a:ext cx="0" cy="0"/>
          <a:chOff x="0" y="0"/>
          <a:chExt cx="0" cy="0"/>
        </a:xfrm>
      </p:grpSpPr>
      <p:sp>
        <p:nvSpPr>
          <p:cNvPr id="683" name="Google Shape;683;p15"/>
          <p:cNvSpPr txBox="1">
            <a:spLocks noGrp="1"/>
          </p:cNvSpPr>
          <p:nvPr>
            <p:ph type="title"/>
          </p:nvPr>
        </p:nvSpPr>
        <p:spPr>
          <a:xfrm>
            <a:off x="2038200" y="2039025"/>
            <a:ext cx="5067600" cy="138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4" name="Google Shape;684;p15"/>
          <p:cNvSpPr txBox="1">
            <a:spLocks noGrp="1"/>
          </p:cNvSpPr>
          <p:nvPr>
            <p:ph type="title" idx="2" hasCustomPrompt="1"/>
          </p:nvPr>
        </p:nvSpPr>
        <p:spPr>
          <a:xfrm>
            <a:off x="3958651" y="1035650"/>
            <a:ext cx="1226700" cy="841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85" name="Google Shape;685;p15"/>
          <p:cNvSpPr txBox="1">
            <a:spLocks noGrp="1"/>
          </p:cNvSpPr>
          <p:nvPr>
            <p:ph type="subTitle" idx="1"/>
          </p:nvPr>
        </p:nvSpPr>
        <p:spPr>
          <a:xfrm>
            <a:off x="2038200" y="3525650"/>
            <a:ext cx="50676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86" name="Google Shape;686;p15"/>
          <p:cNvGrpSpPr/>
          <p:nvPr/>
        </p:nvGrpSpPr>
        <p:grpSpPr>
          <a:xfrm flipH="1">
            <a:off x="-765135" y="-95250"/>
            <a:ext cx="10674285" cy="5286600"/>
            <a:chOff x="-765135" y="-95250"/>
            <a:chExt cx="10674285" cy="5286600"/>
          </a:xfrm>
        </p:grpSpPr>
        <p:grpSp>
          <p:nvGrpSpPr>
            <p:cNvPr id="687" name="Google Shape;687;p15"/>
            <p:cNvGrpSpPr/>
            <p:nvPr/>
          </p:nvGrpSpPr>
          <p:grpSpPr>
            <a:xfrm rot="10800000">
              <a:off x="8423915" y="3542389"/>
              <a:ext cx="1313754" cy="1313727"/>
              <a:chOff x="2428800" y="2835025"/>
              <a:chExt cx="1239975" cy="1239950"/>
            </a:xfrm>
          </p:grpSpPr>
          <p:sp>
            <p:nvSpPr>
              <p:cNvPr id="688" name="Google Shape;688;p15"/>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15"/>
              <p:cNvGrpSpPr/>
              <p:nvPr/>
            </p:nvGrpSpPr>
            <p:grpSpPr>
              <a:xfrm>
                <a:off x="2428800" y="2835025"/>
                <a:ext cx="1239975" cy="1239950"/>
                <a:chOff x="2428800" y="2835025"/>
                <a:chExt cx="1239975" cy="1239950"/>
              </a:xfrm>
            </p:grpSpPr>
            <p:grpSp>
              <p:nvGrpSpPr>
                <p:cNvPr id="690" name="Google Shape;690;p15"/>
                <p:cNvGrpSpPr/>
                <p:nvPr/>
              </p:nvGrpSpPr>
              <p:grpSpPr>
                <a:xfrm>
                  <a:off x="2428800" y="2835025"/>
                  <a:ext cx="1239975" cy="1239950"/>
                  <a:chOff x="2428800" y="2835025"/>
                  <a:chExt cx="1239975" cy="1239950"/>
                </a:xfrm>
              </p:grpSpPr>
              <p:sp>
                <p:nvSpPr>
                  <p:cNvPr id="691" name="Google Shape;691;p15"/>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15"/>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1" name="Google Shape;701;p15"/>
            <p:cNvSpPr/>
            <p:nvPr/>
          </p:nvSpPr>
          <p:spPr>
            <a:xfrm>
              <a:off x="-6350" y="-95250"/>
              <a:ext cx="704700" cy="52866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a:off x="2406675" y="4683975"/>
              <a:ext cx="4330910" cy="377500"/>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15"/>
            <p:cNvGrpSpPr/>
            <p:nvPr/>
          </p:nvGrpSpPr>
          <p:grpSpPr>
            <a:xfrm rot="5400000">
              <a:off x="-71785" y="4007737"/>
              <a:ext cx="835560" cy="459748"/>
              <a:chOff x="926800" y="3591425"/>
              <a:chExt cx="737150" cy="405600"/>
            </a:xfrm>
          </p:grpSpPr>
          <p:sp>
            <p:nvSpPr>
              <p:cNvPr id="704" name="Google Shape;704;p15"/>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5"/>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5"/>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5"/>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5"/>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5"/>
            <p:cNvGrpSpPr/>
            <p:nvPr/>
          </p:nvGrpSpPr>
          <p:grpSpPr>
            <a:xfrm>
              <a:off x="4238738" y="4827550"/>
              <a:ext cx="704625" cy="39175"/>
              <a:chOff x="884150" y="1373525"/>
              <a:chExt cx="704625" cy="39175"/>
            </a:xfrm>
          </p:grpSpPr>
          <p:sp>
            <p:nvSpPr>
              <p:cNvPr id="723" name="Google Shape;723;p15"/>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15"/>
            <p:cNvSpPr/>
            <p:nvPr/>
          </p:nvSpPr>
          <p:spPr>
            <a:xfrm rot="5400000">
              <a:off x="8260645"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rot="5400000">
              <a:off x="758170"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15"/>
            <p:cNvGrpSpPr/>
            <p:nvPr/>
          </p:nvGrpSpPr>
          <p:grpSpPr>
            <a:xfrm rot="5400000">
              <a:off x="8327940" y="501499"/>
              <a:ext cx="835560" cy="459748"/>
              <a:chOff x="926800" y="3591425"/>
              <a:chExt cx="737150" cy="405600"/>
            </a:xfrm>
          </p:grpSpPr>
          <p:sp>
            <p:nvSpPr>
              <p:cNvPr id="730" name="Google Shape;730;p15"/>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5"/>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5"/>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5"/>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5"/>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5"/>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5"/>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5"/>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5"/>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5"/>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5"/>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5"/>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5"/>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5"/>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5"/>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5"/>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8" name="Google Shape;748;p15"/>
            <p:cNvSpPr/>
            <p:nvPr/>
          </p:nvSpPr>
          <p:spPr>
            <a:xfrm>
              <a:off x="8619125" y="30649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9" name="Google Shape;749;p15"/>
            <p:cNvGrpSpPr/>
            <p:nvPr/>
          </p:nvGrpSpPr>
          <p:grpSpPr>
            <a:xfrm rot="10800000">
              <a:off x="-765135" y="313589"/>
              <a:ext cx="1313754" cy="1313727"/>
              <a:chOff x="2428800" y="2835025"/>
              <a:chExt cx="1239975" cy="1239950"/>
            </a:xfrm>
          </p:grpSpPr>
          <p:sp>
            <p:nvSpPr>
              <p:cNvPr id="750" name="Google Shape;750;p15"/>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15"/>
              <p:cNvGrpSpPr/>
              <p:nvPr/>
            </p:nvGrpSpPr>
            <p:grpSpPr>
              <a:xfrm>
                <a:off x="2428800" y="2835025"/>
                <a:ext cx="1239975" cy="1239950"/>
                <a:chOff x="2428800" y="2835025"/>
                <a:chExt cx="1239975" cy="1239950"/>
              </a:xfrm>
            </p:grpSpPr>
            <p:grpSp>
              <p:nvGrpSpPr>
                <p:cNvPr id="752" name="Google Shape;752;p15"/>
                <p:cNvGrpSpPr/>
                <p:nvPr/>
              </p:nvGrpSpPr>
              <p:grpSpPr>
                <a:xfrm>
                  <a:off x="2428800" y="2835025"/>
                  <a:ext cx="1239975" cy="1239950"/>
                  <a:chOff x="2428800" y="2835025"/>
                  <a:chExt cx="1239975" cy="1239950"/>
                </a:xfrm>
              </p:grpSpPr>
              <p:sp>
                <p:nvSpPr>
                  <p:cNvPr id="753" name="Google Shape;753;p15"/>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5"/>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5"/>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5"/>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5"/>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5"/>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5"/>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5"/>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5"/>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2" name="Google Shape;762;p15"/>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763"/>
        <p:cNvGrpSpPr/>
        <p:nvPr/>
      </p:nvGrpSpPr>
      <p:grpSpPr>
        <a:xfrm>
          <a:off x="0" y="0"/>
          <a:ext cx="0" cy="0"/>
          <a:chOff x="0" y="0"/>
          <a:chExt cx="0" cy="0"/>
        </a:xfrm>
      </p:grpSpPr>
      <p:sp>
        <p:nvSpPr>
          <p:cNvPr id="764" name="Google Shape;764;p16"/>
          <p:cNvSpPr txBox="1">
            <a:spLocks noGrp="1"/>
          </p:cNvSpPr>
          <p:nvPr>
            <p:ph type="title"/>
          </p:nvPr>
        </p:nvSpPr>
        <p:spPr>
          <a:xfrm>
            <a:off x="1152275" y="746250"/>
            <a:ext cx="2890800" cy="2271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5" name="Google Shape;765;p16"/>
          <p:cNvSpPr txBox="1">
            <a:spLocks noGrp="1"/>
          </p:cNvSpPr>
          <p:nvPr>
            <p:ph type="subTitle" idx="1"/>
          </p:nvPr>
        </p:nvSpPr>
        <p:spPr>
          <a:xfrm>
            <a:off x="1152275" y="3017675"/>
            <a:ext cx="2890800" cy="107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6" name="Google Shape;766;p16"/>
          <p:cNvSpPr>
            <a:spLocks noGrp="1"/>
          </p:cNvSpPr>
          <p:nvPr>
            <p:ph type="pic" idx="2"/>
          </p:nvPr>
        </p:nvSpPr>
        <p:spPr>
          <a:xfrm>
            <a:off x="4517700" y="940950"/>
            <a:ext cx="3451500" cy="3098700"/>
          </a:xfrm>
          <a:prstGeom prst="rect">
            <a:avLst/>
          </a:prstGeom>
          <a:noFill/>
          <a:ln w="38100" cap="flat" cmpd="sng">
            <a:solidFill>
              <a:schemeClr val="dk1"/>
            </a:solidFill>
            <a:prstDash val="solid"/>
            <a:round/>
            <a:headEnd type="none" w="sm" len="sm"/>
            <a:tailEnd type="none" w="sm" len="sm"/>
          </a:ln>
        </p:spPr>
      </p:sp>
      <p:grpSp>
        <p:nvGrpSpPr>
          <p:cNvPr id="767" name="Google Shape;767;p16"/>
          <p:cNvGrpSpPr/>
          <p:nvPr/>
        </p:nvGrpSpPr>
        <p:grpSpPr>
          <a:xfrm>
            <a:off x="-35593" y="-156125"/>
            <a:ext cx="9203268" cy="5356699"/>
            <a:chOff x="-35593" y="-156125"/>
            <a:chExt cx="9203268" cy="5356699"/>
          </a:xfrm>
        </p:grpSpPr>
        <p:sp>
          <p:nvSpPr>
            <p:cNvPr id="768" name="Google Shape;768;p16"/>
            <p:cNvSpPr/>
            <p:nvPr/>
          </p:nvSpPr>
          <p:spPr>
            <a:xfrm>
              <a:off x="8842375" y="-156125"/>
              <a:ext cx="325204" cy="4832971"/>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rot="5400000">
              <a:off x="4267754" y="300653"/>
              <a:ext cx="596574" cy="9203268"/>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0" name="Google Shape;770;p16"/>
            <p:cNvGrpSpPr/>
            <p:nvPr/>
          </p:nvGrpSpPr>
          <p:grpSpPr>
            <a:xfrm rot="5400000">
              <a:off x="8312625" y="645825"/>
              <a:ext cx="704625" cy="39175"/>
              <a:chOff x="884150" y="1373525"/>
              <a:chExt cx="704625" cy="39175"/>
            </a:xfrm>
          </p:grpSpPr>
          <p:sp>
            <p:nvSpPr>
              <p:cNvPr id="771" name="Google Shape;771;p16"/>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16"/>
            <p:cNvGrpSpPr/>
            <p:nvPr/>
          </p:nvGrpSpPr>
          <p:grpSpPr>
            <a:xfrm>
              <a:off x="414733" y="4186212"/>
              <a:ext cx="835603" cy="835567"/>
              <a:chOff x="249475" y="1715275"/>
              <a:chExt cx="1158950" cy="1158900"/>
            </a:xfrm>
          </p:grpSpPr>
          <p:sp>
            <p:nvSpPr>
              <p:cNvPr id="776" name="Google Shape;776;p16"/>
              <p:cNvSpPr/>
              <p:nvPr/>
            </p:nvSpPr>
            <p:spPr>
              <a:xfrm>
                <a:off x="668900" y="2134650"/>
                <a:ext cx="320050" cy="320100"/>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6"/>
              <p:cNvSpPr/>
              <p:nvPr/>
            </p:nvSpPr>
            <p:spPr>
              <a:xfrm>
                <a:off x="249475" y="1715275"/>
                <a:ext cx="1158950" cy="1158900"/>
              </a:xfrm>
              <a:custGeom>
                <a:avLst/>
                <a:gdLst/>
                <a:ahLst/>
                <a:cxnLst/>
                <a:rect l="l" t="t" r="r" b="b"/>
                <a:pathLst>
                  <a:path w="46358" h="46356" extrusionOk="0">
                    <a:moveTo>
                      <a:pt x="46216" y="140"/>
                    </a:moveTo>
                    <a:lnTo>
                      <a:pt x="46216" y="46214"/>
                    </a:lnTo>
                    <a:lnTo>
                      <a:pt x="142" y="46214"/>
                    </a:lnTo>
                    <a:lnTo>
                      <a:pt x="142" y="140"/>
                    </a:lnTo>
                    <a:close/>
                    <a:moveTo>
                      <a:pt x="0" y="0"/>
                    </a:moveTo>
                    <a:lnTo>
                      <a:pt x="0" y="46356"/>
                    </a:lnTo>
                    <a:lnTo>
                      <a:pt x="46358" y="46356"/>
                    </a:lnTo>
                    <a:lnTo>
                      <a:pt x="46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16"/>
            <p:cNvGrpSpPr/>
            <p:nvPr/>
          </p:nvGrpSpPr>
          <p:grpSpPr>
            <a:xfrm rot="5400000">
              <a:off x="-50872" y="987487"/>
              <a:ext cx="835560" cy="459748"/>
              <a:chOff x="926800" y="3591425"/>
              <a:chExt cx="737150" cy="405600"/>
            </a:xfrm>
          </p:grpSpPr>
          <p:sp>
            <p:nvSpPr>
              <p:cNvPr id="779" name="Google Shape;779;p16"/>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6"/>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97" name="Google Shape;797;p16"/>
            <p:cNvCxnSpPr/>
            <p:nvPr/>
          </p:nvCxnSpPr>
          <p:spPr>
            <a:xfrm rot="10800000">
              <a:off x="8664950" y="1209725"/>
              <a:ext cx="0" cy="3204600"/>
            </a:xfrm>
            <a:prstGeom prst="straightConnector1">
              <a:avLst/>
            </a:prstGeom>
            <a:noFill/>
            <a:ln w="19050" cap="flat" cmpd="sng">
              <a:solidFill>
                <a:schemeClr val="dk1"/>
              </a:solidFill>
              <a:prstDash val="solid"/>
              <a:round/>
              <a:headEnd type="none" w="med" len="med"/>
              <a:tailEnd type="none" w="med" len="med"/>
            </a:ln>
          </p:spPr>
        </p:cxnSp>
        <p:sp>
          <p:nvSpPr>
            <p:cNvPr id="798" name="Google Shape;798;p16"/>
            <p:cNvSpPr/>
            <p:nvPr/>
          </p:nvSpPr>
          <p:spPr>
            <a:xfrm rot="10800000">
              <a:off x="586613" y="226025"/>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16"/>
            <p:cNvGrpSpPr/>
            <p:nvPr/>
          </p:nvGrpSpPr>
          <p:grpSpPr>
            <a:xfrm>
              <a:off x="3380500" y="-94470"/>
              <a:ext cx="2371080" cy="539502"/>
              <a:chOff x="2428800" y="2835025"/>
              <a:chExt cx="1239975" cy="1239950"/>
            </a:xfrm>
          </p:grpSpPr>
          <p:sp>
            <p:nvSpPr>
              <p:cNvPr id="800" name="Google Shape;800;p16"/>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16"/>
              <p:cNvGrpSpPr/>
              <p:nvPr/>
            </p:nvGrpSpPr>
            <p:grpSpPr>
              <a:xfrm>
                <a:off x="2428800" y="2835025"/>
                <a:ext cx="1239975" cy="1239950"/>
                <a:chOff x="2428800" y="2835025"/>
                <a:chExt cx="1239975" cy="1239950"/>
              </a:xfrm>
            </p:grpSpPr>
            <p:grpSp>
              <p:nvGrpSpPr>
                <p:cNvPr id="802" name="Google Shape;802;p16"/>
                <p:cNvGrpSpPr/>
                <p:nvPr/>
              </p:nvGrpSpPr>
              <p:grpSpPr>
                <a:xfrm>
                  <a:off x="2428800" y="2835025"/>
                  <a:ext cx="1239975" cy="1239950"/>
                  <a:chOff x="2428800" y="2835025"/>
                  <a:chExt cx="1239975" cy="1239950"/>
                </a:xfrm>
              </p:grpSpPr>
              <p:sp>
                <p:nvSpPr>
                  <p:cNvPr id="803" name="Google Shape;803;p16"/>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16"/>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3" name="Google Shape;813;p16"/>
            <p:cNvSpPr/>
            <p:nvPr/>
          </p:nvSpPr>
          <p:spPr>
            <a:xfrm rot="5400000">
              <a:off x="7862888" y="54562"/>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a:off x="242888" y="2290775"/>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flipH="1">
              <a:off x="4103620" y="4845416"/>
              <a:ext cx="936755" cy="113750"/>
            </a:xfrm>
            <a:custGeom>
              <a:avLst/>
              <a:gdLst/>
              <a:ahLst/>
              <a:cxnLst/>
              <a:rect l="l" t="t" r="r" b="b"/>
              <a:pathLst>
                <a:path w="104055" h="104119" extrusionOk="0">
                  <a:moveTo>
                    <a:pt x="1" y="1"/>
                  </a:moveTo>
                  <a:lnTo>
                    <a:pt x="1" y="104119"/>
                  </a:lnTo>
                  <a:lnTo>
                    <a:pt x="104055" y="104119"/>
                  </a:lnTo>
                  <a:lnTo>
                    <a:pt x="1040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816"/>
        <p:cNvGrpSpPr/>
        <p:nvPr/>
      </p:nvGrpSpPr>
      <p:grpSpPr>
        <a:xfrm>
          <a:off x="0" y="0"/>
          <a:ext cx="0" cy="0"/>
          <a:chOff x="0" y="0"/>
          <a:chExt cx="0" cy="0"/>
        </a:xfrm>
      </p:grpSpPr>
      <p:sp>
        <p:nvSpPr>
          <p:cNvPr id="817" name="Google Shape;817;p17"/>
          <p:cNvSpPr txBox="1">
            <a:spLocks noGrp="1"/>
          </p:cNvSpPr>
          <p:nvPr>
            <p:ph type="title"/>
          </p:nvPr>
        </p:nvSpPr>
        <p:spPr>
          <a:xfrm>
            <a:off x="1655625" y="1238250"/>
            <a:ext cx="2809200" cy="1262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8" name="Google Shape;818;p17"/>
          <p:cNvSpPr txBox="1">
            <a:spLocks noGrp="1"/>
          </p:cNvSpPr>
          <p:nvPr>
            <p:ph type="subTitle" idx="1"/>
          </p:nvPr>
        </p:nvSpPr>
        <p:spPr>
          <a:xfrm>
            <a:off x="1655625" y="2500661"/>
            <a:ext cx="2809200" cy="95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19" name="Google Shape;819;p17"/>
          <p:cNvGrpSpPr/>
          <p:nvPr/>
        </p:nvGrpSpPr>
        <p:grpSpPr>
          <a:xfrm>
            <a:off x="-35593" y="-156125"/>
            <a:ext cx="9203268" cy="5356699"/>
            <a:chOff x="-35593" y="-156125"/>
            <a:chExt cx="9203268" cy="5356699"/>
          </a:xfrm>
        </p:grpSpPr>
        <p:sp>
          <p:nvSpPr>
            <p:cNvPr id="820" name="Google Shape;820;p17"/>
            <p:cNvSpPr/>
            <p:nvPr/>
          </p:nvSpPr>
          <p:spPr>
            <a:xfrm>
              <a:off x="8842375" y="-156125"/>
              <a:ext cx="325204" cy="4832971"/>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7"/>
            <p:cNvSpPr/>
            <p:nvPr/>
          </p:nvSpPr>
          <p:spPr>
            <a:xfrm rot="5400000">
              <a:off x="4267754" y="300653"/>
              <a:ext cx="596574" cy="9203268"/>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 name="Google Shape;822;p17"/>
            <p:cNvGrpSpPr/>
            <p:nvPr/>
          </p:nvGrpSpPr>
          <p:grpSpPr>
            <a:xfrm rot="5400000">
              <a:off x="8312625" y="645825"/>
              <a:ext cx="704625" cy="39175"/>
              <a:chOff x="884150" y="1373525"/>
              <a:chExt cx="704625" cy="39175"/>
            </a:xfrm>
          </p:grpSpPr>
          <p:sp>
            <p:nvSpPr>
              <p:cNvPr id="823" name="Google Shape;823;p17"/>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7"/>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17"/>
            <p:cNvGrpSpPr/>
            <p:nvPr/>
          </p:nvGrpSpPr>
          <p:grpSpPr>
            <a:xfrm>
              <a:off x="414733" y="4186212"/>
              <a:ext cx="835603" cy="835567"/>
              <a:chOff x="249475" y="1715275"/>
              <a:chExt cx="1158950" cy="1158900"/>
            </a:xfrm>
          </p:grpSpPr>
          <p:sp>
            <p:nvSpPr>
              <p:cNvPr id="828" name="Google Shape;828;p17"/>
              <p:cNvSpPr/>
              <p:nvPr/>
            </p:nvSpPr>
            <p:spPr>
              <a:xfrm>
                <a:off x="668900" y="2134650"/>
                <a:ext cx="320050" cy="320100"/>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249475" y="1715275"/>
                <a:ext cx="1158950" cy="1158900"/>
              </a:xfrm>
              <a:custGeom>
                <a:avLst/>
                <a:gdLst/>
                <a:ahLst/>
                <a:cxnLst/>
                <a:rect l="l" t="t" r="r" b="b"/>
                <a:pathLst>
                  <a:path w="46358" h="46356" extrusionOk="0">
                    <a:moveTo>
                      <a:pt x="46216" y="140"/>
                    </a:moveTo>
                    <a:lnTo>
                      <a:pt x="46216" y="46214"/>
                    </a:lnTo>
                    <a:lnTo>
                      <a:pt x="142" y="46214"/>
                    </a:lnTo>
                    <a:lnTo>
                      <a:pt x="142" y="140"/>
                    </a:lnTo>
                    <a:close/>
                    <a:moveTo>
                      <a:pt x="0" y="0"/>
                    </a:moveTo>
                    <a:lnTo>
                      <a:pt x="0" y="46356"/>
                    </a:lnTo>
                    <a:lnTo>
                      <a:pt x="46358" y="46356"/>
                    </a:lnTo>
                    <a:lnTo>
                      <a:pt x="46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17"/>
            <p:cNvGrpSpPr/>
            <p:nvPr/>
          </p:nvGrpSpPr>
          <p:grpSpPr>
            <a:xfrm rot="5400000">
              <a:off x="-50872" y="987487"/>
              <a:ext cx="835560" cy="459748"/>
              <a:chOff x="926800" y="3591425"/>
              <a:chExt cx="737150" cy="405600"/>
            </a:xfrm>
          </p:grpSpPr>
          <p:sp>
            <p:nvSpPr>
              <p:cNvPr id="831" name="Google Shape;831;p17"/>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7"/>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7"/>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7"/>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49" name="Google Shape;849;p17"/>
            <p:cNvCxnSpPr/>
            <p:nvPr/>
          </p:nvCxnSpPr>
          <p:spPr>
            <a:xfrm rot="10800000">
              <a:off x="8664950" y="1209725"/>
              <a:ext cx="0" cy="3204600"/>
            </a:xfrm>
            <a:prstGeom prst="straightConnector1">
              <a:avLst/>
            </a:prstGeom>
            <a:noFill/>
            <a:ln w="19050" cap="flat" cmpd="sng">
              <a:solidFill>
                <a:schemeClr val="dk1"/>
              </a:solidFill>
              <a:prstDash val="solid"/>
              <a:round/>
              <a:headEnd type="none" w="med" len="med"/>
              <a:tailEnd type="none" w="med" len="med"/>
            </a:ln>
          </p:spPr>
        </p:cxnSp>
        <p:sp>
          <p:nvSpPr>
            <p:cNvPr id="850" name="Google Shape;850;p17"/>
            <p:cNvSpPr/>
            <p:nvPr/>
          </p:nvSpPr>
          <p:spPr>
            <a:xfrm rot="10800000">
              <a:off x="586613" y="226025"/>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17"/>
            <p:cNvGrpSpPr/>
            <p:nvPr/>
          </p:nvGrpSpPr>
          <p:grpSpPr>
            <a:xfrm>
              <a:off x="3380500" y="-94470"/>
              <a:ext cx="2371080" cy="539502"/>
              <a:chOff x="2428800" y="2835025"/>
              <a:chExt cx="1239975" cy="1239950"/>
            </a:xfrm>
          </p:grpSpPr>
          <p:sp>
            <p:nvSpPr>
              <p:cNvPr id="852" name="Google Shape;852;p17"/>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17"/>
              <p:cNvGrpSpPr/>
              <p:nvPr/>
            </p:nvGrpSpPr>
            <p:grpSpPr>
              <a:xfrm>
                <a:off x="2428800" y="2835025"/>
                <a:ext cx="1239975" cy="1239950"/>
                <a:chOff x="2428800" y="2835025"/>
                <a:chExt cx="1239975" cy="1239950"/>
              </a:xfrm>
            </p:grpSpPr>
            <p:grpSp>
              <p:nvGrpSpPr>
                <p:cNvPr id="854" name="Google Shape;854;p17"/>
                <p:cNvGrpSpPr/>
                <p:nvPr/>
              </p:nvGrpSpPr>
              <p:grpSpPr>
                <a:xfrm>
                  <a:off x="2428800" y="2835025"/>
                  <a:ext cx="1239975" cy="1239950"/>
                  <a:chOff x="2428800" y="2835025"/>
                  <a:chExt cx="1239975" cy="1239950"/>
                </a:xfrm>
              </p:grpSpPr>
              <p:sp>
                <p:nvSpPr>
                  <p:cNvPr id="855" name="Google Shape;855;p17"/>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7"/>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7"/>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7"/>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7"/>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7"/>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7"/>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4" name="Google Shape;864;p17"/>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5" name="Google Shape;865;p17"/>
            <p:cNvSpPr/>
            <p:nvPr/>
          </p:nvSpPr>
          <p:spPr>
            <a:xfrm rot="5400000">
              <a:off x="7862888" y="54562"/>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242888" y="2290775"/>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flipH="1">
              <a:off x="4103620" y="4845416"/>
              <a:ext cx="936755" cy="113750"/>
            </a:xfrm>
            <a:custGeom>
              <a:avLst/>
              <a:gdLst/>
              <a:ahLst/>
              <a:cxnLst/>
              <a:rect l="l" t="t" r="r" b="b"/>
              <a:pathLst>
                <a:path w="104055" h="104119" extrusionOk="0">
                  <a:moveTo>
                    <a:pt x="1" y="1"/>
                  </a:moveTo>
                  <a:lnTo>
                    <a:pt x="1" y="104119"/>
                  </a:lnTo>
                  <a:lnTo>
                    <a:pt x="104055" y="104119"/>
                  </a:lnTo>
                  <a:lnTo>
                    <a:pt x="1040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868"/>
        <p:cNvGrpSpPr/>
        <p:nvPr/>
      </p:nvGrpSpPr>
      <p:grpSpPr>
        <a:xfrm>
          <a:off x="0" y="0"/>
          <a:ext cx="0" cy="0"/>
          <a:chOff x="0" y="0"/>
          <a:chExt cx="0" cy="0"/>
        </a:xfrm>
      </p:grpSpPr>
      <p:sp>
        <p:nvSpPr>
          <p:cNvPr id="869" name="Google Shape;869;p18"/>
          <p:cNvSpPr txBox="1">
            <a:spLocks noGrp="1"/>
          </p:cNvSpPr>
          <p:nvPr>
            <p:ph type="title"/>
          </p:nvPr>
        </p:nvSpPr>
        <p:spPr>
          <a:xfrm>
            <a:off x="4725600" y="1341450"/>
            <a:ext cx="2887800" cy="1263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70" name="Google Shape;870;p18"/>
          <p:cNvSpPr txBox="1">
            <a:spLocks noGrp="1"/>
          </p:cNvSpPr>
          <p:nvPr>
            <p:ph type="subTitle" idx="1"/>
          </p:nvPr>
        </p:nvSpPr>
        <p:spPr>
          <a:xfrm>
            <a:off x="4725612" y="2605050"/>
            <a:ext cx="28878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71" name="Google Shape;871;p18"/>
          <p:cNvGrpSpPr/>
          <p:nvPr/>
        </p:nvGrpSpPr>
        <p:grpSpPr>
          <a:xfrm>
            <a:off x="226021" y="-157125"/>
            <a:ext cx="8917884" cy="5357786"/>
            <a:chOff x="226021" y="-157125"/>
            <a:chExt cx="8917884" cy="5357786"/>
          </a:xfrm>
        </p:grpSpPr>
        <p:sp>
          <p:nvSpPr>
            <p:cNvPr id="872" name="Google Shape;872;p18"/>
            <p:cNvSpPr/>
            <p:nvPr/>
          </p:nvSpPr>
          <p:spPr>
            <a:xfrm rot="5400000">
              <a:off x="5016562" y="28450"/>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3" name="Google Shape;873;p18"/>
            <p:cNvCxnSpPr/>
            <p:nvPr/>
          </p:nvCxnSpPr>
          <p:spPr>
            <a:xfrm rot="10800000">
              <a:off x="455900" y="1085850"/>
              <a:ext cx="0" cy="4114800"/>
            </a:xfrm>
            <a:prstGeom prst="straightConnector1">
              <a:avLst/>
            </a:prstGeom>
            <a:noFill/>
            <a:ln w="19050" cap="flat" cmpd="sng">
              <a:solidFill>
                <a:schemeClr val="dk1"/>
              </a:solidFill>
              <a:prstDash val="solid"/>
              <a:round/>
              <a:headEnd type="none" w="med" len="med"/>
              <a:tailEnd type="none" w="med" len="med"/>
            </a:ln>
          </p:spPr>
        </p:cxnSp>
        <p:sp>
          <p:nvSpPr>
            <p:cNvPr id="874" name="Google Shape;874;p18"/>
            <p:cNvSpPr/>
            <p:nvPr/>
          </p:nvSpPr>
          <p:spPr>
            <a:xfrm>
              <a:off x="8651850" y="3459478"/>
              <a:ext cx="492056" cy="1741184"/>
            </a:xfrm>
            <a:custGeom>
              <a:avLst/>
              <a:gdLst/>
              <a:ahLst/>
              <a:cxnLst/>
              <a:rect l="l" t="t" r="r" b="b"/>
              <a:pathLst>
                <a:path w="125926" h="121676" extrusionOk="0">
                  <a:moveTo>
                    <a:pt x="0" y="1"/>
                  </a:moveTo>
                  <a:lnTo>
                    <a:pt x="0" y="121675"/>
                  </a:lnTo>
                  <a:lnTo>
                    <a:pt x="125926" y="121675"/>
                  </a:lnTo>
                  <a:lnTo>
                    <a:pt x="125926"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8"/>
            <p:cNvSpPr/>
            <p:nvPr/>
          </p:nvSpPr>
          <p:spPr>
            <a:xfrm>
              <a:off x="8651850" y="-157125"/>
              <a:ext cx="492056" cy="3643892"/>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8"/>
            <p:cNvSpPr/>
            <p:nvPr/>
          </p:nvSpPr>
          <p:spPr>
            <a:xfrm rot="10800000">
              <a:off x="329288" y="44945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18"/>
            <p:cNvGrpSpPr/>
            <p:nvPr/>
          </p:nvGrpSpPr>
          <p:grpSpPr>
            <a:xfrm rot="5400000">
              <a:off x="38115" y="316149"/>
              <a:ext cx="835560" cy="459748"/>
              <a:chOff x="926800" y="3591425"/>
              <a:chExt cx="737150" cy="405600"/>
            </a:xfrm>
          </p:grpSpPr>
          <p:sp>
            <p:nvSpPr>
              <p:cNvPr id="878" name="Google Shape;878;p18"/>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8"/>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8"/>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8"/>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8"/>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8"/>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8"/>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8"/>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8"/>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8"/>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18"/>
            <p:cNvGrpSpPr/>
            <p:nvPr/>
          </p:nvGrpSpPr>
          <p:grpSpPr>
            <a:xfrm>
              <a:off x="720000" y="4838950"/>
              <a:ext cx="704625" cy="39175"/>
              <a:chOff x="884150" y="1373525"/>
              <a:chExt cx="704625" cy="39175"/>
            </a:xfrm>
          </p:grpSpPr>
          <p:sp>
            <p:nvSpPr>
              <p:cNvPr id="897" name="Google Shape;897;p18"/>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8"/>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18"/>
            <p:cNvGrpSpPr/>
            <p:nvPr/>
          </p:nvGrpSpPr>
          <p:grpSpPr>
            <a:xfrm rot="5400000">
              <a:off x="8545550" y="4200400"/>
              <a:ext cx="704625" cy="39175"/>
              <a:chOff x="884150" y="1373525"/>
              <a:chExt cx="704625" cy="39175"/>
            </a:xfrm>
          </p:grpSpPr>
          <p:sp>
            <p:nvSpPr>
              <p:cNvPr id="902" name="Google Shape;902;p18"/>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18"/>
            <p:cNvSpPr/>
            <p:nvPr/>
          </p:nvSpPr>
          <p:spPr>
            <a:xfrm rot="5400000">
              <a:off x="5454013" y="1723304"/>
              <a:ext cx="125204" cy="6270471"/>
            </a:xfrm>
            <a:custGeom>
              <a:avLst/>
              <a:gdLst/>
              <a:ahLst/>
              <a:cxnLst/>
              <a:rect l="l" t="t" r="r" b="b"/>
              <a:pathLst>
                <a:path w="12802" h="12804" extrusionOk="0">
                  <a:moveTo>
                    <a:pt x="1" y="1"/>
                  </a:moveTo>
                  <a:lnTo>
                    <a:pt x="1" y="12803"/>
                  </a:lnTo>
                  <a:lnTo>
                    <a:pt x="12801" y="12803"/>
                  </a:lnTo>
                  <a:lnTo>
                    <a:pt x="12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8"/>
            <p:cNvSpPr/>
            <p:nvPr/>
          </p:nvSpPr>
          <p:spPr>
            <a:xfrm>
              <a:off x="8538338" y="303375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908"/>
        <p:cNvGrpSpPr/>
        <p:nvPr/>
      </p:nvGrpSpPr>
      <p:grpSpPr>
        <a:xfrm>
          <a:off x="0" y="0"/>
          <a:ext cx="0" cy="0"/>
          <a:chOff x="0" y="0"/>
          <a:chExt cx="0" cy="0"/>
        </a:xfrm>
      </p:grpSpPr>
      <p:sp>
        <p:nvSpPr>
          <p:cNvPr id="909" name="Google Shape;909;p19"/>
          <p:cNvSpPr txBox="1">
            <a:spLocks noGrp="1"/>
          </p:cNvSpPr>
          <p:nvPr>
            <p:ph type="title"/>
          </p:nvPr>
        </p:nvSpPr>
        <p:spPr>
          <a:xfrm>
            <a:off x="1870500" y="1363250"/>
            <a:ext cx="2630400" cy="1241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0" name="Google Shape;910;p19"/>
          <p:cNvSpPr txBox="1">
            <a:spLocks noGrp="1"/>
          </p:cNvSpPr>
          <p:nvPr>
            <p:ph type="subTitle" idx="1"/>
          </p:nvPr>
        </p:nvSpPr>
        <p:spPr>
          <a:xfrm>
            <a:off x="1870625" y="2528675"/>
            <a:ext cx="26304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911" name="Google Shape;911;p19"/>
          <p:cNvGrpSpPr/>
          <p:nvPr/>
        </p:nvGrpSpPr>
        <p:grpSpPr>
          <a:xfrm>
            <a:off x="-765135" y="-95250"/>
            <a:ext cx="10674285" cy="5286600"/>
            <a:chOff x="-765135" y="-95250"/>
            <a:chExt cx="10674285" cy="5286600"/>
          </a:xfrm>
        </p:grpSpPr>
        <p:grpSp>
          <p:nvGrpSpPr>
            <p:cNvPr id="912" name="Google Shape;912;p19"/>
            <p:cNvGrpSpPr/>
            <p:nvPr/>
          </p:nvGrpSpPr>
          <p:grpSpPr>
            <a:xfrm rot="10800000">
              <a:off x="8423915" y="3542389"/>
              <a:ext cx="1313754" cy="1313727"/>
              <a:chOff x="2428800" y="2835025"/>
              <a:chExt cx="1239975" cy="1239950"/>
            </a:xfrm>
          </p:grpSpPr>
          <p:sp>
            <p:nvSpPr>
              <p:cNvPr id="913" name="Google Shape;913;p19"/>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4" name="Google Shape;914;p19"/>
              <p:cNvGrpSpPr/>
              <p:nvPr/>
            </p:nvGrpSpPr>
            <p:grpSpPr>
              <a:xfrm>
                <a:off x="2428800" y="2835025"/>
                <a:ext cx="1239975" cy="1239950"/>
                <a:chOff x="2428800" y="2835025"/>
                <a:chExt cx="1239975" cy="1239950"/>
              </a:xfrm>
            </p:grpSpPr>
            <p:grpSp>
              <p:nvGrpSpPr>
                <p:cNvPr id="915" name="Google Shape;915;p19"/>
                <p:cNvGrpSpPr/>
                <p:nvPr/>
              </p:nvGrpSpPr>
              <p:grpSpPr>
                <a:xfrm>
                  <a:off x="2428800" y="2835025"/>
                  <a:ext cx="1239975" cy="1239950"/>
                  <a:chOff x="2428800" y="2835025"/>
                  <a:chExt cx="1239975" cy="1239950"/>
                </a:xfrm>
              </p:grpSpPr>
              <p:sp>
                <p:nvSpPr>
                  <p:cNvPr id="916" name="Google Shape;916;p19"/>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9"/>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9"/>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9"/>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9"/>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 name="Google Shape;925;p19"/>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6" name="Google Shape;926;p19"/>
            <p:cNvSpPr/>
            <p:nvPr/>
          </p:nvSpPr>
          <p:spPr>
            <a:xfrm>
              <a:off x="-6350" y="-95250"/>
              <a:ext cx="704700" cy="52866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2406675" y="4683975"/>
              <a:ext cx="4330910" cy="377500"/>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 name="Google Shape;928;p19"/>
            <p:cNvGrpSpPr/>
            <p:nvPr/>
          </p:nvGrpSpPr>
          <p:grpSpPr>
            <a:xfrm rot="5400000">
              <a:off x="-71785" y="4007737"/>
              <a:ext cx="835560" cy="459748"/>
              <a:chOff x="926800" y="3591425"/>
              <a:chExt cx="737150" cy="405600"/>
            </a:xfrm>
          </p:grpSpPr>
          <p:sp>
            <p:nvSpPr>
              <p:cNvPr id="929" name="Google Shape;929;p19"/>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9"/>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9"/>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9"/>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19"/>
            <p:cNvGrpSpPr/>
            <p:nvPr/>
          </p:nvGrpSpPr>
          <p:grpSpPr>
            <a:xfrm>
              <a:off x="4238738" y="4827550"/>
              <a:ext cx="704625" cy="39175"/>
              <a:chOff x="884150" y="1373525"/>
              <a:chExt cx="704625" cy="39175"/>
            </a:xfrm>
          </p:grpSpPr>
          <p:sp>
            <p:nvSpPr>
              <p:cNvPr id="948" name="Google Shape;948;p19"/>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9"/>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9"/>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9"/>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19"/>
            <p:cNvSpPr/>
            <p:nvPr/>
          </p:nvSpPr>
          <p:spPr>
            <a:xfrm rot="5400000">
              <a:off x="8260645"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rot="5400000">
              <a:off x="758170"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19"/>
            <p:cNvGrpSpPr/>
            <p:nvPr/>
          </p:nvGrpSpPr>
          <p:grpSpPr>
            <a:xfrm rot="5400000">
              <a:off x="8327940" y="501499"/>
              <a:ext cx="835560" cy="459748"/>
              <a:chOff x="926800" y="3591425"/>
              <a:chExt cx="737150" cy="405600"/>
            </a:xfrm>
          </p:grpSpPr>
          <p:sp>
            <p:nvSpPr>
              <p:cNvPr id="955" name="Google Shape;955;p19"/>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9"/>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9"/>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9"/>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9"/>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9"/>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3" name="Google Shape;973;p19"/>
            <p:cNvSpPr/>
            <p:nvPr/>
          </p:nvSpPr>
          <p:spPr>
            <a:xfrm>
              <a:off x="8619125" y="30649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4" name="Google Shape;974;p19"/>
            <p:cNvGrpSpPr/>
            <p:nvPr/>
          </p:nvGrpSpPr>
          <p:grpSpPr>
            <a:xfrm rot="10800000">
              <a:off x="-765135" y="313589"/>
              <a:ext cx="1313754" cy="1313727"/>
              <a:chOff x="2428800" y="2835025"/>
              <a:chExt cx="1239975" cy="1239950"/>
            </a:xfrm>
          </p:grpSpPr>
          <p:sp>
            <p:nvSpPr>
              <p:cNvPr id="975" name="Google Shape;975;p19"/>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6" name="Google Shape;976;p19"/>
              <p:cNvGrpSpPr/>
              <p:nvPr/>
            </p:nvGrpSpPr>
            <p:grpSpPr>
              <a:xfrm>
                <a:off x="2428800" y="2835025"/>
                <a:ext cx="1239975" cy="1239950"/>
                <a:chOff x="2428800" y="2835025"/>
                <a:chExt cx="1239975" cy="1239950"/>
              </a:xfrm>
            </p:grpSpPr>
            <p:grpSp>
              <p:nvGrpSpPr>
                <p:cNvPr id="977" name="Google Shape;977;p19"/>
                <p:cNvGrpSpPr/>
                <p:nvPr/>
              </p:nvGrpSpPr>
              <p:grpSpPr>
                <a:xfrm>
                  <a:off x="2428800" y="2835025"/>
                  <a:ext cx="1239975" cy="1239950"/>
                  <a:chOff x="2428800" y="2835025"/>
                  <a:chExt cx="1239975" cy="1239950"/>
                </a:xfrm>
              </p:grpSpPr>
              <p:sp>
                <p:nvSpPr>
                  <p:cNvPr id="978" name="Google Shape;978;p19"/>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9"/>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9"/>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9"/>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9"/>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19"/>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CUSTOM_4_1_1_1">
    <p:spTree>
      <p:nvGrpSpPr>
        <p:cNvPr id="1" name="Shape 988"/>
        <p:cNvGrpSpPr/>
        <p:nvPr/>
      </p:nvGrpSpPr>
      <p:grpSpPr>
        <a:xfrm>
          <a:off x="0" y="0"/>
          <a:ext cx="0" cy="0"/>
          <a:chOff x="0" y="0"/>
          <a:chExt cx="0" cy="0"/>
        </a:xfrm>
      </p:grpSpPr>
      <p:sp>
        <p:nvSpPr>
          <p:cNvPr id="989" name="Google Shape;989;p20"/>
          <p:cNvSpPr txBox="1">
            <a:spLocks noGrp="1"/>
          </p:cNvSpPr>
          <p:nvPr>
            <p:ph type="subTitle" idx="1"/>
          </p:nvPr>
        </p:nvSpPr>
        <p:spPr>
          <a:xfrm>
            <a:off x="834450" y="1300200"/>
            <a:ext cx="7475100" cy="16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990" name="Google Shape;99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91" name="Google Shape;991;p20"/>
          <p:cNvGrpSpPr/>
          <p:nvPr/>
        </p:nvGrpSpPr>
        <p:grpSpPr>
          <a:xfrm flipH="1">
            <a:off x="-35593" y="-156125"/>
            <a:ext cx="9203268" cy="5356699"/>
            <a:chOff x="-35593" y="-156125"/>
            <a:chExt cx="9203268" cy="5356699"/>
          </a:xfrm>
        </p:grpSpPr>
        <p:sp>
          <p:nvSpPr>
            <p:cNvPr id="992" name="Google Shape;992;p20"/>
            <p:cNvSpPr/>
            <p:nvPr/>
          </p:nvSpPr>
          <p:spPr>
            <a:xfrm>
              <a:off x="8842375" y="-156125"/>
              <a:ext cx="325204" cy="4832971"/>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0"/>
            <p:cNvSpPr/>
            <p:nvPr/>
          </p:nvSpPr>
          <p:spPr>
            <a:xfrm rot="5400000">
              <a:off x="4267754" y="300653"/>
              <a:ext cx="596574" cy="9203268"/>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4" name="Google Shape;994;p20"/>
            <p:cNvGrpSpPr/>
            <p:nvPr/>
          </p:nvGrpSpPr>
          <p:grpSpPr>
            <a:xfrm rot="5400000">
              <a:off x="8312625" y="645825"/>
              <a:ext cx="704625" cy="39175"/>
              <a:chOff x="884150" y="1373525"/>
              <a:chExt cx="704625" cy="39175"/>
            </a:xfrm>
          </p:grpSpPr>
          <p:sp>
            <p:nvSpPr>
              <p:cNvPr id="995" name="Google Shape;995;p20"/>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0"/>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0"/>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0"/>
            <p:cNvGrpSpPr/>
            <p:nvPr/>
          </p:nvGrpSpPr>
          <p:grpSpPr>
            <a:xfrm>
              <a:off x="414733" y="4186212"/>
              <a:ext cx="835603" cy="835567"/>
              <a:chOff x="249475" y="1715275"/>
              <a:chExt cx="1158950" cy="1158900"/>
            </a:xfrm>
          </p:grpSpPr>
          <p:sp>
            <p:nvSpPr>
              <p:cNvPr id="1000" name="Google Shape;1000;p20"/>
              <p:cNvSpPr/>
              <p:nvPr/>
            </p:nvSpPr>
            <p:spPr>
              <a:xfrm>
                <a:off x="668900" y="2134650"/>
                <a:ext cx="320050" cy="320100"/>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249475" y="1715275"/>
                <a:ext cx="1158950" cy="1158900"/>
              </a:xfrm>
              <a:custGeom>
                <a:avLst/>
                <a:gdLst/>
                <a:ahLst/>
                <a:cxnLst/>
                <a:rect l="l" t="t" r="r" b="b"/>
                <a:pathLst>
                  <a:path w="46358" h="46356" extrusionOk="0">
                    <a:moveTo>
                      <a:pt x="46216" y="140"/>
                    </a:moveTo>
                    <a:lnTo>
                      <a:pt x="46216" y="46214"/>
                    </a:lnTo>
                    <a:lnTo>
                      <a:pt x="142" y="46214"/>
                    </a:lnTo>
                    <a:lnTo>
                      <a:pt x="142" y="140"/>
                    </a:lnTo>
                    <a:close/>
                    <a:moveTo>
                      <a:pt x="0" y="0"/>
                    </a:moveTo>
                    <a:lnTo>
                      <a:pt x="0" y="46356"/>
                    </a:lnTo>
                    <a:lnTo>
                      <a:pt x="46358" y="46356"/>
                    </a:lnTo>
                    <a:lnTo>
                      <a:pt x="46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0"/>
            <p:cNvGrpSpPr/>
            <p:nvPr/>
          </p:nvGrpSpPr>
          <p:grpSpPr>
            <a:xfrm rot="5400000">
              <a:off x="-50872" y="987487"/>
              <a:ext cx="835560" cy="459748"/>
              <a:chOff x="926800" y="3591425"/>
              <a:chExt cx="737150" cy="405600"/>
            </a:xfrm>
          </p:grpSpPr>
          <p:sp>
            <p:nvSpPr>
              <p:cNvPr id="1003" name="Google Shape;1003;p20"/>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0"/>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0"/>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0"/>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0"/>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0"/>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0"/>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1" name="Google Shape;1021;p20"/>
            <p:cNvCxnSpPr/>
            <p:nvPr/>
          </p:nvCxnSpPr>
          <p:spPr>
            <a:xfrm rot="10800000">
              <a:off x="8664950" y="1209725"/>
              <a:ext cx="0" cy="3204600"/>
            </a:xfrm>
            <a:prstGeom prst="straightConnector1">
              <a:avLst/>
            </a:prstGeom>
            <a:noFill/>
            <a:ln w="19050" cap="flat" cmpd="sng">
              <a:solidFill>
                <a:schemeClr val="dk1"/>
              </a:solidFill>
              <a:prstDash val="solid"/>
              <a:round/>
              <a:headEnd type="none" w="med" len="med"/>
              <a:tailEnd type="none" w="med" len="med"/>
            </a:ln>
          </p:spPr>
        </p:cxnSp>
        <p:sp>
          <p:nvSpPr>
            <p:cNvPr id="1022" name="Google Shape;1022;p20"/>
            <p:cNvSpPr/>
            <p:nvPr/>
          </p:nvSpPr>
          <p:spPr>
            <a:xfrm rot="10800000">
              <a:off x="586613" y="226025"/>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20"/>
            <p:cNvGrpSpPr/>
            <p:nvPr/>
          </p:nvGrpSpPr>
          <p:grpSpPr>
            <a:xfrm>
              <a:off x="3380500" y="-94470"/>
              <a:ext cx="2371080" cy="539502"/>
              <a:chOff x="2428800" y="2835025"/>
              <a:chExt cx="1239975" cy="1239950"/>
            </a:xfrm>
          </p:grpSpPr>
          <p:sp>
            <p:nvSpPr>
              <p:cNvPr id="1024" name="Google Shape;1024;p20"/>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20"/>
              <p:cNvGrpSpPr/>
              <p:nvPr/>
            </p:nvGrpSpPr>
            <p:grpSpPr>
              <a:xfrm>
                <a:off x="2428800" y="2835025"/>
                <a:ext cx="1239975" cy="1239950"/>
                <a:chOff x="2428800" y="2835025"/>
                <a:chExt cx="1239975" cy="1239950"/>
              </a:xfrm>
            </p:grpSpPr>
            <p:grpSp>
              <p:nvGrpSpPr>
                <p:cNvPr id="1026" name="Google Shape;1026;p20"/>
                <p:cNvGrpSpPr/>
                <p:nvPr/>
              </p:nvGrpSpPr>
              <p:grpSpPr>
                <a:xfrm>
                  <a:off x="2428800" y="2835025"/>
                  <a:ext cx="1239975" cy="1239950"/>
                  <a:chOff x="2428800" y="2835025"/>
                  <a:chExt cx="1239975" cy="1239950"/>
                </a:xfrm>
              </p:grpSpPr>
              <p:sp>
                <p:nvSpPr>
                  <p:cNvPr id="1027" name="Google Shape;1027;p20"/>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0"/>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0"/>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0"/>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6" name="Google Shape;1036;p20"/>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7" name="Google Shape;1037;p20"/>
            <p:cNvSpPr/>
            <p:nvPr/>
          </p:nvSpPr>
          <p:spPr>
            <a:xfrm rot="5400000">
              <a:off x="7862888" y="54562"/>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242888" y="2290775"/>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0"/>
            <p:cNvSpPr/>
            <p:nvPr/>
          </p:nvSpPr>
          <p:spPr>
            <a:xfrm flipH="1">
              <a:off x="4103620" y="4845416"/>
              <a:ext cx="936755" cy="113750"/>
            </a:xfrm>
            <a:custGeom>
              <a:avLst/>
              <a:gdLst/>
              <a:ahLst/>
              <a:cxnLst/>
              <a:rect l="l" t="t" r="r" b="b"/>
              <a:pathLst>
                <a:path w="104055" h="104119" extrusionOk="0">
                  <a:moveTo>
                    <a:pt x="1" y="1"/>
                  </a:moveTo>
                  <a:lnTo>
                    <a:pt x="1" y="104119"/>
                  </a:lnTo>
                  <a:lnTo>
                    <a:pt x="104055" y="104119"/>
                  </a:lnTo>
                  <a:lnTo>
                    <a:pt x="1040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2038200" y="2039025"/>
            <a:ext cx="5067600" cy="1385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5" name="Google Shape;105;p3"/>
          <p:cNvSpPr txBox="1">
            <a:spLocks noGrp="1"/>
          </p:cNvSpPr>
          <p:nvPr>
            <p:ph type="title" idx="2" hasCustomPrompt="1"/>
          </p:nvPr>
        </p:nvSpPr>
        <p:spPr>
          <a:xfrm>
            <a:off x="3958651" y="1035650"/>
            <a:ext cx="1226700" cy="841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6" name="Google Shape;106;p3"/>
          <p:cNvSpPr txBox="1">
            <a:spLocks noGrp="1"/>
          </p:cNvSpPr>
          <p:nvPr>
            <p:ph type="subTitle" idx="1"/>
          </p:nvPr>
        </p:nvSpPr>
        <p:spPr>
          <a:xfrm>
            <a:off x="2038200" y="3525650"/>
            <a:ext cx="50676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07" name="Google Shape;107;p3"/>
          <p:cNvGrpSpPr/>
          <p:nvPr/>
        </p:nvGrpSpPr>
        <p:grpSpPr>
          <a:xfrm flipH="1">
            <a:off x="-7983" y="-157125"/>
            <a:ext cx="8917884" cy="5357786"/>
            <a:chOff x="226021" y="-157125"/>
            <a:chExt cx="8917884" cy="5357786"/>
          </a:xfrm>
        </p:grpSpPr>
        <p:sp>
          <p:nvSpPr>
            <p:cNvPr id="108" name="Google Shape;108;p3"/>
            <p:cNvSpPr/>
            <p:nvPr/>
          </p:nvSpPr>
          <p:spPr>
            <a:xfrm rot="5400000">
              <a:off x="5016562" y="28450"/>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 name="Google Shape;109;p3"/>
            <p:cNvCxnSpPr/>
            <p:nvPr/>
          </p:nvCxnSpPr>
          <p:spPr>
            <a:xfrm rot="10800000">
              <a:off x="455900" y="1085850"/>
              <a:ext cx="0" cy="4114800"/>
            </a:xfrm>
            <a:prstGeom prst="straightConnector1">
              <a:avLst/>
            </a:prstGeom>
            <a:noFill/>
            <a:ln w="19050" cap="flat" cmpd="sng">
              <a:solidFill>
                <a:schemeClr val="dk1"/>
              </a:solidFill>
              <a:prstDash val="solid"/>
              <a:round/>
              <a:headEnd type="none" w="med" len="med"/>
              <a:tailEnd type="none" w="med" len="med"/>
            </a:ln>
          </p:spPr>
        </p:cxnSp>
        <p:sp>
          <p:nvSpPr>
            <p:cNvPr id="110" name="Google Shape;110;p3"/>
            <p:cNvSpPr/>
            <p:nvPr/>
          </p:nvSpPr>
          <p:spPr>
            <a:xfrm>
              <a:off x="8651850" y="3459478"/>
              <a:ext cx="492056" cy="1741184"/>
            </a:xfrm>
            <a:custGeom>
              <a:avLst/>
              <a:gdLst/>
              <a:ahLst/>
              <a:cxnLst/>
              <a:rect l="l" t="t" r="r" b="b"/>
              <a:pathLst>
                <a:path w="125926" h="121676" extrusionOk="0">
                  <a:moveTo>
                    <a:pt x="0" y="1"/>
                  </a:moveTo>
                  <a:lnTo>
                    <a:pt x="0" y="121675"/>
                  </a:lnTo>
                  <a:lnTo>
                    <a:pt x="125926" y="121675"/>
                  </a:lnTo>
                  <a:lnTo>
                    <a:pt x="125926"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651850" y="-157125"/>
              <a:ext cx="492056" cy="3643892"/>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10800000">
              <a:off x="329288" y="44945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3"/>
            <p:cNvGrpSpPr/>
            <p:nvPr/>
          </p:nvGrpSpPr>
          <p:grpSpPr>
            <a:xfrm rot="5400000">
              <a:off x="38115" y="316149"/>
              <a:ext cx="835560" cy="459748"/>
              <a:chOff x="926800" y="3591425"/>
              <a:chExt cx="737150" cy="405600"/>
            </a:xfrm>
          </p:grpSpPr>
          <p:sp>
            <p:nvSpPr>
              <p:cNvPr id="114" name="Google Shape;114;p3"/>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3"/>
            <p:cNvGrpSpPr/>
            <p:nvPr/>
          </p:nvGrpSpPr>
          <p:grpSpPr>
            <a:xfrm>
              <a:off x="720000" y="4838950"/>
              <a:ext cx="704625" cy="39175"/>
              <a:chOff x="884150" y="1373525"/>
              <a:chExt cx="704625" cy="39175"/>
            </a:xfrm>
          </p:grpSpPr>
          <p:sp>
            <p:nvSpPr>
              <p:cNvPr id="133" name="Google Shape;133;p3"/>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3"/>
            <p:cNvGrpSpPr/>
            <p:nvPr/>
          </p:nvGrpSpPr>
          <p:grpSpPr>
            <a:xfrm rot="5400000">
              <a:off x="8545550" y="4200400"/>
              <a:ext cx="704625" cy="39175"/>
              <a:chOff x="884150" y="1373525"/>
              <a:chExt cx="704625" cy="39175"/>
            </a:xfrm>
          </p:grpSpPr>
          <p:sp>
            <p:nvSpPr>
              <p:cNvPr id="138" name="Google Shape;138;p3"/>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3"/>
            <p:cNvSpPr/>
            <p:nvPr/>
          </p:nvSpPr>
          <p:spPr>
            <a:xfrm rot="5400000">
              <a:off x="5454013" y="1723304"/>
              <a:ext cx="125204" cy="6270471"/>
            </a:xfrm>
            <a:custGeom>
              <a:avLst/>
              <a:gdLst/>
              <a:ahLst/>
              <a:cxnLst/>
              <a:rect l="l" t="t" r="r" b="b"/>
              <a:pathLst>
                <a:path w="12802" h="12804" extrusionOk="0">
                  <a:moveTo>
                    <a:pt x="1" y="1"/>
                  </a:moveTo>
                  <a:lnTo>
                    <a:pt x="1" y="12803"/>
                  </a:lnTo>
                  <a:lnTo>
                    <a:pt x="12801" y="12803"/>
                  </a:lnTo>
                  <a:lnTo>
                    <a:pt x="12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538338" y="303375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5">
  <p:cSld name="CUSTOM_4_1_1_1_1">
    <p:spTree>
      <p:nvGrpSpPr>
        <p:cNvPr id="1" name="Shape 1040"/>
        <p:cNvGrpSpPr/>
        <p:nvPr/>
      </p:nvGrpSpPr>
      <p:grpSpPr>
        <a:xfrm>
          <a:off x="0" y="0"/>
          <a:ext cx="0" cy="0"/>
          <a:chOff x="0" y="0"/>
          <a:chExt cx="0" cy="0"/>
        </a:xfrm>
      </p:grpSpPr>
      <p:sp>
        <p:nvSpPr>
          <p:cNvPr id="1041" name="Google Shape;1041;p21"/>
          <p:cNvSpPr txBox="1">
            <a:spLocks noGrp="1"/>
          </p:cNvSpPr>
          <p:nvPr>
            <p:ph type="subTitle" idx="1"/>
          </p:nvPr>
        </p:nvSpPr>
        <p:spPr>
          <a:xfrm>
            <a:off x="1127250" y="1600525"/>
            <a:ext cx="6889500" cy="24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042" name="Google Shape;104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43" name="Google Shape;1043;p21"/>
          <p:cNvGrpSpPr/>
          <p:nvPr/>
        </p:nvGrpSpPr>
        <p:grpSpPr>
          <a:xfrm>
            <a:off x="226109" y="-157125"/>
            <a:ext cx="8917884" cy="5357786"/>
            <a:chOff x="226021" y="-157125"/>
            <a:chExt cx="8917884" cy="5357786"/>
          </a:xfrm>
        </p:grpSpPr>
        <p:sp>
          <p:nvSpPr>
            <p:cNvPr id="1044" name="Google Shape;1044;p21"/>
            <p:cNvSpPr/>
            <p:nvPr/>
          </p:nvSpPr>
          <p:spPr>
            <a:xfrm rot="5400000">
              <a:off x="5016562" y="28450"/>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5" name="Google Shape;1045;p21"/>
            <p:cNvCxnSpPr/>
            <p:nvPr/>
          </p:nvCxnSpPr>
          <p:spPr>
            <a:xfrm rot="10800000">
              <a:off x="455900" y="1085850"/>
              <a:ext cx="0" cy="4114800"/>
            </a:xfrm>
            <a:prstGeom prst="straightConnector1">
              <a:avLst/>
            </a:prstGeom>
            <a:noFill/>
            <a:ln w="19050" cap="flat" cmpd="sng">
              <a:solidFill>
                <a:schemeClr val="dk1"/>
              </a:solidFill>
              <a:prstDash val="solid"/>
              <a:round/>
              <a:headEnd type="none" w="med" len="med"/>
              <a:tailEnd type="none" w="med" len="med"/>
            </a:ln>
          </p:spPr>
        </p:cxnSp>
        <p:sp>
          <p:nvSpPr>
            <p:cNvPr id="1046" name="Google Shape;1046;p21"/>
            <p:cNvSpPr/>
            <p:nvPr/>
          </p:nvSpPr>
          <p:spPr>
            <a:xfrm>
              <a:off x="8651850" y="3459478"/>
              <a:ext cx="492056" cy="1741184"/>
            </a:xfrm>
            <a:custGeom>
              <a:avLst/>
              <a:gdLst/>
              <a:ahLst/>
              <a:cxnLst/>
              <a:rect l="l" t="t" r="r" b="b"/>
              <a:pathLst>
                <a:path w="125926" h="121676" extrusionOk="0">
                  <a:moveTo>
                    <a:pt x="0" y="1"/>
                  </a:moveTo>
                  <a:lnTo>
                    <a:pt x="0" y="121675"/>
                  </a:lnTo>
                  <a:lnTo>
                    <a:pt x="125926" y="121675"/>
                  </a:lnTo>
                  <a:lnTo>
                    <a:pt x="125926"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1"/>
            <p:cNvSpPr/>
            <p:nvPr/>
          </p:nvSpPr>
          <p:spPr>
            <a:xfrm>
              <a:off x="8651850" y="-157125"/>
              <a:ext cx="492056" cy="3643892"/>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1"/>
            <p:cNvSpPr/>
            <p:nvPr/>
          </p:nvSpPr>
          <p:spPr>
            <a:xfrm rot="10800000">
              <a:off x="329288" y="44945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1049;p21"/>
            <p:cNvGrpSpPr/>
            <p:nvPr/>
          </p:nvGrpSpPr>
          <p:grpSpPr>
            <a:xfrm rot="5400000">
              <a:off x="38115" y="316149"/>
              <a:ext cx="835560" cy="459748"/>
              <a:chOff x="926800" y="3591425"/>
              <a:chExt cx="737150" cy="405600"/>
            </a:xfrm>
          </p:grpSpPr>
          <p:sp>
            <p:nvSpPr>
              <p:cNvPr id="1050" name="Google Shape;1050;p21"/>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1"/>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1"/>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1"/>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1"/>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1"/>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1"/>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1"/>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1"/>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1"/>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1"/>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1"/>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1"/>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1"/>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1"/>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1"/>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1"/>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21"/>
            <p:cNvGrpSpPr/>
            <p:nvPr/>
          </p:nvGrpSpPr>
          <p:grpSpPr>
            <a:xfrm>
              <a:off x="720000" y="4838950"/>
              <a:ext cx="704625" cy="39175"/>
              <a:chOff x="884150" y="1373525"/>
              <a:chExt cx="704625" cy="39175"/>
            </a:xfrm>
          </p:grpSpPr>
          <p:sp>
            <p:nvSpPr>
              <p:cNvPr id="1069" name="Google Shape;1069;p21"/>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1"/>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21"/>
            <p:cNvGrpSpPr/>
            <p:nvPr/>
          </p:nvGrpSpPr>
          <p:grpSpPr>
            <a:xfrm rot="5400000">
              <a:off x="8545550" y="4200400"/>
              <a:ext cx="704625" cy="39175"/>
              <a:chOff x="884150" y="1373525"/>
              <a:chExt cx="704625" cy="39175"/>
            </a:xfrm>
          </p:grpSpPr>
          <p:sp>
            <p:nvSpPr>
              <p:cNvPr id="1074" name="Google Shape;1074;p21"/>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1"/>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21"/>
            <p:cNvSpPr/>
            <p:nvPr/>
          </p:nvSpPr>
          <p:spPr>
            <a:xfrm rot="5400000">
              <a:off x="5454013" y="1723304"/>
              <a:ext cx="125204" cy="6270471"/>
            </a:xfrm>
            <a:custGeom>
              <a:avLst/>
              <a:gdLst/>
              <a:ahLst/>
              <a:cxnLst/>
              <a:rect l="l" t="t" r="r" b="b"/>
              <a:pathLst>
                <a:path w="12802" h="12804" extrusionOk="0">
                  <a:moveTo>
                    <a:pt x="1" y="1"/>
                  </a:moveTo>
                  <a:lnTo>
                    <a:pt x="1" y="12803"/>
                  </a:lnTo>
                  <a:lnTo>
                    <a:pt x="12801" y="12803"/>
                  </a:lnTo>
                  <a:lnTo>
                    <a:pt x="12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538338" y="303375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80"/>
        <p:cNvGrpSpPr/>
        <p:nvPr/>
      </p:nvGrpSpPr>
      <p:grpSpPr>
        <a:xfrm>
          <a:off x="0" y="0"/>
          <a:ext cx="0" cy="0"/>
          <a:chOff x="0" y="0"/>
          <a:chExt cx="0" cy="0"/>
        </a:xfrm>
      </p:grpSpPr>
      <p:sp>
        <p:nvSpPr>
          <p:cNvPr id="1081" name="Google Shape;108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2" name="Google Shape;1082;p22"/>
          <p:cNvSpPr txBox="1">
            <a:spLocks noGrp="1"/>
          </p:cNvSpPr>
          <p:nvPr>
            <p:ph type="subTitle" idx="1"/>
          </p:nvPr>
        </p:nvSpPr>
        <p:spPr>
          <a:xfrm>
            <a:off x="4886088" y="2824580"/>
            <a:ext cx="27243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3" name="Google Shape;1083;p22"/>
          <p:cNvSpPr txBox="1">
            <a:spLocks noGrp="1"/>
          </p:cNvSpPr>
          <p:nvPr>
            <p:ph type="subTitle" idx="2"/>
          </p:nvPr>
        </p:nvSpPr>
        <p:spPr>
          <a:xfrm>
            <a:off x="1398400" y="2824580"/>
            <a:ext cx="27243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4" name="Google Shape;1084;p22"/>
          <p:cNvSpPr txBox="1">
            <a:spLocks noGrp="1"/>
          </p:cNvSpPr>
          <p:nvPr>
            <p:ph type="subTitle" idx="3"/>
          </p:nvPr>
        </p:nvSpPr>
        <p:spPr>
          <a:xfrm>
            <a:off x="1398400" y="2336965"/>
            <a:ext cx="27243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5" name="Google Shape;1085;p22"/>
          <p:cNvSpPr txBox="1">
            <a:spLocks noGrp="1"/>
          </p:cNvSpPr>
          <p:nvPr>
            <p:ph type="subTitle" idx="4"/>
          </p:nvPr>
        </p:nvSpPr>
        <p:spPr>
          <a:xfrm>
            <a:off x="4886092" y="2336965"/>
            <a:ext cx="27243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086" name="Google Shape;1086;p22"/>
          <p:cNvGrpSpPr/>
          <p:nvPr/>
        </p:nvGrpSpPr>
        <p:grpSpPr>
          <a:xfrm>
            <a:off x="226021" y="-157125"/>
            <a:ext cx="8917884" cy="5357786"/>
            <a:chOff x="226021" y="-157125"/>
            <a:chExt cx="8917884" cy="5357786"/>
          </a:xfrm>
        </p:grpSpPr>
        <p:grpSp>
          <p:nvGrpSpPr>
            <p:cNvPr id="1087" name="Google Shape;1087;p22"/>
            <p:cNvGrpSpPr/>
            <p:nvPr/>
          </p:nvGrpSpPr>
          <p:grpSpPr>
            <a:xfrm>
              <a:off x="226021" y="-157125"/>
              <a:ext cx="8917884" cy="5357786"/>
              <a:chOff x="226021" y="-157125"/>
              <a:chExt cx="8917884" cy="5357786"/>
            </a:xfrm>
          </p:grpSpPr>
          <p:sp>
            <p:nvSpPr>
              <p:cNvPr id="1088" name="Google Shape;1088;p22"/>
              <p:cNvSpPr/>
              <p:nvPr/>
            </p:nvSpPr>
            <p:spPr>
              <a:xfrm rot="5400000">
                <a:off x="5016562" y="28450"/>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9" name="Google Shape;1089;p22"/>
              <p:cNvCxnSpPr/>
              <p:nvPr/>
            </p:nvCxnSpPr>
            <p:spPr>
              <a:xfrm rot="10800000">
                <a:off x="455900" y="1085850"/>
                <a:ext cx="0" cy="4114800"/>
              </a:xfrm>
              <a:prstGeom prst="straightConnector1">
                <a:avLst/>
              </a:prstGeom>
              <a:noFill/>
              <a:ln w="19050" cap="flat" cmpd="sng">
                <a:solidFill>
                  <a:schemeClr val="dk1"/>
                </a:solidFill>
                <a:prstDash val="solid"/>
                <a:round/>
                <a:headEnd type="none" w="med" len="med"/>
                <a:tailEnd type="none" w="med" len="med"/>
              </a:ln>
            </p:spPr>
          </p:cxnSp>
          <p:sp>
            <p:nvSpPr>
              <p:cNvPr id="1090" name="Google Shape;1090;p22"/>
              <p:cNvSpPr/>
              <p:nvPr/>
            </p:nvSpPr>
            <p:spPr>
              <a:xfrm>
                <a:off x="8651850" y="3459478"/>
                <a:ext cx="492056" cy="1741184"/>
              </a:xfrm>
              <a:custGeom>
                <a:avLst/>
                <a:gdLst/>
                <a:ahLst/>
                <a:cxnLst/>
                <a:rect l="l" t="t" r="r" b="b"/>
                <a:pathLst>
                  <a:path w="125926" h="121676" extrusionOk="0">
                    <a:moveTo>
                      <a:pt x="0" y="1"/>
                    </a:moveTo>
                    <a:lnTo>
                      <a:pt x="0" y="121675"/>
                    </a:lnTo>
                    <a:lnTo>
                      <a:pt x="125926" y="121675"/>
                    </a:lnTo>
                    <a:lnTo>
                      <a:pt x="125926"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2"/>
              <p:cNvSpPr/>
              <p:nvPr/>
            </p:nvSpPr>
            <p:spPr>
              <a:xfrm>
                <a:off x="8651850" y="-157125"/>
                <a:ext cx="492056" cy="3643892"/>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2"/>
              <p:cNvSpPr/>
              <p:nvPr/>
            </p:nvSpPr>
            <p:spPr>
              <a:xfrm rot="10800000">
                <a:off x="329288" y="44945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3" name="Google Shape;1093;p22"/>
              <p:cNvGrpSpPr/>
              <p:nvPr/>
            </p:nvGrpSpPr>
            <p:grpSpPr>
              <a:xfrm rot="5400000">
                <a:off x="38115" y="316149"/>
                <a:ext cx="835560" cy="459748"/>
                <a:chOff x="926800" y="3591425"/>
                <a:chExt cx="737150" cy="405600"/>
              </a:xfrm>
            </p:grpSpPr>
            <p:sp>
              <p:nvSpPr>
                <p:cNvPr id="1094" name="Google Shape;1094;p22"/>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22"/>
              <p:cNvGrpSpPr/>
              <p:nvPr/>
            </p:nvGrpSpPr>
            <p:grpSpPr>
              <a:xfrm>
                <a:off x="720000" y="4838950"/>
                <a:ext cx="704625" cy="39175"/>
                <a:chOff x="884150" y="1373525"/>
                <a:chExt cx="704625" cy="39175"/>
              </a:xfrm>
            </p:grpSpPr>
            <p:sp>
              <p:nvSpPr>
                <p:cNvPr id="1113" name="Google Shape;1113;p22"/>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22"/>
              <p:cNvSpPr/>
              <p:nvPr/>
            </p:nvSpPr>
            <p:spPr>
              <a:xfrm rot="5400000">
                <a:off x="5454013" y="1723304"/>
                <a:ext cx="125204" cy="6270471"/>
              </a:xfrm>
              <a:custGeom>
                <a:avLst/>
                <a:gdLst/>
                <a:ahLst/>
                <a:cxnLst/>
                <a:rect l="l" t="t" r="r" b="b"/>
                <a:pathLst>
                  <a:path w="12802" h="12804" extrusionOk="0">
                    <a:moveTo>
                      <a:pt x="1" y="1"/>
                    </a:moveTo>
                    <a:lnTo>
                      <a:pt x="1" y="12803"/>
                    </a:lnTo>
                    <a:lnTo>
                      <a:pt x="12801" y="12803"/>
                    </a:lnTo>
                    <a:lnTo>
                      <a:pt x="12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8538338" y="303375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22"/>
            <p:cNvGrpSpPr/>
            <p:nvPr/>
          </p:nvGrpSpPr>
          <p:grpSpPr>
            <a:xfrm rot="5400000">
              <a:off x="8545550" y="4200400"/>
              <a:ext cx="704625" cy="39175"/>
              <a:chOff x="884150" y="1373525"/>
              <a:chExt cx="704625" cy="39175"/>
            </a:xfrm>
          </p:grpSpPr>
          <p:sp>
            <p:nvSpPr>
              <p:cNvPr id="1120" name="Google Shape;1120;p22"/>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24"/>
        <p:cNvGrpSpPr/>
        <p:nvPr/>
      </p:nvGrpSpPr>
      <p:grpSpPr>
        <a:xfrm>
          <a:off x="0" y="0"/>
          <a:ext cx="0" cy="0"/>
          <a:chOff x="0" y="0"/>
          <a:chExt cx="0" cy="0"/>
        </a:xfrm>
      </p:grpSpPr>
      <p:sp>
        <p:nvSpPr>
          <p:cNvPr id="1125" name="Google Shape;112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6" name="Google Shape;1126;p23"/>
          <p:cNvSpPr txBox="1">
            <a:spLocks noGrp="1"/>
          </p:cNvSpPr>
          <p:nvPr>
            <p:ph type="subTitle" idx="1"/>
          </p:nvPr>
        </p:nvSpPr>
        <p:spPr>
          <a:xfrm>
            <a:off x="4985239" y="1667625"/>
            <a:ext cx="2947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7" name="Google Shape;1127;p23"/>
          <p:cNvSpPr txBox="1">
            <a:spLocks noGrp="1"/>
          </p:cNvSpPr>
          <p:nvPr>
            <p:ph type="subTitle" idx="2"/>
          </p:nvPr>
        </p:nvSpPr>
        <p:spPr>
          <a:xfrm>
            <a:off x="1211050" y="1667625"/>
            <a:ext cx="2947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28" name="Google Shape;1128;p23"/>
          <p:cNvGrpSpPr/>
          <p:nvPr/>
        </p:nvGrpSpPr>
        <p:grpSpPr>
          <a:xfrm flipH="1">
            <a:off x="-765135" y="-95250"/>
            <a:ext cx="10674285" cy="5286600"/>
            <a:chOff x="-765135" y="-95250"/>
            <a:chExt cx="10674285" cy="5286600"/>
          </a:xfrm>
        </p:grpSpPr>
        <p:grpSp>
          <p:nvGrpSpPr>
            <p:cNvPr id="1129" name="Google Shape;1129;p23"/>
            <p:cNvGrpSpPr/>
            <p:nvPr/>
          </p:nvGrpSpPr>
          <p:grpSpPr>
            <a:xfrm rot="10800000">
              <a:off x="8423915" y="3542389"/>
              <a:ext cx="1313754" cy="1313727"/>
              <a:chOff x="2428800" y="2835025"/>
              <a:chExt cx="1239975" cy="1239950"/>
            </a:xfrm>
          </p:grpSpPr>
          <p:sp>
            <p:nvSpPr>
              <p:cNvPr id="1130" name="Google Shape;1130;p23"/>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1" name="Google Shape;1131;p23"/>
              <p:cNvGrpSpPr/>
              <p:nvPr/>
            </p:nvGrpSpPr>
            <p:grpSpPr>
              <a:xfrm>
                <a:off x="2428800" y="2835025"/>
                <a:ext cx="1239975" cy="1239950"/>
                <a:chOff x="2428800" y="2835025"/>
                <a:chExt cx="1239975" cy="1239950"/>
              </a:xfrm>
            </p:grpSpPr>
            <p:grpSp>
              <p:nvGrpSpPr>
                <p:cNvPr id="1132" name="Google Shape;1132;p23"/>
                <p:cNvGrpSpPr/>
                <p:nvPr/>
              </p:nvGrpSpPr>
              <p:grpSpPr>
                <a:xfrm>
                  <a:off x="2428800" y="2835025"/>
                  <a:ext cx="1239975" cy="1239950"/>
                  <a:chOff x="2428800" y="2835025"/>
                  <a:chExt cx="1239975" cy="1239950"/>
                </a:xfrm>
              </p:grpSpPr>
              <p:sp>
                <p:nvSpPr>
                  <p:cNvPr id="1133" name="Google Shape;1133;p23"/>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3"/>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3"/>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3"/>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3"/>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3"/>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3"/>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3"/>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3"/>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2" name="Google Shape;1142;p23"/>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3" name="Google Shape;1143;p23"/>
            <p:cNvSpPr/>
            <p:nvPr/>
          </p:nvSpPr>
          <p:spPr>
            <a:xfrm>
              <a:off x="-6350" y="-95250"/>
              <a:ext cx="704700" cy="52866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3"/>
            <p:cNvSpPr/>
            <p:nvPr/>
          </p:nvSpPr>
          <p:spPr>
            <a:xfrm>
              <a:off x="2406675" y="4683975"/>
              <a:ext cx="4330910" cy="377500"/>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5" name="Google Shape;1145;p23"/>
            <p:cNvGrpSpPr/>
            <p:nvPr/>
          </p:nvGrpSpPr>
          <p:grpSpPr>
            <a:xfrm rot="5400000">
              <a:off x="-71785" y="4007737"/>
              <a:ext cx="835560" cy="459748"/>
              <a:chOff x="926800" y="3591425"/>
              <a:chExt cx="737150" cy="405600"/>
            </a:xfrm>
          </p:grpSpPr>
          <p:sp>
            <p:nvSpPr>
              <p:cNvPr id="1146" name="Google Shape;1146;p23"/>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3"/>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3"/>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3"/>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3"/>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3"/>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3"/>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23"/>
            <p:cNvGrpSpPr/>
            <p:nvPr/>
          </p:nvGrpSpPr>
          <p:grpSpPr>
            <a:xfrm>
              <a:off x="4238738" y="4827550"/>
              <a:ext cx="704625" cy="39175"/>
              <a:chOff x="884150" y="1373525"/>
              <a:chExt cx="704625" cy="39175"/>
            </a:xfrm>
          </p:grpSpPr>
          <p:sp>
            <p:nvSpPr>
              <p:cNvPr id="1165" name="Google Shape;1165;p23"/>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3"/>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9" name="Google Shape;1169;p23"/>
            <p:cNvSpPr/>
            <p:nvPr/>
          </p:nvSpPr>
          <p:spPr>
            <a:xfrm rot="5400000">
              <a:off x="8260645"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rot="5400000">
              <a:off x="758170"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23"/>
            <p:cNvGrpSpPr/>
            <p:nvPr/>
          </p:nvGrpSpPr>
          <p:grpSpPr>
            <a:xfrm rot="5400000">
              <a:off x="8327940" y="501499"/>
              <a:ext cx="835560" cy="459748"/>
              <a:chOff x="926800" y="3591425"/>
              <a:chExt cx="737150" cy="405600"/>
            </a:xfrm>
          </p:grpSpPr>
          <p:sp>
            <p:nvSpPr>
              <p:cNvPr id="1172" name="Google Shape;1172;p23"/>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23"/>
            <p:cNvSpPr/>
            <p:nvPr/>
          </p:nvSpPr>
          <p:spPr>
            <a:xfrm>
              <a:off x="8619125" y="30649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23"/>
            <p:cNvGrpSpPr/>
            <p:nvPr/>
          </p:nvGrpSpPr>
          <p:grpSpPr>
            <a:xfrm rot="10800000">
              <a:off x="-765135" y="313589"/>
              <a:ext cx="1313754" cy="1313727"/>
              <a:chOff x="2428800" y="2835025"/>
              <a:chExt cx="1239975" cy="1239950"/>
            </a:xfrm>
          </p:grpSpPr>
          <p:sp>
            <p:nvSpPr>
              <p:cNvPr id="1192" name="Google Shape;1192;p23"/>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3" name="Google Shape;1193;p23"/>
              <p:cNvGrpSpPr/>
              <p:nvPr/>
            </p:nvGrpSpPr>
            <p:grpSpPr>
              <a:xfrm>
                <a:off x="2428800" y="2835025"/>
                <a:ext cx="1239975" cy="1239950"/>
                <a:chOff x="2428800" y="2835025"/>
                <a:chExt cx="1239975" cy="1239950"/>
              </a:xfrm>
            </p:grpSpPr>
            <p:grpSp>
              <p:nvGrpSpPr>
                <p:cNvPr id="1194" name="Google Shape;1194;p23"/>
                <p:cNvGrpSpPr/>
                <p:nvPr/>
              </p:nvGrpSpPr>
              <p:grpSpPr>
                <a:xfrm>
                  <a:off x="2428800" y="2835025"/>
                  <a:ext cx="1239975" cy="1239950"/>
                  <a:chOff x="2428800" y="2835025"/>
                  <a:chExt cx="1239975" cy="1239950"/>
                </a:xfrm>
              </p:grpSpPr>
              <p:sp>
                <p:nvSpPr>
                  <p:cNvPr id="1195" name="Google Shape;1195;p23"/>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4" name="Google Shape;1204;p23"/>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2">
    <p:spTree>
      <p:nvGrpSpPr>
        <p:cNvPr id="1" name="Shape 1205"/>
        <p:cNvGrpSpPr/>
        <p:nvPr/>
      </p:nvGrpSpPr>
      <p:grpSpPr>
        <a:xfrm>
          <a:off x="0" y="0"/>
          <a:ext cx="0" cy="0"/>
          <a:chOff x="0" y="0"/>
          <a:chExt cx="0" cy="0"/>
        </a:xfrm>
      </p:grpSpPr>
      <p:sp>
        <p:nvSpPr>
          <p:cNvPr id="1206" name="Google Shape;120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7" name="Google Shape;1207;p24"/>
          <p:cNvSpPr txBox="1">
            <a:spLocks noGrp="1"/>
          </p:cNvSpPr>
          <p:nvPr>
            <p:ph type="subTitle" idx="1"/>
          </p:nvPr>
        </p:nvSpPr>
        <p:spPr>
          <a:xfrm>
            <a:off x="2841155" y="3272204"/>
            <a:ext cx="3461700" cy="674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8" name="Google Shape;1208;p24"/>
          <p:cNvSpPr txBox="1">
            <a:spLocks noGrp="1"/>
          </p:cNvSpPr>
          <p:nvPr>
            <p:ph type="subTitle" idx="2"/>
          </p:nvPr>
        </p:nvSpPr>
        <p:spPr>
          <a:xfrm>
            <a:off x="2841155" y="1897650"/>
            <a:ext cx="3461700" cy="67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9" name="Google Shape;1209;p24"/>
          <p:cNvSpPr txBox="1">
            <a:spLocks noGrp="1"/>
          </p:cNvSpPr>
          <p:nvPr>
            <p:ph type="subTitle" idx="3"/>
          </p:nvPr>
        </p:nvSpPr>
        <p:spPr>
          <a:xfrm>
            <a:off x="2841155" y="1410050"/>
            <a:ext cx="34617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10" name="Google Shape;1210;p24"/>
          <p:cNvSpPr txBox="1">
            <a:spLocks noGrp="1"/>
          </p:cNvSpPr>
          <p:nvPr>
            <p:ph type="subTitle" idx="4"/>
          </p:nvPr>
        </p:nvSpPr>
        <p:spPr>
          <a:xfrm>
            <a:off x="2841155" y="2784600"/>
            <a:ext cx="3461700" cy="558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11" name="Google Shape;1211;p24"/>
          <p:cNvGrpSpPr/>
          <p:nvPr/>
        </p:nvGrpSpPr>
        <p:grpSpPr>
          <a:xfrm>
            <a:off x="-35593" y="-156125"/>
            <a:ext cx="9203268" cy="5356699"/>
            <a:chOff x="-35593" y="-156125"/>
            <a:chExt cx="9203268" cy="5356699"/>
          </a:xfrm>
        </p:grpSpPr>
        <p:sp>
          <p:nvSpPr>
            <p:cNvPr id="1212" name="Google Shape;1212;p24"/>
            <p:cNvSpPr/>
            <p:nvPr/>
          </p:nvSpPr>
          <p:spPr>
            <a:xfrm>
              <a:off x="8842375" y="-156125"/>
              <a:ext cx="325204" cy="4832971"/>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4"/>
            <p:cNvSpPr/>
            <p:nvPr/>
          </p:nvSpPr>
          <p:spPr>
            <a:xfrm rot="5400000">
              <a:off x="4267754" y="300653"/>
              <a:ext cx="596574" cy="9203268"/>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24"/>
            <p:cNvGrpSpPr/>
            <p:nvPr/>
          </p:nvGrpSpPr>
          <p:grpSpPr>
            <a:xfrm rot="5400000">
              <a:off x="8312625" y="645825"/>
              <a:ext cx="704625" cy="39175"/>
              <a:chOff x="884150" y="1373525"/>
              <a:chExt cx="704625" cy="39175"/>
            </a:xfrm>
          </p:grpSpPr>
          <p:sp>
            <p:nvSpPr>
              <p:cNvPr id="1215" name="Google Shape;1215;p24"/>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4"/>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24"/>
            <p:cNvGrpSpPr/>
            <p:nvPr/>
          </p:nvGrpSpPr>
          <p:grpSpPr>
            <a:xfrm>
              <a:off x="414733" y="4186212"/>
              <a:ext cx="835603" cy="835567"/>
              <a:chOff x="249475" y="1715275"/>
              <a:chExt cx="1158950" cy="1158900"/>
            </a:xfrm>
          </p:grpSpPr>
          <p:sp>
            <p:nvSpPr>
              <p:cNvPr id="1220" name="Google Shape;1220;p24"/>
              <p:cNvSpPr/>
              <p:nvPr/>
            </p:nvSpPr>
            <p:spPr>
              <a:xfrm>
                <a:off x="668900" y="2134650"/>
                <a:ext cx="320050" cy="320100"/>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249475" y="1715275"/>
                <a:ext cx="1158950" cy="1158900"/>
              </a:xfrm>
              <a:custGeom>
                <a:avLst/>
                <a:gdLst/>
                <a:ahLst/>
                <a:cxnLst/>
                <a:rect l="l" t="t" r="r" b="b"/>
                <a:pathLst>
                  <a:path w="46358" h="46356" extrusionOk="0">
                    <a:moveTo>
                      <a:pt x="46216" y="140"/>
                    </a:moveTo>
                    <a:lnTo>
                      <a:pt x="46216" y="46214"/>
                    </a:lnTo>
                    <a:lnTo>
                      <a:pt x="142" y="46214"/>
                    </a:lnTo>
                    <a:lnTo>
                      <a:pt x="142" y="140"/>
                    </a:lnTo>
                    <a:close/>
                    <a:moveTo>
                      <a:pt x="0" y="0"/>
                    </a:moveTo>
                    <a:lnTo>
                      <a:pt x="0" y="46356"/>
                    </a:lnTo>
                    <a:lnTo>
                      <a:pt x="46358" y="46356"/>
                    </a:lnTo>
                    <a:lnTo>
                      <a:pt x="46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rot="5400000">
              <a:off x="-50872" y="987487"/>
              <a:ext cx="835560" cy="459748"/>
              <a:chOff x="926800" y="3591425"/>
              <a:chExt cx="737150" cy="405600"/>
            </a:xfrm>
          </p:grpSpPr>
          <p:sp>
            <p:nvSpPr>
              <p:cNvPr id="1223" name="Google Shape;1223;p24"/>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4"/>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4"/>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4"/>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4"/>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4"/>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4"/>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4"/>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4"/>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4"/>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4"/>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4"/>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4"/>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4"/>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4"/>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4"/>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41" name="Google Shape;1241;p24"/>
            <p:cNvCxnSpPr/>
            <p:nvPr/>
          </p:nvCxnSpPr>
          <p:spPr>
            <a:xfrm rot="10800000">
              <a:off x="8664950" y="1209725"/>
              <a:ext cx="0" cy="3204600"/>
            </a:xfrm>
            <a:prstGeom prst="straightConnector1">
              <a:avLst/>
            </a:prstGeom>
            <a:noFill/>
            <a:ln w="19050" cap="flat" cmpd="sng">
              <a:solidFill>
                <a:schemeClr val="dk1"/>
              </a:solidFill>
              <a:prstDash val="solid"/>
              <a:round/>
              <a:headEnd type="none" w="med" len="med"/>
              <a:tailEnd type="none" w="med" len="med"/>
            </a:ln>
          </p:spPr>
        </p:cxnSp>
        <p:sp>
          <p:nvSpPr>
            <p:cNvPr id="1242" name="Google Shape;1242;p24"/>
            <p:cNvSpPr/>
            <p:nvPr/>
          </p:nvSpPr>
          <p:spPr>
            <a:xfrm rot="10800000">
              <a:off x="586613" y="226025"/>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24"/>
            <p:cNvGrpSpPr/>
            <p:nvPr/>
          </p:nvGrpSpPr>
          <p:grpSpPr>
            <a:xfrm>
              <a:off x="3380500" y="-94470"/>
              <a:ext cx="2371080" cy="539502"/>
              <a:chOff x="2428800" y="2835025"/>
              <a:chExt cx="1239975" cy="1239950"/>
            </a:xfrm>
          </p:grpSpPr>
          <p:sp>
            <p:nvSpPr>
              <p:cNvPr id="1244" name="Google Shape;1244;p24"/>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24"/>
              <p:cNvGrpSpPr/>
              <p:nvPr/>
            </p:nvGrpSpPr>
            <p:grpSpPr>
              <a:xfrm>
                <a:off x="2428800" y="2835025"/>
                <a:ext cx="1239975" cy="1239950"/>
                <a:chOff x="2428800" y="2835025"/>
                <a:chExt cx="1239975" cy="1239950"/>
              </a:xfrm>
            </p:grpSpPr>
            <p:grpSp>
              <p:nvGrpSpPr>
                <p:cNvPr id="1246" name="Google Shape;1246;p24"/>
                <p:cNvGrpSpPr/>
                <p:nvPr/>
              </p:nvGrpSpPr>
              <p:grpSpPr>
                <a:xfrm>
                  <a:off x="2428800" y="2835025"/>
                  <a:ext cx="1239975" cy="1239950"/>
                  <a:chOff x="2428800" y="2835025"/>
                  <a:chExt cx="1239975" cy="1239950"/>
                </a:xfrm>
              </p:grpSpPr>
              <p:sp>
                <p:nvSpPr>
                  <p:cNvPr id="1247" name="Google Shape;1247;p24"/>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4"/>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4"/>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4"/>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4"/>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4"/>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4"/>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4"/>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4"/>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6" name="Google Shape;1256;p24"/>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7" name="Google Shape;1257;p24"/>
            <p:cNvSpPr/>
            <p:nvPr/>
          </p:nvSpPr>
          <p:spPr>
            <a:xfrm rot="5400000">
              <a:off x="7862888" y="54562"/>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4"/>
            <p:cNvSpPr/>
            <p:nvPr/>
          </p:nvSpPr>
          <p:spPr>
            <a:xfrm>
              <a:off x="242888" y="2290775"/>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4"/>
            <p:cNvSpPr/>
            <p:nvPr/>
          </p:nvSpPr>
          <p:spPr>
            <a:xfrm flipH="1">
              <a:off x="4103620" y="4845416"/>
              <a:ext cx="936755" cy="113750"/>
            </a:xfrm>
            <a:custGeom>
              <a:avLst/>
              <a:gdLst/>
              <a:ahLst/>
              <a:cxnLst/>
              <a:rect l="l" t="t" r="r" b="b"/>
              <a:pathLst>
                <a:path w="104055" h="104119" extrusionOk="0">
                  <a:moveTo>
                    <a:pt x="1" y="1"/>
                  </a:moveTo>
                  <a:lnTo>
                    <a:pt x="1" y="104119"/>
                  </a:lnTo>
                  <a:lnTo>
                    <a:pt x="104055" y="104119"/>
                  </a:lnTo>
                  <a:lnTo>
                    <a:pt x="1040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60"/>
        <p:cNvGrpSpPr/>
        <p:nvPr/>
      </p:nvGrpSpPr>
      <p:grpSpPr>
        <a:xfrm>
          <a:off x="0" y="0"/>
          <a:ext cx="0" cy="0"/>
          <a:chOff x="0" y="0"/>
          <a:chExt cx="0" cy="0"/>
        </a:xfrm>
      </p:grpSpPr>
      <p:sp>
        <p:nvSpPr>
          <p:cNvPr id="1261" name="Google Shape;1261;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62" name="Google Shape;1262;p25"/>
          <p:cNvSpPr txBox="1">
            <a:spLocks noGrp="1"/>
          </p:cNvSpPr>
          <p:nvPr>
            <p:ph type="subTitle" idx="1"/>
          </p:nvPr>
        </p:nvSpPr>
        <p:spPr>
          <a:xfrm>
            <a:off x="937626" y="279776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3" name="Google Shape;1263;p25"/>
          <p:cNvSpPr txBox="1">
            <a:spLocks noGrp="1"/>
          </p:cNvSpPr>
          <p:nvPr>
            <p:ph type="subTitle" idx="2"/>
          </p:nvPr>
        </p:nvSpPr>
        <p:spPr>
          <a:xfrm>
            <a:off x="3484347" y="349317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4" name="Google Shape;1264;p25"/>
          <p:cNvSpPr txBox="1">
            <a:spLocks noGrp="1"/>
          </p:cNvSpPr>
          <p:nvPr>
            <p:ph type="subTitle" idx="3"/>
          </p:nvPr>
        </p:nvSpPr>
        <p:spPr>
          <a:xfrm>
            <a:off x="6031074" y="279776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5" name="Google Shape;1265;p25"/>
          <p:cNvSpPr txBox="1">
            <a:spLocks noGrp="1"/>
          </p:cNvSpPr>
          <p:nvPr>
            <p:ph type="subTitle" idx="4"/>
          </p:nvPr>
        </p:nvSpPr>
        <p:spPr>
          <a:xfrm>
            <a:off x="937625" y="2343188"/>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6" name="Google Shape;1266;p25"/>
          <p:cNvSpPr txBox="1">
            <a:spLocks noGrp="1"/>
          </p:cNvSpPr>
          <p:nvPr>
            <p:ph type="subTitle" idx="5"/>
          </p:nvPr>
        </p:nvSpPr>
        <p:spPr>
          <a:xfrm>
            <a:off x="3484350" y="3038601"/>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7" name="Google Shape;1267;p25"/>
          <p:cNvSpPr txBox="1">
            <a:spLocks noGrp="1"/>
          </p:cNvSpPr>
          <p:nvPr>
            <p:ph type="subTitle" idx="6"/>
          </p:nvPr>
        </p:nvSpPr>
        <p:spPr>
          <a:xfrm>
            <a:off x="6031075" y="2343188"/>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68" name="Google Shape;1268;p25"/>
          <p:cNvGrpSpPr/>
          <p:nvPr/>
        </p:nvGrpSpPr>
        <p:grpSpPr>
          <a:xfrm>
            <a:off x="-765135" y="-95250"/>
            <a:ext cx="10674285" cy="5286600"/>
            <a:chOff x="-765135" y="-95250"/>
            <a:chExt cx="10674285" cy="5286600"/>
          </a:xfrm>
        </p:grpSpPr>
        <p:grpSp>
          <p:nvGrpSpPr>
            <p:cNvPr id="1269" name="Google Shape;1269;p25"/>
            <p:cNvGrpSpPr/>
            <p:nvPr/>
          </p:nvGrpSpPr>
          <p:grpSpPr>
            <a:xfrm rot="10800000">
              <a:off x="8423915" y="3542389"/>
              <a:ext cx="1313754" cy="1313727"/>
              <a:chOff x="2428800" y="2835025"/>
              <a:chExt cx="1239975" cy="1239950"/>
            </a:xfrm>
          </p:grpSpPr>
          <p:sp>
            <p:nvSpPr>
              <p:cNvPr id="1270" name="Google Shape;1270;p25"/>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1" name="Google Shape;1271;p25"/>
              <p:cNvGrpSpPr/>
              <p:nvPr/>
            </p:nvGrpSpPr>
            <p:grpSpPr>
              <a:xfrm>
                <a:off x="2428800" y="2835025"/>
                <a:ext cx="1239975" cy="1239950"/>
                <a:chOff x="2428800" y="2835025"/>
                <a:chExt cx="1239975" cy="1239950"/>
              </a:xfrm>
            </p:grpSpPr>
            <p:grpSp>
              <p:nvGrpSpPr>
                <p:cNvPr id="1272" name="Google Shape;1272;p25"/>
                <p:cNvGrpSpPr/>
                <p:nvPr/>
              </p:nvGrpSpPr>
              <p:grpSpPr>
                <a:xfrm>
                  <a:off x="2428800" y="2835025"/>
                  <a:ext cx="1239975" cy="1239950"/>
                  <a:chOff x="2428800" y="2835025"/>
                  <a:chExt cx="1239975" cy="1239950"/>
                </a:xfrm>
              </p:grpSpPr>
              <p:sp>
                <p:nvSpPr>
                  <p:cNvPr id="1273" name="Google Shape;1273;p25"/>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5"/>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5"/>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2" name="Google Shape;1282;p25"/>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3" name="Google Shape;1283;p25"/>
            <p:cNvSpPr/>
            <p:nvPr/>
          </p:nvSpPr>
          <p:spPr>
            <a:xfrm>
              <a:off x="-6350" y="-95250"/>
              <a:ext cx="704700" cy="52866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5"/>
            <p:cNvSpPr/>
            <p:nvPr/>
          </p:nvSpPr>
          <p:spPr>
            <a:xfrm>
              <a:off x="2406675" y="4683975"/>
              <a:ext cx="4330910" cy="377500"/>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25"/>
            <p:cNvGrpSpPr/>
            <p:nvPr/>
          </p:nvGrpSpPr>
          <p:grpSpPr>
            <a:xfrm rot="5400000">
              <a:off x="-71785" y="4007737"/>
              <a:ext cx="835560" cy="459748"/>
              <a:chOff x="926800" y="3591425"/>
              <a:chExt cx="737150" cy="405600"/>
            </a:xfrm>
          </p:grpSpPr>
          <p:sp>
            <p:nvSpPr>
              <p:cNvPr id="1286" name="Google Shape;1286;p25"/>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5"/>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5"/>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5"/>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5"/>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5"/>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5"/>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5"/>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5"/>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5"/>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5"/>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5"/>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5"/>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5"/>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5"/>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5"/>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5"/>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25"/>
            <p:cNvGrpSpPr/>
            <p:nvPr/>
          </p:nvGrpSpPr>
          <p:grpSpPr>
            <a:xfrm>
              <a:off x="4238738" y="4827550"/>
              <a:ext cx="704625" cy="39175"/>
              <a:chOff x="884150" y="1373525"/>
              <a:chExt cx="704625" cy="39175"/>
            </a:xfrm>
          </p:grpSpPr>
          <p:sp>
            <p:nvSpPr>
              <p:cNvPr id="1305" name="Google Shape;1305;p25"/>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5"/>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5"/>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5"/>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25"/>
            <p:cNvSpPr/>
            <p:nvPr/>
          </p:nvSpPr>
          <p:spPr>
            <a:xfrm rot="5400000">
              <a:off x="8260645"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5"/>
            <p:cNvSpPr/>
            <p:nvPr/>
          </p:nvSpPr>
          <p:spPr>
            <a:xfrm rot="5400000">
              <a:off x="758170"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1" name="Google Shape;1311;p25"/>
            <p:cNvGrpSpPr/>
            <p:nvPr/>
          </p:nvGrpSpPr>
          <p:grpSpPr>
            <a:xfrm rot="5400000">
              <a:off x="8327940" y="501499"/>
              <a:ext cx="835560" cy="459748"/>
              <a:chOff x="926800" y="3591425"/>
              <a:chExt cx="737150" cy="405600"/>
            </a:xfrm>
          </p:grpSpPr>
          <p:sp>
            <p:nvSpPr>
              <p:cNvPr id="1312" name="Google Shape;1312;p25"/>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5"/>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5"/>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5"/>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5"/>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5"/>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5"/>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5"/>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5"/>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5"/>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5"/>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5"/>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5"/>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5"/>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5"/>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5"/>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5"/>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5"/>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25"/>
            <p:cNvSpPr/>
            <p:nvPr/>
          </p:nvSpPr>
          <p:spPr>
            <a:xfrm>
              <a:off x="8619125" y="30649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1" name="Google Shape;1331;p25"/>
            <p:cNvGrpSpPr/>
            <p:nvPr/>
          </p:nvGrpSpPr>
          <p:grpSpPr>
            <a:xfrm rot="10800000">
              <a:off x="-765135" y="313589"/>
              <a:ext cx="1313754" cy="1313727"/>
              <a:chOff x="2428800" y="2835025"/>
              <a:chExt cx="1239975" cy="1239950"/>
            </a:xfrm>
          </p:grpSpPr>
          <p:sp>
            <p:nvSpPr>
              <p:cNvPr id="1332" name="Google Shape;1332;p25"/>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25"/>
              <p:cNvGrpSpPr/>
              <p:nvPr/>
            </p:nvGrpSpPr>
            <p:grpSpPr>
              <a:xfrm>
                <a:off x="2428800" y="2835025"/>
                <a:ext cx="1239975" cy="1239950"/>
                <a:chOff x="2428800" y="2835025"/>
                <a:chExt cx="1239975" cy="1239950"/>
              </a:xfrm>
            </p:grpSpPr>
            <p:grpSp>
              <p:nvGrpSpPr>
                <p:cNvPr id="1334" name="Google Shape;1334;p25"/>
                <p:cNvGrpSpPr/>
                <p:nvPr/>
              </p:nvGrpSpPr>
              <p:grpSpPr>
                <a:xfrm>
                  <a:off x="2428800" y="2835025"/>
                  <a:ext cx="1239975" cy="1239950"/>
                  <a:chOff x="2428800" y="2835025"/>
                  <a:chExt cx="1239975" cy="1239950"/>
                </a:xfrm>
              </p:grpSpPr>
              <p:sp>
                <p:nvSpPr>
                  <p:cNvPr id="1335" name="Google Shape;1335;p25"/>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5"/>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5"/>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5"/>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5"/>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5"/>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5"/>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5"/>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5"/>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25"/>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345"/>
        <p:cNvGrpSpPr/>
        <p:nvPr/>
      </p:nvGrpSpPr>
      <p:grpSpPr>
        <a:xfrm>
          <a:off x="0" y="0"/>
          <a:ext cx="0" cy="0"/>
          <a:chOff x="0" y="0"/>
          <a:chExt cx="0" cy="0"/>
        </a:xfrm>
      </p:grpSpPr>
      <p:sp>
        <p:nvSpPr>
          <p:cNvPr id="1346" name="Google Shape;1346;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7" name="Google Shape;1347;p26"/>
          <p:cNvSpPr txBox="1">
            <a:spLocks noGrp="1"/>
          </p:cNvSpPr>
          <p:nvPr>
            <p:ph type="subTitle" idx="1"/>
          </p:nvPr>
        </p:nvSpPr>
        <p:spPr>
          <a:xfrm>
            <a:off x="2481750" y="1597625"/>
            <a:ext cx="4180500" cy="6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8" name="Google Shape;1348;p26"/>
          <p:cNvSpPr txBox="1">
            <a:spLocks noGrp="1"/>
          </p:cNvSpPr>
          <p:nvPr>
            <p:ph type="subTitle" idx="2"/>
          </p:nvPr>
        </p:nvSpPr>
        <p:spPr>
          <a:xfrm>
            <a:off x="2481750" y="2644075"/>
            <a:ext cx="4180500" cy="6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9" name="Google Shape;1349;p26"/>
          <p:cNvSpPr txBox="1">
            <a:spLocks noGrp="1"/>
          </p:cNvSpPr>
          <p:nvPr>
            <p:ph type="subTitle" idx="3"/>
          </p:nvPr>
        </p:nvSpPr>
        <p:spPr>
          <a:xfrm>
            <a:off x="2481750" y="3693075"/>
            <a:ext cx="4180500" cy="6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50" name="Google Shape;1350;p26"/>
          <p:cNvSpPr txBox="1">
            <a:spLocks noGrp="1"/>
          </p:cNvSpPr>
          <p:nvPr>
            <p:ph type="subTitle" idx="4"/>
          </p:nvPr>
        </p:nvSpPr>
        <p:spPr>
          <a:xfrm>
            <a:off x="2481759" y="1143050"/>
            <a:ext cx="4180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1" name="Google Shape;1351;p26"/>
          <p:cNvSpPr txBox="1">
            <a:spLocks noGrp="1"/>
          </p:cNvSpPr>
          <p:nvPr>
            <p:ph type="subTitle" idx="5"/>
          </p:nvPr>
        </p:nvSpPr>
        <p:spPr>
          <a:xfrm>
            <a:off x="2481759" y="2189499"/>
            <a:ext cx="4180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2" name="Google Shape;1352;p26"/>
          <p:cNvSpPr txBox="1">
            <a:spLocks noGrp="1"/>
          </p:cNvSpPr>
          <p:nvPr>
            <p:ph type="subTitle" idx="6"/>
          </p:nvPr>
        </p:nvSpPr>
        <p:spPr>
          <a:xfrm>
            <a:off x="2481759" y="3238498"/>
            <a:ext cx="4180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353" name="Google Shape;1353;p26"/>
          <p:cNvGrpSpPr/>
          <p:nvPr/>
        </p:nvGrpSpPr>
        <p:grpSpPr>
          <a:xfrm>
            <a:off x="-35593" y="-156125"/>
            <a:ext cx="9203268" cy="5356699"/>
            <a:chOff x="-35593" y="-156125"/>
            <a:chExt cx="9203268" cy="5356699"/>
          </a:xfrm>
        </p:grpSpPr>
        <p:sp>
          <p:nvSpPr>
            <p:cNvPr id="1354" name="Google Shape;1354;p26"/>
            <p:cNvSpPr/>
            <p:nvPr/>
          </p:nvSpPr>
          <p:spPr>
            <a:xfrm>
              <a:off x="8842375" y="-156125"/>
              <a:ext cx="325204" cy="4832971"/>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6"/>
            <p:cNvSpPr/>
            <p:nvPr/>
          </p:nvSpPr>
          <p:spPr>
            <a:xfrm rot="5400000">
              <a:off x="4267754" y="300653"/>
              <a:ext cx="596574" cy="9203268"/>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6" name="Google Shape;1356;p26"/>
            <p:cNvGrpSpPr/>
            <p:nvPr/>
          </p:nvGrpSpPr>
          <p:grpSpPr>
            <a:xfrm rot="5400000">
              <a:off x="8312625" y="645825"/>
              <a:ext cx="704625" cy="39175"/>
              <a:chOff x="884150" y="1373525"/>
              <a:chExt cx="704625" cy="39175"/>
            </a:xfrm>
          </p:grpSpPr>
          <p:sp>
            <p:nvSpPr>
              <p:cNvPr id="1357" name="Google Shape;1357;p26"/>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6"/>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6"/>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6"/>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26"/>
            <p:cNvGrpSpPr/>
            <p:nvPr/>
          </p:nvGrpSpPr>
          <p:grpSpPr>
            <a:xfrm>
              <a:off x="414733" y="4186212"/>
              <a:ext cx="835603" cy="835567"/>
              <a:chOff x="249475" y="1715275"/>
              <a:chExt cx="1158950" cy="1158900"/>
            </a:xfrm>
          </p:grpSpPr>
          <p:sp>
            <p:nvSpPr>
              <p:cNvPr id="1362" name="Google Shape;1362;p26"/>
              <p:cNvSpPr/>
              <p:nvPr/>
            </p:nvSpPr>
            <p:spPr>
              <a:xfrm>
                <a:off x="668900" y="2134650"/>
                <a:ext cx="320050" cy="320100"/>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6"/>
              <p:cNvSpPr/>
              <p:nvPr/>
            </p:nvSpPr>
            <p:spPr>
              <a:xfrm>
                <a:off x="249475" y="1715275"/>
                <a:ext cx="1158950" cy="1158900"/>
              </a:xfrm>
              <a:custGeom>
                <a:avLst/>
                <a:gdLst/>
                <a:ahLst/>
                <a:cxnLst/>
                <a:rect l="l" t="t" r="r" b="b"/>
                <a:pathLst>
                  <a:path w="46358" h="46356" extrusionOk="0">
                    <a:moveTo>
                      <a:pt x="46216" y="140"/>
                    </a:moveTo>
                    <a:lnTo>
                      <a:pt x="46216" y="46214"/>
                    </a:lnTo>
                    <a:lnTo>
                      <a:pt x="142" y="46214"/>
                    </a:lnTo>
                    <a:lnTo>
                      <a:pt x="142" y="140"/>
                    </a:lnTo>
                    <a:close/>
                    <a:moveTo>
                      <a:pt x="0" y="0"/>
                    </a:moveTo>
                    <a:lnTo>
                      <a:pt x="0" y="46356"/>
                    </a:lnTo>
                    <a:lnTo>
                      <a:pt x="46358" y="46356"/>
                    </a:lnTo>
                    <a:lnTo>
                      <a:pt x="46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6"/>
            <p:cNvGrpSpPr/>
            <p:nvPr/>
          </p:nvGrpSpPr>
          <p:grpSpPr>
            <a:xfrm rot="5400000">
              <a:off x="-50872" y="987487"/>
              <a:ext cx="835560" cy="459748"/>
              <a:chOff x="926800" y="3591425"/>
              <a:chExt cx="737150" cy="405600"/>
            </a:xfrm>
          </p:grpSpPr>
          <p:sp>
            <p:nvSpPr>
              <p:cNvPr id="1365" name="Google Shape;1365;p26"/>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6"/>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6"/>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6"/>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6"/>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6"/>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6"/>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6"/>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6"/>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6"/>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6"/>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6"/>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6"/>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6"/>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6"/>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6"/>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6"/>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6"/>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83" name="Google Shape;1383;p26"/>
            <p:cNvCxnSpPr/>
            <p:nvPr/>
          </p:nvCxnSpPr>
          <p:spPr>
            <a:xfrm rot="10800000">
              <a:off x="8664950" y="1209725"/>
              <a:ext cx="0" cy="3204600"/>
            </a:xfrm>
            <a:prstGeom prst="straightConnector1">
              <a:avLst/>
            </a:prstGeom>
            <a:noFill/>
            <a:ln w="19050" cap="flat" cmpd="sng">
              <a:solidFill>
                <a:schemeClr val="dk1"/>
              </a:solidFill>
              <a:prstDash val="solid"/>
              <a:round/>
              <a:headEnd type="none" w="med" len="med"/>
              <a:tailEnd type="none" w="med" len="med"/>
            </a:ln>
          </p:spPr>
        </p:cxnSp>
        <p:sp>
          <p:nvSpPr>
            <p:cNvPr id="1384" name="Google Shape;1384;p26"/>
            <p:cNvSpPr/>
            <p:nvPr/>
          </p:nvSpPr>
          <p:spPr>
            <a:xfrm rot="10800000">
              <a:off x="586613" y="226025"/>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6"/>
            <p:cNvGrpSpPr/>
            <p:nvPr/>
          </p:nvGrpSpPr>
          <p:grpSpPr>
            <a:xfrm>
              <a:off x="3380500" y="-94470"/>
              <a:ext cx="2371080" cy="539502"/>
              <a:chOff x="2428800" y="2835025"/>
              <a:chExt cx="1239975" cy="1239950"/>
            </a:xfrm>
          </p:grpSpPr>
          <p:sp>
            <p:nvSpPr>
              <p:cNvPr id="1386" name="Google Shape;1386;p26"/>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7" name="Google Shape;1387;p26"/>
              <p:cNvGrpSpPr/>
              <p:nvPr/>
            </p:nvGrpSpPr>
            <p:grpSpPr>
              <a:xfrm>
                <a:off x="2428800" y="2835025"/>
                <a:ext cx="1239975" cy="1239950"/>
                <a:chOff x="2428800" y="2835025"/>
                <a:chExt cx="1239975" cy="1239950"/>
              </a:xfrm>
            </p:grpSpPr>
            <p:grpSp>
              <p:nvGrpSpPr>
                <p:cNvPr id="1388" name="Google Shape;1388;p26"/>
                <p:cNvGrpSpPr/>
                <p:nvPr/>
              </p:nvGrpSpPr>
              <p:grpSpPr>
                <a:xfrm>
                  <a:off x="2428800" y="2835025"/>
                  <a:ext cx="1239975" cy="1239950"/>
                  <a:chOff x="2428800" y="2835025"/>
                  <a:chExt cx="1239975" cy="1239950"/>
                </a:xfrm>
              </p:grpSpPr>
              <p:sp>
                <p:nvSpPr>
                  <p:cNvPr id="1389" name="Google Shape;1389;p26"/>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6"/>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6"/>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6"/>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6"/>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6"/>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6"/>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6"/>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6"/>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26"/>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9" name="Google Shape;1399;p26"/>
            <p:cNvSpPr/>
            <p:nvPr/>
          </p:nvSpPr>
          <p:spPr>
            <a:xfrm rot="5400000">
              <a:off x="7862888" y="54562"/>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6"/>
            <p:cNvSpPr/>
            <p:nvPr/>
          </p:nvSpPr>
          <p:spPr>
            <a:xfrm>
              <a:off x="242888" y="2290775"/>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6"/>
            <p:cNvSpPr/>
            <p:nvPr/>
          </p:nvSpPr>
          <p:spPr>
            <a:xfrm flipH="1">
              <a:off x="4103620" y="4845416"/>
              <a:ext cx="936755" cy="113750"/>
            </a:xfrm>
            <a:custGeom>
              <a:avLst/>
              <a:gdLst/>
              <a:ahLst/>
              <a:cxnLst/>
              <a:rect l="l" t="t" r="r" b="b"/>
              <a:pathLst>
                <a:path w="104055" h="104119" extrusionOk="0">
                  <a:moveTo>
                    <a:pt x="1" y="1"/>
                  </a:moveTo>
                  <a:lnTo>
                    <a:pt x="1" y="104119"/>
                  </a:lnTo>
                  <a:lnTo>
                    <a:pt x="104055" y="104119"/>
                  </a:lnTo>
                  <a:lnTo>
                    <a:pt x="1040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02"/>
        <p:cNvGrpSpPr/>
        <p:nvPr/>
      </p:nvGrpSpPr>
      <p:grpSpPr>
        <a:xfrm>
          <a:off x="0" y="0"/>
          <a:ext cx="0" cy="0"/>
          <a:chOff x="0" y="0"/>
          <a:chExt cx="0" cy="0"/>
        </a:xfrm>
      </p:grpSpPr>
      <p:sp>
        <p:nvSpPr>
          <p:cNvPr id="1403" name="Google Shape;140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4" name="Google Shape;1404;p27"/>
          <p:cNvSpPr txBox="1">
            <a:spLocks noGrp="1"/>
          </p:cNvSpPr>
          <p:nvPr>
            <p:ph type="subTitle" idx="1"/>
          </p:nvPr>
        </p:nvSpPr>
        <p:spPr>
          <a:xfrm>
            <a:off x="2362975" y="1986025"/>
            <a:ext cx="1978200" cy="5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05" name="Google Shape;1405;p27"/>
          <p:cNvSpPr txBox="1">
            <a:spLocks noGrp="1"/>
          </p:cNvSpPr>
          <p:nvPr>
            <p:ph type="subTitle" idx="2"/>
          </p:nvPr>
        </p:nvSpPr>
        <p:spPr>
          <a:xfrm>
            <a:off x="5612527" y="1986025"/>
            <a:ext cx="1978200" cy="5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06" name="Google Shape;1406;p27"/>
          <p:cNvSpPr txBox="1">
            <a:spLocks noGrp="1"/>
          </p:cNvSpPr>
          <p:nvPr>
            <p:ph type="subTitle" idx="3"/>
          </p:nvPr>
        </p:nvSpPr>
        <p:spPr>
          <a:xfrm>
            <a:off x="2362975" y="3419425"/>
            <a:ext cx="1978200" cy="5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07" name="Google Shape;1407;p27"/>
          <p:cNvSpPr txBox="1">
            <a:spLocks noGrp="1"/>
          </p:cNvSpPr>
          <p:nvPr>
            <p:ph type="subTitle" idx="4"/>
          </p:nvPr>
        </p:nvSpPr>
        <p:spPr>
          <a:xfrm>
            <a:off x="5612527" y="3419425"/>
            <a:ext cx="1978200" cy="5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08" name="Google Shape;1408;p27"/>
          <p:cNvSpPr txBox="1">
            <a:spLocks noGrp="1"/>
          </p:cNvSpPr>
          <p:nvPr>
            <p:ph type="subTitle" idx="5"/>
          </p:nvPr>
        </p:nvSpPr>
        <p:spPr>
          <a:xfrm>
            <a:off x="2362975" y="17024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09" name="Google Shape;1409;p27"/>
          <p:cNvSpPr txBox="1">
            <a:spLocks noGrp="1"/>
          </p:cNvSpPr>
          <p:nvPr>
            <p:ph type="subTitle" idx="6"/>
          </p:nvPr>
        </p:nvSpPr>
        <p:spPr>
          <a:xfrm>
            <a:off x="2362975" y="3135900"/>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10" name="Google Shape;1410;p27"/>
          <p:cNvSpPr txBox="1">
            <a:spLocks noGrp="1"/>
          </p:cNvSpPr>
          <p:nvPr>
            <p:ph type="subTitle" idx="7"/>
          </p:nvPr>
        </p:nvSpPr>
        <p:spPr>
          <a:xfrm>
            <a:off x="5612525" y="17024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11" name="Google Shape;1411;p27"/>
          <p:cNvSpPr txBox="1">
            <a:spLocks noGrp="1"/>
          </p:cNvSpPr>
          <p:nvPr>
            <p:ph type="subTitle" idx="8"/>
          </p:nvPr>
        </p:nvSpPr>
        <p:spPr>
          <a:xfrm>
            <a:off x="5612525" y="3135900"/>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412" name="Google Shape;1412;p27"/>
          <p:cNvGrpSpPr/>
          <p:nvPr/>
        </p:nvGrpSpPr>
        <p:grpSpPr>
          <a:xfrm>
            <a:off x="-35593" y="-156125"/>
            <a:ext cx="9203268" cy="5356699"/>
            <a:chOff x="-35593" y="-156125"/>
            <a:chExt cx="9203268" cy="5356699"/>
          </a:xfrm>
        </p:grpSpPr>
        <p:sp>
          <p:nvSpPr>
            <p:cNvPr id="1413" name="Google Shape;1413;p27"/>
            <p:cNvSpPr/>
            <p:nvPr/>
          </p:nvSpPr>
          <p:spPr>
            <a:xfrm>
              <a:off x="8842375" y="-156125"/>
              <a:ext cx="325204" cy="4832971"/>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7"/>
            <p:cNvSpPr/>
            <p:nvPr/>
          </p:nvSpPr>
          <p:spPr>
            <a:xfrm rot="5400000">
              <a:off x="4267754" y="300653"/>
              <a:ext cx="596574" cy="9203268"/>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5" name="Google Shape;1415;p27"/>
            <p:cNvGrpSpPr/>
            <p:nvPr/>
          </p:nvGrpSpPr>
          <p:grpSpPr>
            <a:xfrm rot="5400000">
              <a:off x="8312625" y="645825"/>
              <a:ext cx="704625" cy="39175"/>
              <a:chOff x="884150" y="1373525"/>
              <a:chExt cx="704625" cy="39175"/>
            </a:xfrm>
          </p:grpSpPr>
          <p:sp>
            <p:nvSpPr>
              <p:cNvPr id="1416" name="Google Shape;1416;p27"/>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7"/>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7"/>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7"/>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0" name="Google Shape;1420;p27"/>
            <p:cNvGrpSpPr/>
            <p:nvPr/>
          </p:nvGrpSpPr>
          <p:grpSpPr>
            <a:xfrm>
              <a:off x="414733" y="4186212"/>
              <a:ext cx="835603" cy="835567"/>
              <a:chOff x="249475" y="1715275"/>
              <a:chExt cx="1158950" cy="1158900"/>
            </a:xfrm>
          </p:grpSpPr>
          <p:sp>
            <p:nvSpPr>
              <p:cNvPr id="1421" name="Google Shape;1421;p27"/>
              <p:cNvSpPr/>
              <p:nvPr/>
            </p:nvSpPr>
            <p:spPr>
              <a:xfrm>
                <a:off x="668900" y="2134650"/>
                <a:ext cx="320050" cy="320100"/>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7"/>
              <p:cNvSpPr/>
              <p:nvPr/>
            </p:nvSpPr>
            <p:spPr>
              <a:xfrm>
                <a:off x="249475" y="1715275"/>
                <a:ext cx="1158950" cy="1158900"/>
              </a:xfrm>
              <a:custGeom>
                <a:avLst/>
                <a:gdLst/>
                <a:ahLst/>
                <a:cxnLst/>
                <a:rect l="l" t="t" r="r" b="b"/>
                <a:pathLst>
                  <a:path w="46358" h="46356" extrusionOk="0">
                    <a:moveTo>
                      <a:pt x="46216" y="140"/>
                    </a:moveTo>
                    <a:lnTo>
                      <a:pt x="46216" y="46214"/>
                    </a:lnTo>
                    <a:lnTo>
                      <a:pt x="142" y="46214"/>
                    </a:lnTo>
                    <a:lnTo>
                      <a:pt x="142" y="140"/>
                    </a:lnTo>
                    <a:close/>
                    <a:moveTo>
                      <a:pt x="0" y="0"/>
                    </a:moveTo>
                    <a:lnTo>
                      <a:pt x="0" y="46356"/>
                    </a:lnTo>
                    <a:lnTo>
                      <a:pt x="46358" y="46356"/>
                    </a:lnTo>
                    <a:lnTo>
                      <a:pt x="46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3" name="Google Shape;1423;p27"/>
            <p:cNvGrpSpPr/>
            <p:nvPr/>
          </p:nvGrpSpPr>
          <p:grpSpPr>
            <a:xfrm rot="5400000">
              <a:off x="-50872" y="987487"/>
              <a:ext cx="835560" cy="459748"/>
              <a:chOff x="926800" y="3591425"/>
              <a:chExt cx="737150" cy="405600"/>
            </a:xfrm>
          </p:grpSpPr>
          <p:sp>
            <p:nvSpPr>
              <p:cNvPr id="1424" name="Google Shape;1424;p27"/>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7"/>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7"/>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7"/>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7"/>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7"/>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7"/>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7"/>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7"/>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7"/>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7"/>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7"/>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7"/>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7"/>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7"/>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7"/>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7"/>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7"/>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42" name="Google Shape;1442;p27"/>
            <p:cNvCxnSpPr/>
            <p:nvPr/>
          </p:nvCxnSpPr>
          <p:spPr>
            <a:xfrm rot="10800000">
              <a:off x="8664950" y="1209725"/>
              <a:ext cx="0" cy="3204600"/>
            </a:xfrm>
            <a:prstGeom prst="straightConnector1">
              <a:avLst/>
            </a:prstGeom>
            <a:noFill/>
            <a:ln w="19050" cap="flat" cmpd="sng">
              <a:solidFill>
                <a:schemeClr val="dk1"/>
              </a:solidFill>
              <a:prstDash val="solid"/>
              <a:round/>
              <a:headEnd type="none" w="med" len="med"/>
              <a:tailEnd type="none" w="med" len="med"/>
            </a:ln>
          </p:spPr>
        </p:cxnSp>
        <p:sp>
          <p:nvSpPr>
            <p:cNvPr id="1443" name="Google Shape;1443;p27"/>
            <p:cNvSpPr/>
            <p:nvPr/>
          </p:nvSpPr>
          <p:spPr>
            <a:xfrm rot="10800000">
              <a:off x="586613" y="226025"/>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27"/>
            <p:cNvGrpSpPr/>
            <p:nvPr/>
          </p:nvGrpSpPr>
          <p:grpSpPr>
            <a:xfrm>
              <a:off x="3380500" y="-94470"/>
              <a:ext cx="2371080" cy="539502"/>
              <a:chOff x="2428800" y="2835025"/>
              <a:chExt cx="1239975" cy="1239950"/>
            </a:xfrm>
          </p:grpSpPr>
          <p:sp>
            <p:nvSpPr>
              <p:cNvPr id="1445" name="Google Shape;1445;p27"/>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6" name="Google Shape;1446;p27"/>
              <p:cNvGrpSpPr/>
              <p:nvPr/>
            </p:nvGrpSpPr>
            <p:grpSpPr>
              <a:xfrm>
                <a:off x="2428800" y="2835025"/>
                <a:ext cx="1239975" cy="1239950"/>
                <a:chOff x="2428800" y="2835025"/>
                <a:chExt cx="1239975" cy="1239950"/>
              </a:xfrm>
            </p:grpSpPr>
            <p:grpSp>
              <p:nvGrpSpPr>
                <p:cNvPr id="1447" name="Google Shape;1447;p27"/>
                <p:cNvGrpSpPr/>
                <p:nvPr/>
              </p:nvGrpSpPr>
              <p:grpSpPr>
                <a:xfrm>
                  <a:off x="2428800" y="2835025"/>
                  <a:ext cx="1239975" cy="1239950"/>
                  <a:chOff x="2428800" y="2835025"/>
                  <a:chExt cx="1239975" cy="1239950"/>
                </a:xfrm>
              </p:grpSpPr>
              <p:sp>
                <p:nvSpPr>
                  <p:cNvPr id="1448" name="Google Shape;1448;p27"/>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7"/>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7"/>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7"/>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7"/>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7"/>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7"/>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7"/>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7"/>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7" name="Google Shape;1457;p27"/>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8" name="Google Shape;1458;p27"/>
            <p:cNvSpPr/>
            <p:nvPr/>
          </p:nvSpPr>
          <p:spPr>
            <a:xfrm rot="5400000">
              <a:off x="7862888" y="54562"/>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7"/>
            <p:cNvSpPr/>
            <p:nvPr/>
          </p:nvSpPr>
          <p:spPr>
            <a:xfrm>
              <a:off x="242888" y="2290775"/>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7"/>
            <p:cNvSpPr/>
            <p:nvPr/>
          </p:nvSpPr>
          <p:spPr>
            <a:xfrm flipH="1">
              <a:off x="4103620" y="4845416"/>
              <a:ext cx="936755" cy="113750"/>
            </a:xfrm>
            <a:custGeom>
              <a:avLst/>
              <a:gdLst/>
              <a:ahLst/>
              <a:cxnLst/>
              <a:rect l="l" t="t" r="r" b="b"/>
              <a:pathLst>
                <a:path w="104055" h="104119" extrusionOk="0">
                  <a:moveTo>
                    <a:pt x="1" y="1"/>
                  </a:moveTo>
                  <a:lnTo>
                    <a:pt x="1" y="104119"/>
                  </a:lnTo>
                  <a:lnTo>
                    <a:pt x="104055" y="104119"/>
                  </a:lnTo>
                  <a:lnTo>
                    <a:pt x="1040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1461"/>
        <p:cNvGrpSpPr/>
        <p:nvPr/>
      </p:nvGrpSpPr>
      <p:grpSpPr>
        <a:xfrm>
          <a:off x="0" y="0"/>
          <a:ext cx="0" cy="0"/>
          <a:chOff x="0" y="0"/>
          <a:chExt cx="0" cy="0"/>
        </a:xfrm>
      </p:grpSpPr>
      <p:sp>
        <p:nvSpPr>
          <p:cNvPr id="1462" name="Google Shape;1462;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3" name="Google Shape;1463;p28"/>
          <p:cNvSpPr txBox="1">
            <a:spLocks noGrp="1"/>
          </p:cNvSpPr>
          <p:nvPr>
            <p:ph type="subTitle" idx="1"/>
          </p:nvPr>
        </p:nvSpPr>
        <p:spPr>
          <a:xfrm>
            <a:off x="1937088" y="2079525"/>
            <a:ext cx="1680600" cy="58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4" name="Google Shape;1464;p28"/>
          <p:cNvSpPr txBox="1">
            <a:spLocks noGrp="1"/>
          </p:cNvSpPr>
          <p:nvPr>
            <p:ph type="subTitle" idx="2"/>
          </p:nvPr>
        </p:nvSpPr>
        <p:spPr>
          <a:xfrm>
            <a:off x="5526311" y="2079525"/>
            <a:ext cx="1680600" cy="5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5" name="Google Shape;1465;p28"/>
          <p:cNvSpPr txBox="1">
            <a:spLocks noGrp="1"/>
          </p:cNvSpPr>
          <p:nvPr>
            <p:ph type="subTitle" idx="3"/>
          </p:nvPr>
        </p:nvSpPr>
        <p:spPr>
          <a:xfrm>
            <a:off x="1937088" y="3512925"/>
            <a:ext cx="1680600" cy="58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6" name="Google Shape;1466;p28"/>
          <p:cNvSpPr txBox="1">
            <a:spLocks noGrp="1"/>
          </p:cNvSpPr>
          <p:nvPr>
            <p:ph type="subTitle" idx="4"/>
          </p:nvPr>
        </p:nvSpPr>
        <p:spPr>
          <a:xfrm>
            <a:off x="5526311" y="3512925"/>
            <a:ext cx="1680600" cy="5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7" name="Google Shape;1467;p28"/>
          <p:cNvSpPr txBox="1">
            <a:spLocks noGrp="1"/>
          </p:cNvSpPr>
          <p:nvPr>
            <p:ph type="subTitle" idx="5"/>
          </p:nvPr>
        </p:nvSpPr>
        <p:spPr>
          <a:xfrm>
            <a:off x="1937088" y="1609725"/>
            <a:ext cx="1680600" cy="469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68" name="Google Shape;1468;p28"/>
          <p:cNvSpPr txBox="1">
            <a:spLocks noGrp="1"/>
          </p:cNvSpPr>
          <p:nvPr>
            <p:ph type="subTitle" idx="6"/>
          </p:nvPr>
        </p:nvSpPr>
        <p:spPr>
          <a:xfrm>
            <a:off x="1937088" y="3043200"/>
            <a:ext cx="1680600" cy="469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69" name="Google Shape;1469;p28"/>
          <p:cNvSpPr txBox="1">
            <a:spLocks noGrp="1"/>
          </p:cNvSpPr>
          <p:nvPr>
            <p:ph type="subTitle" idx="7"/>
          </p:nvPr>
        </p:nvSpPr>
        <p:spPr>
          <a:xfrm>
            <a:off x="5526305" y="1609725"/>
            <a:ext cx="1680600" cy="46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70" name="Google Shape;1470;p28"/>
          <p:cNvSpPr txBox="1">
            <a:spLocks noGrp="1"/>
          </p:cNvSpPr>
          <p:nvPr>
            <p:ph type="subTitle" idx="8"/>
          </p:nvPr>
        </p:nvSpPr>
        <p:spPr>
          <a:xfrm>
            <a:off x="5526305" y="3043200"/>
            <a:ext cx="1680600" cy="46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471" name="Google Shape;1471;p28"/>
          <p:cNvGrpSpPr/>
          <p:nvPr/>
        </p:nvGrpSpPr>
        <p:grpSpPr>
          <a:xfrm flipH="1">
            <a:off x="-858850" y="-71550"/>
            <a:ext cx="10709300" cy="5286600"/>
            <a:chOff x="-666800" y="-71550"/>
            <a:chExt cx="10709300" cy="5286600"/>
          </a:xfrm>
        </p:grpSpPr>
        <p:grpSp>
          <p:nvGrpSpPr>
            <p:cNvPr id="1472" name="Google Shape;1472;p28"/>
            <p:cNvGrpSpPr/>
            <p:nvPr/>
          </p:nvGrpSpPr>
          <p:grpSpPr>
            <a:xfrm>
              <a:off x="-666800" y="-71550"/>
              <a:ext cx="10709300" cy="5286600"/>
              <a:chOff x="-666800" y="-71550"/>
              <a:chExt cx="10709300" cy="5286600"/>
            </a:xfrm>
          </p:grpSpPr>
          <p:grpSp>
            <p:nvGrpSpPr>
              <p:cNvPr id="1473" name="Google Shape;1473;p28"/>
              <p:cNvGrpSpPr/>
              <p:nvPr/>
            </p:nvGrpSpPr>
            <p:grpSpPr>
              <a:xfrm rot="10800000" flipH="1">
                <a:off x="-460304" y="3566089"/>
                <a:ext cx="1313754" cy="1313727"/>
                <a:chOff x="2428800" y="2835025"/>
                <a:chExt cx="1239975" cy="1239950"/>
              </a:xfrm>
            </p:grpSpPr>
            <p:sp>
              <p:nvSpPr>
                <p:cNvPr id="1474" name="Google Shape;1474;p28"/>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5" name="Google Shape;1475;p28"/>
                <p:cNvGrpSpPr/>
                <p:nvPr/>
              </p:nvGrpSpPr>
              <p:grpSpPr>
                <a:xfrm>
                  <a:off x="2428800" y="2835025"/>
                  <a:ext cx="1239975" cy="1239950"/>
                  <a:chOff x="2428800" y="2835025"/>
                  <a:chExt cx="1239975" cy="1239950"/>
                </a:xfrm>
              </p:grpSpPr>
              <p:grpSp>
                <p:nvGrpSpPr>
                  <p:cNvPr id="1476" name="Google Shape;1476;p28"/>
                  <p:cNvGrpSpPr/>
                  <p:nvPr/>
                </p:nvGrpSpPr>
                <p:grpSpPr>
                  <a:xfrm>
                    <a:off x="2428800" y="2835025"/>
                    <a:ext cx="1239975" cy="1239950"/>
                    <a:chOff x="2428800" y="2835025"/>
                    <a:chExt cx="1239975" cy="1239950"/>
                  </a:xfrm>
                </p:grpSpPr>
                <p:sp>
                  <p:nvSpPr>
                    <p:cNvPr id="1477" name="Google Shape;1477;p28"/>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6" name="Google Shape;1486;p28"/>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7" name="Google Shape;1487;p28"/>
              <p:cNvSpPr/>
              <p:nvPr/>
            </p:nvSpPr>
            <p:spPr>
              <a:xfrm flipH="1">
                <a:off x="8579015" y="-71550"/>
                <a:ext cx="704700" cy="52866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p:cNvSpPr/>
              <p:nvPr/>
            </p:nvSpPr>
            <p:spPr>
              <a:xfrm flipH="1">
                <a:off x="2406545" y="4707675"/>
                <a:ext cx="4330910" cy="377500"/>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9" name="Google Shape;1489;p28"/>
              <p:cNvGrpSpPr/>
              <p:nvPr/>
            </p:nvGrpSpPr>
            <p:grpSpPr>
              <a:xfrm rot="-5400000" flipH="1">
                <a:off x="8513590" y="4031437"/>
                <a:ext cx="835560" cy="459748"/>
                <a:chOff x="926800" y="3591425"/>
                <a:chExt cx="737150" cy="405600"/>
              </a:xfrm>
            </p:grpSpPr>
            <p:sp>
              <p:nvSpPr>
                <p:cNvPr id="1490" name="Google Shape;1490;p28"/>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8"/>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8"/>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8"/>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8"/>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8"/>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8"/>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8"/>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8"/>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8"/>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8"/>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8"/>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8"/>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8"/>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8" name="Google Shape;1508;p28"/>
              <p:cNvSpPr/>
              <p:nvPr/>
            </p:nvSpPr>
            <p:spPr>
              <a:xfrm rot="-5400000" flipH="1">
                <a:off x="807270" y="3389430"/>
                <a:ext cx="125204" cy="3073344"/>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8"/>
              <p:cNvSpPr/>
              <p:nvPr/>
            </p:nvSpPr>
            <p:spPr>
              <a:xfrm rot="-5400000" flipH="1">
                <a:off x="8260741" y="33401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28"/>
              <p:cNvGrpSpPr/>
              <p:nvPr/>
            </p:nvGrpSpPr>
            <p:grpSpPr>
              <a:xfrm rot="-5400000" flipH="1">
                <a:off x="113865" y="525199"/>
                <a:ext cx="835560" cy="459748"/>
                <a:chOff x="926800" y="3591425"/>
                <a:chExt cx="737150" cy="405600"/>
              </a:xfrm>
            </p:grpSpPr>
            <p:sp>
              <p:nvSpPr>
                <p:cNvPr id="1511" name="Google Shape;1511;p28"/>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8"/>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8"/>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8"/>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8"/>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8"/>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8"/>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8"/>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8"/>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8"/>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8"/>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8"/>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8"/>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8"/>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8"/>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8"/>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8"/>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8"/>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9" name="Google Shape;1529;p28"/>
              <p:cNvSpPr/>
              <p:nvPr/>
            </p:nvSpPr>
            <p:spPr>
              <a:xfrm flipH="1">
                <a:off x="405040" y="30886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0" name="Google Shape;1530;p28"/>
              <p:cNvGrpSpPr/>
              <p:nvPr/>
            </p:nvGrpSpPr>
            <p:grpSpPr>
              <a:xfrm rot="10800000" flipH="1">
                <a:off x="8728746" y="337289"/>
                <a:ext cx="1313754" cy="1313727"/>
                <a:chOff x="2428800" y="2835025"/>
                <a:chExt cx="1239975" cy="1239950"/>
              </a:xfrm>
            </p:grpSpPr>
            <p:sp>
              <p:nvSpPr>
                <p:cNvPr id="1531" name="Google Shape;1531;p28"/>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2" name="Google Shape;1532;p28"/>
                <p:cNvGrpSpPr/>
                <p:nvPr/>
              </p:nvGrpSpPr>
              <p:grpSpPr>
                <a:xfrm>
                  <a:off x="2428800" y="2835025"/>
                  <a:ext cx="1239975" cy="1239950"/>
                  <a:chOff x="2428800" y="2835025"/>
                  <a:chExt cx="1239975" cy="1239950"/>
                </a:xfrm>
              </p:grpSpPr>
              <p:grpSp>
                <p:nvGrpSpPr>
                  <p:cNvPr id="1533" name="Google Shape;1533;p28"/>
                  <p:cNvGrpSpPr/>
                  <p:nvPr/>
                </p:nvGrpSpPr>
                <p:grpSpPr>
                  <a:xfrm>
                    <a:off x="2428800" y="2835025"/>
                    <a:ext cx="1239975" cy="1239950"/>
                    <a:chOff x="2428800" y="2835025"/>
                    <a:chExt cx="1239975" cy="1239950"/>
                  </a:xfrm>
                </p:grpSpPr>
                <p:sp>
                  <p:nvSpPr>
                    <p:cNvPr id="1534" name="Google Shape;1534;p28"/>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8"/>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8"/>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8"/>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8"/>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8"/>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8"/>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8"/>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8"/>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28"/>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44" name="Google Shape;1544;p28"/>
            <p:cNvGrpSpPr/>
            <p:nvPr/>
          </p:nvGrpSpPr>
          <p:grpSpPr>
            <a:xfrm flipH="1">
              <a:off x="4219690" y="4851250"/>
              <a:ext cx="704625" cy="39175"/>
              <a:chOff x="884150" y="1373525"/>
              <a:chExt cx="704625" cy="39175"/>
            </a:xfrm>
          </p:grpSpPr>
          <p:sp>
            <p:nvSpPr>
              <p:cNvPr id="1545" name="Google Shape;1545;p28"/>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8"/>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8"/>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8"/>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49"/>
        <p:cNvGrpSpPr/>
        <p:nvPr/>
      </p:nvGrpSpPr>
      <p:grpSpPr>
        <a:xfrm>
          <a:off x="0" y="0"/>
          <a:ext cx="0" cy="0"/>
          <a:chOff x="0" y="0"/>
          <a:chExt cx="0" cy="0"/>
        </a:xfrm>
      </p:grpSpPr>
      <p:sp>
        <p:nvSpPr>
          <p:cNvPr id="1550" name="Google Shape;1550;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1" name="Google Shape;1551;p29"/>
          <p:cNvSpPr txBox="1">
            <a:spLocks noGrp="1"/>
          </p:cNvSpPr>
          <p:nvPr>
            <p:ph type="subTitle" idx="1"/>
          </p:nvPr>
        </p:nvSpPr>
        <p:spPr>
          <a:xfrm>
            <a:off x="1035475" y="2240448"/>
            <a:ext cx="2044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2" name="Google Shape;1552;p29"/>
          <p:cNvSpPr txBox="1">
            <a:spLocks noGrp="1"/>
          </p:cNvSpPr>
          <p:nvPr>
            <p:ph type="subTitle" idx="2"/>
          </p:nvPr>
        </p:nvSpPr>
        <p:spPr>
          <a:xfrm>
            <a:off x="3577998" y="2240448"/>
            <a:ext cx="2044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3" name="Google Shape;1553;p29"/>
          <p:cNvSpPr txBox="1">
            <a:spLocks noGrp="1"/>
          </p:cNvSpPr>
          <p:nvPr>
            <p:ph type="subTitle" idx="3"/>
          </p:nvPr>
        </p:nvSpPr>
        <p:spPr>
          <a:xfrm>
            <a:off x="1035475" y="4054850"/>
            <a:ext cx="2044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4" name="Google Shape;1554;p29"/>
          <p:cNvSpPr txBox="1">
            <a:spLocks noGrp="1"/>
          </p:cNvSpPr>
          <p:nvPr>
            <p:ph type="subTitle" idx="4"/>
          </p:nvPr>
        </p:nvSpPr>
        <p:spPr>
          <a:xfrm>
            <a:off x="3577998" y="4054850"/>
            <a:ext cx="2044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5" name="Google Shape;1555;p29"/>
          <p:cNvSpPr txBox="1">
            <a:spLocks noGrp="1"/>
          </p:cNvSpPr>
          <p:nvPr>
            <p:ph type="subTitle" idx="5"/>
          </p:nvPr>
        </p:nvSpPr>
        <p:spPr>
          <a:xfrm>
            <a:off x="6120521" y="2240448"/>
            <a:ext cx="2044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6" name="Google Shape;1556;p29"/>
          <p:cNvSpPr txBox="1">
            <a:spLocks noGrp="1"/>
          </p:cNvSpPr>
          <p:nvPr>
            <p:ph type="subTitle" idx="6"/>
          </p:nvPr>
        </p:nvSpPr>
        <p:spPr>
          <a:xfrm>
            <a:off x="6120521" y="4054850"/>
            <a:ext cx="2044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7" name="Google Shape;1557;p29"/>
          <p:cNvSpPr txBox="1">
            <a:spLocks noGrp="1"/>
          </p:cNvSpPr>
          <p:nvPr>
            <p:ph type="subTitle" idx="7"/>
          </p:nvPr>
        </p:nvSpPr>
        <p:spPr>
          <a:xfrm>
            <a:off x="1039525" y="1958750"/>
            <a:ext cx="2036400" cy="441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58" name="Google Shape;1558;p29"/>
          <p:cNvSpPr txBox="1">
            <a:spLocks noGrp="1"/>
          </p:cNvSpPr>
          <p:nvPr>
            <p:ph type="subTitle" idx="8"/>
          </p:nvPr>
        </p:nvSpPr>
        <p:spPr>
          <a:xfrm>
            <a:off x="3582048" y="1958750"/>
            <a:ext cx="2036400" cy="441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59" name="Google Shape;1559;p29"/>
          <p:cNvSpPr txBox="1">
            <a:spLocks noGrp="1"/>
          </p:cNvSpPr>
          <p:nvPr>
            <p:ph type="subTitle" idx="9"/>
          </p:nvPr>
        </p:nvSpPr>
        <p:spPr>
          <a:xfrm>
            <a:off x="6124571" y="1958750"/>
            <a:ext cx="2036400" cy="441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60" name="Google Shape;1560;p29"/>
          <p:cNvSpPr txBox="1">
            <a:spLocks noGrp="1"/>
          </p:cNvSpPr>
          <p:nvPr>
            <p:ph type="subTitle" idx="13"/>
          </p:nvPr>
        </p:nvSpPr>
        <p:spPr>
          <a:xfrm>
            <a:off x="1039525" y="3695699"/>
            <a:ext cx="2036400" cy="441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61" name="Google Shape;1561;p29"/>
          <p:cNvSpPr txBox="1">
            <a:spLocks noGrp="1"/>
          </p:cNvSpPr>
          <p:nvPr>
            <p:ph type="subTitle" idx="14"/>
          </p:nvPr>
        </p:nvSpPr>
        <p:spPr>
          <a:xfrm>
            <a:off x="3582048" y="3695699"/>
            <a:ext cx="2036400" cy="441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62" name="Google Shape;1562;p29"/>
          <p:cNvSpPr txBox="1">
            <a:spLocks noGrp="1"/>
          </p:cNvSpPr>
          <p:nvPr>
            <p:ph type="subTitle" idx="15"/>
          </p:nvPr>
        </p:nvSpPr>
        <p:spPr>
          <a:xfrm>
            <a:off x="6124571" y="3695699"/>
            <a:ext cx="2036400" cy="441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563" name="Google Shape;1563;p29"/>
          <p:cNvGrpSpPr/>
          <p:nvPr/>
        </p:nvGrpSpPr>
        <p:grpSpPr>
          <a:xfrm>
            <a:off x="226121" y="-157125"/>
            <a:ext cx="8917884" cy="5357786"/>
            <a:chOff x="226021" y="-157125"/>
            <a:chExt cx="8917884" cy="5357786"/>
          </a:xfrm>
        </p:grpSpPr>
        <p:sp>
          <p:nvSpPr>
            <p:cNvPr id="1564" name="Google Shape;1564;p29"/>
            <p:cNvSpPr/>
            <p:nvPr/>
          </p:nvSpPr>
          <p:spPr>
            <a:xfrm rot="5400000">
              <a:off x="5016562" y="28450"/>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5" name="Google Shape;1565;p29"/>
            <p:cNvCxnSpPr/>
            <p:nvPr/>
          </p:nvCxnSpPr>
          <p:spPr>
            <a:xfrm rot="10800000">
              <a:off x="455900" y="1085850"/>
              <a:ext cx="0" cy="4114800"/>
            </a:xfrm>
            <a:prstGeom prst="straightConnector1">
              <a:avLst/>
            </a:prstGeom>
            <a:noFill/>
            <a:ln w="19050" cap="flat" cmpd="sng">
              <a:solidFill>
                <a:schemeClr val="dk1"/>
              </a:solidFill>
              <a:prstDash val="solid"/>
              <a:round/>
              <a:headEnd type="none" w="med" len="med"/>
              <a:tailEnd type="none" w="med" len="med"/>
            </a:ln>
          </p:spPr>
        </p:cxnSp>
        <p:sp>
          <p:nvSpPr>
            <p:cNvPr id="1566" name="Google Shape;1566;p29"/>
            <p:cNvSpPr/>
            <p:nvPr/>
          </p:nvSpPr>
          <p:spPr>
            <a:xfrm>
              <a:off x="8651850" y="3459478"/>
              <a:ext cx="492056" cy="1741184"/>
            </a:xfrm>
            <a:custGeom>
              <a:avLst/>
              <a:gdLst/>
              <a:ahLst/>
              <a:cxnLst/>
              <a:rect l="l" t="t" r="r" b="b"/>
              <a:pathLst>
                <a:path w="125926" h="121676" extrusionOk="0">
                  <a:moveTo>
                    <a:pt x="0" y="1"/>
                  </a:moveTo>
                  <a:lnTo>
                    <a:pt x="0" y="121675"/>
                  </a:lnTo>
                  <a:lnTo>
                    <a:pt x="125926" y="121675"/>
                  </a:lnTo>
                  <a:lnTo>
                    <a:pt x="125926"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8651850" y="-157125"/>
              <a:ext cx="492056" cy="3643892"/>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rot="10800000">
              <a:off x="329288" y="44945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9" name="Google Shape;1569;p29"/>
            <p:cNvGrpSpPr/>
            <p:nvPr/>
          </p:nvGrpSpPr>
          <p:grpSpPr>
            <a:xfrm rot="5400000">
              <a:off x="38115" y="316149"/>
              <a:ext cx="835560" cy="459748"/>
              <a:chOff x="926800" y="3591425"/>
              <a:chExt cx="737150" cy="405600"/>
            </a:xfrm>
          </p:grpSpPr>
          <p:sp>
            <p:nvSpPr>
              <p:cNvPr id="1570" name="Google Shape;1570;p29"/>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9"/>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1588;p29"/>
            <p:cNvGrpSpPr/>
            <p:nvPr/>
          </p:nvGrpSpPr>
          <p:grpSpPr>
            <a:xfrm>
              <a:off x="720000" y="4838950"/>
              <a:ext cx="704625" cy="39175"/>
              <a:chOff x="884150" y="1373525"/>
              <a:chExt cx="704625" cy="39175"/>
            </a:xfrm>
          </p:grpSpPr>
          <p:sp>
            <p:nvSpPr>
              <p:cNvPr id="1589" name="Google Shape;1589;p29"/>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9"/>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9"/>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9"/>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3" name="Google Shape;1593;p29"/>
            <p:cNvGrpSpPr/>
            <p:nvPr/>
          </p:nvGrpSpPr>
          <p:grpSpPr>
            <a:xfrm rot="5400000">
              <a:off x="8545550" y="4200400"/>
              <a:ext cx="704625" cy="39175"/>
              <a:chOff x="884150" y="1373525"/>
              <a:chExt cx="704625" cy="39175"/>
            </a:xfrm>
          </p:grpSpPr>
          <p:sp>
            <p:nvSpPr>
              <p:cNvPr id="1594" name="Google Shape;1594;p29"/>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9"/>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9"/>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9"/>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29"/>
            <p:cNvSpPr/>
            <p:nvPr/>
          </p:nvSpPr>
          <p:spPr>
            <a:xfrm rot="5400000">
              <a:off x="5454013" y="1723304"/>
              <a:ext cx="125204" cy="6270471"/>
            </a:xfrm>
            <a:custGeom>
              <a:avLst/>
              <a:gdLst/>
              <a:ahLst/>
              <a:cxnLst/>
              <a:rect l="l" t="t" r="r" b="b"/>
              <a:pathLst>
                <a:path w="12802" h="12804" extrusionOk="0">
                  <a:moveTo>
                    <a:pt x="1" y="1"/>
                  </a:moveTo>
                  <a:lnTo>
                    <a:pt x="1" y="12803"/>
                  </a:lnTo>
                  <a:lnTo>
                    <a:pt x="12801" y="12803"/>
                  </a:lnTo>
                  <a:lnTo>
                    <a:pt x="12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9"/>
            <p:cNvSpPr/>
            <p:nvPr/>
          </p:nvSpPr>
          <p:spPr>
            <a:xfrm>
              <a:off x="8538338" y="303375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600"/>
        <p:cNvGrpSpPr/>
        <p:nvPr/>
      </p:nvGrpSpPr>
      <p:grpSpPr>
        <a:xfrm>
          <a:off x="0" y="0"/>
          <a:ext cx="0" cy="0"/>
          <a:chOff x="0" y="0"/>
          <a:chExt cx="0" cy="0"/>
        </a:xfrm>
      </p:grpSpPr>
      <p:sp>
        <p:nvSpPr>
          <p:cNvPr id="1601" name="Google Shape;1601;p30"/>
          <p:cNvSpPr txBox="1">
            <a:spLocks noGrp="1"/>
          </p:cNvSpPr>
          <p:nvPr>
            <p:ph type="title" hasCustomPrompt="1"/>
          </p:nvPr>
        </p:nvSpPr>
        <p:spPr>
          <a:xfrm>
            <a:off x="1066500" y="698450"/>
            <a:ext cx="4696800" cy="768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02" name="Google Shape;1602;p30"/>
          <p:cNvSpPr txBox="1">
            <a:spLocks noGrp="1"/>
          </p:cNvSpPr>
          <p:nvPr>
            <p:ph type="subTitle" idx="1"/>
          </p:nvPr>
        </p:nvSpPr>
        <p:spPr>
          <a:xfrm>
            <a:off x="1066500" y="1467339"/>
            <a:ext cx="4696800" cy="32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603" name="Google Shape;1603;p30"/>
          <p:cNvSpPr txBox="1">
            <a:spLocks noGrp="1"/>
          </p:cNvSpPr>
          <p:nvPr>
            <p:ph type="title" idx="2" hasCustomPrompt="1"/>
          </p:nvPr>
        </p:nvSpPr>
        <p:spPr>
          <a:xfrm>
            <a:off x="2223600" y="1996156"/>
            <a:ext cx="4696800" cy="768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04" name="Google Shape;1604;p30"/>
          <p:cNvSpPr txBox="1">
            <a:spLocks noGrp="1"/>
          </p:cNvSpPr>
          <p:nvPr>
            <p:ph type="subTitle" idx="3"/>
          </p:nvPr>
        </p:nvSpPr>
        <p:spPr>
          <a:xfrm>
            <a:off x="2223600" y="2765046"/>
            <a:ext cx="4696800" cy="3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605" name="Google Shape;1605;p30"/>
          <p:cNvSpPr txBox="1">
            <a:spLocks noGrp="1"/>
          </p:cNvSpPr>
          <p:nvPr>
            <p:ph type="title" idx="4" hasCustomPrompt="1"/>
          </p:nvPr>
        </p:nvSpPr>
        <p:spPr>
          <a:xfrm>
            <a:off x="3380692" y="3293863"/>
            <a:ext cx="4696800" cy="768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06" name="Google Shape;1606;p30"/>
          <p:cNvSpPr txBox="1">
            <a:spLocks noGrp="1"/>
          </p:cNvSpPr>
          <p:nvPr>
            <p:ph type="subTitle" idx="5"/>
          </p:nvPr>
        </p:nvSpPr>
        <p:spPr>
          <a:xfrm>
            <a:off x="3380692" y="4061540"/>
            <a:ext cx="4696800" cy="3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grpSp>
        <p:nvGrpSpPr>
          <p:cNvPr id="1607" name="Google Shape;1607;p30"/>
          <p:cNvGrpSpPr/>
          <p:nvPr/>
        </p:nvGrpSpPr>
        <p:grpSpPr>
          <a:xfrm flipH="1">
            <a:off x="-7059" y="-157125"/>
            <a:ext cx="8917884" cy="5357786"/>
            <a:chOff x="226021" y="-157125"/>
            <a:chExt cx="8917884" cy="5357786"/>
          </a:xfrm>
        </p:grpSpPr>
        <p:sp>
          <p:nvSpPr>
            <p:cNvPr id="1608" name="Google Shape;1608;p30"/>
            <p:cNvSpPr/>
            <p:nvPr/>
          </p:nvSpPr>
          <p:spPr>
            <a:xfrm rot="5400000">
              <a:off x="5016562" y="28450"/>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09" name="Google Shape;1609;p30"/>
            <p:cNvCxnSpPr/>
            <p:nvPr/>
          </p:nvCxnSpPr>
          <p:spPr>
            <a:xfrm rot="10800000">
              <a:off x="455900" y="1085850"/>
              <a:ext cx="0" cy="4114800"/>
            </a:xfrm>
            <a:prstGeom prst="straightConnector1">
              <a:avLst/>
            </a:prstGeom>
            <a:noFill/>
            <a:ln w="19050" cap="flat" cmpd="sng">
              <a:solidFill>
                <a:schemeClr val="dk1"/>
              </a:solidFill>
              <a:prstDash val="solid"/>
              <a:round/>
              <a:headEnd type="none" w="med" len="med"/>
              <a:tailEnd type="none" w="med" len="med"/>
            </a:ln>
          </p:spPr>
        </p:cxnSp>
        <p:sp>
          <p:nvSpPr>
            <p:cNvPr id="1610" name="Google Shape;1610;p30"/>
            <p:cNvSpPr/>
            <p:nvPr/>
          </p:nvSpPr>
          <p:spPr>
            <a:xfrm>
              <a:off x="8651850" y="3459478"/>
              <a:ext cx="492056" cy="1741184"/>
            </a:xfrm>
            <a:custGeom>
              <a:avLst/>
              <a:gdLst/>
              <a:ahLst/>
              <a:cxnLst/>
              <a:rect l="l" t="t" r="r" b="b"/>
              <a:pathLst>
                <a:path w="125926" h="121676" extrusionOk="0">
                  <a:moveTo>
                    <a:pt x="0" y="1"/>
                  </a:moveTo>
                  <a:lnTo>
                    <a:pt x="0" y="121675"/>
                  </a:lnTo>
                  <a:lnTo>
                    <a:pt x="125926" y="121675"/>
                  </a:lnTo>
                  <a:lnTo>
                    <a:pt x="125926"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0"/>
            <p:cNvSpPr/>
            <p:nvPr/>
          </p:nvSpPr>
          <p:spPr>
            <a:xfrm>
              <a:off x="8651850" y="-157125"/>
              <a:ext cx="492056" cy="3643892"/>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0"/>
            <p:cNvSpPr/>
            <p:nvPr/>
          </p:nvSpPr>
          <p:spPr>
            <a:xfrm rot="10800000">
              <a:off x="329288" y="44945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3" name="Google Shape;1613;p30"/>
            <p:cNvGrpSpPr/>
            <p:nvPr/>
          </p:nvGrpSpPr>
          <p:grpSpPr>
            <a:xfrm rot="5400000">
              <a:off x="38115" y="316149"/>
              <a:ext cx="835560" cy="459748"/>
              <a:chOff x="926800" y="3591425"/>
              <a:chExt cx="737150" cy="405600"/>
            </a:xfrm>
          </p:grpSpPr>
          <p:sp>
            <p:nvSpPr>
              <p:cNvPr id="1614" name="Google Shape;1614;p30"/>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0"/>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0"/>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0"/>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0"/>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0"/>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0"/>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0"/>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0"/>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0"/>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0"/>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0"/>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0"/>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0"/>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0"/>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0"/>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0"/>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0"/>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0"/>
            <p:cNvGrpSpPr/>
            <p:nvPr/>
          </p:nvGrpSpPr>
          <p:grpSpPr>
            <a:xfrm>
              <a:off x="720000" y="4838950"/>
              <a:ext cx="704625" cy="39175"/>
              <a:chOff x="884150" y="1373525"/>
              <a:chExt cx="704625" cy="39175"/>
            </a:xfrm>
          </p:grpSpPr>
          <p:sp>
            <p:nvSpPr>
              <p:cNvPr id="1633" name="Google Shape;1633;p30"/>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0"/>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0"/>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0"/>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0"/>
            <p:cNvGrpSpPr/>
            <p:nvPr/>
          </p:nvGrpSpPr>
          <p:grpSpPr>
            <a:xfrm rot="5400000">
              <a:off x="8545550" y="4200400"/>
              <a:ext cx="704625" cy="39175"/>
              <a:chOff x="884150" y="1373525"/>
              <a:chExt cx="704625" cy="39175"/>
            </a:xfrm>
          </p:grpSpPr>
          <p:sp>
            <p:nvSpPr>
              <p:cNvPr id="1638" name="Google Shape;1638;p30"/>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0"/>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0"/>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0"/>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2" name="Google Shape;1642;p30"/>
            <p:cNvSpPr/>
            <p:nvPr/>
          </p:nvSpPr>
          <p:spPr>
            <a:xfrm rot="5400000">
              <a:off x="5454013" y="1723304"/>
              <a:ext cx="125204" cy="6270471"/>
            </a:xfrm>
            <a:custGeom>
              <a:avLst/>
              <a:gdLst/>
              <a:ahLst/>
              <a:cxnLst/>
              <a:rect l="l" t="t" r="r" b="b"/>
              <a:pathLst>
                <a:path w="12802" h="12804" extrusionOk="0">
                  <a:moveTo>
                    <a:pt x="1" y="1"/>
                  </a:moveTo>
                  <a:lnTo>
                    <a:pt x="1" y="12803"/>
                  </a:lnTo>
                  <a:lnTo>
                    <a:pt x="12801" y="12803"/>
                  </a:lnTo>
                  <a:lnTo>
                    <a:pt x="12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0"/>
            <p:cNvSpPr/>
            <p:nvPr/>
          </p:nvSpPr>
          <p:spPr>
            <a:xfrm>
              <a:off x="8538338" y="303375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4"/>
        <p:cNvGrpSpPr/>
        <p:nvPr/>
      </p:nvGrpSpPr>
      <p:grpSpPr>
        <a:xfrm>
          <a:off x="0" y="0"/>
          <a:ext cx="0" cy="0"/>
          <a:chOff x="0" y="0"/>
          <a:chExt cx="0" cy="0"/>
        </a:xfrm>
      </p:grpSpPr>
      <p:sp>
        <p:nvSpPr>
          <p:cNvPr id="145" name="Google Shape;14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 name="Google Shape;146;p4"/>
          <p:cNvSpPr txBox="1">
            <a:spLocks noGrp="1"/>
          </p:cNvSpPr>
          <p:nvPr>
            <p:ph type="body" idx="1"/>
          </p:nvPr>
        </p:nvSpPr>
        <p:spPr>
          <a:xfrm>
            <a:off x="720000" y="1153101"/>
            <a:ext cx="7704000" cy="422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147" name="Google Shape;147;p4"/>
          <p:cNvGrpSpPr/>
          <p:nvPr/>
        </p:nvGrpSpPr>
        <p:grpSpPr>
          <a:xfrm>
            <a:off x="-35593" y="-156125"/>
            <a:ext cx="9203268" cy="5356699"/>
            <a:chOff x="-35593" y="-156125"/>
            <a:chExt cx="9203268" cy="5356699"/>
          </a:xfrm>
        </p:grpSpPr>
        <p:sp>
          <p:nvSpPr>
            <p:cNvPr id="148" name="Google Shape;148;p4"/>
            <p:cNvSpPr/>
            <p:nvPr/>
          </p:nvSpPr>
          <p:spPr>
            <a:xfrm>
              <a:off x="8842375" y="-156125"/>
              <a:ext cx="325204" cy="4832971"/>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4267754" y="300653"/>
              <a:ext cx="596574" cy="9203268"/>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4"/>
            <p:cNvGrpSpPr/>
            <p:nvPr/>
          </p:nvGrpSpPr>
          <p:grpSpPr>
            <a:xfrm rot="5400000">
              <a:off x="8312625" y="645825"/>
              <a:ext cx="704625" cy="39175"/>
              <a:chOff x="884150" y="1373525"/>
              <a:chExt cx="704625" cy="39175"/>
            </a:xfrm>
          </p:grpSpPr>
          <p:sp>
            <p:nvSpPr>
              <p:cNvPr id="151" name="Google Shape;151;p4"/>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4"/>
            <p:cNvGrpSpPr/>
            <p:nvPr/>
          </p:nvGrpSpPr>
          <p:grpSpPr>
            <a:xfrm>
              <a:off x="414733" y="4186212"/>
              <a:ext cx="835603" cy="835567"/>
              <a:chOff x="249475" y="1715275"/>
              <a:chExt cx="1158950" cy="1158900"/>
            </a:xfrm>
          </p:grpSpPr>
          <p:sp>
            <p:nvSpPr>
              <p:cNvPr id="156" name="Google Shape;156;p4"/>
              <p:cNvSpPr/>
              <p:nvPr/>
            </p:nvSpPr>
            <p:spPr>
              <a:xfrm>
                <a:off x="668900" y="2134650"/>
                <a:ext cx="320050" cy="320100"/>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249475" y="1715275"/>
                <a:ext cx="1158950" cy="1158900"/>
              </a:xfrm>
              <a:custGeom>
                <a:avLst/>
                <a:gdLst/>
                <a:ahLst/>
                <a:cxnLst/>
                <a:rect l="l" t="t" r="r" b="b"/>
                <a:pathLst>
                  <a:path w="46358" h="46356" extrusionOk="0">
                    <a:moveTo>
                      <a:pt x="46216" y="140"/>
                    </a:moveTo>
                    <a:lnTo>
                      <a:pt x="46216" y="46214"/>
                    </a:lnTo>
                    <a:lnTo>
                      <a:pt x="142" y="46214"/>
                    </a:lnTo>
                    <a:lnTo>
                      <a:pt x="142" y="140"/>
                    </a:lnTo>
                    <a:close/>
                    <a:moveTo>
                      <a:pt x="0" y="0"/>
                    </a:moveTo>
                    <a:lnTo>
                      <a:pt x="0" y="46356"/>
                    </a:lnTo>
                    <a:lnTo>
                      <a:pt x="46358" y="46356"/>
                    </a:lnTo>
                    <a:lnTo>
                      <a:pt x="46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4"/>
            <p:cNvGrpSpPr/>
            <p:nvPr/>
          </p:nvGrpSpPr>
          <p:grpSpPr>
            <a:xfrm rot="5400000">
              <a:off x="-50872" y="987487"/>
              <a:ext cx="835560" cy="459748"/>
              <a:chOff x="926800" y="3591425"/>
              <a:chExt cx="737150" cy="405600"/>
            </a:xfrm>
          </p:grpSpPr>
          <p:sp>
            <p:nvSpPr>
              <p:cNvPr id="159" name="Google Shape;159;p4"/>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7" name="Google Shape;177;p4"/>
            <p:cNvCxnSpPr/>
            <p:nvPr/>
          </p:nvCxnSpPr>
          <p:spPr>
            <a:xfrm rot="10800000">
              <a:off x="8664950" y="1209725"/>
              <a:ext cx="0" cy="3204600"/>
            </a:xfrm>
            <a:prstGeom prst="straightConnector1">
              <a:avLst/>
            </a:prstGeom>
            <a:noFill/>
            <a:ln w="19050" cap="flat" cmpd="sng">
              <a:solidFill>
                <a:schemeClr val="dk1"/>
              </a:solidFill>
              <a:prstDash val="solid"/>
              <a:round/>
              <a:headEnd type="none" w="med" len="med"/>
              <a:tailEnd type="none" w="med" len="med"/>
            </a:ln>
          </p:spPr>
        </p:cxnSp>
        <p:sp>
          <p:nvSpPr>
            <p:cNvPr id="178" name="Google Shape;178;p4"/>
            <p:cNvSpPr/>
            <p:nvPr/>
          </p:nvSpPr>
          <p:spPr>
            <a:xfrm rot="10800000">
              <a:off x="586613" y="226025"/>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4"/>
            <p:cNvGrpSpPr/>
            <p:nvPr/>
          </p:nvGrpSpPr>
          <p:grpSpPr>
            <a:xfrm>
              <a:off x="3380500" y="-94470"/>
              <a:ext cx="2371080" cy="539502"/>
              <a:chOff x="2428800" y="2835025"/>
              <a:chExt cx="1239975" cy="1239950"/>
            </a:xfrm>
          </p:grpSpPr>
          <p:sp>
            <p:nvSpPr>
              <p:cNvPr id="180" name="Google Shape;180;p4"/>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4"/>
              <p:cNvGrpSpPr/>
              <p:nvPr/>
            </p:nvGrpSpPr>
            <p:grpSpPr>
              <a:xfrm>
                <a:off x="2428800" y="2835025"/>
                <a:ext cx="1239975" cy="1239950"/>
                <a:chOff x="2428800" y="2835025"/>
                <a:chExt cx="1239975" cy="1239950"/>
              </a:xfrm>
            </p:grpSpPr>
            <p:grpSp>
              <p:nvGrpSpPr>
                <p:cNvPr id="182" name="Google Shape;182;p4"/>
                <p:cNvGrpSpPr/>
                <p:nvPr/>
              </p:nvGrpSpPr>
              <p:grpSpPr>
                <a:xfrm>
                  <a:off x="2428800" y="2835025"/>
                  <a:ext cx="1239975" cy="1239950"/>
                  <a:chOff x="2428800" y="2835025"/>
                  <a:chExt cx="1239975" cy="1239950"/>
                </a:xfrm>
              </p:grpSpPr>
              <p:sp>
                <p:nvSpPr>
                  <p:cNvPr id="183" name="Google Shape;183;p4"/>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4"/>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 name="Google Shape;193;p4"/>
            <p:cNvSpPr/>
            <p:nvPr/>
          </p:nvSpPr>
          <p:spPr>
            <a:xfrm rot="5400000">
              <a:off x="7862888" y="54562"/>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242888" y="2290775"/>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flipH="1">
              <a:off x="4103620" y="4845416"/>
              <a:ext cx="936755" cy="113750"/>
            </a:xfrm>
            <a:custGeom>
              <a:avLst/>
              <a:gdLst/>
              <a:ahLst/>
              <a:cxnLst/>
              <a:rect l="l" t="t" r="r" b="b"/>
              <a:pathLst>
                <a:path w="104055" h="104119" extrusionOk="0">
                  <a:moveTo>
                    <a:pt x="1" y="1"/>
                  </a:moveTo>
                  <a:lnTo>
                    <a:pt x="1" y="104119"/>
                  </a:lnTo>
                  <a:lnTo>
                    <a:pt x="104055" y="104119"/>
                  </a:lnTo>
                  <a:lnTo>
                    <a:pt x="1040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1644"/>
        <p:cNvGrpSpPr/>
        <p:nvPr/>
      </p:nvGrpSpPr>
      <p:grpSpPr>
        <a:xfrm>
          <a:off x="0" y="0"/>
          <a:ext cx="0" cy="0"/>
          <a:chOff x="0" y="0"/>
          <a:chExt cx="0" cy="0"/>
        </a:xfrm>
      </p:grpSpPr>
      <p:sp>
        <p:nvSpPr>
          <p:cNvPr id="1645" name="Google Shape;1645;p31"/>
          <p:cNvSpPr txBox="1">
            <a:spLocks noGrp="1"/>
          </p:cNvSpPr>
          <p:nvPr>
            <p:ph type="title" hasCustomPrompt="1"/>
          </p:nvPr>
        </p:nvSpPr>
        <p:spPr>
          <a:xfrm>
            <a:off x="2409075" y="1494575"/>
            <a:ext cx="9324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46" name="Google Shape;1646;p31"/>
          <p:cNvSpPr txBox="1">
            <a:spLocks noGrp="1"/>
          </p:cNvSpPr>
          <p:nvPr>
            <p:ph type="subTitle" idx="1"/>
          </p:nvPr>
        </p:nvSpPr>
        <p:spPr>
          <a:xfrm>
            <a:off x="3480250" y="1668405"/>
            <a:ext cx="3377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647" name="Google Shape;1647;p31"/>
          <p:cNvSpPr txBox="1">
            <a:spLocks noGrp="1"/>
          </p:cNvSpPr>
          <p:nvPr>
            <p:ph type="subTitle" idx="2"/>
          </p:nvPr>
        </p:nvSpPr>
        <p:spPr>
          <a:xfrm>
            <a:off x="3480250" y="1315100"/>
            <a:ext cx="3377700" cy="509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48" name="Google Shape;1648;p31"/>
          <p:cNvSpPr txBox="1">
            <a:spLocks noGrp="1"/>
          </p:cNvSpPr>
          <p:nvPr>
            <p:ph type="title" idx="3" hasCustomPrompt="1"/>
          </p:nvPr>
        </p:nvSpPr>
        <p:spPr>
          <a:xfrm>
            <a:off x="2409075" y="2567800"/>
            <a:ext cx="9324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49" name="Google Shape;1649;p31"/>
          <p:cNvSpPr txBox="1">
            <a:spLocks noGrp="1"/>
          </p:cNvSpPr>
          <p:nvPr>
            <p:ph type="subTitle" idx="4"/>
          </p:nvPr>
        </p:nvSpPr>
        <p:spPr>
          <a:xfrm>
            <a:off x="3480250" y="2734915"/>
            <a:ext cx="3377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650" name="Google Shape;1650;p31"/>
          <p:cNvSpPr txBox="1">
            <a:spLocks noGrp="1"/>
          </p:cNvSpPr>
          <p:nvPr>
            <p:ph type="subTitle" idx="5"/>
          </p:nvPr>
        </p:nvSpPr>
        <p:spPr>
          <a:xfrm>
            <a:off x="3480250" y="2381610"/>
            <a:ext cx="3377700" cy="509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51" name="Google Shape;1651;p31"/>
          <p:cNvSpPr txBox="1">
            <a:spLocks noGrp="1"/>
          </p:cNvSpPr>
          <p:nvPr>
            <p:ph type="title" idx="6" hasCustomPrompt="1"/>
          </p:nvPr>
        </p:nvSpPr>
        <p:spPr>
          <a:xfrm>
            <a:off x="2408475" y="3641025"/>
            <a:ext cx="9336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52" name="Google Shape;1652;p31"/>
          <p:cNvSpPr txBox="1">
            <a:spLocks noGrp="1"/>
          </p:cNvSpPr>
          <p:nvPr>
            <p:ph type="subTitle" idx="7"/>
          </p:nvPr>
        </p:nvSpPr>
        <p:spPr>
          <a:xfrm>
            <a:off x="3480250" y="3801425"/>
            <a:ext cx="3377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653" name="Google Shape;1653;p31"/>
          <p:cNvSpPr txBox="1">
            <a:spLocks noGrp="1"/>
          </p:cNvSpPr>
          <p:nvPr>
            <p:ph type="subTitle" idx="8"/>
          </p:nvPr>
        </p:nvSpPr>
        <p:spPr>
          <a:xfrm>
            <a:off x="3480250" y="3448120"/>
            <a:ext cx="3377700" cy="509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54" name="Google Shape;1654;p31"/>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655" name="Google Shape;1655;p31"/>
          <p:cNvGrpSpPr/>
          <p:nvPr/>
        </p:nvGrpSpPr>
        <p:grpSpPr>
          <a:xfrm flipH="1">
            <a:off x="-765135" y="-95250"/>
            <a:ext cx="10674285" cy="5286600"/>
            <a:chOff x="-765135" y="-95250"/>
            <a:chExt cx="10674285" cy="5286600"/>
          </a:xfrm>
        </p:grpSpPr>
        <p:grpSp>
          <p:nvGrpSpPr>
            <p:cNvPr id="1656" name="Google Shape;1656;p31"/>
            <p:cNvGrpSpPr/>
            <p:nvPr/>
          </p:nvGrpSpPr>
          <p:grpSpPr>
            <a:xfrm rot="10800000">
              <a:off x="8423915" y="3542389"/>
              <a:ext cx="1313754" cy="1313727"/>
              <a:chOff x="2428800" y="2835025"/>
              <a:chExt cx="1239975" cy="1239950"/>
            </a:xfrm>
          </p:grpSpPr>
          <p:sp>
            <p:nvSpPr>
              <p:cNvPr id="1657" name="Google Shape;1657;p31"/>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8" name="Google Shape;1658;p31"/>
              <p:cNvGrpSpPr/>
              <p:nvPr/>
            </p:nvGrpSpPr>
            <p:grpSpPr>
              <a:xfrm>
                <a:off x="2428800" y="2835025"/>
                <a:ext cx="1239975" cy="1239950"/>
                <a:chOff x="2428800" y="2835025"/>
                <a:chExt cx="1239975" cy="1239950"/>
              </a:xfrm>
            </p:grpSpPr>
            <p:grpSp>
              <p:nvGrpSpPr>
                <p:cNvPr id="1659" name="Google Shape;1659;p31"/>
                <p:cNvGrpSpPr/>
                <p:nvPr/>
              </p:nvGrpSpPr>
              <p:grpSpPr>
                <a:xfrm>
                  <a:off x="2428800" y="2835025"/>
                  <a:ext cx="1239975" cy="1239950"/>
                  <a:chOff x="2428800" y="2835025"/>
                  <a:chExt cx="1239975" cy="1239950"/>
                </a:xfrm>
              </p:grpSpPr>
              <p:sp>
                <p:nvSpPr>
                  <p:cNvPr id="1660" name="Google Shape;1660;p31"/>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1"/>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1"/>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1"/>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1"/>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1"/>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1"/>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1"/>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1"/>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9" name="Google Shape;1669;p31"/>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70" name="Google Shape;1670;p31"/>
            <p:cNvSpPr/>
            <p:nvPr/>
          </p:nvSpPr>
          <p:spPr>
            <a:xfrm>
              <a:off x="-6350" y="-95250"/>
              <a:ext cx="704700" cy="52866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1"/>
            <p:cNvSpPr/>
            <p:nvPr/>
          </p:nvSpPr>
          <p:spPr>
            <a:xfrm>
              <a:off x="2406675" y="4683975"/>
              <a:ext cx="4330910" cy="377500"/>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2" name="Google Shape;1672;p31"/>
            <p:cNvGrpSpPr/>
            <p:nvPr/>
          </p:nvGrpSpPr>
          <p:grpSpPr>
            <a:xfrm rot="5400000">
              <a:off x="-71785" y="4007737"/>
              <a:ext cx="835560" cy="459748"/>
              <a:chOff x="926800" y="3591425"/>
              <a:chExt cx="737150" cy="405600"/>
            </a:xfrm>
          </p:grpSpPr>
          <p:sp>
            <p:nvSpPr>
              <p:cNvPr id="1673" name="Google Shape;1673;p31"/>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1"/>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1"/>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1"/>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1"/>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1"/>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1"/>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1"/>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1"/>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1"/>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1"/>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1"/>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1"/>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1"/>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1"/>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1"/>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1"/>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1"/>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1" name="Google Shape;1691;p31"/>
            <p:cNvGrpSpPr/>
            <p:nvPr/>
          </p:nvGrpSpPr>
          <p:grpSpPr>
            <a:xfrm>
              <a:off x="4238738" y="4827550"/>
              <a:ext cx="704625" cy="39175"/>
              <a:chOff x="884150" y="1373525"/>
              <a:chExt cx="704625" cy="39175"/>
            </a:xfrm>
          </p:grpSpPr>
          <p:sp>
            <p:nvSpPr>
              <p:cNvPr id="1692" name="Google Shape;1692;p31"/>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1"/>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1"/>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1"/>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6" name="Google Shape;1696;p31"/>
            <p:cNvSpPr/>
            <p:nvPr/>
          </p:nvSpPr>
          <p:spPr>
            <a:xfrm rot="5400000">
              <a:off x="8260645"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1"/>
            <p:cNvSpPr/>
            <p:nvPr/>
          </p:nvSpPr>
          <p:spPr>
            <a:xfrm rot="5400000">
              <a:off x="758170"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1"/>
            <p:cNvGrpSpPr/>
            <p:nvPr/>
          </p:nvGrpSpPr>
          <p:grpSpPr>
            <a:xfrm rot="5400000">
              <a:off x="8327940" y="501499"/>
              <a:ext cx="835560" cy="459748"/>
              <a:chOff x="926800" y="3591425"/>
              <a:chExt cx="737150" cy="405600"/>
            </a:xfrm>
          </p:grpSpPr>
          <p:sp>
            <p:nvSpPr>
              <p:cNvPr id="1699" name="Google Shape;1699;p31"/>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1"/>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1"/>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1"/>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1"/>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1"/>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1"/>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1"/>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1"/>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1"/>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1"/>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1"/>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1"/>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1"/>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1"/>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1"/>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1"/>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1"/>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7" name="Google Shape;1717;p31"/>
            <p:cNvSpPr/>
            <p:nvPr/>
          </p:nvSpPr>
          <p:spPr>
            <a:xfrm>
              <a:off x="8619125" y="30649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8" name="Google Shape;1718;p31"/>
            <p:cNvGrpSpPr/>
            <p:nvPr/>
          </p:nvGrpSpPr>
          <p:grpSpPr>
            <a:xfrm rot="10800000">
              <a:off x="-765135" y="313589"/>
              <a:ext cx="1313754" cy="1313727"/>
              <a:chOff x="2428800" y="2835025"/>
              <a:chExt cx="1239975" cy="1239950"/>
            </a:xfrm>
          </p:grpSpPr>
          <p:sp>
            <p:nvSpPr>
              <p:cNvPr id="1719" name="Google Shape;1719;p31"/>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31"/>
              <p:cNvGrpSpPr/>
              <p:nvPr/>
            </p:nvGrpSpPr>
            <p:grpSpPr>
              <a:xfrm>
                <a:off x="2428800" y="2835025"/>
                <a:ext cx="1239975" cy="1239950"/>
                <a:chOff x="2428800" y="2835025"/>
                <a:chExt cx="1239975" cy="1239950"/>
              </a:xfrm>
            </p:grpSpPr>
            <p:grpSp>
              <p:nvGrpSpPr>
                <p:cNvPr id="1721" name="Google Shape;1721;p31"/>
                <p:cNvGrpSpPr/>
                <p:nvPr/>
              </p:nvGrpSpPr>
              <p:grpSpPr>
                <a:xfrm>
                  <a:off x="2428800" y="2835025"/>
                  <a:ext cx="1239975" cy="1239950"/>
                  <a:chOff x="2428800" y="2835025"/>
                  <a:chExt cx="1239975" cy="1239950"/>
                </a:xfrm>
              </p:grpSpPr>
              <p:sp>
                <p:nvSpPr>
                  <p:cNvPr id="1722" name="Google Shape;1722;p31"/>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1"/>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1"/>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1"/>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1"/>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1"/>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1"/>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1"/>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1"/>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1" name="Google Shape;1731;p31"/>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732"/>
        <p:cNvGrpSpPr/>
        <p:nvPr/>
      </p:nvGrpSpPr>
      <p:grpSpPr>
        <a:xfrm>
          <a:off x="0" y="0"/>
          <a:ext cx="0" cy="0"/>
          <a:chOff x="0" y="0"/>
          <a:chExt cx="0" cy="0"/>
        </a:xfrm>
      </p:grpSpPr>
      <p:sp>
        <p:nvSpPr>
          <p:cNvPr id="1733" name="Google Shape;173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34" name="Google Shape;1734;p32"/>
          <p:cNvGrpSpPr/>
          <p:nvPr/>
        </p:nvGrpSpPr>
        <p:grpSpPr>
          <a:xfrm flipH="1">
            <a:off x="-9516" y="-157125"/>
            <a:ext cx="8917884" cy="5357786"/>
            <a:chOff x="226021" y="-157125"/>
            <a:chExt cx="8917884" cy="5357786"/>
          </a:xfrm>
        </p:grpSpPr>
        <p:sp>
          <p:nvSpPr>
            <p:cNvPr id="1735" name="Google Shape;1735;p32"/>
            <p:cNvSpPr/>
            <p:nvPr/>
          </p:nvSpPr>
          <p:spPr>
            <a:xfrm rot="5400000">
              <a:off x="5016562" y="28450"/>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6" name="Google Shape;1736;p32"/>
            <p:cNvCxnSpPr/>
            <p:nvPr/>
          </p:nvCxnSpPr>
          <p:spPr>
            <a:xfrm rot="10800000">
              <a:off x="455900" y="1085850"/>
              <a:ext cx="0" cy="4114800"/>
            </a:xfrm>
            <a:prstGeom prst="straightConnector1">
              <a:avLst/>
            </a:prstGeom>
            <a:noFill/>
            <a:ln w="19050" cap="flat" cmpd="sng">
              <a:solidFill>
                <a:schemeClr val="dk1"/>
              </a:solidFill>
              <a:prstDash val="solid"/>
              <a:round/>
              <a:headEnd type="none" w="med" len="med"/>
              <a:tailEnd type="none" w="med" len="med"/>
            </a:ln>
          </p:spPr>
        </p:cxnSp>
        <p:sp>
          <p:nvSpPr>
            <p:cNvPr id="1737" name="Google Shape;1737;p32"/>
            <p:cNvSpPr/>
            <p:nvPr/>
          </p:nvSpPr>
          <p:spPr>
            <a:xfrm>
              <a:off x="8651850" y="3459478"/>
              <a:ext cx="492056" cy="1741184"/>
            </a:xfrm>
            <a:custGeom>
              <a:avLst/>
              <a:gdLst/>
              <a:ahLst/>
              <a:cxnLst/>
              <a:rect l="l" t="t" r="r" b="b"/>
              <a:pathLst>
                <a:path w="125926" h="121676" extrusionOk="0">
                  <a:moveTo>
                    <a:pt x="0" y="1"/>
                  </a:moveTo>
                  <a:lnTo>
                    <a:pt x="0" y="121675"/>
                  </a:lnTo>
                  <a:lnTo>
                    <a:pt x="125926" y="121675"/>
                  </a:lnTo>
                  <a:lnTo>
                    <a:pt x="125926"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2"/>
            <p:cNvSpPr/>
            <p:nvPr/>
          </p:nvSpPr>
          <p:spPr>
            <a:xfrm>
              <a:off x="8651850" y="-157125"/>
              <a:ext cx="492056" cy="3643892"/>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2"/>
            <p:cNvSpPr/>
            <p:nvPr/>
          </p:nvSpPr>
          <p:spPr>
            <a:xfrm rot="10800000">
              <a:off x="329288" y="44945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0" name="Google Shape;1740;p32"/>
            <p:cNvGrpSpPr/>
            <p:nvPr/>
          </p:nvGrpSpPr>
          <p:grpSpPr>
            <a:xfrm rot="5400000">
              <a:off x="38115" y="316149"/>
              <a:ext cx="835560" cy="459748"/>
              <a:chOff x="926800" y="3591425"/>
              <a:chExt cx="737150" cy="405600"/>
            </a:xfrm>
          </p:grpSpPr>
          <p:sp>
            <p:nvSpPr>
              <p:cNvPr id="1741" name="Google Shape;1741;p32"/>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2"/>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2"/>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2"/>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2"/>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2"/>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2"/>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2"/>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2"/>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2"/>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2"/>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2"/>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2"/>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2"/>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2"/>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2"/>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2"/>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2"/>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32"/>
            <p:cNvGrpSpPr/>
            <p:nvPr/>
          </p:nvGrpSpPr>
          <p:grpSpPr>
            <a:xfrm>
              <a:off x="720000" y="4838950"/>
              <a:ext cx="704625" cy="39175"/>
              <a:chOff x="884150" y="1373525"/>
              <a:chExt cx="704625" cy="39175"/>
            </a:xfrm>
          </p:grpSpPr>
          <p:sp>
            <p:nvSpPr>
              <p:cNvPr id="1760" name="Google Shape;1760;p32"/>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2"/>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2"/>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2"/>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4" name="Google Shape;1764;p32"/>
            <p:cNvGrpSpPr/>
            <p:nvPr/>
          </p:nvGrpSpPr>
          <p:grpSpPr>
            <a:xfrm rot="5400000">
              <a:off x="8545550" y="4200400"/>
              <a:ext cx="704625" cy="39175"/>
              <a:chOff x="884150" y="1373525"/>
              <a:chExt cx="704625" cy="39175"/>
            </a:xfrm>
          </p:grpSpPr>
          <p:sp>
            <p:nvSpPr>
              <p:cNvPr id="1765" name="Google Shape;1765;p32"/>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2"/>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2"/>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2"/>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2"/>
            <p:cNvSpPr/>
            <p:nvPr/>
          </p:nvSpPr>
          <p:spPr>
            <a:xfrm rot="5400000">
              <a:off x="5454013" y="1723304"/>
              <a:ext cx="125204" cy="6270471"/>
            </a:xfrm>
            <a:custGeom>
              <a:avLst/>
              <a:gdLst/>
              <a:ahLst/>
              <a:cxnLst/>
              <a:rect l="l" t="t" r="r" b="b"/>
              <a:pathLst>
                <a:path w="12802" h="12804" extrusionOk="0">
                  <a:moveTo>
                    <a:pt x="1" y="1"/>
                  </a:moveTo>
                  <a:lnTo>
                    <a:pt x="1" y="12803"/>
                  </a:lnTo>
                  <a:lnTo>
                    <a:pt x="12801" y="12803"/>
                  </a:lnTo>
                  <a:lnTo>
                    <a:pt x="12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2"/>
            <p:cNvSpPr/>
            <p:nvPr/>
          </p:nvSpPr>
          <p:spPr>
            <a:xfrm>
              <a:off x="8538338" y="303375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771"/>
        <p:cNvGrpSpPr/>
        <p:nvPr/>
      </p:nvGrpSpPr>
      <p:grpSpPr>
        <a:xfrm>
          <a:off x="0" y="0"/>
          <a:ext cx="0" cy="0"/>
          <a:chOff x="0" y="0"/>
          <a:chExt cx="0" cy="0"/>
        </a:xfrm>
      </p:grpSpPr>
      <p:sp>
        <p:nvSpPr>
          <p:cNvPr id="1772" name="Google Shape;17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73" name="Google Shape;1773;p33"/>
          <p:cNvGrpSpPr/>
          <p:nvPr/>
        </p:nvGrpSpPr>
        <p:grpSpPr>
          <a:xfrm>
            <a:off x="-666800" y="-71550"/>
            <a:ext cx="10709300" cy="5286600"/>
            <a:chOff x="-666800" y="-71550"/>
            <a:chExt cx="10709300" cy="5286600"/>
          </a:xfrm>
        </p:grpSpPr>
        <p:grpSp>
          <p:nvGrpSpPr>
            <p:cNvPr id="1774" name="Google Shape;1774;p33"/>
            <p:cNvGrpSpPr/>
            <p:nvPr/>
          </p:nvGrpSpPr>
          <p:grpSpPr>
            <a:xfrm>
              <a:off x="-666800" y="-71550"/>
              <a:ext cx="10709300" cy="5286600"/>
              <a:chOff x="-666800" y="-71550"/>
              <a:chExt cx="10709300" cy="5286600"/>
            </a:xfrm>
          </p:grpSpPr>
          <p:grpSp>
            <p:nvGrpSpPr>
              <p:cNvPr id="1775" name="Google Shape;1775;p33"/>
              <p:cNvGrpSpPr/>
              <p:nvPr/>
            </p:nvGrpSpPr>
            <p:grpSpPr>
              <a:xfrm rot="10800000" flipH="1">
                <a:off x="-460304" y="3566089"/>
                <a:ext cx="1313754" cy="1313727"/>
                <a:chOff x="2428800" y="2835025"/>
                <a:chExt cx="1239975" cy="1239950"/>
              </a:xfrm>
            </p:grpSpPr>
            <p:sp>
              <p:nvSpPr>
                <p:cNvPr id="1776" name="Google Shape;1776;p33"/>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7" name="Google Shape;1777;p33"/>
                <p:cNvGrpSpPr/>
                <p:nvPr/>
              </p:nvGrpSpPr>
              <p:grpSpPr>
                <a:xfrm>
                  <a:off x="2428800" y="2835025"/>
                  <a:ext cx="1239975" cy="1239950"/>
                  <a:chOff x="2428800" y="2835025"/>
                  <a:chExt cx="1239975" cy="1239950"/>
                </a:xfrm>
              </p:grpSpPr>
              <p:grpSp>
                <p:nvGrpSpPr>
                  <p:cNvPr id="1778" name="Google Shape;1778;p33"/>
                  <p:cNvGrpSpPr/>
                  <p:nvPr/>
                </p:nvGrpSpPr>
                <p:grpSpPr>
                  <a:xfrm>
                    <a:off x="2428800" y="2835025"/>
                    <a:ext cx="1239975" cy="1239950"/>
                    <a:chOff x="2428800" y="2835025"/>
                    <a:chExt cx="1239975" cy="1239950"/>
                  </a:xfrm>
                </p:grpSpPr>
                <p:sp>
                  <p:nvSpPr>
                    <p:cNvPr id="1779" name="Google Shape;1779;p33"/>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8" name="Google Shape;1788;p33"/>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89" name="Google Shape;1789;p33"/>
              <p:cNvSpPr/>
              <p:nvPr/>
            </p:nvSpPr>
            <p:spPr>
              <a:xfrm flipH="1">
                <a:off x="8579015" y="-71550"/>
                <a:ext cx="704700" cy="52866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flipH="1">
                <a:off x="2406545" y="4707675"/>
                <a:ext cx="4330910" cy="377500"/>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1" name="Google Shape;1791;p33"/>
              <p:cNvGrpSpPr/>
              <p:nvPr/>
            </p:nvGrpSpPr>
            <p:grpSpPr>
              <a:xfrm rot="-5400000" flipH="1">
                <a:off x="8513590" y="4031437"/>
                <a:ext cx="835560" cy="459748"/>
                <a:chOff x="926800" y="3591425"/>
                <a:chExt cx="737150" cy="405600"/>
              </a:xfrm>
            </p:grpSpPr>
            <p:sp>
              <p:nvSpPr>
                <p:cNvPr id="1792" name="Google Shape;1792;p33"/>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0" name="Google Shape;1810;p33"/>
              <p:cNvSpPr/>
              <p:nvPr/>
            </p:nvSpPr>
            <p:spPr>
              <a:xfrm rot="-5400000" flipH="1">
                <a:off x="807270" y="3389430"/>
                <a:ext cx="125204" cy="3073344"/>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rot="-5400000" flipH="1">
                <a:off x="8260741" y="33401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2" name="Google Shape;1812;p33"/>
              <p:cNvGrpSpPr/>
              <p:nvPr/>
            </p:nvGrpSpPr>
            <p:grpSpPr>
              <a:xfrm rot="-5400000" flipH="1">
                <a:off x="113865" y="525199"/>
                <a:ext cx="835560" cy="459748"/>
                <a:chOff x="926800" y="3591425"/>
                <a:chExt cx="737150" cy="405600"/>
              </a:xfrm>
            </p:grpSpPr>
            <p:sp>
              <p:nvSpPr>
                <p:cNvPr id="1813" name="Google Shape;1813;p33"/>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1" name="Google Shape;1831;p33"/>
              <p:cNvSpPr/>
              <p:nvPr/>
            </p:nvSpPr>
            <p:spPr>
              <a:xfrm flipH="1">
                <a:off x="405040" y="30886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2" name="Google Shape;1832;p33"/>
              <p:cNvGrpSpPr/>
              <p:nvPr/>
            </p:nvGrpSpPr>
            <p:grpSpPr>
              <a:xfrm rot="10800000" flipH="1">
                <a:off x="8728746" y="337289"/>
                <a:ext cx="1313754" cy="1313727"/>
                <a:chOff x="2428800" y="2835025"/>
                <a:chExt cx="1239975" cy="1239950"/>
              </a:xfrm>
            </p:grpSpPr>
            <p:sp>
              <p:nvSpPr>
                <p:cNvPr id="1833" name="Google Shape;1833;p33"/>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4" name="Google Shape;1834;p33"/>
                <p:cNvGrpSpPr/>
                <p:nvPr/>
              </p:nvGrpSpPr>
              <p:grpSpPr>
                <a:xfrm>
                  <a:off x="2428800" y="2835025"/>
                  <a:ext cx="1239975" cy="1239950"/>
                  <a:chOff x="2428800" y="2835025"/>
                  <a:chExt cx="1239975" cy="1239950"/>
                </a:xfrm>
              </p:grpSpPr>
              <p:grpSp>
                <p:nvGrpSpPr>
                  <p:cNvPr id="1835" name="Google Shape;1835;p33"/>
                  <p:cNvGrpSpPr/>
                  <p:nvPr/>
                </p:nvGrpSpPr>
                <p:grpSpPr>
                  <a:xfrm>
                    <a:off x="2428800" y="2835025"/>
                    <a:ext cx="1239975" cy="1239950"/>
                    <a:chOff x="2428800" y="2835025"/>
                    <a:chExt cx="1239975" cy="1239950"/>
                  </a:xfrm>
                </p:grpSpPr>
                <p:sp>
                  <p:nvSpPr>
                    <p:cNvPr id="1836" name="Google Shape;1836;p33"/>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5" name="Google Shape;1845;p33"/>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46" name="Google Shape;1846;p33"/>
            <p:cNvGrpSpPr/>
            <p:nvPr/>
          </p:nvGrpSpPr>
          <p:grpSpPr>
            <a:xfrm flipH="1">
              <a:off x="4219690" y="4851250"/>
              <a:ext cx="704625" cy="39175"/>
              <a:chOff x="884150" y="1373525"/>
              <a:chExt cx="704625" cy="39175"/>
            </a:xfrm>
          </p:grpSpPr>
          <p:sp>
            <p:nvSpPr>
              <p:cNvPr id="1847" name="Google Shape;1847;p33"/>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dk1"/>
        </a:solidFill>
        <a:effectLst/>
      </p:bgPr>
    </p:bg>
    <p:spTree>
      <p:nvGrpSpPr>
        <p:cNvPr id="1" name="Shape 1851"/>
        <p:cNvGrpSpPr/>
        <p:nvPr/>
      </p:nvGrpSpPr>
      <p:grpSpPr>
        <a:xfrm>
          <a:off x="0" y="0"/>
          <a:ext cx="0" cy="0"/>
          <a:chOff x="0" y="0"/>
          <a:chExt cx="0" cy="0"/>
        </a:xfrm>
      </p:grpSpPr>
      <p:sp>
        <p:nvSpPr>
          <p:cNvPr id="1852" name="Google Shape;1852;p34"/>
          <p:cNvSpPr txBox="1">
            <a:spLocks noGrp="1"/>
          </p:cNvSpPr>
          <p:nvPr>
            <p:ph type="title"/>
          </p:nvPr>
        </p:nvSpPr>
        <p:spPr>
          <a:xfrm>
            <a:off x="2347950" y="540000"/>
            <a:ext cx="4448100" cy="1363200"/>
          </a:xfrm>
          <a:prstGeom prst="rect">
            <a:avLst/>
          </a:prstGeom>
          <a:solidFill>
            <a:schemeClr val="accent1"/>
          </a:solidFill>
        </p:spPr>
        <p:txBody>
          <a:bodyPr spcFirstLastPara="1" wrap="square" lIns="91425" tIns="91425" rIns="91425" bIns="91425" anchor="b"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3" name="Google Shape;1853;p34"/>
          <p:cNvSpPr txBox="1">
            <a:spLocks noGrp="1"/>
          </p:cNvSpPr>
          <p:nvPr>
            <p:ph type="subTitle" idx="1"/>
          </p:nvPr>
        </p:nvSpPr>
        <p:spPr>
          <a:xfrm>
            <a:off x="2347950" y="1984238"/>
            <a:ext cx="4448100" cy="9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54" name="Google Shape;1854;p34"/>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1"/>
                </a:solidFill>
                <a:latin typeface="Heebo"/>
                <a:ea typeface="Heebo"/>
                <a:cs typeface="Heebo"/>
                <a:sym typeface="Heebo"/>
              </a:rPr>
              <a:t>CREDITS: This presentation template was created by </a:t>
            </a:r>
            <a:r>
              <a:rPr lang="en" sz="1200" u="sng">
                <a:solidFill>
                  <a:schemeClr val="accent1"/>
                </a:solidFill>
                <a:latin typeface="Heebo"/>
                <a:ea typeface="Heebo"/>
                <a:cs typeface="Heebo"/>
                <a:sym typeface="Heeb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accent1"/>
                </a:solidFill>
                <a:latin typeface="Heebo"/>
                <a:ea typeface="Heebo"/>
                <a:cs typeface="Heebo"/>
                <a:sym typeface="Heebo"/>
              </a:rPr>
              <a:t>, and includes icons by </a:t>
            </a:r>
            <a:r>
              <a:rPr lang="en" sz="1200" u="sng">
                <a:solidFill>
                  <a:schemeClr val="accent1"/>
                </a:solidFill>
                <a:latin typeface="Heebo"/>
                <a:ea typeface="Heebo"/>
                <a:cs typeface="Heebo"/>
                <a:sym typeface="Heeb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accent1"/>
                </a:solidFill>
                <a:latin typeface="Heebo"/>
                <a:ea typeface="Heebo"/>
                <a:cs typeface="Heebo"/>
                <a:sym typeface="Heebo"/>
              </a:rPr>
              <a:t>, and infographics &amp; images by </a:t>
            </a:r>
            <a:r>
              <a:rPr lang="en" sz="1200" u="sng">
                <a:solidFill>
                  <a:schemeClr val="accent1"/>
                </a:solidFill>
                <a:latin typeface="Heebo"/>
                <a:ea typeface="Heebo"/>
                <a:cs typeface="Heebo"/>
                <a:sym typeface="Heeb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u="sng">
                <a:solidFill>
                  <a:schemeClr val="accent1"/>
                </a:solidFill>
                <a:latin typeface="Heebo"/>
                <a:ea typeface="Heebo"/>
                <a:cs typeface="Heebo"/>
                <a:sym typeface="Heebo"/>
              </a:rPr>
              <a:t> </a:t>
            </a:r>
            <a:endParaRPr sz="1200" u="sng">
              <a:solidFill>
                <a:schemeClr val="accent1"/>
              </a:solidFill>
              <a:latin typeface="Heebo"/>
              <a:ea typeface="Heebo"/>
              <a:cs typeface="Heebo"/>
              <a:sym typeface="Heebo"/>
            </a:endParaRPr>
          </a:p>
        </p:txBody>
      </p:sp>
      <p:sp>
        <p:nvSpPr>
          <p:cNvPr id="1855" name="Google Shape;1855;p34"/>
          <p:cNvSpPr/>
          <p:nvPr/>
        </p:nvSpPr>
        <p:spPr>
          <a:xfrm rot="5400000">
            <a:off x="1686095" y="2607404"/>
            <a:ext cx="461834" cy="3925876"/>
          </a:xfrm>
          <a:custGeom>
            <a:avLst/>
            <a:gdLst/>
            <a:ahLst/>
            <a:cxnLst/>
            <a:rect l="l" t="t" r="r" b="b"/>
            <a:pathLst>
              <a:path w="125926" h="121676" extrusionOk="0">
                <a:moveTo>
                  <a:pt x="0" y="1"/>
                </a:moveTo>
                <a:lnTo>
                  <a:pt x="0" y="121675"/>
                </a:lnTo>
                <a:lnTo>
                  <a:pt x="125926" y="121675"/>
                </a:lnTo>
                <a:lnTo>
                  <a:pt x="1259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7669787" y="-561925"/>
            <a:ext cx="1208260" cy="1301629"/>
          </a:xfrm>
          <a:custGeom>
            <a:avLst/>
            <a:gdLst/>
            <a:ahLst/>
            <a:cxnLst/>
            <a:rect l="l" t="t" r="r" b="b"/>
            <a:pathLst>
              <a:path w="125926" h="121676" extrusionOk="0">
                <a:moveTo>
                  <a:pt x="0" y="1"/>
                </a:moveTo>
                <a:lnTo>
                  <a:pt x="0" y="121675"/>
                </a:lnTo>
                <a:lnTo>
                  <a:pt x="125926" y="121675"/>
                </a:lnTo>
                <a:lnTo>
                  <a:pt x="1259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3879950" y="4339425"/>
            <a:ext cx="1208260" cy="461760"/>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8" name="Google Shape;1858;p34"/>
          <p:cNvGrpSpPr/>
          <p:nvPr/>
        </p:nvGrpSpPr>
        <p:grpSpPr>
          <a:xfrm>
            <a:off x="-19" y="1667343"/>
            <a:ext cx="1395840" cy="2054597"/>
            <a:chOff x="2428800" y="2835025"/>
            <a:chExt cx="1239975" cy="1239950"/>
          </a:xfrm>
        </p:grpSpPr>
        <p:sp>
          <p:nvSpPr>
            <p:cNvPr id="1859" name="Google Shape;1859;p34"/>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0" name="Google Shape;1860;p34"/>
            <p:cNvGrpSpPr/>
            <p:nvPr/>
          </p:nvGrpSpPr>
          <p:grpSpPr>
            <a:xfrm>
              <a:off x="2428800" y="2835025"/>
              <a:ext cx="1239975" cy="1239950"/>
              <a:chOff x="2428800" y="2835025"/>
              <a:chExt cx="1239975" cy="1239950"/>
            </a:xfrm>
          </p:grpSpPr>
          <p:grpSp>
            <p:nvGrpSpPr>
              <p:cNvPr id="1861" name="Google Shape;1861;p34"/>
              <p:cNvGrpSpPr/>
              <p:nvPr/>
            </p:nvGrpSpPr>
            <p:grpSpPr>
              <a:xfrm>
                <a:off x="2428800" y="2835025"/>
                <a:ext cx="1239975" cy="1239950"/>
                <a:chOff x="2428800" y="2835025"/>
                <a:chExt cx="1239975" cy="1239950"/>
              </a:xfrm>
            </p:grpSpPr>
            <p:sp>
              <p:nvSpPr>
                <p:cNvPr id="1862" name="Google Shape;1862;p34"/>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1" name="Google Shape;1871;p34"/>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872" name="Google Shape;1872;p34"/>
          <p:cNvCxnSpPr/>
          <p:nvPr/>
        </p:nvCxnSpPr>
        <p:spPr>
          <a:xfrm>
            <a:off x="1395850" y="244125"/>
            <a:ext cx="5508600" cy="0"/>
          </a:xfrm>
          <a:prstGeom prst="straightConnector1">
            <a:avLst/>
          </a:prstGeom>
          <a:noFill/>
          <a:ln w="19050" cap="flat" cmpd="sng">
            <a:solidFill>
              <a:schemeClr val="accent1"/>
            </a:solidFill>
            <a:prstDash val="solid"/>
            <a:round/>
            <a:headEnd type="none" w="med" len="med"/>
            <a:tailEnd type="none" w="med" len="med"/>
          </a:ln>
        </p:spPr>
      </p:cxnSp>
      <p:cxnSp>
        <p:nvCxnSpPr>
          <p:cNvPr id="1873" name="Google Shape;1873;p34"/>
          <p:cNvCxnSpPr/>
          <p:nvPr/>
        </p:nvCxnSpPr>
        <p:spPr>
          <a:xfrm>
            <a:off x="5452325" y="4591050"/>
            <a:ext cx="3704400" cy="0"/>
          </a:xfrm>
          <a:prstGeom prst="straightConnector1">
            <a:avLst/>
          </a:prstGeom>
          <a:noFill/>
          <a:ln w="19050" cap="flat" cmpd="sng">
            <a:solidFill>
              <a:schemeClr val="accent1"/>
            </a:solidFill>
            <a:prstDash val="solid"/>
            <a:round/>
            <a:headEnd type="none" w="med" len="med"/>
            <a:tailEnd type="none" w="med" len="med"/>
          </a:ln>
        </p:spPr>
      </p:cxnSp>
      <p:grpSp>
        <p:nvGrpSpPr>
          <p:cNvPr id="1874" name="Google Shape;1874;p34"/>
          <p:cNvGrpSpPr/>
          <p:nvPr/>
        </p:nvGrpSpPr>
        <p:grpSpPr>
          <a:xfrm>
            <a:off x="462190" y="644587"/>
            <a:ext cx="835560" cy="459748"/>
            <a:chOff x="926800" y="3591425"/>
            <a:chExt cx="737150" cy="405600"/>
          </a:xfrm>
        </p:grpSpPr>
        <p:sp>
          <p:nvSpPr>
            <p:cNvPr id="1875" name="Google Shape;1875;p34"/>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4"/>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3" name="Google Shape;1893;p34"/>
          <p:cNvSpPr/>
          <p:nvPr/>
        </p:nvSpPr>
        <p:spPr>
          <a:xfrm rot="10800000">
            <a:off x="6414263" y="4591050"/>
            <a:ext cx="253200" cy="219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4" name="Google Shape;1894;p34"/>
          <p:cNvGrpSpPr/>
          <p:nvPr/>
        </p:nvGrpSpPr>
        <p:grpSpPr>
          <a:xfrm>
            <a:off x="4158525" y="4550713"/>
            <a:ext cx="704625" cy="39175"/>
            <a:chOff x="884150" y="1373525"/>
            <a:chExt cx="704625" cy="39175"/>
          </a:xfrm>
        </p:grpSpPr>
        <p:sp>
          <p:nvSpPr>
            <p:cNvPr id="1895" name="Google Shape;1895;p34"/>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9" name="Google Shape;1899;p34"/>
          <p:cNvSpPr/>
          <p:nvPr/>
        </p:nvSpPr>
        <p:spPr>
          <a:xfrm>
            <a:off x="8023025" y="4361150"/>
            <a:ext cx="253200" cy="219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rot="5400000">
            <a:off x="5321737" y="-36837"/>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2"/>
        </a:solidFill>
        <a:effectLst/>
      </p:bgPr>
    </p:bg>
    <p:spTree>
      <p:nvGrpSpPr>
        <p:cNvPr id="1" name="Shape 1901"/>
        <p:cNvGrpSpPr/>
        <p:nvPr/>
      </p:nvGrpSpPr>
      <p:grpSpPr>
        <a:xfrm>
          <a:off x="0" y="0"/>
          <a:ext cx="0" cy="0"/>
          <a:chOff x="0" y="0"/>
          <a:chExt cx="0" cy="0"/>
        </a:xfrm>
      </p:grpSpPr>
      <p:cxnSp>
        <p:nvCxnSpPr>
          <p:cNvPr id="1902" name="Google Shape;1902;p35"/>
          <p:cNvCxnSpPr/>
          <p:nvPr/>
        </p:nvCxnSpPr>
        <p:spPr>
          <a:xfrm>
            <a:off x="363425" y="981875"/>
            <a:ext cx="0" cy="3280800"/>
          </a:xfrm>
          <a:prstGeom prst="straightConnector1">
            <a:avLst/>
          </a:prstGeom>
          <a:noFill/>
          <a:ln w="19050" cap="flat" cmpd="sng">
            <a:solidFill>
              <a:schemeClr val="accent2"/>
            </a:solidFill>
            <a:prstDash val="solid"/>
            <a:round/>
            <a:headEnd type="none" w="med" len="med"/>
            <a:tailEnd type="none" w="med" len="med"/>
          </a:ln>
        </p:spPr>
      </p:cxnSp>
      <p:cxnSp>
        <p:nvCxnSpPr>
          <p:cNvPr id="1903" name="Google Shape;1903;p35"/>
          <p:cNvCxnSpPr/>
          <p:nvPr/>
        </p:nvCxnSpPr>
        <p:spPr>
          <a:xfrm>
            <a:off x="260300" y="981875"/>
            <a:ext cx="0" cy="3280800"/>
          </a:xfrm>
          <a:prstGeom prst="straightConnector1">
            <a:avLst/>
          </a:prstGeom>
          <a:noFill/>
          <a:ln w="19050" cap="flat" cmpd="sng">
            <a:solidFill>
              <a:schemeClr val="accent2"/>
            </a:solidFill>
            <a:prstDash val="solid"/>
            <a:round/>
            <a:headEnd type="none" w="med" len="med"/>
            <a:tailEnd type="none" w="med" len="med"/>
          </a:ln>
        </p:spPr>
      </p:cxnSp>
      <p:cxnSp>
        <p:nvCxnSpPr>
          <p:cNvPr id="1904" name="Google Shape;1904;p35"/>
          <p:cNvCxnSpPr/>
          <p:nvPr/>
        </p:nvCxnSpPr>
        <p:spPr>
          <a:xfrm>
            <a:off x="8858575" y="981875"/>
            <a:ext cx="0" cy="3280800"/>
          </a:xfrm>
          <a:prstGeom prst="straightConnector1">
            <a:avLst/>
          </a:prstGeom>
          <a:noFill/>
          <a:ln w="19050" cap="flat" cmpd="sng">
            <a:solidFill>
              <a:schemeClr val="accent2"/>
            </a:solidFill>
            <a:prstDash val="solid"/>
            <a:round/>
            <a:headEnd type="none" w="med" len="med"/>
            <a:tailEnd type="none" w="med" len="med"/>
          </a:ln>
        </p:spPr>
      </p:cxnSp>
      <p:cxnSp>
        <p:nvCxnSpPr>
          <p:cNvPr id="1905" name="Google Shape;1905;p35"/>
          <p:cNvCxnSpPr/>
          <p:nvPr/>
        </p:nvCxnSpPr>
        <p:spPr>
          <a:xfrm>
            <a:off x="8755450" y="981875"/>
            <a:ext cx="0" cy="3280800"/>
          </a:xfrm>
          <a:prstGeom prst="straightConnector1">
            <a:avLst/>
          </a:prstGeom>
          <a:noFill/>
          <a:ln w="19050" cap="flat" cmpd="sng">
            <a:solidFill>
              <a:schemeClr val="accent2"/>
            </a:solidFill>
            <a:prstDash val="solid"/>
            <a:round/>
            <a:headEnd type="none" w="med" len="med"/>
            <a:tailEnd type="none" w="med" len="med"/>
          </a:ln>
        </p:spPr>
      </p:cxnSp>
      <p:cxnSp>
        <p:nvCxnSpPr>
          <p:cNvPr id="1906" name="Google Shape;1906;p35"/>
          <p:cNvCxnSpPr/>
          <p:nvPr/>
        </p:nvCxnSpPr>
        <p:spPr>
          <a:xfrm rot="10800000">
            <a:off x="4572000" y="-3736350"/>
            <a:ext cx="0" cy="8012100"/>
          </a:xfrm>
          <a:prstGeom prst="straightConnector1">
            <a:avLst/>
          </a:prstGeom>
          <a:noFill/>
          <a:ln w="19050" cap="flat" cmpd="sng">
            <a:solidFill>
              <a:schemeClr val="accent2"/>
            </a:solidFill>
            <a:prstDash val="solid"/>
            <a:round/>
            <a:headEnd type="none" w="med" len="med"/>
            <a:tailEnd type="none" w="med" len="med"/>
          </a:ln>
        </p:spPr>
      </p:cxnSp>
      <p:cxnSp>
        <p:nvCxnSpPr>
          <p:cNvPr id="1907" name="Google Shape;1907;p35"/>
          <p:cNvCxnSpPr/>
          <p:nvPr/>
        </p:nvCxnSpPr>
        <p:spPr>
          <a:xfrm rot="10800000">
            <a:off x="4572000" y="-3633225"/>
            <a:ext cx="0" cy="8012100"/>
          </a:xfrm>
          <a:prstGeom prst="straightConnector1">
            <a:avLst/>
          </a:prstGeom>
          <a:noFill/>
          <a:ln w="19050" cap="flat" cmpd="sng">
            <a:solidFill>
              <a:schemeClr val="accent2"/>
            </a:solidFill>
            <a:prstDash val="solid"/>
            <a:round/>
            <a:headEnd type="none" w="med" len="med"/>
            <a:tailEnd type="none" w="med" len="med"/>
          </a:ln>
        </p:spPr>
      </p:cxnSp>
      <p:cxnSp>
        <p:nvCxnSpPr>
          <p:cNvPr id="1908" name="Google Shape;1908;p35"/>
          <p:cNvCxnSpPr/>
          <p:nvPr/>
        </p:nvCxnSpPr>
        <p:spPr>
          <a:xfrm rot="10800000">
            <a:off x="4572000" y="814150"/>
            <a:ext cx="0" cy="8012100"/>
          </a:xfrm>
          <a:prstGeom prst="straightConnector1">
            <a:avLst/>
          </a:prstGeom>
          <a:noFill/>
          <a:ln w="19050" cap="flat" cmpd="sng">
            <a:solidFill>
              <a:schemeClr val="accent2"/>
            </a:solidFill>
            <a:prstDash val="solid"/>
            <a:round/>
            <a:headEnd type="none" w="med" len="med"/>
            <a:tailEnd type="none" w="med" len="med"/>
          </a:ln>
        </p:spPr>
      </p:cxnSp>
      <p:cxnSp>
        <p:nvCxnSpPr>
          <p:cNvPr id="1909" name="Google Shape;1909;p35"/>
          <p:cNvCxnSpPr/>
          <p:nvPr/>
        </p:nvCxnSpPr>
        <p:spPr>
          <a:xfrm rot="10800000">
            <a:off x="4572000" y="917275"/>
            <a:ext cx="0" cy="80121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910"/>
        <p:cNvGrpSpPr/>
        <p:nvPr/>
      </p:nvGrpSpPr>
      <p:grpSpPr>
        <a:xfrm>
          <a:off x="0" y="0"/>
          <a:ext cx="0" cy="0"/>
          <a:chOff x="0" y="0"/>
          <a:chExt cx="0" cy="0"/>
        </a:xfrm>
      </p:grpSpPr>
      <p:sp>
        <p:nvSpPr>
          <p:cNvPr id="1911" name="Google Shape;1911;p36"/>
          <p:cNvSpPr/>
          <p:nvPr/>
        </p:nvSpPr>
        <p:spPr>
          <a:xfrm>
            <a:off x="8600" y="-10750"/>
            <a:ext cx="9171900" cy="5143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6"/>
        <p:cNvGrpSpPr/>
        <p:nvPr/>
      </p:nvGrpSpPr>
      <p:grpSpPr>
        <a:xfrm>
          <a:off x="0" y="0"/>
          <a:ext cx="0" cy="0"/>
          <a:chOff x="0" y="0"/>
          <a:chExt cx="0" cy="0"/>
        </a:xfrm>
      </p:grpSpPr>
      <p:sp>
        <p:nvSpPr>
          <p:cNvPr id="197" name="Google Shape;19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8" name="Google Shape;198;p5"/>
          <p:cNvSpPr txBox="1">
            <a:spLocks noGrp="1"/>
          </p:cNvSpPr>
          <p:nvPr>
            <p:ph type="subTitle" idx="1"/>
          </p:nvPr>
        </p:nvSpPr>
        <p:spPr>
          <a:xfrm>
            <a:off x="5055192" y="3808774"/>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9" name="Google Shape;199;p5"/>
          <p:cNvSpPr txBox="1">
            <a:spLocks noGrp="1"/>
          </p:cNvSpPr>
          <p:nvPr>
            <p:ph type="subTitle" idx="2"/>
          </p:nvPr>
        </p:nvSpPr>
        <p:spPr>
          <a:xfrm>
            <a:off x="1583208" y="3808774"/>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0" name="Google Shape;200;p5"/>
          <p:cNvSpPr txBox="1">
            <a:spLocks noGrp="1"/>
          </p:cNvSpPr>
          <p:nvPr>
            <p:ph type="subTitle" idx="3"/>
          </p:nvPr>
        </p:nvSpPr>
        <p:spPr>
          <a:xfrm>
            <a:off x="5055183" y="3390900"/>
            <a:ext cx="2505600" cy="504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1" name="Google Shape;201;p5"/>
          <p:cNvSpPr txBox="1">
            <a:spLocks noGrp="1"/>
          </p:cNvSpPr>
          <p:nvPr>
            <p:ph type="subTitle" idx="4"/>
          </p:nvPr>
        </p:nvSpPr>
        <p:spPr>
          <a:xfrm>
            <a:off x="1583208" y="3390900"/>
            <a:ext cx="2505600" cy="504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Yeseva One"/>
                <a:ea typeface="Yeseva One"/>
                <a:cs typeface="Yeseva One"/>
                <a:sym typeface="Yesev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02" name="Google Shape;202;p5"/>
          <p:cNvGrpSpPr/>
          <p:nvPr/>
        </p:nvGrpSpPr>
        <p:grpSpPr>
          <a:xfrm>
            <a:off x="-765135" y="-95250"/>
            <a:ext cx="10674285" cy="5286600"/>
            <a:chOff x="-765135" y="-95250"/>
            <a:chExt cx="10674285" cy="5286600"/>
          </a:xfrm>
        </p:grpSpPr>
        <p:grpSp>
          <p:nvGrpSpPr>
            <p:cNvPr id="203" name="Google Shape;203;p5"/>
            <p:cNvGrpSpPr/>
            <p:nvPr/>
          </p:nvGrpSpPr>
          <p:grpSpPr>
            <a:xfrm rot="10800000">
              <a:off x="8423915" y="3542389"/>
              <a:ext cx="1313754" cy="1313727"/>
              <a:chOff x="2428800" y="2835025"/>
              <a:chExt cx="1239975" cy="1239950"/>
            </a:xfrm>
          </p:grpSpPr>
          <p:sp>
            <p:nvSpPr>
              <p:cNvPr id="204" name="Google Shape;204;p5"/>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5"/>
              <p:cNvGrpSpPr/>
              <p:nvPr/>
            </p:nvGrpSpPr>
            <p:grpSpPr>
              <a:xfrm>
                <a:off x="2428800" y="2835025"/>
                <a:ext cx="1239975" cy="1239950"/>
                <a:chOff x="2428800" y="2835025"/>
                <a:chExt cx="1239975" cy="1239950"/>
              </a:xfrm>
            </p:grpSpPr>
            <p:grpSp>
              <p:nvGrpSpPr>
                <p:cNvPr id="206" name="Google Shape;206;p5"/>
                <p:cNvGrpSpPr/>
                <p:nvPr/>
              </p:nvGrpSpPr>
              <p:grpSpPr>
                <a:xfrm>
                  <a:off x="2428800" y="2835025"/>
                  <a:ext cx="1239975" cy="1239950"/>
                  <a:chOff x="2428800" y="2835025"/>
                  <a:chExt cx="1239975" cy="1239950"/>
                </a:xfrm>
              </p:grpSpPr>
              <p:sp>
                <p:nvSpPr>
                  <p:cNvPr id="207" name="Google Shape;207;p5"/>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5"/>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7" name="Google Shape;217;p5"/>
            <p:cNvSpPr/>
            <p:nvPr/>
          </p:nvSpPr>
          <p:spPr>
            <a:xfrm>
              <a:off x="-6350" y="-95250"/>
              <a:ext cx="704700" cy="52866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2406675" y="4683975"/>
              <a:ext cx="4330910" cy="377500"/>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5"/>
            <p:cNvGrpSpPr/>
            <p:nvPr/>
          </p:nvGrpSpPr>
          <p:grpSpPr>
            <a:xfrm rot="5400000">
              <a:off x="-71785" y="4007737"/>
              <a:ext cx="835560" cy="459748"/>
              <a:chOff x="926800" y="3591425"/>
              <a:chExt cx="737150" cy="405600"/>
            </a:xfrm>
          </p:grpSpPr>
          <p:sp>
            <p:nvSpPr>
              <p:cNvPr id="220" name="Google Shape;220;p5"/>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5"/>
            <p:cNvGrpSpPr/>
            <p:nvPr/>
          </p:nvGrpSpPr>
          <p:grpSpPr>
            <a:xfrm>
              <a:off x="4238738" y="4827550"/>
              <a:ext cx="704625" cy="39175"/>
              <a:chOff x="884150" y="1373525"/>
              <a:chExt cx="704625" cy="39175"/>
            </a:xfrm>
          </p:grpSpPr>
          <p:sp>
            <p:nvSpPr>
              <p:cNvPr id="239" name="Google Shape;239;p5"/>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5"/>
            <p:cNvSpPr/>
            <p:nvPr/>
          </p:nvSpPr>
          <p:spPr>
            <a:xfrm rot="5400000">
              <a:off x="8260645"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5400000">
              <a:off x="758170" y="3316486"/>
              <a:ext cx="125204" cy="3171807"/>
            </a:xfrm>
            <a:custGeom>
              <a:avLst/>
              <a:gdLst/>
              <a:ahLst/>
              <a:cxnLst/>
              <a:rect l="l" t="t" r="r" b="b"/>
              <a:pathLst>
                <a:path w="12802" h="12804" extrusionOk="0">
                  <a:moveTo>
                    <a:pt x="1" y="1"/>
                  </a:moveTo>
                  <a:lnTo>
                    <a:pt x="1" y="12803"/>
                  </a:lnTo>
                  <a:lnTo>
                    <a:pt x="12801" y="12803"/>
                  </a:lnTo>
                  <a:lnTo>
                    <a:pt x="12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5"/>
            <p:cNvGrpSpPr/>
            <p:nvPr/>
          </p:nvGrpSpPr>
          <p:grpSpPr>
            <a:xfrm rot="5400000">
              <a:off x="8327940" y="501499"/>
              <a:ext cx="835560" cy="459748"/>
              <a:chOff x="926800" y="3591425"/>
              <a:chExt cx="737150" cy="405600"/>
            </a:xfrm>
          </p:grpSpPr>
          <p:sp>
            <p:nvSpPr>
              <p:cNvPr id="246" name="Google Shape;246;p5"/>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5"/>
            <p:cNvSpPr/>
            <p:nvPr/>
          </p:nvSpPr>
          <p:spPr>
            <a:xfrm>
              <a:off x="8619125" y="3064900"/>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5"/>
            <p:cNvGrpSpPr/>
            <p:nvPr/>
          </p:nvGrpSpPr>
          <p:grpSpPr>
            <a:xfrm rot="10800000">
              <a:off x="-765135" y="313589"/>
              <a:ext cx="1313754" cy="1313727"/>
              <a:chOff x="2428800" y="2835025"/>
              <a:chExt cx="1239975" cy="1239950"/>
            </a:xfrm>
          </p:grpSpPr>
          <p:sp>
            <p:nvSpPr>
              <p:cNvPr id="266" name="Google Shape;266;p5"/>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5"/>
              <p:cNvGrpSpPr/>
              <p:nvPr/>
            </p:nvGrpSpPr>
            <p:grpSpPr>
              <a:xfrm>
                <a:off x="2428800" y="2835025"/>
                <a:ext cx="1239975" cy="1239950"/>
                <a:chOff x="2428800" y="2835025"/>
                <a:chExt cx="1239975" cy="1239950"/>
              </a:xfrm>
            </p:grpSpPr>
            <p:grpSp>
              <p:nvGrpSpPr>
                <p:cNvPr id="268" name="Google Shape;268;p5"/>
                <p:cNvGrpSpPr/>
                <p:nvPr/>
              </p:nvGrpSpPr>
              <p:grpSpPr>
                <a:xfrm>
                  <a:off x="2428800" y="2835025"/>
                  <a:ext cx="1239975" cy="1239950"/>
                  <a:chOff x="2428800" y="2835025"/>
                  <a:chExt cx="1239975" cy="1239950"/>
                </a:xfrm>
              </p:grpSpPr>
              <p:sp>
                <p:nvSpPr>
                  <p:cNvPr id="269" name="Google Shape;269;p5"/>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5"/>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9"/>
        <p:cNvGrpSpPr/>
        <p:nvPr/>
      </p:nvGrpSpPr>
      <p:grpSpPr>
        <a:xfrm>
          <a:off x="0" y="0"/>
          <a:ext cx="0" cy="0"/>
          <a:chOff x="0" y="0"/>
          <a:chExt cx="0" cy="0"/>
        </a:xfrm>
      </p:grpSpPr>
      <p:sp>
        <p:nvSpPr>
          <p:cNvPr id="280" name="Google Shape;28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81" name="Google Shape;281;p6"/>
          <p:cNvGrpSpPr/>
          <p:nvPr/>
        </p:nvGrpSpPr>
        <p:grpSpPr>
          <a:xfrm>
            <a:off x="-35593" y="-156125"/>
            <a:ext cx="9203268" cy="5356699"/>
            <a:chOff x="-35593" y="-156125"/>
            <a:chExt cx="9203268" cy="5356699"/>
          </a:xfrm>
        </p:grpSpPr>
        <p:sp>
          <p:nvSpPr>
            <p:cNvPr id="282" name="Google Shape;282;p6"/>
            <p:cNvSpPr/>
            <p:nvPr/>
          </p:nvSpPr>
          <p:spPr>
            <a:xfrm>
              <a:off x="8842375" y="-156125"/>
              <a:ext cx="325204" cy="4832971"/>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rot="5400000">
              <a:off x="4267754" y="300653"/>
              <a:ext cx="596574" cy="9203268"/>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6"/>
            <p:cNvGrpSpPr/>
            <p:nvPr/>
          </p:nvGrpSpPr>
          <p:grpSpPr>
            <a:xfrm rot="5400000">
              <a:off x="8312625" y="645825"/>
              <a:ext cx="704625" cy="39175"/>
              <a:chOff x="884150" y="1373525"/>
              <a:chExt cx="704625" cy="39175"/>
            </a:xfrm>
          </p:grpSpPr>
          <p:sp>
            <p:nvSpPr>
              <p:cNvPr id="285" name="Google Shape;285;p6"/>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414733" y="4186212"/>
              <a:ext cx="835603" cy="835567"/>
              <a:chOff x="249475" y="1715275"/>
              <a:chExt cx="1158950" cy="1158900"/>
            </a:xfrm>
          </p:grpSpPr>
          <p:sp>
            <p:nvSpPr>
              <p:cNvPr id="290" name="Google Shape;290;p6"/>
              <p:cNvSpPr/>
              <p:nvPr/>
            </p:nvSpPr>
            <p:spPr>
              <a:xfrm>
                <a:off x="668900" y="2134650"/>
                <a:ext cx="320050" cy="320100"/>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249475" y="1715275"/>
                <a:ext cx="1158950" cy="1158900"/>
              </a:xfrm>
              <a:custGeom>
                <a:avLst/>
                <a:gdLst/>
                <a:ahLst/>
                <a:cxnLst/>
                <a:rect l="l" t="t" r="r" b="b"/>
                <a:pathLst>
                  <a:path w="46358" h="46356" extrusionOk="0">
                    <a:moveTo>
                      <a:pt x="46216" y="140"/>
                    </a:moveTo>
                    <a:lnTo>
                      <a:pt x="46216" y="46214"/>
                    </a:lnTo>
                    <a:lnTo>
                      <a:pt x="142" y="46214"/>
                    </a:lnTo>
                    <a:lnTo>
                      <a:pt x="142" y="140"/>
                    </a:lnTo>
                    <a:close/>
                    <a:moveTo>
                      <a:pt x="0" y="0"/>
                    </a:moveTo>
                    <a:lnTo>
                      <a:pt x="0" y="46356"/>
                    </a:lnTo>
                    <a:lnTo>
                      <a:pt x="46358" y="46356"/>
                    </a:lnTo>
                    <a:lnTo>
                      <a:pt x="46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6"/>
            <p:cNvGrpSpPr/>
            <p:nvPr/>
          </p:nvGrpSpPr>
          <p:grpSpPr>
            <a:xfrm rot="5400000">
              <a:off x="-50872" y="987487"/>
              <a:ext cx="835560" cy="459748"/>
              <a:chOff x="926800" y="3591425"/>
              <a:chExt cx="737150" cy="405600"/>
            </a:xfrm>
          </p:grpSpPr>
          <p:sp>
            <p:nvSpPr>
              <p:cNvPr id="293" name="Google Shape;293;p6"/>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1" name="Google Shape;311;p6"/>
            <p:cNvCxnSpPr/>
            <p:nvPr/>
          </p:nvCxnSpPr>
          <p:spPr>
            <a:xfrm rot="10800000">
              <a:off x="8664950" y="1209725"/>
              <a:ext cx="0" cy="3204600"/>
            </a:xfrm>
            <a:prstGeom prst="straightConnector1">
              <a:avLst/>
            </a:prstGeom>
            <a:noFill/>
            <a:ln w="19050" cap="flat" cmpd="sng">
              <a:solidFill>
                <a:schemeClr val="dk1"/>
              </a:solidFill>
              <a:prstDash val="solid"/>
              <a:round/>
              <a:headEnd type="none" w="med" len="med"/>
              <a:tailEnd type="none" w="med" len="med"/>
            </a:ln>
          </p:spPr>
        </p:cxnSp>
        <p:sp>
          <p:nvSpPr>
            <p:cNvPr id="312" name="Google Shape;312;p6"/>
            <p:cNvSpPr/>
            <p:nvPr/>
          </p:nvSpPr>
          <p:spPr>
            <a:xfrm rot="10800000">
              <a:off x="586613" y="226025"/>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6"/>
            <p:cNvGrpSpPr/>
            <p:nvPr/>
          </p:nvGrpSpPr>
          <p:grpSpPr>
            <a:xfrm>
              <a:off x="3380500" y="-94470"/>
              <a:ext cx="2371080" cy="539502"/>
              <a:chOff x="2428800" y="2835025"/>
              <a:chExt cx="1239975" cy="1239950"/>
            </a:xfrm>
          </p:grpSpPr>
          <p:sp>
            <p:nvSpPr>
              <p:cNvPr id="314" name="Google Shape;314;p6"/>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6"/>
              <p:cNvGrpSpPr/>
              <p:nvPr/>
            </p:nvGrpSpPr>
            <p:grpSpPr>
              <a:xfrm>
                <a:off x="2428800" y="2835025"/>
                <a:ext cx="1239975" cy="1239950"/>
                <a:chOff x="2428800" y="2835025"/>
                <a:chExt cx="1239975" cy="1239950"/>
              </a:xfrm>
            </p:grpSpPr>
            <p:grpSp>
              <p:nvGrpSpPr>
                <p:cNvPr id="316" name="Google Shape;316;p6"/>
                <p:cNvGrpSpPr/>
                <p:nvPr/>
              </p:nvGrpSpPr>
              <p:grpSpPr>
                <a:xfrm>
                  <a:off x="2428800" y="2835025"/>
                  <a:ext cx="1239975" cy="1239950"/>
                  <a:chOff x="2428800" y="2835025"/>
                  <a:chExt cx="1239975" cy="1239950"/>
                </a:xfrm>
              </p:grpSpPr>
              <p:sp>
                <p:nvSpPr>
                  <p:cNvPr id="317" name="Google Shape;317;p6"/>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6"/>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7" name="Google Shape;327;p6"/>
            <p:cNvSpPr/>
            <p:nvPr/>
          </p:nvSpPr>
          <p:spPr>
            <a:xfrm rot="5400000">
              <a:off x="7862888" y="54562"/>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242888" y="2290775"/>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flipH="1">
              <a:off x="4103620" y="4845416"/>
              <a:ext cx="936755" cy="113750"/>
            </a:xfrm>
            <a:custGeom>
              <a:avLst/>
              <a:gdLst/>
              <a:ahLst/>
              <a:cxnLst/>
              <a:rect l="l" t="t" r="r" b="b"/>
              <a:pathLst>
                <a:path w="104055" h="104119" extrusionOk="0">
                  <a:moveTo>
                    <a:pt x="1" y="1"/>
                  </a:moveTo>
                  <a:lnTo>
                    <a:pt x="1" y="104119"/>
                  </a:lnTo>
                  <a:lnTo>
                    <a:pt x="104055" y="104119"/>
                  </a:lnTo>
                  <a:lnTo>
                    <a:pt x="1040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0"/>
        <p:cNvGrpSpPr/>
        <p:nvPr/>
      </p:nvGrpSpPr>
      <p:grpSpPr>
        <a:xfrm>
          <a:off x="0" y="0"/>
          <a:ext cx="0" cy="0"/>
          <a:chOff x="0" y="0"/>
          <a:chExt cx="0" cy="0"/>
        </a:xfrm>
      </p:grpSpPr>
      <p:sp>
        <p:nvSpPr>
          <p:cNvPr id="331" name="Google Shape;331;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2" name="Google Shape;332;p7"/>
          <p:cNvSpPr txBox="1">
            <a:spLocks noGrp="1"/>
          </p:cNvSpPr>
          <p:nvPr>
            <p:ph type="subTitle" idx="1"/>
          </p:nvPr>
        </p:nvSpPr>
        <p:spPr>
          <a:xfrm>
            <a:off x="981075" y="1704850"/>
            <a:ext cx="4845300" cy="211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7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333" name="Google Shape;333;p7"/>
          <p:cNvGrpSpPr/>
          <p:nvPr/>
        </p:nvGrpSpPr>
        <p:grpSpPr>
          <a:xfrm>
            <a:off x="-35593" y="-156125"/>
            <a:ext cx="9203268" cy="5356699"/>
            <a:chOff x="-35593" y="-156125"/>
            <a:chExt cx="9203268" cy="5356699"/>
          </a:xfrm>
        </p:grpSpPr>
        <p:sp>
          <p:nvSpPr>
            <p:cNvPr id="334" name="Google Shape;334;p7"/>
            <p:cNvSpPr/>
            <p:nvPr/>
          </p:nvSpPr>
          <p:spPr>
            <a:xfrm>
              <a:off x="8842375" y="-156125"/>
              <a:ext cx="325204" cy="4832971"/>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rot="5400000">
              <a:off x="4267754" y="300653"/>
              <a:ext cx="596574" cy="9203268"/>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7"/>
            <p:cNvGrpSpPr/>
            <p:nvPr/>
          </p:nvGrpSpPr>
          <p:grpSpPr>
            <a:xfrm rot="5400000">
              <a:off x="8312625" y="645825"/>
              <a:ext cx="704625" cy="39175"/>
              <a:chOff x="884150" y="1373525"/>
              <a:chExt cx="704625" cy="39175"/>
            </a:xfrm>
          </p:grpSpPr>
          <p:sp>
            <p:nvSpPr>
              <p:cNvPr id="337" name="Google Shape;337;p7"/>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7"/>
            <p:cNvGrpSpPr/>
            <p:nvPr/>
          </p:nvGrpSpPr>
          <p:grpSpPr>
            <a:xfrm>
              <a:off x="414733" y="4186212"/>
              <a:ext cx="835603" cy="835567"/>
              <a:chOff x="249475" y="1715275"/>
              <a:chExt cx="1158950" cy="1158900"/>
            </a:xfrm>
          </p:grpSpPr>
          <p:sp>
            <p:nvSpPr>
              <p:cNvPr id="342" name="Google Shape;342;p7"/>
              <p:cNvSpPr/>
              <p:nvPr/>
            </p:nvSpPr>
            <p:spPr>
              <a:xfrm>
                <a:off x="668900" y="2134650"/>
                <a:ext cx="320050" cy="320100"/>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249475" y="1715275"/>
                <a:ext cx="1158950" cy="1158900"/>
              </a:xfrm>
              <a:custGeom>
                <a:avLst/>
                <a:gdLst/>
                <a:ahLst/>
                <a:cxnLst/>
                <a:rect l="l" t="t" r="r" b="b"/>
                <a:pathLst>
                  <a:path w="46358" h="46356" extrusionOk="0">
                    <a:moveTo>
                      <a:pt x="46216" y="140"/>
                    </a:moveTo>
                    <a:lnTo>
                      <a:pt x="46216" y="46214"/>
                    </a:lnTo>
                    <a:lnTo>
                      <a:pt x="142" y="46214"/>
                    </a:lnTo>
                    <a:lnTo>
                      <a:pt x="142" y="140"/>
                    </a:lnTo>
                    <a:close/>
                    <a:moveTo>
                      <a:pt x="0" y="0"/>
                    </a:moveTo>
                    <a:lnTo>
                      <a:pt x="0" y="46356"/>
                    </a:lnTo>
                    <a:lnTo>
                      <a:pt x="46358" y="46356"/>
                    </a:lnTo>
                    <a:lnTo>
                      <a:pt x="46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rot="5400000">
              <a:off x="-50872" y="987487"/>
              <a:ext cx="835560" cy="459748"/>
              <a:chOff x="926800" y="3591425"/>
              <a:chExt cx="737150" cy="405600"/>
            </a:xfrm>
          </p:grpSpPr>
          <p:sp>
            <p:nvSpPr>
              <p:cNvPr id="345" name="Google Shape;345;p7"/>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3" name="Google Shape;363;p7"/>
            <p:cNvCxnSpPr/>
            <p:nvPr/>
          </p:nvCxnSpPr>
          <p:spPr>
            <a:xfrm rot="10800000">
              <a:off x="8664950" y="1209725"/>
              <a:ext cx="0" cy="3204600"/>
            </a:xfrm>
            <a:prstGeom prst="straightConnector1">
              <a:avLst/>
            </a:prstGeom>
            <a:noFill/>
            <a:ln w="19050" cap="flat" cmpd="sng">
              <a:solidFill>
                <a:schemeClr val="dk1"/>
              </a:solidFill>
              <a:prstDash val="solid"/>
              <a:round/>
              <a:headEnd type="none" w="med" len="med"/>
              <a:tailEnd type="none" w="med" len="med"/>
            </a:ln>
          </p:spPr>
        </p:cxnSp>
        <p:sp>
          <p:nvSpPr>
            <p:cNvPr id="364" name="Google Shape;364;p7"/>
            <p:cNvSpPr/>
            <p:nvPr/>
          </p:nvSpPr>
          <p:spPr>
            <a:xfrm rot="10800000">
              <a:off x="586613" y="226025"/>
              <a:ext cx="253200" cy="219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7"/>
            <p:cNvGrpSpPr/>
            <p:nvPr/>
          </p:nvGrpSpPr>
          <p:grpSpPr>
            <a:xfrm>
              <a:off x="3380500" y="-94470"/>
              <a:ext cx="2371080" cy="539502"/>
              <a:chOff x="2428800" y="2835025"/>
              <a:chExt cx="1239975" cy="1239950"/>
            </a:xfrm>
          </p:grpSpPr>
          <p:sp>
            <p:nvSpPr>
              <p:cNvPr id="366" name="Google Shape;366;p7"/>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7"/>
              <p:cNvGrpSpPr/>
              <p:nvPr/>
            </p:nvGrpSpPr>
            <p:grpSpPr>
              <a:xfrm>
                <a:off x="2428800" y="2835025"/>
                <a:ext cx="1239975" cy="1239950"/>
                <a:chOff x="2428800" y="2835025"/>
                <a:chExt cx="1239975" cy="1239950"/>
              </a:xfrm>
            </p:grpSpPr>
            <p:grpSp>
              <p:nvGrpSpPr>
                <p:cNvPr id="368" name="Google Shape;368;p7"/>
                <p:cNvGrpSpPr/>
                <p:nvPr/>
              </p:nvGrpSpPr>
              <p:grpSpPr>
                <a:xfrm>
                  <a:off x="2428800" y="2835025"/>
                  <a:ext cx="1239975" cy="1239950"/>
                  <a:chOff x="2428800" y="2835025"/>
                  <a:chExt cx="1239975" cy="1239950"/>
                </a:xfrm>
              </p:grpSpPr>
              <p:sp>
                <p:nvSpPr>
                  <p:cNvPr id="369" name="Google Shape;369;p7"/>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7"/>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7"/>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EDE7D7">
                    <a:alpha val="46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9" name="Google Shape;379;p7"/>
            <p:cNvSpPr/>
            <p:nvPr/>
          </p:nvSpPr>
          <p:spPr>
            <a:xfrm rot="5400000">
              <a:off x="7862888" y="54562"/>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242888" y="2290775"/>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flipH="1">
              <a:off x="4103620" y="4845416"/>
              <a:ext cx="936755" cy="113750"/>
            </a:xfrm>
            <a:custGeom>
              <a:avLst/>
              <a:gdLst/>
              <a:ahLst/>
              <a:cxnLst/>
              <a:rect l="l" t="t" r="r" b="b"/>
              <a:pathLst>
                <a:path w="104055" h="104119" extrusionOk="0">
                  <a:moveTo>
                    <a:pt x="1" y="1"/>
                  </a:moveTo>
                  <a:lnTo>
                    <a:pt x="1" y="104119"/>
                  </a:lnTo>
                  <a:lnTo>
                    <a:pt x="104055" y="104119"/>
                  </a:lnTo>
                  <a:lnTo>
                    <a:pt x="1040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82"/>
        <p:cNvGrpSpPr/>
        <p:nvPr/>
      </p:nvGrpSpPr>
      <p:grpSpPr>
        <a:xfrm>
          <a:off x="0" y="0"/>
          <a:ext cx="0" cy="0"/>
          <a:chOff x="0" y="0"/>
          <a:chExt cx="0" cy="0"/>
        </a:xfrm>
      </p:grpSpPr>
      <p:sp>
        <p:nvSpPr>
          <p:cNvPr id="383" name="Google Shape;383;p8"/>
          <p:cNvSpPr txBox="1">
            <a:spLocks noGrp="1"/>
          </p:cNvSpPr>
          <p:nvPr>
            <p:ph type="title"/>
          </p:nvPr>
        </p:nvSpPr>
        <p:spPr>
          <a:xfrm>
            <a:off x="2192925" y="1581300"/>
            <a:ext cx="4833900" cy="1980900"/>
          </a:xfrm>
          <a:prstGeom prst="rect">
            <a:avLst/>
          </a:prstGeom>
          <a:solidFill>
            <a:schemeClr val="accent1"/>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84" name="Google Shape;384;p8"/>
          <p:cNvGrpSpPr/>
          <p:nvPr/>
        </p:nvGrpSpPr>
        <p:grpSpPr>
          <a:xfrm>
            <a:off x="281002" y="-2"/>
            <a:ext cx="8610561" cy="5143511"/>
            <a:chOff x="281002" y="-2"/>
            <a:chExt cx="8610561" cy="5143511"/>
          </a:xfrm>
        </p:grpSpPr>
        <p:grpSp>
          <p:nvGrpSpPr>
            <p:cNvPr id="385" name="Google Shape;385;p8"/>
            <p:cNvGrpSpPr/>
            <p:nvPr/>
          </p:nvGrpSpPr>
          <p:grpSpPr>
            <a:xfrm rot="5400000">
              <a:off x="8192815" y="933637"/>
              <a:ext cx="835560" cy="459748"/>
              <a:chOff x="926800" y="3591425"/>
              <a:chExt cx="737150" cy="405600"/>
            </a:xfrm>
          </p:grpSpPr>
          <p:sp>
            <p:nvSpPr>
              <p:cNvPr id="386" name="Google Shape;386;p8"/>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8"/>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8"/>
            <p:cNvSpPr/>
            <p:nvPr/>
          </p:nvSpPr>
          <p:spPr>
            <a:xfrm rot="-5400000">
              <a:off x="4983106" y="2936270"/>
              <a:ext cx="461834" cy="3952645"/>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rot="10800000">
              <a:off x="2029421" y="4681740"/>
              <a:ext cx="1208260" cy="461760"/>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8"/>
            <p:cNvGrpSpPr/>
            <p:nvPr/>
          </p:nvGrpSpPr>
          <p:grpSpPr>
            <a:xfrm rot="10800000">
              <a:off x="2254481" y="4893037"/>
              <a:ext cx="704625" cy="39175"/>
              <a:chOff x="884150" y="1373525"/>
              <a:chExt cx="704625" cy="39175"/>
            </a:xfrm>
          </p:grpSpPr>
          <p:sp>
            <p:nvSpPr>
              <p:cNvPr id="407" name="Google Shape;407;p8"/>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8"/>
            <p:cNvGrpSpPr/>
            <p:nvPr/>
          </p:nvGrpSpPr>
          <p:grpSpPr>
            <a:xfrm rot="5400000">
              <a:off x="144190" y="3562212"/>
              <a:ext cx="835560" cy="459748"/>
              <a:chOff x="926800" y="3591425"/>
              <a:chExt cx="737150" cy="405600"/>
            </a:xfrm>
          </p:grpSpPr>
          <p:sp>
            <p:nvSpPr>
              <p:cNvPr id="412" name="Google Shape;412;p8"/>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8"/>
            <p:cNvGrpSpPr/>
            <p:nvPr/>
          </p:nvGrpSpPr>
          <p:grpSpPr>
            <a:xfrm>
              <a:off x="1963764" y="-2"/>
              <a:ext cx="5292213" cy="697348"/>
              <a:chOff x="2428800" y="2835025"/>
              <a:chExt cx="1239975" cy="1239950"/>
            </a:xfrm>
          </p:grpSpPr>
          <p:sp>
            <p:nvSpPr>
              <p:cNvPr id="431" name="Google Shape;431;p8"/>
              <p:cNvSpPr/>
              <p:nvPr/>
            </p:nvSpPr>
            <p:spPr>
              <a:xfrm>
                <a:off x="2428800" y="4005450"/>
                <a:ext cx="69550" cy="69525"/>
              </a:xfrm>
              <a:custGeom>
                <a:avLst/>
                <a:gdLst/>
                <a:ahLst/>
                <a:cxnLst/>
                <a:rect l="l" t="t" r="r" b="b"/>
                <a:pathLst>
                  <a:path w="2782" h="2781" extrusionOk="0">
                    <a:moveTo>
                      <a:pt x="1" y="0"/>
                    </a:moveTo>
                    <a:lnTo>
                      <a:pt x="1" y="2781"/>
                    </a:lnTo>
                    <a:lnTo>
                      <a:pt x="2781" y="2781"/>
                    </a:lnTo>
                    <a:lnTo>
                      <a:pt x="1" y="0"/>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8"/>
              <p:cNvGrpSpPr/>
              <p:nvPr/>
            </p:nvGrpSpPr>
            <p:grpSpPr>
              <a:xfrm>
                <a:off x="2428800" y="2835025"/>
                <a:ext cx="1239975" cy="1239950"/>
                <a:chOff x="2428800" y="2835025"/>
                <a:chExt cx="1239975" cy="1239950"/>
              </a:xfrm>
            </p:grpSpPr>
            <p:grpSp>
              <p:nvGrpSpPr>
                <p:cNvPr id="433" name="Google Shape;433;p8"/>
                <p:cNvGrpSpPr/>
                <p:nvPr/>
              </p:nvGrpSpPr>
              <p:grpSpPr>
                <a:xfrm>
                  <a:off x="2428800" y="2835025"/>
                  <a:ext cx="1239975" cy="1239950"/>
                  <a:chOff x="2428800" y="2835025"/>
                  <a:chExt cx="1239975" cy="1239950"/>
                </a:xfrm>
              </p:grpSpPr>
              <p:sp>
                <p:nvSpPr>
                  <p:cNvPr id="434" name="Google Shape;434;p8"/>
                  <p:cNvSpPr/>
                  <p:nvPr/>
                </p:nvSpPr>
                <p:spPr>
                  <a:xfrm>
                    <a:off x="2428800" y="3759150"/>
                    <a:ext cx="315850" cy="315825"/>
                  </a:xfrm>
                  <a:custGeom>
                    <a:avLst/>
                    <a:gdLst/>
                    <a:ahLst/>
                    <a:cxnLst/>
                    <a:rect l="l" t="t" r="r" b="b"/>
                    <a:pathLst>
                      <a:path w="12634" h="12633" extrusionOk="0">
                        <a:moveTo>
                          <a:pt x="1" y="1"/>
                        </a:moveTo>
                        <a:lnTo>
                          <a:pt x="1" y="4548"/>
                        </a:lnTo>
                        <a:lnTo>
                          <a:pt x="8085" y="12633"/>
                        </a:lnTo>
                        <a:lnTo>
                          <a:pt x="12633" y="12633"/>
                        </a:lnTo>
                        <a:lnTo>
                          <a:pt x="1"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8"/>
                  <p:cNvSpPr/>
                  <p:nvPr/>
                </p:nvSpPr>
                <p:spPr>
                  <a:xfrm>
                    <a:off x="2428800" y="3512800"/>
                    <a:ext cx="562200" cy="562175"/>
                  </a:xfrm>
                  <a:custGeom>
                    <a:avLst/>
                    <a:gdLst/>
                    <a:ahLst/>
                    <a:cxnLst/>
                    <a:rect l="l" t="t" r="r" b="b"/>
                    <a:pathLst>
                      <a:path w="22488" h="22487" extrusionOk="0">
                        <a:moveTo>
                          <a:pt x="1" y="1"/>
                        </a:moveTo>
                        <a:lnTo>
                          <a:pt x="1" y="4548"/>
                        </a:lnTo>
                        <a:lnTo>
                          <a:pt x="17939" y="22487"/>
                        </a:lnTo>
                        <a:lnTo>
                          <a:pt x="22487" y="22487"/>
                        </a:lnTo>
                        <a:lnTo>
                          <a:pt x="1"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2428800" y="3266450"/>
                    <a:ext cx="808550" cy="808525"/>
                  </a:xfrm>
                  <a:custGeom>
                    <a:avLst/>
                    <a:gdLst/>
                    <a:ahLst/>
                    <a:cxnLst/>
                    <a:rect l="l" t="t" r="r" b="b"/>
                    <a:pathLst>
                      <a:path w="32342" h="32341" extrusionOk="0">
                        <a:moveTo>
                          <a:pt x="1" y="1"/>
                        </a:moveTo>
                        <a:lnTo>
                          <a:pt x="1" y="4548"/>
                        </a:lnTo>
                        <a:lnTo>
                          <a:pt x="27793" y="32341"/>
                        </a:lnTo>
                        <a:lnTo>
                          <a:pt x="32341" y="32341"/>
                        </a:lnTo>
                        <a:lnTo>
                          <a:pt x="1"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2428800" y="3020100"/>
                    <a:ext cx="1054900" cy="1054875"/>
                  </a:xfrm>
                  <a:custGeom>
                    <a:avLst/>
                    <a:gdLst/>
                    <a:ahLst/>
                    <a:cxnLst/>
                    <a:rect l="l" t="t" r="r" b="b"/>
                    <a:pathLst>
                      <a:path w="42196" h="42195" extrusionOk="0">
                        <a:moveTo>
                          <a:pt x="1" y="1"/>
                        </a:moveTo>
                        <a:lnTo>
                          <a:pt x="1" y="4549"/>
                        </a:lnTo>
                        <a:lnTo>
                          <a:pt x="37647" y="42195"/>
                        </a:lnTo>
                        <a:lnTo>
                          <a:pt x="42195" y="42195"/>
                        </a:lnTo>
                        <a:lnTo>
                          <a:pt x="1"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8"/>
                  <p:cNvSpPr/>
                  <p:nvPr/>
                </p:nvSpPr>
                <p:spPr>
                  <a:xfrm>
                    <a:off x="2428800" y="2835025"/>
                    <a:ext cx="1239975" cy="1239950"/>
                  </a:xfrm>
                  <a:custGeom>
                    <a:avLst/>
                    <a:gdLst/>
                    <a:ahLst/>
                    <a:cxnLst/>
                    <a:rect l="l" t="t" r="r" b="b"/>
                    <a:pathLst>
                      <a:path w="49599" h="49598" extrusionOk="0">
                        <a:moveTo>
                          <a:pt x="1" y="1"/>
                        </a:moveTo>
                        <a:lnTo>
                          <a:pt x="607" y="1895"/>
                        </a:lnTo>
                        <a:lnTo>
                          <a:pt x="48108" y="49396"/>
                        </a:lnTo>
                        <a:lnTo>
                          <a:pt x="49598" y="49598"/>
                        </a:lnTo>
                        <a:lnTo>
                          <a:pt x="49598" y="47147"/>
                        </a:lnTo>
                        <a:lnTo>
                          <a:pt x="2452"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8"/>
                  <p:cNvSpPr/>
                  <p:nvPr/>
                </p:nvSpPr>
                <p:spPr>
                  <a:xfrm>
                    <a:off x="2622725" y="2835025"/>
                    <a:ext cx="1046050" cy="1046025"/>
                  </a:xfrm>
                  <a:custGeom>
                    <a:avLst/>
                    <a:gdLst/>
                    <a:ahLst/>
                    <a:cxnLst/>
                    <a:rect l="l" t="t" r="r" b="b"/>
                    <a:pathLst>
                      <a:path w="41842" h="41841" extrusionOk="0">
                        <a:moveTo>
                          <a:pt x="1" y="1"/>
                        </a:moveTo>
                        <a:lnTo>
                          <a:pt x="41841" y="41841"/>
                        </a:lnTo>
                        <a:lnTo>
                          <a:pt x="41841" y="37293"/>
                        </a:lnTo>
                        <a:lnTo>
                          <a:pt x="4549"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8"/>
                  <p:cNvSpPr/>
                  <p:nvPr/>
                </p:nvSpPr>
                <p:spPr>
                  <a:xfrm>
                    <a:off x="2869075" y="2835025"/>
                    <a:ext cx="799700" cy="799675"/>
                  </a:xfrm>
                  <a:custGeom>
                    <a:avLst/>
                    <a:gdLst/>
                    <a:ahLst/>
                    <a:cxnLst/>
                    <a:rect l="l" t="t" r="r" b="b"/>
                    <a:pathLst>
                      <a:path w="31988" h="31987" extrusionOk="0">
                        <a:moveTo>
                          <a:pt x="1" y="1"/>
                        </a:moveTo>
                        <a:lnTo>
                          <a:pt x="31987" y="31987"/>
                        </a:lnTo>
                        <a:lnTo>
                          <a:pt x="31987" y="27439"/>
                        </a:lnTo>
                        <a:lnTo>
                          <a:pt x="4549"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8"/>
                  <p:cNvSpPr/>
                  <p:nvPr/>
                </p:nvSpPr>
                <p:spPr>
                  <a:xfrm>
                    <a:off x="3115425" y="2835025"/>
                    <a:ext cx="553350" cy="553350"/>
                  </a:xfrm>
                  <a:custGeom>
                    <a:avLst/>
                    <a:gdLst/>
                    <a:ahLst/>
                    <a:cxnLst/>
                    <a:rect l="l" t="t" r="r" b="b"/>
                    <a:pathLst>
                      <a:path w="22134" h="22134" extrusionOk="0">
                        <a:moveTo>
                          <a:pt x="1" y="1"/>
                        </a:moveTo>
                        <a:lnTo>
                          <a:pt x="22133" y="22133"/>
                        </a:lnTo>
                        <a:lnTo>
                          <a:pt x="22133" y="17585"/>
                        </a:lnTo>
                        <a:lnTo>
                          <a:pt x="4549"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8"/>
                  <p:cNvSpPr/>
                  <p:nvPr/>
                </p:nvSpPr>
                <p:spPr>
                  <a:xfrm>
                    <a:off x="3361775" y="2835025"/>
                    <a:ext cx="307000" cy="307000"/>
                  </a:xfrm>
                  <a:custGeom>
                    <a:avLst/>
                    <a:gdLst/>
                    <a:ahLst/>
                    <a:cxnLst/>
                    <a:rect l="l" t="t" r="r" b="b"/>
                    <a:pathLst>
                      <a:path w="12280" h="12280" extrusionOk="0">
                        <a:moveTo>
                          <a:pt x="1" y="1"/>
                        </a:moveTo>
                        <a:lnTo>
                          <a:pt x="12279" y="12279"/>
                        </a:lnTo>
                        <a:lnTo>
                          <a:pt x="12279" y="7731"/>
                        </a:lnTo>
                        <a:lnTo>
                          <a:pt x="4548"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8"/>
                <p:cNvSpPr/>
                <p:nvPr/>
              </p:nvSpPr>
              <p:spPr>
                <a:xfrm>
                  <a:off x="3608125" y="2835025"/>
                  <a:ext cx="60650" cy="60650"/>
                </a:xfrm>
                <a:custGeom>
                  <a:avLst/>
                  <a:gdLst/>
                  <a:ahLst/>
                  <a:cxnLst/>
                  <a:rect l="l" t="t" r="r" b="b"/>
                  <a:pathLst>
                    <a:path w="2426" h="2426" extrusionOk="0">
                      <a:moveTo>
                        <a:pt x="1" y="1"/>
                      </a:moveTo>
                      <a:lnTo>
                        <a:pt x="2425" y="2425"/>
                      </a:lnTo>
                      <a:lnTo>
                        <a:pt x="2425" y="1"/>
                      </a:lnTo>
                      <a:close/>
                    </a:path>
                  </a:pathLst>
                </a:custGeom>
                <a:solidFill>
                  <a:srgbClr val="606060">
                    <a:alpha val="51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8"/>
            <p:cNvSpPr/>
            <p:nvPr/>
          </p:nvSpPr>
          <p:spPr>
            <a:xfrm rot="5400000" flipH="1">
              <a:off x="476053" y="1072887"/>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8"/>
            <p:cNvSpPr/>
            <p:nvPr/>
          </p:nvSpPr>
          <p:spPr>
            <a:xfrm rot="5400000" flipH="1">
              <a:off x="8524678" y="3587487"/>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46"/>
        <p:cNvGrpSpPr/>
        <p:nvPr/>
      </p:nvGrpSpPr>
      <p:grpSpPr>
        <a:xfrm>
          <a:off x="0" y="0"/>
          <a:ext cx="0" cy="0"/>
          <a:chOff x="0" y="0"/>
          <a:chExt cx="0" cy="0"/>
        </a:xfrm>
      </p:grpSpPr>
      <p:sp>
        <p:nvSpPr>
          <p:cNvPr id="447" name="Google Shape;447;p9"/>
          <p:cNvSpPr txBox="1">
            <a:spLocks noGrp="1"/>
          </p:cNvSpPr>
          <p:nvPr>
            <p:ph type="title"/>
          </p:nvPr>
        </p:nvSpPr>
        <p:spPr>
          <a:xfrm>
            <a:off x="964925" y="1402125"/>
            <a:ext cx="4487400" cy="1707300"/>
          </a:xfrm>
          <a:prstGeom prst="rect">
            <a:avLst/>
          </a:prstGeom>
          <a:solidFill>
            <a:schemeClr val="accent1"/>
          </a:solidFill>
        </p:spPr>
        <p:txBody>
          <a:bodyPr spcFirstLastPara="1" wrap="square" lIns="91425" tIns="91425" rIns="91425" bIns="91425" anchor="b" anchorCtr="0">
            <a:noAutofit/>
          </a:bodyPr>
          <a:lstStyle>
            <a:lvl1pPr lvl="0" algn="ctr" rtl="0">
              <a:spcBef>
                <a:spcPts val="0"/>
              </a:spcBef>
              <a:spcAft>
                <a:spcPts val="0"/>
              </a:spcAft>
              <a:buSzPts val="3500"/>
              <a:buNone/>
              <a:defRPr sz="97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48" name="Google Shape;448;p9"/>
          <p:cNvSpPr txBox="1">
            <a:spLocks noGrp="1"/>
          </p:cNvSpPr>
          <p:nvPr>
            <p:ph type="subTitle" idx="1"/>
          </p:nvPr>
        </p:nvSpPr>
        <p:spPr>
          <a:xfrm>
            <a:off x="964925" y="3157050"/>
            <a:ext cx="44874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9" name="Google Shape;449;p9"/>
          <p:cNvGrpSpPr/>
          <p:nvPr/>
        </p:nvGrpSpPr>
        <p:grpSpPr>
          <a:xfrm>
            <a:off x="-53975" y="-762125"/>
            <a:ext cx="9210700" cy="5724575"/>
            <a:chOff x="-53975" y="-762125"/>
            <a:chExt cx="9210700" cy="5724575"/>
          </a:xfrm>
        </p:grpSpPr>
        <p:sp>
          <p:nvSpPr>
            <p:cNvPr id="450" name="Google Shape;450;p9"/>
            <p:cNvSpPr/>
            <p:nvPr/>
          </p:nvSpPr>
          <p:spPr>
            <a:xfrm rot="5400000">
              <a:off x="1709054" y="2728540"/>
              <a:ext cx="461834" cy="3879943"/>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7545512" y="-762125"/>
              <a:ext cx="1208260" cy="1301629"/>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879950" y="4437600"/>
              <a:ext cx="1208260" cy="461760"/>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3" name="Google Shape;453;p9"/>
            <p:cNvCxnSpPr/>
            <p:nvPr/>
          </p:nvCxnSpPr>
          <p:spPr>
            <a:xfrm>
              <a:off x="-53975" y="466725"/>
              <a:ext cx="5508600" cy="0"/>
            </a:xfrm>
            <a:prstGeom prst="straightConnector1">
              <a:avLst/>
            </a:prstGeom>
            <a:noFill/>
            <a:ln w="19050" cap="flat" cmpd="sng">
              <a:solidFill>
                <a:schemeClr val="accent1"/>
              </a:solidFill>
              <a:prstDash val="solid"/>
              <a:round/>
              <a:headEnd type="none" w="med" len="med"/>
              <a:tailEnd type="none" w="med" len="med"/>
            </a:ln>
          </p:spPr>
        </p:cxnSp>
        <p:cxnSp>
          <p:nvCxnSpPr>
            <p:cNvPr id="454" name="Google Shape;454;p9"/>
            <p:cNvCxnSpPr/>
            <p:nvPr/>
          </p:nvCxnSpPr>
          <p:spPr>
            <a:xfrm>
              <a:off x="5452325" y="4743450"/>
              <a:ext cx="3704400" cy="0"/>
            </a:xfrm>
            <a:prstGeom prst="straightConnector1">
              <a:avLst/>
            </a:prstGeom>
            <a:noFill/>
            <a:ln w="19050" cap="flat" cmpd="sng">
              <a:solidFill>
                <a:schemeClr val="accent1"/>
              </a:solidFill>
              <a:prstDash val="solid"/>
              <a:round/>
              <a:headEnd type="none" w="med" len="med"/>
              <a:tailEnd type="none" w="med" len="med"/>
            </a:ln>
          </p:spPr>
        </p:cxnSp>
        <p:grpSp>
          <p:nvGrpSpPr>
            <p:cNvPr id="455" name="Google Shape;455;p9"/>
            <p:cNvGrpSpPr/>
            <p:nvPr/>
          </p:nvGrpSpPr>
          <p:grpSpPr>
            <a:xfrm>
              <a:off x="186040" y="644587"/>
              <a:ext cx="835560" cy="459748"/>
              <a:chOff x="926800" y="3591425"/>
              <a:chExt cx="737150" cy="405600"/>
            </a:xfrm>
          </p:grpSpPr>
          <p:sp>
            <p:nvSpPr>
              <p:cNvPr id="456" name="Google Shape;456;p9"/>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9"/>
            <p:cNvSpPr/>
            <p:nvPr/>
          </p:nvSpPr>
          <p:spPr>
            <a:xfrm rot="10800000">
              <a:off x="6414263" y="4743450"/>
              <a:ext cx="253200" cy="219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9"/>
            <p:cNvGrpSpPr/>
            <p:nvPr/>
          </p:nvGrpSpPr>
          <p:grpSpPr>
            <a:xfrm>
              <a:off x="4158525" y="4648888"/>
              <a:ext cx="704625" cy="39175"/>
              <a:chOff x="884150" y="1373525"/>
              <a:chExt cx="704625" cy="39175"/>
            </a:xfrm>
          </p:grpSpPr>
          <p:sp>
            <p:nvSpPr>
              <p:cNvPr id="476" name="Google Shape;476;p9"/>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9"/>
            <p:cNvSpPr/>
            <p:nvPr/>
          </p:nvSpPr>
          <p:spPr>
            <a:xfrm>
              <a:off x="8023025" y="4513550"/>
              <a:ext cx="253200" cy="219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9"/>
          <p:cNvSpPr/>
          <p:nvPr/>
        </p:nvSpPr>
        <p:spPr>
          <a:xfrm rot="5400000">
            <a:off x="3871912" y="185763"/>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2"/>
        <p:cNvGrpSpPr/>
        <p:nvPr/>
      </p:nvGrpSpPr>
      <p:grpSpPr>
        <a:xfrm>
          <a:off x="0" y="0"/>
          <a:ext cx="0" cy="0"/>
          <a:chOff x="0" y="0"/>
          <a:chExt cx="0" cy="0"/>
        </a:xfrm>
      </p:grpSpPr>
      <p:sp>
        <p:nvSpPr>
          <p:cNvPr id="483" name="Google Shape;483;p10"/>
          <p:cNvSpPr txBox="1">
            <a:spLocks noGrp="1"/>
          </p:cNvSpPr>
          <p:nvPr>
            <p:ph type="title"/>
          </p:nvPr>
        </p:nvSpPr>
        <p:spPr>
          <a:xfrm>
            <a:off x="1203325" y="3852525"/>
            <a:ext cx="68391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4" name="Google Shape;484;p10"/>
          <p:cNvSpPr/>
          <p:nvPr/>
        </p:nvSpPr>
        <p:spPr>
          <a:xfrm>
            <a:off x="8842375" y="-156125"/>
            <a:ext cx="325204" cy="4832971"/>
          </a:xfrm>
          <a:custGeom>
            <a:avLst/>
            <a:gdLst/>
            <a:ahLst/>
            <a:cxnLst/>
            <a:rect l="l" t="t" r="r" b="b"/>
            <a:pathLst>
              <a:path w="125926" h="121676" extrusionOk="0">
                <a:moveTo>
                  <a:pt x="0" y="1"/>
                </a:moveTo>
                <a:lnTo>
                  <a:pt x="0" y="121675"/>
                </a:lnTo>
                <a:lnTo>
                  <a:pt x="125926" y="121675"/>
                </a:lnTo>
                <a:lnTo>
                  <a:pt x="125926"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rot="5400000">
            <a:off x="4267754" y="300653"/>
            <a:ext cx="596574" cy="9203268"/>
          </a:xfrm>
          <a:custGeom>
            <a:avLst/>
            <a:gdLst/>
            <a:ahLst/>
            <a:cxnLst/>
            <a:rect l="l" t="t" r="r" b="b"/>
            <a:pathLst>
              <a:path w="125926" h="121676" extrusionOk="0">
                <a:moveTo>
                  <a:pt x="0" y="1"/>
                </a:moveTo>
                <a:lnTo>
                  <a:pt x="0" y="121675"/>
                </a:lnTo>
                <a:lnTo>
                  <a:pt x="125926" y="121675"/>
                </a:lnTo>
                <a:lnTo>
                  <a:pt x="125926"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0"/>
          <p:cNvGrpSpPr/>
          <p:nvPr/>
        </p:nvGrpSpPr>
        <p:grpSpPr>
          <a:xfrm rot="5400000">
            <a:off x="-3247" y="1235137"/>
            <a:ext cx="835560" cy="459748"/>
            <a:chOff x="926800" y="3591425"/>
            <a:chExt cx="737150" cy="405600"/>
          </a:xfrm>
        </p:grpSpPr>
        <p:sp>
          <p:nvSpPr>
            <p:cNvPr id="487" name="Google Shape;487;p10"/>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0"/>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0"/>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0"/>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0"/>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0"/>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0"/>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0"/>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0"/>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0"/>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0"/>
          <p:cNvSpPr/>
          <p:nvPr/>
        </p:nvSpPr>
        <p:spPr>
          <a:xfrm>
            <a:off x="242888" y="2290775"/>
            <a:ext cx="171835" cy="561936"/>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0"/>
          <p:cNvSpPr/>
          <p:nvPr/>
        </p:nvSpPr>
        <p:spPr>
          <a:xfrm>
            <a:off x="391190" y="4153200"/>
            <a:ext cx="253200" cy="219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Yeseva One"/>
              <a:buNone/>
              <a:defRPr sz="3500">
                <a:solidFill>
                  <a:schemeClr val="dk1"/>
                </a:solidFill>
                <a:latin typeface="Yeseva One"/>
                <a:ea typeface="Yeseva One"/>
                <a:cs typeface="Yeseva One"/>
                <a:sym typeface="Yeseva One"/>
              </a:defRPr>
            </a:lvl1pPr>
            <a:lvl2pPr lvl="1" rtl="0">
              <a:spcBef>
                <a:spcPts val="0"/>
              </a:spcBef>
              <a:spcAft>
                <a:spcPts val="0"/>
              </a:spcAft>
              <a:buClr>
                <a:schemeClr val="dk1"/>
              </a:buClr>
              <a:buSzPts val="3500"/>
              <a:buFont typeface="Yeseva One"/>
              <a:buNone/>
              <a:defRPr sz="3500">
                <a:solidFill>
                  <a:schemeClr val="dk1"/>
                </a:solidFill>
                <a:latin typeface="Yeseva One"/>
                <a:ea typeface="Yeseva One"/>
                <a:cs typeface="Yeseva One"/>
                <a:sym typeface="Yeseva One"/>
              </a:defRPr>
            </a:lvl2pPr>
            <a:lvl3pPr lvl="2" rtl="0">
              <a:spcBef>
                <a:spcPts val="0"/>
              </a:spcBef>
              <a:spcAft>
                <a:spcPts val="0"/>
              </a:spcAft>
              <a:buClr>
                <a:schemeClr val="dk1"/>
              </a:buClr>
              <a:buSzPts val="3500"/>
              <a:buFont typeface="Yeseva One"/>
              <a:buNone/>
              <a:defRPr sz="3500">
                <a:solidFill>
                  <a:schemeClr val="dk1"/>
                </a:solidFill>
                <a:latin typeface="Yeseva One"/>
                <a:ea typeface="Yeseva One"/>
                <a:cs typeface="Yeseva One"/>
                <a:sym typeface="Yeseva One"/>
              </a:defRPr>
            </a:lvl3pPr>
            <a:lvl4pPr lvl="3" rtl="0">
              <a:spcBef>
                <a:spcPts val="0"/>
              </a:spcBef>
              <a:spcAft>
                <a:spcPts val="0"/>
              </a:spcAft>
              <a:buClr>
                <a:schemeClr val="dk1"/>
              </a:buClr>
              <a:buSzPts val="3500"/>
              <a:buFont typeface="Yeseva One"/>
              <a:buNone/>
              <a:defRPr sz="3500">
                <a:solidFill>
                  <a:schemeClr val="dk1"/>
                </a:solidFill>
                <a:latin typeface="Yeseva One"/>
                <a:ea typeface="Yeseva One"/>
                <a:cs typeface="Yeseva One"/>
                <a:sym typeface="Yeseva One"/>
              </a:defRPr>
            </a:lvl4pPr>
            <a:lvl5pPr lvl="4" rtl="0">
              <a:spcBef>
                <a:spcPts val="0"/>
              </a:spcBef>
              <a:spcAft>
                <a:spcPts val="0"/>
              </a:spcAft>
              <a:buClr>
                <a:schemeClr val="dk1"/>
              </a:buClr>
              <a:buSzPts val="3500"/>
              <a:buFont typeface="Yeseva One"/>
              <a:buNone/>
              <a:defRPr sz="3500">
                <a:solidFill>
                  <a:schemeClr val="dk1"/>
                </a:solidFill>
                <a:latin typeface="Yeseva One"/>
                <a:ea typeface="Yeseva One"/>
                <a:cs typeface="Yeseva One"/>
                <a:sym typeface="Yeseva One"/>
              </a:defRPr>
            </a:lvl5pPr>
            <a:lvl6pPr lvl="5" rtl="0">
              <a:spcBef>
                <a:spcPts val="0"/>
              </a:spcBef>
              <a:spcAft>
                <a:spcPts val="0"/>
              </a:spcAft>
              <a:buClr>
                <a:schemeClr val="dk1"/>
              </a:buClr>
              <a:buSzPts val="3500"/>
              <a:buFont typeface="Yeseva One"/>
              <a:buNone/>
              <a:defRPr sz="3500">
                <a:solidFill>
                  <a:schemeClr val="dk1"/>
                </a:solidFill>
                <a:latin typeface="Yeseva One"/>
                <a:ea typeface="Yeseva One"/>
                <a:cs typeface="Yeseva One"/>
                <a:sym typeface="Yeseva One"/>
              </a:defRPr>
            </a:lvl6pPr>
            <a:lvl7pPr lvl="6" rtl="0">
              <a:spcBef>
                <a:spcPts val="0"/>
              </a:spcBef>
              <a:spcAft>
                <a:spcPts val="0"/>
              </a:spcAft>
              <a:buClr>
                <a:schemeClr val="dk1"/>
              </a:buClr>
              <a:buSzPts val="3500"/>
              <a:buFont typeface="Yeseva One"/>
              <a:buNone/>
              <a:defRPr sz="3500">
                <a:solidFill>
                  <a:schemeClr val="dk1"/>
                </a:solidFill>
                <a:latin typeface="Yeseva One"/>
                <a:ea typeface="Yeseva One"/>
                <a:cs typeface="Yeseva One"/>
                <a:sym typeface="Yeseva One"/>
              </a:defRPr>
            </a:lvl7pPr>
            <a:lvl8pPr lvl="7" rtl="0">
              <a:spcBef>
                <a:spcPts val="0"/>
              </a:spcBef>
              <a:spcAft>
                <a:spcPts val="0"/>
              </a:spcAft>
              <a:buClr>
                <a:schemeClr val="dk1"/>
              </a:buClr>
              <a:buSzPts val="3500"/>
              <a:buFont typeface="Yeseva One"/>
              <a:buNone/>
              <a:defRPr sz="3500">
                <a:solidFill>
                  <a:schemeClr val="dk1"/>
                </a:solidFill>
                <a:latin typeface="Yeseva One"/>
                <a:ea typeface="Yeseva One"/>
                <a:cs typeface="Yeseva One"/>
                <a:sym typeface="Yeseva One"/>
              </a:defRPr>
            </a:lvl8pPr>
            <a:lvl9pPr lvl="8" rtl="0">
              <a:spcBef>
                <a:spcPts val="0"/>
              </a:spcBef>
              <a:spcAft>
                <a:spcPts val="0"/>
              </a:spcAft>
              <a:buClr>
                <a:schemeClr val="dk1"/>
              </a:buClr>
              <a:buSzPts val="3500"/>
              <a:buFont typeface="Yeseva One"/>
              <a:buNone/>
              <a:defRPr sz="3500">
                <a:solidFill>
                  <a:schemeClr val="dk1"/>
                </a:solidFill>
                <a:latin typeface="Yeseva One"/>
                <a:ea typeface="Yeseva One"/>
                <a:cs typeface="Yeseva One"/>
                <a:sym typeface="Yeseva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1pPr>
            <a:lvl2pPr marL="914400" lvl="1" indent="-3175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2pPr>
            <a:lvl3pPr marL="1371600" lvl="2" indent="-3175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3pPr>
            <a:lvl4pPr marL="1828800" lvl="3" indent="-3175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4pPr>
            <a:lvl5pPr marL="2286000" lvl="4" indent="-3175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5pPr>
            <a:lvl6pPr marL="2743200" lvl="5" indent="-3175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6pPr>
            <a:lvl7pPr marL="3200400" lvl="6" indent="-3175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7pPr>
            <a:lvl8pPr marL="3657600" lvl="7" indent="-3175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8pPr>
            <a:lvl9pPr marL="4114800" lvl="8" indent="-317500">
              <a:lnSpc>
                <a:spcPct val="100000"/>
              </a:lnSpc>
              <a:spcBef>
                <a:spcPts val="1600"/>
              </a:spcBef>
              <a:spcAft>
                <a:spcPts val="1600"/>
              </a:spcAft>
              <a:buClr>
                <a:schemeClr val="dk1"/>
              </a:buClr>
              <a:buSzPts val="1400"/>
              <a:buFont typeface="Heebo"/>
              <a:buChar char="■"/>
              <a:defRPr>
                <a:solidFill>
                  <a:schemeClr val="dk1"/>
                </a:solidFill>
                <a:latin typeface="Heebo"/>
                <a:ea typeface="Heebo"/>
                <a:cs typeface="Heebo"/>
                <a:sym typeface="Heeb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5"/>
        <p:cNvGrpSpPr/>
        <p:nvPr/>
      </p:nvGrpSpPr>
      <p:grpSpPr>
        <a:xfrm>
          <a:off x="0" y="0"/>
          <a:ext cx="0" cy="0"/>
          <a:chOff x="0" y="0"/>
          <a:chExt cx="0" cy="0"/>
        </a:xfrm>
      </p:grpSpPr>
      <p:sp>
        <p:nvSpPr>
          <p:cNvPr id="1916" name="Google Shape;1916;p37"/>
          <p:cNvSpPr txBox="1">
            <a:spLocks noGrp="1"/>
          </p:cNvSpPr>
          <p:nvPr>
            <p:ph type="subTitle" idx="1"/>
          </p:nvPr>
        </p:nvSpPr>
        <p:spPr>
          <a:xfrm>
            <a:off x="5355645" y="3829813"/>
            <a:ext cx="2953200" cy="636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Submitted By:</a:t>
            </a:r>
            <a:endParaRPr sz="1400" dirty="0"/>
          </a:p>
          <a:p>
            <a:pPr marL="0" lvl="0" indent="0" algn="l" rtl="0">
              <a:spcBef>
                <a:spcPts val="0"/>
              </a:spcBef>
              <a:spcAft>
                <a:spcPts val="0"/>
              </a:spcAft>
              <a:buNone/>
            </a:pPr>
            <a:r>
              <a:rPr lang="en" sz="1400" dirty="0" smtClean="0"/>
              <a:t>BHAWNA </a:t>
            </a:r>
            <a:r>
              <a:rPr lang="en" sz="1400" dirty="0"/>
              <a:t>AGARWAL- </a:t>
            </a:r>
            <a:r>
              <a:rPr lang="en" sz="1400" dirty="0" smtClean="0"/>
              <a:t>102103273</a:t>
            </a:r>
            <a:endParaRPr sz="1400" dirty="0"/>
          </a:p>
        </p:txBody>
      </p:sp>
      <p:sp>
        <p:nvSpPr>
          <p:cNvPr id="1917" name="Google Shape;1917;p37"/>
          <p:cNvSpPr txBox="1">
            <a:spLocks noGrp="1"/>
          </p:cNvSpPr>
          <p:nvPr>
            <p:ph type="ctrTitle"/>
          </p:nvPr>
        </p:nvSpPr>
        <p:spPr>
          <a:xfrm>
            <a:off x="1396950" y="922888"/>
            <a:ext cx="6350100" cy="231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500"/>
              <a:t>Speech Recognition System</a:t>
            </a:r>
            <a:endParaRPr sz="5500"/>
          </a:p>
        </p:txBody>
      </p:sp>
      <p:grpSp>
        <p:nvGrpSpPr>
          <p:cNvPr id="1918" name="Google Shape;1918;p37"/>
          <p:cNvGrpSpPr/>
          <p:nvPr/>
        </p:nvGrpSpPr>
        <p:grpSpPr>
          <a:xfrm>
            <a:off x="6975100" y="206775"/>
            <a:ext cx="1158950" cy="1158900"/>
            <a:chOff x="6356400" y="315100"/>
            <a:chExt cx="1158950" cy="1158900"/>
          </a:xfrm>
        </p:grpSpPr>
        <p:sp>
          <p:nvSpPr>
            <p:cNvPr id="1919" name="Google Shape;1919;p37"/>
            <p:cNvSpPr/>
            <p:nvPr/>
          </p:nvSpPr>
          <p:spPr>
            <a:xfrm>
              <a:off x="6775825" y="734475"/>
              <a:ext cx="320050" cy="320100"/>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6356400" y="315100"/>
              <a:ext cx="1158950" cy="1158900"/>
            </a:xfrm>
            <a:custGeom>
              <a:avLst/>
              <a:gdLst/>
              <a:ahLst/>
              <a:cxnLst/>
              <a:rect l="l" t="t" r="r" b="b"/>
              <a:pathLst>
                <a:path w="46358" h="46356" extrusionOk="0">
                  <a:moveTo>
                    <a:pt x="46216" y="140"/>
                  </a:moveTo>
                  <a:lnTo>
                    <a:pt x="46216" y="46214"/>
                  </a:lnTo>
                  <a:lnTo>
                    <a:pt x="142" y="46214"/>
                  </a:lnTo>
                  <a:lnTo>
                    <a:pt x="142" y="140"/>
                  </a:lnTo>
                  <a:close/>
                  <a:moveTo>
                    <a:pt x="0" y="0"/>
                  </a:moveTo>
                  <a:lnTo>
                    <a:pt x="0" y="46356"/>
                  </a:lnTo>
                  <a:lnTo>
                    <a:pt x="46358" y="46356"/>
                  </a:lnTo>
                  <a:lnTo>
                    <a:pt x="46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21" name="Google Shape;1921;p37"/>
          <p:cNvCxnSpPr/>
          <p:nvPr/>
        </p:nvCxnSpPr>
        <p:spPr>
          <a:xfrm rot="10800000">
            <a:off x="808463" y="902100"/>
            <a:ext cx="0" cy="4279500"/>
          </a:xfrm>
          <a:prstGeom prst="straightConnector1">
            <a:avLst/>
          </a:prstGeom>
          <a:noFill/>
          <a:ln w="19050" cap="flat" cmpd="sng">
            <a:solidFill>
              <a:schemeClr val="dk1"/>
            </a:solidFill>
            <a:prstDash val="solid"/>
            <a:round/>
            <a:headEnd type="none" w="med" len="med"/>
            <a:tailEnd type="none" w="med" len="med"/>
          </a:ln>
        </p:spPr>
      </p:cxnSp>
      <p:grpSp>
        <p:nvGrpSpPr>
          <p:cNvPr id="1922" name="Google Shape;1922;p37"/>
          <p:cNvGrpSpPr/>
          <p:nvPr/>
        </p:nvGrpSpPr>
        <p:grpSpPr>
          <a:xfrm>
            <a:off x="913863" y="2837338"/>
            <a:ext cx="1158950" cy="1158900"/>
            <a:chOff x="249475" y="1715275"/>
            <a:chExt cx="1158950" cy="1158900"/>
          </a:xfrm>
        </p:grpSpPr>
        <p:sp>
          <p:nvSpPr>
            <p:cNvPr id="1923" name="Google Shape;1923;p37"/>
            <p:cNvSpPr/>
            <p:nvPr/>
          </p:nvSpPr>
          <p:spPr>
            <a:xfrm>
              <a:off x="668900" y="2134650"/>
              <a:ext cx="320050" cy="320100"/>
            </a:xfrm>
            <a:custGeom>
              <a:avLst/>
              <a:gdLst/>
              <a:ahLst/>
              <a:cxnLst/>
              <a:rect l="l" t="t" r="r" b="b"/>
              <a:pathLst>
                <a:path w="12802" h="12804" extrusionOk="0">
                  <a:moveTo>
                    <a:pt x="1" y="1"/>
                  </a:moveTo>
                  <a:lnTo>
                    <a:pt x="1" y="12803"/>
                  </a:lnTo>
                  <a:lnTo>
                    <a:pt x="12801" y="12803"/>
                  </a:lnTo>
                  <a:lnTo>
                    <a:pt x="12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249475" y="1715275"/>
              <a:ext cx="1158950" cy="1158900"/>
            </a:xfrm>
            <a:custGeom>
              <a:avLst/>
              <a:gdLst/>
              <a:ahLst/>
              <a:cxnLst/>
              <a:rect l="l" t="t" r="r" b="b"/>
              <a:pathLst>
                <a:path w="46358" h="46356" extrusionOk="0">
                  <a:moveTo>
                    <a:pt x="46216" y="140"/>
                  </a:moveTo>
                  <a:lnTo>
                    <a:pt x="46216" y="46214"/>
                  </a:lnTo>
                  <a:lnTo>
                    <a:pt x="142" y="46214"/>
                  </a:lnTo>
                  <a:lnTo>
                    <a:pt x="142" y="140"/>
                  </a:lnTo>
                  <a:close/>
                  <a:moveTo>
                    <a:pt x="0" y="0"/>
                  </a:moveTo>
                  <a:lnTo>
                    <a:pt x="0" y="46356"/>
                  </a:lnTo>
                  <a:lnTo>
                    <a:pt x="46358" y="46356"/>
                  </a:lnTo>
                  <a:lnTo>
                    <a:pt x="46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37"/>
          <p:cNvGrpSpPr/>
          <p:nvPr/>
        </p:nvGrpSpPr>
        <p:grpSpPr>
          <a:xfrm>
            <a:off x="4219670" y="4078576"/>
            <a:ext cx="704642" cy="387713"/>
            <a:chOff x="926800" y="3591425"/>
            <a:chExt cx="737150" cy="405600"/>
          </a:xfrm>
        </p:grpSpPr>
        <p:sp>
          <p:nvSpPr>
            <p:cNvPr id="1926" name="Google Shape;1926;p37"/>
            <p:cNvSpPr/>
            <p:nvPr/>
          </p:nvSpPr>
          <p:spPr>
            <a:xfrm>
              <a:off x="1625550" y="3591425"/>
              <a:ext cx="38400" cy="32925"/>
            </a:xfrm>
            <a:custGeom>
              <a:avLst/>
              <a:gdLst/>
              <a:ahLst/>
              <a:cxnLst/>
              <a:rect l="l" t="t" r="r" b="b"/>
              <a:pathLst>
                <a:path w="1536" h="1317" extrusionOk="0">
                  <a:moveTo>
                    <a:pt x="874" y="0"/>
                  </a:moveTo>
                  <a:cubicBezTo>
                    <a:pt x="712" y="0"/>
                    <a:pt x="548" y="60"/>
                    <a:pt x="413" y="194"/>
                  </a:cubicBezTo>
                  <a:cubicBezTo>
                    <a:pt x="1" y="609"/>
                    <a:pt x="294" y="1316"/>
                    <a:pt x="879" y="1316"/>
                  </a:cubicBezTo>
                  <a:cubicBezTo>
                    <a:pt x="1243" y="1316"/>
                    <a:pt x="1536" y="1021"/>
                    <a:pt x="1536" y="659"/>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1625550" y="3777750"/>
              <a:ext cx="38400" cy="32950"/>
            </a:xfrm>
            <a:custGeom>
              <a:avLst/>
              <a:gdLst/>
              <a:ahLst/>
              <a:cxnLst/>
              <a:rect l="l" t="t" r="r" b="b"/>
              <a:pathLst>
                <a:path w="1536" h="1318" extrusionOk="0">
                  <a:moveTo>
                    <a:pt x="874" y="1"/>
                  </a:moveTo>
                  <a:cubicBezTo>
                    <a:pt x="712" y="1"/>
                    <a:pt x="548" y="61"/>
                    <a:pt x="413" y="195"/>
                  </a:cubicBezTo>
                  <a:cubicBezTo>
                    <a:pt x="1" y="609"/>
                    <a:pt x="294" y="1317"/>
                    <a:pt x="879" y="1317"/>
                  </a:cubicBezTo>
                  <a:cubicBezTo>
                    <a:pt x="1243" y="1317"/>
                    <a:pt x="1536" y="1022"/>
                    <a:pt x="1536" y="660"/>
                  </a:cubicBezTo>
                  <a:cubicBezTo>
                    <a:pt x="1536" y="263"/>
                    <a:pt x="1212" y="1"/>
                    <a:pt x="8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1625550" y="3964100"/>
              <a:ext cx="38400" cy="32925"/>
            </a:xfrm>
            <a:custGeom>
              <a:avLst/>
              <a:gdLst/>
              <a:ahLst/>
              <a:cxnLst/>
              <a:rect l="l" t="t" r="r" b="b"/>
              <a:pathLst>
                <a:path w="1536" h="1317" extrusionOk="0">
                  <a:moveTo>
                    <a:pt x="874" y="0"/>
                  </a:moveTo>
                  <a:cubicBezTo>
                    <a:pt x="712" y="0"/>
                    <a:pt x="548" y="60"/>
                    <a:pt x="413" y="194"/>
                  </a:cubicBezTo>
                  <a:cubicBezTo>
                    <a:pt x="1" y="607"/>
                    <a:pt x="294" y="1317"/>
                    <a:pt x="879" y="1317"/>
                  </a:cubicBezTo>
                  <a:cubicBezTo>
                    <a:pt x="1243" y="1317"/>
                    <a:pt x="1536" y="1021"/>
                    <a:pt x="1536" y="660"/>
                  </a:cubicBezTo>
                  <a:cubicBezTo>
                    <a:pt x="1536" y="263"/>
                    <a:pt x="1212" y="0"/>
                    <a:pt x="87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1485775"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7" y="1021"/>
                    <a:pt x="1537" y="659"/>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1485775"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7" y="1022"/>
                    <a:pt x="1537" y="660"/>
                  </a:cubicBezTo>
                  <a:cubicBezTo>
                    <a:pt x="1537"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1485775"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7" y="1021"/>
                    <a:pt x="1537" y="660"/>
                  </a:cubicBezTo>
                  <a:cubicBezTo>
                    <a:pt x="1537"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1346050" y="3591425"/>
              <a:ext cx="38450" cy="32925"/>
            </a:xfrm>
            <a:custGeom>
              <a:avLst/>
              <a:gdLst/>
              <a:ahLst/>
              <a:cxnLst/>
              <a:rect l="l" t="t" r="r" b="b"/>
              <a:pathLst>
                <a:path w="1538" h="1317" extrusionOk="0">
                  <a:moveTo>
                    <a:pt x="875" y="0"/>
                  </a:moveTo>
                  <a:cubicBezTo>
                    <a:pt x="714" y="0"/>
                    <a:pt x="549" y="60"/>
                    <a:pt x="415" y="194"/>
                  </a:cubicBezTo>
                  <a:cubicBezTo>
                    <a:pt x="0" y="609"/>
                    <a:pt x="294" y="1316"/>
                    <a:pt x="880" y="1316"/>
                  </a:cubicBezTo>
                  <a:cubicBezTo>
                    <a:pt x="1242" y="1316"/>
                    <a:pt x="1537" y="1021"/>
                    <a:pt x="1537" y="659"/>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1346050" y="3777750"/>
              <a:ext cx="38450" cy="32950"/>
            </a:xfrm>
            <a:custGeom>
              <a:avLst/>
              <a:gdLst/>
              <a:ahLst/>
              <a:cxnLst/>
              <a:rect l="l" t="t" r="r" b="b"/>
              <a:pathLst>
                <a:path w="1538" h="1318" extrusionOk="0">
                  <a:moveTo>
                    <a:pt x="875" y="1"/>
                  </a:moveTo>
                  <a:cubicBezTo>
                    <a:pt x="714" y="1"/>
                    <a:pt x="549" y="61"/>
                    <a:pt x="415" y="195"/>
                  </a:cubicBezTo>
                  <a:cubicBezTo>
                    <a:pt x="0" y="609"/>
                    <a:pt x="294" y="1317"/>
                    <a:pt x="880" y="1317"/>
                  </a:cubicBezTo>
                  <a:cubicBezTo>
                    <a:pt x="1242" y="1317"/>
                    <a:pt x="1537" y="1022"/>
                    <a:pt x="1537" y="660"/>
                  </a:cubicBezTo>
                  <a:cubicBezTo>
                    <a:pt x="1537" y="263"/>
                    <a:pt x="1213" y="1"/>
                    <a:pt x="8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1346050" y="3964100"/>
              <a:ext cx="38450" cy="32925"/>
            </a:xfrm>
            <a:custGeom>
              <a:avLst/>
              <a:gdLst/>
              <a:ahLst/>
              <a:cxnLst/>
              <a:rect l="l" t="t" r="r" b="b"/>
              <a:pathLst>
                <a:path w="1538" h="1317" extrusionOk="0">
                  <a:moveTo>
                    <a:pt x="875" y="0"/>
                  </a:moveTo>
                  <a:cubicBezTo>
                    <a:pt x="714" y="0"/>
                    <a:pt x="549" y="60"/>
                    <a:pt x="415" y="194"/>
                  </a:cubicBezTo>
                  <a:cubicBezTo>
                    <a:pt x="0" y="607"/>
                    <a:pt x="294" y="1317"/>
                    <a:pt x="880" y="1317"/>
                  </a:cubicBezTo>
                  <a:cubicBezTo>
                    <a:pt x="1242" y="1317"/>
                    <a:pt x="1537" y="1021"/>
                    <a:pt x="1537" y="660"/>
                  </a:cubicBezTo>
                  <a:cubicBezTo>
                    <a:pt x="1537" y="263"/>
                    <a:pt x="1213" y="0"/>
                    <a:pt x="8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1206325" y="3591425"/>
              <a:ext cx="38400" cy="32925"/>
            </a:xfrm>
            <a:custGeom>
              <a:avLst/>
              <a:gdLst/>
              <a:ahLst/>
              <a:cxnLst/>
              <a:rect l="l" t="t" r="r" b="b"/>
              <a:pathLst>
                <a:path w="1536" h="1317" extrusionOk="0">
                  <a:moveTo>
                    <a:pt x="873" y="0"/>
                  </a:moveTo>
                  <a:cubicBezTo>
                    <a:pt x="712" y="0"/>
                    <a:pt x="547" y="60"/>
                    <a:pt x="413" y="194"/>
                  </a:cubicBezTo>
                  <a:cubicBezTo>
                    <a:pt x="0" y="609"/>
                    <a:pt x="293" y="1316"/>
                    <a:pt x="878" y="1316"/>
                  </a:cubicBezTo>
                  <a:cubicBezTo>
                    <a:pt x="1242" y="1316"/>
                    <a:pt x="1535" y="1021"/>
                    <a:pt x="1535" y="659"/>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1206325" y="3777750"/>
              <a:ext cx="38400" cy="32950"/>
            </a:xfrm>
            <a:custGeom>
              <a:avLst/>
              <a:gdLst/>
              <a:ahLst/>
              <a:cxnLst/>
              <a:rect l="l" t="t" r="r" b="b"/>
              <a:pathLst>
                <a:path w="1536" h="1318" extrusionOk="0">
                  <a:moveTo>
                    <a:pt x="873" y="1"/>
                  </a:moveTo>
                  <a:cubicBezTo>
                    <a:pt x="712" y="1"/>
                    <a:pt x="547" y="61"/>
                    <a:pt x="413" y="195"/>
                  </a:cubicBezTo>
                  <a:cubicBezTo>
                    <a:pt x="0" y="609"/>
                    <a:pt x="293" y="1317"/>
                    <a:pt x="878" y="1317"/>
                  </a:cubicBezTo>
                  <a:cubicBezTo>
                    <a:pt x="1242" y="1317"/>
                    <a:pt x="1535" y="1022"/>
                    <a:pt x="1535" y="660"/>
                  </a:cubicBezTo>
                  <a:cubicBezTo>
                    <a:pt x="1535" y="263"/>
                    <a:pt x="1211" y="1"/>
                    <a:pt x="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1206325" y="3964100"/>
              <a:ext cx="38400" cy="32925"/>
            </a:xfrm>
            <a:custGeom>
              <a:avLst/>
              <a:gdLst/>
              <a:ahLst/>
              <a:cxnLst/>
              <a:rect l="l" t="t" r="r" b="b"/>
              <a:pathLst>
                <a:path w="1536" h="1317" extrusionOk="0">
                  <a:moveTo>
                    <a:pt x="873" y="0"/>
                  </a:moveTo>
                  <a:cubicBezTo>
                    <a:pt x="712" y="0"/>
                    <a:pt x="547" y="60"/>
                    <a:pt x="413" y="194"/>
                  </a:cubicBezTo>
                  <a:cubicBezTo>
                    <a:pt x="0" y="607"/>
                    <a:pt x="293" y="1317"/>
                    <a:pt x="878" y="1317"/>
                  </a:cubicBezTo>
                  <a:cubicBezTo>
                    <a:pt x="1242" y="1317"/>
                    <a:pt x="1535" y="1021"/>
                    <a:pt x="1535" y="660"/>
                  </a:cubicBezTo>
                  <a:cubicBezTo>
                    <a:pt x="1535" y="263"/>
                    <a:pt x="1211" y="0"/>
                    <a:pt x="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1066525" y="3591425"/>
              <a:ext cx="38450" cy="32925"/>
            </a:xfrm>
            <a:custGeom>
              <a:avLst/>
              <a:gdLst/>
              <a:ahLst/>
              <a:cxnLst/>
              <a:rect l="l" t="t" r="r" b="b"/>
              <a:pathLst>
                <a:path w="1538" h="1317" extrusionOk="0">
                  <a:moveTo>
                    <a:pt x="876" y="0"/>
                  </a:moveTo>
                  <a:cubicBezTo>
                    <a:pt x="714" y="0"/>
                    <a:pt x="550" y="60"/>
                    <a:pt x="416" y="194"/>
                  </a:cubicBezTo>
                  <a:cubicBezTo>
                    <a:pt x="1" y="609"/>
                    <a:pt x="294" y="1316"/>
                    <a:pt x="881" y="1316"/>
                  </a:cubicBezTo>
                  <a:cubicBezTo>
                    <a:pt x="1243"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1066525" y="3777750"/>
              <a:ext cx="38450" cy="32950"/>
            </a:xfrm>
            <a:custGeom>
              <a:avLst/>
              <a:gdLst/>
              <a:ahLst/>
              <a:cxnLst/>
              <a:rect l="l" t="t" r="r" b="b"/>
              <a:pathLst>
                <a:path w="1538" h="1318" extrusionOk="0">
                  <a:moveTo>
                    <a:pt x="876" y="1"/>
                  </a:moveTo>
                  <a:cubicBezTo>
                    <a:pt x="714" y="1"/>
                    <a:pt x="550" y="61"/>
                    <a:pt x="416" y="195"/>
                  </a:cubicBezTo>
                  <a:cubicBezTo>
                    <a:pt x="1" y="609"/>
                    <a:pt x="294" y="1317"/>
                    <a:pt x="881" y="1317"/>
                  </a:cubicBezTo>
                  <a:cubicBezTo>
                    <a:pt x="1243"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1066525" y="3964100"/>
              <a:ext cx="38450" cy="32925"/>
            </a:xfrm>
            <a:custGeom>
              <a:avLst/>
              <a:gdLst/>
              <a:ahLst/>
              <a:cxnLst/>
              <a:rect l="l" t="t" r="r" b="b"/>
              <a:pathLst>
                <a:path w="1538" h="1317" extrusionOk="0">
                  <a:moveTo>
                    <a:pt x="876" y="0"/>
                  </a:moveTo>
                  <a:cubicBezTo>
                    <a:pt x="714" y="0"/>
                    <a:pt x="550" y="60"/>
                    <a:pt x="416" y="194"/>
                  </a:cubicBezTo>
                  <a:cubicBezTo>
                    <a:pt x="1" y="607"/>
                    <a:pt x="294" y="1317"/>
                    <a:pt x="881" y="1317"/>
                  </a:cubicBezTo>
                  <a:cubicBezTo>
                    <a:pt x="1243"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926800" y="3591425"/>
              <a:ext cx="38450" cy="32925"/>
            </a:xfrm>
            <a:custGeom>
              <a:avLst/>
              <a:gdLst/>
              <a:ahLst/>
              <a:cxnLst/>
              <a:rect l="l" t="t" r="r" b="b"/>
              <a:pathLst>
                <a:path w="1538" h="1317" extrusionOk="0">
                  <a:moveTo>
                    <a:pt x="876" y="0"/>
                  </a:moveTo>
                  <a:cubicBezTo>
                    <a:pt x="714" y="0"/>
                    <a:pt x="549" y="60"/>
                    <a:pt x="415" y="194"/>
                  </a:cubicBezTo>
                  <a:cubicBezTo>
                    <a:pt x="1" y="609"/>
                    <a:pt x="294" y="1316"/>
                    <a:pt x="880" y="1316"/>
                  </a:cubicBezTo>
                  <a:cubicBezTo>
                    <a:pt x="1242" y="1316"/>
                    <a:pt x="1538" y="1021"/>
                    <a:pt x="1538" y="659"/>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926800" y="3777750"/>
              <a:ext cx="38450" cy="32950"/>
            </a:xfrm>
            <a:custGeom>
              <a:avLst/>
              <a:gdLst/>
              <a:ahLst/>
              <a:cxnLst/>
              <a:rect l="l" t="t" r="r" b="b"/>
              <a:pathLst>
                <a:path w="1538" h="1318" extrusionOk="0">
                  <a:moveTo>
                    <a:pt x="876" y="1"/>
                  </a:moveTo>
                  <a:cubicBezTo>
                    <a:pt x="714" y="1"/>
                    <a:pt x="549" y="61"/>
                    <a:pt x="415" y="195"/>
                  </a:cubicBezTo>
                  <a:cubicBezTo>
                    <a:pt x="1" y="609"/>
                    <a:pt x="294" y="1317"/>
                    <a:pt x="880" y="1317"/>
                  </a:cubicBezTo>
                  <a:cubicBezTo>
                    <a:pt x="1242" y="1317"/>
                    <a:pt x="1538" y="1022"/>
                    <a:pt x="1538" y="660"/>
                  </a:cubicBezTo>
                  <a:cubicBezTo>
                    <a:pt x="1538" y="263"/>
                    <a:pt x="1214" y="1"/>
                    <a:pt x="8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926800" y="3964100"/>
              <a:ext cx="38450" cy="32925"/>
            </a:xfrm>
            <a:custGeom>
              <a:avLst/>
              <a:gdLst/>
              <a:ahLst/>
              <a:cxnLst/>
              <a:rect l="l" t="t" r="r" b="b"/>
              <a:pathLst>
                <a:path w="1538" h="1317" extrusionOk="0">
                  <a:moveTo>
                    <a:pt x="876" y="0"/>
                  </a:moveTo>
                  <a:cubicBezTo>
                    <a:pt x="714" y="0"/>
                    <a:pt x="549" y="60"/>
                    <a:pt x="415" y="194"/>
                  </a:cubicBezTo>
                  <a:cubicBezTo>
                    <a:pt x="1" y="607"/>
                    <a:pt x="294" y="1317"/>
                    <a:pt x="880" y="1317"/>
                  </a:cubicBezTo>
                  <a:cubicBezTo>
                    <a:pt x="1242" y="1317"/>
                    <a:pt x="1538" y="1021"/>
                    <a:pt x="1538" y="660"/>
                  </a:cubicBezTo>
                  <a:cubicBezTo>
                    <a:pt x="1538" y="263"/>
                    <a:pt x="1214" y="0"/>
                    <a:pt x="8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48" name="Google Shape;1948;p3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a:t>Need Analysis</a:t>
            </a:r>
            <a:endParaRPr sz="4500"/>
          </a:p>
        </p:txBody>
      </p:sp>
      <p:sp>
        <p:nvSpPr>
          <p:cNvPr id="1949" name="Google Shape;1949;p38"/>
          <p:cNvSpPr txBox="1">
            <a:spLocks noGrp="1"/>
          </p:cNvSpPr>
          <p:nvPr>
            <p:ph type="subTitle" idx="1"/>
          </p:nvPr>
        </p:nvSpPr>
        <p:spPr>
          <a:xfrm>
            <a:off x="964050" y="1339425"/>
            <a:ext cx="7222800" cy="21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Speech recognition is the method of conversion of language spoken by the user to text and use it for various other functions.</a:t>
            </a:r>
            <a:endParaRPr/>
          </a:p>
          <a:p>
            <a:pPr marL="0" lvl="0" indent="0" algn="l" rtl="0">
              <a:spcBef>
                <a:spcPts val="0"/>
              </a:spcBef>
              <a:spcAft>
                <a:spcPts val="0"/>
              </a:spcAft>
              <a:buNone/>
            </a:pPr>
            <a:r>
              <a:rPr lang="en"/>
              <a:t>Python is a popular programming language to implement this as it is simple,versatile and has rich ecosystem of libraries.</a:t>
            </a:r>
            <a:br>
              <a:rPr lang="en"/>
            </a:br>
            <a:r>
              <a:rPr lang="en"/>
              <a:t>Principles of Speech Recognition:</a:t>
            </a:r>
            <a:endParaRPr/>
          </a:p>
          <a:p>
            <a:pPr marL="457200" lvl="0" indent="-330200" algn="l" rtl="0">
              <a:spcBef>
                <a:spcPts val="0"/>
              </a:spcBef>
              <a:spcAft>
                <a:spcPts val="0"/>
              </a:spcAft>
              <a:buSzPts val="1600"/>
              <a:buChar char="●"/>
            </a:pPr>
            <a:r>
              <a:rPr lang="en"/>
              <a:t>In the first step audio data input is collected to train the speech recognition model. The relevant features from this data are collected to train the machine learning model.</a:t>
            </a:r>
            <a:endParaRPr/>
          </a:p>
          <a:p>
            <a:pPr marL="457200" lvl="0" indent="-330200" algn="l" rtl="0">
              <a:spcBef>
                <a:spcPts val="0"/>
              </a:spcBef>
              <a:spcAft>
                <a:spcPts val="0"/>
              </a:spcAft>
              <a:buSzPts val="1600"/>
              <a:buChar char="●"/>
            </a:pPr>
            <a:r>
              <a:rPr lang="en"/>
              <a:t>Once model is trained, it can be used to recognise new audio data input and errors are corrected from the text transcription.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3"/>
        <p:cNvGrpSpPr/>
        <p:nvPr/>
      </p:nvGrpSpPr>
      <p:grpSpPr>
        <a:xfrm>
          <a:off x="0" y="0"/>
          <a:ext cx="0" cy="0"/>
          <a:chOff x="0" y="0"/>
          <a:chExt cx="0" cy="0"/>
        </a:xfrm>
      </p:grpSpPr>
      <p:sp>
        <p:nvSpPr>
          <p:cNvPr id="1954" name="Google Shape;1954;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a:t>Platforms</a:t>
            </a:r>
            <a:endParaRPr sz="4500"/>
          </a:p>
        </p:txBody>
      </p:sp>
      <p:graphicFrame>
        <p:nvGraphicFramePr>
          <p:cNvPr id="1955" name="Google Shape;1955;p39"/>
          <p:cNvGraphicFramePr/>
          <p:nvPr/>
        </p:nvGraphicFramePr>
        <p:xfrm>
          <a:off x="720000" y="1428750"/>
          <a:ext cx="3000000" cy="3000000"/>
        </p:xfrm>
        <a:graphic>
          <a:graphicData uri="http://schemas.openxmlformats.org/drawingml/2006/table">
            <a:tbl>
              <a:tblPr>
                <a:noFill/>
                <a:tableStyleId>{F61945B1-F6C7-4590-936E-18C156E86843}</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 sz="1700" b="1">
                          <a:solidFill>
                            <a:schemeClr val="dk1"/>
                          </a:solidFill>
                          <a:latin typeface="Heebo"/>
                          <a:ea typeface="Heebo"/>
                          <a:cs typeface="Heebo"/>
                          <a:sym typeface="Heebo"/>
                        </a:rPr>
                        <a:t>VS code</a:t>
                      </a:r>
                      <a:endParaRPr sz="1700" b="1">
                        <a:solidFill>
                          <a:schemeClr val="dk1"/>
                        </a:solidFill>
                        <a:latin typeface="Heebo"/>
                        <a:ea typeface="Heebo"/>
                        <a:cs typeface="Heebo"/>
                        <a:sym typeface="Heeb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DE7D7">
                        <a:alpha val="23830"/>
                      </a:srgbClr>
                    </a:solidFill>
                  </a:tcPr>
                </a:tc>
                <a:tc>
                  <a:txBody>
                    <a:bodyPr/>
                    <a:lstStyle/>
                    <a:p>
                      <a:pPr marL="0" lvl="0" indent="0" algn="l" rtl="0">
                        <a:spcBef>
                          <a:spcPts val="0"/>
                        </a:spcBef>
                        <a:spcAft>
                          <a:spcPts val="1600"/>
                        </a:spcAft>
                        <a:buNone/>
                      </a:pPr>
                      <a:r>
                        <a:rPr lang="en" sz="1600">
                          <a:solidFill>
                            <a:schemeClr val="dk1"/>
                          </a:solidFill>
                          <a:latin typeface="Heebo"/>
                          <a:ea typeface="Heebo"/>
                          <a:cs typeface="Heebo"/>
                          <a:sym typeface="Heebo"/>
                        </a:rPr>
                        <a:t>It is a free-editor that helps programmers to write code and helps in debugging and correct the code using intelli-sense method.</a:t>
                      </a:r>
                      <a:endParaRPr sz="1600">
                        <a:solidFill>
                          <a:schemeClr val="dk1"/>
                        </a:solidFill>
                        <a:latin typeface="Heebo"/>
                        <a:ea typeface="Heebo"/>
                        <a:cs typeface="Heebo"/>
                        <a:sym typeface="Heeb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D2C7">
                        <a:alpha val="27570"/>
                      </a:srgbClr>
                    </a:solidFill>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 sz="1700" b="1">
                          <a:solidFill>
                            <a:schemeClr val="dk1"/>
                          </a:solidFill>
                          <a:latin typeface="Heebo"/>
                          <a:ea typeface="Heebo"/>
                          <a:cs typeface="Heebo"/>
                          <a:sym typeface="Heebo"/>
                        </a:rPr>
                        <a:t>speech_recognition</a:t>
                      </a:r>
                      <a:endParaRPr sz="1700" b="1">
                        <a:solidFill>
                          <a:schemeClr val="dk1"/>
                        </a:solidFill>
                        <a:latin typeface="Heebo"/>
                        <a:ea typeface="Heebo"/>
                        <a:cs typeface="Heebo"/>
                        <a:sym typeface="Heeb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DE7D7">
                        <a:alpha val="23830"/>
                      </a:srgbClr>
                    </a:solidFill>
                  </a:tcPr>
                </a:tc>
                <a:tc>
                  <a:txBody>
                    <a:bodyPr/>
                    <a:lstStyle/>
                    <a:p>
                      <a:pPr marL="0" marR="0" lvl="0" indent="0" algn="l" rtl="0">
                        <a:lnSpc>
                          <a:spcPct val="100000"/>
                        </a:lnSpc>
                        <a:spcBef>
                          <a:spcPts val="0"/>
                        </a:spcBef>
                        <a:spcAft>
                          <a:spcPts val="1600"/>
                        </a:spcAft>
                        <a:buNone/>
                      </a:pPr>
                      <a:r>
                        <a:rPr lang="en" sz="1600">
                          <a:solidFill>
                            <a:schemeClr val="dk1"/>
                          </a:solidFill>
                          <a:latin typeface="Heebo"/>
                          <a:ea typeface="Heebo"/>
                          <a:cs typeface="Heebo"/>
                          <a:sym typeface="Heebo"/>
                        </a:rPr>
                        <a:t>Library to recognize speech input from the user and open a website in the default browser based on the recognized input. The library can be installed using pip and requires PyAudio to be installed as well.</a:t>
                      </a:r>
                      <a:endParaRPr sz="1600">
                        <a:solidFill>
                          <a:schemeClr val="dk1"/>
                        </a:solidFill>
                        <a:latin typeface="Heebo"/>
                        <a:ea typeface="Heebo"/>
                        <a:cs typeface="Heebo"/>
                        <a:sym typeface="Heeb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D2C7">
                        <a:alpha val="27570"/>
                      </a:srgbClr>
                    </a:solidFill>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 sz="1700" b="1">
                          <a:solidFill>
                            <a:schemeClr val="dk1"/>
                          </a:solidFill>
                          <a:latin typeface="Heebo"/>
                          <a:ea typeface="Heebo"/>
                          <a:cs typeface="Heebo"/>
                          <a:sym typeface="Heebo"/>
                        </a:rPr>
                        <a:t>pyautogui</a:t>
                      </a:r>
                      <a:endParaRPr sz="1700" b="1">
                        <a:solidFill>
                          <a:schemeClr val="dk1"/>
                        </a:solidFill>
                        <a:latin typeface="Heebo"/>
                        <a:ea typeface="Heebo"/>
                        <a:cs typeface="Heebo"/>
                        <a:sym typeface="Heeb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DE7D7">
                        <a:alpha val="23830"/>
                      </a:srgbClr>
                    </a:solidFill>
                  </a:tcPr>
                </a:tc>
                <a:tc>
                  <a:txBody>
                    <a:bodyPr/>
                    <a:lstStyle/>
                    <a:p>
                      <a:pPr marL="0" lvl="0" indent="0" algn="l" rtl="0">
                        <a:spcBef>
                          <a:spcPts val="0"/>
                        </a:spcBef>
                        <a:spcAft>
                          <a:spcPts val="1600"/>
                        </a:spcAft>
                        <a:buNone/>
                      </a:pPr>
                      <a:r>
                        <a:rPr lang="en" sz="1600">
                          <a:solidFill>
                            <a:schemeClr val="dk1"/>
                          </a:solidFill>
                          <a:latin typeface="Heebo"/>
                          <a:ea typeface="Heebo"/>
                          <a:cs typeface="Heebo"/>
                          <a:sym typeface="Heebo"/>
                        </a:rPr>
                        <a:t>It is cross platform GUI automation Python module for human beings. It is used to programmatically control mouse and keyboard of the device.</a:t>
                      </a:r>
                      <a:endParaRPr sz="1600">
                        <a:solidFill>
                          <a:schemeClr val="dk1"/>
                        </a:solidFill>
                        <a:latin typeface="Heebo"/>
                        <a:ea typeface="Heebo"/>
                        <a:cs typeface="Heebo"/>
                        <a:sym typeface="Heeb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D2C7">
                        <a:alpha val="27570"/>
                      </a:srgbClr>
                    </a:solidFill>
                  </a:tcPr>
                </a:tc>
                <a:extLst>
                  <a:ext uri="{0D108BD9-81ED-4DB2-BD59-A6C34878D82A}">
                    <a16:rowId xmlns:a16="http://schemas.microsoft.com/office/drawing/2014/main" val="10002"/>
                  </a:ext>
                </a:extLst>
              </a:tr>
            </a:tbl>
          </a:graphicData>
        </a:graphic>
      </p:graphicFrame>
      <p:grpSp>
        <p:nvGrpSpPr>
          <p:cNvPr id="1956" name="Google Shape;1956;p39"/>
          <p:cNvGrpSpPr/>
          <p:nvPr/>
        </p:nvGrpSpPr>
        <p:grpSpPr>
          <a:xfrm>
            <a:off x="3810225" y="4257925"/>
            <a:ext cx="704625" cy="39175"/>
            <a:chOff x="884150" y="1373525"/>
            <a:chExt cx="704625" cy="39175"/>
          </a:xfrm>
        </p:grpSpPr>
        <p:sp>
          <p:nvSpPr>
            <p:cNvPr id="1957" name="Google Shape;1957;p39"/>
            <p:cNvSpPr/>
            <p:nvPr/>
          </p:nvSpPr>
          <p:spPr>
            <a:xfrm>
              <a:off x="884150" y="1373525"/>
              <a:ext cx="39200" cy="39150"/>
            </a:xfrm>
            <a:custGeom>
              <a:avLst/>
              <a:gdLst/>
              <a:ahLst/>
              <a:cxnLst/>
              <a:rect l="l" t="t" r="r" b="b"/>
              <a:pathLst>
                <a:path w="1568" h="1566" extrusionOk="0">
                  <a:moveTo>
                    <a:pt x="785" y="0"/>
                  </a:moveTo>
                  <a:cubicBezTo>
                    <a:pt x="352" y="0"/>
                    <a:pt x="0" y="350"/>
                    <a:pt x="0" y="783"/>
                  </a:cubicBezTo>
                  <a:cubicBezTo>
                    <a:pt x="0" y="1216"/>
                    <a:pt x="352" y="1566"/>
                    <a:pt x="785" y="1566"/>
                  </a:cubicBezTo>
                  <a:cubicBezTo>
                    <a:pt x="1215" y="1566"/>
                    <a:pt x="1567" y="1216"/>
                    <a:pt x="1567" y="783"/>
                  </a:cubicBezTo>
                  <a:cubicBezTo>
                    <a:pt x="1567" y="350"/>
                    <a:pt x="1215" y="0"/>
                    <a:pt x="7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9"/>
            <p:cNvSpPr/>
            <p:nvPr/>
          </p:nvSpPr>
          <p:spPr>
            <a:xfrm>
              <a:off x="1104400" y="1373525"/>
              <a:ext cx="40725" cy="39175"/>
            </a:xfrm>
            <a:custGeom>
              <a:avLst/>
              <a:gdLst/>
              <a:ahLst/>
              <a:cxnLst/>
              <a:rect l="l" t="t" r="r" b="b"/>
              <a:pathLst>
                <a:path w="1629" h="1567" extrusionOk="0">
                  <a:moveTo>
                    <a:pt x="846" y="0"/>
                  </a:moveTo>
                  <a:cubicBezTo>
                    <a:pt x="528" y="0"/>
                    <a:pt x="243" y="191"/>
                    <a:pt x="122" y="484"/>
                  </a:cubicBezTo>
                  <a:cubicBezTo>
                    <a:pt x="1" y="777"/>
                    <a:pt x="67" y="1113"/>
                    <a:pt x="292" y="1337"/>
                  </a:cubicBezTo>
                  <a:cubicBezTo>
                    <a:pt x="442" y="1487"/>
                    <a:pt x="642" y="1567"/>
                    <a:pt x="845" y="1567"/>
                  </a:cubicBezTo>
                  <a:cubicBezTo>
                    <a:pt x="946" y="1567"/>
                    <a:pt x="1048" y="1547"/>
                    <a:pt x="1145" y="1507"/>
                  </a:cubicBezTo>
                  <a:cubicBezTo>
                    <a:pt x="1438" y="1386"/>
                    <a:pt x="1628" y="1100"/>
                    <a:pt x="1628" y="783"/>
                  </a:cubicBezTo>
                  <a:cubicBezTo>
                    <a:pt x="1628"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9"/>
            <p:cNvSpPr/>
            <p:nvPr/>
          </p:nvSpPr>
          <p:spPr>
            <a:xfrm>
              <a:off x="1327800" y="1373525"/>
              <a:ext cx="39150" cy="39150"/>
            </a:xfrm>
            <a:custGeom>
              <a:avLst/>
              <a:gdLst/>
              <a:ahLst/>
              <a:cxnLst/>
              <a:rect l="l" t="t" r="r" b="b"/>
              <a:pathLst>
                <a:path w="1566" h="1566" extrusionOk="0">
                  <a:moveTo>
                    <a:pt x="783" y="0"/>
                  </a:moveTo>
                  <a:cubicBezTo>
                    <a:pt x="350" y="0"/>
                    <a:pt x="0" y="350"/>
                    <a:pt x="0" y="783"/>
                  </a:cubicBezTo>
                  <a:cubicBezTo>
                    <a:pt x="0" y="1216"/>
                    <a:pt x="350" y="1566"/>
                    <a:pt x="783" y="1566"/>
                  </a:cubicBezTo>
                  <a:cubicBezTo>
                    <a:pt x="1216" y="1566"/>
                    <a:pt x="1566" y="1216"/>
                    <a:pt x="1566" y="783"/>
                  </a:cubicBezTo>
                  <a:cubicBezTo>
                    <a:pt x="1566" y="350"/>
                    <a:pt x="1216" y="0"/>
                    <a:pt x="7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9"/>
            <p:cNvSpPr/>
            <p:nvPr/>
          </p:nvSpPr>
          <p:spPr>
            <a:xfrm>
              <a:off x="1548000" y="1373525"/>
              <a:ext cx="40775" cy="39175"/>
            </a:xfrm>
            <a:custGeom>
              <a:avLst/>
              <a:gdLst/>
              <a:ahLst/>
              <a:cxnLst/>
              <a:rect l="l" t="t" r="r" b="b"/>
              <a:pathLst>
                <a:path w="1631" h="1567" extrusionOk="0">
                  <a:moveTo>
                    <a:pt x="846" y="0"/>
                  </a:moveTo>
                  <a:cubicBezTo>
                    <a:pt x="529" y="0"/>
                    <a:pt x="244" y="191"/>
                    <a:pt x="122" y="484"/>
                  </a:cubicBezTo>
                  <a:cubicBezTo>
                    <a:pt x="1" y="777"/>
                    <a:pt x="68" y="1113"/>
                    <a:pt x="292" y="1337"/>
                  </a:cubicBezTo>
                  <a:cubicBezTo>
                    <a:pt x="442" y="1487"/>
                    <a:pt x="642" y="1567"/>
                    <a:pt x="846" y="1567"/>
                  </a:cubicBezTo>
                  <a:cubicBezTo>
                    <a:pt x="946" y="1567"/>
                    <a:pt x="1048" y="1547"/>
                    <a:pt x="1145" y="1507"/>
                  </a:cubicBezTo>
                  <a:cubicBezTo>
                    <a:pt x="1439" y="1386"/>
                    <a:pt x="1631" y="1100"/>
                    <a:pt x="1631" y="783"/>
                  </a:cubicBezTo>
                  <a:cubicBezTo>
                    <a:pt x="1631" y="350"/>
                    <a:pt x="1279" y="0"/>
                    <a:pt x="84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a:t>Objective</a:t>
            </a:r>
            <a:endParaRPr sz="4500"/>
          </a:p>
        </p:txBody>
      </p:sp>
      <p:sp>
        <p:nvSpPr>
          <p:cNvPr id="1966" name="Google Shape;1966;p40"/>
          <p:cNvSpPr txBox="1">
            <a:spLocks noGrp="1"/>
          </p:cNvSpPr>
          <p:nvPr>
            <p:ph type="subTitle" idx="1"/>
          </p:nvPr>
        </p:nvSpPr>
        <p:spPr>
          <a:xfrm>
            <a:off x="981000" y="1326350"/>
            <a:ext cx="7449900" cy="31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objective of this project is to open a website using speech recognition using python.The data input can be in the from of audio recordings or live audio input. The libraries required are speech_recognition and PyAutoGUI.</a:t>
            </a:r>
            <a:endParaRPr sz="1400"/>
          </a:p>
          <a:p>
            <a:pPr marL="0" lvl="0" indent="0" algn="l" rtl="0">
              <a:spcBef>
                <a:spcPts val="1000"/>
              </a:spcBef>
              <a:spcAft>
                <a:spcPts val="0"/>
              </a:spcAft>
              <a:buNone/>
            </a:pPr>
            <a:r>
              <a:rPr lang="en" sz="1400"/>
              <a:t>The microphone is set up and a speech recognizer object(r) is initialized and audio is listened to by the use of functions like recognizer(), listen() of speech_recognition package module. </a:t>
            </a:r>
            <a:endParaRPr sz="1400"/>
          </a:p>
          <a:p>
            <a:pPr marL="0" lvl="0" indent="0" algn="l" rtl="0">
              <a:spcBef>
                <a:spcPts val="1000"/>
              </a:spcBef>
              <a:spcAft>
                <a:spcPts val="0"/>
              </a:spcAft>
              <a:buNone/>
            </a:pPr>
            <a:r>
              <a:rPr lang="en" sz="1400"/>
              <a:t>The speech is recognized with google using recognize_google() and recorded. </a:t>
            </a:r>
            <a:endParaRPr sz="1400"/>
          </a:p>
          <a:p>
            <a:pPr marL="0" lvl="0" indent="0" algn="l" rtl="0">
              <a:spcBef>
                <a:spcPts val="1000"/>
              </a:spcBef>
              <a:spcAft>
                <a:spcPts val="0"/>
              </a:spcAft>
              <a:buNone/>
            </a:pPr>
            <a:r>
              <a:rPr lang="en" sz="1400"/>
              <a:t>The PyAutoGUI then attempts to open chrome by pressing windows key first and open chrome and  write the website on the chrome using write function of this module.</a:t>
            </a:r>
            <a:br>
              <a:rPr lang="en" sz="1400"/>
            </a:br>
            <a:r>
              <a:rPr lang="en" sz="1400"/>
              <a:t>To display the data on the screen, the recorded data is saved to a wav file and used as an input and the text is displayed on the screen.</a:t>
            </a:r>
            <a:endParaRPr sz="1400"/>
          </a:p>
          <a:p>
            <a:pPr marL="0" lvl="0" indent="0" algn="l" rtl="0">
              <a:spcBef>
                <a:spcPts val="1000"/>
              </a:spcBef>
              <a:spcAft>
                <a:spcPts val="10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71" name="Google Shape;1971;p41"/>
          <p:cNvSpPr txBox="1">
            <a:spLocks noGrp="1"/>
          </p:cNvSpPr>
          <p:nvPr>
            <p:ph type="title"/>
          </p:nvPr>
        </p:nvSpPr>
        <p:spPr>
          <a:xfrm>
            <a:off x="716550" y="378700"/>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a:t>Results</a:t>
            </a:r>
            <a:endParaRPr sz="3800"/>
          </a:p>
        </p:txBody>
      </p:sp>
      <p:pic>
        <p:nvPicPr>
          <p:cNvPr id="1972" name="Google Shape;1972;p41"/>
          <p:cNvPicPr preferRelativeResize="0"/>
          <p:nvPr/>
        </p:nvPicPr>
        <p:blipFill>
          <a:blip r:embed="rId3">
            <a:alphaModFix/>
          </a:blip>
          <a:stretch>
            <a:fillRect/>
          </a:stretch>
        </p:blipFill>
        <p:spPr>
          <a:xfrm>
            <a:off x="968125" y="1950250"/>
            <a:ext cx="3456026" cy="2500301"/>
          </a:xfrm>
          <a:prstGeom prst="rect">
            <a:avLst/>
          </a:prstGeom>
          <a:noFill/>
          <a:ln>
            <a:noFill/>
          </a:ln>
        </p:spPr>
      </p:pic>
      <p:pic>
        <p:nvPicPr>
          <p:cNvPr id="1973" name="Google Shape;1973;p41"/>
          <p:cNvPicPr preferRelativeResize="0"/>
          <p:nvPr/>
        </p:nvPicPr>
        <p:blipFill>
          <a:blip r:embed="rId4">
            <a:alphaModFix/>
          </a:blip>
          <a:stretch>
            <a:fillRect/>
          </a:stretch>
        </p:blipFill>
        <p:spPr>
          <a:xfrm>
            <a:off x="968125" y="1139862"/>
            <a:ext cx="7595028" cy="688250"/>
          </a:xfrm>
          <a:prstGeom prst="rect">
            <a:avLst/>
          </a:prstGeom>
          <a:noFill/>
          <a:ln>
            <a:noFill/>
          </a:ln>
        </p:spPr>
      </p:pic>
      <p:pic>
        <p:nvPicPr>
          <p:cNvPr id="1974" name="Google Shape;1974;p41"/>
          <p:cNvPicPr preferRelativeResize="0"/>
          <p:nvPr/>
        </p:nvPicPr>
        <p:blipFill rotWithShape="1">
          <a:blip r:embed="rId5">
            <a:alphaModFix/>
          </a:blip>
          <a:srcRect r="25043"/>
          <a:stretch/>
        </p:blipFill>
        <p:spPr>
          <a:xfrm>
            <a:off x="4950450" y="1950250"/>
            <a:ext cx="3612688" cy="250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8"/>
        <p:cNvGrpSpPr/>
        <p:nvPr/>
      </p:nvGrpSpPr>
      <p:grpSpPr>
        <a:xfrm>
          <a:off x="0" y="0"/>
          <a:ext cx="0" cy="0"/>
          <a:chOff x="0" y="0"/>
          <a:chExt cx="0" cy="0"/>
        </a:xfrm>
      </p:grpSpPr>
      <p:sp>
        <p:nvSpPr>
          <p:cNvPr id="1979" name="Google Shape;1979;p42"/>
          <p:cNvSpPr txBox="1">
            <a:spLocks noGrp="1"/>
          </p:cNvSpPr>
          <p:nvPr>
            <p:ph type="title"/>
          </p:nvPr>
        </p:nvSpPr>
        <p:spPr>
          <a:xfrm>
            <a:off x="716550" y="378700"/>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a:t>Results</a:t>
            </a:r>
            <a:endParaRPr sz="3800"/>
          </a:p>
        </p:txBody>
      </p:sp>
      <p:pic>
        <p:nvPicPr>
          <p:cNvPr id="1980" name="Google Shape;1980;p42"/>
          <p:cNvPicPr preferRelativeResize="0"/>
          <p:nvPr/>
        </p:nvPicPr>
        <p:blipFill>
          <a:blip r:embed="rId3">
            <a:alphaModFix/>
          </a:blip>
          <a:stretch>
            <a:fillRect/>
          </a:stretch>
        </p:blipFill>
        <p:spPr>
          <a:xfrm>
            <a:off x="1039000" y="1788050"/>
            <a:ext cx="3306170" cy="2419325"/>
          </a:xfrm>
          <a:prstGeom prst="rect">
            <a:avLst/>
          </a:prstGeom>
          <a:noFill/>
          <a:ln>
            <a:noFill/>
          </a:ln>
        </p:spPr>
      </p:pic>
      <p:pic>
        <p:nvPicPr>
          <p:cNvPr id="1981" name="Google Shape;1981;p42"/>
          <p:cNvPicPr preferRelativeResize="0"/>
          <p:nvPr/>
        </p:nvPicPr>
        <p:blipFill>
          <a:blip r:embed="rId4">
            <a:alphaModFix/>
          </a:blip>
          <a:stretch>
            <a:fillRect/>
          </a:stretch>
        </p:blipFill>
        <p:spPr>
          <a:xfrm>
            <a:off x="4771225" y="1788050"/>
            <a:ext cx="3656224" cy="2419324"/>
          </a:xfrm>
          <a:prstGeom prst="rect">
            <a:avLst/>
          </a:prstGeom>
          <a:noFill/>
          <a:ln>
            <a:noFill/>
          </a:ln>
        </p:spPr>
      </p:pic>
      <p:pic>
        <p:nvPicPr>
          <p:cNvPr id="1982" name="Google Shape;1982;p42"/>
          <p:cNvPicPr preferRelativeResize="0"/>
          <p:nvPr/>
        </p:nvPicPr>
        <p:blipFill>
          <a:blip r:embed="rId5">
            <a:alphaModFix/>
          </a:blip>
          <a:stretch>
            <a:fillRect/>
          </a:stretch>
        </p:blipFill>
        <p:spPr>
          <a:xfrm>
            <a:off x="1039000" y="1070275"/>
            <a:ext cx="7388451" cy="64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6"/>
        <p:cNvGrpSpPr/>
        <p:nvPr/>
      </p:nvGrpSpPr>
      <p:grpSpPr>
        <a:xfrm>
          <a:off x="0" y="0"/>
          <a:ext cx="0" cy="0"/>
          <a:chOff x="0" y="0"/>
          <a:chExt cx="0" cy="0"/>
        </a:xfrm>
      </p:grpSpPr>
      <p:sp>
        <p:nvSpPr>
          <p:cNvPr id="1987" name="Google Shape;1987;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Impact of the work</a:t>
            </a:r>
            <a:endParaRPr sz="3600"/>
          </a:p>
        </p:txBody>
      </p:sp>
      <p:sp>
        <p:nvSpPr>
          <p:cNvPr id="1988" name="Google Shape;1988;p43"/>
          <p:cNvSpPr txBox="1">
            <a:spLocks noGrp="1"/>
          </p:cNvSpPr>
          <p:nvPr>
            <p:ph type="subTitle" idx="1"/>
          </p:nvPr>
        </p:nvSpPr>
        <p:spPr>
          <a:xfrm>
            <a:off x="981000" y="1454250"/>
            <a:ext cx="7449900" cy="22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this project, we have created a python program to recognize the audio speech input of the user and use it open websites by controlling the mouse and keyboard of the device even without manual input by user. </a:t>
            </a:r>
            <a:br>
              <a:rPr lang="en"/>
            </a:br>
            <a:r>
              <a:rPr lang="en"/>
              <a:t>This technology has wide range of applications in today’s world like:</a:t>
            </a:r>
            <a:endParaRPr/>
          </a:p>
          <a:p>
            <a:pPr marL="457200" lvl="0" indent="-330200" algn="l" rtl="0">
              <a:spcBef>
                <a:spcPts val="1000"/>
              </a:spcBef>
              <a:spcAft>
                <a:spcPts val="0"/>
              </a:spcAft>
              <a:buSzPts val="1600"/>
              <a:buChar char="●"/>
            </a:pPr>
            <a:r>
              <a:rPr lang="en"/>
              <a:t>Virtual Assistants- Siri, Alexa, Google Assistant and others.</a:t>
            </a:r>
            <a:endParaRPr/>
          </a:p>
          <a:p>
            <a:pPr marL="457200" lvl="0" indent="-330200" algn="l" rtl="0">
              <a:spcBef>
                <a:spcPts val="0"/>
              </a:spcBef>
              <a:spcAft>
                <a:spcPts val="0"/>
              </a:spcAft>
              <a:buSzPts val="1600"/>
              <a:buChar char="●"/>
            </a:pPr>
            <a:r>
              <a:rPr lang="en"/>
              <a:t>Dictation Software- Used to develop dictation software that converts spoken words into text.</a:t>
            </a:r>
            <a:endParaRPr/>
          </a:p>
          <a:p>
            <a:pPr marL="457200" lvl="0" indent="-330200" algn="l" rtl="0">
              <a:spcBef>
                <a:spcPts val="0"/>
              </a:spcBef>
              <a:spcAft>
                <a:spcPts val="0"/>
              </a:spcAft>
              <a:buSzPts val="1600"/>
              <a:buChar char="●"/>
            </a:pPr>
            <a:r>
              <a:rPr lang="en"/>
              <a:t>Language Translation- Used to convert spoken words from one language to another.</a:t>
            </a:r>
            <a:br>
              <a:rPr lang="en"/>
            </a:br>
            <a:endParaRPr/>
          </a:p>
          <a:p>
            <a:pPr marL="0" lvl="0" indent="0" algn="l" rtl="0">
              <a:spcBef>
                <a:spcPts val="10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4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a:t>Conclusion</a:t>
            </a:r>
            <a:endParaRPr sz="4500"/>
          </a:p>
        </p:txBody>
      </p:sp>
      <p:sp>
        <p:nvSpPr>
          <p:cNvPr id="1994" name="Google Shape;1994;p44"/>
          <p:cNvSpPr txBox="1">
            <a:spLocks noGrp="1"/>
          </p:cNvSpPr>
          <p:nvPr>
            <p:ph type="subTitle" idx="1"/>
          </p:nvPr>
        </p:nvSpPr>
        <p:spPr>
          <a:xfrm>
            <a:off x="981000" y="1454250"/>
            <a:ext cx="7449900" cy="22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conclusion, voice recognition is a critical application of AI that enables machines to understand and interpret human speech.</a:t>
            </a:r>
            <a:endParaRPr/>
          </a:p>
          <a:p>
            <a:pPr marL="0" lvl="0" indent="0" algn="l" rtl="0">
              <a:spcBef>
                <a:spcPts val="1000"/>
              </a:spcBef>
              <a:spcAft>
                <a:spcPts val="0"/>
              </a:spcAft>
              <a:buNone/>
            </a:pPr>
            <a:r>
              <a:rPr lang="en"/>
              <a:t/>
            </a:r>
            <a:br>
              <a:rPr lang="en"/>
            </a:br>
            <a:r>
              <a:rPr lang="en"/>
              <a:t>It has numerous practical applications in various industries, including virtual assistants, dictation software, customer service, language translation etc.</a:t>
            </a:r>
            <a:endParaRPr/>
          </a:p>
          <a:p>
            <a:pPr marL="0" lvl="0" indent="0" algn="l" rtl="0">
              <a:spcBef>
                <a:spcPts val="1000"/>
              </a:spcBef>
              <a:spcAft>
                <a:spcPts val="0"/>
              </a:spcAft>
              <a:buNone/>
            </a:pPr>
            <a:r>
              <a:rPr lang="en"/>
              <a:t>As the AI technology continues to improve, we can expect voice recognition to become even more accurate and versatile. It will create growth of the conversational AI  as well.</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PDCA Strategy by Slidesgo">
  <a:themeElements>
    <a:clrScheme name="Simple Light">
      <a:dk1>
        <a:srgbClr val="3E200F"/>
      </a:dk1>
      <a:lt1>
        <a:srgbClr val="CCAA8E"/>
      </a:lt1>
      <a:dk2>
        <a:srgbClr val="A3653D"/>
      </a:dk2>
      <a:lt2>
        <a:srgbClr val="606060"/>
      </a:lt2>
      <a:accent1>
        <a:srgbClr val="EDE7D7"/>
      </a:accent1>
      <a:accent2>
        <a:srgbClr val="CFD2C7"/>
      </a:accent2>
      <a:accent3>
        <a:srgbClr val="FFFFFF"/>
      </a:accent3>
      <a:accent4>
        <a:srgbClr val="FFFFFF"/>
      </a:accent4>
      <a:accent5>
        <a:srgbClr val="FFFFFF"/>
      </a:accent5>
      <a:accent6>
        <a:srgbClr val="FFFFFF"/>
      </a:accent6>
      <a:hlink>
        <a:srgbClr val="3E200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325</Words>
  <Application>Microsoft Office PowerPoint</Application>
  <PresentationFormat>On-screen Show (16:9)</PresentationFormat>
  <Paragraphs>31</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Heebo</vt:lpstr>
      <vt:lpstr>PT Sans</vt:lpstr>
      <vt:lpstr>Nunito Light</vt:lpstr>
      <vt:lpstr>Bebas Neue</vt:lpstr>
      <vt:lpstr>Yeseva One</vt:lpstr>
      <vt:lpstr>Arial</vt:lpstr>
      <vt:lpstr>PDCA Strategy by Slidesgo</vt:lpstr>
      <vt:lpstr>Speech Recognition System</vt:lpstr>
      <vt:lpstr>Need Analysis</vt:lpstr>
      <vt:lpstr>Platforms</vt:lpstr>
      <vt:lpstr>Objective</vt:lpstr>
      <vt:lpstr>Results</vt:lpstr>
      <vt:lpstr>Results</vt:lpstr>
      <vt:lpstr>Impact of the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Recognition System</dc:title>
  <cp:lastModifiedBy>Dell</cp:lastModifiedBy>
  <cp:revision>1</cp:revision>
  <dcterms:modified xsi:type="dcterms:W3CDTF">2023-06-30T04:36:24Z</dcterms:modified>
</cp:coreProperties>
</file>