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CC50-1595-489B-87E0-811253C8910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95176-FE0E-4BF9-8877-9B1F0EA7D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0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funnel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funnel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b578808-19f2-4190-8cd7-6a249c2cfb8b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b578808-19f2-4190-8cd7-6a249c2cfb8b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b578808-19f2-4190-8cd7-6a249c2cfb8b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b578808-19f2-4190-8cd7-6a249c2cfb8b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b578808-19f2-4190-8cd7-6a249c2cfb8b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market_analytics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4/26/2025 7:08:13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4/26/2025 5:16:23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slicer ,textbox ,textbox ,textbox ,multiRowCard ,multiRowCard ,multiRowCard ,multiRowCard ,multiRowCard ,slicer ,slicer ,lineChart ,clusteredColumnChart ,lineChart ,funnel ,lineChart ,lin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slicer ,multiRowCard ,slicer ,slicer ,lineChart ,clusteredBarChart ,pivotTable ,funnel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Conversion_details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slicer ,multiRowCard ,multiRowCard ,multiRowCard ,slicer ,slicer ,lineChart ,clusteredColumnChart ,pivotTabl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media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slicer ,multiRowCard ,slicer ,slicer ,clusteredColumnChart ,lineChart ,tableEx ,scatte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Review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260</Words>
  <Application>Microsoft Office PowerPoint</Application>
  <PresentationFormat>Widescreen</PresentationFormat>
  <Paragraphs>144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market_analytics</vt:lpstr>
      <vt:lpstr>OVerview</vt:lpstr>
      <vt:lpstr>Conversion_details</vt:lpstr>
      <vt:lpstr>Social media</vt:lpstr>
      <vt:lpstr>Customer Review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Mayank Pandey</cp:lastModifiedBy>
  <cp:revision>4</cp:revision>
  <dcterms:created xsi:type="dcterms:W3CDTF">2016-09-04T11:54:55Z</dcterms:created>
  <dcterms:modified xsi:type="dcterms:W3CDTF">2025-04-26T07:10:56Z</dcterms:modified>
</cp:coreProperties>
</file>