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65" r:id="rId8"/>
    <p:sldId id="259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621" autoAdjust="0"/>
  </p:normalViewPr>
  <p:slideViewPr>
    <p:cSldViewPr snapToGrid="0">
      <p:cViewPr varScale="1">
        <p:scale>
          <a:sx n="63" d="100"/>
          <a:sy n="63" d="100"/>
        </p:scale>
        <p:origin x="90" y="198"/>
      </p:cViewPr>
      <p:guideLst/>
    </p:cSldViewPr>
  </p:slideViewPr>
  <p:outlineViewPr>
    <p:cViewPr>
      <p:scale>
        <a:sx n="33" d="100"/>
        <a:sy n="33" d="100"/>
      </p:scale>
      <p:origin x="0" y="-1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4EDDD-4082-40B8-8898-8E9F1110C14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</dgm:pt>
    <dgm:pt modelId="{EE7F9BCA-1070-4484-B863-A2D291043726}">
      <dgm:prSet phldrT="[Text]"/>
      <dgm:spPr/>
      <dgm:t>
        <a:bodyPr/>
        <a:lstStyle/>
        <a:p>
          <a:r>
            <a:rPr lang="en-IN" dirty="0" smtClean="0"/>
            <a:t>EEG signals </a:t>
          </a:r>
        </a:p>
        <a:p>
          <a:r>
            <a:rPr lang="en-IN" dirty="0" smtClean="0"/>
            <a:t>of two </a:t>
          </a:r>
        </a:p>
        <a:p>
          <a:r>
            <a:rPr lang="en-IN" dirty="0" smtClean="0"/>
            <a:t>classes </a:t>
          </a:r>
          <a:endParaRPr lang="en-IN" dirty="0"/>
        </a:p>
      </dgm:t>
    </dgm:pt>
    <dgm:pt modelId="{3FFFE889-77B7-4398-9BC4-4F6D870E73B9}" type="parTrans" cxnId="{C2354586-FE7B-4D14-8362-D113CDC72ACA}">
      <dgm:prSet/>
      <dgm:spPr/>
      <dgm:t>
        <a:bodyPr/>
        <a:lstStyle/>
        <a:p>
          <a:endParaRPr lang="en-IN"/>
        </a:p>
      </dgm:t>
    </dgm:pt>
    <dgm:pt modelId="{F8C34E12-66C5-47F0-84B3-A4370B24ACB5}" type="sibTrans" cxnId="{C2354586-FE7B-4D14-8362-D113CDC72ACA}">
      <dgm:prSet/>
      <dgm:spPr/>
      <dgm:t>
        <a:bodyPr/>
        <a:lstStyle/>
        <a:p>
          <a:endParaRPr lang="en-IN"/>
        </a:p>
      </dgm:t>
    </dgm:pt>
    <dgm:pt modelId="{D168CDCF-DAF3-4822-9F4D-9BFA3A21355B}">
      <dgm:prSet phldrT="[Text]" custT="1"/>
      <dgm:spPr/>
      <dgm:t>
        <a:bodyPr/>
        <a:lstStyle/>
        <a:p>
          <a:r>
            <a:rPr lang="en-IN" sz="2000" dirty="0" smtClean="0"/>
            <a:t>Feature extraction using cross-correlation</a:t>
          </a:r>
          <a:endParaRPr lang="en-IN" sz="2000" dirty="0"/>
        </a:p>
      </dgm:t>
    </dgm:pt>
    <dgm:pt modelId="{692CA673-E07F-45E9-AB4B-606FEDD74D93}" type="parTrans" cxnId="{EEE7E5A0-CFE3-49E5-A85C-D5C60FD12000}">
      <dgm:prSet/>
      <dgm:spPr/>
      <dgm:t>
        <a:bodyPr/>
        <a:lstStyle/>
        <a:p>
          <a:endParaRPr lang="en-IN"/>
        </a:p>
      </dgm:t>
    </dgm:pt>
    <dgm:pt modelId="{C10BB11F-EB17-4298-8BA9-E21970A891A2}" type="sibTrans" cxnId="{EEE7E5A0-CFE3-49E5-A85C-D5C60FD12000}">
      <dgm:prSet/>
      <dgm:spPr/>
      <dgm:t>
        <a:bodyPr/>
        <a:lstStyle/>
        <a:p>
          <a:endParaRPr lang="en-IN"/>
        </a:p>
      </dgm:t>
    </dgm:pt>
    <dgm:pt modelId="{1F5BB586-6A92-4BEC-BED3-556EC1CE2F22}">
      <dgm:prSet phldrT="[Text]" custT="1"/>
      <dgm:spPr/>
      <dgm:t>
        <a:bodyPr/>
        <a:lstStyle/>
        <a:p>
          <a:r>
            <a:rPr lang="en-IN" sz="2000" dirty="0" smtClean="0"/>
            <a:t>Classification using different algorithms</a:t>
          </a:r>
          <a:endParaRPr lang="en-IN" sz="2000" dirty="0"/>
        </a:p>
      </dgm:t>
    </dgm:pt>
    <dgm:pt modelId="{DB0BE2EC-0710-4A03-8193-6DE37E4A5A3A}" type="parTrans" cxnId="{31546651-0D0A-4476-93AF-9C8F976A048F}">
      <dgm:prSet/>
      <dgm:spPr/>
      <dgm:t>
        <a:bodyPr/>
        <a:lstStyle/>
        <a:p>
          <a:endParaRPr lang="en-IN"/>
        </a:p>
      </dgm:t>
    </dgm:pt>
    <dgm:pt modelId="{9240ED07-4041-4CE2-8D6E-28F66AE8AF46}" type="sibTrans" cxnId="{31546651-0D0A-4476-93AF-9C8F976A048F}">
      <dgm:prSet/>
      <dgm:spPr/>
      <dgm:t>
        <a:bodyPr/>
        <a:lstStyle/>
        <a:p>
          <a:endParaRPr lang="en-IN"/>
        </a:p>
      </dgm:t>
    </dgm:pt>
    <dgm:pt modelId="{DE238FF6-0041-4135-886F-97B9BA5319EC}">
      <dgm:prSet/>
      <dgm:spPr/>
      <dgm:t>
        <a:bodyPr/>
        <a:lstStyle/>
        <a:p>
          <a:r>
            <a:rPr lang="en-IN" dirty="0" smtClean="0"/>
            <a:t>10-fold cross validation</a:t>
          </a:r>
          <a:endParaRPr lang="en-IN" dirty="0"/>
        </a:p>
      </dgm:t>
    </dgm:pt>
    <dgm:pt modelId="{ABC7C593-386C-4323-ADC4-574C1FA5DE38}" type="parTrans" cxnId="{16D34026-A118-42D3-848A-5D05A0675615}">
      <dgm:prSet/>
      <dgm:spPr/>
      <dgm:t>
        <a:bodyPr/>
        <a:lstStyle/>
        <a:p>
          <a:endParaRPr lang="en-IN"/>
        </a:p>
      </dgm:t>
    </dgm:pt>
    <dgm:pt modelId="{E6125785-3B70-4A8E-ABFD-63D949198B58}" type="sibTrans" cxnId="{16D34026-A118-42D3-848A-5D05A0675615}">
      <dgm:prSet/>
      <dgm:spPr/>
      <dgm:t>
        <a:bodyPr/>
        <a:lstStyle/>
        <a:p>
          <a:endParaRPr lang="en-IN"/>
        </a:p>
      </dgm:t>
    </dgm:pt>
    <dgm:pt modelId="{41344B36-0A2F-475A-A42E-AE00D92B9CAC}">
      <dgm:prSet/>
      <dgm:spPr/>
      <dgm:t>
        <a:bodyPr/>
        <a:lstStyle/>
        <a:p>
          <a:r>
            <a:rPr lang="en-IN" dirty="0" smtClean="0"/>
            <a:t>Classification outcomes</a:t>
          </a:r>
          <a:endParaRPr lang="en-IN" dirty="0"/>
        </a:p>
      </dgm:t>
    </dgm:pt>
    <dgm:pt modelId="{E8F8EB02-EB4E-4D91-87DA-8DED5521934A}" type="parTrans" cxnId="{3AAF2BF9-BE97-4D8E-95BE-AAD1808F8B56}">
      <dgm:prSet/>
      <dgm:spPr/>
      <dgm:t>
        <a:bodyPr/>
        <a:lstStyle/>
        <a:p>
          <a:endParaRPr lang="en-IN"/>
        </a:p>
      </dgm:t>
    </dgm:pt>
    <dgm:pt modelId="{E6113362-15C6-423C-86C7-484A2A30B0AA}" type="sibTrans" cxnId="{3AAF2BF9-BE97-4D8E-95BE-AAD1808F8B56}">
      <dgm:prSet/>
      <dgm:spPr/>
      <dgm:t>
        <a:bodyPr/>
        <a:lstStyle/>
        <a:p>
          <a:endParaRPr lang="en-IN"/>
        </a:p>
      </dgm:t>
    </dgm:pt>
    <dgm:pt modelId="{892DF7C1-D7FC-4B78-87A2-5304BE7E2C8E}" type="pres">
      <dgm:prSet presAssocID="{63D4EDDD-4082-40B8-8898-8E9F1110C141}" presName="diagram" presStyleCnt="0">
        <dgm:presLayoutVars>
          <dgm:dir/>
          <dgm:resizeHandles/>
        </dgm:presLayoutVars>
      </dgm:prSet>
      <dgm:spPr/>
    </dgm:pt>
    <dgm:pt modelId="{B925AF55-CCEC-4311-BC16-F3861F676E2F}" type="pres">
      <dgm:prSet presAssocID="{EE7F9BCA-1070-4484-B863-A2D291043726}" presName="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355181-5581-4D63-9392-AACD3E9523B0}" type="pres">
      <dgm:prSet presAssocID="{F8C34E12-66C5-47F0-84B3-A4370B24ACB5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F176330-2356-4DC1-93F6-DB64A99748B4}" type="pres">
      <dgm:prSet presAssocID="{D168CDCF-DAF3-4822-9F4D-9BFA3A21355B}" presName="middleNode" presStyleCnt="0"/>
      <dgm:spPr/>
    </dgm:pt>
    <dgm:pt modelId="{528E1173-E547-4C47-BE68-04016F232665}" type="pres">
      <dgm:prSet presAssocID="{D168CDCF-DAF3-4822-9F4D-9BFA3A21355B}" presName="padding" presStyleLbl="node1" presStyleIdx="0" presStyleCnt="5"/>
      <dgm:spPr/>
    </dgm:pt>
    <dgm:pt modelId="{7B1AFC29-A514-4185-B91F-869A57BB67D0}" type="pres">
      <dgm:prSet presAssocID="{D168CDCF-DAF3-4822-9F4D-9BFA3A21355B}" presName="shape" presStyleLbl="node1" presStyleIdx="1" presStyleCnt="5" custScaleX="162164" custScaleY="142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5E0BDA-FCF4-4052-9545-1B1DB4699DC0}" type="pres">
      <dgm:prSet presAssocID="{C10BB11F-EB17-4298-8BA9-E21970A891A2}" presName="sibTrans" presStyleLbl="sibTrans2D1" presStyleIdx="1" presStyleCnt="4"/>
      <dgm:spPr/>
      <dgm:t>
        <a:bodyPr/>
        <a:lstStyle/>
        <a:p>
          <a:endParaRPr lang="en-IN"/>
        </a:p>
      </dgm:t>
    </dgm:pt>
    <dgm:pt modelId="{5812C1F3-C404-4F03-8A50-63AB1A8677ED}" type="pres">
      <dgm:prSet presAssocID="{1F5BB586-6A92-4BEC-BED3-556EC1CE2F22}" presName="middleNode" presStyleCnt="0"/>
      <dgm:spPr/>
    </dgm:pt>
    <dgm:pt modelId="{65A2A696-8999-48CB-883E-0ECB1AC500D9}" type="pres">
      <dgm:prSet presAssocID="{1F5BB586-6A92-4BEC-BED3-556EC1CE2F22}" presName="padding" presStyleLbl="node1" presStyleIdx="1" presStyleCnt="5"/>
      <dgm:spPr/>
    </dgm:pt>
    <dgm:pt modelId="{2AD90FC7-C2B4-49BA-8391-851A85B5DE28}" type="pres">
      <dgm:prSet presAssocID="{1F5BB586-6A92-4BEC-BED3-556EC1CE2F22}" presName="shape" presStyleLbl="node1" presStyleIdx="2" presStyleCnt="5" custScaleX="191224" custScaleY="1516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7CFE3A-58AC-408A-8E87-7976EE2110F5}" type="pres">
      <dgm:prSet presAssocID="{9240ED07-4041-4CE2-8D6E-28F66AE8AF46}" presName="sibTrans" presStyleLbl="sibTrans2D1" presStyleIdx="2" presStyleCnt="4"/>
      <dgm:spPr/>
      <dgm:t>
        <a:bodyPr/>
        <a:lstStyle/>
        <a:p>
          <a:endParaRPr lang="en-IN"/>
        </a:p>
      </dgm:t>
    </dgm:pt>
    <dgm:pt modelId="{C5C4E161-F068-4886-ADC4-4F2DB154C155}" type="pres">
      <dgm:prSet presAssocID="{DE238FF6-0041-4135-886F-97B9BA5319EC}" presName="middleNode" presStyleCnt="0"/>
      <dgm:spPr/>
    </dgm:pt>
    <dgm:pt modelId="{031C86C8-3973-4F9C-A489-CD2F66F98343}" type="pres">
      <dgm:prSet presAssocID="{DE238FF6-0041-4135-886F-97B9BA5319EC}" presName="padding" presStyleLbl="node1" presStyleIdx="2" presStyleCnt="5"/>
      <dgm:spPr/>
    </dgm:pt>
    <dgm:pt modelId="{21B7216A-3362-4D09-B40F-FB4BEEAB4673}" type="pres">
      <dgm:prSet presAssocID="{DE238FF6-0041-4135-886F-97B9BA5319EC}" presName="shape" presStyleLbl="node1" presStyleIdx="3" presStyleCnt="5" custScaleX="154568" custScaleY="1250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A61F2C-228F-4C6D-B86E-28F85EEFE113}" type="pres">
      <dgm:prSet presAssocID="{E6125785-3B70-4A8E-ABFD-63D949198B58}" presName="sibTrans" presStyleLbl="sibTrans2D1" presStyleIdx="3" presStyleCnt="4"/>
      <dgm:spPr/>
      <dgm:t>
        <a:bodyPr/>
        <a:lstStyle/>
        <a:p>
          <a:endParaRPr lang="en-IN"/>
        </a:p>
      </dgm:t>
    </dgm:pt>
    <dgm:pt modelId="{173C0D14-4804-4A16-85DD-07672116617F}" type="pres">
      <dgm:prSet presAssocID="{41344B36-0A2F-475A-A42E-AE00D92B9CAC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6F99DB-3F90-4543-9497-3FB9060AE7D7}" type="presOf" srcId="{9240ED07-4041-4CE2-8D6E-28F66AE8AF46}" destId="{447CFE3A-58AC-408A-8E87-7976EE2110F5}" srcOrd="0" destOrd="0" presId="urn:microsoft.com/office/officeart/2005/8/layout/bProcess2"/>
    <dgm:cxn modelId="{1E0C8E5D-8858-443B-9725-D58CC2EB71B8}" type="presOf" srcId="{1F5BB586-6A92-4BEC-BED3-556EC1CE2F22}" destId="{2AD90FC7-C2B4-49BA-8391-851A85B5DE28}" srcOrd="0" destOrd="0" presId="urn:microsoft.com/office/officeart/2005/8/layout/bProcess2"/>
    <dgm:cxn modelId="{3AAF2BF9-BE97-4D8E-95BE-AAD1808F8B56}" srcId="{63D4EDDD-4082-40B8-8898-8E9F1110C141}" destId="{41344B36-0A2F-475A-A42E-AE00D92B9CAC}" srcOrd="4" destOrd="0" parTransId="{E8F8EB02-EB4E-4D91-87DA-8DED5521934A}" sibTransId="{E6113362-15C6-423C-86C7-484A2A30B0AA}"/>
    <dgm:cxn modelId="{EEE7E5A0-CFE3-49E5-A85C-D5C60FD12000}" srcId="{63D4EDDD-4082-40B8-8898-8E9F1110C141}" destId="{D168CDCF-DAF3-4822-9F4D-9BFA3A21355B}" srcOrd="1" destOrd="0" parTransId="{692CA673-E07F-45E9-AB4B-606FEDD74D93}" sibTransId="{C10BB11F-EB17-4298-8BA9-E21970A891A2}"/>
    <dgm:cxn modelId="{16D34026-A118-42D3-848A-5D05A0675615}" srcId="{63D4EDDD-4082-40B8-8898-8E9F1110C141}" destId="{DE238FF6-0041-4135-886F-97B9BA5319EC}" srcOrd="3" destOrd="0" parTransId="{ABC7C593-386C-4323-ADC4-574C1FA5DE38}" sibTransId="{E6125785-3B70-4A8E-ABFD-63D949198B58}"/>
    <dgm:cxn modelId="{D10158BC-882B-4BC7-BEC2-39D416BC1616}" type="presOf" srcId="{E6125785-3B70-4A8E-ABFD-63D949198B58}" destId="{09A61F2C-228F-4C6D-B86E-28F85EEFE113}" srcOrd="0" destOrd="0" presId="urn:microsoft.com/office/officeart/2005/8/layout/bProcess2"/>
    <dgm:cxn modelId="{F365CE27-BE68-48E6-8A52-B838D444E8B7}" type="presOf" srcId="{63D4EDDD-4082-40B8-8898-8E9F1110C141}" destId="{892DF7C1-D7FC-4B78-87A2-5304BE7E2C8E}" srcOrd="0" destOrd="0" presId="urn:microsoft.com/office/officeart/2005/8/layout/bProcess2"/>
    <dgm:cxn modelId="{6E024B93-F5D2-4019-B6F5-048717FE9D18}" type="presOf" srcId="{EE7F9BCA-1070-4484-B863-A2D291043726}" destId="{B925AF55-CCEC-4311-BC16-F3861F676E2F}" srcOrd="0" destOrd="0" presId="urn:microsoft.com/office/officeart/2005/8/layout/bProcess2"/>
    <dgm:cxn modelId="{A0414011-3D31-4A93-8274-7D0B86669F0B}" type="presOf" srcId="{C10BB11F-EB17-4298-8BA9-E21970A891A2}" destId="{065E0BDA-FCF4-4052-9545-1B1DB4699DC0}" srcOrd="0" destOrd="0" presId="urn:microsoft.com/office/officeart/2005/8/layout/bProcess2"/>
    <dgm:cxn modelId="{C2354586-FE7B-4D14-8362-D113CDC72ACA}" srcId="{63D4EDDD-4082-40B8-8898-8E9F1110C141}" destId="{EE7F9BCA-1070-4484-B863-A2D291043726}" srcOrd="0" destOrd="0" parTransId="{3FFFE889-77B7-4398-9BC4-4F6D870E73B9}" sibTransId="{F8C34E12-66C5-47F0-84B3-A4370B24ACB5}"/>
    <dgm:cxn modelId="{0CB56C33-5EA8-4D46-9388-B6C2BB22D5B5}" type="presOf" srcId="{41344B36-0A2F-475A-A42E-AE00D92B9CAC}" destId="{173C0D14-4804-4A16-85DD-07672116617F}" srcOrd="0" destOrd="0" presId="urn:microsoft.com/office/officeart/2005/8/layout/bProcess2"/>
    <dgm:cxn modelId="{31546651-0D0A-4476-93AF-9C8F976A048F}" srcId="{63D4EDDD-4082-40B8-8898-8E9F1110C141}" destId="{1F5BB586-6A92-4BEC-BED3-556EC1CE2F22}" srcOrd="2" destOrd="0" parTransId="{DB0BE2EC-0710-4A03-8193-6DE37E4A5A3A}" sibTransId="{9240ED07-4041-4CE2-8D6E-28F66AE8AF46}"/>
    <dgm:cxn modelId="{D76569E6-6453-4AD8-9381-09BD398CB02D}" type="presOf" srcId="{DE238FF6-0041-4135-886F-97B9BA5319EC}" destId="{21B7216A-3362-4D09-B40F-FB4BEEAB4673}" srcOrd="0" destOrd="0" presId="urn:microsoft.com/office/officeart/2005/8/layout/bProcess2"/>
    <dgm:cxn modelId="{83E10F86-C585-43D9-838F-DBD9B90C36CB}" type="presOf" srcId="{D168CDCF-DAF3-4822-9F4D-9BFA3A21355B}" destId="{7B1AFC29-A514-4185-B91F-869A57BB67D0}" srcOrd="0" destOrd="0" presId="urn:microsoft.com/office/officeart/2005/8/layout/bProcess2"/>
    <dgm:cxn modelId="{48CF8E1F-E8B1-4ACD-9C4D-8D941176099F}" type="presOf" srcId="{F8C34E12-66C5-47F0-84B3-A4370B24ACB5}" destId="{1C355181-5581-4D63-9392-AACD3E9523B0}" srcOrd="0" destOrd="0" presId="urn:microsoft.com/office/officeart/2005/8/layout/bProcess2"/>
    <dgm:cxn modelId="{13086287-D367-4A39-91C9-58407B60A1B9}" type="presParOf" srcId="{892DF7C1-D7FC-4B78-87A2-5304BE7E2C8E}" destId="{B925AF55-CCEC-4311-BC16-F3861F676E2F}" srcOrd="0" destOrd="0" presId="urn:microsoft.com/office/officeart/2005/8/layout/bProcess2"/>
    <dgm:cxn modelId="{BC74913C-ED9F-42AD-AB7F-3F2D11188A0D}" type="presParOf" srcId="{892DF7C1-D7FC-4B78-87A2-5304BE7E2C8E}" destId="{1C355181-5581-4D63-9392-AACD3E9523B0}" srcOrd="1" destOrd="0" presId="urn:microsoft.com/office/officeart/2005/8/layout/bProcess2"/>
    <dgm:cxn modelId="{603EA376-2653-400E-9D22-E3E47842169C}" type="presParOf" srcId="{892DF7C1-D7FC-4B78-87A2-5304BE7E2C8E}" destId="{6F176330-2356-4DC1-93F6-DB64A99748B4}" srcOrd="2" destOrd="0" presId="urn:microsoft.com/office/officeart/2005/8/layout/bProcess2"/>
    <dgm:cxn modelId="{D6E6E19E-D146-4C89-9787-B5A2DFB72886}" type="presParOf" srcId="{6F176330-2356-4DC1-93F6-DB64A99748B4}" destId="{528E1173-E547-4C47-BE68-04016F232665}" srcOrd="0" destOrd="0" presId="urn:microsoft.com/office/officeart/2005/8/layout/bProcess2"/>
    <dgm:cxn modelId="{87375CD1-7057-4261-9446-DE62E68D697A}" type="presParOf" srcId="{6F176330-2356-4DC1-93F6-DB64A99748B4}" destId="{7B1AFC29-A514-4185-B91F-869A57BB67D0}" srcOrd="1" destOrd="0" presId="urn:microsoft.com/office/officeart/2005/8/layout/bProcess2"/>
    <dgm:cxn modelId="{95795FE7-A4BC-4BA4-A26E-E764A8D28B46}" type="presParOf" srcId="{892DF7C1-D7FC-4B78-87A2-5304BE7E2C8E}" destId="{065E0BDA-FCF4-4052-9545-1B1DB4699DC0}" srcOrd="3" destOrd="0" presId="urn:microsoft.com/office/officeart/2005/8/layout/bProcess2"/>
    <dgm:cxn modelId="{E760E7F5-029B-4505-8082-A5FA0F4C3293}" type="presParOf" srcId="{892DF7C1-D7FC-4B78-87A2-5304BE7E2C8E}" destId="{5812C1F3-C404-4F03-8A50-63AB1A8677ED}" srcOrd="4" destOrd="0" presId="urn:microsoft.com/office/officeart/2005/8/layout/bProcess2"/>
    <dgm:cxn modelId="{11FAF7D4-FECB-4F14-B411-6E120138D979}" type="presParOf" srcId="{5812C1F3-C404-4F03-8A50-63AB1A8677ED}" destId="{65A2A696-8999-48CB-883E-0ECB1AC500D9}" srcOrd="0" destOrd="0" presId="urn:microsoft.com/office/officeart/2005/8/layout/bProcess2"/>
    <dgm:cxn modelId="{44A5FD61-6EF2-4E6F-99B6-B43692215A4B}" type="presParOf" srcId="{5812C1F3-C404-4F03-8A50-63AB1A8677ED}" destId="{2AD90FC7-C2B4-49BA-8391-851A85B5DE28}" srcOrd="1" destOrd="0" presId="urn:microsoft.com/office/officeart/2005/8/layout/bProcess2"/>
    <dgm:cxn modelId="{848AA651-3A17-4EE4-B5EF-8092ACD84A62}" type="presParOf" srcId="{892DF7C1-D7FC-4B78-87A2-5304BE7E2C8E}" destId="{447CFE3A-58AC-408A-8E87-7976EE2110F5}" srcOrd="5" destOrd="0" presId="urn:microsoft.com/office/officeart/2005/8/layout/bProcess2"/>
    <dgm:cxn modelId="{719EAD6C-9EAB-4C1C-B779-B7B77CC40379}" type="presParOf" srcId="{892DF7C1-D7FC-4B78-87A2-5304BE7E2C8E}" destId="{C5C4E161-F068-4886-ADC4-4F2DB154C155}" srcOrd="6" destOrd="0" presId="urn:microsoft.com/office/officeart/2005/8/layout/bProcess2"/>
    <dgm:cxn modelId="{FF05B072-E49E-46C7-B796-46A0FEADF754}" type="presParOf" srcId="{C5C4E161-F068-4886-ADC4-4F2DB154C155}" destId="{031C86C8-3973-4F9C-A489-CD2F66F98343}" srcOrd="0" destOrd="0" presId="urn:microsoft.com/office/officeart/2005/8/layout/bProcess2"/>
    <dgm:cxn modelId="{0E67AC43-5B7C-414E-A11F-6A67F19BAEFC}" type="presParOf" srcId="{C5C4E161-F068-4886-ADC4-4F2DB154C155}" destId="{21B7216A-3362-4D09-B40F-FB4BEEAB4673}" srcOrd="1" destOrd="0" presId="urn:microsoft.com/office/officeart/2005/8/layout/bProcess2"/>
    <dgm:cxn modelId="{373F36D9-E307-4777-BE8E-51CA67EA8B3C}" type="presParOf" srcId="{892DF7C1-D7FC-4B78-87A2-5304BE7E2C8E}" destId="{09A61F2C-228F-4C6D-B86E-28F85EEFE113}" srcOrd="7" destOrd="0" presId="urn:microsoft.com/office/officeart/2005/8/layout/bProcess2"/>
    <dgm:cxn modelId="{EAFBF6F8-B1AB-4CEB-965B-E1198E668699}" type="presParOf" srcId="{892DF7C1-D7FC-4B78-87A2-5304BE7E2C8E}" destId="{173C0D14-4804-4A16-85DD-07672116617F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5D3B9-68E1-47C4-A355-9EB71C597A6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3933E9-74A1-41CD-BC81-8C0FCABB10D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000" dirty="0" smtClean="0"/>
            <a:t>One Reference signal</a:t>
          </a:r>
          <a:endParaRPr lang="en-IN" sz="2000" dirty="0"/>
        </a:p>
      </dgm:t>
    </dgm:pt>
    <dgm:pt modelId="{3D542CDF-42C3-47B7-B4C7-8F46356AF197}" type="parTrans" cxnId="{5C20DBE2-E21C-4B55-9849-4204EFFE3A40}">
      <dgm:prSet/>
      <dgm:spPr/>
      <dgm:t>
        <a:bodyPr/>
        <a:lstStyle/>
        <a:p>
          <a:endParaRPr lang="en-IN"/>
        </a:p>
      </dgm:t>
    </dgm:pt>
    <dgm:pt modelId="{CC38D757-DDCA-486D-8684-61886E368740}" type="sibTrans" cxnId="{5C20DBE2-E21C-4B55-9849-4204EFFE3A40}">
      <dgm:prSet/>
      <dgm:spPr/>
      <dgm:t>
        <a:bodyPr/>
        <a:lstStyle/>
        <a:p>
          <a:endParaRPr lang="en-IN" dirty="0"/>
        </a:p>
      </dgm:t>
    </dgm:pt>
    <dgm:pt modelId="{2472D3F9-311D-4980-AC60-8DCF7AEF74E1}">
      <dgm:prSet phldrT="[Text]" custT="1"/>
      <dgm:spPr/>
      <dgm:t>
        <a:bodyPr/>
        <a:lstStyle/>
        <a:p>
          <a:r>
            <a:rPr lang="en-IN" sz="2000" dirty="0" smtClean="0"/>
            <a:t>All the non-reference signals</a:t>
          </a:r>
          <a:endParaRPr lang="en-IN" sz="2000" dirty="0"/>
        </a:p>
      </dgm:t>
    </dgm:pt>
    <dgm:pt modelId="{30DC8124-0E28-4ABF-A224-3A1D4FCBEE29}" type="parTrans" cxnId="{E7E21597-E020-456B-87C5-A447F4E1AEE0}">
      <dgm:prSet/>
      <dgm:spPr/>
      <dgm:t>
        <a:bodyPr/>
        <a:lstStyle/>
        <a:p>
          <a:endParaRPr lang="en-IN"/>
        </a:p>
      </dgm:t>
    </dgm:pt>
    <dgm:pt modelId="{B4C022EC-4C01-4E74-98C5-CBEBC74451D7}" type="sibTrans" cxnId="{E7E21597-E020-456B-87C5-A447F4E1AEE0}">
      <dgm:prSet/>
      <dgm:spPr/>
      <dgm:t>
        <a:bodyPr/>
        <a:lstStyle/>
        <a:p>
          <a:endParaRPr lang="en-IN"/>
        </a:p>
      </dgm:t>
    </dgm:pt>
    <dgm:pt modelId="{B5C66C03-9960-48FF-8916-77FDB0072D8C}">
      <dgm:prSet phldrT="[Text]" custT="1"/>
      <dgm:spPr/>
      <dgm:t>
        <a:bodyPr/>
        <a:lstStyle/>
        <a:p>
          <a:r>
            <a:rPr lang="en-IN" sz="2000" dirty="0" smtClean="0"/>
            <a:t>Cross- </a:t>
          </a:r>
          <a:r>
            <a:rPr lang="en-IN" sz="2000" dirty="0" err="1" smtClean="0"/>
            <a:t>correlogram</a:t>
          </a:r>
          <a:endParaRPr lang="en-IN" sz="2000" dirty="0"/>
        </a:p>
      </dgm:t>
    </dgm:pt>
    <dgm:pt modelId="{063B8413-B5C2-4CFB-BE5D-8C60B3F04144}" type="parTrans" cxnId="{533A1249-7779-4157-A8DC-23D8E7E7C8BD}">
      <dgm:prSet/>
      <dgm:spPr/>
      <dgm:t>
        <a:bodyPr/>
        <a:lstStyle/>
        <a:p>
          <a:endParaRPr lang="en-IN"/>
        </a:p>
      </dgm:t>
    </dgm:pt>
    <dgm:pt modelId="{AE60F223-D095-4918-8AF3-4B047AC19F28}" type="sibTrans" cxnId="{533A1249-7779-4157-A8DC-23D8E7E7C8BD}">
      <dgm:prSet/>
      <dgm:spPr/>
      <dgm:t>
        <a:bodyPr/>
        <a:lstStyle/>
        <a:p>
          <a:endParaRPr lang="en-IN"/>
        </a:p>
      </dgm:t>
    </dgm:pt>
    <dgm:pt modelId="{F5ACDE4C-3194-4565-919A-F41EAEAA11DD}" type="pres">
      <dgm:prSet presAssocID="{8635D3B9-68E1-47C4-A355-9EB71C597A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21A046-C687-4092-814F-B5A90E92A022}" type="pres">
      <dgm:prSet presAssocID="{8635D3B9-68E1-47C4-A355-9EB71C597A6B}" presName="vNodes" presStyleCnt="0"/>
      <dgm:spPr/>
      <dgm:t>
        <a:bodyPr/>
        <a:lstStyle/>
        <a:p>
          <a:endParaRPr lang="en-IN"/>
        </a:p>
      </dgm:t>
    </dgm:pt>
    <dgm:pt modelId="{2855FBDC-F136-4D94-A720-94F87AAC0F46}" type="pres">
      <dgm:prSet presAssocID="{D73933E9-74A1-41CD-BC81-8C0FCABB10D6}" presName="node" presStyleLbl="node1" presStyleIdx="0" presStyleCnt="3" custScaleX="136402" custLinFactNeighborX="6852" custLinFactNeighborY="-138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53AD81-74C7-432C-8C25-2FC76F0C0E85}" type="pres">
      <dgm:prSet presAssocID="{CC38D757-DDCA-486D-8684-61886E368740}" presName="spacerT" presStyleCnt="0"/>
      <dgm:spPr/>
      <dgm:t>
        <a:bodyPr/>
        <a:lstStyle/>
        <a:p>
          <a:endParaRPr lang="en-IN"/>
        </a:p>
      </dgm:t>
    </dgm:pt>
    <dgm:pt modelId="{357EDA5A-43F6-493B-B6D9-ED5AED4EC418}" type="pres">
      <dgm:prSet presAssocID="{CC38D757-DDCA-486D-8684-61886E368740}" presName="sibTrans" presStyleLbl="sibTrans2D1" presStyleIdx="0" presStyleCnt="2" custScaleX="286550" custScaleY="184821" custLinFactNeighborX="11736"/>
      <dgm:spPr/>
      <dgm:t>
        <a:bodyPr/>
        <a:lstStyle/>
        <a:p>
          <a:endParaRPr lang="en-IN"/>
        </a:p>
      </dgm:t>
    </dgm:pt>
    <dgm:pt modelId="{9D4E4879-4D0A-4EF0-AF0F-5F5FE1CEB588}" type="pres">
      <dgm:prSet presAssocID="{CC38D757-DDCA-486D-8684-61886E368740}" presName="spacerB" presStyleCnt="0"/>
      <dgm:spPr/>
      <dgm:t>
        <a:bodyPr/>
        <a:lstStyle/>
        <a:p>
          <a:endParaRPr lang="en-IN"/>
        </a:p>
      </dgm:t>
    </dgm:pt>
    <dgm:pt modelId="{C663B141-D826-4BA0-9EF3-8D2AD1A6422F}" type="pres">
      <dgm:prSet presAssocID="{2472D3F9-311D-4980-AC60-8DCF7AEF74E1}" presName="node" presStyleLbl="node1" presStyleIdx="1" presStyleCnt="3" custScaleX="135447" custLinFactY="-12322" custLinFactNeighborX="47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59249C-2C13-43F2-BACD-BC678824E9A4}" type="pres">
      <dgm:prSet presAssocID="{8635D3B9-68E1-47C4-A355-9EB71C597A6B}" presName="sibTransLast" presStyleLbl="sibTrans2D1" presStyleIdx="1" presStyleCnt="2" custScaleX="240730" custLinFactNeighborX="-65604" custLinFactNeighborY="-6821"/>
      <dgm:spPr/>
      <dgm:t>
        <a:bodyPr/>
        <a:lstStyle/>
        <a:p>
          <a:endParaRPr lang="en-IN"/>
        </a:p>
      </dgm:t>
    </dgm:pt>
    <dgm:pt modelId="{6EC158C1-06FA-4246-8055-4DBCCDB9C76F}" type="pres">
      <dgm:prSet presAssocID="{8635D3B9-68E1-47C4-A355-9EB71C597A6B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EC190C15-3566-4979-AA97-0F64804658C5}" type="pres">
      <dgm:prSet presAssocID="{8635D3B9-68E1-47C4-A355-9EB71C597A6B}" presName="lastNode" presStyleLbl="node1" presStyleIdx="2" presStyleCnt="3" custScaleX="66144" custScaleY="37858" custLinFactX="-2729" custLinFactNeighborX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D874F62-FA19-45E9-89E6-3A55554A850D}" type="presOf" srcId="{B5C66C03-9960-48FF-8916-77FDB0072D8C}" destId="{EC190C15-3566-4979-AA97-0F64804658C5}" srcOrd="0" destOrd="0" presId="urn:microsoft.com/office/officeart/2005/8/layout/equation2"/>
    <dgm:cxn modelId="{B1798380-F9A7-4E09-B23F-764C25BEEFEC}" type="presOf" srcId="{CC38D757-DDCA-486D-8684-61886E368740}" destId="{357EDA5A-43F6-493B-B6D9-ED5AED4EC418}" srcOrd="0" destOrd="0" presId="urn:microsoft.com/office/officeart/2005/8/layout/equation2"/>
    <dgm:cxn modelId="{477D4960-6B8E-43CF-B4B9-2EDCD94A10C7}" type="presOf" srcId="{2472D3F9-311D-4980-AC60-8DCF7AEF74E1}" destId="{C663B141-D826-4BA0-9EF3-8D2AD1A6422F}" srcOrd="0" destOrd="0" presId="urn:microsoft.com/office/officeart/2005/8/layout/equation2"/>
    <dgm:cxn modelId="{0EE85061-D6A6-48EA-8E89-2F6289413430}" type="presOf" srcId="{B4C022EC-4C01-4E74-98C5-CBEBC74451D7}" destId="{C659249C-2C13-43F2-BACD-BC678824E9A4}" srcOrd="0" destOrd="0" presId="urn:microsoft.com/office/officeart/2005/8/layout/equation2"/>
    <dgm:cxn modelId="{DCA379D5-D4D6-43AD-8DA8-8DA74D202E52}" type="presOf" srcId="{8635D3B9-68E1-47C4-A355-9EB71C597A6B}" destId="{F5ACDE4C-3194-4565-919A-F41EAEAA11DD}" srcOrd="0" destOrd="0" presId="urn:microsoft.com/office/officeart/2005/8/layout/equation2"/>
    <dgm:cxn modelId="{E7E21597-E020-456B-87C5-A447F4E1AEE0}" srcId="{8635D3B9-68E1-47C4-A355-9EB71C597A6B}" destId="{2472D3F9-311D-4980-AC60-8DCF7AEF74E1}" srcOrd="1" destOrd="0" parTransId="{30DC8124-0E28-4ABF-A224-3A1D4FCBEE29}" sibTransId="{B4C022EC-4C01-4E74-98C5-CBEBC74451D7}"/>
    <dgm:cxn modelId="{533A1249-7779-4157-A8DC-23D8E7E7C8BD}" srcId="{8635D3B9-68E1-47C4-A355-9EB71C597A6B}" destId="{B5C66C03-9960-48FF-8916-77FDB0072D8C}" srcOrd="2" destOrd="0" parTransId="{063B8413-B5C2-4CFB-BE5D-8C60B3F04144}" sibTransId="{AE60F223-D095-4918-8AF3-4B047AC19F28}"/>
    <dgm:cxn modelId="{EAF64D86-D8F2-4C0E-B112-D19919753084}" type="presOf" srcId="{D73933E9-74A1-41CD-BC81-8C0FCABB10D6}" destId="{2855FBDC-F136-4D94-A720-94F87AAC0F46}" srcOrd="0" destOrd="0" presId="urn:microsoft.com/office/officeart/2005/8/layout/equation2"/>
    <dgm:cxn modelId="{5C20DBE2-E21C-4B55-9849-4204EFFE3A40}" srcId="{8635D3B9-68E1-47C4-A355-9EB71C597A6B}" destId="{D73933E9-74A1-41CD-BC81-8C0FCABB10D6}" srcOrd="0" destOrd="0" parTransId="{3D542CDF-42C3-47B7-B4C7-8F46356AF197}" sibTransId="{CC38D757-DDCA-486D-8684-61886E368740}"/>
    <dgm:cxn modelId="{300B16FD-7E4A-47C2-AAD8-770CD111E722}" type="presOf" srcId="{B4C022EC-4C01-4E74-98C5-CBEBC74451D7}" destId="{6EC158C1-06FA-4246-8055-4DBCCDB9C76F}" srcOrd="1" destOrd="0" presId="urn:microsoft.com/office/officeart/2005/8/layout/equation2"/>
    <dgm:cxn modelId="{F826C153-057D-45C0-AD72-B2A09606A9D0}" type="presParOf" srcId="{F5ACDE4C-3194-4565-919A-F41EAEAA11DD}" destId="{E221A046-C687-4092-814F-B5A90E92A022}" srcOrd="0" destOrd="0" presId="urn:microsoft.com/office/officeart/2005/8/layout/equation2"/>
    <dgm:cxn modelId="{A40441E3-AB1E-4733-8FC4-99CC292D636C}" type="presParOf" srcId="{E221A046-C687-4092-814F-B5A90E92A022}" destId="{2855FBDC-F136-4D94-A720-94F87AAC0F46}" srcOrd="0" destOrd="0" presId="urn:microsoft.com/office/officeart/2005/8/layout/equation2"/>
    <dgm:cxn modelId="{6B1C51EA-E3DA-4B2E-92A3-9AA584A672B9}" type="presParOf" srcId="{E221A046-C687-4092-814F-B5A90E92A022}" destId="{6D53AD81-74C7-432C-8C25-2FC76F0C0E85}" srcOrd="1" destOrd="0" presId="urn:microsoft.com/office/officeart/2005/8/layout/equation2"/>
    <dgm:cxn modelId="{118926E8-DACA-48ED-8C3C-62892A6A48F8}" type="presParOf" srcId="{E221A046-C687-4092-814F-B5A90E92A022}" destId="{357EDA5A-43F6-493B-B6D9-ED5AED4EC418}" srcOrd="2" destOrd="0" presId="urn:microsoft.com/office/officeart/2005/8/layout/equation2"/>
    <dgm:cxn modelId="{09E7A309-44FD-486A-AA91-1B5099DD0361}" type="presParOf" srcId="{E221A046-C687-4092-814F-B5A90E92A022}" destId="{9D4E4879-4D0A-4EF0-AF0F-5F5FE1CEB588}" srcOrd="3" destOrd="0" presId="urn:microsoft.com/office/officeart/2005/8/layout/equation2"/>
    <dgm:cxn modelId="{E5E8E2BA-79A0-4CE5-8843-7E3F29A20A20}" type="presParOf" srcId="{E221A046-C687-4092-814F-B5A90E92A022}" destId="{C663B141-D826-4BA0-9EF3-8D2AD1A6422F}" srcOrd="4" destOrd="0" presId="urn:microsoft.com/office/officeart/2005/8/layout/equation2"/>
    <dgm:cxn modelId="{D6CD1398-30C1-4916-84EA-092999C014DA}" type="presParOf" srcId="{F5ACDE4C-3194-4565-919A-F41EAEAA11DD}" destId="{C659249C-2C13-43F2-BACD-BC678824E9A4}" srcOrd="1" destOrd="0" presId="urn:microsoft.com/office/officeart/2005/8/layout/equation2"/>
    <dgm:cxn modelId="{0458D375-0343-4E40-9792-B9AA6CA164C0}" type="presParOf" srcId="{C659249C-2C13-43F2-BACD-BC678824E9A4}" destId="{6EC158C1-06FA-4246-8055-4DBCCDB9C76F}" srcOrd="0" destOrd="0" presId="urn:microsoft.com/office/officeart/2005/8/layout/equation2"/>
    <dgm:cxn modelId="{8F23CB4D-E528-451E-B66D-DCC1187B3E17}" type="presParOf" srcId="{F5ACDE4C-3194-4565-919A-F41EAEAA11DD}" destId="{EC190C15-3566-4979-AA97-0F64804658C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DB483-4608-4979-94A1-CEB927A9C59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3BF218F-C52D-4756-B32F-C16CD40F8A82}">
      <dgm:prSet phldrT="[Text]"/>
      <dgm:spPr/>
      <dgm:t>
        <a:bodyPr/>
        <a:lstStyle/>
        <a:p>
          <a:r>
            <a:rPr lang="en-IN" dirty="0" smtClean="0"/>
            <a:t>LS-SVM</a:t>
          </a:r>
          <a:endParaRPr lang="en-IN" dirty="0"/>
        </a:p>
      </dgm:t>
    </dgm:pt>
    <dgm:pt modelId="{82FC2CF5-DD7C-4D1F-80A1-D762423F8E6E}" type="parTrans" cxnId="{962CADCF-62DF-4E00-9467-5D1489D86AF2}">
      <dgm:prSet/>
      <dgm:spPr/>
      <dgm:t>
        <a:bodyPr/>
        <a:lstStyle/>
        <a:p>
          <a:endParaRPr lang="en-IN"/>
        </a:p>
      </dgm:t>
    </dgm:pt>
    <dgm:pt modelId="{D807893B-AF8E-42CD-AF12-8E1997B2DA62}" type="sibTrans" cxnId="{962CADCF-62DF-4E00-9467-5D1489D86AF2}">
      <dgm:prSet/>
      <dgm:spPr/>
      <dgm:t>
        <a:bodyPr/>
        <a:lstStyle/>
        <a:p>
          <a:endParaRPr lang="en-IN"/>
        </a:p>
      </dgm:t>
    </dgm:pt>
    <dgm:pt modelId="{CAD7A422-FC54-4D20-A852-52C0300287DC}">
      <dgm:prSet phldrT="[Text]"/>
      <dgm:spPr/>
      <dgm:t>
        <a:bodyPr/>
        <a:lstStyle/>
        <a:p>
          <a:r>
            <a:rPr lang="en-IN" dirty="0" smtClean="0"/>
            <a:t>LR</a:t>
          </a:r>
          <a:endParaRPr lang="en-IN" dirty="0"/>
        </a:p>
      </dgm:t>
    </dgm:pt>
    <dgm:pt modelId="{91C91926-CEA1-438C-9CC2-AA10940C13F5}" type="parTrans" cxnId="{681985C9-F197-448A-AE65-73139DD4C4EC}">
      <dgm:prSet/>
      <dgm:spPr/>
      <dgm:t>
        <a:bodyPr/>
        <a:lstStyle/>
        <a:p>
          <a:endParaRPr lang="en-IN"/>
        </a:p>
      </dgm:t>
    </dgm:pt>
    <dgm:pt modelId="{25970D14-8909-4A0F-BAD3-6AD860AC4FDD}" type="sibTrans" cxnId="{681985C9-F197-448A-AE65-73139DD4C4EC}">
      <dgm:prSet/>
      <dgm:spPr/>
      <dgm:t>
        <a:bodyPr/>
        <a:lstStyle/>
        <a:p>
          <a:endParaRPr lang="en-IN"/>
        </a:p>
      </dgm:t>
    </dgm:pt>
    <dgm:pt modelId="{479692A8-DE15-48EB-B1B1-4DBAB00C0157}">
      <dgm:prSet phldrT="[Text]"/>
      <dgm:spPr/>
      <dgm:t>
        <a:bodyPr/>
        <a:lstStyle/>
        <a:p>
          <a:r>
            <a:rPr lang="en-IN" dirty="0" smtClean="0"/>
            <a:t>KLR</a:t>
          </a:r>
          <a:endParaRPr lang="en-IN" dirty="0"/>
        </a:p>
      </dgm:t>
    </dgm:pt>
    <dgm:pt modelId="{41870400-51DA-46F8-ADF8-BDB4E425EB0A}" type="parTrans" cxnId="{446813BD-214F-4CD3-B37F-9A9789BC3700}">
      <dgm:prSet/>
      <dgm:spPr/>
      <dgm:t>
        <a:bodyPr/>
        <a:lstStyle/>
        <a:p>
          <a:endParaRPr lang="en-IN"/>
        </a:p>
      </dgm:t>
    </dgm:pt>
    <dgm:pt modelId="{437D0622-23A6-4DC3-B3DB-549442309E9B}" type="sibTrans" cxnId="{446813BD-214F-4CD3-B37F-9A9789BC3700}">
      <dgm:prSet/>
      <dgm:spPr/>
      <dgm:t>
        <a:bodyPr/>
        <a:lstStyle/>
        <a:p>
          <a:endParaRPr lang="en-IN"/>
        </a:p>
      </dgm:t>
    </dgm:pt>
    <dgm:pt modelId="{074EBB3E-120C-490E-A535-96FF688AAE6C}" type="pres">
      <dgm:prSet presAssocID="{C0DDB483-4608-4979-94A1-CEB927A9C59A}" presName="compositeShape" presStyleCnt="0">
        <dgm:presLayoutVars>
          <dgm:dir/>
          <dgm:resizeHandles/>
        </dgm:presLayoutVars>
      </dgm:prSet>
      <dgm:spPr/>
    </dgm:pt>
    <dgm:pt modelId="{D20C059F-9F8C-4516-B13A-7791960219F7}" type="pres">
      <dgm:prSet presAssocID="{C0DDB483-4608-4979-94A1-CEB927A9C59A}" presName="pyramid" presStyleLbl="node1" presStyleIdx="0" presStyleCnt="1"/>
      <dgm:spPr/>
    </dgm:pt>
    <dgm:pt modelId="{3EFA9539-8BD0-49C4-85B5-0042273474F1}" type="pres">
      <dgm:prSet presAssocID="{C0DDB483-4608-4979-94A1-CEB927A9C59A}" presName="theList" presStyleCnt="0"/>
      <dgm:spPr/>
    </dgm:pt>
    <dgm:pt modelId="{8DB9E398-6C71-43E6-B39C-E543A0B5F976}" type="pres">
      <dgm:prSet presAssocID="{33BF218F-C52D-4756-B32F-C16CD40F8A8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2A1CFD-5FB6-4CCE-BD6B-67B39A07AC06}" type="pres">
      <dgm:prSet presAssocID="{33BF218F-C52D-4756-B32F-C16CD40F8A82}" presName="aSpace" presStyleCnt="0"/>
      <dgm:spPr/>
    </dgm:pt>
    <dgm:pt modelId="{519ACCE0-BECC-4569-9474-A6051A575A29}" type="pres">
      <dgm:prSet presAssocID="{CAD7A422-FC54-4D20-A852-52C0300287DC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8707A5-5238-4CBE-9FAD-A8C0D58FA4F4}" type="pres">
      <dgm:prSet presAssocID="{CAD7A422-FC54-4D20-A852-52C0300287DC}" presName="aSpace" presStyleCnt="0"/>
      <dgm:spPr/>
    </dgm:pt>
    <dgm:pt modelId="{4E0327EE-E5FE-4DAE-9C56-3E6DA2E947B7}" type="pres">
      <dgm:prSet presAssocID="{479692A8-DE15-48EB-B1B1-4DBAB00C015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12422B-BB43-4515-8A88-F3E08F305DF4}" type="pres">
      <dgm:prSet presAssocID="{479692A8-DE15-48EB-B1B1-4DBAB00C0157}" presName="aSpace" presStyleCnt="0"/>
      <dgm:spPr/>
    </dgm:pt>
  </dgm:ptLst>
  <dgm:cxnLst>
    <dgm:cxn modelId="{DFD723B1-9288-451E-8DBE-AEF5E2ECC430}" type="presOf" srcId="{33BF218F-C52D-4756-B32F-C16CD40F8A82}" destId="{8DB9E398-6C71-43E6-B39C-E543A0B5F976}" srcOrd="0" destOrd="0" presId="urn:microsoft.com/office/officeart/2005/8/layout/pyramid2"/>
    <dgm:cxn modelId="{B0C8263A-D382-4F09-893E-0E311406AB90}" type="presOf" srcId="{CAD7A422-FC54-4D20-A852-52C0300287DC}" destId="{519ACCE0-BECC-4569-9474-A6051A575A29}" srcOrd="0" destOrd="0" presId="urn:microsoft.com/office/officeart/2005/8/layout/pyramid2"/>
    <dgm:cxn modelId="{681985C9-F197-448A-AE65-73139DD4C4EC}" srcId="{C0DDB483-4608-4979-94A1-CEB927A9C59A}" destId="{CAD7A422-FC54-4D20-A852-52C0300287DC}" srcOrd="1" destOrd="0" parTransId="{91C91926-CEA1-438C-9CC2-AA10940C13F5}" sibTransId="{25970D14-8909-4A0F-BAD3-6AD860AC4FDD}"/>
    <dgm:cxn modelId="{928B0887-9034-4056-9C6E-67F1155953AE}" type="presOf" srcId="{479692A8-DE15-48EB-B1B1-4DBAB00C0157}" destId="{4E0327EE-E5FE-4DAE-9C56-3E6DA2E947B7}" srcOrd="0" destOrd="0" presId="urn:microsoft.com/office/officeart/2005/8/layout/pyramid2"/>
    <dgm:cxn modelId="{446813BD-214F-4CD3-B37F-9A9789BC3700}" srcId="{C0DDB483-4608-4979-94A1-CEB927A9C59A}" destId="{479692A8-DE15-48EB-B1B1-4DBAB00C0157}" srcOrd="2" destOrd="0" parTransId="{41870400-51DA-46F8-ADF8-BDB4E425EB0A}" sibTransId="{437D0622-23A6-4DC3-B3DB-549442309E9B}"/>
    <dgm:cxn modelId="{41570BE4-6C2E-4105-AB6C-1BF92CC2DCC7}" type="presOf" srcId="{C0DDB483-4608-4979-94A1-CEB927A9C59A}" destId="{074EBB3E-120C-490E-A535-96FF688AAE6C}" srcOrd="0" destOrd="0" presId="urn:microsoft.com/office/officeart/2005/8/layout/pyramid2"/>
    <dgm:cxn modelId="{962CADCF-62DF-4E00-9467-5D1489D86AF2}" srcId="{C0DDB483-4608-4979-94A1-CEB927A9C59A}" destId="{33BF218F-C52D-4756-B32F-C16CD40F8A82}" srcOrd="0" destOrd="0" parTransId="{82FC2CF5-DD7C-4D1F-80A1-D762423F8E6E}" sibTransId="{D807893B-AF8E-42CD-AF12-8E1997B2DA62}"/>
    <dgm:cxn modelId="{B4E4564F-7B89-4ECA-A38F-FF27D4C5C138}" type="presParOf" srcId="{074EBB3E-120C-490E-A535-96FF688AAE6C}" destId="{D20C059F-9F8C-4516-B13A-7791960219F7}" srcOrd="0" destOrd="0" presId="urn:microsoft.com/office/officeart/2005/8/layout/pyramid2"/>
    <dgm:cxn modelId="{B2F4D25D-7D1D-4D76-A78B-538D605B82F9}" type="presParOf" srcId="{074EBB3E-120C-490E-A535-96FF688AAE6C}" destId="{3EFA9539-8BD0-49C4-85B5-0042273474F1}" srcOrd="1" destOrd="0" presId="urn:microsoft.com/office/officeart/2005/8/layout/pyramid2"/>
    <dgm:cxn modelId="{441680CF-7DD7-4088-A8FE-2097EAFF5EB9}" type="presParOf" srcId="{3EFA9539-8BD0-49C4-85B5-0042273474F1}" destId="{8DB9E398-6C71-43E6-B39C-E543A0B5F976}" srcOrd="0" destOrd="0" presId="urn:microsoft.com/office/officeart/2005/8/layout/pyramid2"/>
    <dgm:cxn modelId="{CD71CAE3-4C8E-4049-A3B4-A24711039D6B}" type="presParOf" srcId="{3EFA9539-8BD0-49C4-85B5-0042273474F1}" destId="{E92A1CFD-5FB6-4CCE-BD6B-67B39A07AC06}" srcOrd="1" destOrd="0" presId="urn:microsoft.com/office/officeart/2005/8/layout/pyramid2"/>
    <dgm:cxn modelId="{01CF4CA2-47D8-4508-9C99-D0F2E1020464}" type="presParOf" srcId="{3EFA9539-8BD0-49C4-85B5-0042273474F1}" destId="{519ACCE0-BECC-4569-9474-A6051A575A29}" srcOrd="2" destOrd="0" presId="urn:microsoft.com/office/officeart/2005/8/layout/pyramid2"/>
    <dgm:cxn modelId="{82836915-1A93-45DC-8F28-2D0DA3688DCE}" type="presParOf" srcId="{3EFA9539-8BD0-49C4-85B5-0042273474F1}" destId="{DA8707A5-5238-4CBE-9FAD-A8C0D58FA4F4}" srcOrd="3" destOrd="0" presId="urn:microsoft.com/office/officeart/2005/8/layout/pyramid2"/>
    <dgm:cxn modelId="{F7327E29-073E-4961-8B9F-8A6BEB9AF5AF}" type="presParOf" srcId="{3EFA9539-8BD0-49C4-85B5-0042273474F1}" destId="{4E0327EE-E5FE-4DAE-9C56-3E6DA2E947B7}" srcOrd="4" destOrd="0" presId="urn:microsoft.com/office/officeart/2005/8/layout/pyramid2"/>
    <dgm:cxn modelId="{C004BF5D-BAA0-47F9-830C-643284486C15}" type="presParOf" srcId="{3EFA9539-8BD0-49C4-85B5-0042273474F1}" destId="{4E12422B-BB43-4515-8A88-F3E08F305DF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1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9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6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7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342F-0A46-4985-A1F0-14F61FF6D829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5B60-7111-4F75-BEEC-4EB65643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The goal of the study is to improve the classification accuracy of MI data for BCI  systems  and  also  to  investigate  whether  the  LS-SVM  with  </a:t>
            </a:r>
            <a:r>
              <a:rPr lang="en-IN" dirty="0" err="1" smtClean="0"/>
              <a:t>tunning</a:t>
            </a:r>
            <a:r>
              <a:rPr lang="en-IN" dirty="0" smtClean="0"/>
              <a:t>  hyper parameters  is  better  as  a  classifier  than  a  logistic  regression  or  kernel  logistic regression  classifier  with  cross-correlated  features  in  an  EEG-based  MI classification. </a:t>
            </a:r>
          </a:p>
          <a:p>
            <a:pPr marL="0" indent="0" algn="just">
              <a:buNone/>
            </a:pPr>
            <a:r>
              <a:rPr lang="en-IN" dirty="0" smtClean="0"/>
              <a:t>A  novel  algorithm CC-LS-</a:t>
            </a:r>
            <a:r>
              <a:rPr lang="en-IN" dirty="0" err="1" smtClean="0"/>
              <a:t>SVM,is</a:t>
            </a:r>
            <a:r>
              <a:rPr lang="en-IN" dirty="0" smtClean="0"/>
              <a:t> proposed  where a  CC technique is developed for  feature extraction and a  LSSVM is employed for classifying the obtained features. The performance of the LSSVM classifier is compared with a logistic regression classifier and a kernel </a:t>
            </a:r>
            <a:r>
              <a:rPr lang="en-IN" dirty="0" err="1" smtClean="0"/>
              <a:t>logisticregression</a:t>
            </a:r>
            <a:r>
              <a:rPr lang="en-IN" dirty="0" smtClean="0"/>
              <a:t>  classifier  for  the  same  feature  vector 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1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by </a:t>
            </a:r>
            <a:r>
              <a:rPr lang="en-IN" dirty="0" err="1" smtClean="0"/>
              <a:t>ls-svm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LS-SVM is employed with radial basis function (RBF) kernel as a classifier to distinguish the features obtained from the cross-correlation technique.</a:t>
            </a:r>
          </a:p>
          <a:p>
            <a:r>
              <a:rPr lang="en-IN" sz="2400" dirty="0" smtClean="0"/>
              <a:t>The obtained training feature vector of six dimensions are used as the input to train the LS-SVM classifier and the testing feature vector sets are employed to verify the performance and the effectiveness of the trained LS-SVM for the classification of two-class of EEG signals in the both datasets.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he two important parameters of the LS-SVM are selected by a two-step grid search technique for getting reliable performance of the method. </a:t>
            </a:r>
          </a:p>
          <a:p>
            <a:r>
              <a:rPr lang="en-IN" sz="2400" dirty="0" smtClean="0"/>
              <a:t>Classification using LS-SVM  technique is employed using the standard function present in the  LS-SVM toolbox</a:t>
            </a:r>
          </a:p>
          <a:p>
            <a:r>
              <a:rPr lang="en-IN" sz="2400" dirty="0" smtClean="0"/>
              <a:t>The classification accuracy is measured using the 10 fold cross validation technique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0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by 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compare the performance of the proposed LS-SVM classifier, we employ the logistic regression classifier instead of the LS-SVM for the same feature sets as its inputs.</a:t>
            </a:r>
          </a:p>
          <a:p>
            <a:r>
              <a:rPr lang="en-IN" dirty="0" smtClean="0"/>
              <a:t>The parameters of LR are estimated by maximum likelihood estimation (MLE)</a:t>
            </a:r>
          </a:p>
          <a:p>
            <a:r>
              <a:rPr lang="en-IN" dirty="0" smtClean="0"/>
              <a:t>LR technique is employed using “</a:t>
            </a:r>
            <a:r>
              <a:rPr lang="en-IN" dirty="0" err="1" smtClean="0"/>
              <a:t>glmfit</a:t>
            </a:r>
            <a:r>
              <a:rPr lang="en-IN" dirty="0" smtClean="0"/>
              <a:t>” and “</a:t>
            </a:r>
            <a:r>
              <a:rPr lang="en-IN" dirty="0" err="1" smtClean="0"/>
              <a:t>glmval</a:t>
            </a:r>
            <a:r>
              <a:rPr lang="en-IN" dirty="0" smtClean="0"/>
              <a:t>”  functions present in </a:t>
            </a:r>
            <a:r>
              <a:rPr lang="en-IN" dirty="0" err="1" smtClean="0"/>
              <a:t>matlab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classification accuracy is measured using the 10 fold cross validation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by KLR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LS-SVM is also compares with a kernel logistic regression classifier.</a:t>
            </a:r>
          </a:p>
          <a:p>
            <a:r>
              <a:rPr lang="en-IN" dirty="0" smtClean="0"/>
              <a:t>Kernel logistic regression is a nonlinear form of logistic regression. It can be achieved via the so-called “kernel trick” which has the ability to classify data with nonlinear boundaries and also can accommodate data with very high dimensions.</a:t>
            </a:r>
          </a:p>
          <a:p>
            <a:r>
              <a:rPr lang="en-IN" dirty="0" smtClean="0"/>
              <a:t>the parameters of this method are automatically estimated by iteratively re-weighted least square procedure</a:t>
            </a:r>
          </a:p>
          <a:p>
            <a:r>
              <a:rPr lang="en-IN" dirty="0" smtClean="0"/>
              <a:t>the performance of the algorithm is evaluated through a 10-fold cross-validation procedure.</a:t>
            </a:r>
          </a:p>
          <a:p>
            <a:r>
              <a:rPr lang="en-IN" dirty="0" smtClean="0"/>
              <a:t>This algorithm is employed using the “</a:t>
            </a:r>
            <a:r>
              <a:rPr lang="en-IN" dirty="0" err="1" smtClean="0"/>
              <a:t>minFunc</a:t>
            </a:r>
            <a:r>
              <a:rPr lang="en-IN" dirty="0" smtClean="0"/>
              <a:t>” and also the package provided by mark Schmidt http://www.di.ens.fr/~mschmidt/Software/code.html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9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573265"/>
              </p:ext>
            </p:extLst>
          </p:nvPr>
        </p:nvGraphicFramePr>
        <p:xfrm>
          <a:off x="838200" y="1825625"/>
          <a:ext cx="10515600" cy="34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75098">
                <a:tc>
                  <a:txBody>
                    <a:bodyPr/>
                    <a:lstStyle/>
                    <a:p>
                      <a:r>
                        <a:rPr lang="en-IN" dirty="0" smtClean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LS-SVM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KLR</a:t>
                      </a:r>
                      <a:endParaRPr lang="en-IN" dirty="0"/>
                    </a:p>
                  </a:txBody>
                  <a:tcPr/>
                </a:tc>
              </a:tr>
              <a:tr h="5750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99.130435 +- 1.833204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97.122178 +- 2.557142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97.445652 +- 3.006555</a:t>
                      </a:r>
                      <a:endParaRPr lang="en-IN" dirty="0"/>
                    </a:p>
                  </a:txBody>
                  <a:tcPr/>
                </a:tc>
              </a:tr>
              <a:tr h="575098">
                <a:tc>
                  <a:txBody>
                    <a:bodyPr/>
                    <a:lstStyle/>
                    <a:p>
                      <a:r>
                        <a:rPr lang="en-IN" dirty="0" smtClean="0"/>
                        <a:t>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93.913043 +- 6.859223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65.931422 +- 4.468074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92.860672 +- 5.181916</a:t>
                      </a:r>
                      <a:endParaRPr lang="en-IN" dirty="0"/>
                    </a:p>
                  </a:txBody>
                  <a:tcPr/>
                </a:tc>
              </a:tr>
              <a:tr h="5750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99.565217 +- 1.374903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97.842556 +- 3.063261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98.731884 +- 2.042456</a:t>
                      </a:r>
                      <a:endParaRPr lang="en-IN" dirty="0"/>
                    </a:p>
                  </a:txBody>
                  <a:tcPr/>
                </a:tc>
              </a:tr>
              <a:tr h="575098">
                <a:tc>
                  <a:txBody>
                    <a:bodyPr/>
                    <a:lstStyle/>
                    <a:p>
                      <a:r>
                        <a:rPr lang="en-IN" dirty="0" smtClean="0"/>
                        <a:t>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97.468944 +- 3.000330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96.943700 +- 4.412244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95.324440 +- 4.135244</a:t>
                      </a:r>
                      <a:endParaRPr lang="en-IN" dirty="0"/>
                    </a:p>
                  </a:txBody>
                  <a:tcPr/>
                </a:tc>
              </a:tr>
              <a:tr h="575098">
                <a:tc>
                  <a:txBody>
                    <a:bodyPr/>
                    <a:lstStyle/>
                    <a:p>
                      <a:r>
                        <a:rPr lang="en-IN" dirty="0" smtClean="0"/>
                        <a:t>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93.711180 +- 3.289296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70.841416 +- 4.844978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89.362648 +- 7.511496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684520"/>
            <a:ext cx="949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Thus from above we can conclude that LS-SVM is better that the other two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91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scaling +same indices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663229"/>
              </p:ext>
            </p:extLst>
          </p:nvPr>
        </p:nvGraphicFramePr>
        <p:xfrm>
          <a:off x="838200" y="1825625"/>
          <a:ext cx="10515603" cy="141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Lssvm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</a:t>
                      </a:r>
                      <a:endParaRPr lang="en-IN" dirty="0"/>
                    </a:p>
                  </a:txBody>
                  <a:tcPr/>
                </a:tc>
              </a:tr>
              <a:tr h="681646">
                <a:tc rowSpan="2">
                  <a:txBody>
                    <a:bodyPr/>
                    <a:lstStyle/>
                    <a:p>
                      <a:r>
                        <a:rPr lang="en-IN" dirty="0" err="1" smtClean="0"/>
                        <a:t>Aa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99.130435 +- 2.749807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97.015272 +- 4.904171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97.445652 +- 2.949000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97.463768 +- 4.084912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92.318841 +- 4.769538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2474" y="4047344"/>
            <a:ext cx="11716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feature scaling I have changed the </a:t>
            </a:r>
            <a:r>
              <a:rPr lang="en-IN" dirty="0" err="1" smtClean="0"/>
              <a:t>feature_extraction</a:t>
            </a:r>
            <a:r>
              <a:rPr lang="en-IN" dirty="0" smtClean="0"/>
              <a:t> function and removed the extra scaling term form each algorithm</a:t>
            </a:r>
          </a:p>
          <a:p>
            <a:r>
              <a:rPr lang="en-IN" dirty="0" smtClean="0"/>
              <a:t>Same </a:t>
            </a:r>
            <a:r>
              <a:rPr lang="en-IN" dirty="0" err="1" smtClean="0"/>
              <a:t>idices</a:t>
            </a:r>
            <a:r>
              <a:rPr lang="en-IN" dirty="0" smtClean="0"/>
              <a:t>…changed did the same as above and also removed the indices term in each case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can be 1 or 0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075347"/>
              </p:ext>
            </p:extLst>
          </p:nvPr>
        </p:nvGraphicFramePr>
        <p:xfrm>
          <a:off x="838200" y="1825625"/>
          <a:ext cx="10515603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44163"/>
                <a:gridCol w="1460295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Lssvm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multiclass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99.565217 +- 1.374903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97.463768 +- 4.042738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97.368248 +- 4.350160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98.712121 +- 2.076243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95.665349 +- 4.675504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94.503106 +- 4.517184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68.104414 +- 4.296824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91.521739 +- 6.010684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94.909420 +- 3.897104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87.717391 +- 8.533017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99.565217 +- 1.374903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97.047101 +- 2.831153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98.713768 +- 2.071617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98.731884 +- 2.042456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98.731884 +- 2.042456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1771206"/>
            <a:ext cx="1371600" cy="1011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9633" y="1771206"/>
            <a:ext cx="1371600" cy="1011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29633" y="3468393"/>
            <a:ext cx="1371600" cy="1011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10200" y="3468393"/>
            <a:ext cx="1371600" cy="1011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classification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63092" y="1771205"/>
            <a:ext cx="1900183" cy="10113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EEG recording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563092" y="3468393"/>
            <a:ext cx="1999276" cy="10113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 outcomes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682837" y="2034580"/>
            <a:ext cx="594230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943401" y="2034580"/>
            <a:ext cx="594230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0800000">
            <a:off x="4682837" y="3731767"/>
            <a:ext cx="594230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0800000">
            <a:off x="6898590" y="3691509"/>
            <a:ext cx="594230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5400000">
            <a:off x="8018318" y="2883174"/>
            <a:ext cx="594230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Along with 99 and c3 reference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485171"/>
              </p:ext>
            </p:extLst>
          </p:nvPr>
        </p:nvGraphicFramePr>
        <p:xfrm>
          <a:off x="463446" y="2020497"/>
          <a:ext cx="10515609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</a:tblGrid>
              <a:tr h="185420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Lssvm-fp1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Lssvsm-c3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Lr-fp1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Lr-c3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Klr-fp1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Klr-c3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94.34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Contn</a:t>
            </a:r>
            <a:r>
              <a:rPr lang="en-IN" dirty="0" smtClean="0"/>
              <a:t>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89971"/>
              </p:ext>
            </p:extLst>
          </p:nvPr>
        </p:nvGraphicFramePr>
        <p:xfrm>
          <a:off x="838200" y="1825625"/>
          <a:ext cx="10515609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</a:tblGrid>
              <a:tr h="185420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MLP-FP1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MLP-C3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PNN-FP1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PNN-C3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9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99.56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162747"/>
              </p:ext>
            </p:extLst>
          </p:nvPr>
        </p:nvGraphicFramePr>
        <p:xfrm>
          <a:off x="3" y="994290"/>
          <a:ext cx="12052084" cy="560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28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  <a:gridCol w="860863"/>
              </a:tblGrid>
              <a:tr h="594667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Lssvm-fp1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Lssvsm-c3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Lr-fp1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Lr-c3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Klr-fp1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Klr-c3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402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666</a:t>
                      </a:r>
                      <a:endParaRPr lang="en-IN" dirty="0"/>
                    </a:p>
                  </a:txBody>
                  <a:tcPr/>
                </a:tc>
              </a:tr>
              <a:tr h="6491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98.71</a:t>
                      </a:r>
                      <a:endParaRPr lang="en-IN" dirty="0"/>
                    </a:p>
                  </a:txBody>
                  <a:tcPr/>
                </a:tc>
              </a:tr>
              <a:tr h="1120378">
                <a:tc>
                  <a:txBody>
                    <a:bodyPr/>
                    <a:lstStyle/>
                    <a:p>
                      <a:r>
                        <a:rPr lang="en-IN" dirty="0" smtClean="0"/>
                        <a:t>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94.34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86.39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63.60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88.49</a:t>
                      </a:r>
                      <a:endParaRPr lang="en-IN" dirty="0"/>
                    </a:p>
                  </a:txBody>
                  <a:tcPr/>
                </a:tc>
              </a:tr>
              <a:tr h="649108">
                <a:tc>
                  <a:txBody>
                    <a:bodyPr/>
                    <a:lstStyle/>
                    <a:p>
                      <a:r>
                        <a:rPr lang="en-IN" dirty="0" smtClean="0"/>
                        <a:t>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96.14/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91.97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94.07</a:t>
                      </a:r>
                      <a:endParaRPr lang="en-IN" dirty="0"/>
                    </a:p>
                  </a:txBody>
                  <a:tcPr/>
                </a:tc>
              </a:tr>
              <a:tr h="649108">
                <a:tc>
                  <a:txBody>
                    <a:bodyPr/>
                    <a:lstStyle/>
                    <a:p>
                      <a:r>
                        <a:rPr lang="en-IN" dirty="0" smtClean="0"/>
                        <a:t>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98.26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/91.82</a:t>
                      </a:r>
                    </a:p>
                    <a:p>
                      <a:r>
                        <a:rPr lang="en-IN" dirty="0" smtClean="0"/>
                        <a:t>/96.14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95.32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97.42</a:t>
                      </a:r>
                      <a:endParaRPr lang="en-IN" dirty="0"/>
                    </a:p>
                  </a:txBody>
                  <a:tcPr/>
                </a:tc>
              </a:tr>
              <a:tr h="649108">
                <a:tc>
                  <a:txBody>
                    <a:bodyPr/>
                    <a:lstStyle/>
                    <a:p>
                      <a:r>
                        <a:rPr lang="en-IN" dirty="0" smtClean="0"/>
                        <a:t>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66.25/71.46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79.51</a:t>
                      </a:r>
                      <a:endParaRPr lang="en-IN" dirty="0"/>
                    </a:p>
                  </a:txBody>
                  <a:tcPr/>
                </a:tc>
              </a:tr>
              <a:tr h="6491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8013" y="224852"/>
            <a:ext cx="449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USING ARSENAL</a:t>
            </a:r>
            <a:endParaRPr lang="en-IN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6459" y="783524"/>
            <a:ext cx="16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9285" y="6249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1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the proposed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 LS-SVM  is  a  robust  intelligent  technique  for  classification  in  BCI applications.  </a:t>
            </a:r>
          </a:p>
          <a:p>
            <a:r>
              <a:rPr lang="en-IN" dirty="0" smtClean="0"/>
              <a:t>It  has  the  advantage  over  other  techniques  of  converging  to  a  global optimum,  not  to  a  local  optimum  that  depends  on  the initialization  or  parameters affecting  the  rate  of  convergence.  </a:t>
            </a:r>
          </a:p>
          <a:p>
            <a:r>
              <a:rPr lang="en-IN" dirty="0" smtClean="0"/>
              <a:t>The  computation  of  the  LS-SVM  is  faster compared  with  other  machine  learning  techniques  because  there  are  fewer  random parameters and only the support vectors are used in the generalization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9709" y="955964"/>
            <a:ext cx="78970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signal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7816" y="1738745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9418" y="1738744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cD1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5924" y="2507671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9708" y="2507671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cD2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4032" y="3228107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7816" y="3228107"/>
            <a:ext cx="581892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cD3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5" idx="1"/>
            <a:endCxn id="7" idx="0"/>
          </p:cNvCxnSpPr>
          <p:nvPr/>
        </p:nvCxnSpPr>
        <p:spPr>
          <a:xfrm rot="10800000" flipV="1">
            <a:off x="4308763" y="1122219"/>
            <a:ext cx="290947" cy="6165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5389418" y="1122219"/>
            <a:ext cx="290946" cy="61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9" idx="0"/>
          </p:cNvCxnSpPr>
          <p:nvPr/>
        </p:nvCxnSpPr>
        <p:spPr>
          <a:xfrm rot="10800000" flipV="1">
            <a:off x="3726870" y="1884217"/>
            <a:ext cx="290946" cy="623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10" idx="0"/>
          </p:cNvCxnSpPr>
          <p:nvPr/>
        </p:nvCxnSpPr>
        <p:spPr>
          <a:xfrm>
            <a:off x="4599708" y="1884218"/>
            <a:ext cx="290946" cy="623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2" idx="0"/>
          </p:cNvCxnSpPr>
          <p:nvPr/>
        </p:nvCxnSpPr>
        <p:spPr>
          <a:xfrm>
            <a:off x="4017816" y="2653144"/>
            <a:ext cx="290946" cy="574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1"/>
            <a:endCxn id="11" idx="0"/>
          </p:cNvCxnSpPr>
          <p:nvPr/>
        </p:nvCxnSpPr>
        <p:spPr>
          <a:xfrm rot="10800000" flipV="1">
            <a:off x="3144978" y="2653143"/>
            <a:ext cx="290946" cy="574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17816" y="1350817"/>
            <a:ext cx="623455" cy="166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35924" y="2112816"/>
            <a:ext cx="623455" cy="166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833249" y="2874816"/>
            <a:ext cx="623455" cy="166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89418" y="1364667"/>
            <a:ext cx="651163" cy="1489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599708" y="2130131"/>
            <a:ext cx="651163" cy="1489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990108" y="2874815"/>
            <a:ext cx="651163" cy="1489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5" y="872835"/>
            <a:ext cx="5739343" cy="51339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Oval 6"/>
          <p:cNvSpPr/>
          <p:nvPr/>
        </p:nvSpPr>
        <p:spPr>
          <a:xfrm>
            <a:off x="4937760" y="3226438"/>
            <a:ext cx="457200" cy="42672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855326" y="3226438"/>
            <a:ext cx="457200" cy="42672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761018" y="3226438"/>
            <a:ext cx="457200" cy="42672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The data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080" y="2467779"/>
            <a:ext cx="7360920" cy="1603375"/>
          </a:xfr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 proposed approach in this chapter is evaluated  on datasets, </a:t>
            </a:r>
            <a:r>
              <a:rPr lang="en-IN" dirty="0" err="1" smtClean="0"/>
              <a:t>IVa</a:t>
            </a:r>
            <a:r>
              <a:rPr lang="en-IN" dirty="0" smtClean="0"/>
              <a:t> and </a:t>
            </a:r>
            <a:r>
              <a:rPr lang="en-IN" dirty="0" err="1" smtClean="0"/>
              <a:t>IVb</a:t>
            </a:r>
            <a:r>
              <a:rPr lang="en-IN" dirty="0" smtClean="0"/>
              <a:t> of BCI Competition III, where both sets contain MI EEG recorded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3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steps for any algorithm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399340"/>
              </p:ext>
            </p:extLst>
          </p:nvPr>
        </p:nvGraphicFramePr>
        <p:xfrm>
          <a:off x="838200" y="1825625"/>
          <a:ext cx="109880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430815"/>
              </p:ext>
            </p:extLst>
          </p:nvPr>
        </p:nvGraphicFramePr>
        <p:xfrm>
          <a:off x="838200" y="1545096"/>
          <a:ext cx="10515600" cy="4662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9245" y="3080977"/>
            <a:ext cx="1591194" cy="159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656" y="3150125"/>
            <a:ext cx="1591194" cy="159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970" y="3552954"/>
            <a:ext cx="506012" cy="591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387113">
            <a:off x="2925843" y="2868229"/>
            <a:ext cx="1063125" cy="425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195387">
            <a:off x="2797138" y="4445689"/>
            <a:ext cx="1115665" cy="987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9021" y="3451222"/>
            <a:ext cx="1355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EEG signals of two classes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4643" y="3340805"/>
            <a:ext cx="1355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Statistical feature extraction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1" y="3648583"/>
            <a:ext cx="1963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Cross-correlation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51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6581" y="1109850"/>
            <a:ext cx="1496291" cy="11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reference signal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16581" y="3616036"/>
            <a:ext cx="1496291" cy="11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 the non-reference signals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98072" y="2286000"/>
            <a:ext cx="1496291" cy="11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EEG signals of two classes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98062" y="2301999"/>
            <a:ext cx="1496291" cy="11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Cross-</a:t>
            </a:r>
            <a:r>
              <a:rPr lang="en-IN" dirty="0" err="1" smtClean="0"/>
              <a:t>correlograms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14242" y="2301999"/>
            <a:ext cx="1496291" cy="1122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Statistical feature extraction</a:t>
            </a:r>
            <a:endParaRPr lang="en-IN" dirty="0"/>
          </a:p>
        </p:txBody>
      </p:sp>
      <p:sp>
        <p:nvSpPr>
          <p:cNvPr id="8" name="Plus 7"/>
          <p:cNvSpPr/>
          <p:nvPr/>
        </p:nvSpPr>
        <p:spPr>
          <a:xfrm>
            <a:off x="4046392" y="2353955"/>
            <a:ext cx="2436668" cy="1018310"/>
          </a:xfrm>
          <a:prstGeom prst="mathPlus">
            <a:avLst>
              <a:gd name="adj1" fmla="val 3898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Cross-correlation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304050" y="2604792"/>
            <a:ext cx="458502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19652145">
            <a:off x="3394363" y="170611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2444252">
            <a:off x="3394363" y="3598718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529863" y="2620793"/>
            <a:ext cx="458502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Cross-correlation and statistical 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" y="1825624"/>
            <a:ext cx="5821680" cy="4773295"/>
          </a:xfrm>
        </p:spPr>
        <p:txBody>
          <a:bodyPr>
            <a:noAutofit/>
          </a:bodyPr>
          <a:lstStyle/>
          <a:p>
            <a:r>
              <a:rPr lang="en-IN" sz="2000" dirty="0" smtClean="0"/>
              <a:t>A  cross-correlation  sequence,  denoted  by  ‘</a:t>
            </a:r>
            <a:r>
              <a:rPr lang="en-IN" sz="2000" dirty="0" err="1" smtClean="0"/>
              <a:t>Rxy</a:t>
            </a:r>
            <a:r>
              <a:rPr lang="en-IN" sz="2000" dirty="0" smtClean="0"/>
              <a:t>’,  is  calculated  recursively  using  a reference  signal  and  any  other  non-reference  signal using  the  cross-correlation technique .</a:t>
            </a:r>
          </a:p>
          <a:p>
            <a:r>
              <a:rPr lang="en-IN" sz="2000" dirty="0" smtClean="0"/>
              <a:t>  The  graphical  presentation  of  a  cross-correlation sequence  is  called  a  cross-</a:t>
            </a:r>
            <a:r>
              <a:rPr lang="en-IN" sz="2000" dirty="0" err="1" smtClean="0"/>
              <a:t>correlogram</a:t>
            </a:r>
            <a:r>
              <a:rPr lang="en-IN" sz="2000" dirty="0" smtClean="0"/>
              <a:t>.  </a:t>
            </a:r>
            <a:endParaRPr lang="en-IN" sz="2000" dirty="0"/>
          </a:p>
          <a:p>
            <a:r>
              <a:rPr lang="en-IN" sz="2000" dirty="0" smtClean="0"/>
              <a:t>The  reference  signal  of  a  class  is  </a:t>
            </a:r>
            <a:r>
              <a:rPr lang="en-IN" sz="2000" dirty="0" err="1" smtClean="0"/>
              <a:t>crosscorrelated</a:t>
            </a:r>
            <a:r>
              <a:rPr lang="en-IN" sz="2000" dirty="0" smtClean="0"/>
              <a:t>  with  the  data  of  the  remaining  signals  of  this  class  and  the  data  of  all signals of  another class. </a:t>
            </a:r>
          </a:p>
          <a:p>
            <a:r>
              <a:rPr lang="en-IN" sz="2000" dirty="0" smtClean="0"/>
              <a:t> If we have two  classes  of EEG signals, and class 1 has  n signals and class 2 has m signals, and a reference signal is chosen from class 1, then a total of (n-1) cross-correlation sequences are obtained from class 1 and a total of  m cross-correlation sequences from class 2.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825625"/>
            <a:ext cx="560832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To reduce the dimensions of the cross-correlation sequences, this study considers six statistical features, mean, median, mode, standard deviation, maximum and minimum as  the  representatives  ideally  containing  all  important  information  of  the  original signal  patterns. </a:t>
            </a:r>
          </a:p>
          <a:p>
            <a:r>
              <a:rPr lang="en-IN" dirty="0" smtClean="0"/>
              <a:t> These  features  are  calculated  from  each  </a:t>
            </a:r>
            <a:r>
              <a:rPr lang="en-IN" dirty="0" err="1" smtClean="0"/>
              <a:t>crosscorrelation</a:t>
            </a:r>
            <a:r>
              <a:rPr lang="en-IN" dirty="0" smtClean="0"/>
              <a:t> sequence or cross-</a:t>
            </a:r>
            <a:r>
              <a:rPr lang="en-IN" dirty="0" err="1" smtClean="0"/>
              <a:t>correlogram</a:t>
            </a:r>
            <a:r>
              <a:rPr lang="en-IN" dirty="0" smtClean="0"/>
              <a:t> to </a:t>
            </a:r>
            <a:r>
              <a:rPr lang="en-IN" dirty="0" err="1" smtClean="0"/>
              <a:t>createfeature</a:t>
            </a:r>
            <a:r>
              <a:rPr lang="en-IN" dirty="0" smtClean="0"/>
              <a:t> vector sets. </a:t>
            </a:r>
          </a:p>
          <a:p>
            <a:r>
              <a:rPr lang="en-IN" dirty="0" smtClean="0"/>
              <a:t>The six traits of the cross-correlation sequences are found to serve as important indicators of the neurological state of the subjects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92" y="3566039"/>
            <a:ext cx="37188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cross-validation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10-fold  cross-validation  method  is  used  for  assessing  the  performance  of  any  method.  This  procedure  divides  the  feature vector  sets  into  ten approximately equal-sized distinct partitions. </a:t>
            </a:r>
          </a:p>
          <a:p>
            <a:r>
              <a:rPr lang="en-IN" dirty="0" smtClean="0"/>
              <a:t>One  partition is then used for testing, whilst  other  partitions  are  used  for  training  the  model.  </a:t>
            </a:r>
          </a:p>
          <a:p>
            <a:r>
              <a:rPr lang="en-IN" dirty="0" smtClean="0"/>
              <a:t> To  further  improve  the estimate,  the  procedure  is  repeated  ten  times  and  all  accuracy  rates  over  these  ten runs are averaged. </a:t>
            </a:r>
          </a:p>
          <a:p>
            <a:r>
              <a:rPr lang="en-IN" dirty="0" smtClean="0"/>
              <a:t>The average accuracy over the ten runs obtained from the test data is  taken  as  the  performance  evaluation  criteria  in  this 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6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Prime techniques of classification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181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1239</Words>
  <Application>Microsoft Office PowerPoint</Application>
  <PresentationFormat>Widescreen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GOAL </vt:lpstr>
      <vt:lpstr>Advantages of the proposed algorithm</vt:lpstr>
      <vt:lpstr>    The data sets</vt:lpstr>
      <vt:lpstr>Basic steps for any algorithm</vt:lpstr>
      <vt:lpstr>PowerPoint Presentation</vt:lpstr>
      <vt:lpstr>PowerPoint Presentation</vt:lpstr>
      <vt:lpstr>Cross-correlation and statistical feature extraction</vt:lpstr>
      <vt:lpstr>cross-validation</vt:lpstr>
      <vt:lpstr>Prime techniques of classification</vt:lpstr>
      <vt:lpstr>Classification by ls-svm</vt:lpstr>
      <vt:lpstr>Classification by LR</vt:lpstr>
      <vt:lpstr>Classification by KLR</vt:lpstr>
      <vt:lpstr>results</vt:lpstr>
      <vt:lpstr>Feature scaling +same indices</vt:lpstr>
      <vt:lpstr>Error can be 1 or 0</vt:lpstr>
      <vt:lpstr>PowerPoint Presentation</vt:lpstr>
      <vt:lpstr>Along with 99 and c3 reference</vt:lpstr>
      <vt:lpstr>Contn…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lokhande</dc:creator>
  <cp:lastModifiedBy>vishnu sairao lokhande</cp:lastModifiedBy>
  <cp:revision>77</cp:revision>
  <dcterms:created xsi:type="dcterms:W3CDTF">2014-05-12T01:00:48Z</dcterms:created>
  <dcterms:modified xsi:type="dcterms:W3CDTF">2014-06-17T12:10:28Z</dcterms:modified>
</cp:coreProperties>
</file>