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316" r:id="rId6"/>
    <p:sldId id="317" r:id="rId7"/>
    <p:sldId id="269" r:id="rId8"/>
    <p:sldId id="318" r:id="rId9"/>
    <p:sldId id="258" r:id="rId10"/>
    <p:sldId id="261" r:id="rId11"/>
    <p:sldId id="262" r:id="rId12"/>
    <p:sldId id="263" r:id="rId13"/>
    <p:sldId id="271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0297-C4C4-401B-80BD-B7B14E5F6FC5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8F19D-1286-4F28-A85B-83B76C86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1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RH</a:t>
            </a:r>
          </a:p>
        </p:txBody>
      </p:sp>
    </p:spTree>
    <p:extLst>
      <p:ext uri="{BB962C8B-B14F-4D97-AF65-F5344CB8AC3E}">
        <p14:creationId xmlns:p14="http://schemas.microsoft.com/office/powerpoint/2010/main" val="386386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8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1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RH</a:t>
            </a:r>
          </a:p>
        </p:txBody>
      </p:sp>
    </p:spTree>
    <p:extLst>
      <p:ext uri="{BB962C8B-B14F-4D97-AF65-F5344CB8AC3E}">
        <p14:creationId xmlns:p14="http://schemas.microsoft.com/office/powerpoint/2010/main" val="17771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RF</a:t>
            </a:r>
          </a:p>
        </p:txBody>
      </p:sp>
    </p:spTree>
    <p:extLst>
      <p:ext uri="{BB962C8B-B14F-4D97-AF65-F5344CB8AC3E}">
        <p14:creationId xmlns:p14="http://schemas.microsoft.com/office/powerpoint/2010/main" val="1189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RH</a:t>
            </a:r>
          </a:p>
        </p:txBody>
      </p:sp>
    </p:spTree>
    <p:extLst>
      <p:ext uri="{BB962C8B-B14F-4D97-AF65-F5344CB8AC3E}">
        <p14:creationId xmlns:p14="http://schemas.microsoft.com/office/powerpoint/2010/main" val="239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0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9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7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RF</a:t>
            </a:r>
          </a:p>
        </p:txBody>
      </p:sp>
    </p:spTree>
    <p:extLst>
      <p:ext uri="{BB962C8B-B14F-4D97-AF65-F5344CB8AC3E}">
        <p14:creationId xmlns:p14="http://schemas.microsoft.com/office/powerpoint/2010/main" val="35322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RH</a:t>
            </a:r>
          </a:p>
        </p:txBody>
      </p:sp>
    </p:spTree>
    <p:extLst>
      <p:ext uri="{BB962C8B-B14F-4D97-AF65-F5344CB8AC3E}">
        <p14:creationId xmlns:p14="http://schemas.microsoft.com/office/powerpoint/2010/main" val="22739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5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RF</a:t>
            </a:r>
          </a:p>
        </p:txBody>
      </p:sp>
    </p:spTree>
    <p:extLst>
      <p:ext uri="{BB962C8B-B14F-4D97-AF65-F5344CB8AC3E}">
        <p14:creationId xmlns:p14="http://schemas.microsoft.com/office/powerpoint/2010/main" val="119121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2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8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RH</a:t>
            </a:r>
          </a:p>
        </p:txBody>
      </p:sp>
    </p:spTree>
    <p:extLst>
      <p:ext uri="{BB962C8B-B14F-4D97-AF65-F5344CB8AC3E}">
        <p14:creationId xmlns:p14="http://schemas.microsoft.com/office/powerpoint/2010/main" val="24899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6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RF</a:t>
            </a:r>
          </a:p>
        </p:txBody>
      </p:sp>
    </p:spTree>
    <p:extLst>
      <p:ext uri="{BB962C8B-B14F-4D97-AF65-F5344CB8AC3E}">
        <p14:creationId xmlns:p14="http://schemas.microsoft.com/office/powerpoint/2010/main" val="29676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70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Prepare RF</a:t>
            </a:r>
          </a:p>
        </p:txBody>
      </p:sp>
    </p:spTree>
    <p:extLst>
      <p:ext uri="{BB962C8B-B14F-4D97-AF65-F5344CB8AC3E}">
        <p14:creationId xmlns:p14="http://schemas.microsoft.com/office/powerpoint/2010/main" val="28530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</Words>
  <Application>Microsoft Office PowerPoint</Application>
  <PresentationFormat>On-screen Show (4:3)</PresentationFormat>
  <Paragraphs>45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</dc:title>
  <dc:creator>Tirkey, Amrita</dc:creator>
  <cp:lastModifiedBy>vishnu sairao lokhande</cp:lastModifiedBy>
  <cp:revision>12</cp:revision>
  <dcterms:created xsi:type="dcterms:W3CDTF">2014-06-04T13:49:10Z</dcterms:created>
  <dcterms:modified xsi:type="dcterms:W3CDTF">2014-06-24T13:59:42Z</dcterms:modified>
</cp:coreProperties>
</file>