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98" r:id="rId2"/>
    <p:sldId id="292" r:id="rId3"/>
    <p:sldId id="299" r:id="rId4"/>
    <p:sldId id="270" r:id="rId5"/>
    <p:sldId id="271" r:id="rId6"/>
    <p:sldId id="300" r:id="rId7"/>
    <p:sldId id="273" r:id="rId8"/>
    <p:sldId id="275" r:id="rId9"/>
    <p:sldId id="293" r:id="rId10"/>
    <p:sldId id="264" r:id="rId11"/>
    <p:sldId id="287" r:id="rId12"/>
    <p:sldId id="295" r:id="rId13"/>
    <p:sldId id="296" r:id="rId14"/>
    <p:sldId id="297" r:id="rId15"/>
    <p:sldId id="277" r:id="rId16"/>
    <p:sldId id="278" r:id="rId17"/>
    <p:sldId id="279" r:id="rId18"/>
    <p:sldId id="280" r:id="rId19"/>
    <p:sldId id="281" r:id="rId20"/>
    <p:sldId id="282" r:id="rId21"/>
    <p:sldId id="283" r:id="rId22"/>
    <p:sldId id="284" r:id="rId23"/>
    <p:sldId id="285" r:id="rId24"/>
    <p:sldId id="286" r:id="rId25"/>
    <p:sldId id="288" r:id="rId26"/>
    <p:sldId id="289"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1" d="100"/>
          <a:sy n="81" d="100"/>
        </p:scale>
        <p:origin x="10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2F274-4709-4E5A-AACC-2427696A57E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7E3E4891-F690-43A8-B38A-E3F577F02F50}">
      <dgm:prSet phldrT="[Text]"/>
      <dgm:spPr/>
      <dgm:t>
        <a:bodyPr/>
        <a:lstStyle/>
        <a:p>
          <a:r>
            <a:rPr lang="en-US" b="1" dirty="0" smtClean="0"/>
            <a:t>CLASSIFICATION</a:t>
          </a:r>
          <a:r>
            <a:rPr lang="en-US" b="0" dirty="0" smtClean="0"/>
            <a:t> of </a:t>
          </a:r>
          <a:r>
            <a:rPr lang="en-US" dirty="0" smtClean="0"/>
            <a:t> a two class  </a:t>
          </a:r>
          <a:r>
            <a:rPr lang="en-US" b="1" dirty="0" smtClean="0"/>
            <a:t>MOTOR IMAGERY BASED EEG DATA</a:t>
          </a:r>
          <a:endParaRPr lang="en-IN" dirty="0"/>
        </a:p>
      </dgm:t>
    </dgm:pt>
    <dgm:pt modelId="{F877BAD8-0303-4FFE-8895-9087F8F84977}" type="parTrans" cxnId="{8F237684-A167-418F-9C32-76B115AB488D}">
      <dgm:prSet/>
      <dgm:spPr/>
      <dgm:t>
        <a:bodyPr/>
        <a:lstStyle/>
        <a:p>
          <a:endParaRPr lang="en-IN"/>
        </a:p>
      </dgm:t>
    </dgm:pt>
    <dgm:pt modelId="{61538A67-908B-436C-A238-FD4CD7F7432C}" type="sibTrans" cxnId="{8F237684-A167-418F-9C32-76B115AB488D}">
      <dgm:prSet/>
      <dgm:spPr/>
      <dgm:t>
        <a:bodyPr/>
        <a:lstStyle/>
        <a:p>
          <a:endParaRPr lang="en-IN"/>
        </a:p>
      </dgm:t>
    </dgm:pt>
    <dgm:pt modelId="{F5AA2688-F75D-42D2-9DF8-F97619B65BCA}">
      <dgm:prSet phldrT="[Text]"/>
      <dgm:spPr/>
      <dgm:t>
        <a:bodyPr/>
        <a:lstStyle/>
        <a:p>
          <a:r>
            <a:rPr lang="en-US" b="1" dirty="0" smtClean="0"/>
            <a:t>CLASSIFICATION PROCEDURES  </a:t>
          </a:r>
          <a:r>
            <a:rPr lang="en-US" dirty="0" smtClean="0"/>
            <a:t>were studied, implemented and compared in order to find a procedure to suite the particular data type</a:t>
          </a:r>
          <a:endParaRPr lang="en-IN" dirty="0"/>
        </a:p>
      </dgm:t>
    </dgm:pt>
    <dgm:pt modelId="{1CCA7397-DF6F-43D4-90B7-790820AF5A5E}" type="parTrans" cxnId="{0E46487E-DF9C-4458-AA50-0246166EA59B}">
      <dgm:prSet/>
      <dgm:spPr/>
      <dgm:t>
        <a:bodyPr/>
        <a:lstStyle/>
        <a:p>
          <a:endParaRPr lang="en-IN"/>
        </a:p>
      </dgm:t>
    </dgm:pt>
    <dgm:pt modelId="{FA4E3AE2-FFE7-4546-A8B5-0AE46EF98D4C}" type="sibTrans" cxnId="{0E46487E-DF9C-4458-AA50-0246166EA59B}">
      <dgm:prSet/>
      <dgm:spPr/>
      <dgm:t>
        <a:bodyPr/>
        <a:lstStyle/>
        <a:p>
          <a:endParaRPr lang="en-IN"/>
        </a:p>
      </dgm:t>
    </dgm:pt>
    <dgm:pt modelId="{FAFCB5A6-C8AE-46F8-BE61-309080E8876F}">
      <dgm:prSet phldrT="[Text]"/>
      <dgm:spPr/>
      <dgm:t>
        <a:bodyPr/>
        <a:lstStyle/>
        <a:p>
          <a:r>
            <a:rPr lang="en-US" dirty="0" smtClean="0"/>
            <a:t>The </a:t>
          </a:r>
          <a:r>
            <a:rPr lang="en-US" b="1" dirty="0" smtClean="0"/>
            <a:t>ALGORITHMS WERE TESTED</a:t>
          </a:r>
        </a:p>
        <a:p>
          <a:r>
            <a:rPr lang="en-US" b="0" dirty="0" smtClean="0"/>
            <a:t>1.  On </a:t>
          </a:r>
          <a:r>
            <a:rPr lang="en-US" dirty="0" smtClean="0"/>
            <a:t>a standard dataset</a:t>
          </a:r>
        </a:p>
        <a:p>
          <a:r>
            <a:rPr lang="en-US" dirty="0" smtClean="0"/>
            <a:t>2.  On Experimental data  collected using  “</a:t>
          </a:r>
          <a:r>
            <a:rPr lang="en-US" dirty="0" err="1" smtClean="0"/>
            <a:t>Emotiv</a:t>
          </a:r>
          <a:r>
            <a:rPr lang="en-US" dirty="0" smtClean="0"/>
            <a:t>”. </a:t>
          </a:r>
          <a:endParaRPr lang="en-IN" dirty="0"/>
        </a:p>
      </dgm:t>
    </dgm:pt>
    <dgm:pt modelId="{8724D5E8-77C9-4895-B093-916F34A1EDF2}" type="parTrans" cxnId="{2BC16469-8418-486A-8ADB-95E35F9C94FF}">
      <dgm:prSet/>
      <dgm:spPr/>
      <dgm:t>
        <a:bodyPr/>
        <a:lstStyle/>
        <a:p>
          <a:endParaRPr lang="en-IN"/>
        </a:p>
      </dgm:t>
    </dgm:pt>
    <dgm:pt modelId="{7C1D4F8D-08AD-47DE-A995-1B53BDAB93CC}" type="sibTrans" cxnId="{2BC16469-8418-486A-8ADB-95E35F9C94FF}">
      <dgm:prSet/>
      <dgm:spPr/>
      <dgm:t>
        <a:bodyPr/>
        <a:lstStyle/>
        <a:p>
          <a:endParaRPr lang="en-IN"/>
        </a:p>
      </dgm:t>
    </dgm:pt>
    <dgm:pt modelId="{36C11316-CC96-44C3-A4DA-712D09B65E2E}" type="pres">
      <dgm:prSet presAssocID="{68B2F274-4709-4E5A-AACC-2427696A57E4}" presName="Name0" presStyleCnt="0">
        <dgm:presLayoutVars>
          <dgm:chMax val="11"/>
          <dgm:chPref val="11"/>
          <dgm:dir/>
          <dgm:resizeHandles/>
        </dgm:presLayoutVars>
      </dgm:prSet>
      <dgm:spPr/>
      <dgm:t>
        <a:bodyPr/>
        <a:lstStyle/>
        <a:p>
          <a:endParaRPr lang="en-US"/>
        </a:p>
      </dgm:t>
    </dgm:pt>
    <dgm:pt modelId="{D0A4473F-6F55-41C5-8321-2F6CB180BA72}" type="pres">
      <dgm:prSet presAssocID="{FAFCB5A6-C8AE-46F8-BE61-309080E8876F}" presName="Accent3" presStyleCnt="0"/>
      <dgm:spPr/>
    </dgm:pt>
    <dgm:pt modelId="{37C075AE-D636-480B-ADC7-EAAB3F512560}" type="pres">
      <dgm:prSet presAssocID="{FAFCB5A6-C8AE-46F8-BE61-309080E8876F}" presName="Accent" presStyleLbl="node1" presStyleIdx="0" presStyleCnt="3"/>
      <dgm:spPr/>
    </dgm:pt>
    <dgm:pt modelId="{5C7773BA-0780-4C87-83DA-49FB34C3D742}" type="pres">
      <dgm:prSet presAssocID="{FAFCB5A6-C8AE-46F8-BE61-309080E8876F}" presName="ParentBackground3" presStyleCnt="0"/>
      <dgm:spPr/>
    </dgm:pt>
    <dgm:pt modelId="{D48F58BD-F136-4947-BC0D-71B51B886A08}" type="pres">
      <dgm:prSet presAssocID="{FAFCB5A6-C8AE-46F8-BE61-309080E8876F}" presName="ParentBackground" presStyleLbl="fgAcc1" presStyleIdx="0" presStyleCnt="3"/>
      <dgm:spPr/>
      <dgm:t>
        <a:bodyPr/>
        <a:lstStyle/>
        <a:p>
          <a:endParaRPr lang="en-IN"/>
        </a:p>
      </dgm:t>
    </dgm:pt>
    <dgm:pt modelId="{43A15135-B01F-46D7-8F70-77B82613F014}" type="pres">
      <dgm:prSet presAssocID="{FAFCB5A6-C8AE-46F8-BE61-309080E8876F}" presName="Parent3" presStyleLbl="revTx" presStyleIdx="0" presStyleCnt="0">
        <dgm:presLayoutVars>
          <dgm:chMax val="1"/>
          <dgm:chPref val="1"/>
          <dgm:bulletEnabled val="1"/>
        </dgm:presLayoutVars>
      </dgm:prSet>
      <dgm:spPr/>
      <dgm:t>
        <a:bodyPr/>
        <a:lstStyle/>
        <a:p>
          <a:endParaRPr lang="en-IN"/>
        </a:p>
      </dgm:t>
    </dgm:pt>
    <dgm:pt modelId="{E6EB3694-E8FD-443C-8888-03CB2EDDA20C}" type="pres">
      <dgm:prSet presAssocID="{F5AA2688-F75D-42D2-9DF8-F97619B65BCA}" presName="Accent2" presStyleCnt="0"/>
      <dgm:spPr/>
    </dgm:pt>
    <dgm:pt modelId="{A1D4F7A2-4465-445E-9D37-FE7C18EB9761}" type="pres">
      <dgm:prSet presAssocID="{F5AA2688-F75D-42D2-9DF8-F97619B65BCA}" presName="Accent" presStyleLbl="node1" presStyleIdx="1" presStyleCnt="3"/>
      <dgm:spPr/>
    </dgm:pt>
    <dgm:pt modelId="{36562138-BB3A-4924-AEB6-98878BF2E9D6}" type="pres">
      <dgm:prSet presAssocID="{F5AA2688-F75D-42D2-9DF8-F97619B65BCA}" presName="ParentBackground2" presStyleCnt="0"/>
      <dgm:spPr/>
    </dgm:pt>
    <dgm:pt modelId="{CB50AD34-2457-475F-8419-53CB7E6FF9DD}" type="pres">
      <dgm:prSet presAssocID="{F5AA2688-F75D-42D2-9DF8-F97619B65BCA}" presName="ParentBackground" presStyleLbl="fgAcc1" presStyleIdx="1" presStyleCnt="3" custLinFactNeighborX="-1359" custLinFactNeighborY="-542"/>
      <dgm:spPr/>
      <dgm:t>
        <a:bodyPr/>
        <a:lstStyle/>
        <a:p>
          <a:endParaRPr lang="en-IN"/>
        </a:p>
      </dgm:t>
    </dgm:pt>
    <dgm:pt modelId="{AE174D5C-79D7-4843-8D81-7BBE39BE87B0}" type="pres">
      <dgm:prSet presAssocID="{F5AA2688-F75D-42D2-9DF8-F97619B65BCA}" presName="Parent2" presStyleLbl="revTx" presStyleIdx="0" presStyleCnt="0">
        <dgm:presLayoutVars>
          <dgm:chMax val="1"/>
          <dgm:chPref val="1"/>
          <dgm:bulletEnabled val="1"/>
        </dgm:presLayoutVars>
      </dgm:prSet>
      <dgm:spPr/>
      <dgm:t>
        <a:bodyPr/>
        <a:lstStyle/>
        <a:p>
          <a:endParaRPr lang="en-IN"/>
        </a:p>
      </dgm:t>
    </dgm:pt>
    <dgm:pt modelId="{F5E74EB3-536E-4209-8ACF-B37B98C3430A}" type="pres">
      <dgm:prSet presAssocID="{7E3E4891-F690-43A8-B38A-E3F577F02F50}" presName="Accent1" presStyleCnt="0"/>
      <dgm:spPr/>
    </dgm:pt>
    <dgm:pt modelId="{DB03A842-D8B7-409E-BBB6-3C381BA3B6F4}" type="pres">
      <dgm:prSet presAssocID="{7E3E4891-F690-43A8-B38A-E3F577F02F50}" presName="Accent" presStyleLbl="node1" presStyleIdx="2" presStyleCnt="3"/>
      <dgm:spPr/>
    </dgm:pt>
    <dgm:pt modelId="{4F21149B-5DE6-432F-B3AF-1F55C6ACF53F}" type="pres">
      <dgm:prSet presAssocID="{7E3E4891-F690-43A8-B38A-E3F577F02F50}" presName="ParentBackground1" presStyleCnt="0"/>
      <dgm:spPr/>
    </dgm:pt>
    <dgm:pt modelId="{31E35C74-CAA5-4FB2-AD2E-C34AC45FDC77}" type="pres">
      <dgm:prSet presAssocID="{7E3E4891-F690-43A8-B38A-E3F577F02F50}" presName="ParentBackground" presStyleLbl="fgAcc1" presStyleIdx="2" presStyleCnt="3"/>
      <dgm:spPr/>
      <dgm:t>
        <a:bodyPr/>
        <a:lstStyle/>
        <a:p>
          <a:endParaRPr lang="en-IN"/>
        </a:p>
      </dgm:t>
    </dgm:pt>
    <dgm:pt modelId="{80F1A330-251B-4251-9241-506750AB0DA7}" type="pres">
      <dgm:prSet presAssocID="{7E3E4891-F690-43A8-B38A-E3F577F02F50}" presName="Parent1" presStyleLbl="revTx" presStyleIdx="0" presStyleCnt="0">
        <dgm:presLayoutVars>
          <dgm:chMax val="1"/>
          <dgm:chPref val="1"/>
          <dgm:bulletEnabled val="1"/>
        </dgm:presLayoutVars>
      </dgm:prSet>
      <dgm:spPr/>
      <dgm:t>
        <a:bodyPr/>
        <a:lstStyle/>
        <a:p>
          <a:endParaRPr lang="en-IN"/>
        </a:p>
      </dgm:t>
    </dgm:pt>
  </dgm:ptLst>
  <dgm:cxnLst>
    <dgm:cxn modelId="{0770310B-9D47-41BF-A0D5-335E959400C2}" type="presOf" srcId="{F5AA2688-F75D-42D2-9DF8-F97619B65BCA}" destId="{AE174D5C-79D7-4843-8D81-7BBE39BE87B0}" srcOrd="1" destOrd="0" presId="urn:microsoft.com/office/officeart/2011/layout/CircleProcess"/>
    <dgm:cxn modelId="{8F237684-A167-418F-9C32-76B115AB488D}" srcId="{68B2F274-4709-4E5A-AACC-2427696A57E4}" destId="{7E3E4891-F690-43A8-B38A-E3F577F02F50}" srcOrd="0" destOrd="0" parTransId="{F877BAD8-0303-4FFE-8895-9087F8F84977}" sibTransId="{61538A67-908B-436C-A238-FD4CD7F7432C}"/>
    <dgm:cxn modelId="{6F403A78-2DA8-4087-83BD-D70AFD070399}" type="presOf" srcId="{7E3E4891-F690-43A8-B38A-E3F577F02F50}" destId="{31E35C74-CAA5-4FB2-AD2E-C34AC45FDC77}" srcOrd="0" destOrd="0" presId="urn:microsoft.com/office/officeart/2011/layout/CircleProcess"/>
    <dgm:cxn modelId="{145BE031-4FF1-40DE-AB5B-6082A383C4FF}" type="presOf" srcId="{FAFCB5A6-C8AE-46F8-BE61-309080E8876F}" destId="{43A15135-B01F-46D7-8F70-77B82613F014}" srcOrd="1" destOrd="0" presId="urn:microsoft.com/office/officeart/2011/layout/CircleProcess"/>
    <dgm:cxn modelId="{48AC909A-52C8-4E34-8A4F-79071426183A}" type="presOf" srcId="{FAFCB5A6-C8AE-46F8-BE61-309080E8876F}" destId="{D48F58BD-F136-4947-BC0D-71B51B886A08}" srcOrd="0" destOrd="0" presId="urn:microsoft.com/office/officeart/2011/layout/CircleProcess"/>
    <dgm:cxn modelId="{0E46487E-DF9C-4458-AA50-0246166EA59B}" srcId="{68B2F274-4709-4E5A-AACC-2427696A57E4}" destId="{F5AA2688-F75D-42D2-9DF8-F97619B65BCA}" srcOrd="1" destOrd="0" parTransId="{1CCA7397-DF6F-43D4-90B7-790820AF5A5E}" sibTransId="{FA4E3AE2-FFE7-4546-A8B5-0AE46EF98D4C}"/>
    <dgm:cxn modelId="{5A3F8E55-9273-400A-9C6B-640313D4D470}" type="presOf" srcId="{7E3E4891-F690-43A8-B38A-E3F577F02F50}" destId="{80F1A330-251B-4251-9241-506750AB0DA7}" srcOrd="1" destOrd="0" presId="urn:microsoft.com/office/officeart/2011/layout/CircleProcess"/>
    <dgm:cxn modelId="{6CCC4500-DBE5-4EF4-BAFD-62DC237D154D}" type="presOf" srcId="{68B2F274-4709-4E5A-AACC-2427696A57E4}" destId="{36C11316-CC96-44C3-A4DA-712D09B65E2E}" srcOrd="0" destOrd="0" presId="urn:microsoft.com/office/officeart/2011/layout/CircleProcess"/>
    <dgm:cxn modelId="{2BC16469-8418-486A-8ADB-95E35F9C94FF}" srcId="{68B2F274-4709-4E5A-AACC-2427696A57E4}" destId="{FAFCB5A6-C8AE-46F8-BE61-309080E8876F}" srcOrd="2" destOrd="0" parTransId="{8724D5E8-77C9-4895-B093-916F34A1EDF2}" sibTransId="{7C1D4F8D-08AD-47DE-A995-1B53BDAB93CC}"/>
    <dgm:cxn modelId="{31A42F7C-5328-4CF5-B10D-6BE8F849F252}" type="presOf" srcId="{F5AA2688-F75D-42D2-9DF8-F97619B65BCA}" destId="{CB50AD34-2457-475F-8419-53CB7E6FF9DD}" srcOrd="0" destOrd="0" presId="urn:microsoft.com/office/officeart/2011/layout/CircleProcess"/>
    <dgm:cxn modelId="{A1FC6E85-C5E1-4609-A47E-15E04DD38F55}" type="presParOf" srcId="{36C11316-CC96-44C3-A4DA-712D09B65E2E}" destId="{D0A4473F-6F55-41C5-8321-2F6CB180BA72}" srcOrd="0" destOrd="0" presId="urn:microsoft.com/office/officeart/2011/layout/CircleProcess"/>
    <dgm:cxn modelId="{2C2BA866-52EE-422D-AEDD-C5EC613CD1C7}" type="presParOf" srcId="{D0A4473F-6F55-41C5-8321-2F6CB180BA72}" destId="{37C075AE-D636-480B-ADC7-EAAB3F512560}" srcOrd="0" destOrd="0" presId="urn:microsoft.com/office/officeart/2011/layout/CircleProcess"/>
    <dgm:cxn modelId="{13AD30D1-ABE6-4794-B906-423BF6C9DA4B}" type="presParOf" srcId="{36C11316-CC96-44C3-A4DA-712D09B65E2E}" destId="{5C7773BA-0780-4C87-83DA-49FB34C3D742}" srcOrd="1" destOrd="0" presId="urn:microsoft.com/office/officeart/2011/layout/CircleProcess"/>
    <dgm:cxn modelId="{E04FA044-8360-48C4-B0A6-D025E6B7207E}" type="presParOf" srcId="{5C7773BA-0780-4C87-83DA-49FB34C3D742}" destId="{D48F58BD-F136-4947-BC0D-71B51B886A08}" srcOrd="0" destOrd="0" presId="urn:microsoft.com/office/officeart/2011/layout/CircleProcess"/>
    <dgm:cxn modelId="{8EB65EB4-E8CB-4101-BF50-80548E36FC07}" type="presParOf" srcId="{36C11316-CC96-44C3-A4DA-712D09B65E2E}" destId="{43A15135-B01F-46D7-8F70-77B82613F014}" srcOrd="2" destOrd="0" presId="urn:microsoft.com/office/officeart/2011/layout/CircleProcess"/>
    <dgm:cxn modelId="{712B1E03-2F24-4D90-9F2A-AE28FCF58042}" type="presParOf" srcId="{36C11316-CC96-44C3-A4DA-712D09B65E2E}" destId="{E6EB3694-E8FD-443C-8888-03CB2EDDA20C}" srcOrd="3" destOrd="0" presId="urn:microsoft.com/office/officeart/2011/layout/CircleProcess"/>
    <dgm:cxn modelId="{E3992348-4EA8-49ED-9C26-8039E9E2301B}" type="presParOf" srcId="{E6EB3694-E8FD-443C-8888-03CB2EDDA20C}" destId="{A1D4F7A2-4465-445E-9D37-FE7C18EB9761}" srcOrd="0" destOrd="0" presId="urn:microsoft.com/office/officeart/2011/layout/CircleProcess"/>
    <dgm:cxn modelId="{627E475E-D062-4B2D-89A1-46CA51DAAD16}" type="presParOf" srcId="{36C11316-CC96-44C3-A4DA-712D09B65E2E}" destId="{36562138-BB3A-4924-AEB6-98878BF2E9D6}" srcOrd="4" destOrd="0" presId="urn:microsoft.com/office/officeart/2011/layout/CircleProcess"/>
    <dgm:cxn modelId="{646EEFA5-7361-4294-900D-8C14E9971CFB}" type="presParOf" srcId="{36562138-BB3A-4924-AEB6-98878BF2E9D6}" destId="{CB50AD34-2457-475F-8419-53CB7E6FF9DD}" srcOrd="0" destOrd="0" presId="urn:microsoft.com/office/officeart/2011/layout/CircleProcess"/>
    <dgm:cxn modelId="{63FFD377-5E02-4405-92EC-1F2AEC673699}" type="presParOf" srcId="{36C11316-CC96-44C3-A4DA-712D09B65E2E}" destId="{AE174D5C-79D7-4843-8D81-7BBE39BE87B0}" srcOrd="5" destOrd="0" presId="urn:microsoft.com/office/officeart/2011/layout/CircleProcess"/>
    <dgm:cxn modelId="{B0109207-02AF-4C76-B1B7-D2934C6AD5FA}" type="presParOf" srcId="{36C11316-CC96-44C3-A4DA-712D09B65E2E}" destId="{F5E74EB3-536E-4209-8ACF-B37B98C3430A}" srcOrd="6" destOrd="0" presId="urn:microsoft.com/office/officeart/2011/layout/CircleProcess"/>
    <dgm:cxn modelId="{38ED65CB-75D7-4A5A-B0AD-8E10D353C796}" type="presParOf" srcId="{F5E74EB3-536E-4209-8ACF-B37B98C3430A}" destId="{DB03A842-D8B7-409E-BBB6-3C381BA3B6F4}" srcOrd="0" destOrd="0" presId="urn:microsoft.com/office/officeart/2011/layout/CircleProcess"/>
    <dgm:cxn modelId="{C6E31AA1-D341-4834-A77C-AB9CC8ED7407}" type="presParOf" srcId="{36C11316-CC96-44C3-A4DA-712D09B65E2E}" destId="{4F21149B-5DE6-432F-B3AF-1F55C6ACF53F}" srcOrd="7" destOrd="0" presId="urn:microsoft.com/office/officeart/2011/layout/CircleProcess"/>
    <dgm:cxn modelId="{DCB490B2-6B5F-4776-B294-E16A2B5CBE73}" type="presParOf" srcId="{4F21149B-5DE6-432F-B3AF-1F55C6ACF53F}" destId="{31E35C74-CAA5-4FB2-AD2E-C34AC45FDC77}" srcOrd="0" destOrd="0" presId="urn:microsoft.com/office/officeart/2011/layout/CircleProcess"/>
    <dgm:cxn modelId="{0F001CF6-BDE0-4B66-AF8A-6B950FCAB016}" type="presParOf" srcId="{36C11316-CC96-44C3-A4DA-712D09B65E2E}" destId="{80F1A330-251B-4251-9241-506750AB0DA7}"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D4EDDD-4082-40B8-8898-8E9F1110C141}"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N"/>
        </a:p>
      </dgm:t>
    </dgm:pt>
    <dgm:pt modelId="{EE7F9BCA-1070-4484-B863-A2D291043726}">
      <dgm:prSet phldrT="[Text]" custT="1"/>
      <dgm:spPr/>
      <dgm:t>
        <a:bodyPr/>
        <a:lstStyle/>
        <a:p>
          <a:r>
            <a:rPr lang="en-IN" sz="1400" dirty="0" smtClean="0"/>
            <a:t>Data Pre-processing</a:t>
          </a:r>
          <a:endParaRPr lang="en-IN" sz="1400" dirty="0"/>
        </a:p>
      </dgm:t>
    </dgm:pt>
    <dgm:pt modelId="{3FFFE889-77B7-4398-9BC4-4F6D870E73B9}" type="parTrans" cxnId="{C2354586-FE7B-4D14-8362-D113CDC72ACA}">
      <dgm:prSet/>
      <dgm:spPr/>
      <dgm:t>
        <a:bodyPr/>
        <a:lstStyle/>
        <a:p>
          <a:endParaRPr lang="en-IN"/>
        </a:p>
      </dgm:t>
    </dgm:pt>
    <dgm:pt modelId="{F8C34E12-66C5-47F0-84B3-A4370B24ACB5}" type="sibTrans" cxnId="{C2354586-FE7B-4D14-8362-D113CDC72ACA}">
      <dgm:prSet/>
      <dgm:spPr/>
      <dgm:t>
        <a:bodyPr/>
        <a:lstStyle/>
        <a:p>
          <a:endParaRPr lang="en-IN"/>
        </a:p>
      </dgm:t>
    </dgm:pt>
    <dgm:pt modelId="{D168CDCF-DAF3-4822-9F4D-9BFA3A21355B}">
      <dgm:prSet phldrT="[Text]" custT="1"/>
      <dgm:spPr/>
      <dgm:t>
        <a:bodyPr/>
        <a:lstStyle/>
        <a:p>
          <a:r>
            <a:rPr lang="en-IN" sz="1400" dirty="0" smtClean="0"/>
            <a:t>Feature extraction</a:t>
          </a:r>
          <a:endParaRPr lang="en-IN" sz="1400" dirty="0"/>
        </a:p>
      </dgm:t>
    </dgm:pt>
    <dgm:pt modelId="{692CA673-E07F-45E9-AB4B-606FEDD74D93}" type="parTrans" cxnId="{EEE7E5A0-CFE3-49E5-A85C-D5C60FD12000}">
      <dgm:prSet/>
      <dgm:spPr/>
      <dgm:t>
        <a:bodyPr/>
        <a:lstStyle/>
        <a:p>
          <a:endParaRPr lang="en-IN"/>
        </a:p>
      </dgm:t>
    </dgm:pt>
    <dgm:pt modelId="{C10BB11F-EB17-4298-8BA9-E21970A891A2}" type="sibTrans" cxnId="{EEE7E5A0-CFE3-49E5-A85C-D5C60FD12000}">
      <dgm:prSet/>
      <dgm:spPr/>
      <dgm:t>
        <a:bodyPr/>
        <a:lstStyle/>
        <a:p>
          <a:endParaRPr lang="en-IN"/>
        </a:p>
      </dgm:t>
    </dgm:pt>
    <dgm:pt modelId="{1F5BB586-6A92-4BEC-BED3-556EC1CE2F22}">
      <dgm:prSet phldrT="[Text]" custT="1"/>
      <dgm:spPr/>
      <dgm:t>
        <a:bodyPr/>
        <a:lstStyle/>
        <a:p>
          <a:r>
            <a:rPr lang="en-IN" sz="1400" dirty="0" smtClean="0"/>
            <a:t>Classification using different algorithms</a:t>
          </a:r>
          <a:endParaRPr lang="en-IN" sz="1400" dirty="0"/>
        </a:p>
      </dgm:t>
    </dgm:pt>
    <dgm:pt modelId="{DB0BE2EC-0710-4A03-8193-6DE37E4A5A3A}" type="parTrans" cxnId="{31546651-0D0A-4476-93AF-9C8F976A048F}">
      <dgm:prSet/>
      <dgm:spPr/>
      <dgm:t>
        <a:bodyPr/>
        <a:lstStyle/>
        <a:p>
          <a:endParaRPr lang="en-IN"/>
        </a:p>
      </dgm:t>
    </dgm:pt>
    <dgm:pt modelId="{9240ED07-4041-4CE2-8D6E-28F66AE8AF46}" type="sibTrans" cxnId="{31546651-0D0A-4476-93AF-9C8F976A048F}">
      <dgm:prSet/>
      <dgm:spPr/>
      <dgm:t>
        <a:bodyPr/>
        <a:lstStyle/>
        <a:p>
          <a:endParaRPr lang="en-IN"/>
        </a:p>
      </dgm:t>
    </dgm:pt>
    <dgm:pt modelId="{DE238FF6-0041-4135-886F-97B9BA5319EC}">
      <dgm:prSet custT="1"/>
      <dgm:spPr/>
      <dgm:t>
        <a:bodyPr/>
        <a:lstStyle/>
        <a:p>
          <a:r>
            <a:rPr lang="en-IN" sz="1400" dirty="0" smtClean="0"/>
            <a:t>10-fold cross validation</a:t>
          </a:r>
          <a:endParaRPr lang="en-IN" sz="1400" dirty="0"/>
        </a:p>
      </dgm:t>
    </dgm:pt>
    <dgm:pt modelId="{ABC7C593-386C-4323-ADC4-574C1FA5DE38}" type="parTrans" cxnId="{16D34026-A118-42D3-848A-5D05A0675615}">
      <dgm:prSet/>
      <dgm:spPr/>
      <dgm:t>
        <a:bodyPr/>
        <a:lstStyle/>
        <a:p>
          <a:endParaRPr lang="en-IN"/>
        </a:p>
      </dgm:t>
    </dgm:pt>
    <dgm:pt modelId="{E6125785-3B70-4A8E-ABFD-63D949198B58}" type="sibTrans" cxnId="{16D34026-A118-42D3-848A-5D05A0675615}">
      <dgm:prSet/>
      <dgm:spPr/>
      <dgm:t>
        <a:bodyPr/>
        <a:lstStyle/>
        <a:p>
          <a:endParaRPr lang="en-IN"/>
        </a:p>
      </dgm:t>
    </dgm:pt>
    <dgm:pt modelId="{41344B36-0A2F-475A-A42E-AE00D92B9CAC}">
      <dgm:prSet custT="1"/>
      <dgm:spPr/>
      <dgm:t>
        <a:bodyPr/>
        <a:lstStyle/>
        <a:p>
          <a:r>
            <a:rPr lang="en-IN" sz="1400" dirty="0" smtClean="0"/>
            <a:t>Classification outcomes</a:t>
          </a:r>
          <a:endParaRPr lang="en-IN" sz="1400" dirty="0"/>
        </a:p>
      </dgm:t>
    </dgm:pt>
    <dgm:pt modelId="{E8F8EB02-EB4E-4D91-87DA-8DED5521934A}" type="parTrans" cxnId="{3AAF2BF9-BE97-4D8E-95BE-AAD1808F8B56}">
      <dgm:prSet/>
      <dgm:spPr/>
      <dgm:t>
        <a:bodyPr/>
        <a:lstStyle/>
        <a:p>
          <a:endParaRPr lang="en-IN"/>
        </a:p>
      </dgm:t>
    </dgm:pt>
    <dgm:pt modelId="{E6113362-15C6-423C-86C7-484A2A30B0AA}" type="sibTrans" cxnId="{3AAF2BF9-BE97-4D8E-95BE-AAD1808F8B56}">
      <dgm:prSet/>
      <dgm:spPr/>
      <dgm:t>
        <a:bodyPr/>
        <a:lstStyle/>
        <a:p>
          <a:endParaRPr lang="en-IN"/>
        </a:p>
      </dgm:t>
    </dgm:pt>
    <dgm:pt modelId="{02A9BB3A-3F8D-4AF7-83C6-0C7E71951D54}">
      <dgm:prSet phldrT="[Text]" custT="1"/>
      <dgm:spPr/>
      <dgm:t>
        <a:bodyPr/>
        <a:lstStyle/>
        <a:p>
          <a:r>
            <a:rPr lang="en-IN" sz="1400" dirty="0" smtClean="0"/>
            <a:t>EEG signals </a:t>
          </a:r>
        </a:p>
        <a:p>
          <a:r>
            <a:rPr lang="en-IN" sz="1400" dirty="0" smtClean="0"/>
            <a:t>of two </a:t>
          </a:r>
        </a:p>
        <a:p>
          <a:r>
            <a:rPr lang="en-IN" sz="1400" dirty="0" smtClean="0"/>
            <a:t>classes </a:t>
          </a:r>
          <a:endParaRPr lang="en-IN" sz="1400" dirty="0"/>
        </a:p>
      </dgm:t>
    </dgm:pt>
    <dgm:pt modelId="{ADF23ADC-D125-479A-95F4-23D944506E11}" type="parTrans" cxnId="{AB3AF2F7-DA27-4ED7-9D88-C41663D0433F}">
      <dgm:prSet/>
      <dgm:spPr/>
      <dgm:t>
        <a:bodyPr/>
        <a:lstStyle/>
        <a:p>
          <a:endParaRPr lang="en-IN"/>
        </a:p>
      </dgm:t>
    </dgm:pt>
    <dgm:pt modelId="{AC0BE165-8B08-4BE4-B890-C1B6E0D890E9}" type="sibTrans" cxnId="{AB3AF2F7-DA27-4ED7-9D88-C41663D0433F}">
      <dgm:prSet/>
      <dgm:spPr/>
      <dgm:t>
        <a:bodyPr/>
        <a:lstStyle/>
        <a:p>
          <a:endParaRPr lang="en-IN"/>
        </a:p>
      </dgm:t>
    </dgm:pt>
    <dgm:pt modelId="{F77BAF3B-CD6D-4F8F-9E42-FF06A37B8D70}">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F0BF74B4-2741-4FA6-884F-BB42BFD1B0DE}" type="parTrans" cxnId="{8ABC5ED1-9584-4030-A014-9B5EE10CAC4E}">
      <dgm:prSet/>
      <dgm:spPr/>
      <dgm:t>
        <a:bodyPr/>
        <a:lstStyle/>
        <a:p>
          <a:endParaRPr lang="en-IN"/>
        </a:p>
      </dgm:t>
    </dgm:pt>
    <dgm:pt modelId="{C32102B6-D51B-40C2-84A7-5D74C5BF5CD8}" type="sibTrans" cxnId="{8ABC5ED1-9584-4030-A014-9B5EE10CAC4E}">
      <dgm:prSet/>
      <dgm:spPr/>
      <dgm:t>
        <a:bodyPr/>
        <a:lstStyle/>
        <a:p>
          <a:endParaRPr lang="en-IN"/>
        </a:p>
      </dgm:t>
    </dgm:pt>
    <dgm:pt modelId="{78548805-A22A-45E3-98EA-84CB8D9603E1}">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791C063A-2F8D-4607-BC6F-70FF6875F29E}" type="parTrans" cxnId="{7DD02BFD-DBAF-4B4B-809A-4FBF4F7D065F}">
      <dgm:prSet/>
      <dgm:spPr/>
      <dgm:t>
        <a:bodyPr/>
        <a:lstStyle/>
        <a:p>
          <a:endParaRPr lang="en-IN"/>
        </a:p>
      </dgm:t>
    </dgm:pt>
    <dgm:pt modelId="{FF1A2A4A-A950-473D-A766-3052C1468E00}" type="sibTrans" cxnId="{7DD02BFD-DBAF-4B4B-809A-4FBF4F7D065F}">
      <dgm:prSet/>
      <dgm:spPr/>
      <dgm:t>
        <a:bodyPr/>
        <a:lstStyle/>
        <a:p>
          <a:endParaRPr lang="en-IN"/>
        </a:p>
      </dgm:t>
    </dgm:pt>
    <dgm:pt modelId="{621D5DE2-BCC9-4F0B-839B-4DC25E13F04D}">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FC0F763A-D28F-4928-AED2-7A5D8C8E15D1}" type="parTrans" cxnId="{6E878B72-4CB7-4359-80ED-EE747D7C424C}">
      <dgm:prSet/>
      <dgm:spPr/>
      <dgm:t>
        <a:bodyPr/>
        <a:lstStyle/>
        <a:p>
          <a:endParaRPr lang="en-IN"/>
        </a:p>
      </dgm:t>
    </dgm:pt>
    <dgm:pt modelId="{795D31D4-FC91-4C9A-A0C0-6FA86AC2DDF5}" type="sibTrans" cxnId="{6E878B72-4CB7-4359-80ED-EE747D7C424C}">
      <dgm:prSet/>
      <dgm:spPr/>
      <dgm:t>
        <a:bodyPr/>
        <a:lstStyle/>
        <a:p>
          <a:endParaRPr lang="en-IN"/>
        </a:p>
      </dgm:t>
    </dgm:pt>
    <dgm:pt modelId="{035185C5-DCAC-4EF5-AAE1-2D8D8EB64622}">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705228B3-0C54-4F9F-B2E7-D0E18B1C09E2}" type="parTrans" cxnId="{CA4BE315-F04B-4B25-9BD5-F8164DC0AAE0}">
      <dgm:prSet/>
      <dgm:spPr/>
      <dgm:t>
        <a:bodyPr/>
        <a:lstStyle/>
        <a:p>
          <a:endParaRPr lang="en-IN"/>
        </a:p>
      </dgm:t>
    </dgm:pt>
    <dgm:pt modelId="{39099422-1060-49E4-A5A3-E12B4E315420}" type="sibTrans" cxnId="{CA4BE315-F04B-4B25-9BD5-F8164DC0AAE0}">
      <dgm:prSet/>
      <dgm:spPr/>
      <dgm:t>
        <a:bodyPr/>
        <a:lstStyle/>
        <a:p>
          <a:endParaRPr lang="en-IN"/>
        </a:p>
      </dgm:t>
    </dgm:pt>
    <dgm:pt modelId="{FE9B9265-B48C-458E-AA92-7C6820F98510}">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E1F18CC1-73ED-41AC-B062-05EA4079A3AF}" type="parTrans" cxnId="{93B0AF83-D76E-4E10-9B2F-4391439FC609}">
      <dgm:prSet/>
      <dgm:spPr/>
      <dgm:t>
        <a:bodyPr/>
        <a:lstStyle/>
        <a:p>
          <a:endParaRPr lang="en-IN"/>
        </a:p>
      </dgm:t>
    </dgm:pt>
    <dgm:pt modelId="{A1B07C26-5817-4998-ADC0-560857298981}" type="sibTrans" cxnId="{93B0AF83-D76E-4E10-9B2F-4391439FC609}">
      <dgm:prSet/>
      <dgm:spPr/>
      <dgm:t>
        <a:bodyPr/>
        <a:lstStyle/>
        <a:p>
          <a:endParaRPr lang="en-IN"/>
        </a:p>
      </dgm:t>
    </dgm:pt>
    <dgm:pt modelId="{6BDD8CE3-E4A9-45F4-B875-0F08A17F91F3}">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B9E53A84-532A-403F-9F3C-40420B761341}" type="parTrans" cxnId="{1A4A80CF-6871-4AAB-9CFE-8F4FE539B6FC}">
      <dgm:prSet/>
      <dgm:spPr/>
      <dgm:t>
        <a:bodyPr/>
        <a:lstStyle/>
        <a:p>
          <a:endParaRPr lang="en-IN"/>
        </a:p>
      </dgm:t>
    </dgm:pt>
    <dgm:pt modelId="{F9C8350D-F33F-400E-B327-0853F493FBCB}" type="sibTrans" cxnId="{1A4A80CF-6871-4AAB-9CFE-8F4FE539B6FC}">
      <dgm:prSet/>
      <dgm:spPr/>
      <dgm:t>
        <a:bodyPr/>
        <a:lstStyle/>
        <a:p>
          <a:endParaRPr lang="en-IN"/>
        </a:p>
      </dgm:t>
    </dgm:pt>
    <dgm:pt modelId="{26990D32-07AC-4172-A8B5-9A4CAD4AE618}">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1A1D7D40-E0A3-44C2-8B54-D3763C28ABAD}" type="parTrans" cxnId="{215AD2F8-2444-4450-8C44-9DBFBBC892B5}">
      <dgm:prSet/>
      <dgm:spPr/>
      <dgm:t>
        <a:bodyPr/>
        <a:lstStyle/>
        <a:p>
          <a:endParaRPr lang="en-IN"/>
        </a:p>
      </dgm:t>
    </dgm:pt>
    <dgm:pt modelId="{3EF2A773-5961-4208-93F1-71F328D9A8D7}" type="sibTrans" cxnId="{215AD2F8-2444-4450-8C44-9DBFBBC892B5}">
      <dgm:prSet/>
      <dgm:spPr/>
      <dgm:t>
        <a:bodyPr/>
        <a:lstStyle/>
        <a:p>
          <a:endParaRPr lang="en-IN"/>
        </a:p>
      </dgm:t>
    </dgm:pt>
    <dgm:pt modelId="{06CE939A-1830-4F53-976A-B68643F526DF}">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79950386-F4FB-4B81-A412-5FD5BE419106}" type="parTrans" cxnId="{79D9C489-A6F9-4676-B574-EF42AEC1DAFF}">
      <dgm:prSet/>
      <dgm:spPr/>
      <dgm:t>
        <a:bodyPr/>
        <a:lstStyle/>
        <a:p>
          <a:endParaRPr lang="en-IN"/>
        </a:p>
      </dgm:t>
    </dgm:pt>
    <dgm:pt modelId="{A5B406F5-3CB7-4581-936A-B14C9A4C95D5}" type="sibTrans" cxnId="{79D9C489-A6F9-4676-B574-EF42AEC1DAFF}">
      <dgm:prSet/>
      <dgm:spPr/>
      <dgm:t>
        <a:bodyPr/>
        <a:lstStyle/>
        <a:p>
          <a:endParaRPr lang="en-IN"/>
        </a:p>
      </dgm:t>
    </dgm:pt>
    <dgm:pt modelId="{9BDD9284-6A97-4E47-B125-BDD9240E1E35}">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A8EAC0B0-E1E2-4D4C-B1FF-B36D603633D8}" type="parTrans" cxnId="{B6D5B112-F433-4665-837D-8C1292F5E06C}">
      <dgm:prSet/>
      <dgm:spPr/>
      <dgm:t>
        <a:bodyPr/>
        <a:lstStyle/>
        <a:p>
          <a:endParaRPr lang="en-IN"/>
        </a:p>
      </dgm:t>
    </dgm:pt>
    <dgm:pt modelId="{9EAC25DF-A6DB-443E-BE20-203A62EDF575}" type="sibTrans" cxnId="{B6D5B112-F433-4665-837D-8C1292F5E06C}">
      <dgm:prSet/>
      <dgm:spPr/>
      <dgm:t>
        <a:bodyPr/>
        <a:lstStyle/>
        <a:p>
          <a:endParaRPr lang="en-IN"/>
        </a:p>
      </dgm:t>
    </dgm:pt>
    <dgm:pt modelId="{2EFEFC3B-B4D9-4E3C-9484-E1201FD0320F}">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640708E5-BC4C-419D-9EBC-EF2DEE770F25}" type="parTrans" cxnId="{40306CFE-26E2-49C9-B24C-61AA719D8E08}">
      <dgm:prSet/>
      <dgm:spPr/>
      <dgm:t>
        <a:bodyPr/>
        <a:lstStyle/>
        <a:p>
          <a:endParaRPr lang="en-IN"/>
        </a:p>
      </dgm:t>
    </dgm:pt>
    <dgm:pt modelId="{F572F4E0-8063-441F-A218-940FB117F0AF}" type="sibTrans" cxnId="{40306CFE-26E2-49C9-B24C-61AA719D8E08}">
      <dgm:prSet/>
      <dgm:spPr/>
      <dgm:t>
        <a:bodyPr/>
        <a:lstStyle/>
        <a:p>
          <a:endParaRPr lang="en-IN"/>
        </a:p>
      </dgm:t>
    </dgm:pt>
    <dgm:pt modelId="{B067C288-328B-4559-B7FC-C084CC284DE8}">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F9F7B50C-9C77-44A8-B4A8-FEC71A09A4F5}" type="parTrans" cxnId="{FCBC904C-C2A1-4241-A15E-8DA49607ADDA}">
      <dgm:prSet/>
      <dgm:spPr/>
      <dgm:t>
        <a:bodyPr/>
        <a:lstStyle/>
        <a:p>
          <a:endParaRPr lang="en-IN"/>
        </a:p>
      </dgm:t>
    </dgm:pt>
    <dgm:pt modelId="{93303592-8016-496B-BF6D-FB75CBE7E4E8}" type="sibTrans" cxnId="{FCBC904C-C2A1-4241-A15E-8DA49607ADDA}">
      <dgm:prSet/>
      <dgm:spPr/>
      <dgm:t>
        <a:bodyPr/>
        <a:lstStyle/>
        <a:p>
          <a:endParaRPr lang="en-IN"/>
        </a:p>
      </dgm:t>
    </dgm:pt>
    <dgm:pt modelId="{28181ED8-96ED-4AF1-9F5C-3A9811CCE828}">
      <dgm:prSet/>
      <dgm:spPr/>
      <dgm:t>
        <a:bodyPr/>
        <a:lstStyle/>
        <a:p>
          <a:r>
            <a:rPr lang="en-IN" smtClean="0">
              <a:latin typeface="Times New Roman" pitchFamily="18" charset="0"/>
            </a:rPr>
            <a:t>Each of the 118 columns had data from both the classes.  This is because of the experimental setup </a:t>
          </a:r>
          <a:endParaRPr lang="en-IN" dirty="0">
            <a:latin typeface="Times New Roman" pitchFamily="18" charset="0"/>
          </a:endParaRPr>
        </a:p>
      </dgm:t>
    </dgm:pt>
    <dgm:pt modelId="{A88A5F27-FE55-48D7-9F5E-B54514442336}" type="parTrans" cxnId="{1D41A89B-B2FD-42D7-B172-4A717811315A}">
      <dgm:prSet/>
      <dgm:spPr/>
      <dgm:t>
        <a:bodyPr/>
        <a:lstStyle/>
        <a:p>
          <a:endParaRPr lang="en-IN"/>
        </a:p>
      </dgm:t>
    </dgm:pt>
    <dgm:pt modelId="{7D075E6A-D96B-49B4-B3F1-6CD5DE4F6937}" type="sibTrans" cxnId="{1D41A89B-B2FD-42D7-B172-4A717811315A}">
      <dgm:prSet/>
      <dgm:spPr/>
      <dgm:t>
        <a:bodyPr/>
        <a:lstStyle/>
        <a:p>
          <a:endParaRPr lang="en-IN"/>
        </a:p>
      </dgm:t>
    </dgm:pt>
    <dgm:pt modelId="{892DF7C1-D7FC-4B78-87A2-5304BE7E2C8E}" type="pres">
      <dgm:prSet presAssocID="{63D4EDDD-4082-40B8-8898-8E9F1110C141}" presName="diagram" presStyleCnt="0">
        <dgm:presLayoutVars>
          <dgm:dir/>
          <dgm:resizeHandles/>
        </dgm:presLayoutVars>
      </dgm:prSet>
      <dgm:spPr/>
      <dgm:t>
        <a:bodyPr/>
        <a:lstStyle/>
        <a:p>
          <a:endParaRPr lang="en-IN"/>
        </a:p>
      </dgm:t>
    </dgm:pt>
    <dgm:pt modelId="{B925AF55-CCEC-4311-BC16-F3861F676E2F}" type="pres">
      <dgm:prSet presAssocID="{EE7F9BCA-1070-4484-B863-A2D291043726}" presName="firstNode" presStyleLbl="node1" presStyleIdx="0" presStyleCnt="18" custLinFactNeighborX="1189" custLinFactNeighborY="8572">
        <dgm:presLayoutVars>
          <dgm:bulletEnabled val="1"/>
        </dgm:presLayoutVars>
      </dgm:prSet>
      <dgm:spPr/>
      <dgm:t>
        <a:bodyPr/>
        <a:lstStyle/>
        <a:p>
          <a:endParaRPr lang="en-IN"/>
        </a:p>
      </dgm:t>
    </dgm:pt>
    <dgm:pt modelId="{1C355181-5581-4D63-9392-AACD3E9523B0}" type="pres">
      <dgm:prSet presAssocID="{F8C34E12-66C5-47F0-84B3-A4370B24ACB5}" presName="sibTrans" presStyleLbl="sibTrans2D1" presStyleIdx="0" presStyleCnt="17"/>
      <dgm:spPr/>
      <dgm:t>
        <a:bodyPr/>
        <a:lstStyle/>
        <a:p>
          <a:endParaRPr lang="en-IN"/>
        </a:p>
      </dgm:t>
    </dgm:pt>
    <dgm:pt modelId="{6F176330-2356-4DC1-93F6-DB64A99748B4}" type="pres">
      <dgm:prSet presAssocID="{D168CDCF-DAF3-4822-9F4D-9BFA3A21355B}" presName="middleNode" presStyleCnt="0"/>
      <dgm:spPr/>
    </dgm:pt>
    <dgm:pt modelId="{528E1173-E547-4C47-BE68-04016F232665}" type="pres">
      <dgm:prSet presAssocID="{D168CDCF-DAF3-4822-9F4D-9BFA3A21355B}" presName="padding" presStyleLbl="node1" presStyleIdx="0" presStyleCnt="18"/>
      <dgm:spPr/>
    </dgm:pt>
    <dgm:pt modelId="{7B1AFC29-A514-4185-B91F-869A57BB67D0}" type="pres">
      <dgm:prSet presAssocID="{D168CDCF-DAF3-4822-9F4D-9BFA3A21355B}" presName="shape" presStyleLbl="node1" presStyleIdx="1" presStyleCnt="18" custScaleX="162164" custScaleY="142042">
        <dgm:presLayoutVars>
          <dgm:bulletEnabled val="1"/>
        </dgm:presLayoutVars>
      </dgm:prSet>
      <dgm:spPr/>
      <dgm:t>
        <a:bodyPr/>
        <a:lstStyle/>
        <a:p>
          <a:endParaRPr lang="en-IN"/>
        </a:p>
      </dgm:t>
    </dgm:pt>
    <dgm:pt modelId="{065E0BDA-FCF4-4052-9545-1B1DB4699DC0}" type="pres">
      <dgm:prSet presAssocID="{C10BB11F-EB17-4298-8BA9-E21970A891A2}" presName="sibTrans" presStyleLbl="sibTrans2D1" presStyleIdx="1" presStyleCnt="17"/>
      <dgm:spPr/>
      <dgm:t>
        <a:bodyPr/>
        <a:lstStyle/>
        <a:p>
          <a:endParaRPr lang="en-IN"/>
        </a:p>
      </dgm:t>
    </dgm:pt>
    <dgm:pt modelId="{5812C1F3-C404-4F03-8A50-63AB1A8677ED}" type="pres">
      <dgm:prSet presAssocID="{1F5BB586-6A92-4BEC-BED3-556EC1CE2F22}" presName="middleNode" presStyleCnt="0"/>
      <dgm:spPr/>
    </dgm:pt>
    <dgm:pt modelId="{65A2A696-8999-48CB-883E-0ECB1AC500D9}" type="pres">
      <dgm:prSet presAssocID="{1F5BB586-6A92-4BEC-BED3-556EC1CE2F22}" presName="padding" presStyleLbl="node1" presStyleIdx="1" presStyleCnt="18"/>
      <dgm:spPr/>
    </dgm:pt>
    <dgm:pt modelId="{2AD90FC7-C2B4-49BA-8391-851A85B5DE28}" type="pres">
      <dgm:prSet presAssocID="{1F5BB586-6A92-4BEC-BED3-556EC1CE2F22}" presName="shape" presStyleLbl="node1" presStyleIdx="2" presStyleCnt="18" custScaleX="191224" custScaleY="151661">
        <dgm:presLayoutVars>
          <dgm:bulletEnabled val="1"/>
        </dgm:presLayoutVars>
      </dgm:prSet>
      <dgm:spPr/>
      <dgm:t>
        <a:bodyPr/>
        <a:lstStyle/>
        <a:p>
          <a:endParaRPr lang="en-IN"/>
        </a:p>
      </dgm:t>
    </dgm:pt>
    <dgm:pt modelId="{447CFE3A-58AC-408A-8E87-7976EE2110F5}" type="pres">
      <dgm:prSet presAssocID="{9240ED07-4041-4CE2-8D6E-28F66AE8AF46}" presName="sibTrans" presStyleLbl="sibTrans2D1" presStyleIdx="2" presStyleCnt="17"/>
      <dgm:spPr/>
      <dgm:t>
        <a:bodyPr/>
        <a:lstStyle/>
        <a:p>
          <a:endParaRPr lang="en-IN"/>
        </a:p>
      </dgm:t>
    </dgm:pt>
    <dgm:pt modelId="{C5C4E161-F068-4886-ADC4-4F2DB154C155}" type="pres">
      <dgm:prSet presAssocID="{DE238FF6-0041-4135-886F-97B9BA5319EC}" presName="middleNode" presStyleCnt="0"/>
      <dgm:spPr/>
    </dgm:pt>
    <dgm:pt modelId="{031C86C8-3973-4F9C-A489-CD2F66F98343}" type="pres">
      <dgm:prSet presAssocID="{DE238FF6-0041-4135-886F-97B9BA5319EC}" presName="padding" presStyleLbl="node1" presStyleIdx="2" presStyleCnt="18"/>
      <dgm:spPr/>
    </dgm:pt>
    <dgm:pt modelId="{21B7216A-3362-4D09-B40F-FB4BEEAB4673}" type="pres">
      <dgm:prSet presAssocID="{DE238FF6-0041-4135-886F-97B9BA5319EC}" presName="shape" presStyleLbl="node1" presStyleIdx="3" presStyleCnt="18" custScaleX="154568" custScaleY="125013" custLinFactX="100000" custLinFactY="100000" custLinFactNeighborX="158857" custLinFactNeighborY="100292">
        <dgm:presLayoutVars>
          <dgm:bulletEnabled val="1"/>
        </dgm:presLayoutVars>
      </dgm:prSet>
      <dgm:spPr/>
      <dgm:t>
        <a:bodyPr/>
        <a:lstStyle/>
        <a:p>
          <a:endParaRPr lang="en-IN"/>
        </a:p>
      </dgm:t>
    </dgm:pt>
    <dgm:pt modelId="{09A61F2C-228F-4C6D-B86E-28F85EEFE113}" type="pres">
      <dgm:prSet presAssocID="{E6125785-3B70-4A8E-ABFD-63D949198B58}" presName="sibTrans" presStyleLbl="sibTrans2D1" presStyleIdx="3" presStyleCnt="17"/>
      <dgm:spPr/>
      <dgm:t>
        <a:bodyPr/>
        <a:lstStyle/>
        <a:p>
          <a:endParaRPr lang="en-IN"/>
        </a:p>
      </dgm:t>
    </dgm:pt>
    <dgm:pt modelId="{58F0A788-BF39-4668-BEA6-036DF960A1D8}" type="pres">
      <dgm:prSet presAssocID="{41344B36-0A2F-475A-A42E-AE00D92B9CAC}" presName="middleNode" presStyleCnt="0"/>
      <dgm:spPr/>
    </dgm:pt>
    <dgm:pt modelId="{5CF2DB96-1360-4B2C-A771-591ADAF9C4FD}" type="pres">
      <dgm:prSet presAssocID="{41344B36-0A2F-475A-A42E-AE00D92B9CAC}" presName="padding" presStyleLbl="node1" presStyleIdx="3" presStyleCnt="18"/>
      <dgm:spPr/>
    </dgm:pt>
    <dgm:pt modelId="{3FFA91C1-51C5-4B2B-9BF5-5F1509381B71}" type="pres">
      <dgm:prSet presAssocID="{41344B36-0A2F-475A-A42E-AE00D92B9CAC}" presName="shape" presStyleLbl="node1" presStyleIdx="4" presStyleCnt="18" custScaleX="141762" custScaleY="125095">
        <dgm:presLayoutVars>
          <dgm:bulletEnabled val="1"/>
        </dgm:presLayoutVars>
      </dgm:prSet>
      <dgm:spPr/>
      <dgm:t>
        <a:bodyPr/>
        <a:lstStyle/>
        <a:p>
          <a:endParaRPr lang="en-IN"/>
        </a:p>
      </dgm:t>
    </dgm:pt>
    <dgm:pt modelId="{B770431F-0020-4A56-ACE5-55CD26FE5B2C}" type="pres">
      <dgm:prSet presAssocID="{E6113362-15C6-423C-86C7-484A2A30B0AA}" presName="sibTrans" presStyleLbl="sibTrans2D1" presStyleIdx="4" presStyleCnt="17" custLinFactX="-600000" custLinFactNeighborX="-607755" custLinFactNeighborY="4962"/>
      <dgm:spPr/>
      <dgm:t>
        <a:bodyPr/>
        <a:lstStyle/>
        <a:p>
          <a:endParaRPr lang="en-IN"/>
        </a:p>
      </dgm:t>
    </dgm:pt>
    <dgm:pt modelId="{7B922E37-B32D-4CD3-9C4A-50BE8628CF15}" type="pres">
      <dgm:prSet presAssocID="{02A9BB3A-3F8D-4AF7-83C6-0C7E71951D54}" presName="middleNode" presStyleCnt="0"/>
      <dgm:spPr/>
    </dgm:pt>
    <dgm:pt modelId="{B6423B19-602B-47BD-A101-D6F7B5BDE511}" type="pres">
      <dgm:prSet presAssocID="{02A9BB3A-3F8D-4AF7-83C6-0C7E71951D54}" presName="padding" presStyleLbl="node1" presStyleIdx="4" presStyleCnt="18"/>
      <dgm:spPr/>
    </dgm:pt>
    <dgm:pt modelId="{CCFC3565-7A52-457F-B0A8-2E1029F3E8A6}" type="pres">
      <dgm:prSet presAssocID="{02A9BB3A-3F8D-4AF7-83C6-0C7E71951D54}" presName="shape" presStyleLbl="node1" presStyleIdx="5" presStyleCnt="18">
        <dgm:presLayoutVars>
          <dgm:bulletEnabled val="1"/>
        </dgm:presLayoutVars>
      </dgm:prSet>
      <dgm:spPr/>
      <dgm:t>
        <a:bodyPr/>
        <a:lstStyle/>
        <a:p>
          <a:endParaRPr lang="en-IN"/>
        </a:p>
      </dgm:t>
    </dgm:pt>
    <dgm:pt modelId="{EAEED3C2-B8FA-48E5-89F2-7CDE25367CFC}" type="pres">
      <dgm:prSet presAssocID="{AC0BE165-8B08-4BE4-B890-C1B6E0D890E9}" presName="sibTrans" presStyleLbl="sibTrans2D1" presStyleIdx="5" presStyleCnt="17"/>
      <dgm:spPr/>
      <dgm:t>
        <a:bodyPr/>
        <a:lstStyle/>
        <a:p>
          <a:endParaRPr lang="en-IN"/>
        </a:p>
      </dgm:t>
    </dgm:pt>
    <dgm:pt modelId="{E2E834CE-C625-4B60-A132-7C044F58C183}" type="pres">
      <dgm:prSet presAssocID="{F77BAF3B-CD6D-4F8F-9E42-FF06A37B8D70}" presName="middleNode" presStyleCnt="0"/>
      <dgm:spPr/>
    </dgm:pt>
    <dgm:pt modelId="{45F62641-B07E-4D0D-AB96-A7CA548400A9}" type="pres">
      <dgm:prSet presAssocID="{F77BAF3B-CD6D-4F8F-9E42-FF06A37B8D70}" presName="padding" presStyleLbl="node1" presStyleIdx="5" presStyleCnt="18"/>
      <dgm:spPr/>
    </dgm:pt>
    <dgm:pt modelId="{B42F735B-7F36-44FD-B5EA-3B4F09EA6D42}" type="pres">
      <dgm:prSet presAssocID="{F77BAF3B-CD6D-4F8F-9E42-FF06A37B8D70}" presName="shape" presStyleLbl="node1" presStyleIdx="6" presStyleCnt="18">
        <dgm:presLayoutVars>
          <dgm:bulletEnabled val="1"/>
        </dgm:presLayoutVars>
      </dgm:prSet>
      <dgm:spPr/>
    </dgm:pt>
    <dgm:pt modelId="{25F23C2A-F3F9-4898-8597-17A90A0B8680}" type="pres">
      <dgm:prSet presAssocID="{C32102B6-D51B-40C2-84A7-5D74C5BF5CD8}" presName="sibTrans" presStyleLbl="sibTrans2D1" presStyleIdx="6" presStyleCnt="17"/>
      <dgm:spPr/>
    </dgm:pt>
    <dgm:pt modelId="{1F875166-95B5-42FE-887D-1A3CDB1B6040}" type="pres">
      <dgm:prSet presAssocID="{78548805-A22A-45E3-98EA-84CB8D9603E1}" presName="middleNode" presStyleCnt="0"/>
      <dgm:spPr/>
    </dgm:pt>
    <dgm:pt modelId="{00178A4C-2297-438D-853F-0F8983A3414B}" type="pres">
      <dgm:prSet presAssocID="{78548805-A22A-45E3-98EA-84CB8D9603E1}" presName="padding" presStyleLbl="node1" presStyleIdx="6" presStyleCnt="18"/>
      <dgm:spPr/>
    </dgm:pt>
    <dgm:pt modelId="{52F074D5-53C8-4CEA-A200-61A51084FF2B}" type="pres">
      <dgm:prSet presAssocID="{78548805-A22A-45E3-98EA-84CB8D9603E1}" presName="shape" presStyleLbl="node1" presStyleIdx="7" presStyleCnt="18">
        <dgm:presLayoutVars>
          <dgm:bulletEnabled val="1"/>
        </dgm:presLayoutVars>
      </dgm:prSet>
      <dgm:spPr/>
    </dgm:pt>
    <dgm:pt modelId="{A7BD5B54-3B47-4373-94FB-05E1B8537456}" type="pres">
      <dgm:prSet presAssocID="{FF1A2A4A-A950-473D-A766-3052C1468E00}" presName="sibTrans" presStyleLbl="sibTrans2D1" presStyleIdx="7" presStyleCnt="17"/>
      <dgm:spPr/>
    </dgm:pt>
    <dgm:pt modelId="{121B0FC2-8914-4D10-B31A-B68AB4DE38A9}" type="pres">
      <dgm:prSet presAssocID="{621D5DE2-BCC9-4F0B-839B-4DC25E13F04D}" presName="middleNode" presStyleCnt="0"/>
      <dgm:spPr/>
    </dgm:pt>
    <dgm:pt modelId="{D76D5E53-6BD2-42A9-8E9C-2CD51C780F46}" type="pres">
      <dgm:prSet presAssocID="{621D5DE2-BCC9-4F0B-839B-4DC25E13F04D}" presName="padding" presStyleLbl="node1" presStyleIdx="7" presStyleCnt="18"/>
      <dgm:spPr/>
    </dgm:pt>
    <dgm:pt modelId="{AAC19C23-A145-4E14-9C78-5E00FBABC6B4}" type="pres">
      <dgm:prSet presAssocID="{621D5DE2-BCC9-4F0B-839B-4DC25E13F04D}" presName="shape" presStyleLbl="node1" presStyleIdx="8" presStyleCnt="18">
        <dgm:presLayoutVars>
          <dgm:bulletEnabled val="1"/>
        </dgm:presLayoutVars>
      </dgm:prSet>
      <dgm:spPr/>
    </dgm:pt>
    <dgm:pt modelId="{C368B2B8-42B2-40E5-8399-580E822B7FAE}" type="pres">
      <dgm:prSet presAssocID="{795D31D4-FC91-4C9A-A0C0-6FA86AC2DDF5}" presName="sibTrans" presStyleLbl="sibTrans2D1" presStyleIdx="8" presStyleCnt="17"/>
      <dgm:spPr/>
    </dgm:pt>
    <dgm:pt modelId="{6247AF31-34AB-414A-A31D-25B5E3E5E247}" type="pres">
      <dgm:prSet presAssocID="{035185C5-DCAC-4EF5-AAE1-2D8D8EB64622}" presName="middleNode" presStyleCnt="0"/>
      <dgm:spPr/>
    </dgm:pt>
    <dgm:pt modelId="{077D4570-8047-4F7D-BAD0-018B9F55186D}" type="pres">
      <dgm:prSet presAssocID="{035185C5-DCAC-4EF5-AAE1-2D8D8EB64622}" presName="padding" presStyleLbl="node1" presStyleIdx="8" presStyleCnt="18"/>
      <dgm:spPr/>
    </dgm:pt>
    <dgm:pt modelId="{940B04ED-2AC7-43B6-B360-BE94B3F0A36C}" type="pres">
      <dgm:prSet presAssocID="{035185C5-DCAC-4EF5-AAE1-2D8D8EB64622}" presName="shape" presStyleLbl="node1" presStyleIdx="9" presStyleCnt="18">
        <dgm:presLayoutVars>
          <dgm:bulletEnabled val="1"/>
        </dgm:presLayoutVars>
      </dgm:prSet>
      <dgm:spPr/>
    </dgm:pt>
    <dgm:pt modelId="{F350C23C-64EA-4B4E-A954-236E3A3D556C}" type="pres">
      <dgm:prSet presAssocID="{39099422-1060-49E4-A5A3-E12B4E315420}" presName="sibTrans" presStyleLbl="sibTrans2D1" presStyleIdx="9" presStyleCnt="17"/>
      <dgm:spPr/>
    </dgm:pt>
    <dgm:pt modelId="{62C7EBAF-2E6A-4C7B-84ED-72DA3FCEEF2C}" type="pres">
      <dgm:prSet presAssocID="{FE9B9265-B48C-458E-AA92-7C6820F98510}" presName="middleNode" presStyleCnt="0"/>
      <dgm:spPr/>
    </dgm:pt>
    <dgm:pt modelId="{08CACA88-08D4-4FA6-83EA-0548E3618D33}" type="pres">
      <dgm:prSet presAssocID="{FE9B9265-B48C-458E-AA92-7C6820F98510}" presName="padding" presStyleLbl="node1" presStyleIdx="9" presStyleCnt="18"/>
      <dgm:spPr/>
    </dgm:pt>
    <dgm:pt modelId="{F102587E-5647-4089-AF9E-117677930393}" type="pres">
      <dgm:prSet presAssocID="{FE9B9265-B48C-458E-AA92-7C6820F98510}" presName="shape" presStyleLbl="node1" presStyleIdx="10" presStyleCnt="18">
        <dgm:presLayoutVars>
          <dgm:bulletEnabled val="1"/>
        </dgm:presLayoutVars>
      </dgm:prSet>
      <dgm:spPr/>
    </dgm:pt>
    <dgm:pt modelId="{9D09121A-19D4-40FE-B218-D91BCF36502F}" type="pres">
      <dgm:prSet presAssocID="{A1B07C26-5817-4998-ADC0-560857298981}" presName="sibTrans" presStyleLbl="sibTrans2D1" presStyleIdx="10" presStyleCnt="17"/>
      <dgm:spPr/>
    </dgm:pt>
    <dgm:pt modelId="{BE15E071-9A5A-413D-A951-309DF6589176}" type="pres">
      <dgm:prSet presAssocID="{6BDD8CE3-E4A9-45F4-B875-0F08A17F91F3}" presName="middleNode" presStyleCnt="0"/>
      <dgm:spPr/>
    </dgm:pt>
    <dgm:pt modelId="{1CA11E3F-00D6-45A2-A626-5EE325DF972A}" type="pres">
      <dgm:prSet presAssocID="{6BDD8CE3-E4A9-45F4-B875-0F08A17F91F3}" presName="padding" presStyleLbl="node1" presStyleIdx="10" presStyleCnt="18"/>
      <dgm:spPr/>
    </dgm:pt>
    <dgm:pt modelId="{29D419D4-3387-453D-86A3-E12FECFFF61B}" type="pres">
      <dgm:prSet presAssocID="{6BDD8CE3-E4A9-45F4-B875-0F08A17F91F3}" presName="shape" presStyleLbl="node1" presStyleIdx="11" presStyleCnt="18">
        <dgm:presLayoutVars>
          <dgm:bulletEnabled val="1"/>
        </dgm:presLayoutVars>
      </dgm:prSet>
      <dgm:spPr/>
    </dgm:pt>
    <dgm:pt modelId="{410343E9-A462-46F4-A9C3-E16380A5DB4C}" type="pres">
      <dgm:prSet presAssocID="{F9C8350D-F33F-400E-B327-0853F493FBCB}" presName="sibTrans" presStyleLbl="sibTrans2D1" presStyleIdx="11" presStyleCnt="17"/>
      <dgm:spPr/>
    </dgm:pt>
    <dgm:pt modelId="{7AEA3959-E0EC-4093-87C3-3A4609358D9A}" type="pres">
      <dgm:prSet presAssocID="{26990D32-07AC-4172-A8B5-9A4CAD4AE618}" presName="middleNode" presStyleCnt="0"/>
      <dgm:spPr/>
    </dgm:pt>
    <dgm:pt modelId="{F3E47A77-CDA2-4ECF-8FF1-62DC697C7EEB}" type="pres">
      <dgm:prSet presAssocID="{26990D32-07AC-4172-A8B5-9A4CAD4AE618}" presName="padding" presStyleLbl="node1" presStyleIdx="11" presStyleCnt="18"/>
      <dgm:spPr/>
    </dgm:pt>
    <dgm:pt modelId="{8069D45B-2F40-4E4F-B8C4-FB7DB76670BB}" type="pres">
      <dgm:prSet presAssocID="{26990D32-07AC-4172-A8B5-9A4CAD4AE618}" presName="shape" presStyleLbl="node1" presStyleIdx="12" presStyleCnt="18">
        <dgm:presLayoutVars>
          <dgm:bulletEnabled val="1"/>
        </dgm:presLayoutVars>
      </dgm:prSet>
      <dgm:spPr/>
    </dgm:pt>
    <dgm:pt modelId="{A3E3CACD-3DFF-43B1-94E7-B18542199DC5}" type="pres">
      <dgm:prSet presAssocID="{3EF2A773-5961-4208-93F1-71F328D9A8D7}" presName="sibTrans" presStyleLbl="sibTrans2D1" presStyleIdx="12" presStyleCnt="17"/>
      <dgm:spPr/>
    </dgm:pt>
    <dgm:pt modelId="{8D03BC46-8096-46B0-90A5-B53CF131A319}" type="pres">
      <dgm:prSet presAssocID="{06CE939A-1830-4F53-976A-B68643F526DF}" presName="middleNode" presStyleCnt="0"/>
      <dgm:spPr/>
    </dgm:pt>
    <dgm:pt modelId="{9515AFF1-2D5E-47ED-9A7D-1289318B47D5}" type="pres">
      <dgm:prSet presAssocID="{06CE939A-1830-4F53-976A-B68643F526DF}" presName="padding" presStyleLbl="node1" presStyleIdx="12" presStyleCnt="18"/>
      <dgm:spPr/>
    </dgm:pt>
    <dgm:pt modelId="{5EB4142F-38E3-48FC-B0B5-D3E4B28409CA}" type="pres">
      <dgm:prSet presAssocID="{06CE939A-1830-4F53-976A-B68643F526DF}" presName="shape" presStyleLbl="node1" presStyleIdx="13" presStyleCnt="18">
        <dgm:presLayoutVars>
          <dgm:bulletEnabled val="1"/>
        </dgm:presLayoutVars>
      </dgm:prSet>
      <dgm:spPr/>
    </dgm:pt>
    <dgm:pt modelId="{08C0E1D5-9E3A-48A3-A1FD-C0A55C553B8D}" type="pres">
      <dgm:prSet presAssocID="{A5B406F5-3CB7-4581-936A-B14C9A4C95D5}" presName="sibTrans" presStyleLbl="sibTrans2D1" presStyleIdx="13" presStyleCnt="17"/>
      <dgm:spPr/>
    </dgm:pt>
    <dgm:pt modelId="{793CB02A-A1BA-424C-B4FA-A4A6D508F52A}" type="pres">
      <dgm:prSet presAssocID="{9BDD9284-6A97-4E47-B125-BDD9240E1E35}" presName="middleNode" presStyleCnt="0"/>
      <dgm:spPr/>
    </dgm:pt>
    <dgm:pt modelId="{412C1305-56A9-410A-AC63-E181153FF137}" type="pres">
      <dgm:prSet presAssocID="{9BDD9284-6A97-4E47-B125-BDD9240E1E35}" presName="padding" presStyleLbl="node1" presStyleIdx="13" presStyleCnt="18"/>
      <dgm:spPr/>
    </dgm:pt>
    <dgm:pt modelId="{9A048618-2426-4852-A867-FA00052253D0}" type="pres">
      <dgm:prSet presAssocID="{9BDD9284-6A97-4E47-B125-BDD9240E1E35}" presName="shape" presStyleLbl="node1" presStyleIdx="14" presStyleCnt="18">
        <dgm:presLayoutVars>
          <dgm:bulletEnabled val="1"/>
        </dgm:presLayoutVars>
      </dgm:prSet>
      <dgm:spPr/>
    </dgm:pt>
    <dgm:pt modelId="{F997EAF2-8784-411D-8DFE-93A153391A1E}" type="pres">
      <dgm:prSet presAssocID="{9EAC25DF-A6DB-443E-BE20-203A62EDF575}" presName="sibTrans" presStyleLbl="sibTrans2D1" presStyleIdx="14" presStyleCnt="17"/>
      <dgm:spPr/>
    </dgm:pt>
    <dgm:pt modelId="{CBFB7430-89CE-4026-B0A2-191647F0D764}" type="pres">
      <dgm:prSet presAssocID="{2EFEFC3B-B4D9-4E3C-9484-E1201FD0320F}" presName="middleNode" presStyleCnt="0"/>
      <dgm:spPr/>
    </dgm:pt>
    <dgm:pt modelId="{6B7F43AB-1AA5-4A55-9830-687F06BC57B5}" type="pres">
      <dgm:prSet presAssocID="{2EFEFC3B-B4D9-4E3C-9484-E1201FD0320F}" presName="padding" presStyleLbl="node1" presStyleIdx="14" presStyleCnt="18"/>
      <dgm:spPr/>
    </dgm:pt>
    <dgm:pt modelId="{02A49441-246A-434B-85FF-6D117F96D762}" type="pres">
      <dgm:prSet presAssocID="{2EFEFC3B-B4D9-4E3C-9484-E1201FD0320F}" presName="shape" presStyleLbl="node1" presStyleIdx="15" presStyleCnt="18">
        <dgm:presLayoutVars>
          <dgm:bulletEnabled val="1"/>
        </dgm:presLayoutVars>
      </dgm:prSet>
      <dgm:spPr/>
    </dgm:pt>
    <dgm:pt modelId="{F6D790E2-7382-4897-90A9-C5679927939C}" type="pres">
      <dgm:prSet presAssocID="{F572F4E0-8063-441F-A218-940FB117F0AF}" presName="sibTrans" presStyleLbl="sibTrans2D1" presStyleIdx="15" presStyleCnt="17"/>
      <dgm:spPr/>
    </dgm:pt>
    <dgm:pt modelId="{A44140ED-CF34-4409-AFB6-537C36603067}" type="pres">
      <dgm:prSet presAssocID="{B067C288-328B-4559-B7FC-C084CC284DE8}" presName="middleNode" presStyleCnt="0"/>
      <dgm:spPr/>
    </dgm:pt>
    <dgm:pt modelId="{B2260F2D-92FE-4AEA-8881-0A0300673DCE}" type="pres">
      <dgm:prSet presAssocID="{B067C288-328B-4559-B7FC-C084CC284DE8}" presName="padding" presStyleLbl="node1" presStyleIdx="15" presStyleCnt="18"/>
      <dgm:spPr/>
    </dgm:pt>
    <dgm:pt modelId="{53D1ACE0-5840-4827-96CC-BA80BDBF5218}" type="pres">
      <dgm:prSet presAssocID="{B067C288-328B-4559-B7FC-C084CC284DE8}" presName="shape" presStyleLbl="node1" presStyleIdx="16" presStyleCnt="18">
        <dgm:presLayoutVars>
          <dgm:bulletEnabled val="1"/>
        </dgm:presLayoutVars>
      </dgm:prSet>
      <dgm:spPr/>
    </dgm:pt>
    <dgm:pt modelId="{1D408D1F-A0C2-4F55-B560-CA4012A3C47C}" type="pres">
      <dgm:prSet presAssocID="{93303592-8016-496B-BF6D-FB75CBE7E4E8}" presName="sibTrans" presStyleLbl="sibTrans2D1" presStyleIdx="16" presStyleCnt="17"/>
      <dgm:spPr/>
    </dgm:pt>
    <dgm:pt modelId="{7B9A1AF6-95C8-451E-B250-4ADCA1B490B2}" type="pres">
      <dgm:prSet presAssocID="{28181ED8-96ED-4AF1-9F5C-3A9811CCE828}" presName="lastNode" presStyleLbl="node1" presStyleIdx="17" presStyleCnt="18">
        <dgm:presLayoutVars>
          <dgm:bulletEnabled val="1"/>
        </dgm:presLayoutVars>
      </dgm:prSet>
      <dgm:spPr/>
    </dgm:pt>
  </dgm:ptLst>
  <dgm:cxnLst>
    <dgm:cxn modelId="{EBD5396F-F61E-47AC-BC26-1C185CAABF8E}" type="presOf" srcId="{FF1A2A4A-A950-473D-A766-3052C1468E00}" destId="{A7BD5B54-3B47-4373-94FB-05E1B8537456}" srcOrd="0" destOrd="0" presId="urn:microsoft.com/office/officeart/2005/8/layout/bProcess2"/>
    <dgm:cxn modelId="{1D41A89B-B2FD-42D7-B172-4A717811315A}" srcId="{63D4EDDD-4082-40B8-8898-8E9F1110C141}" destId="{28181ED8-96ED-4AF1-9F5C-3A9811CCE828}" srcOrd="17" destOrd="0" parTransId="{A88A5F27-FE55-48D7-9F5E-B54514442336}" sibTransId="{7D075E6A-D96B-49B4-B3F1-6CD5DE4F6937}"/>
    <dgm:cxn modelId="{AE28F3F5-81A0-4FFE-ACC8-578DE9229D70}" type="presOf" srcId="{EE7F9BCA-1070-4484-B863-A2D291043726}" destId="{B925AF55-CCEC-4311-BC16-F3861F676E2F}" srcOrd="0" destOrd="0" presId="urn:microsoft.com/office/officeart/2005/8/layout/bProcess2"/>
    <dgm:cxn modelId="{B6D5B112-F433-4665-837D-8C1292F5E06C}" srcId="{63D4EDDD-4082-40B8-8898-8E9F1110C141}" destId="{9BDD9284-6A97-4E47-B125-BDD9240E1E35}" srcOrd="14" destOrd="0" parTransId="{A8EAC0B0-E1E2-4D4C-B1FF-B36D603633D8}" sibTransId="{9EAC25DF-A6DB-443E-BE20-203A62EDF575}"/>
    <dgm:cxn modelId="{16D34026-A118-42D3-848A-5D05A0675615}" srcId="{63D4EDDD-4082-40B8-8898-8E9F1110C141}" destId="{DE238FF6-0041-4135-886F-97B9BA5319EC}" srcOrd="3" destOrd="0" parTransId="{ABC7C593-386C-4323-ADC4-574C1FA5DE38}" sibTransId="{E6125785-3B70-4A8E-ABFD-63D949198B58}"/>
    <dgm:cxn modelId="{8ABC5ED1-9584-4030-A014-9B5EE10CAC4E}" srcId="{63D4EDDD-4082-40B8-8898-8E9F1110C141}" destId="{F77BAF3B-CD6D-4F8F-9E42-FF06A37B8D70}" srcOrd="6" destOrd="0" parTransId="{F0BF74B4-2741-4FA6-884F-BB42BFD1B0DE}" sibTransId="{C32102B6-D51B-40C2-84A7-5D74C5BF5CD8}"/>
    <dgm:cxn modelId="{7DD02BFD-DBAF-4B4B-809A-4FBF4F7D065F}" srcId="{63D4EDDD-4082-40B8-8898-8E9F1110C141}" destId="{78548805-A22A-45E3-98EA-84CB8D9603E1}" srcOrd="7" destOrd="0" parTransId="{791C063A-2F8D-4607-BC6F-70FF6875F29E}" sibTransId="{FF1A2A4A-A950-473D-A766-3052C1468E00}"/>
    <dgm:cxn modelId="{6E878B72-4CB7-4359-80ED-EE747D7C424C}" srcId="{63D4EDDD-4082-40B8-8898-8E9F1110C141}" destId="{621D5DE2-BCC9-4F0B-839B-4DC25E13F04D}" srcOrd="8" destOrd="0" parTransId="{FC0F763A-D28F-4928-AED2-7A5D8C8E15D1}" sibTransId="{795D31D4-FC91-4C9A-A0C0-6FA86AC2DDF5}"/>
    <dgm:cxn modelId="{B195CFB4-AAA3-40AB-AAD0-2BD42F753105}" type="presOf" srcId="{F572F4E0-8063-441F-A218-940FB117F0AF}" destId="{F6D790E2-7382-4897-90A9-C5679927939C}" srcOrd="0" destOrd="0" presId="urn:microsoft.com/office/officeart/2005/8/layout/bProcess2"/>
    <dgm:cxn modelId="{16D9D01B-51C7-40D2-9E76-07C7528CC5BC}" type="presOf" srcId="{93303592-8016-496B-BF6D-FB75CBE7E4E8}" destId="{1D408D1F-A0C2-4F55-B560-CA4012A3C47C}" srcOrd="0" destOrd="0" presId="urn:microsoft.com/office/officeart/2005/8/layout/bProcess2"/>
    <dgm:cxn modelId="{81C43BBF-7A33-42D4-AC68-4E7256927746}" type="presOf" srcId="{F77BAF3B-CD6D-4F8F-9E42-FF06A37B8D70}" destId="{B42F735B-7F36-44FD-B5EA-3B4F09EA6D42}" srcOrd="0" destOrd="0" presId="urn:microsoft.com/office/officeart/2005/8/layout/bProcess2"/>
    <dgm:cxn modelId="{4A053CF3-8547-41C9-8E95-9BEB891F3D2C}" type="presOf" srcId="{9EAC25DF-A6DB-443E-BE20-203A62EDF575}" destId="{F997EAF2-8784-411D-8DFE-93A153391A1E}" srcOrd="0" destOrd="0" presId="urn:microsoft.com/office/officeart/2005/8/layout/bProcess2"/>
    <dgm:cxn modelId="{93B0AF83-D76E-4E10-9B2F-4391439FC609}" srcId="{63D4EDDD-4082-40B8-8898-8E9F1110C141}" destId="{FE9B9265-B48C-458E-AA92-7C6820F98510}" srcOrd="10" destOrd="0" parTransId="{E1F18CC1-73ED-41AC-B062-05EA4079A3AF}" sibTransId="{A1B07C26-5817-4998-ADC0-560857298981}"/>
    <dgm:cxn modelId="{4AD1BF80-6055-4173-95EF-7B3A83E7DFB0}" type="presOf" srcId="{B067C288-328B-4559-B7FC-C084CC284DE8}" destId="{53D1ACE0-5840-4827-96CC-BA80BDBF5218}" srcOrd="0" destOrd="0" presId="urn:microsoft.com/office/officeart/2005/8/layout/bProcess2"/>
    <dgm:cxn modelId="{EEE7E5A0-CFE3-49E5-A85C-D5C60FD12000}" srcId="{63D4EDDD-4082-40B8-8898-8E9F1110C141}" destId="{D168CDCF-DAF3-4822-9F4D-9BFA3A21355B}" srcOrd="1" destOrd="0" parTransId="{692CA673-E07F-45E9-AB4B-606FEDD74D93}" sibTransId="{C10BB11F-EB17-4298-8BA9-E21970A891A2}"/>
    <dgm:cxn modelId="{79D9C489-A6F9-4676-B574-EF42AEC1DAFF}" srcId="{63D4EDDD-4082-40B8-8898-8E9F1110C141}" destId="{06CE939A-1830-4F53-976A-B68643F526DF}" srcOrd="13" destOrd="0" parTransId="{79950386-F4FB-4B81-A412-5FD5BE419106}" sibTransId="{A5B406F5-3CB7-4581-936A-B14C9A4C95D5}"/>
    <dgm:cxn modelId="{C2354586-FE7B-4D14-8362-D113CDC72ACA}" srcId="{63D4EDDD-4082-40B8-8898-8E9F1110C141}" destId="{EE7F9BCA-1070-4484-B863-A2D291043726}" srcOrd="0" destOrd="0" parTransId="{3FFFE889-77B7-4398-9BC4-4F6D870E73B9}" sibTransId="{F8C34E12-66C5-47F0-84B3-A4370B24ACB5}"/>
    <dgm:cxn modelId="{6B05FA64-769C-4AEA-A297-B08E4FCA84D0}" type="presOf" srcId="{C32102B6-D51B-40C2-84A7-5D74C5BF5CD8}" destId="{25F23C2A-F3F9-4898-8597-17A90A0B8680}" srcOrd="0" destOrd="0" presId="urn:microsoft.com/office/officeart/2005/8/layout/bProcess2"/>
    <dgm:cxn modelId="{BB103238-30D1-433C-A686-DECE05C2B6FF}" type="presOf" srcId="{F9C8350D-F33F-400E-B327-0853F493FBCB}" destId="{410343E9-A462-46F4-A9C3-E16380A5DB4C}" srcOrd="0" destOrd="0" presId="urn:microsoft.com/office/officeart/2005/8/layout/bProcess2"/>
    <dgm:cxn modelId="{40306CFE-26E2-49C9-B24C-61AA719D8E08}" srcId="{63D4EDDD-4082-40B8-8898-8E9F1110C141}" destId="{2EFEFC3B-B4D9-4E3C-9484-E1201FD0320F}" srcOrd="15" destOrd="0" parTransId="{640708E5-BC4C-419D-9EBC-EF2DEE770F25}" sibTransId="{F572F4E0-8063-441F-A218-940FB117F0AF}"/>
    <dgm:cxn modelId="{05EEA300-2CCD-4D3B-AE69-28ABC03D13A9}" type="presOf" srcId="{A1B07C26-5817-4998-ADC0-560857298981}" destId="{9D09121A-19D4-40FE-B218-D91BCF36502F}" srcOrd="0" destOrd="0" presId="urn:microsoft.com/office/officeart/2005/8/layout/bProcess2"/>
    <dgm:cxn modelId="{16E37095-113B-4916-BC11-0C3A1D29EAA6}" type="presOf" srcId="{02A9BB3A-3F8D-4AF7-83C6-0C7E71951D54}" destId="{CCFC3565-7A52-457F-B0A8-2E1029F3E8A6}" srcOrd="0" destOrd="0" presId="urn:microsoft.com/office/officeart/2005/8/layout/bProcess2"/>
    <dgm:cxn modelId="{AB3AF2F7-DA27-4ED7-9D88-C41663D0433F}" srcId="{63D4EDDD-4082-40B8-8898-8E9F1110C141}" destId="{02A9BB3A-3F8D-4AF7-83C6-0C7E71951D54}" srcOrd="5" destOrd="0" parTransId="{ADF23ADC-D125-479A-95F4-23D944506E11}" sibTransId="{AC0BE165-8B08-4BE4-B890-C1B6E0D890E9}"/>
    <dgm:cxn modelId="{1A4A80CF-6871-4AAB-9CFE-8F4FE539B6FC}" srcId="{63D4EDDD-4082-40B8-8898-8E9F1110C141}" destId="{6BDD8CE3-E4A9-45F4-B875-0F08A17F91F3}" srcOrd="11" destOrd="0" parTransId="{B9E53A84-532A-403F-9F3C-40420B761341}" sibTransId="{F9C8350D-F33F-400E-B327-0853F493FBCB}"/>
    <dgm:cxn modelId="{F2430AAA-D7D1-47E3-80E8-93E06B412F3F}" type="presOf" srcId="{26990D32-07AC-4172-A8B5-9A4CAD4AE618}" destId="{8069D45B-2F40-4E4F-B8C4-FB7DB76670BB}" srcOrd="0" destOrd="0" presId="urn:microsoft.com/office/officeart/2005/8/layout/bProcess2"/>
    <dgm:cxn modelId="{3AAF2BF9-BE97-4D8E-95BE-AAD1808F8B56}" srcId="{63D4EDDD-4082-40B8-8898-8E9F1110C141}" destId="{41344B36-0A2F-475A-A42E-AE00D92B9CAC}" srcOrd="4" destOrd="0" parTransId="{E8F8EB02-EB4E-4D91-87DA-8DED5521934A}" sibTransId="{E6113362-15C6-423C-86C7-484A2A30B0AA}"/>
    <dgm:cxn modelId="{58A0BB03-459F-45FD-BF5C-664D7C60FCBB}" type="presOf" srcId="{DE238FF6-0041-4135-886F-97B9BA5319EC}" destId="{21B7216A-3362-4D09-B40F-FB4BEEAB4673}" srcOrd="0" destOrd="0" presId="urn:microsoft.com/office/officeart/2005/8/layout/bProcess2"/>
    <dgm:cxn modelId="{7E6EBAE8-00B6-4B8D-8298-E65493BB1A63}" type="presOf" srcId="{9240ED07-4041-4CE2-8D6E-28F66AE8AF46}" destId="{447CFE3A-58AC-408A-8E87-7976EE2110F5}" srcOrd="0" destOrd="0" presId="urn:microsoft.com/office/officeart/2005/8/layout/bProcess2"/>
    <dgm:cxn modelId="{272F2A4D-056D-4EBC-B9FE-47B7435F4DF3}" type="presOf" srcId="{035185C5-DCAC-4EF5-AAE1-2D8D8EB64622}" destId="{940B04ED-2AC7-43B6-B360-BE94B3F0A36C}" srcOrd="0" destOrd="0" presId="urn:microsoft.com/office/officeart/2005/8/layout/bProcess2"/>
    <dgm:cxn modelId="{FCBC904C-C2A1-4241-A15E-8DA49607ADDA}" srcId="{63D4EDDD-4082-40B8-8898-8E9F1110C141}" destId="{B067C288-328B-4559-B7FC-C084CC284DE8}" srcOrd="16" destOrd="0" parTransId="{F9F7B50C-9C77-44A8-B4A8-FEC71A09A4F5}" sibTransId="{93303592-8016-496B-BF6D-FB75CBE7E4E8}"/>
    <dgm:cxn modelId="{EC668428-EA64-4F8F-9CDD-103E56F074CA}" type="presOf" srcId="{1F5BB586-6A92-4BEC-BED3-556EC1CE2F22}" destId="{2AD90FC7-C2B4-49BA-8391-851A85B5DE28}" srcOrd="0" destOrd="0" presId="urn:microsoft.com/office/officeart/2005/8/layout/bProcess2"/>
    <dgm:cxn modelId="{AC16E295-E25E-4D94-AF2D-48917BE625F8}" type="presOf" srcId="{795D31D4-FC91-4C9A-A0C0-6FA86AC2DDF5}" destId="{C368B2B8-42B2-40E5-8399-580E822B7FAE}" srcOrd="0" destOrd="0" presId="urn:microsoft.com/office/officeart/2005/8/layout/bProcess2"/>
    <dgm:cxn modelId="{02C1CCDD-CAEE-4114-9926-7E268C5946B9}" type="presOf" srcId="{41344B36-0A2F-475A-A42E-AE00D92B9CAC}" destId="{3FFA91C1-51C5-4B2B-9BF5-5F1509381B71}" srcOrd="0" destOrd="0" presId="urn:microsoft.com/office/officeart/2005/8/layout/bProcess2"/>
    <dgm:cxn modelId="{24B45FB2-2B7B-449C-BC08-77CCED04FB8A}" type="presOf" srcId="{39099422-1060-49E4-A5A3-E12B4E315420}" destId="{F350C23C-64EA-4B4E-A954-236E3A3D556C}" srcOrd="0" destOrd="0" presId="urn:microsoft.com/office/officeart/2005/8/layout/bProcess2"/>
    <dgm:cxn modelId="{4950E1FC-DC48-408C-93A5-4006A956F9C4}" type="presOf" srcId="{78548805-A22A-45E3-98EA-84CB8D9603E1}" destId="{52F074D5-53C8-4CEA-A200-61A51084FF2B}" srcOrd="0" destOrd="0" presId="urn:microsoft.com/office/officeart/2005/8/layout/bProcess2"/>
    <dgm:cxn modelId="{B5BECC5E-801C-49E2-93C7-938ED14A5D60}" type="presOf" srcId="{D168CDCF-DAF3-4822-9F4D-9BFA3A21355B}" destId="{7B1AFC29-A514-4185-B91F-869A57BB67D0}" srcOrd="0" destOrd="0" presId="urn:microsoft.com/office/officeart/2005/8/layout/bProcess2"/>
    <dgm:cxn modelId="{31546651-0D0A-4476-93AF-9C8F976A048F}" srcId="{63D4EDDD-4082-40B8-8898-8E9F1110C141}" destId="{1F5BB586-6A92-4BEC-BED3-556EC1CE2F22}" srcOrd="2" destOrd="0" parTransId="{DB0BE2EC-0710-4A03-8193-6DE37E4A5A3A}" sibTransId="{9240ED07-4041-4CE2-8D6E-28F66AE8AF46}"/>
    <dgm:cxn modelId="{904D84FD-1EF1-49C5-BBDC-F3529915F087}" type="presOf" srcId="{E6113362-15C6-423C-86C7-484A2A30B0AA}" destId="{B770431F-0020-4A56-ACE5-55CD26FE5B2C}" srcOrd="0" destOrd="0" presId="urn:microsoft.com/office/officeart/2005/8/layout/bProcess2"/>
    <dgm:cxn modelId="{215AD2F8-2444-4450-8C44-9DBFBBC892B5}" srcId="{63D4EDDD-4082-40B8-8898-8E9F1110C141}" destId="{26990D32-07AC-4172-A8B5-9A4CAD4AE618}" srcOrd="12" destOrd="0" parTransId="{1A1D7D40-E0A3-44C2-8B54-D3763C28ABAD}" sibTransId="{3EF2A773-5961-4208-93F1-71F328D9A8D7}"/>
    <dgm:cxn modelId="{D57B61DF-55F6-4A18-97C7-D3EEB06A9BFA}" type="presOf" srcId="{AC0BE165-8B08-4BE4-B890-C1B6E0D890E9}" destId="{EAEED3C2-B8FA-48E5-89F2-7CDE25367CFC}" srcOrd="0" destOrd="0" presId="urn:microsoft.com/office/officeart/2005/8/layout/bProcess2"/>
    <dgm:cxn modelId="{8B3EA915-25AB-43AD-8026-DC1BE71B568D}" type="presOf" srcId="{63D4EDDD-4082-40B8-8898-8E9F1110C141}" destId="{892DF7C1-D7FC-4B78-87A2-5304BE7E2C8E}" srcOrd="0" destOrd="0" presId="urn:microsoft.com/office/officeart/2005/8/layout/bProcess2"/>
    <dgm:cxn modelId="{A4B15E9B-0F68-49A7-8394-B25EC54C8895}" type="presOf" srcId="{A5B406F5-3CB7-4581-936A-B14C9A4C95D5}" destId="{08C0E1D5-9E3A-48A3-A1FD-C0A55C553B8D}" srcOrd="0" destOrd="0" presId="urn:microsoft.com/office/officeart/2005/8/layout/bProcess2"/>
    <dgm:cxn modelId="{555E832B-3550-4057-8B5B-7FE581228369}" type="presOf" srcId="{621D5DE2-BCC9-4F0B-839B-4DC25E13F04D}" destId="{AAC19C23-A145-4E14-9C78-5E00FBABC6B4}" srcOrd="0" destOrd="0" presId="urn:microsoft.com/office/officeart/2005/8/layout/bProcess2"/>
    <dgm:cxn modelId="{C0A33870-DE48-461C-83A8-1924EC7B738C}" type="presOf" srcId="{F8C34E12-66C5-47F0-84B3-A4370B24ACB5}" destId="{1C355181-5581-4D63-9392-AACD3E9523B0}" srcOrd="0" destOrd="0" presId="urn:microsoft.com/office/officeart/2005/8/layout/bProcess2"/>
    <dgm:cxn modelId="{24331CFF-3980-4258-9209-1B676C2A9FA9}" type="presOf" srcId="{2EFEFC3B-B4D9-4E3C-9484-E1201FD0320F}" destId="{02A49441-246A-434B-85FF-6D117F96D762}" srcOrd="0" destOrd="0" presId="urn:microsoft.com/office/officeart/2005/8/layout/bProcess2"/>
    <dgm:cxn modelId="{CA4BE315-F04B-4B25-9BD5-F8164DC0AAE0}" srcId="{63D4EDDD-4082-40B8-8898-8E9F1110C141}" destId="{035185C5-DCAC-4EF5-AAE1-2D8D8EB64622}" srcOrd="9" destOrd="0" parTransId="{705228B3-0C54-4F9F-B2E7-D0E18B1C09E2}" sibTransId="{39099422-1060-49E4-A5A3-E12B4E315420}"/>
    <dgm:cxn modelId="{94F419DE-B947-42F4-8287-C2FB42BBAF51}" type="presOf" srcId="{6BDD8CE3-E4A9-45F4-B875-0F08A17F91F3}" destId="{29D419D4-3387-453D-86A3-E12FECFFF61B}" srcOrd="0" destOrd="0" presId="urn:microsoft.com/office/officeart/2005/8/layout/bProcess2"/>
    <dgm:cxn modelId="{A09C2300-D1C5-4D69-A977-E0CEDF146C3A}" type="presOf" srcId="{06CE939A-1830-4F53-976A-B68643F526DF}" destId="{5EB4142F-38E3-48FC-B0B5-D3E4B28409CA}" srcOrd="0" destOrd="0" presId="urn:microsoft.com/office/officeart/2005/8/layout/bProcess2"/>
    <dgm:cxn modelId="{8CEE74D5-6ED7-44AA-B554-E89A01B87422}" type="presOf" srcId="{28181ED8-96ED-4AF1-9F5C-3A9811CCE828}" destId="{7B9A1AF6-95C8-451E-B250-4ADCA1B490B2}" srcOrd="0" destOrd="0" presId="urn:microsoft.com/office/officeart/2005/8/layout/bProcess2"/>
    <dgm:cxn modelId="{E1D13C51-DC33-481E-A9AB-E5F3FF0B9980}" type="presOf" srcId="{9BDD9284-6A97-4E47-B125-BDD9240E1E35}" destId="{9A048618-2426-4852-A867-FA00052253D0}" srcOrd="0" destOrd="0" presId="urn:microsoft.com/office/officeart/2005/8/layout/bProcess2"/>
    <dgm:cxn modelId="{33744BC9-31D4-4BA7-B65A-F921D15E9AFA}" type="presOf" srcId="{E6125785-3B70-4A8E-ABFD-63D949198B58}" destId="{09A61F2C-228F-4C6D-B86E-28F85EEFE113}" srcOrd="0" destOrd="0" presId="urn:microsoft.com/office/officeart/2005/8/layout/bProcess2"/>
    <dgm:cxn modelId="{6844BEC8-2306-41DB-A7F4-E27612C58C80}" type="presOf" srcId="{3EF2A773-5961-4208-93F1-71F328D9A8D7}" destId="{A3E3CACD-3DFF-43B1-94E7-B18542199DC5}" srcOrd="0" destOrd="0" presId="urn:microsoft.com/office/officeart/2005/8/layout/bProcess2"/>
    <dgm:cxn modelId="{E757F77B-B0BA-4879-A1E4-AC9E074F8156}" type="presOf" srcId="{C10BB11F-EB17-4298-8BA9-E21970A891A2}" destId="{065E0BDA-FCF4-4052-9545-1B1DB4699DC0}" srcOrd="0" destOrd="0" presId="urn:microsoft.com/office/officeart/2005/8/layout/bProcess2"/>
    <dgm:cxn modelId="{6FA728F0-D59F-43F5-8362-A7A07C06190D}" type="presOf" srcId="{FE9B9265-B48C-458E-AA92-7C6820F98510}" destId="{F102587E-5647-4089-AF9E-117677930393}" srcOrd="0" destOrd="0" presId="urn:microsoft.com/office/officeart/2005/8/layout/bProcess2"/>
    <dgm:cxn modelId="{49C665BE-13A1-465A-A512-DBBDA911871E}" type="presParOf" srcId="{892DF7C1-D7FC-4B78-87A2-5304BE7E2C8E}" destId="{B925AF55-CCEC-4311-BC16-F3861F676E2F}" srcOrd="0" destOrd="0" presId="urn:microsoft.com/office/officeart/2005/8/layout/bProcess2"/>
    <dgm:cxn modelId="{12F2811C-B746-41DE-AA63-A7B1899B5771}" type="presParOf" srcId="{892DF7C1-D7FC-4B78-87A2-5304BE7E2C8E}" destId="{1C355181-5581-4D63-9392-AACD3E9523B0}" srcOrd="1" destOrd="0" presId="urn:microsoft.com/office/officeart/2005/8/layout/bProcess2"/>
    <dgm:cxn modelId="{1F767057-AED7-45E4-B1BB-2E2D148323DE}" type="presParOf" srcId="{892DF7C1-D7FC-4B78-87A2-5304BE7E2C8E}" destId="{6F176330-2356-4DC1-93F6-DB64A99748B4}" srcOrd="2" destOrd="0" presId="urn:microsoft.com/office/officeart/2005/8/layout/bProcess2"/>
    <dgm:cxn modelId="{4B92A398-B23E-4C5A-A485-CAA5200361EE}" type="presParOf" srcId="{6F176330-2356-4DC1-93F6-DB64A99748B4}" destId="{528E1173-E547-4C47-BE68-04016F232665}" srcOrd="0" destOrd="0" presId="urn:microsoft.com/office/officeart/2005/8/layout/bProcess2"/>
    <dgm:cxn modelId="{C1BE9D17-0790-4EE4-897A-CBC235B8ECE0}" type="presParOf" srcId="{6F176330-2356-4DC1-93F6-DB64A99748B4}" destId="{7B1AFC29-A514-4185-B91F-869A57BB67D0}" srcOrd="1" destOrd="0" presId="urn:microsoft.com/office/officeart/2005/8/layout/bProcess2"/>
    <dgm:cxn modelId="{8DCB1317-1BBC-4FA3-8D50-D8B56B4E6823}" type="presParOf" srcId="{892DF7C1-D7FC-4B78-87A2-5304BE7E2C8E}" destId="{065E0BDA-FCF4-4052-9545-1B1DB4699DC0}" srcOrd="3" destOrd="0" presId="urn:microsoft.com/office/officeart/2005/8/layout/bProcess2"/>
    <dgm:cxn modelId="{5B943EC6-BEDD-4E04-9CB5-3413490C0764}" type="presParOf" srcId="{892DF7C1-D7FC-4B78-87A2-5304BE7E2C8E}" destId="{5812C1F3-C404-4F03-8A50-63AB1A8677ED}" srcOrd="4" destOrd="0" presId="urn:microsoft.com/office/officeart/2005/8/layout/bProcess2"/>
    <dgm:cxn modelId="{8EF318D6-6DA1-47FC-8661-97203C541363}" type="presParOf" srcId="{5812C1F3-C404-4F03-8A50-63AB1A8677ED}" destId="{65A2A696-8999-48CB-883E-0ECB1AC500D9}" srcOrd="0" destOrd="0" presId="urn:microsoft.com/office/officeart/2005/8/layout/bProcess2"/>
    <dgm:cxn modelId="{9B1DB46C-3A9C-4692-A973-314F1AB3EDF2}" type="presParOf" srcId="{5812C1F3-C404-4F03-8A50-63AB1A8677ED}" destId="{2AD90FC7-C2B4-49BA-8391-851A85B5DE28}" srcOrd="1" destOrd="0" presId="urn:microsoft.com/office/officeart/2005/8/layout/bProcess2"/>
    <dgm:cxn modelId="{07F27D86-6AC6-4C88-9196-4C4F2F060149}" type="presParOf" srcId="{892DF7C1-D7FC-4B78-87A2-5304BE7E2C8E}" destId="{447CFE3A-58AC-408A-8E87-7976EE2110F5}" srcOrd="5" destOrd="0" presId="urn:microsoft.com/office/officeart/2005/8/layout/bProcess2"/>
    <dgm:cxn modelId="{D36A0615-42E5-459A-B235-0C4CB67F6980}" type="presParOf" srcId="{892DF7C1-D7FC-4B78-87A2-5304BE7E2C8E}" destId="{C5C4E161-F068-4886-ADC4-4F2DB154C155}" srcOrd="6" destOrd="0" presId="urn:microsoft.com/office/officeart/2005/8/layout/bProcess2"/>
    <dgm:cxn modelId="{E5502D5C-AEE4-4E16-996F-CB2CA9D4F0CB}" type="presParOf" srcId="{C5C4E161-F068-4886-ADC4-4F2DB154C155}" destId="{031C86C8-3973-4F9C-A489-CD2F66F98343}" srcOrd="0" destOrd="0" presId="urn:microsoft.com/office/officeart/2005/8/layout/bProcess2"/>
    <dgm:cxn modelId="{C49A71FA-2A8D-4DF5-9A22-F93D9EA7EEC1}" type="presParOf" srcId="{C5C4E161-F068-4886-ADC4-4F2DB154C155}" destId="{21B7216A-3362-4D09-B40F-FB4BEEAB4673}" srcOrd="1" destOrd="0" presId="urn:microsoft.com/office/officeart/2005/8/layout/bProcess2"/>
    <dgm:cxn modelId="{86F045CE-2521-4643-84C0-F8C18EF49A0D}" type="presParOf" srcId="{892DF7C1-D7FC-4B78-87A2-5304BE7E2C8E}" destId="{09A61F2C-228F-4C6D-B86E-28F85EEFE113}" srcOrd="7" destOrd="0" presId="urn:microsoft.com/office/officeart/2005/8/layout/bProcess2"/>
    <dgm:cxn modelId="{E4F0CB1E-1E55-4F0A-84E8-A2242EF0A587}" type="presParOf" srcId="{892DF7C1-D7FC-4B78-87A2-5304BE7E2C8E}" destId="{58F0A788-BF39-4668-BEA6-036DF960A1D8}" srcOrd="8" destOrd="0" presId="urn:microsoft.com/office/officeart/2005/8/layout/bProcess2"/>
    <dgm:cxn modelId="{5ECF3F56-C3AF-445E-9C10-0D852953A891}" type="presParOf" srcId="{58F0A788-BF39-4668-BEA6-036DF960A1D8}" destId="{5CF2DB96-1360-4B2C-A771-591ADAF9C4FD}" srcOrd="0" destOrd="0" presId="urn:microsoft.com/office/officeart/2005/8/layout/bProcess2"/>
    <dgm:cxn modelId="{26210E4B-746B-4A2F-887C-3B542C93BDDA}" type="presParOf" srcId="{58F0A788-BF39-4668-BEA6-036DF960A1D8}" destId="{3FFA91C1-51C5-4B2B-9BF5-5F1509381B71}" srcOrd="1" destOrd="0" presId="urn:microsoft.com/office/officeart/2005/8/layout/bProcess2"/>
    <dgm:cxn modelId="{CA86A684-0E8F-4069-83E7-ADD10D942BDD}" type="presParOf" srcId="{892DF7C1-D7FC-4B78-87A2-5304BE7E2C8E}" destId="{B770431F-0020-4A56-ACE5-55CD26FE5B2C}" srcOrd="9" destOrd="0" presId="urn:microsoft.com/office/officeart/2005/8/layout/bProcess2"/>
    <dgm:cxn modelId="{DED0906E-F6CD-4792-95E2-209CA73371D7}" type="presParOf" srcId="{892DF7C1-D7FC-4B78-87A2-5304BE7E2C8E}" destId="{7B922E37-B32D-4CD3-9C4A-50BE8628CF15}" srcOrd="10" destOrd="0" presId="urn:microsoft.com/office/officeart/2005/8/layout/bProcess2"/>
    <dgm:cxn modelId="{02E2737A-8F1A-48E6-A419-42794057D163}" type="presParOf" srcId="{7B922E37-B32D-4CD3-9C4A-50BE8628CF15}" destId="{B6423B19-602B-47BD-A101-D6F7B5BDE511}" srcOrd="0" destOrd="0" presId="urn:microsoft.com/office/officeart/2005/8/layout/bProcess2"/>
    <dgm:cxn modelId="{83B2DF9E-0C32-4112-AC8A-B1564F1B94E8}" type="presParOf" srcId="{7B922E37-B32D-4CD3-9C4A-50BE8628CF15}" destId="{CCFC3565-7A52-457F-B0A8-2E1029F3E8A6}" srcOrd="1" destOrd="0" presId="urn:microsoft.com/office/officeart/2005/8/layout/bProcess2"/>
    <dgm:cxn modelId="{D4044312-B1CF-4671-A108-1D603884CDEE}" type="presParOf" srcId="{892DF7C1-D7FC-4B78-87A2-5304BE7E2C8E}" destId="{EAEED3C2-B8FA-48E5-89F2-7CDE25367CFC}" srcOrd="11" destOrd="0" presId="urn:microsoft.com/office/officeart/2005/8/layout/bProcess2"/>
    <dgm:cxn modelId="{8877DA57-60C5-4812-B8E0-BC829C68F26D}" type="presParOf" srcId="{892DF7C1-D7FC-4B78-87A2-5304BE7E2C8E}" destId="{E2E834CE-C625-4B60-A132-7C044F58C183}" srcOrd="12" destOrd="0" presId="urn:microsoft.com/office/officeart/2005/8/layout/bProcess2"/>
    <dgm:cxn modelId="{C9C9F86C-6065-487C-A366-38DBE8788FED}" type="presParOf" srcId="{E2E834CE-C625-4B60-A132-7C044F58C183}" destId="{45F62641-B07E-4D0D-AB96-A7CA548400A9}" srcOrd="0" destOrd="0" presId="urn:microsoft.com/office/officeart/2005/8/layout/bProcess2"/>
    <dgm:cxn modelId="{53F77A30-B0DE-40F2-8051-1766508F8C03}" type="presParOf" srcId="{E2E834CE-C625-4B60-A132-7C044F58C183}" destId="{B42F735B-7F36-44FD-B5EA-3B4F09EA6D42}" srcOrd="1" destOrd="0" presId="urn:microsoft.com/office/officeart/2005/8/layout/bProcess2"/>
    <dgm:cxn modelId="{DEDE2939-58FE-4137-8D6E-15E98BDD9946}" type="presParOf" srcId="{892DF7C1-D7FC-4B78-87A2-5304BE7E2C8E}" destId="{25F23C2A-F3F9-4898-8597-17A90A0B8680}" srcOrd="13" destOrd="0" presId="urn:microsoft.com/office/officeart/2005/8/layout/bProcess2"/>
    <dgm:cxn modelId="{E7EEFCF0-90A5-4D6F-907E-4623D4D9F1A5}" type="presParOf" srcId="{892DF7C1-D7FC-4B78-87A2-5304BE7E2C8E}" destId="{1F875166-95B5-42FE-887D-1A3CDB1B6040}" srcOrd="14" destOrd="0" presId="urn:microsoft.com/office/officeart/2005/8/layout/bProcess2"/>
    <dgm:cxn modelId="{FF1BB26B-CB71-46CB-BF59-124D0434E5F6}" type="presParOf" srcId="{1F875166-95B5-42FE-887D-1A3CDB1B6040}" destId="{00178A4C-2297-438D-853F-0F8983A3414B}" srcOrd="0" destOrd="0" presId="urn:microsoft.com/office/officeart/2005/8/layout/bProcess2"/>
    <dgm:cxn modelId="{026159DB-6B4C-49F0-A1E7-3517F2C98BF2}" type="presParOf" srcId="{1F875166-95B5-42FE-887D-1A3CDB1B6040}" destId="{52F074D5-53C8-4CEA-A200-61A51084FF2B}" srcOrd="1" destOrd="0" presId="urn:microsoft.com/office/officeart/2005/8/layout/bProcess2"/>
    <dgm:cxn modelId="{9E01A158-2175-4F12-B5C8-AEC00E996C22}" type="presParOf" srcId="{892DF7C1-D7FC-4B78-87A2-5304BE7E2C8E}" destId="{A7BD5B54-3B47-4373-94FB-05E1B8537456}" srcOrd="15" destOrd="0" presId="urn:microsoft.com/office/officeart/2005/8/layout/bProcess2"/>
    <dgm:cxn modelId="{60B2C9EB-07AB-406A-8487-BD5CB09695F1}" type="presParOf" srcId="{892DF7C1-D7FC-4B78-87A2-5304BE7E2C8E}" destId="{121B0FC2-8914-4D10-B31A-B68AB4DE38A9}" srcOrd="16" destOrd="0" presId="urn:microsoft.com/office/officeart/2005/8/layout/bProcess2"/>
    <dgm:cxn modelId="{AB9ADB57-135F-40E7-BC5F-7F79F491F17C}" type="presParOf" srcId="{121B0FC2-8914-4D10-B31A-B68AB4DE38A9}" destId="{D76D5E53-6BD2-42A9-8E9C-2CD51C780F46}" srcOrd="0" destOrd="0" presId="urn:microsoft.com/office/officeart/2005/8/layout/bProcess2"/>
    <dgm:cxn modelId="{06455953-D819-44B8-AEEB-7CB03806B439}" type="presParOf" srcId="{121B0FC2-8914-4D10-B31A-B68AB4DE38A9}" destId="{AAC19C23-A145-4E14-9C78-5E00FBABC6B4}" srcOrd="1" destOrd="0" presId="urn:microsoft.com/office/officeart/2005/8/layout/bProcess2"/>
    <dgm:cxn modelId="{36BF36C1-25A6-4F44-95A6-9935A19A69EE}" type="presParOf" srcId="{892DF7C1-D7FC-4B78-87A2-5304BE7E2C8E}" destId="{C368B2B8-42B2-40E5-8399-580E822B7FAE}" srcOrd="17" destOrd="0" presId="urn:microsoft.com/office/officeart/2005/8/layout/bProcess2"/>
    <dgm:cxn modelId="{32572AFB-BCFF-45B3-AA7D-56EFA1342171}" type="presParOf" srcId="{892DF7C1-D7FC-4B78-87A2-5304BE7E2C8E}" destId="{6247AF31-34AB-414A-A31D-25B5E3E5E247}" srcOrd="18" destOrd="0" presId="urn:microsoft.com/office/officeart/2005/8/layout/bProcess2"/>
    <dgm:cxn modelId="{DEB28D99-1FC2-4D8D-A2D7-3D49B3225BA5}" type="presParOf" srcId="{6247AF31-34AB-414A-A31D-25B5E3E5E247}" destId="{077D4570-8047-4F7D-BAD0-018B9F55186D}" srcOrd="0" destOrd="0" presId="urn:microsoft.com/office/officeart/2005/8/layout/bProcess2"/>
    <dgm:cxn modelId="{5E5CAC48-F749-4403-8469-C614815ADDF2}" type="presParOf" srcId="{6247AF31-34AB-414A-A31D-25B5E3E5E247}" destId="{940B04ED-2AC7-43B6-B360-BE94B3F0A36C}" srcOrd="1" destOrd="0" presId="urn:microsoft.com/office/officeart/2005/8/layout/bProcess2"/>
    <dgm:cxn modelId="{030B6362-CF27-4028-A95A-9DA88AB2A97A}" type="presParOf" srcId="{892DF7C1-D7FC-4B78-87A2-5304BE7E2C8E}" destId="{F350C23C-64EA-4B4E-A954-236E3A3D556C}" srcOrd="19" destOrd="0" presId="urn:microsoft.com/office/officeart/2005/8/layout/bProcess2"/>
    <dgm:cxn modelId="{F0C4E894-BE81-463E-81B4-AAE05ADC02AC}" type="presParOf" srcId="{892DF7C1-D7FC-4B78-87A2-5304BE7E2C8E}" destId="{62C7EBAF-2E6A-4C7B-84ED-72DA3FCEEF2C}" srcOrd="20" destOrd="0" presId="urn:microsoft.com/office/officeart/2005/8/layout/bProcess2"/>
    <dgm:cxn modelId="{84705F9D-6241-428C-8FEE-A511B924F27A}" type="presParOf" srcId="{62C7EBAF-2E6A-4C7B-84ED-72DA3FCEEF2C}" destId="{08CACA88-08D4-4FA6-83EA-0548E3618D33}" srcOrd="0" destOrd="0" presId="urn:microsoft.com/office/officeart/2005/8/layout/bProcess2"/>
    <dgm:cxn modelId="{460F1B74-BA10-40D6-B977-BD8D53136348}" type="presParOf" srcId="{62C7EBAF-2E6A-4C7B-84ED-72DA3FCEEF2C}" destId="{F102587E-5647-4089-AF9E-117677930393}" srcOrd="1" destOrd="0" presId="urn:microsoft.com/office/officeart/2005/8/layout/bProcess2"/>
    <dgm:cxn modelId="{57B3A63C-ED93-478D-A980-5363A1993A4F}" type="presParOf" srcId="{892DF7C1-D7FC-4B78-87A2-5304BE7E2C8E}" destId="{9D09121A-19D4-40FE-B218-D91BCF36502F}" srcOrd="21" destOrd="0" presId="urn:microsoft.com/office/officeart/2005/8/layout/bProcess2"/>
    <dgm:cxn modelId="{FA35E3B5-91D2-498D-8A3E-A40684CC0FE4}" type="presParOf" srcId="{892DF7C1-D7FC-4B78-87A2-5304BE7E2C8E}" destId="{BE15E071-9A5A-413D-A951-309DF6589176}" srcOrd="22" destOrd="0" presId="urn:microsoft.com/office/officeart/2005/8/layout/bProcess2"/>
    <dgm:cxn modelId="{03966B8E-DBBB-4A1A-B3C2-0994637A9CC4}" type="presParOf" srcId="{BE15E071-9A5A-413D-A951-309DF6589176}" destId="{1CA11E3F-00D6-45A2-A626-5EE325DF972A}" srcOrd="0" destOrd="0" presId="urn:microsoft.com/office/officeart/2005/8/layout/bProcess2"/>
    <dgm:cxn modelId="{DBF087FD-6E8E-4F10-8C4D-206245758027}" type="presParOf" srcId="{BE15E071-9A5A-413D-A951-309DF6589176}" destId="{29D419D4-3387-453D-86A3-E12FECFFF61B}" srcOrd="1" destOrd="0" presId="urn:microsoft.com/office/officeart/2005/8/layout/bProcess2"/>
    <dgm:cxn modelId="{C6F744DD-1BC8-41B7-B2CA-74143D0E7381}" type="presParOf" srcId="{892DF7C1-D7FC-4B78-87A2-5304BE7E2C8E}" destId="{410343E9-A462-46F4-A9C3-E16380A5DB4C}" srcOrd="23" destOrd="0" presId="urn:microsoft.com/office/officeart/2005/8/layout/bProcess2"/>
    <dgm:cxn modelId="{803BE67A-1B14-4513-A333-0C8999F845EF}" type="presParOf" srcId="{892DF7C1-D7FC-4B78-87A2-5304BE7E2C8E}" destId="{7AEA3959-E0EC-4093-87C3-3A4609358D9A}" srcOrd="24" destOrd="0" presId="urn:microsoft.com/office/officeart/2005/8/layout/bProcess2"/>
    <dgm:cxn modelId="{CD3BFD52-2B5A-428F-B6DE-8FEF0FCD822C}" type="presParOf" srcId="{7AEA3959-E0EC-4093-87C3-3A4609358D9A}" destId="{F3E47A77-CDA2-4ECF-8FF1-62DC697C7EEB}" srcOrd="0" destOrd="0" presId="urn:microsoft.com/office/officeart/2005/8/layout/bProcess2"/>
    <dgm:cxn modelId="{1EF1B9C4-8C5F-4FF5-AE97-33F82B7F9ED5}" type="presParOf" srcId="{7AEA3959-E0EC-4093-87C3-3A4609358D9A}" destId="{8069D45B-2F40-4E4F-B8C4-FB7DB76670BB}" srcOrd="1" destOrd="0" presId="urn:microsoft.com/office/officeart/2005/8/layout/bProcess2"/>
    <dgm:cxn modelId="{B3E6022E-D7A3-4518-8B37-628698E7CA40}" type="presParOf" srcId="{892DF7C1-D7FC-4B78-87A2-5304BE7E2C8E}" destId="{A3E3CACD-3DFF-43B1-94E7-B18542199DC5}" srcOrd="25" destOrd="0" presId="urn:microsoft.com/office/officeart/2005/8/layout/bProcess2"/>
    <dgm:cxn modelId="{8EAF4829-B3A1-4482-8675-AFC7F1F10B5F}" type="presParOf" srcId="{892DF7C1-D7FC-4B78-87A2-5304BE7E2C8E}" destId="{8D03BC46-8096-46B0-90A5-B53CF131A319}" srcOrd="26" destOrd="0" presId="urn:microsoft.com/office/officeart/2005/8/layout/bProcess2"/>
    <dgm:cxn modelId="{54C12F9A-2627-4A28-9D0E-723A5BB5AF77}" type="presParOf" srcId="{8D03BC46-8096-46B0-90A5-B53CF131A319}" destId="{9515AFF1-2D5E-47ED-9A7D-1289318B47D5}" srcOrd="0" destOrd="0" presId="urn:microsoft.com/office/officeart/2005/8/layout/bProcess2"/>
    <dgm:cxn modelId="{A8F3330C-5CB9-4ABE-9D33-0AF73EDB0455}" type="presParOf" srcId="{8D03BC46-8096-46B0-90A5-B53CF131A319}" destId="{5EB4142F-38E3-48FC-B0B5-D3E4B28409CA}" srcOrd="1" destOrd="0" presId="urn:microsoft.com/office/officeart/2005/8/layout/bProcess2"/>
    <dgm:cxn modelId="{A212ECFF-D43E-44CB-81F8-2892CCC2401C}" type="presParOf" srcId="{892DF7C1-D7FC-4B78-87A2-5304BE7E2C8E}" destId="{08C0E1D5-9E3A-48A3-A1FD-C0A55C553B8D}" srcOrd="27" destOrd="0" presId="urn:microsoft.com/office/officeart/2005/8/layout/bProcess2"/>
    <dgm:cxn modelId="{767587BC-FC60-4DB6-A837-26D1D2C520A4}" type="presParOf" srcId="{892DF7C1-D7FC-4B78-87A2-5304BE7E2C8E}" destId="{793CB02A-A1BA-424C-B4FA-A4A6D508F52A}" srcOrd="28" destOrd="0" presId="urn:microsoft.com/office/officeart/2005/8/layout/bProcess2"/>
    <dgm:cxn modelId="{E51F4355-5EFA-4649-9389-C1C8FDDAA593}" type="presParOf" srcId="{793CB02A-A1BA-424C-B4FA-A4A6D508F52A}" destId="{412C1305-56A9-410A-AC63-E181153FF137}" srcOrd="0" destOrd="0" presId="urn:microsoft.com/office/officeart/2005/8/layout/bProcess2"/>
    <dgm:cxn modelId="{A31B3A2D-CCD1-44E8-B9D5-0E64D054EFC7}" type="presParOf" srcId="{793CB02A-A1BA-424C-B4FA-A4A6D508F52A}" destId="{9A048618-2426-4852-A867-FA00052253D0}" srcOrd="1" destOrd="0" presId="urn:microsoft.com/office/officeart/2005/8/layout/bProcess2"/>
    <dgm:cxn modelId="{43B510DC-723B-4470-96DA-17796B16189E}" type="presParOf" srcId="{892DF7C1-D7FC-4B78-87A2-5304BE7E2C8E}" destId="{F997EAF2-8784-411D-8DFE-93A153391A1E}" srcOrd="29" destOrd="0" presId="urn:microsoft.com/office/officeart/2005/8/layout/bProcess2"/>
    <dgm:cxn modelId="{31434BE3-D75B-4663-9962-68F07440F12F}" type="presParOf" srcId="{892DF7C1-D7FC-4B78-87A2-5304BE7E2C8E}" destId="{CBFB7430-89CE-4026-B0A2-191647F0D764}" srcOrd="30" destOrd="0" presId="urn:microsoft.com/office/officeart/2005/8/layout/bProcess2"/>
    <dgm:cxn modelId="{F1FC4730-3C36-4685-A73A-79BF27E4F10C}" type="presParOf" srcId="{CBFB7430-89CE-4026-B0A2-191647F0D764}" destId="{6B7F43AB-1AA5-4A55-9830-687F06BC57B5}" srcOrd="0" destOrd="0" presId="urn:microsoft.com/office/officeart/2005/8/layout/bProcess2"/>
    <dgm:cxn modelId="{2DE87F01-AB48-4049-A0FF-C2ED65089431}" type="presParOf" srcId="{CBFB7430-89CE-4026-B0A2-191647F0D764}" destId="{02A49441-246A-434B-85FF-6D117F96D762}" srcOrd="1" destOrd="0" presId="urn:microsoft.com/office/officeart/2005/8/layout/bProcess2"/>
    <dgm:cxn modelId="{90AD0B31-C685-45AA-BF17-6A04563B8970}" type="presParOf" srcId="{892DF7C1-D7FC-4B78-87A2-5304BE7E2C8E}" destId="{F6D790E2-7382-4897-90A9-C5679927939C}" srcOrd="31" destOrd="0" presId="urn:microsoft.com/office/officeart/2005/8/layout/bProcess2"/>
    <dgm:cxn modelId="{EF598A98-2922-4592-A576-623FA7587764}" type="presParOf" srcId="{892DF7C1-D7FC-4B78-87A2-5304BE7E2C8E}" destId="{A44140ED-CF34-4409-AFB6-537C36603067}" srcOrd="32" destOrd="0" presId="urn:microsoft.com/office/officeart/2005/8/layout/bProcess2"/>
    <dgm:cxn modelId="{07B336CD-5028-46F9-8174-F3A4E1EA7105}" type="presParOf" srcId="{A44140ED-CF34-4409-AFB6-537C36603067}" destId="{B2260F2D-92FE-4AEA-8881-0A0300673DCE}" srcOrd="0" destOrd="0" presId="urn:microsoft.com/office/officeart/2005/8/layout/bProcess2"/>
    <dgm:cxn modelId="{B59B80AC-42D4-4B87-8A60-D4DB34F125F8}" type="presParOf" srcId="{A44140ED-CF34-4409-AFB6-537C36603067}" destId="{53D1ACE0-5840-4827-96CC-BA80BDBF5218}" srcOrd="1" destOrd="0" presId="urn:microsoft.com/office/officeart/2005/8/layout/bProcess2"/>
    <dgm:cxn modelId="{E0B3618D-6AE2-423B-AA73-C440262F3893}" type="presParOf" srcId="{892DF7C1-D7FC-4B78-87A2-5304BE7E2C8E}" destId="{1D408D1F-A0C2-4F55-B560-CA4012A3C47C}" srcOrd="33" destOrd="0" presId="urn:microsoft.com/office/officeart/2005/8/layout/bProcess2"/>
    <dgm:cxn modelId="{C22907F7-BD42-4E30-805E-97E1485F463B}" type="presParOf" srcId="{892DF7C1-D7FC-4B78-87A2-5304BE7E2C8E}" destId="{7B9A1AF6-95C8-451E-B250-4ADCA1B490B2}" srcOrd="3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917EF2-283B-4A52-A9CE-5998937A157D}" type="doc">
      <dgm:prSet loTypeId="urn:diagrams.loki3.com/VaryingWidthList+Icon#1" loCatId="list" qsTypeId="urn:microsoft.com/office/officeart/2005/8/quickstyle/simple1" qsCatId="simple" csTypeId="urn:microsoft.com/office/officeart/2005/8/colors/accent1_2" csCatId="accent1" phldr="1"/>
      <dgm:spPr/>
    </dgm:pt>
    <dgm:pt modelId="{CA2DE71D-F172-49AF-BA01-E0BC63753FE1}">
      <dgm:prSet phldrT="[Text]" custT="1"/>
      <dgm:spPr/>
      <dgm:t>
        <a:bodyPr/>
        <a:lstStyle/>
        <a:p>
          <a:r>
            <a:rPr lang="en-US" sz="1400" dirty="0" smtClean="0"/>
            <a:t>Cross Correlation</a:t>
          </a:r>
          <a:endParaRPr lang="en-US" sz="1400" dirty="0"/>
        </a:p>
      </dgm:t>
    </dgm:pt>
    <dgm:pt modelId="{4CC27696-3C95-40AF-A73E-826F7ABF28FE}" type="parTrans" cxnId="{BA101A70-7C28-41E5-8DD0-FFE0EDF65680}">
      <dgm:prSet/>
      <dgm:spPr/>
      <dgm:t>
        <a:bodyPr/>
        <a:lstStyle/>
        <a:p>
          <a:endParaRPr lang="en-US"/>
        </a:p>
      </dgm:t>
    </dgm:pt>
    <dgm:pt modelId="{69C04AB5-0681-4CA7-8D01-DA0F9C9356D7}" type="sibTrans" cxnId="{BA101A70-7C28-41E5-8DD0-FFE0EDF65680}">
      <dgm:prSet/>
      <dgm:spPr/>
      <dgm:t>
        <a:bodyPr/>
        <a:lstStyle/>
        <a:p>
          <a:endParaRPr lang="en-US"/>
        </a:p>
      </dgm:t>
    </dgm:pt>
    <dgm:pt modelId="{B13A6610-4A6A-4143-B700-677D7C9BEDC9}">
      <dgm:prSet phldrT="[Text]" custT="1"/>
      <dgm:spPr/>
      <dgm:t>
        <a:bodyPr/>
        <a:lstStyle/>
        <a:p>
          <a:r>
            <a:rPr lang="en-US" sz="1400" dirty="0" smtClean="0"/>
            <a:t>Discrete Wavelet Transform</a:t>
          </a:r>
          <a:endParaRPr lang="en-US" sz="1400" dirty="0"/>
        </a:p>
      </dgm:t>
    </dgm:pt>
    <dgm:pt modelId="{7135C992-900D-4821-8104-2EDB603A9984}" type="parTrans" cxnId="{DFC3C818-4AC8-4BE8-8E82-3EF54932F531}">
      <dgm:prSet/>
      <dgm:spPr/>
      <dgm:t>
        <a:bodyPr/>
        <a:lstStyle/>
        <a:p>
          <a:endParaRPr lang="en-US"/>
        </a:p>
      </dgm:t>
    </dgm:pt>
    <dgm:pt modelId="{8C7F8B10-71BA-4EA9-B9D5-66399A813E34}" type="sibTrans" cxnId="{DFC3C818-4AC8-4BE8-8E82-3EF54932F531}">
      <dgm:prSet/>
      <dgm:spPr/>
      <dgm:t>
        <a:bodyPr/>
        <a:lstStyle/>
        <a:p>
          <a:endParaRPr lang="en-US"/>
        </a:p>
      </dgm:t>
    </dgm:pt>
    <dgm:pt modelId="{972E5F60-3B0E-4F06-8941-17ADD5FAD662}">
      <dgm:prSet phldrT="[Text]" custT="1"/>
      <dgm:spPr/>
      <dgm:t>
        <a:bodyPr/>
        <a:lstStyle/>
        <a:p>
          <a:r>
            <a:rPr lang="en-US" sz="1400" dirty="0" smtClean="0"/>
            <a:t>Cross Correlation</a:t>
          </a:r>
        </a:p>
        <a:p>
          <a:r>
            <a:rPr lang="en-US" sz="1400" dirty="0" smtClean="0"/>
            <a:t> +</a:t>
          </a:r>
        </a:p>
        <a:p>
          <a:r>
            <a:rPr lang="en-US" sz="1400" dirty="0" smtClean="0"/>
            <a:t> Discrete Wavelet Transform</a:t>
          </a:r>
          <a:endParaRPr lang="en-US" sz="1400" dirty="0"/>
        </a:p>
      </dgm:t>
    </dgm:pt>
    <dgm:pt modelId="{84682198-459A-4FF7-91B1-8911D3AA5F4C}" type="parTrans" cxnId="{ED7D85E8-337B-40BC-8836-65AB234B52D6}">
      <dgm:prSet/>
      <dgm:spPr/>
      <dgm:t>
        <a:bodyPr/>
        <a:lstStyle/>
        <a:p>
          <a:endParaRPr lang="en-US"/>
        </a:p>
      </dgm:t>
    </dgm:pt>
    <dgm:pt modelId="{2063AFBE-8F46-4CB8-9121-CFD6EB0FF4A3}" type="sibTrans" cxnId="{ED7D85E8-337B-40BC-8836-65AB234B52D6}">
      <dgm:prSet/>
      <dgm:spPr/>
      <dgm:t>
        <a:bodyPr/>
        <a:lstStyle/>
        <a:p>
          <a:endParaRPr lang="en-US"/>
        </a:p>
      </dgm:t>
    </dgm:pt>
    <dgm:pt modelId="{3E965D61-9033-4A9F-9B15-333709ACD1E8}" type="pres">
      <dgm:prSet presAssocID="{C7917EF2-283B-4A52-A9CE-5998937A157D}" presName="Name0" presStyleCnt="0">
        <dgm:presLayoutVars>
          <dgm:resizeHandles/>
        </dgm:presLayoutVars>
      </dgm:prSet>
      <dgm:spPr/>
    </dgm:pt>
    <dgm:pt modelId="{47A88BA5-07E5-4BA0-86A4-F9E4AF661985}" type="pres">
      <dgm:prSet presAssocID="{CA2DE71D-F172-49AF-BA01-E0BC63753FE1}" presName="text" presStyleLbl="node1" presStyleIdx="0" presStyleCnt="3" custScaleX="272030" custScaleY="43148">
        <dgm:presLayoutVars>
          <dgm:bulletEnabled val="1"/>
        </dgm:presLayoutVars>
      </dgm:prSet>
      <dgm:spPr/>
      <dgm:t>
        <a:bodyPr/>
        <a:lstStyle/>
        <a:p>
          <a:endParaRPr lang="en-US"/>
        </a:p>
      </dgm:t>
    </dgm:pt>
    <dgm:pt modelId="{3B6C5426-DD8E-4B68-B687-9AE9FB7A47B7}" type="pres">
      <dgm:prSet presAssocID="{69C04AB5-0681-4CA7-8D01-DA0F9C9356D7}" presName="space" presStyleCnt="0"/>
      <dgm:spPr/>
    </dgm:pt>
    <dgm:pt modelId="{FB0AA489-64CB-4C67-BAC3-29A9CEBE3A5A}" type="pres">
      <dgm:prSet presAssocID="{B13A6610-4A6A-4143-B700-677D7C9BEDC9}" presName="text" presStyleLbl="node1" presStyleIdx="1" presStyleCnt="3" custScaleX="299702" custScaleY="52326">
        <dgm:presLayoutVars>
          <dgm:bulletEnabled val="1"/>
        </dgm:presLayoutVars>
      </dgm:prSet>
      <dgm:spPr/>
      <dgm:t>
        <a:bodyPr/>
        <a:lstStyle/>
        <a:p>
          <a:endParaRPr lang="en-US"/>
        </a:p>
      </dgm:t>
    </dgm:pt>
    <dgm:pt modelId="{FC565984-F19F-437E-A760-FE92964B8CAA}" type="pres">
      <dgm:prSet presAssocID="{8C7F8B10-71BA-4EA9-B9D5-66399A813E34}" presName="space" presStyleCnt="0"/>
      <dgm:spPr/>
    </dgm:pt>
    <dgm:pt modelId="{B8C3AE97-39DF-41E6-8886-151F2B68B6AA}" type="pres">
      <dgm:prSet presAssocID="{972E5F60-3B0E-4F06-8941-17ADD5FAD662}" presName="text" presStyleLbl="node1" presStyleIdx="2" presStyleCnt="3" custScaleX="256029" custScaleY="66561">
        <dgm:presLayoutVars>
          <dgm:bulletEnabled val="1"/>
        </dgm:presLayoutVars>
      </dgm:prSet>
      <dgm:spPr/>
      <dgm:t>
        <a:bodyPr/>
        <a:lstStyle/>
        <a:p>
          <a:endParaRPr lang="en-US"/>
        </a:p>
      </dgm:t>
    </dgm:pt>
  </dgm:ptLst>
  <dgm:cxnLst>
    <dgm:cxn modelId="{E28C8407-C4B8-4E76-AF56-B5EE8394320D}" type="presOf" srcId="{CA2DE71D-F172-49AF-BA01-E0BC63753FE1}" destId="{47A88BA5-07E5-4BA0-86A4-F9E4AF661985}" srcOrd="0" destOrd="0" presId="urn:diagrams.loki3.com/VaryingWidthList+Icon#1"/>
    <dgm:cxn modelId="{F8A35DDC-0373-492C-AE10-57A5F931C3C3}" type="presOf" srcId="{C7917EF2-283B-4A52-A9CE-5998937A157D}" destId="{3E965D61-9033-4A9F-9B15-333709ACD1E8}" srcOrd="0" destOrd="0" presId="urn:diagrams.loki3.com/VaryingWidthList+Icon#1"/>
    <dgm:cxn modelId="{DFC3C818-4AC8-4BE8-8E82-3EF54932F531}" srcId="{C7917EF2-283B-4A52-A9CE-5998937A157D}" destId="{B13A6610-4A6A-4143-B700-677D7C9BEDC9}" srcOrd="1" destOrd="0" parTransId="{7135C992-900D-4821-8104-2EDB603A9984}" sibTransId="{8C7F8B10-71BA-4EA9-B9D5-66399A813E34}"/>
    <dgm:cxn modelId="{ED7D85E8-337B-40BC-8836-65AB234B52D6}" srcId="{C7917EF2-283B-4A52-A9CE-5998937A157D}" destId="{972E5F60-3B0E-4F06-8941-17ADD5FAD662}" srcOrd="2" destOrd="0" parTransId="{84682198-459A-4FF7-91B1-8911D3AA5F4C}" sibTransId="{2063AFBE-8F46-4CB8-9121-CFD6EB0FF4A3}"/>
    <dgm:cxn modelId="{B8D92BA9-B0AF-4A94-BB13-ACF07C70395E}" type="presOf" srcId="{B13A6610-4A6A-4143-B700-677D7C9BEDC9}" destId="{FB0AA489-64CB-4C67-BAC3-29A9CEBE3A5A}" srcOrd="0" destOrd="0" presId="urn:diagrams.loki3.com/VaryingWidthList+Icon#1"/>
    <dgm:cxn modelId="{BA101A70-7C28-41E5-8DD0-FFE0EDF65680}" srcId="{C7917EF2-283B-4A52-A9CE-5998937A157D}" destId="{CA2DE71D-F172-49AF-BA01-E0BC63753FE1}" srcOrd="0" destOrd="0" parTransId="{4CC27696-3C95-40AF-A73E-826F7ABF28FE}" sibTransId="{69C04AB5-0681-4CA7-8D01-DA0F9C9356D7}"/>
    <dgm:cxn modelId="{0EB8CE3D-1C50-4B4C-AEB2-35703C418568}" type="presOf" srcId="{972E5F60-3B0E-4F06-8941-17ADD5FAD662}" destId="{B8C3AE97-39DF-41E6-8886-151F2B68B6AA}" srcOrd="0" destOrd="0" presId="urn:diagrams.loki3.com/VaryingWidthList+Icon#1"/>
    <dgm:cxn modelId="{E99F845F-0D5F-43B2-A771-18AD08E38CC5}" type="presParOf" srcId="{3E965D61-9033-4A9F-9B15-333709ACD1E8}" destId="{47A88BA5-07E5-4BA0-86A4-F9E4AF661985}" srcOrd="0" destOrd="0" presId="urn:diagrams.loki3.com/VaryingWidthList+Icon#1"/>
    <dgm:cxn modelId="{ED0FFE0D-F61B-467B-9CB6-F32BC714D82C}" type="presParOf" srcId="{3E965D61-9033-4A9F-9B15-333709ACD1E8}" destId="{3B6C5426-DD8E-4B68-B687-9AE9FB7A47B7}" srcOrd="1" destOrd="0" presId="urn:diagrams.loki3.com/VaryingWidthList+Icon#1"/>
    <dgm:cxn modelId="{CA08D36F-9DEB-4C7E-BD1E-D32B97BDCAAB}" type="presParOf" srcId="{3E965D61-9033-4A9F-9B15-333709ACD1E8}" destId="{FB0AA489-64CB-4C67-BAC3-29A9CEBE3A5A}" srcOrd="2" destOrd="0" presId="urn:diagrams.loki3.com/VaryingWidthList+Icon#1"/>
    <dgm:cxn modelId="{1587C399-6DE7-476D-B6C7-C3E76D6E6290}" type="presParOf" srcId="{3E965D61-9033-4A9F-9B15-333709ACD1E8}" destId="{FC565984-F19F-437E-A760-FE92964B8CAA}" srcOrd="3" destOrd="0" presId="urn:diagrams.loki3.com/VaryingWidthList+Icon#1"/>
    <dgm:cxn modelId="{9D6401AB-7030-4958-854A-8F731E86CCA8}" type="presParOf" srcId="{3E965D61-9033-4A9F-9B15-333709ACD1E8}" destId="{B8C3AE97-39DF-41E6-8886-151F2B68B6AA}" srcOrd="4" destOrd="0" presId="urn:diagrams.loki3.com/VaryingWidthList+Ic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DB483-4608-4979-94A1-CEB927A9C59A}"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33BF218F-C52D-4756-B32F-C16CD40F8A82}">
      <dgm:prSet phldrT="[Text]"/>
      <dgm:spPr/>
      <dgm:t>
        <a:bodyPr/>
        <a:lstStyle/>
        <a:p>
          <a:r>
            <a:rPr lang="en-IN" dirty="0" smtClean="0"/>
            <a:t>LS-SVM</a:t>
          </a:r>
          <a:endParaRPr lang="en-IN" dirty="0"/>
        </a:p>
      </dgm:t>
    </dgm:pt>
    <dgm:pt modelId="{82FC2CF5-DD7C-4D1F-80A1-D762423F8E6E}" type="parTrans" cxnId="{962CADCF-62DF-4E00-9467-5D1489D86AF2}">
      <dgm:prSet/>
      <dgm:spPr/>
      <dgm:t>
        <a:bodyPr/>
        <a:lstStyle/>
        <a:p>
          <a:endParaRPr lang="en-IN"/>
        </a:p>
      </dgm:t>
    </dgm:pt>
    <dgm:pt modelId="{D807893B-AF8E-42CD-AF12-8E1997B2DA62}" type="sibTrans" cxnId="{962CADCF-62DF-4E00-9467-5D1489D86AF2}">
      <dgm:prSet/>
      <dgm:spPr/>
      <dgm:t>
        <a:bodyPr/>
        <a:lstStyle/>
        <a:p>
          <a:endParaRPr lang="en-IN"/>
        </a:p>
      </dgm:t>
    </dgm:pt>
    <dgm:pt modelId="{CAD7A422-FC54-4D20-A852-52C0300287DC}">
      <dgm:prSet phldrT="[Text]"/>
      <dgm:spPr/>
      <dgm:t>
        <a:bodyPr/>
        <a:lstStyle/>
        <a:p>
          <a:r>
            <a:rPr lang="en-IN" dirty="0" smtClean="0"/>
            <a:t>LR</a:t>
          </a:r>
          <a:endParaRPr lang="en-IN" dirty="0"/>
        </a:p>
      </dgm:t>
    </dgm:pt>
    <dgm:pt modelId="{91C91926-CEA1-438C-9CC2-AA10940C13F5}" type="parTrans" cxnId="{681985C9-F197-448A-AE65-73139DD4C4EC}">
      <dgm:prSet/>
      <dgm:spPr/>
      <dgm:t>
        <a:bodyPr/>
        <a:lstStyle/>
        <a:p>
          <a:endParaRPr lang="en-IN"/>
        </a:p>
      </dgm:t>
    </dgm:pt>
    <dgm:pt modelId="{25970D14-8909-4A0F-BAD3-6AD860AC4FDD}" type="sibTrans" cxnId="{681985C9-F197-448A-AE65-73139DD4C4EC}">
      <dgm:prSet/>
      <dgm:spPr/>
      <dgm:t>
        <a:bodyPr/>
        <a:lstStyle/>
        <a:p>
          <a:endParaRPr lang="en-IN"/>
        </a:p>
      </dgm:t>
    </dgm:pt>
    <dgm:pt modelId="{479692A8-DE15-48EB-B1B1-4DBAB00C0157}">
      <dgm:prSet phldrT="[Text]"/>
      <dgm:spPr/>
      <dgm:t>
        <a:bodyPr/>
        <a:lstStyle/>
        <a:p>
          <a:r>
            <a:rPr lang="en-IN" dirty="0" smtClean="0"/>
            <a:t>KLR</a:t>
          </a:r>
          <a:endParaRPr lang="en-IN" dirty="0"/>
        </a:p>
      </dgm:t>
    </dgm:pt>
    <dgm:pt modelId="{41870400-51DA-46F8-ADF8-BDB4E425EB0A}" type="parTrans" cxnId="{446813BD-214F-4CD3-B37F-9A9789BC3700}">
      <dgm:prSet/>
      <dgm:spPr/>
      <dgm:t>
        <a:bodyPr/>
        <a:lstStyle/>
        <a:p>
          <a:endParaRPr lang="en-IN"/>
        </a:p>
      </dgm:t>
    </dgm:pt>
    <dgm:pt modelId="{437D0622-23A6-4DC3-B3DB-549442309E9B}" type="sibTrans" cxnId="{446813BD-214F-4CD3-B37F-9A9789BC3700}">
      <dgm:prSet/>
      <dgm:spPr/>
      <dgm:t>
        <a:bodyPr/>
        <a:lstStyle/>
        <a:p>
          <a:endParaRPr lang="en-IN"/>
        </a:p>
      </dgm:t>
    </dgm:pt>
    <dgm:pt modelId="{BBF8AAC3-2B2C-4E09-BF69-E30E2CBB58AF}">
      <dgm:prSet phldrT="[Text]"/>
      <dgm:spPr/>
      <dgm:t>
        <a:bodyPr/>
        <a:lstStyle/>
        <a:p>
          <a:r>
            <a:rPr lang="en-IN" dirty="0" smtClean="0"/>
            <a:t>MLP</a:t>
          </a:r>
          <a:endParaRPr lang="en-IN" dirty="0"/>
        </a:p>
      </dgm:t>
    </dgm:pt>
    <dgm:pt modelId="{A38A5945-590D-455F-A6EB-4EFCB741C480}" type="parTrans" cxnId="{1DC6F99C-5945-4D60-BCBA-1A637EE04E4E}">
      <dgm:prSet/>
      <dgm:spPr/>
      <dgm:t>
        <a:bodyPr/>
        <a:lstStyle/>
        <a:p>
          <a:endParaRPr lang="en-IN"/>
        </a:p>
      </dgm:t>
    </dgm:pt>
    <dgm:pt modelId="{28AB29F7-EA2F-41E2-9AD7-28BC91F4E3D1}" type="sibTrans" cxnId="{1DC6F99C-5945-4D60-BCBA-1A637EE04E4E}">
      <dgm:prSet/>
      <dgm:spPr/>
      <dgm:t>
        <a:bodyPr/>
        <a:lstStyle/>
        <a:p>
          <a:endParaRPr lang="en-IN"/>
        </a:p>
      </dgm:t>
    </dgm:pt>
    <dgm:pt modelId="{F39ED912-D247-4026-8297-A62E34CAB93F}">
      <dgm:prSet phldrT="[Text]"/>
      <dgm:spPr/>
      <dgm:t>
        <a:bodyPr/>
        <a:lstStyle/>
        <a:p>
          <a:r>
            <a:rPr lang="en-IN" dirty="0" smtClean="0"/>
            <a:t>PNN</a:t>
          </a:r>
          <a:endParaRPr lang="en-IN" dirty="0"/>
        </a:p>
      </dgm:t>
    </dgm:pt>
    <dgm:pt modelId="{8F70840A-3E3A-4D72-8CB4-FA77FCB8FAB1}" type="parTrans" cxnId="{EDE5AD41-9FCA-40D7-BE37-17E348408D2F}">
      <dgm:prSet/>
      <dgm:spPr/>
      <dgm:t>
        <a:bodyPr/>
        <a:lstStyle/>
        <a:p>
          <a:endParaRPr lang="en-IN"/>
        </a:p>
      </dgm:t>
    </dgm:pt>
    <dgm:pt modelId="{E1FB70C3-2FCE-47F5-A814-42E6DC7D5CD3}" type="sibTrans" cxnId="{EDE5AD41-9FCA-40D7-BE37-17E348408D2F}">
      <dgm:prSet/>
      <dgm:spPr/>
      <dgm:t>
        <a:bodyPr/>
        <a:lstStyle/>
        <a:p>
          <a:endParaRPr lang="en-IN"/>
        </a:p>
      </dgm:t>
    </dgm:pt>
    <dgm:pt modelId="{074EBB3E-120C-490E-A535-96FF688AAE6C}" type="pres">
      <dgm:prSet presAssocID="{C0DDB483-4608-4979-94A1-CEB927A9C59A}" presName="compositeShape" presStyleCnt="0">
        <dgm:presLayoutVars>
          <dgm:dir/>
          <dgm:resizeHandles/>
        </dgm:presLayoutVars>
      </dgm:prSet>
      <dgm:spPr/>
      <dgm:t>
        <a:bodyPr/>
        <a:lstStyle/>
        <a:p>
          <a:endParaRPr lang="en-IN"/>
        </a:p>
      </dgm:t>
    </dgm:pt>
    <dgm:pt modelId="{D20C059F-9F8C-4516-B13A-7791960219F7}" type="pres">
      <dgm:prSet presAssocID="{C0DDB483-4608-4979-94A1-CEB927A9C59A}" presName="pyramid" presStyleLbl="node1" presStyleIdx="0" presStyleCnt="1"/>
      <dgm:spPr/>
    </dgm:pt>
    <dgm:pt modelId="{3EFA9539-8BD0-49C4-85B5-0042273474F1}" type="pres">
      <dgm:prSet presAssocID="{C0DDB483-4608-4979-94A1-CEB927A9C59A}" presName="theList" presStyleCnt="0"/>
      <dgm:spPr/>
    </dgm:pt>
    <dgm:pt modelId="{8DB9E398-6C71-43E6-B39C-E543A0B5F976}" type="pres">
      <dgm:prSet presAssocID="{33BF218F-C52D-4756-B32F-C16CD40F8A82}" presName="aNode" presStyleLbl="fgAcc1" presStyleIdx="0" presStyleCnt="5">
        <dgm:presLayoutVars>
          <dgm:bulletEnabled val="1"/>
        </dgm:presLayoutVars>
      </dgm:prSet>
      <dgm:spPr/>
      <dgm:t>
        <a:bodyPr/>
        <a:lstStyle/>
        <a:p>
          <a:endParaRPr lang="en-IN"/>
        </a:p>
      </dgm:t>
    </dgm:pt>
    <dgm:pt modelId="{E92A1CFD-5FB6-4CCE-BD6B-67B39A07AC06}" type="pres">
      <dgm:prSet presAssocID="{33BF218F-C52D-4756-B32F-C16CD40F8A82}" presName="aSpace" presStyleCnt="0"/>
      <dgm:spPr/>
    </dgm:pt>
    <dgm:pt modelId="{519ACCE0-BECC-4569-9474-A6051A575A29}" type="pres">
      <dgm:prSet presAssocID="{CAD7A422-FC54-4D20-A852-52C0300287DC}" presName="aNode" presStyleLbl="fgAcc1" presStyleIdx="1" presStyleCnt="5">
        <dgm:presLayoutVars>
          <dgm:bulletEnabled val="1"/>
        </dgm:presLayoutVars>
      </dgm:prSet>
      <dgm:spPr/>
      <dgm:t>
        <a:bodyPr/>
        <a:lstStyle/>
        <a:p>
          <a:endParaRPr lang="en-IN"/>
        </a:p>
      </dgm:t>
    </dgm:pt>
    <dgm:pt modelId="{DA8707A5-5238-4CBE-9FAD-A8C0D58FA4F4}" type="pres">
      <dgm:prSet presAssocID="{CAD7A422-FC54-4D20-A852-52C0300287DC}" presName="aSpace" presStyleCnt="0"/>
      <dgm:spPr/>
    </dgm:pt>
    <dgm:pt modelId="{4E0327EE-E5FE-4DAE-9C56-3E6DA2E947B7}" type="pres">
      <dgm:prSet presAssocID="{479692A8-DE15-48EB-B1B1-4DBAB00C0157}" presName="aNode" presStyleLbl="fgAcc1" presStyleIdx="2" presStyleCnt="5">
        <dgm:presLayoutVars>
          <dgm:bulletEnabled val="1"/>
        </dgm:presLayoutVars>
      </dgm:prSet>
      <dgm:spPr/>
      <dgm:t>
        <a:bodyPr/>
        <a:lstStyle/>
        <a:p>
          <a:endParaRPr lang="en-IN"/>
        </a:p>
      </dgm:t>
    </dgm:pt>
    <dgm:pt modelId="{4E12422B-BB43-4515-8A88-F3E08F305DF4}" type="pres">
      <dgm:prSet presAssocID="{479692A8-DE15-48EB-B1B1-4DBAB00C0157}" presName="aSpace" presStyleCnt="0"/>
      <dgm:spPr/>
    </dgm:pt>
    <dgm:pt modelId="{B5735A31-7F9A-4715-80AE-C0D5CB9980DB}" type="pres">
      <dgm:prSet presAssocID="{BBF8AAC3-2B2C-4E09-BF69-E30E2CBB58AF}" presName="aNode" presStyleLbl="fgAcc1" presStyleIdx="3" presStyleCnt="5">
        <dgm:presLayoutVars>
          <dgm:bulletEnabled val="1"/>
        </dgm:presLayoutVars>
      </dgm:prSet>
      <dgm:spPr/>
      <dgm:t>
        <a:bodyPr/>
        <a:lstStyle/>
        <a:p>
          <a:endParaRPr lang="en-IN"/>
        </a:p>
      </dgm:t>
    </dgm:pt>
    <dgm:pt modelId="{E9A82B3B-F892-4630-B0A5-2AAC2ACB18B6}" type="pres">
      <dgm:prSet presAssocID="{BBF8AAC3-2B2C-4E09-BF69-E30E2CBB58AF}" presName="aSpace" presStyleCnt="0"/>
      <dgm:spPr/>
    </dgm:pt>
    <dgm:pt modelId="{31AF6F64-A266-4585-8673-149AC8D7F0F8}" type="pres">
      <dgm:prSet presAssocID="{F39ED912-D247-4026-8297-A62E34CAB93F}" presName="aNode" presStyleLbl="fgAcc1" presStyleIdx="4" presStyleCnt="5" custLinFactNeighborX="-2621">
        <dgm:presLayoutVars>
          <dgm:bulletEnabled val="1"/>
        </dgm:presLayoutVars>
      </dgm:prSet>
      <dgm:spPr/>
      <dgm:t>
        <a:bodyPr/>
        <a:lstStyle/>
        <a:p>
          <a:endParaRPr lang="en-IN"/>
        </a:p>
      </dgm:t>
    </dgm:pt>
    <dgm:pt modelId="{C0BED096-8F40-4CE8-BB80-C4389CAEACA2}" type="pres">
      <dgm:prSet presAssocID="{F39ED912-D247-4026-8297-A62E34CAB93F}" presName="aSpace" presStyleCnt="0"/>
      <dgm:spPr/>
    </dgm:pt>
  </dgm:ptLst>
  <dgm:cxnLst>
    <dgm:cxn modelId="{D1F282E9-6076-4131-988E-80FBBDAA4E20}" type="presOf" srcId="{C0DDB483-4608-4979-94A1-CEB927A9C59A}" destId="{074EBB3E-120C-490E-A535-96FF688AAE6C}" srcOrd="0" destOrd="0" presId="urn:microsoft.com/office/officeart/2005/8/layout/pyramid2"/>
    <dgm:cxn modelId="{1DC6F99C-5945-4D60-BCBA-1A637EE04E4E}" srcId="{C0DDB483-4608-4979-94A1-CEB927A9C59A}" destId="{BBF8AAC3-2B2C-4E09-BF69-E30E2CBB58AF}" srcOrd="3" destOrd="0" parTransId="{A38A5945-590D-455F-A6EB-4EFCB741C480}" sibTransId="{28AB29F7-EA2F-41E2-9AD7-28BC91F4E3D1}"/>
    <dgm:cxn modelId="{95B4EA2E-8FA5-4C31-B210-3C4F56E149F5}" type="presOf" srcId="{F39ED912-D247-4026-8297-A62E34CAB93F}" destId="{31AF6F64-A266-4585-8673-149AC8D7F0F8}" srcOrd="0" destOrd="0" presId="urn:microsoft.com/office/officeart/2005/8/layout/pyramid2"/>
    <dgm:cxn modelId="{B4C39DA8-3D1B-42AE-AF21-544BEE77EE80}" type="presOf" srcId="{CAD7A422-FC54-4D20-A852-52C0300287DC}" destId="{519ACCE0-BECC-4569-9474-A6051A575A29}" srcOrd="0" destOrd="0" presId="urn:microsoft.com/office/officeart/2005/8/layout/pyramid2"/>
    <dgm:cxn modelId="{681985C9-F197-448A-AE65-73139DD4C4EC}" srcId="{C0DDB483-4608-4979-94A1-CEB927A9C59A}" destId="{CAD7A422-FC54-4D20-A852-52C0300287DC}" srcOrd="1" destOrd="0" parTransId="{91C91926-CEA1-438C-9CC2-AA10940C13F5}" sibTransId="{25970D14-8909-4A0F-BAD3-6AD860AC4FDD}"/>
    <dgm:cxn modelId="{446813BD-214F-4CD3-B37F-9A9789BC3700}" srcId="{C0DDB483-4608-4979-94A1-CEB927A9C59A}" destId="{479692A8-DE15-48EB-B1B1-4DBAB00C0157}" srcOrd="2" destOrd="0" parTransId="{41870400-51DA-46F8-ADF8-BDB4E425EB0A}" sibTransId="{437D0622-23A6-4DC3-B3DB-549442309E9B}"/>
    <dgm:cxn modelId="{7F11C44B-677D-4EDB-B5A6-100A6712C484}" type="presOf" srcId="{33BF218F-C52D-4756-B32F-C16CD40F8A82}" destId="{8DB9E398-6C71-43E6-B39C-E543A0B5F976}" srcOrd="0" destOrd="0" presId="urn:microsoft.com/office/officeart/2005/8/layout/pyramid2"/>
    <dgm:cxn modelId="{EDE5AD41-9FCA-40D7-BE37-17E348408D2F}" srcId="{C0DDB483-4608-4979-94A1-CEB927A9C59A}" destId="{F39ED912-D247-4026-8297-A62E34CAB93F}" srcOrd="4" destOrd="0" parTransId="{8F70840A-3E3A-4D72-8CB4-FA77FCB8FAB1}" sibTransId="{E1FB70C3-2FCE-47F5-A814-42E6DC7D5CD3}"/>
    <dgm:cxn modelId="{DE379524-5CC1-4A69-BBF2-99557ABB524F}" type="presOf" srcId="{479692A8-DE15-48EB-B1B1-4DBAB00C0157}" destId="{4E0327EE-E5FE-4DAE-9C56-3E6DA2E947B7}" srcOrd="0" destOrd="0" presId="urn:microsoft.com/office/officeart/2005/8/layout/pyramid2"/>
    <dgm:cxn modelId="{2B50A3D6-DE3F-409E-8052-2053FC37A9CB}" type="presOf" srcId="{BBF8AAC3-2B2C-4E09-BF69-E30E2CBB58AF}" destId="{B5735A31-7F9A-4715-80AE-C0D5CB9980DB}" srcOrd="0" destOrd="0" presId="urn:microsoft.com/office/officeart/2005/8/layout/pyramid2"/>
    <dgm:cxn modelId="{962CADCF-62DF-4E00-9467-5D1489D86AF2}" srcId="{C0DDB483-4608-4979-94A1-CEB927A9C59A}" destId="{33BF218F-C52D-4756-B32F-C16CD40F8A82}" srcOrd="0" destOrd="0" parTransId="{82FC2CF5-DD7C-4D1F-80A1-D762423F8E6E}" sibTransId="{D807893B-AF8E-42CD-AF12-8E1997B2DA62}"/>
    <dgm:cxn modelId="{83E525FB-1798-4FB9-A60B-134998CD1059}" type="presParOf" srcId="{074EBB3E-120C-490E-A535-96FF688AAE6C}" destId="{D20C059F-9F8C-4516-B13A-7791960219F7}" srcOrd="0" destOrd="0" presId="urn:microsoft.com/office/officeart/2005/8/layout/pyramid2"/>
    <dgm:cxn modelId="{9D432226-9273-47AE-A7A5-2B020D3B60AB}" type="presParOf" srcId="{074EBB3E-120C-490E-A535-96FF688AAE6C}" destId="{3EFA9539-8BD0-49C4-85B5-0042273474F1}" srcOrd="1" destOrd="0" presId="urn:microsoft.com/office/officeart/2005/8/layout/pyramid2"/>
    <dgm:cxn modelId="{7148AF27-709A-4C5C-A968-1E76BF2B075A}" type="presParOf" srcId="{3EFA9539-8BD0-49C4-85B5-0042273474F1}" destId="{8DB9E398-6C71-43E6-B39C-E543A0B5F976}" srcOrd="0" destOrd="0" presId="urn:microsoft.com/office/officeart/2005/8/layout/pyramid2"/>
    <dgm:cxn modelId="{288C1FF7-07B5-4D25-A7AB-6F9992DAB74C}" type="presParOf" srcId="{3EFA9539-8BD0-49C4-85B5-0042273474F1}" destId="{E92A1CFD-5FB6-4CCE-BD6B-67B39A07AC06}" srcOrd="1" destOrd="0" presId="urn:microsoft.com/office/officeart/2005/8/layout/pyramid2"/>
    <dgm:cxn modelId="{C7CC8579-93B3-436C-A4C3-A9401477E96C}" type="presParOf" srcId="{3EFA9539-8BD0-49C4-85B5-0042273474F1}" destId="{519ACCE0-BECC-4569-9474-A6051A575A29}" srcOrd="2" destOrd="0" presId="urn:microsoft.com/office/officeart/2005/8/layout/pyramid2"/>
    <dgm:cxn modelId="{896D3CCC-350C-4783-8EB2-BC405C37A8FE}" type="presParOf" srcId="{3EFA9539-8BD0-49C4-85B5-0042273474F1}" destId="{DA8707A5-5238-4CBE-9FAD-A8C0D58FA4F4}" srcOrd="3" destOrd="0" presId="urn:microsoft.com/office/officeart/2005/8/layout/pyramid2"/>
    <dgm:cxn modelId="{F21F4541-8B72-426E-BA30-B62BD84927E4}" type="presParOf" srcId="{3EFA9539-8BD0-49C4-85B5-0042273474F1}" destId="{4E0327EE-E5FE-4DAE-9C56-3E6DA2E947B7}" srcOrd="4" destOrd="0" presId="urn:microsoft.com/office/officeart/2005/8/layout/pyramid2"/>
    <dgm:cxn modelId="{8BDDC25A-24F4-47CF-A3D8-965C5D3706F7}" type="presParOf" srcId="{3EFA9539-8BD0-49C4-85B5-0042273474F1}" destId="{4E12422B-BB43-4515-8A88-F3E08F305DF4}" srcOrd="5" destOrd="0" presId="urn:microsoft.com/office/officeart/2005/8/layout/pyramid2"/>
    <dgm:cxn modelId="{4BDE1407-089D-46E3-8A11-BAFB64F8D122}" type="presParOf" srcId="{3EFA9539-8BD0-49C4-85B5-0042273474F1}" destId="{B5735A31-7F9A-4715-80AE-C0D5CB9980DB}" srcOrd="6" destOrd="0" presId="urn:microsoft.com/office/officeart/2005/8/layout/pyramid2"/>
    <dgm:cxn modelId="{E3686EA7-42E8-4A22-9468-81B60780EDDD}" type="presParOf" srcId="{3EFA9539-8BD0-49C4-85B5-0042273474F1}" destId="{E9A82B3B-F892-4630-B0A5-2AAC2ACB18B6}" srcOrd="7" destOrd="0" presId="urn:microsoft.com/office/officeart/2005/8/layout/pyramid2"/>
    <dgm:cxn modelId="{3A147013-93D1-4000-A4F8-66DDD8BF6018}" type="presParOf" srcId="{3EFA9539-8BD0-49C4-85B5-0042273474F1}" destId="{31AF6F64-A266-4585-8673-149AC8D7F0F8}" srcOrd="8" destOrd="0" presId="urn:microsoft.com/office/officeart/2005/8/layout/pyramid2"/>
    <dgm:cxn modelId="{B90892B8-1645-4B17-849D-6AB84D03A18B}" type="presParOf" srcId="{3EFA9539-8BD0-49C4-85B5-0042273474F1}" destId="{C0BED096-8F40-4CE8-BB80-C4389CAEACA2}"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075AE-D636-480B-ADC7-EAAB3F512560}">
      <dsp:nvSpPr>
        <dsp:cNvPr id="0" name=""/>
        <dsp:cNvSpPr/>
      </dsp:nvSpPr>
      <dsp:spPr>
        <a:xfrm>
          <a:off x="5695500" y="1081849"/>
          <a:ext cx="2484477" cy="24849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F58BD-F136-4947-BC0D-71B51B886A08}">
      <dsp:nvSpPr>
        <dsp:cNvPr id="0" name=""/>
        <dsp:cNvSpPr/>
      </dsp:nvSpPr>
      <dsp:spPr>
        <a:xfrm>
          <a:off x="5777992" y="1164695"/>
          <a:ext cx="2319492" cy="23192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The </a:t>
          </a:r>
          <a:r>
            <a:rPr lang="en-US" sz="1400" b="1" kern="1200" dirty="0" smtClean="0"/>
            <a:t>ALGORITHMS WERE TESTED</a:t>
          </a:r>
        </a:p>
        <a:p>
          <a:pPr lvl="0" algn="ctr" defTabSz="622300">
            <a:lnSpc>
              <a:spcPct val="90000"/>
            </a:lnSpc>
            <a:spcBef>
              <a:spcPct val="0"/>
            </a:spcBef>
            <a:spcAft>
              <a:spcPct val="35000"/>
            </a:spcAft>
          </a:pPr>
          <a:r>
            <a:rPr lang="en-US" sz="1400" b="0" kern="1200" dirty="0" smtClean="0"/>
            <a:t>1.  On </a:t>
          </a:r>
          <a:r>
            <a:rPr lang="en-US" sz="1400" kern="1200" dirty="0" smtClean="0"/>
            <a:t>a standard dataset</a:t>
          </a:r>
        </a:p>
        <a:p>
          <a:pPr lvl="0" algn="ctr" defTabSz="622300">
            <a:lnSpc>
              <a:spcPct val="90000"/>
            </a:lnSpc>
            <a:spcBef>
              <a:spcPct val="0"/>
            </a:spcBef>
            <a:spcAft>
              <a:spcPct val="35000"/>
            </a:spcAft>
          </a:pPr>
          <a:r>
            <a:rPr lang="en-US" sz="1400" kern="1200" dirty="0" smtClean="0"/>
            <a:t>2.  On Experimental data  collected using  “</a:t>
          </a:r>
          <a:r>
            <a:rPr lang="en-US" sz="1400" kern="1200" dirty="0" err="1" smtClean="0"/>
            <a:t>Emotiv</a:t>
          </a:r>
          <a:r>
            <a:rPr lang="en-US" sz="1400" kern="1200" dirty="0" smtClean="0"/>
            <a:t>”. </a:t>
          </a:r>
          <a:endParaRPr lang="en-IN" sz="1400" kern="1200" dirty="0"/>
        </a:p>
      </dsp:txBody>
      <dsp:txXfrm>
        <a:off x="6109579" y="1496078"/>
        <a:ext cx="1656318" cy="1656479"/>
      </dsp:txXfrm>
    </dsp:sp>
    <dsp:sp modelId="{A1D4F7A2-4465-445E-9D37-FE7C18EB9761}">
      <dsp:nvSpPr>
        <dsp:cNvPr id="0" name=""/>
        <dsp:cNvSpPr/>
      </dsp:nvSpPr>
      <dsp:spPr>
        <a:xfrm rot="2700000">
          <a:off x="3130713" y="1084853"/>
          <a:ext cx="2478493" cy="2478493"/>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0AD34-2457-475F-8419-53CB7E6FF9DD}">
      <dsp:nvSpPr>
        <dsp:cNvPr id="0" name=""/>
        <dsp:cNvSpPr/>
      </dsp:nvSpPr>
      <dsp:spPr>
        <a:xfrm>
          <a:off x="3178692" y="1152124"/>
          <a:ext cx="2319492" cy="23192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CLASSIFICATION PROCEDURES  </a:t>
          </a:r>
          <a:r>
            <a:rPr lang="en-US" sz="1400" kern="1200" dirty="0" smtClean="0"/>
            <a:t>were studied, implemented and compared in order to find a procedure to suite the particular data type</a:t>
          </a:r>
          <a:endParaRPr lang="en-IN" sz="1400" kern="1200" dirty="0"/>
        </a:p>
      </dsp:txBody>
      <dsp:txXfrm>
        <a:off x="3510279" y="1483507"/>
        <a:ext cx="1656318" cy="1656479"/>
      </dsp:txXfrm>
    </dsp:sp>
    <dsp:sp modelId="{DB03A842-D8B7-409E-BBB6-3C381BA3B6F4}">
      <dsp:nvSpPr>
        <dsp:cNvPr id="0" name=""/>
        <dsp:cNvSpPr/>
      </dsp:nvSpPr>
      <dsp:spPr>
        <a:xfrm rot="2700000">
          <a:off x="562934" y="1084853"/>
          <a:ext cx="2478493" cy="2478493"/>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35C74-CAA5-4FB2-AD2E-C34AC45FDC77}">
      <dsp:nvSpPr>
        <dsp:cNvPr id="0" name=""/>
        <dsp:cNvSpPr/>
      </dsp:nvSpPr>
      <dsp:spPr>
        <a:xfrm>
          <a:off x="642435" y="1164695"/>
          <a:ext cx="2319492" cy="23192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CLASSIFICATION</a:t>
          </a:r>
          <a:r>
            <a:rPr lang="en-US" sz="1400" b="0" kern="1200" dirty="0" smtClean="0"/>
            <a:t> of </a:t>
          </a:r>
          <a:r>
            <a:rPr lang="en-US" sz="1400" kern="1200" dirty="0" smtClean="0"/>
            <a:t> a two class  </a:t>
          </a:r>
          <a:r>
            <a:rPr lang="en-US" sz="1400" b="1" kern="1200" dirty="0" smtClean="0"/>
            <a:t>MOTOR IMAGERY BASED EEG DATA</a:t>
          </a:r>
          <a:endParaRPr lang="en-IN" sz="1400" kern="1200" dirty="0"/>
        </a:p>
      </dsp:txBody>
      <dsp:txXfrm>
        <a:off x="974022" y="1496078"/>
        <a:ext cx="1656318" cy="1656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5AF55-CCEC-4311-BC16-F3861F676E2F}">
      <dsp:nvSpPr>
        <dsp:cNvPr id="0" name=""/>
        <dsp:cNvSpPr/>
      </dsp:nvSpPr>
      <dsp:spPr>
        <a:xfrm>
          <a:off x="297514" y="80886"/>
          <a:ext cx="936067" cy="936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Data Pre-processing</a:t>
          </a:r>
          <a:endParaRPr lang="en-IN" sz="1400" kern="1200" dirty="0"/>
        </a:p>
      </dsp:txBody>
      <dsp:txXfrm>
        <a:off x="434598" y="217970"/>
        <a:ext cx="661899" cy="661899"/>
      </dsp:txXfrm>
    </dsp:sp>
    <dsp:sp modelId="{1C355181-5581-4D63-9392-AACD3E9523B0}">
      <dsp:nvSpPr>
        <dsp:cNvPr id="0" name=""/>
        <dsp:cNvSpPr/>
      </dsp:nvSpPr>
      <dsp:spPr>
        <a:xfrm rot="10832330">
          <a:off x="596017" y="1084937"/>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1AFC29-A514-4185-B91F-869A57BB67D0}">
      <dsp:nvSpPr>
        <dsp:cNvPr id="0" name=""/>
        <dsp:cNvSpPr/>
      </dsp:nvSpPr>
      <dsp:spPr>
        <a:xfrm>
          <a:off x="248177" y="1288947"/>
          <a:ext cx="1012482" cy="8868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Feature extraction</a:t>
          </a:r>
          <a:endParaRPr lang="en-IN" sz="1400" kern="1200" dirty="0"/>
        </a:p>
      </dsp:txBody>
      <dsp:txXfrm>
        <a:off x="396452" y="1418823"/>
        <a:ext cx="715932" cy="627097"/>
      </dsp:txXfrm>
    </dsp:sp>
    <dsp:sp modelId="{065E0BDA-FCF4-4052-9545-1B1DB4699DC0}">
      <dsp:nvSpPr>
        <dsp:cNvPr id="0" name=""/>
        <dsp:cNvSpPr/>
      </dsp:nvSpPr>
      <dsp:spPr>
        <a:xfrm rot="10800000">
          <a:off x="590606" y="2283903"/>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D90FC7-C2B4-49BA-8391-851A85B5DE28}">
      <dsp:nvSpPr>
        <dsp:cNvPr id="0" name=""/>
        <dsp:cNvSpPr/>
      </dsp:nvSpPr>
      <dsp:spPr>
        <a:xfrm>
          <a:off x="157458" y="2528029"/>
          <a:ext cx="1193921" cy="94690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Classification using different algorithms</a:t>
          </a:r>
          <a:endParaRPr lang="en-IN" sz="1400" kern="1200" dirty="0"/>
        </a:p>
      </dsp:txBody>
      <dsp:txXfrm>
        <a:off x="332304" y="2666700"/>
        <a:ext cx="844229" cy="669564"/>
      </dsp:txXfrm>
    </dsp:sp>
    <dsp:sp modelId="{447CFE3A-58AC-408A-8E87-7976EE2110F5}">
      <dsp:nvSpPr>
        <dsp:cNvPr id="0" name=""/>
        <dsp:cNvSpPr/>
      </dsp:nvSpPr>
      <dsp:spPr>
        <a:xfrm rot="5491076">
          <a:off x="2233722" y="2972933"/>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B7216A-3362-4D09-B40F-FB4BEEAB4673}">
      <dsp:nvSpPr>
        <dsp:cNvPr id="0" name=""/>
        <dsp:cNvSpPr/>
      </dsp:nvSpPr>
      <dsp:spPr>
        <a:xfrm>
          <a:off x="3435605" y="2695055"/>
          <a:ext cx="965056" cy="7805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10-fold cross validation</a:t>
          </a:r>
          <a:endParaRPr lang="en-IN" sz="1400" kern="1200" dirty="0"/>
        </a:p>
      </dsp:txBody>
      <dsp:txXfrm>
        <a:off x="3576934" y="2809361"/>
        <a:ext cx="682398" cy="551915"/>
      </dsp:txXfrm>
    </dsp:sp>
    <dsp:sp modelId="{09A61F2C-228F-4C6D-B86E-28F85EEFE113}">
      <dsp:nvSpPr>
        <dsp:cNvPr id="0" name=""/>
        <dsp:cNvSpPr/>
      </dsp:nvSpPr>
      <dsp:spPr>
        <a:xfrm rot="18582402">
          <a:off x="2935894" y="2333594"/>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FA91C1-51C5-4B2B-9BF5-5F1509381B71}">
      <dsp:nvSpPr>
        <dsp:cNvPr id="0" name=""/>
        <dsp:cNvSpPr/>
      </dsp:nvSpPr>
      <dsp:spPr>
        <a:xfrm>
          <a:off x="1859390" y="1352690"/>
          <a:ext cx="885101" cy="7810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Classification outcomes</a:t>
          </a:r>
          <a:endParaRPr lang="en-IN" sz="1400" kern="1200" dirty="0"/>
        </a:p>
      </dsp:txBody>
      <dsp:txXfrm>
        <a:off x="1989010" y="1467071"/>
        <a:ext cx="625861" cy="552277"/>
      </dsp:txXfrm>
    </dsp:sp>
    <dsp:sp modelId="{B770431F-0020-4A56-ACE5-55CD26FE5B2C}">
      <dsp:nvSpPr>
        <dsp:cNvPr id="0" name=""/>
        <dsp:cNvSpPr/>
      </dsp:nvSpPr>
      <dsp:spPr>
        <a:xfrm>
          <a:off x="396767" y="1012279"/>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FC3565-7A52-457F-B0A8-2E1029F3E8A6}">
      <dsp:nvSpPr>
        <dsp:cNvPr id="0" name=""/>
        <dsp:cNvSpPr/>
      </dsp:nvSpPr>
      <dsp:spPr>
        <a:xfrm>
          <a:off x="1989762" y="167340"/>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EEG signals </a:t>
          </a:r>
        </a:p>
        <a:p>
          <a:pPr lvl="0" algn="ctr" defTabSz="622300">
            <a:lnSpc>
              <a:spcPct val="90000"/>
            </a:lnSpc>
            <a:spcBef>
              <a:spcPct val="0"/>
            </a:spcBef>
            <a:spcAft>
              <a:spcPct val="35000"/>
            </a:spcAft>
          </a:pPr>
          <a:r>
            <a:rPr lang="en-IN" sz="1400" kern="1200" dirty="0" smtClean="0"/>
            <a:t>of two </a:t>
          </a:r>
        </a:p>
        <a:p>
          <a:pPr lvl="0" algn="ctr" defTabSz="622300">
            <a:lnSpc>
              <a:spcPct val="90000"/>
            </a:lnSpc>
            <a:spcBef>
              <a:spcPct val="0"/>
            </a:spcBef>
            <a:spcAft>
              <a:spcPct val="35000"/>
            </a:spcAft>
          </a:pPr>
          <a:r>
            <a:rPr lang="en-IN" sz="1400" kern="1200" dirty="0" smtClean="0"/>
            <a:t>classes </a:t>
          </a:r>
          <a:endParaRPr lang="en-IN" sz="1400" kern="1200" dirty="0"/>
        </a:p>
      </dsp:txBody>
      <dsp:txXfrm>
        <a:off x="2081197" y="258775"/>
        <a:ext cx="441487" cy="441487"/>
      </dsp:txXfrm>
    </dsp:sp>
    <dsp:sp modelId="{EAEED3C2-B8FA-48E5-89F2-7CDE25367CFC}">
      <dsp:nvSpPr>
        <dsp:cNvPr id="0" name=""/>
        <dsp:cNvSpPr/>
      </dsp:nvSpPr>
      <dsp:spPr>
        <a:xfrm rot="5400000">
          <a:off x="2851508" y="407428"/>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2F735B-7F36-44FD-B5EA-3B4F09EA6D42}">
      <dsp:nvSpPr>
        <dsp:cNvPr id="0" name=""/>
        <dsp:cNvSpPr/>
      </dsp:nvSpPr>
      <dsp:spPr>
        <a:xfrm>
          <a:off x="3408359" y="167340"/>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3499794" y="258775"/>
        <a:ext cx="441487" cy="441487"/>
      </dsp:txXfrm>
    </dsp:sp>
    <dsp:sp modelId="{25F23C2A-F3F9-4898-8597-17A90A0B8680}">
      <dsp:nvSpPr>
        <dsp:cNvPr id="0" name=""/>
        <dsp:cNvSpPr/>
      </dsp:nvSpPr>
      <dsp:spPr>
        <a:xfrm rot="10800000">
          <a:off x="3556725" y="1043354"/>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F074D5-53C8-4CEA-A200-61A51084FF2B}">
      <dsp:nvSpPr>
        <dsp:cNvPr id="0" name=""/>
        <dsp:cNvSpPr/>
      </dsp:nvSpPr>
      <dsp:spPr>
        <a:xfrm>
          <a:off x="3408359" y="1431032"/>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3499794" y="1522467"/>
        <a:ext cx="441487" cy="441487"/>
      </dsp:txXfrm>
    </dsp:sp>
    <dsp:sp modelId="{A7BD5B54-3B47-4373-94FB-05E1B8537456}">
      <dsp:nvSpPr>
        <dsp:cNvPr id="0" name=""/>
        <dsp:cNvSpPr/>
      </dsp:nvSpPr>
      <dsp:spPr>
        <a:xfrm rot="10800000">
          <a:off x="3556725" y="2307046"/>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C19C23-A145-4E14-9C78-5E00FBABC6B4}">
      <dsp:nvSpPr>
        <dsp:cNvPr id="0" name=""/>
        <dsp:cNvSpPr/>
      </dsp:nvSpPr>
      <dsp:spPr>
        <a:xfrm>
          <a:off x="3408359" y="2694723"/>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3499794" y="2786158"/>
        <a:ext cx="441487" cy="441487"/>
      </dsp:txXfrm>
    </dsp:sp>
    <dsp:sp modelId="{C368B2B8-42B2-40E5-8399-580E822B7FAE}">
      <dsp:nvSpPr>
        <dsp:cNvPr id="0" name=""/>
        <dsp:cNvSpPr/>
      </dsp:nvSpPr>
      <dsp:spPr>
        <a:xfrm rot="5400000">
          <a:off x="4262857" y="2934811"/>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0B04ED-2AC7-43B6-B360-BE94B3F0A36C}">
      <dsp:nvSpPr>
        <dsp:cNvPr id="0" name=""/>
        <dsp:cNvSpPr/>
      </dsp:nvSpPr>
      <dsp:spPr>
        <a:xfrm>
          <a:off x="4812461" y="2694723"/>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4903896" y="2786158"/>
        <a:ext cx="441487" cy="441487"/>
      </dsp:txXfrm>
    </dsp:sp>
    <dsp:sp modelId="{F350C23C-64EA-4B4E-A954-236E3A3D556C}">
      <dsp:nvSpPr>
        <dsp:cNvPr id="0" name=""/>
        <dsp:cNvSpPr/>
      </dsp:nvSpPr>
      <dsp:spPr>
        <a:xfrm>
          <a:off x="4960827" y="2298885"/>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2587E-5647-4089-AF9E-117677930393}">
      <dsp:nvSpPr>
        <dsp:cNvPr id="0" name=""/>
        <dsp:cNvSpPr/>
      </dsp:nvSpPr>
      <dsp:spPr>
        <a:xfrm>
          <a:off x="4812461" y="1431032"/>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4903896" y="1522467"/>
        <a:ext cx="441487" cy="441487"/>
      </dsp:txXfrm>
    </dsp:sp>
    <dsp:sp modelId="{9D09121A-19D4-40FE-B218-D91BCF36502F}">
      <dsp:nvSpPr>
        <dsp:cNvPr id="0" name=""/>
        <dsp:cNvSpPr/>
      </dsp:nvSpPr>
      <dsp:spPr>
        <a:xfrm>
          <a:off x="4960827" y="1035193"/>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D419D4-3387-453D-86A3-E12FECFFF61B}">
      <dsp:nvSpPr>
        <dsp:cNvPr id="0" name=""/>
        <dsp:cNvSpPr/>
      </dsp:nvSpPr>
      <dsp:spPr>
        <a:xfrm>
          <a:off x="4812461" y="167340"/>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4903896" y="258775"/>
        <a:ext cx="441487" cy="441487"/>
      </dsp:txXfrm>
    </dsp:sp>
    <dsp:sp modelId="{410343E9-A462-46F4-A9C3-E16380A5DB4C}">
      <dsp:nvSpPr>
        <dsp:cNvPr id="0" name=""/>
        <dsp:cNvSpPr/>
      </dsp:nvSpPr>
      <dsp:spPr>
        <a:xfrm rot="5400000">
          <a:off x="5666959" y="407428"/>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69D45B-2F40-4E4F-B8C4-FB7DB76670BB}">
      <dsp:nvSpPr>
        <dsp:cNvPr id="0" name=""/>
        <dsp:cNvSpPr/>
      </dsp:nvSpPr>
      <dsp:spPr>
        <a:xfrm>
          <a:off x="6216563" y="167340"/>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6307998" y="258775"/>
        <a:ext cx="441487" cy="441487"/>
      </dsp:txXfrm>
    </dsp:sp>
    <dsp:sp modelId="{A3E3CACD-3DFF-43B1-94E7-B18542199DC5}">
      <dsp:nvSpPr>
        <dsp:cNvPr id="0" name=""/>
        <dsp:cNvSpPr/>
      </dsp:nvSpPr>
      <dsp:spPr>
        <a:xfrm rot="10800000">
          <a:off x="6364929" y="1043354"/>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B4142F-38E3-48FC-B0B5-D3E4B28409CA}">
      <dsp:nvSpPr>
        <dsp:cNvPr id="0" name=""/>
        <dsp:cNvSpPr/>
      </dsp:nvSpPr>
      <dsp:spPr>
        <a:xfrm>
          <a:off x="6216563" y="1431032"/>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6307998" y="1522467"/>
        <a:ext cx="441487" cy="441487"/>
      </dsp:txXfrm>
    </dsp:sp>
    <dsp:sp modelId="{08C0E1D5-9E3A-48A3-A1FD-C0A55C553B8D}">
      <dsp:nvSpPr>
        <dsp:cNvPr id="0" name=""/>
        <dsp:cNvSpPr/>
      </dsp:nvSpPr>
      <dsp:spPr>
        <a:xfrm rot="10800000">
          <a:off x="6364929" y="2307046"/>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048618-2426-4852-A867-FA00052253D0}">
      <dsp:nvSpPr>
        <dsp:cNvPr id="0" name=""/>
        <dsp:cNvSpPr/>
      </dsp:nvSpPr>
      <dsp:spPr>
        <a:xfrm>
          <a:off x="6216563" y="2694723"/>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6307998" y="2786158"/>
        <a:ext cx="441487" cy="441487"/>
      </dsp:txXfrm>
    </dsp:sp>
    <dsp:sp modelId="{F997EAF2-8784-411D-8DFE-93A153391A1E}">
      <dsp:nvSpPr>
        <dsp:cNvPr id="0" name=""/>
        <dsp:cNvSpPr/>
      </dsp:nvSpPr>
      <dsp:spPr>
        <a:xfrm rot="5400000">
          <a:off x="7071061" y="2934811"/>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A49441-246A-434B-85FF-6D117F96D762}">
      <dsp:nvSpPr>
        <dsp:cNvPr id="0" name=""/>
        <dsp:cNvSpPr/>
      </dsp:nvSpPr>
      <dsp:spPr>
        <a:xfrm>
          <a:off x="7620665" y="2694723"/>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7712100" y="2786158"/>
        <a:ext cx="441487" cy="441487"/>
      </dsp:txXfrm>
    </dsp:sp>
    <dsp:sp modelId="{F6D790E2-7382-4897-90A9-C5679927939C}">
      <dsp:nvSpPr>
        <dsp:cNvPr id="0" name=""/>
        <dsp:cNvSpPr/>
      </dsp:nvSpPr>
      <dsp:spPr>
        <a:xfrm>
          <a:off x="7769031" y="2298885"/>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D1ACE0-5840-4827-96CC-BA80BDBF5218}">
      <dsp:nvSpPr>
        <dsp:cNvPr id="0" name=""/>
        <dsp:cNvSpPr/>
      </dsp:nvSpPr>
      <dsp:spPr>
        <a:xfrm>
          <a:off x="7620665" y="1431032"/>
          <a:ext cx="624357" cy="6243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IN" sz="500" kern="1200" smtClean="0">
              <a:latin typeface="Times New Roman" pitchFamily="18" charset="0"/>
            </a:rPr>
            <a:t>Each of the 118 columns had data from both the classes.  This is because of the experimental setup </a:t>
          </a:r>
          <a:endParaRPr lang="en-IN" sz="500" kern="1200" dirty="0">
            <a:latin typeface="Times New Roman" pitchFamily="18" charset="0"/>
          </a:endParaRPr>
        </a:p>
      </dsp:txBody>
      <dsp:txXfrm>
        <a:off x="7712100" y="1522467"/>
        <a:ext cx="441487" cy="441487"/>
      </dsp:txXfrm>
    </dsp:sp>
    <dsp:sp modelId="{1D408D1F-A0C2-4F55-B560-CA4012A3C47C}">
      <dsp:nvSpPr>
        <dsp:cNvPr id="0" name=""/>
        <dsp:cNvSpPr/>
      </dsp:nvSpPr>
      <dsp:spPr>
        <a:xfrm>
          <a:off x="7769031" y="1113121"/>
          <a:ext cx="327623" cy="1441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9A1AF6-95C8-451E-B250-4ADCA1B490B2}">
      <dsp:nvSpPr>
        <dsp:cNvPr id="0" name=""/>
        <dsp:cNvSpPr/>
      </dsp:nvSpPr>
      <dsp:spPr>
        <a:xfrm>
          <a:off x="7464809" y="11485"/>
          <a:ext cx="936067" cy="936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IN" sz="700" kern="1200" smtClean="0">
              <a:latin typeface="Times New Roman" pitchFamily="18" charset="0"/>
            </a:rPr>
            <a:t>Each of the 118 columns had data from both the classes.  This is because of the experimental setup </a:t>
          </a:r>
          <a:endParaRPr lang="en-IN" sz="700" kern="1200" dirty="0">
            <a:latin typeface="Times New Roman" pitchFamily="18" charset="0"/>
          </a:endParaRPr>
        </a:p>
      </dsp:txBody>
      <dsp:txXfrm>
        <a:off x="7601893" y="148569"/>
        <a:ext cx="661899" cy="661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88BA5-07E5-4BA0-86A4-F9E4AF661985}">
      <dsp:nvSpPr>
        <dsp:cNvPr id="0" name=""/>
        <dsp:cNvSpPr/>
      </dsp:nvSpPr>
      <dsp:spPr>
        <a:xfrm>
          <a:off x="2890665" y="889"/>
          <a:ext cx="2448269" cy="11653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Cross Correlation</a:t>
          </a:r>
          <a:endParaRPr lang="en-US" sz="1400" kern="1200" dirty="0"/>
        </a:p>
      </dsp:txBody>
      <dsp:txXfrm>
        <a:off x="2890665" y="889"/>
        <a:ext cx="2448269" cy="1165366"/>
      </dsp:txXfrm>
    </dsp:sp>
    <dsp:sp modelId="{FB0AA489-64CB-4C67-BAC3-29A9CEBE3A5A}">
      <dsp:nvSpPr>
        <dsp:cNvPr id="0" name=""/>
        <dsp:cNvSpPr/>
      </dsp:nvSpPr>
      <dsp:spPr>
        <a:xfrm>
          <a:off x="2901006" y="1301298"/>
          <a:ext cx="2427586" cy="1413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Discrete Wavelet Transform</a:t>
          </a:r>
          <a:endParaRPr lang="en-US" sz="1400" kern="1200" dirty="0"/>
        </a:p>
      </dsp:txBody>
      <dsp:txXfrm>
        <a:off x="2901006" y="1301298"/>
        <a:ext cx="2427586" cy="1413251"/>
      </dsp:txXfrm>
    </dsp:sp>
    <dsp:sp modelId="{B8C3AE97-39DF-41E6-8886-151F2B68B6AA}">
      <dsp:nvSpPr>
        <dsp:cNvPr id="0" name=""/>
        <dsp:cNvSpPr/>
      </dsp:nvSpPr>
      <dsp:spPr>
        <a:xfrm>
          <a:off x="2962669" y="2849592"/>
          <a:ext cx="2304261" cy="17977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Cross Correlation</a:t>
          </a:r>
        </a:p>
        <a:p>
          <a:pPr lvl="0" algn="ctr" defTabSz="622300">
            <a:lnSpc>
              <a:spcPct val="90000"/>
            </a:lnSpc>
            <a:spcBef>
              <a:spcPct val="0"/>
            </a:spcBef>
            <a:spcAft>
              <a:spcPct val="35000"/>
            </a:spcAft>
          </a:pPr>
          <a:r>
            <a:rPr lang="en-US" sz="1400" kern="1200" dirty="0" smtClean="0"/>
            <a:t> +</a:t>
          </a:r>
        </a:p>
        <a:p>
          <a:pPr lvl="0" algn="ctr" defTabSz="622300">
            <a:lnSpc>
              <a:spcPct val="90000"/>
            </a:lnSpc>
            <a:spcBef>
              <a:spcPct val="0"/>
            </a:spcBef>
            <a:spcAft>
              <a:spcPct val="35000"/>
            </a:spcAft>
          </a:pPr>
          <a:r>
            <a:rPr lang="en-US" sz="1400" kern="1200" dirty="0" smtClean="0"/>
            <a:t> Discrete Wavelet Transform</a:t>
          </a:r>
          <a:endParaRPr lang="en-US" sz="1400" kern="1200" dirty="0"/>
        </a:p>
      </dsp:txBody>
      <dsp:txXfrm>
        <a:off x="2962669" y="2849592"/>
        <a:ext cx="2304261" cy="1797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C059F-9F8C-4516-B13A-7791960219F7}">
      <dsp:nvSpPr>
        <dsp:cNvPr id="0" name=""/>
        <dsp:cNvSpPr/>
      </dsp:nvSpPr>
      <dsp:spPr>
        <a:xfrm>
          <a:off x="2066835" y="0"/>
          <a:ext cx="3263504" cy="3263504"/>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9E398-6C71-43E6-B39C-E543A0B5F976}">
      <dsp:nvSpPr>
        <dsp:cNvPr id="0" name=""/>
        <dsp:cNvSpPr/>
      </dsp:nvSpPr>
      <dsp:spPr>
        <a:xfrm>
          <a:off x="3698587" y="326669"/>
          <a:ext cx="2121277" cy="46402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LS-SVM</a:t>
          </a:r>
          <a:endParaRPr lang="en-IN" sz="1900" kern="1200" dirty="0"/>
        </a:p>
      </dsp:txBody>
      <dsp:txXfrm>
        <a:off x="3721239" y="349321"/>
        <a:ext cx="2075973" cy="418725"/>
      </dsp:txXfrm>
    </dsp:sp>
    <dsp:sp modelId="{519ACCE0-BECC-4569-9474-A6051A575A29}">
      <dsp:nvSpPr>
        <dsp:cNvPr id="0" name=""/>
        <dsp:cNvSpPr/>
      </dsp:nvSpPr>
      <dsp:spPr>
        <a:xfrm>
          <a:off x="3698587" y="848702"/>
          <a:ext cx="2121277" cy="46402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LR</a:t>
          </a:r>
          <a:endParaRPr lang="en-IN" sz="1900" kern="1200" dirty="0"/>
        </a:p>
      </dsp:txBody>
      <dsp:txXfrm>
        <a:off x="3721239" y="871354"/>
        <a:ext cx="2075973" cy="418725"/>
      </dsp:txXfrm>
    </dsp:sp>
    <dsp:sp modelId="{4E0327EE-E5FE-4DAE-9C56-3E6DA2E947B7}">
      <dsp:nvSpPr>
        <dsp:cNvPr id="0" name=""/>
        <dsp:cNvSpPr/>
      </dsp:nvSpPr>
      <dsp:spPr>
        <a:xfrm>
          <a:off x="3698587" y="1370735"/>
          <a:ext cx="2121277" cy="46402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KLR</a:t>
          </a:r>
          <a:endParaRPr lang="en-IN" sz="1900" kern="1200" dirty="0"/>
        </a:p>
      </dsp:txBody>
      <dsp:txXfrm>
        <a:off x="3721239" y="1393387"/>
        <a:ext cx="2075973" cy="418725"/>
      </dsp:txXfrm>
    </dsp:sp>
    <dsp:sp modelId="{B5735A31-7F9A-4715-80AE-C0D5CB9980DB}">
      <dsp:nvSpPr>
        <dsp:cNvPr id="0" name=""/>
        <dsp:cNvSpPr/>
      </dsp:nvSpPr>
      <dsp:spPr>
        <a:xfrm>
          <a:off x="3698587" y="1892768"/>
          <a:ext cx="2121277" cy="46402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MLP</a:t>
          </a:r>
          <a:endParaRPr lang="en-IN" sz="1900" kern="1200" dirty="0"/>
        </a:p>
      </dsp:txBody>
      <dsp:txXfrm>
        <a:off x="3721239" y="1915420"/>
        <a:ext cx="2075973" cy="418725"/>
      </dsp:txXfrm>
    </dsp:sp>
    <dsp:sp modelId="{31AF6F64-A266-4585-8673-149AC8D7F0F8}">
      <dsp:nvSpPr>
        <dsp:cNvPr id="0" name=""/>
        <dsp:cNvSpPr/>
      </dsp:nvSpPr>
      <dsp:spPr>
        <a:xfrm>
          <a:off x="3642988" y="2414801"/>
          <a:ext cx="2121277" cy="46402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PNN</a:t>
          </a:r>
          <a:endParaRPr lang="en-IN" sz="1900" kern="1200" dirty="0"/>
        </a:p>
      </dsp:txBody>
      <dsp:txXfrm>
        <a:off x="3665640" y="2437453"/>
        <a:ext cx="2075973" cy="41872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Icon#1">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DEC808-6745-4EEE-BAD9-979946AA539B}" type="datetimeFigureOut">
              <a:rPr lang="en-IN" smtClean="0"/>
              <a:t>08-12-2014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195C73-7EE4-4913-AEFB-B358FD4F75EB}" type="slidenum">
              <a:rPr lang="en-IN" smtClean="0"/>
              <a:t>‹#›</a:t>
            </a:fld>
            <a:endParaRPr lang="en-IN"/>
          </a:p>
        </p:txBody>
      </p:sp>
    </p:spTree>
    <p:extLst>
      <p:ext uri="{BB962C8B-B14F-4D97-AF65-F5344CB8AC3E}">
        <p14:creationId xmlns:p14="http://schemas.microsoft.com/office/powerpoint/2010/main" val="341960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9" name="Rectangle 8"/>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extBox 11"/>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3"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16"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7" name="Footer Placeholder 4"/>
          <p:cNvSpPr>
            <a:spLocks noGrp="1"/>
          </p:cNvSpPr>
          <p:nvPr>
            <p:ph type="ftr" sz="quarter" idx="11"/>
          </p:nvPr>
        </p:nvSpPr>
        <p:spPr>
          <a:xfrm>
            <a:off x="3124200" y="6416675"/>
            <a:ext cx="2895600" cy="365125"/>
          </a:xfrm>
        </p:spPr>
        <p:txBody>
          <a:bodyPr/>
          <a:lstStyle/>
          <a:p>
            <a:endParaRPr lang="en-IN"/>
          </a:p>
        </p:txBody>
      </p:sp>
      <p:sp>
        <p:nvSpPr>
          <p:cNvPr id="18"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sp>
        <p:nvSpPr>
          <p:cNvPr id="4" name="TextBox 3"/>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129030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sz="24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2"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3" name="Footer Placeholder 4"/>
          <p:cNvSpPr>
            <a:spLocks noGrp="1"/>
          </p:cNvSpPr>
          <p:nvPr>
            <p:ph type="ftr" sz="quarter" idx="11"/>
          </p:nvPr>
        </p:nvSpPr>
        <p:spPr>
          <a:xfrm>
            <a:off x="3124200" y="6416675"/>
            <a:ext cx="2895600" cy="365125"/>
          </a:xfrm>
        </p:spPr>
        <p:txBody>
          <a:bodyPr/>
          <a:lstStyle/>
          <a:p>
            <a:endParaRPr lang="en-IN"/>
          </a:p>
        </p:txBody>
      </p:sp>
      <p:sp>
        <p:nvSpPr>
          <p:cNvPr id="14"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sp>
        <p:nvSpPr>
          <p:cNvPr id="15" name="Title 1"/>
          <p:cNvSpPr>
            <a:spLocks noGrp="1"/>
          </p:cNvSpPr>
          <p:nvPr>
            <p:ph type="title"/>
          </p:nvPr>
        </p:nvSpPr>
        <p:spPr>
          <a:xfrm>
            <a:off x="457200" y="678211"/>
            <a:ext cx="8229600" cy="845789"/>
          </a:xfrm>
        </p:spPr>
        <p:txBody>
          <a:bodyPr/>
          <a:lstStyle>
            <a:lvl1pPr>
              <a:defRPr sz="3600"/>
            </a:lvl1pPr>
          </a:lstStyle>
          <a:p>
            <a:r>
              <a:rPr lang="en-US" smtClean="0"/>
              <a:t>Click to edit Master title style</a:t>
            </a:r>
            <a:endParaRPr lang="en-US" dirty="0"/>
          </a:p>
        </p:txBody>
      </p:sp>
      <p:pic>
        <p:nvPicPr>
          <p:cNvPr id="16"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8" name="TextBox 17"/>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20" name="TextBox 19"/>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14517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55160"/>
            <a:ext cx="2057400" cy="54710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55160"/>
            <a:ext cx="6019800" cy="54710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2"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3" name="Footer Placeholder 4"/>
          <p:cNvSpPr>
            <a:spLocks noGrp="1"/>
          </p:cNvSpPr>
          <p:nvPr>
            <p:ph type="ftr" sz="quarter" idx="11"/>
          </p:nvPr>
        </p:nvSpPr>
        <p:spPr>
          <a:xfrm>
            <a:off x="3124200" y="6416675"/>
            <a:ext cx="2895600" cy="365125"/>
          </a:xfrm>
        </p:spPr>
        <p:txBody>
          <a:bodyPr/>
          <a:lstStyle/>
          <a:p>
            <a:endParaRPr lang="en-IN"/>
          </a:p>
        </p:txBody>
      </p:sp>
      <p:sp>
        <p:nvSpPr>
          <p:cNvPr id="14"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pic>
        <p:nvPicPr>
          <p:cNvPr id="15"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7" name="TextBox 16"/>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8"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19" name="TextBox 18"/>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15555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2" name="Title 1"/>
          <p:cNvSpPr>
            <a:spLocks noGrp="1"/>
          </p:cNvSpPr>
          <p:nvPr>
            <p:ph type="title"/>
          </p:nvPr>
        </p:nvSpPr>
        <p:spPr>
          <a:xfrm>
            <a:off x="457200" y="678211"/>
            <a:ext cx="8229600" cy="845789"/>
          </a:xfr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648200"/>
          </a:xfrm>
        </p:spPr>
        <p:txBody>
          <a:bodyPr/>
          <a:lstStyle>
            <a:lvl1pPr>
              <a:defRPr sz="24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5" name="Footer Placeholder 4"/>
          <p:cNvSpPr>
            <a:spLocks noGrp="1"/>
          </p:cNvSpPr>
          <p:nvPr>
            <p:ph type="ftr" sz="quarter" idx="11"/>
          </p:nvPr>
        </p:nvSpPr>
        <p:spPr>
          <a:xfrm>
            <a:off x="3124200" y="6416675"/>
            <a:ext cx="2895600" cy="365125"/>
          </a:xfrm>
        </p:spPr>
        <p:txBody>
          <a:bodyPr/>
          <a:lstStyle/>
          <a:p>
            <a:endParaRPr lang="en-IN"/>
          </a:p>
        </p:txBody>
      </p:sp>
      <p:sp>
        <p:nvSpPr>
          <p:cNvPr id="6"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pic>
        <p:nvPicPr>
          <p:cNvPr id="12"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4" name="TextBox 13"/>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5"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16" name="TextBox 15"/>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42507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Rectangle 6"/>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2"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3" name="Footer Placeholder 4"/>
          <p:cNvSpPr>
            <a:spLocks noGrp="1"/>
          </p:cNvSpPr>
          <p:nvPr>
            <p:ph type="ftr" sz="quarter" idx="11"/>
          </p:nvPr>
        </p:nvSpPr>
        <p:spPr>
          <a:xfrm>
            <a:off x="3124200" y="6416675"/>
            <a:ext cx="2895600" cy="365125"/>
          </a:xfrm>
        </p:spPr>
        <p:txBody>
          <a:bodyPr/>
          <a:lstStyle/>
          <a:p>
            <a:endParaRPr lang="en-IN"/>
          </a:p>
        </p:txBody>
      </p:sp>
      <p:sp>
        <p:nvSpPr>
          <p:cNvPr id="14"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pic>
        <p:nvPicPr>
          <p:cNvPr id="15"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7" name="TextBox 16"/>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8"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19" name="TextBox 18"/>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148131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3"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4" name="Footer Placeholder 4"/>
          <p:cNvSpPr>
            <a:spLocks noGrp="1"/>
          </p:cNvSpPr>
          <p:nvPr>
            <p:ph type="ftr" sz="quarter" idx="11"/>
          </p:nvPr>
        </p:nvSpPr>
        <p:spPr>
          <a:xfrm>
            <a:off x="3124200" y="6416675"/>
            <a:ext cx="2895600" cy="365125"/>
          </a:xfrm>
        </p:spPr>
        <p:txBody>
          <a:bodyPr/>
          <a:lstStyle/>
          <a:p>
            <a:endParaRPr lang="en-IN"/>
          </a:p>
        </p:txBody>
      </p:sp>
      <p:sp>
        <p:nvSpPr>
          <p:cNvPr id="15"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sp>
        <p:nvSpPr>
          <p:cNvPr id="16" name="Title 1"/>
          <p:cNvSpPr>
            <a:spLocks noGrp="1"/>
          </p:cNvSpPr>
          <p:nvPr>
            <p:ph type="title"/>
          </p:nvPr>
        </p:nvSpPr>
        <p:spPr>
          <a:xfrm>
            <a:off x="457200" y="678211"/>
            <a:ext cx="8229600" cy="845789"/>
          </a:xfrm>
        </p:spPr>
        <p:txBody>
          <a:bodyPr/>
          <a:lstStyle>
            <a:lvl1pPr>
              <a:defRPr sz="3600"/>
            </a:lvl1pPr>
          </a:lstStyle>
          <a:p>
            <a:r>
              <a:rPr lang="en-US" smtClean="0"/>
              <a:t>Click to edit Master title style</a:t>
            </a:r>
            <a:endParaRPr lang="en-US" dirty="0"/>
          </a:p>
        </p:txBody>
      </p:sp>
      <p:pic>
        <p:nvPicPr>
          <p:cNvPr id="17"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9" name="TextBox 18"/>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20"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21" name="TextBox 20"/>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50734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811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09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811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209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5"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6" name="Footer Placeholder 4"/>
          <p:cNvSpPr>
            <a:spLocks noGrp="1"/>
          </p:cNvSpPr>
          <p:nvPr>
            <p:ph type="ftr" sz="quarter" idx="11"/>
          </p:nvPr>
        </p:nvSpPr>
        <p:spPr>
          <a:xfrm>
            <a:off x="3124200" y="6416675"/>
            <a:ext cx="2895600" cy="365125"/>
          </a:xfrm>
        </p:spPr>
        <p:txBody>
          <a:bodyPr/>
          <a:lstStyle/>
          <a:p>
            <a:endParaRPr lang="en-IN"/>
          </a:p>
        </p:txBody>
      </p:sp>
      <p:sp>
        <p:nvSpPr>
          <p:cNvPr id="17"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sp>
        <p:nvSpPr>
          <p:cNvPr id="18" name="Title 1"/>
          <p:cNvSpPr>
            <a:spLocks noGrp="1"/>
          </p:cNvSpPr>
          <p:nvPr>
            <p:ph type="title"/>
          </p:nvPr>
        </p:nvSpPr>
        <p:spPr>
          <a:xfrm>
            <a:off x="457200" y="678211"/>
            <a:ext cx="8229600" cy="845789"/>
          </a:xfrm>
        </p:spPr>
        <p:txBody>
          <a:bodyPr/>
          <a:lstStyle>
            <a:lvl1pPr>
              <a:defRPr sz="3600"/>
            </a:lvl1pPr>
          </a:lstStyle>
          <a:p>
            <a:r>
              <a:rPr lang="en-US" smtClean="0"/>
              <a:t>Click to edit Master title style</a:t>
            </a:r>
            <a:endParaRPr lang="en-US" dirty="0"/>
          </a:p>
        </p:txBody>
      </p:sp>
      <p:pic>
        <p:nvPicPr>
          <p:cNvPr id="19"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21" name="TextBox 20"/>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22"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23" name="TextBox 22"/>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294360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1"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2" name="Footer Placeholder 4"/>
          <p:cNvSpPr>
            <a:spLocks noGrp="1"/>
          </p:cNvSpPr>
          <p:nvPr>
            <p:ph type="ftr" sz="quarter" idx="11"/>
          </p:nvPr>
        </p:nvSpPr>
        <p:spPr>
          <a:xfrm>
            <a:off x="3124200" y="6416675"/>
            <a:ext cx="2895600" cy="365125"/>
          </a:xfrm>
        </p:spPr>
        <p:txBody>
          <a:bodyPr/>
          <a:lstStyle/>
          <a:p>
            <a:endParaRPr lang="en-IN"/>
          </a:p>
        </p:txBody>
      </p:sp>
      <p:sp>
        <p:nvSpPr>
          <p:cNvPr id="13"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sp>
        <p:nvSpPr>
          <p:cNvPr id="14" name="Title 1"/>
          <p:cNvSpPr>
            <a:spLocks noGrp="1"/>
          </p:cNvSpPr>
          <p:nvPr>
            <p:ph type="title"/>
          </p:nvPr>
        </p:nvSpPr>
        <p:spPr>
          <a:xfrm>
            <a:off x="457200" y="678211"/>
            <a:ext cx="8229600" cy="845789"/>
          </a:xfrm>
        </p:spPr>
        <p:txBody>
          <a:bodyPr/>
          <a:lstStyle>
            <a:lvl1pPr>
              <a:defRPr sz="3600"/>
            </a:lvl1pPr>
          </a:lstStyle>
          <a:p>
            <a:r>
              <a:rPr lang="en-US" smtClean="0"/>
              <a:t>Click to edit Master title style</a:t>
            </a:r>
            <a:endParaRPr lang="en-US" dirty="0"/>
          </a:p>
        </p:txBody>
      </p:sp>
      <p:pic>
        <p:nvPicPr>
          <p:cNvPr id="15"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7" name="TextBox 16"/>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8"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19" name="TextBox 18"/>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42216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0"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1" name="Footer Placeholder 4"/>
          <p:cNvSpPr>
            <a:spLocks noGrp="1"/>
          </p:cNvSpPr>
          <p:nvPr>
            <p:ph type="ftr" sz="quarter" idx="11"/>
          </p:nvPr>
        </p:nvSpPr>
        <p:spPr>
          <a:xfrm>
            <a:off x="3124200" y="6416675"/>
            <a:ext cx="2895600" cy="365125"/>
          </a:xfrm>
        </p:spPr>
        <p:txBody>
          <a:bodyPr/>
          <a:lstStyle/>
          <a:p>
            <a:endParaRPr lang="en-IN"/>
          </a:p>
        </p:txBody>
      </p:sp>
      <p:sp>
        <p:nvSpPr>
          <p:cNvPr id="12"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pic>
        <p:nvPicPr>
          <p:cNvPr id="13"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5" name="TextBox 14"/>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6"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17" name="TextBox 16"/>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97162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5516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655160"/>
            <a:ext cx="5111750" cy="547100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828800"/>
            <a:ext cx="3008313" cy="4297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3"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4" name="Footer Placeholder 4"/>
          <p:cNvSpPr>
            <a:spLocks noGrp="1"/>
          </p:cNvSpPr>
          <p:nvPr>
            <p:ph type="ftr" sz="quarter" idx="11"/>
          </p:nvPr>
        </p:nvSpPr>
        <p:spPr>
          <a:xfrm>
            <a:off x="3124200" y="6416675"/>
            <a:ext cx="2895600" cy="365125"/>
          </a:xfrm>
        </p:spPr>
        <p:txBody>
          <a:bodyPr/>
          <a:lstStyle/>
          <a:p>
            <a:endParaRPr lang="en-IN"/>
          </a:p>
        </p:txBody>
      </p:sp>
      <p:sp>
        <p:nvSpPr>
          <p:cNvPr id="15"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pic>
        <p:nvPicPr>
          <p:cNvPr id="16"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8" name="TextBox 17"/>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20" name="TextBox 19"/>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247021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55159"/>
            <a:ext cx="5486400" cy="40724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p:nvSpPr>
        <p:spPr>
          <a:xfrm>
            <a:off x="0" y="6705600"/>
            <a:ext cx="9144000" cy="152400"/>
          </a:xfrm>
          <a:prstGeom prst="rect">
            <a:avLst/>
          </a:prstGeom>
          <a:gradFill flip="none" rotWithShape="1">
            <a:gsLst>
              <a:gs pos="0">
                <a:srgbClr val="DDEBCF"/>
              </a:gs>
              <a:gs pos="50000">
                <a:srgbClr val="9CB86E"/>
              </a:gs>
              <a:gs pos="100000">
                <a:srgbClr val="156B1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2">
                    <a:lumMod val="75000"/>
                  </a:schemeClr>
                </a:solidFill>
              </a:rPr>
              <a:t>Copyrights © 2014   IIT Kanpur-The Boeing Company USA.  All rights reserved</a:t>
            </a:r>
          </a:p>
        </p:txBody>
      </p:sp>
      <p:sp>
        <p:nvSpPr>
          <p:cNvPr id="13" name="Date Placeholder 3"/>
          <p:cNvSpPr>
            <a:spLocks noGrp="1"/>
          </p:cNvSpPr>
          <p:nvPr>
            <p:ph type="dt" sz="half" idx="10"/>
          </p:nvPr>
        </p:nvSpPr>
        <p:spPr>
          <a:xfrm>
            <a:off x="152400" y="6356350"/>
            <a:ext cx="2133600" cy="365125"/>
          </a:xfrm>
        </p:spPr>
        <p:txBody>
          <a:bodyPr/>
          <a:lstStyle/>
          <a:p>
            <a:fld id="{258A63ED-6EE5-4224-8313-EB9617FA5DA3}" type="datetimeFigureOut">
              <a:rPr lang="en-IN" smtClean="0"/>
              <a:t>08-12-2014</a:t>
            </a:fld>
            <a:endParaRPr lang="en-IN"/>
          </a:p>
        </p:txBody>
      </p:sp>
      <p:sp>
        <p:nvSpPr>
          <p:cNvPr id="14" name="Footer Placeholder 4"/>
          <p:cNvSpPr>
            <a:spLocks noGrp="1"/>
          </p:cNvSpPr>
          <p:nvPr>
            <p:ph type="ftr" sz="quarter" idx="11"/>
          </p:nvPr>
        </p:nvSpPr>
        <p:spPr>
          <a:xfrm>
            <a:off x="3124200" y="6416675"/>
            <a:ext cx="2895600" cy="365125"/>
          </a:xfrm>
        </p:spPr>
        <p:txBody>
          <a:bodyPr/>
          <a:lstStyle/>
          <a:p>
            <a:endParaRPr lang="en-IN"/>
          </a:p>
        </p:txBody>
      </p:sp>
      <p:sp>
        <p:nvSpPr>
          <p:cNvPr id="15" name="Slide Number Placeholder 5"/>
          <p:cNvSpPr>
            <a:spLocks noGrp="1"/>
          </p:cNvSpPr>
          <p:nvPr>
            <p:ph type="sldNum" sz="quarter" idx="12"/>
          </p:nvPr>
        </p:nvSpPr>
        <p:spPr>
          <a:xfrm>
            <a:off x="6934200" y="6356350"/>
            <a:ext cx="2133600" cy="365125"/>
          </a:xfrm>
        </p:spPr>
        <p:txBody>
          <a:bodyPr/>
          <a:lstStyle>
            <a:lvl1pPr>
              <a:defRPr sz="1200"/>
            </a:lvl1pPr>
          </a:lstStyle>
          <a:p>
            <a:fld id="{9E92EC50-9BAF-458F-B0C1-2D23FF6374E7}" type="slidenum">
              <a:rPr lang="en-IN" smtClean="0"/>
              <a:t>‹#›</a:t>
            </a:fld>
            <a:endParaRPr lang="en-IN"/>
          </a:p>
        </p:txBody>
      </p:sp>
      <p:pic>
        <p:nvPicPr>
          <p:cNvPr id="16" name="Picture 15" descr="8"/>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3175"/>
            <a:ext cx="9144000" cy="65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525"/>
            <a:ext cx="4572000" cy="429768"/>
          </a:xfrm>
          <a:prstGeom prst="rect">
            <a:avLst/>
          </a:prstGeom>
        </p:spPr>
      </p:pic>
      <p:sp>
        <p:nvSpPr>
          <p:cNvPr id="18" name="TextBox 17"/>
          <p:cNvSpPr txBox="1"/>
          <p:nvPr/>
        </p:nvSpPr>
        <p:spPr>
          <a:xfrm>
            <a:off x="7784799" y="68959"/>
            <a:ext cx="1098827" cy="276999"/>
          </a:xfrm>
          <a:prstGeom prst="rect">
            <a:avLst/>
          </a:prstGeom>
          <a:noFill/>
        </p:spPr>
        <p:txBody>
          <a:bodyPr wrap="none" rtlCol="0">
            <a:spAutoFit/>
          </a:bodyPr>
          <a:lstStyle/>
          <a:p>
            <a:r>
              <a:rPr lang="en-US" sz="1200" b="1" dirty="0" smtClean="0">
                <a:solidFill>
                  <a:schemeClr val="tx2">
                    <a:lumMod val="75000"/>
                  </a:schemeClr>
                </a:solidFill>
                <a:latin typeface="Times New Roman" pitchFamily="18" charset="0"/>
                <a:cs typeface="Times New Roman" pitchFamily="18" charset="0"/>
              </a:rPr>
              <a:t>IIT KANPUR</a:t>
            </a:r>
          </a:p>
        </p:txBody>
      </p:sp>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48427"/>
            <a:ext cx="348973" cy="318064"/>
          </a:xfrm>
          <a:prstGeom prst="rect">
            <a:avLst/>
          </a:prstGeom>
        </p:spPr>
      </p:pic>
      <p:sp>
        <p:nvSpPr>
          <p:cNvPr id="20" name="TextBox 19"/>
          <p:cNvSpPr txBox="1"/>
          <p:nvPr/>
        </p:nvSpPr>
        <p:spPr>
          <a:xfrm>
            <a:off x="7391400" y="394156"/>
            <a:ext cx="185018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bg1"/>
                </a:solidFill>
                <a:latin typeface="Copperplate Gothic Bold" pitchFamily="34" charset="0"/>
                <a:cs typeface="Aharoni" pitchFamily="2" charset="-79"/>
              </a:rPr>
              <a:t>Intelligent</a:t>
            </a:r>
            <a:r>
              <a:rPr lang="en-US" sz="800" b="0" baseline="0" dirty="0" smtClean="0">
                <a:solidFill>
                  <a:schemeClr val="bg1"/>
                </a:solidFill>
                <a:latin typeface="Copperplate Gothic Bold" pitchFamily="34" charset="0"/>
                <a:cs typeface="Aharoni" pitchFamily="2" charset="-79"/>
              </a:rPr>
              <a:t> Informatics Lab</a:t>
            </a:r>
            <a:endParaRPr lang="en-US" sz="800" b="0" dirty="0" smtClean="0">
              <a:solidFill>
                <a:schemeClr val="bg1"/>
              </a:solidFill>
              <a:latin typeface="Copperplate Gothic Bold" pitchFamily="34" charset="0"/>
              <a:cs typeface="Aharoni" pitchFamily="2" charset="-79"/>
            </a:endParaRPr>
          </a:p>
        </p:txBody>
      </p:sp>
    </p:spTree>
    <p:extLst>
      <p:ext uri="{BB962C8B-B14F-4D97-AF65-F5344CB8AC3E}">
        <p14:creationId xmlns:p14="http://schemas.microsoft.com/office/powerpoint/2010/main" val="52068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A63ED-6EE5-4224-8313-EB9617FA5DA3}" type="datetimeFigureOut">
              <a:rPr lang="en-IN" smtClean="0"/>
              <a:t>08-12-2014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2EC50-9BAF-458F-B0C1-2D23FF6374E7}" type="slidenum">
              <a:rPr lang="en-IN" smtClean="0"/>
              <a:t>‹#›</a:t>
            </a:fld>
            <a:endParaRPr lang="en-IN"/>
          </a:p>
        </p:txBody>
      </p:sp>
    </p:spTree>
    <p:extLst>
      <p:ext uri="{BB962C8B-B14F-4D97-AF65-F5344CB8AC3E}">
        <p14:creationId xmlns:p14="http://schemas.microsoft.com/office/powerpoint/2010/main" val="1335016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 EEG signal</a:t>
            </a:r>
            <a:endParaRPr lang="en-IN" dirty="0"/>
          </a:p>
        </p:txBody>
      </p:sp>
      <p:pic>
        <p:nvPicPr>
          <p:cNvPr id="4" name="Content Placeholder 3"/>
          <p:cNvPicPr>
            <a:picLocks noGrp="1" noChangeAspect="1"/>
          </p:cNvPicPr>
          <p:nvPr>
            <p:ph idx="1"/>
          </p:nvPr>
        </p:nvPicPr>
        <p:blipFill>
          <a:blip r:embed="rId2"/>
          <a:stretch>
            <a:fillRect/>
          </a:stretch>
        </p:blipFill>
        <p:spPr>
          <a:xfrm>
            <a:off x="251520" y="2115326"/>
            <a:ext cx="3131412" cy="2801094"/>
          </a:xfrm>
          <a:prstGeom prst="rect">
            <a:avLst/>
          </a:prstGeom>
          <a:ln>
            <a:solidFill>
              <a:schemeClr val="bg1"/>
            </a:solidFill>
          </a:ln>
        </p:spPr>
      </p:pic>
      <p:sp>
        <p:nvSpPr>
          <p:cNvPr id="5" name="Oval 4"/>
          <p:cNvSpPr/>
          <p:nvPr/>
        </p:nvSpPr>
        <p:spPr>
          <a:xfrm>
            <a:off x="1115616" y="3284983"/>
            <a:ext cx="1512168" cy="461779"/>
          </a:xfrm>
          <a:prstGeom prst="ellipse">
            <a:avLst/>
          </a:prstGeom>
          <a:solidFill>
            <a:schemeClr val="tx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779912" y="2592542"/>
            <a:ext cx="4572000" cy="1477328"/>
          </a:xfrm>
          <a:prstGeom prst="rect">
            <a:avLst/>
          </a:prstGeom>
        </p:spPr>
        <p:txBody>
          <a:bodyPr>
            <a:spAutoFit/>
          </a:bodyPr>
          <a:lstStyle/>
          <a:p>
            <a:r>
              <a:rPr lang="en-US" b="1" dirty="0"/>
              <a:t>Motor imagery</a:t>
            </a:r>
            <a:r>
              <a:rPr lang="en-US" dirty="0"/>
              <a:t> </a:t>
            </a:r>
            <a:r>
              <a:rPr lang="en-US" dirty="0" smtClean="0"/>
              <a:t> is </a:t>
            </a:r>
            <a:r>
              <a:rPr lang="en-US" dirty="0"/>
              <a:t>a mental process by which an individual rehearses or simulates a given action. </a:t>
            </a:r>
            <a:r>
              <a:rPr lang="en-US" dirty="0" smtClean="0"/>
              <a:t> An EEG signal is produced  in this action.</a:t>
            </a:r>
          </a:p>
          <a:p>
            <a:endParaRPr lang="en-US" dirty="0"/>
          </a:p>
        </p:txBody>
      </p:sp>
    </p:spTree>
    <p:extLst>
      <p:ext uri="{BB962C8B-B14F-4D97-AF65-F5344CB8AC3E}">
        <p14:creationId xmlns:p14="http://schemas.microsoft.com/office/powerpoint/2010/main" val="3048329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Techniques used for classification</a:t>
            </a:r>
            <a:endParaRPr lang="en-IN" dirty="0"/>
          </a:p>
        </p:txBody>
      </p:sp>
      <p:graphicFrame>
        <p:nvGraphicFramePr>
          <p:cNvPr id="4" name="Content Placeholder 3"/>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360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8700"/>
            <a:ext cx="8534400" cy="740664"/>
          </a:xfrm>
        </p:spPr>
        <p:txBody>
          <a:bodyPr>
            <a:normAutofit fontScale="90000"/>
          </a:bodyPr>
          <a:lstStyle/>
          <a:p>
            <a:r>
              <a:rPr lang="en-IN" dirty="0" smtClean="0">
                <a:solidFill>
                  <a:schemeClr val="tx1"/>
                </a:solidFill>
              </a:rPr>
              <a:t> Data </a:t>
            </a:r>
            <a:r>
              <a:rPr lang="en-IN" dirty="0">
                <a:solidFill>
                  <a:schemeClr val="tx1"/>
                </a:solidFill>
              </a:rPr>
              <a:t>Acquisition Using </a:t>
            </a:r>
            <a:r>
              <a:rPr lang="en-IN" dirty="0" err="1">
                <a:solidFill>
                  <a:schemeClr val="tx1"/>
                </a:solidFill>
              </a:rPr>
              <a:t>Emotiv</a:t>
            </a:r>
            <a:r>
              <a:rPr lang="en-IN" dirty="0">
                <a:solidFill>
                  <a:schemeClr val="tx1"/>
                </a:solidFill>
              </a:rPr>
              <a:t> and Classification </a:t>
            </a:r>
          </a:p>
        </p:txBody>
      </p:sp>
      <p:sp>
        <p:nvSpPr>
          <p:cNvPr id="3" name="Content Placeholder 2"/>
          <p:cNvSpPr>
            <a:spLocks noGrp="1"/>
          </p:cNvSpPr>
          <p:nvPr>
            <p:ph sz="quarter" idx="1"/>
          </p:nvPr>
        </p:nvSpPr>
        <p:spPr>
          <a:xfrm>
            <a:off x="304800" y="1943100"/>
            <a:ext cx="8500872" cy="3488436"/>
          </a:xfrm>
          <a:noFill/>
          <a:ln>
            <a:noFill/>
          </a:ln>
        </p:spPr>
        <p:style>
          <a:lnRef idx="2">
            <a:schemeClr val="accent1"/>
          </a:lnRef>
          <a:fillRef idx="1002">
            <a:schemeClr val="lt1"/>
          </a:fillRef>
          <a:effectRef idx="0">
            <a:schemeClr val="accent1"/>
          </a:effectRef>
          <a:fontRef idx="minor">
            <a:schemeClr val="dk1"/>
          </a:fontRef>
        </p:style>
        <p:txBody>
          <a:bodyPr>
            <a:normAutofit/>
          </a:bodyPr>
          <a:lstStyle/>
          <a:p>
            <a:pPr marL="0" indent="0">
              <a:buNone/>
            </a:pPr>
            <a:r>
              <a:rPr lang="en-IN" sz="1800" dirty="0">
                <a:latin typeface="Times New Roman" pitchFamily="18" charset="0"/>
                <a:cs typeface="Times New Roman" pitchFamily="18" charset="0"/>
              </a:rPr>
              <a:t>An experimental cue was set up in which for first 20 </a:t>
            </a:r>
            <a:r>
              <a:rPr lang="en-IN" sz="1800" dirty="0" err="1">
                <a:latin typeface="Times New Roman" pitchFamily="18" charset="0"/>
                <a:cs typeface="Times New Roman" pitchFamily="18" charset="0"/>
              </a:rPr>
              <a:t>secs</a:t>
            </a:r>
            <a:r>
              <a:rPr lang="en-IN" sz="1800" dirty="0">
                <a:latin typeface="Times New Roman" pitchFamily="18" charset="0"/>
                <a:cs typeface="Times New Roman" pitchFamily="18" charset="0"/>
              </a:rPr>
              <a:t> the person had to imagine a particular task say right hand movement. This was followed by a 5 sec delay and then for next 20 </a:t>
            </a:r>
            <a:r>
              <a:rPr lang="en-IN" sz="1800" dirty="0" err="1">
                <a:latin typeface="Times New Roman" pitchFamily="18" charset="0"/>
                <a:cs typeface="Times New Roman" pitchFamily="18" charset="0"/>
              </a:rPr>
              <a:t>secs</a:t>
            </a:r>
            <a:r>
              <a:rPr lang="en-IN" sz="1800" dirty="0">
                <a:latin typeface="Times New Roman" pitchFamily="18" charset="0"/>
                <a:cs typeface="Times New Roman" pitchFamily="18" charset="0"/>
              </a:rPr>
              <a:t> subject had to imagine another task say right leg movement.</a:t>
            </a:r>
          </a:p>
          <a:p>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7" y="3379987"/>
            <a:ext cx="3827195" cy="22252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0762" y="3379987"/>
            <a:ext cx="3983563" cy="2225285"/>
          </a:xfrm>
          <a:prstGeom prst="rect">
            <a:avLst/>
          </a:prstGeom>
        </p:spPr>
      </p:pic>
      <p:sp>
        <p:nvSpPr>
          <p:cNvPr id="7" name="TextBox 6"/>
          <p:cNvSpPr txBox="1"/>
          <p:nvPr/>
        </p:nvSpPr>
        <p:spPr>
          <a:xfrm>
            <a:off x="3537135" y="6237312"/>
            <a:ext cx="2357761" cy="300082"/>
          </a:xfrm>
          <a:prstGeom prst="rect">
            <a:avLst/>
          </a:prstGeom>
          <a:noFill/>
        </p:spPr>
        <p:txBody>
          <a:bodyPr wrap="none" rtlCol="0">
            <a:spAutoFit/>
          </a:bodyPr>
          <a:lstStyle/>
          <a:p>
            <a:r>
              <a:rPr lang="en-IN" sz="1350" dirty="0" smtClean="0"/>
              <a:t>Data </a:t>
            </a:r>
            <a:r>
              <a:rPr lang="en-IN" sz="1350" dirty="0"/>
              <a:t>Acquisition using </a:t>
            </a:r>
            <a:r>
              <a:rPr lang="en-IN" sz="1350" dirty="0" smtClean="0"/>
              <a:t>Emotive</a:t>
            </a:r>
            <a:endParaRPr lang="en-IN" sz="1350" dirty="0"/>
          </a:p>
        </p:txBody>
      </p:sp>
    </p:spTree>
    <p:extLst>
      <p:ext uri="{BB962C8B-B14F-4D97-AF65-F5344CB8AC3E}">
        <p14:creationId xmlns:p14="http://schemas.microsoft.com/office/powerpoint/2010/main" val="110927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8187" y="2895715"/>
            <a:ext cx="2888548" cy="1177245"/>
          </a:xfrm>
          <a:prstGeom prst="rect">
            <a:avLst/>
          </a:prstGeom>
          <a:noFill/>
        </p:spPr>
        <p:txBody>
          <a:bodyPr wrap="none" lIns="68580" tIns="34290" rIns="68580" bIns="34290">
            <a:spAutoFit/>
          </a:bodyP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alpha val="16000"/>
                    </a:schemeClr>
                  </a:outerShdw>
                </a:effectLst>
              </a:rPr>
              <a:t>Results</a:t>
            </a:r>
          </a:p>
        </p:txBody>
      </p:sp>
    </p:spTree>
    <p:extLst>
      <p:ext uri="{BB962C8B-B14F-4D97-AF65-F5344CB8AC3E}">
        <p14:creationId xmlns:p14="http://schemas.microsoft.com/office/powerpoint/2010/main" val="683288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0679" t="25940" r="10001" b="38419"/>
          <a:stretch/>
        </p:blipFill>
        <p:spPr>
          <a:xfrm>
            <a:off x="769402" y="3682747"/>
            <a:ext cx="3431120" cy="1746503"/>
          </a:xfrm>
          <a:prstGeom prst="rect">
            <a:avLst/>
          </a:prstGeom>
        </p:spPr>
      </p:pic>
      <p:pic>
        <p:nvPicPr>
          <p:cNvPr id="4" name="Picture 3"/>
          <p:cNvPicPr>
            <a:picLocks noChangeAspect="1"/>
          </p:cNvPicPr>
          <p:nvPr/>
        </p:nvPicPr>
        <p:blipFill rotWithShape="1">
          <a:blip r:embed="rId3"/>
          <a:srcRect l="50763" t="26996" r="7284" b="37010"/>
          <a:stretch/>
        </p:blipFill>
        <p:spPr>
          <a:xfrm>
            <a:off x="506629" y="1433323"/>
            <a:ext cx="3902085" cy="1869948"/>
          </a:xfrm>
          <a:prstGeom prst="rect">
            <a:avLst/>
          </a:prstGeom>
        </p:spPr>
      </p:pic>
      <p:pic>
        <p:nvPicPr>
          <p:cNvPr id="2" name="Picture 1"/>
          <p:cNvPicPr>
            <a:picLocks noChangeAspect="1"/>
          </p:cNvPicPr>
          <p:nvPr/>
        </p:nvPicPr>
        <p:blipFill rotWithShape="1">
          <a:blip r:embed="rId4"/>
          <a:srcRect l="18891" t="56125" r="50187" b="14375"/>
          <a:stretch/>
        </p:blipFill>
        <p:spPr>
          <a:xfrm>
            <a:off x="4417858" y="3482159"/>
            <a:ext cx="3630168" cy="1947090"/>
          </a:xfrm>
          <a:prstGeom prst="rect">
            <a:avLst/>
          </a:prstGeom>
        </p:spPr>
      </p:pic>
      <p:pic>
        <p:nvPicPr>
          <p:cNvPr id="5" name="Picture 4"/>
          <p:cNvPicPr>
            <a:picLocks noChangeAspect="1"/>
          </p:cNvPicPr>
          <p:nvPr/>
        </p:nvPicPr>
        <p:blipFill rotWithShape="1">
          <a:blip r:embed="rId5"/>
          <a:srcRect l="10766" t="28459" r="51033" b="36041"/>
          <a:stretch/>
        </p:blipFill>
        <p:spPr>
          <a:xfrm>
            <a:off x="4417858" y="1355599"/>
            <a:ext cx="3621024" cy="1947672"/>
          </a:xfrm>
          <a:prstGeom prst="rect">
            <a:avLst/>
          </a:prstGeom>
        </p:spPr>
      </p:pic>
    </p:spTree>
    <p:extLst>
      <p:ext uri="{BB962C8B-B14F-4D97-AF65-F5344CB8AC3E}">
        <p14:creationId xmlns:p14="http://schemas.microsoft.com/office/powerpoint/2010/main" val="210351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738" t="25959" r="50656" b="40375"/>
          <a:stretch/>
        </p:blipFill>
        <p:spPr>
          <a:xfrm>
            <a:off x="237744" y="1223010"/>
            <a:ext cx="4270882" cy="2093976"/>
          </a:xfrm>
          <a:prstGeom prst="rect">
            <a:avLst/>
          </a:prstGeom>
        </p:spPr>
      </p:pic>
      <p:pic>
        <p:nvPicPr>
          <p:cNvPr id="3" name="Picture 2"/>
          <p:cNvPicPr>
            <a:picLocks noChangeAspect="1"/>
          </p:cNvPicPr>
          <p:nvPr/>
        </p:nvPicPr>
        <p:blipFill rotWithShape="1">
          <a:blip r:embed="rId3"/>
          <a:srcRect l="50937" t="16458" r="17391" b="54542"/>
          <a:stretch/>
        </p:blipFill>
        <p:spPr>
          <a:xfrm>
            <a:off x="4709002" y="1223010"/>
            <a:ext cx="3895503" cy="2005377"/>
          </a:xfrm>
          <a:prstGeom prst="rect">
            <a:avLst/>
          </a:prstGeom>
        </p:spPr>
      </p:pic>
      <p:pic>
        <p:nvPicPr>
          <p:cNvPr id="4" name="Picture 3"/>
          <p:cNvPicPr>
            <a:picLocks noChangeAspect="1"/>
          </p:cNvPicPr>
          <p:nvPr/>
        </p:nvPicPr>
        <p:blipFill rotWithShape="1">
          <a:blip r:embed="rId3"/>
          <a:srcRect l="50656" t="62125" r="17766" b="10041"/>
          <a:stretch/>
        </p:blipFill>
        <p:spPr>
          <a:xfrm>
            <a:off x="2464624" y="3673602"/>
            <a:ext cx="3826448" cy="1896193"/>
          </a:xfrm>
          <a:prstGeom prst="rect">
            <a:avLst/>
          </a:prstGeom>
        </p:spPr>
      </p:pic>
    </p:spTree>
    <p:extLst>
      <p:ext uri="{BB962C8B-B14F-4D97-AF65-F5344CB8AC3E}">
        <p14:creationId xmlns:p14="http://schemas.microsoft.com/office/powerpoint/2010/main" val="878731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3228"/>
            <a:ext cx="7772400" cy="651272"/>
          </a:xfrm>
        </p:spPr>
        <p:txBody>
          <a:bodyPr/>
          <a:lstStyle/>
          <a:p>
            <a:r>
              <a:rPr lang="en-IN" dirty="0" smtClean="0">
                <a:solidFill>
                  <a:schemeClr val="tx1"/>
                </a:solidFill>
              </a:rPr>
              <a:t>Classification by LS-SVM</a:t>
            </a:r>
            <a:endParaRPr lang="en-IN" dirty="0">
              <a:solidFill>
                <a:schemeClr val="tx1"/>
              </a:solidFill>
            </a:endParaRPr>
          </a:p>
        </p:txBody>
      </p:sp>
      <p:sp>
        <p:nvSpPr>
          <p:cNvPr id="3" name="Content Placeholder 2"/>
          <p:cNvSpPr>
            <a:spLocks noGrp="1"/>
          </p:cNvSpPr>
          <p:nvPr>
            <p:ph sz="quarter" idx="1"/>
          </p:nvPr>
        </p:nvSpPr>
        <p:spPr>
          <a:xfrm>
            <a:off x="114300" y="1885950"/>
            <a:ext cx="8724900" cy="3771900"/>
          </a:xfrm>
          <a:noFill/>
          <a:ln>
            <a:noFill/>
          </a:ln>
        </p:spPr>
        <p:style>
          <a:lnRef idx="2">
            <a:schemeClr val="accent1"/>
          </a:lnRef>
          <a:fillRef idx="1002">
            <a:schemeClr val="lt1"/>
          </a:fillRef>
          <a:effectRef idx="0">
            <a:schemeClr val="accent1"/>
          </a:effectRef>
          <a:fontRef idx="minor">
            <a:schemeClr val="dk1"/>
          </a:fontRef>
        </p:style>
        <p:txBody>
          <a:bodyPr>
            <a:noAutofit/>
          </a:bodyPr>
          <a:lstStyle/>
          <a:p>
            <a:r>
              <a:rPr lang="en-IN" sz="1800" dirty="0">
                <a:latin typeface="Times New Roman" pitchFamily="18" charset="0"/>
              </a:rPr>
              <a:t>Least Square-SVM is employed with radial basis function (RBF) kernel as a classifier to distinguish the features obtained from the cross-correlation technique[23-25].</a:t>
            </a:r>
          </a:p>
          <a:p>
            <a:pPr algn="just"/>
            <a:r>
              <a:rPr lang="en-IN" sz="1800" dirty="0">
                <a:latin typeface="Times New Roman" pitchFamily="18" charset="0"/>
              </a:rPr>
              <a:t>The obtained training feature vector of six dimensions are used as the input to train the LS-SVM classifier and the testing feature vector sets are employed to verify the performance and the effectiveness of the trained LS-SVM for the classification of two-class of EEG signals in the both datasets.</a:t>
            </a:r>
          </a:p>
          <a:p>
            <a:pPr algn="just"/>
            <a:r>
              <a:rPr lang="en-IN" sz="1800" dirty="0">
                <a:latin typeface="Times New Roman" pitchFamily="18" charset="0"/>
              </a:rPr>
              <a:t>Gamma and sigma is regularized parameter have been chosen gamma is 500 sigma is 20 for best accuracy</a:t>
            </a:r>
          </a:p>
        </p:txBody>
      </p:sp>
      <p:sp>
        <p:nvSpPr>
          <p:cNvPr id="4" name="TextBox 3"/>
          <p:cNvSpPr txBox="1"/>
          <p:nvPr/>
        </p:nvSpPr>
        <p:spPr>
          <a:xfrm>
            <a:off x="114301" y="5567749"/>
            <a:ext cx="8763001" cy="300082"/>
          </a:xfrm>
          <a:prstGeom prst="rect">
            <a:avLst/>
          </a:prstGeom>
          <a:noFill/>
        </p:spPr>
        <p:txBody>
          <a:bodyPr wrap="square" rtlCol="0">
            <a:spAutoFit/>
          </a:bodyPr>
          <a:lstStyle/>
          <a:p>
            <a:r>
              <a:rPr lang="en-IN" sz="1200" dirty="0"/>
              <a:t>LS-</a:t>
            </a:r>
            <a:r>
              <a:rPr lang="en-IN" sz="1200" dirty="0" err="1"/>
              <a:t>SVMlab</a:t>
            </a:r>
            <a:r>
              <a:rPr lang="en-IN" sz="1200" dirty="0"/>
              <a:t> Toolbox (Available: http://www.esat.kuleuven.ac.be/sista/lssvmlab</a:t>
            </a:r>
            <a:r>
              <a:rPr lang="en-IN" sz="1350" dirty="0"/>
              <a:t>/</a:t>
            </a:r>
          </a:p>
        </p:txBody>
      </p:sp>
      <p:graphicFrame>
        <p:nvGraphicFramePr>
          <p:cNvPr id="8" name="Object 7"/>
          <p:cNvGraphicFramePr>
            <a:graphicFrameLocks noChangeAspect="1"/>
          </p:cNvGraphicFramePr>
          <p:nvPr>
            <p:extLst/>
          </p:nvPr>
        </p:nvGraphicFramePr>
        <p:xfrm>
          <a:off x="6540501" y="3393281"/>
          <a:ext cx="127000" cy="104775"/>
        </p:xfrm>
        <a:graphic>
          <a:graphicData uri="http://schemas.openxmlformats.org/presentationml/2006/ole">
            <mc:AlternateContent xmlns:mc="http://schemas.openxmlformats.org/markup-compatibility/2006">
              <mc:Choice xmlns:v="urn:schemas-microsoft-com:vml" Requires="v">
                <p:oleObj spid="_x0000_s1116"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6540501" y="3393281"/>
                        <a:ext cx="127000" cy="104775"/>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6146800" y="3371850"/>
          <a:ext cx="914400" cy="148829"/>
        </p:xfrm>
        <a:graphic>
          <a:graphicData uri="http://schemas.openxmlformats.org/presentationml/2006/ole">
            <mc:AlternateContent xmlns:mc="http://schemas.openxmlformats.org/markup-compatibility/2006">
              <mc:Choice xmlns:v="urn:schemas-microsoft-com:vml" Requires="v">
                <p:oleObj spid="_x0000_s1117"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6146800" y="3371850"/>
                        <a:ext cx="914400" cy="148829"/>
                      </a:xfrm>
                      <a:prstGeom prst="rect">
                        <a:avLst/>
                      </a:prstGeom>
                    </p:spPr>
                  </p:pic>
                </p:oleObj>
              </mc:Fallback>
            </mc:AlternateContent>
          </a:graphicData>
        </a:graphic>
      </p:graphicFrame>
    </p:spTree>
    <p:extLst>
      <p:ext uri="{BB962C8B-B14F-4D97-AF65-F5344CB8AC3E}">
        <p14:creationId xmlns:p14="http://schemas.microsoft.com/office/powerpoint/2010/main" val="398937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Classification </a:t>
            </a:r>
            <a:r>
              <a:rPr lang="en-IN" dirty="0" smtClean="0">
                <a:solidFill>
                  <a:schemeClr val="tx1"/>
                </a:solidFill>
              </a:rPr>
              <a:t>using LS-SVM…..</a:t>
            </a:r>
            <a:endParaRPr lang="en-IN" dirty="0">
              <a:solidFill>
                <a:schemeClr val="tx1"/>
              </a:solidFill>
            </a:endParaRPr>
          </a:p>
        </p:txBody>
      </p:sp>
      <p:sp>
        <p:nvSpPr>
          <p:cNvPr id="3" name="Content Placeholder 2"/>
          <p:cNvSpPr>
            <a:spLocks noGrp="1"/>
          </p:cNvSpPr>
          <p:nvPr>
            <p:ph sz="quarter" idx="1"/>
          </p:nvPr>
        </p:nvSpPr>
        <p:spPr>
          <a:xfrm>
            <a:off x="279402" y="1885950"/>
            <a:ext cx="8503920" cy="3705651"/>
          </a:xfrm>
          <a:noFill/>
          <a:ln>
            <a:noFill/>
          </a:ln>
        </p:spPr>
        <p:style>
          <a:lnRef idx="2">
            <a:schemeClr val="accent1"/>
          </a:lnRef>
          <a:fillRef idx="1002">
            <a:schemeClr val="lt1"/>
          </a:fillRef>
          <a:effectRef idx="0">
            <a:schemeClr val="accent1"/>
          </a:effectRef>
          <a:fontRef idx="minor">
            <a:schemeClr val="dk1"/>
          </a:fontRef>
        </p:style>
        <p:txBody>
          <a:bodyPr/>
          <a:lstStyle/>
          <a:p>
            <a:r>
              <a:rPr lang="en-IN" sz="1800" dirty="0">
                <a:latin typeface="Times New Roman" pitchFamily="18" charset="0"/>
              </a:rPr>
              <a:t>These two important parameters of the LS-SVM are selected by a two-step grid search technique for getting reliable performance of the method[17-19]. </a:t>
            </a:r>
          </a:p>
          <a:p>
            <a:r>
              <a:rPr lang="en-IN" sz="1800" dirty="0">
                <a:latin typeface="Times New Roman" pitchFamily="18" charset="0"/>
              </a:rPr>
              <a:t>Classification using LS-SVM  technique is employed using the standard function present in the  LS-SVM toolbox</a:t>
            </a:r>
          </a:p>
          <a:p>
            <a:r>
              <a:rPr lang="en-IN" sz="1800" dirty="0">
                <a:latin typeface="Times New Roman" pitchFamily="18" charset="0"/>
              </a:rPr>
              <a:t>The classification performance  is measured using the 10 fold cross validation technique</a:t>
            </a:r>
          </a:p>
          <a:p>
            <a:endParaRPr lang="en-IN" dirty="0"/>
          </a:p>
        </p:txBody>
      </p:sp>
      <p:sp>
        <p:nvSpPr>
          <p:cNvPr id="4" name="TextBox 3"/>
          <p:cNvSpPr txBox="1"/>
          <p:nvPr/>
        </p:nvSpPr>
        <p:spPr>
          <a:xfrm>
            <a:off x="245535" y="5591602"/>
            <a:ext cx="8458200" cy="276999"/>
          </a:xfrm>
          <a:prstGeom prst="rect">
            <a:avLst/>
          </a:prstGeom>
          <a:noFill/>
        </p:spPr>
        <p:txBody>
          <a:bodyPr wrap="square" rtlCol="0">
            <a:spAutoFit/>
          </a:bodyPr>
          <a:lstStyle/>
          <a:p>
            <a:r>
              <a:rPr lang="en-IN" sz="1200" dirty="0">
                <a:latin typeface="Times New Roman" pitchFamily="18" charset="0"/>
                <a:cs typeface="Times New Roman" pitchFamily="18" charset="0"/>
              </a:rPr>
              <a:t>J. A. K. </a:t>
            </a:r>
            <a:r>
              <a:rPr lang="en-IN" sz="1200" dirty="0" err="1">
                <a:latin typeface="Times New Roman" pitchFamily="18" charset="0"/>
                <a:cs typeface="Times New Roman" pitchFamily="18" charset="0"/>
              </a:rPr>
              <a:t>Suykens</a:t>
            </a:r>
            <a:r>
              <a:rPr lang="en-IN" sz="1200" dirty="0">
                <a:latin typeface="Times New Roman" pitchFamily="18" charset="0"/>
                <a:cs typeface="Times New Roman" pitchFamily="18" charset="0"/>
              </a:rPr>
              <a:t> et.al , Least Square Support Vector Machine. Singapore: World Scientific, 2002</a:t>
            </a:r>
          </a:p>
        </p:txBody>
      </p:sp>
    </p:spTree>
    <p:extLst>
      <p:ext uri="{BB962C8B-B14F-4D97-AF65-F5344CB8AC3E}">
        <p14:creationId xmlns:p14="http://schemas.microsoft.com/office/powerpoint/2010/main" val="35152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Logistic Regression(LR)</a:t>
            </a:r>
            <a:endParaRPr lang="en-IN" dirty="0">
              <a:solidFill>
                <a:schemeClr val="tx1"/>
              </a:solidFill>
            </a:endParaRPr>
          </a:p>
        </p:txBody>
      </p:sp>
      <p:sp>
        <p:nvSpPr>
          <p:cNvPr id="3" name="Content Placeholder 2"/>
          <p:cNvSpPr>
            <a:spLocks noGrp="1"/>
          </p:cNvSpPr>
          <p:nvPr>
            <p:ph sz="quarter" idx="1"/>
          </p:nvPr>
        </p:nvSpPr>
        <p:spPr>
          <a:xfrm>
            <a:off x="228600" y="1828800"/>
            <a:ext cx="8577072" cy="3771900"/>
          </a:xfrm>
          <a:noFill/>
          <a:ln>
            <a:noFill/>
          </a:ln>
        </p:spPr>
        <p:style>
          <a:lnRef idx="2">
            <a:schemeClr val="accent1"/>
          </a:lnRef>
          <a:fillRef idx="1002">
            <a:schemeClr val="lt1"/>
          </a:fillRef>
          <a:effectRef idx="0">
            <a:schemeClr val="accent1"/>
          </a:effectRef>
          <a:fontRef idx="minor">
            <a:schemeClr val="dk1"/>
          </a:fontRef>
        </p:style>
        <p:txBody>
          <a:bodyPr>
            <a:normAutofit/>
          </a:bodyPr>
          <a:lstStyle/>
          <a:p>
            <a:r>
              <a:rPr lang="en-IN" sz="1800" dirty="0">
                <a:latin typeface="Times New Roman" pitchFamily="18" charset="0"/>
                <a:cs typeface="Times New Roman" pitchFamily="18" charset="0"/>
              </a:rPr>
              <a:t>To compare the performance of the proposed LS-SVM classifier, we employ the logistic regression classifier for the same feature sets.</a:t>
            </a:r>
          </a:p>
          <a:p>
            <a:r>
              <a:rPr lang="en-IN" sz="1800" dirty="0">
                <a:latin typeface="Times New Roman" pitchFamily="18" charset="0"/>
                <a:cs typeface="Times New Roman" pitchFamily="18" charset="0"/>
              </a:rPr>
              <a:t>The parameters of LR are estimated by maximum likelihood estimation (MLE)</a:t>
            </a:r>
          </a:p>
          <a:p>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Where </a:t>
            </a:r>
            <a:r>
              <a:rPr lang="en-IN" sz="1800" dirty="0" err="1">
                <a:latin typeface="Times New Roman" pitchFamily="18" charset="0"/>
                <a:cs typeface="Times New Roman" pitchFamily="18" charset="0"/>
              </a:rPr>
              <a:t>y</a:t>
            </a:r>
            <a:r>
              <a:rPr lang="en-IN" sz="900" dirty="0" err="1">
                <a:latin typeface="Times New Roman" pitchFamily="18" charset="0"/>
                <a:cs typeface="Times New Roman" pitchFamily="18" charset="0"/>
              </a:rPr>
              <a:t>n</a:t>
            </a:r>
            <a:r>
              <a:rPr lang="en-IN" sz="1800" dirty="0">
                <a:latin typeface="Times New Roman" pitchFamily="18" charset="0"/>
                <a:cs typeface="Times New Roman" pitchFamily="18" charset="0"/>
              </a:rPr>
              <a:t> is  its class label and feature vector x</a:t>
            </a:r>
            <a:r>
              <a:rPr lang="en-IN" sz="1350" dirty="0">
                <a:latin typeface="Times New Roman" pitchFamily="18" charset="0"/>
                <a:cs typeface="Times New Roman" pitchFamily="18" charset="0"/>
              </a:rPr>
              <a:t>i</a:t>
            </a:r>
            <a:r>
              <a:rPr lang="en-IN" sz="1800" dirty="0">
                <a:latin typeface="Times New Roman" pitchFamily="18" charset="0"/>
                <a:cs typeface="Times New Roman" pitchFamily="18" charset="0"/>
              </a:rPr>
              <a:t> = [x</a:t>
            </a:r>
            <a:r>
              <a:rPr lang="en-IN" sz="1050" dirty="0">
                <a:latin typeface="Times New Roman" pitchFamily="18" charset="0"/>
                <a:cs typeface="Times New Roman" pitchFamily="18" charset="0"/>
              </a:rPr>
              <a:t>1</a:t>
            </a:r>
            <a:r>
              <a:rPr lang="en-IN" sz="1800" dirty="0">
                <a:latin typeface="Times New Roman" pitchFamily="18" charset="0"/>
                <a:cs typeface="Times New Roman" pitchFamily="18" charset="0"/>
              </a:rPr>
              <a:t> x</a:t>
            </a:r>
            <a:r>
              <a:rPr lang="en-IN" sz="900" dirty="0">
                <a:latin typeface="Times New Roman" pitchFamily="18" charset="0"/>
                <a:cs typeface="Times New Roman" pitchFamily="18" charset="0"/>
              </a:rPr>
              <a:t>2</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x</a:t>
            </a:r>
            <a:r>
              <a:rPr lang="en-IN" sz="1050" dirty="0" err="1">
                <a:latin typeface="Times New Roman" pitchFamily="18" charset="0"/>
                <a:cs typeface="Times New Roman" pitchFamily="18" charset="0"/>
              </a:rPr>
              <a:t>n</a:t>
            </a:r>
            <a:r>
              <a:rPr lang="en-IN" sz="1800" dirty="0">
                <a:latin typeface="Times New Roman" pitchFamily="18" charset="0"/>
                <a:cs typeface="Times New Roman" pitchFamily="18" charset="0"/>
              </a:rPr>
              <a:t>]</a:t>
            </a:r>
            <a:r>
              <a:rPr lang="en-IN" sz="1800" baseline="30000" dirty="0">
                <a:latin typeface="Times New Roman" pitchFamily="18" charset="0"/>
                <a:cs typeface="Times New Roman" pitchFamily="18" charset="0"/>
              </a:rPr>
              <a:t>T</a:t>
            </a:r>
          </a:p>
          <a:p>
            <a:r>
              <a:rPr lang="en-IN" sz="1800" dirty="0">
                <a:latin typeface="Times New Roman" pitchFamily="18" charset="0"/>
                <a:cs typeface="Times New Roman" pitchFamily="18" charset="0"/>
              </a:rPr>
              <a:t>LR technique is employed using “</a:t>
            </a:r>
            <a:r>
              <a:rPr lang="en-IN" sz="1800" dirty="0" err="1">
                <a:latin typeface="Times New Roman" pitchFamily="18" charset="0"/>
                <a:cs typeface="Times New Roman" pitchFamily="18" charset="0"/>
              </a:rPr>
              <a:t>glmfit</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glmval</a:t>
            </a:r>
            <a:r>
              <a:rPr lang="en-IN" sz="1800" dirty="0">
                <a:latin typeface="Times New Roman" pitchFamily="18" charset="0"/>
                <a:cs typeface="Times New Roman" pitchFamily="18" charset="0"/>
              </a:rPr>
              <a:t>”  functions present in matlab.</a:t>
            </a:r>
          </a:p>
          <a:p>
            <a:r>
              <a:rPr lang="en-IN" sz="1800" dirty="0">
                <a:latin typeface="Times New Roman" pitchFamily="18" charset="0"/>
                <a:cs typeface="Times New Roman" pitchFamily="18" charset="0"/>
              </a:rPr>
              <a:t>The classification accuracy is measured using the 10 fold cross validation technique.</a:t>
            </a:r>
          </a:p>
          <a:p>
            <a:endParaRPr lang="en-IN" sz="1800" dirty="0">
              <a:latin typeface="Times New Roman" pitchFamily="18" charset="0"/>
              <a:cs typeface="Times New Roman" pitchFamily="18" charset="0"/>
            </a:endParaRP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436" y="3028950"/>
            <a:ext cx="350754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291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chemeClr val="tx1"/>
                </a:solidFill>
              </a:rPr>
              <a:t>Kernelised</a:t>
            </a:r>
            <a:r>
              <a:rPr lang="en-IN" dirty="0" smtClean="0">
                <a:solidFill>
                  <a:schemeClr val="tx1"/>
                </a:solidFill>
              </a:rPr>
              <a:t> Logistic Regression…..</a:t>
            </a:r>
            <a:endParaRPr lang="en-IN" dirty="0">
              <a:solidFill>
                <a:schemeClr val="tx1"/>
              </a:solidFill>
            </a:endParaRPr>
          </a:p>
        </p:txBody>
      </p:sp>
      <p:sp>
        <p:nvSpPr>
          <p:cNvPr id="3" name="Content Placeholder 2"/>
          <p:cNvSpPr>
            <a:spLocks noGrp="1"/>
          </p:cNvSpPr>
          <p:nvPr>
            <p:ph sz="quarter" idx="1"/>
          </p:nvPr>
        </p:nvSpPr>
        <p:spPr>
          <a:xfrm>
            <a:off x="228600" y="1828801"/>
            <a:ext cx="8577072" cy="3817550"/>
          </a:xfrm>
          <a:noFill/>
          <a:ln>
            <a:noFill/>
          </a:ln>
        </p:spPr>
        <p:style>
          <a:lnRef idx="2">
            <a:schemeClr val="accent1"/>
          </a:lnRef>
          <a:fillRef idx="1002">
            <a:schemeClr val="lt1"/>
          </a:fillRef>
          <a:effectRef idx="0">
            <a:schemeClr val="accent1"/>
          </a:effectRef>
          <a:fontRef idx="minor">
            <a:schemeClr val="dk1"/>
          </a:fontRef>
        </p:style>
        <p:txBody>
          <a:bodyPr>
            <a:noAutofit/>
          </a:bodyPr>
          <a:lstStyle/>
          <a:p>
            <a:pPr algn="just"/>
            <a:r>
              <a:rPr lang="en-IN" sz="1800" dirty="0">
                <a:latin typeface="Times New Roman" pitchFamily="18" charset="0"/>
                <a:cs typeface="Times New Roman" pitchFamily="18" charset="0"/>
              </a:rPr>
              <a:t>Kernel logistic regression is a nonlinear form of logistic regression. It can be achieved via the so-called “kernel trick” which has the ability to classify data with nonlinear boundaries and also can accommodate data with very high dimensions[24].</a:t>
            </a:r>
          </a:p>
          <a:p>
            <a:pPr marL="0" indent="0" algn="just">
              <a:buNone/>
            </a:pP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a:latin typeface="SimHei"/>
                <a:ea typeface="SimHei"/>
                <a:cs typeface="Times New Roman" pitchFamily="18" charset="0"/>
              </a:rPr>
              <a:t> </a:t>
            </a: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 parameters of this method are automatically estimated by iteratively re-weighted least square procedure</a:t>
            </a:r>
          </a:p>
          <a:p>
            <a:r>
              <a:rPr lang="en-IN" sz="1800" dirty="0">
                <a:latin typeface="Times New Roman" pitchFamily="18" charset="0"/>
                <a:cs typeface="Times New Roman" pitchFamily="18" charset="0"/>
              </a:rPr>
              <a:t>The performance of the algorithm is evaluated through a 10-fold cross-validation procedure.</a:t>
            </a:r>
          </a:p>
        </p:txBody>
      </p:sp>
      <p:sp>
        <p:nvSpPr>
          <p:cNvPr id="4" name="TextBox 3"/>
          <p:cNvSpPr txBox="1"/>
          <p:nvPr/>
        </p:nvSpPr>
        <p:spPr>
          <a:xfrm>
            <a:off x="395536" y="5951836"/>
            <a:ext cx="5791200" cy="300082"/>
          </a:xfrm>
          <a:prstGeom prst="rect">
            <a:avLst/>
          </a:prstGeom>
          <a:noFill/>
        </p:spPr>
        <p:txBody>
          <a:bodyPr wrap="square" rtlCol="0">
            <a:spAutoFit/>
          </a:bodyPr>
          <a:lstStyle/>
          <a:p>
            <a:r>
              <a:rPr lang="en-IN" sz="1350" dirty="0"/>
              <a:t>http://www.di.ens.fr/~mschmidt/Software/code.html</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615" y="2914650"/>
            <a:ext cx="3961786" cy="108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24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Cross-Validation</a:t>
            </a:r>
          </a:p>
        </p:txBody>
      </p:sp>
      <p:sp>
        <p:nvSpPr>
          <p:cNvPr id="3" name="Content Placeholder 2"/>
          <p:cNvSpPr>
            <a:spLocks noGrp="1"/>
          </p:cNvSpPr>
          <p:nvPr>
            <p:ph sz="quarter" idx="1"/>
          </p:nvPr>
        </p:nvSpPr>
        <p:spPr>
          <a:xfrm>
            <a:off x="304800" y="1885950"/>
            <a:ext cx="8500872" cy="3545586"/>
          </a:xfrm>
        </p:spPr>
        <p:txBody>
          <a:bodyPr>
            <a:normAutofit/>
          </a:bodyPr>
          <a:lstStyle/>
          <a:p>
            <a:pPr algn="just"/>
            <a:r>
              <a:rPr lang="en-IN" dirty="0"/>
              <a:t> </a:t>
            </a:r>
            <a:r>
              <a:rPr lang="en-IN" sz="1950" dirty="0">
                <a:latin typeface="Times New Roman" pitchFamily="18" charset="0"/>
                <a:cs typeface="Times New Roman" pitchFamily="18" charset="0"/>
              </a:rPr>
              <a:t>10-fold  cross-validation  method  is  used  for  assessing  the  performance  of  classifier.  This  procedure  divides  the  feature vector  sets  into  ten approximately equal-sized distinct </a:t>
            </a:r>
            <a:r>
              <a:rPr lang="en-IN" sz="1950" dirty="0" smtClean="0">
                <a:latin typeface="Times New Roman" pitchFamily="18" charset="0"/>
                <a:cs typeface="Times New Roman" pitchFamily="18" charset="0"/>
              </a:rPr>
              <a:t>partitions. </a:t>
            </a:r>
            <a:endParaRPr lang="en-IN" sz="1950" dirty="0">
              <a:latin typeface="Times New Roman" pitchFamily="18" charset="0"/>
              <a:cs typeface="Times New Roman" pitchFamily="18" charset="0"/>
            </a:endParaRPr>
          </a:p>
          <a:p>
            <a:pPr algn="just"/>
            <a:r>
              <a:rPr lang="en-IN" sz="1950" dirty="0">
                <a:latin typeface="Times New Roman" pitchFamily="18" charset="0"/>
                <a:cs typeface="Times New Roman" pitchFamily="18" charset="0"/>
              </a:rPr>
              <a:t>One  partition is then used for testing, while other  partitions  are  used  for  training  the  model.  </a:t>
            </a:r>
          </a:p>
          <a:p>
            <a:pPr algn="just"/>
            <a:r>
              <a:rPr lang="en-IN" sz="1950" dirty="0">
                <a:latin typeface="Times New Roman" pitchFamily="18" charset="0"/>
                <a:cs typeface="Times New Roman" pitchFamily="18" charset="0"/>
              </a:rPr>
              <a:t> To  further  improve  the estimate,  the  procedure  is  repeated  ten  times  and  all  accuracies   over  these  ten runs are averaged. </a:t>
            </a:r>
          </a:p>
          <a:p>
            <a:pPr algn="just"/>
            <a:r>
              <a:rPr lang="en-IN" sz="1950" dirty="0">
                <a:latin typeface="Times New Roman" pitchFamily="18" charset="0"/>
                <a:cs typeface="Times New Roman" pitchFamily="18" charset="0"/>
              </a:rPr>
              <a:t>The average accuracy over the ten runs obtained from the test data is  taken  as  the  performance  evaluation  criteria  in  this  study</a:t>
            </a:r>
          </a:p>
          <a:p>
            <a:endParaRPr lang="en-IN" dirty="0"/>
          </a:p>
        </p:txBody>
      </p:sp>
    </p:spTree>
    <p:extLst>
      <p:ext uri="{BB962C8B-B14F-4D97-AF65-F5344CB8AC3E}">
        <p14:creationId xmlns:p14="http://schemas.microsoft.com/office/powerpoint/2010/main" val="137905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Overview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4095032"/>
              </p:ext>
            </p:extLst>
          </p:nvPr>
        </p:nvGraphicFramePr>
        <p:xfrm>
          <a:off x="457200" y="1628800"/>
          <a:ext cx="8229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447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Additional</a:t>
            </a:r>
            <a:endParaRPr lang="en-IN" dirty="0">
              <a:solidFill>
                <a:schemeClr val="tx1"/>
              </a:solidFill>
            </a:endParaRPr>
          </a:p>
        </p:txBody>
      </p:sp>
      <p:sp>
        <p:nvSpPr>
          <p:cNvPr id="3" name="Content Placeholder 2"/>
          <p:cNvSpPr>
            <a:spLocks noGrp="1"/>
          </p:cNvSpPr>
          <p:nvPr>
            <p:ph sz="quarter" idx="1"/>
          </p:nvPr>
        </p:nvSpPr>
        <p:spPr>
          <a:xfrm>
            <a:off x="228600" y="1771651"/>
            <a:ext cx="8763000" cy="3816350"/>
          </a:xfrm>
        </p:spPr>
        <p:txBody>
          <a:bodyPr>
            <a:noAutofit/>
          </a:bodyPr>
          <a:lstStyle/>
          <a:p>
            <a:pPr lvl="0"/>
            <a:r>
              <a:rPr lang="en-IN" sz="1800" dirty="0">
                <a:latin typeface="Times New Roman" pitchFamily="18" charset="0"/>
                <a:cs typeface="Times New Roman" pitchFamily="18" charset="0"/>
              </a:rPr>
              <a:t>Different feature extraction techniques were tried in order to improve the accuracy</a:t>
            </a:r>
          </a:p>
          <a:p>
            <a:pPr lvl="0"/>
            <a:r>
              <a:rPr lang="en-IN" sz="1800" dirty="0">
                <a:latin typeface="Times New Roman" pitchFamily="18" charset="0"/>
                <a:cs typeface="Times New Roman" pitchFamily="18" charset="0"/>
              </a:rPr>
              <a:t>DWT   gives better  results even over all the subjects.</a:t>
            </a:r>
          </a:p>
          <a:p>
            <a:pPr lvl="0"/>
            <a:r>
              <a:rPr lang="en-IN" sz="1800" dirty="0">
                <a:latin typeface="Times New Roman" pitchFamily="18" charset="0"/>
                <a:cs typeface="Times New Roman" pitchFamily="18" charset="0"/>
              </a:rPr>
              <a:t>Tried combinations of Cross- correlation and DWT but DWT alone is seemed better for extract features</a:t>
            </a:r>
          </a:p>
          <a:p>
            <a:r>
              <a:rPr lang="en-IN" sz="1800" dirty="0">
                <a:latin typeface="Times New Roman" pitchFamily="18" charset="0"/>
                <a:cs typeface="Times New Roman" pitchFamily="18" charset="0"/>
              </a:rPr>
              <a:t>Two additional algorithms have been tested which are MLP (multi layer perceptron)  and PNN (probabilistic neural network ) on same data set using MATLAB toolbox.</a:t>
            </a:r>
          </a:p>
          <a:p>
            <a:pPr algn="just"/>
            <a:r>
              <a:rPr lang="en-IN" sz="1800" dirty="0">
                <a:latin typeface="Times New Roman" pitchFamily="18" charset="0"/>
                <a:cs typeface="Times New Roman" pitchFamily="18" charset="0"/>
              </a:rPr>
              <a:t>The number of hidden layers could be varied and different number of hidden layer yielded different accuracies. The number of hidden layers have been chosen so as to maximise the accuracy.</a:t>
            </a:r>
          </a:p>
          <a:p>
            <a:pPr lvl="0"/>
            <a:endParaRPr lang="en-IN" sz="1350" dirty="0">
              <a:latin typeface="Times New Roman" pitchFamily="18" charset="0"/>
              <a:cs typeface="Times New Roman" pitchFamily="18" charset="0"/>
            </a:endParaRPr>
          </a:p>
          <a:p>
            <a:pPr marL="0" indent="0" algn="just">
              <a:buNone/>
            </a:pPr>
            <a:r>
              <a:rPr lang="en-IN" sz="1350" dirty="0">
                <a:latin typeface="Times New Roman" pitchFamily="18" charset="0"/>
                <a:cs typeface="Times New Roman" pitchFamily="18" charset="0"/>
              </a:rPr>
              <a:t> </a:t>
            </a:r>
          </a:p>
          <a:p>
            <a:endParaRPr lang="en-IN" sz="900" dirty="0"/>
          </a:p>
        </p:txBody>
      </p:sp>
    </p:spTree>
    <p:extLst>
      <p:ext uri="{BB962C8B-B14F-4D97-AF65-F5344CB8AC3E}">
        <p14:creationId xmlns:p14="http://schemas.microsoft.com/office/powerpoint/2010/main" val="294396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228600" y="1885950"/>
            <a:ext cx="8763000" cy="3545586"/>
          </a:xfrm>
        </p:spPr>
        <p:txBody>
          <a:bodyPr>
            <a:normAutofit/>
          </a:bodyPr>
          <a:lstStyle/>
          <a:p>
            <a:r>
              <a:rPr lang="en-IN" sz="1800" dirty="0">
                <a:latin typeface="Times New Roman" pitchFamily="18" charset="0"/>
                <a:cs typeface="Times New Roman" pitchFamily="18" charset="0"/>
              </a:rPr>
              <a:t>For PNN, Training and testing have been done using the Neural Network toolbox present in MATLAB. RBF was used as a kernel function.</a:t>
            </a:r>
          </a:p>
          <a:p>
            <a:r>
              <a:rPr lang="en-IN" sz="1800" dirty="0">
                <a:latin typeface="Times New Roman" pitchFamily="18" charset="0"/>
                <a:cs typeface="Times New Roman" pitchFamily="18" charset="0"/>
              </a:rPr>
              <a:t>Different kernel parameters resulted in different accuracies, hence a range from 0.05 to 0.5 was considered and that value was chosen which resulted in maximum accuracy.</a:t>
            </a:r>
          </a:p>
          <a:p>
            <a:pPr marL="0" indent="0">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064768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solidFill>
                  <a:schemeClr val="tx1"/>
                </a:solidFill>
              </a:rPr>
              <a:t>Results and Discussion</a:t>
            </a:r>
            <a:endParaRPr lang="en-IN" dirty="0">
              <a:solidFill>
                <a:schemeClr val="tx1"/>
              </a:solidFill>
            </a:endParaRPr>
          </a:p>
        </p:txBody>
      </p:sp>
      <p:graphicFrame>
        <p:nvGraphicFramePr>
          <p:cNvPr id="3" name="Table 2"/>
          <p:cNvGraphicFramePr>
            <a:graphicFrameLocks noGrp="1"/>
          </p:cNvGraphicFramePr>
          <p:nvPr>
            <p:extLst/>
          </p:nvPr>
        </p:nvGraphicFramePr>
        <p:xfrm>
          <a:off x="304800" y="2686051"/>
          <a:ext cx="3352800" cy="2758780"/>
        </p:xfrm>
        <a:graphic>
          <a:graphicData uri="http://schemas.openxmlformats.org/drawingml/2006/table">
            <a:tbl>
              <a:tblPr firstRow="1" bandRow="1">
                <a:tableStyleId>{5C22544A-7EE6-4342-B048-85BDC9FD1C3A}</a:tableStyleId>
              </a:tblPr>
              <a:tblGrid>
                <a:gridCol w="685800"/>
                <a:gridCol w="914400"/>
                <a:gridCol w="685800"/>
                <a:gridCol w="1066800"/>
              </a:tblGrid>
              <a:tr h="305140">
                <a:tc>
                  <a:txBody>
                    <a:bodyPr/>
                    <a:lstStyle/>
                    <a:p>
                      <a:r>
                        <a:rPr lang="en-IN" sz="1200" dirty="0" smtClean="0"/>
                        <a:t>Sub</a:t>
                      </a:r>
                      <a:endParaRPr lang="en-IN" sz="1200" dirty="0"/>
                    </a:p>
                  </a:txBody>
                  <a:tcPr marT="34290" marB="34290">
                    <a:solidFill>
                      <a:schemeClr val="tx2">
                        <a:lumMod val="75000"/>
                      </a:schemeClr>
                    </a:solidFill>
                  </a:tcPr>
                </a:tc>
                <a:tc>
                  <a:txBody>
                    <a:bodyPr/>
                    <a:lstStyle/>
                    <a:p>
                      <a:r>
                        <a:rPr lang="en-IN" sz="1200" dirty="0" smtClean="0"/>
                        <a:t>LR</a:t>
                      </a:r>
                      <a:endParaRPr lang="en-IN" sz="1200" dirty="0"/>
                    </a:p>
                  </a:txBody>
                  <a:tcPr marT="34290" marB="34290">
                    <a:solidFill>
                      <a:schemeClr val="tx2">
                        <a:lumMod val="75000"/>
                      </a:schemeClr>
                    </a:solidFill>
                  </a:tcPr>
                </a:tc>
                <a:tc>
                  <a:txBody>
                    <a:bodyPr/>
                    <a:lstStyle/>
                    <a:p>
                      <a:r>
                        <a:rPr lang="en-IN" sz="1200" dirty="0" smtClean="0"/>
                        <a:t>KLR</a:t>
                      </a:r>
                      <a:endParaRPr lang="en-IN" sz="1200" dirty="0"/>
                    </a:p>
                  </a:txBody>
                  <a:tcPr marT="34290" marB="34290">
                    <a:solidFill>
                      <a:schemeClr val="tx2">
                        <a:lumMod val="75000"/>
                      </a:schemeClr>
                    </a:solidFill>
                  </a:tcPr>
                </a:tc>
                <a:tc>
                  <a:txBody>
                    <a:bodyPr/>
                    <a:lstStyle/>
                    <a:p>
                      <a:r>
                        <a:rPr lang="en-IN" sz="1200" dirty="0" smtClean="0"/>
                        <a:t>LSSVM</a:t>
                      </a:r>
                      <a:endParaRPr lang="en-IN" sz="1200" dirty="0"/>
                    </a:p>
                  </a:txBody>
                  <a:tcPr marT="34290" marB="34290">
                    <a:solidFill>
                      <a:schemeClr val="tx2">
                        <a:lumMod val="75000"/>
                      </a:schemeClr>
                    </a:solidFill>
                  </a:tcPr>
                </a:tc>
              </a:tr>
              <a:tr h="434340">
                <a:tc>
                  <a:txBody>
                    <a:bodyPr/>
                    <a:lstStyle/>
                    <a:p>
                      <a:r>
                        <a:rPr lang="en-IN" sz="1400" dirty="0" err="1" smtClean="0"/>
                        <a:t>aa</a:t>
                      </a:r>
                      <a:endParaRPr lang="en-IN" sz="1400" dirty="0"/>
                    </a:p>
                  </a:txBody>
                  <a:tcPr marT="34290" marB="34290"/>
                </a:tc>
                <a:tc>
                  <a:txBody>
                    <a:bodyPr/>
                    <a:lstStyle/>
                    <a:p>
                      <a:r>
                        <a:rPr lang="en-IN" sz="1200" dirty="0" smtClean="0">
                          <a:latin typeface="Times New Roman" pitchFamily="18" charset="0"/>
                          <a:cs typeface="Times New Roman" pitchFamily="18" charset="0"/>
                        </a:rPr>
                        <a:t>99.15</a:t>
                      </a:r>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99.58</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99.58</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smtClean="0"/>
                        <a:t>al</a:t>
                      </a:r>
                      <a:endParaRPr lang="en-IN" sz="1400" dirty="0"/>
                    </a:p>
                  </a:txBody>
                  <a:tcPr marT="34290" marB="34290"/>
                </a:tc>
                <a:tc>
                  <a:txBody>
                    <a:bodyPr/>
                    <a:lstStyle/>
                    <a:p>
                      <a:r>
                        <a:rPr lang="en-IN" sz="1200" dirty="0" smtClean="0">
                          <a:latin typeface="Times New Roman" pitchFamily="18" charset="0"/>
                          <a:cs typeface="Times New Roman" pitchFamily="18" charset="0"/>
                        </a:rPr>
                        <a:t>92.35</a:t>
                      </a:r>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92.71</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94.81</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err="1" smtClean="0"/>
                        <a:t>av</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96.61</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97.43</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98.26</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smtClean="0"/>
                        <a:t>aw</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99.58</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96.15</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98.73</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smtClean="0"/>
                        <a:t>ay</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74.03</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85.52</a:t>
                      </a:r>
                    </a:p>
                    <a:p>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88.96</a:t>
                      </a:r>
                      <a:endParaRPr lang="en-IN" sz="1200" dirty="0">
                        <a:latin typeface="Times New Roman" pitchFamily="18" charset="0"/>
                        <a:cs typeface="Times New Roman" pitchFamily="18" charset="0"/>
                      </a:endParaRPr>
                    </a:p>
                  </a:txBody>
                  <a:tcPr marT="34290" marB="34290"/>
                </a:tc>
              </a:tr>
              <a:tr h="274320">
                <a:tc>
                  <a:txBody>
                    <a:bodyPr/>
                    <a:lstStyle/>
                    <a:p>
                      <a:r>
                        <a:rPr lang="en-IN" sz="1400" dirty="0" err="1" smtClean="0"/>
                        <a:t>avg</a:t>
                      </a:r>
                      <a:endParaRPr lang="en-IN" sz="1400" dirty="0"/>
                    </a:p>
                  </a:txBody>
                  <a:tcPr marT="34290" marB="34290"/>
                </a:tc>
                <a:tc>
                  <a:txBody>
                    <a:bodyPr/>
                    <a:lstStyle/>
                    <a:p>
                      <a:r>
                        <a:rPr lang="en-IN" sz="1200" dirty="0" smtClean="0">
                          <a:latin typeface="Times New Roman" pitchFamily="18" charset="0"/>
                          <a:cs typeface="Times New Roman" pitchFamily="18" charset="0"/>
                        </a:rPr>
                        <a:t>92.3</a:t>
                      </a:r>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94.3</a:t>
                      </a:r>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96.1</a:t>
                      </a:r>
                      <a:endParaRPr lang="en-IN" sz="1200" dirty="0">
                        <a:latin typeface="Times New Roman" pitchFamily="18" charset="0"/>
                        <a:cs typeface="Times New Roman" pitchFamily="18" charset="0"/>
                      </a:endParaRPr>
                    </a:p>
                  </a:txBody>
                  <a:tcPr marT="34290" marB="34290"/>
                </a:tc>
              </a:tr>
            </a:tbl>
          </a:graphicData>
        </a:graphic>
      </p:graphicFrame>
      <p:sp>
        <p:nvSpPr>
          <p:cNvPr id="4" name="TextBox 3"/>
          <p:cNvSpPr txBox="1"/>
          <p:nvPr/>
        </p:nvSpPr>
        <p:spPr>
          <a:xfrm>
            <a:off x="381000" y="2277249"/>
            <a:ext cx="1782924" cy="300082"/>
          </a:xfrm>
          <a:prstGeom prst="rect">
            <a:avLst/>
          </a:prstGeom>
          <a:noFill/>
        </p:spPr>
        <p:txBody>
          <a:bodyPr wrap="none" rtlCol="0">
            <a:spAutoFit/>
          </a:bodyPr>
          <a:lstStyle/>
          <a:p>
            <a:r>
              <a:rPr lang="en-IN" sz="1350" dirty="0"/>
              <a:t>C3 as Reference signal </a:t>
            </a:r>
          </a:p>
        </p:txBody>
      </p:sp>
      <p:graphicFrame>
        <p:nvGraphicFramePr>
          <p:cNvPr id="9" name="Table 8"/>
          <p:cNvGraphicFramePr>
            <a:graphicFrameLocks noGrp="1"/>
          </p:cNvGraphicFramePr>
          <p:nvPr>
            <p:extLst/>
          </p:nvPr>
        </p:nvGraphicFramePr>
        <p:xfrm>
          <a:off x="4572000" y="2686051"/>
          <a:ext cx="3429001" cy="2728236"/>
        </p:xfrm>
        <a:graphic>
          <a:graphicData uri="http://schemas.openxmlformats.org/drawingml/2006/table">
            <a:tbl>
              <a:tblPr firstRow="1" bandRow="1">
                <a:tableStyleId>{5C22544A-7EE6-4342-B048-85BDC9FD1C3A}</a:tableStyleId>
              </a:tblPr>
              <a:tblGrid>
                <a:gridCol w="762001"/>
                <a:gridCol w="838200"/>
                <a:gridCol w="838200"/>
                <a:gridCol w="990600"/>
              </a:tblGrid>
              <a:tr h="274596">
                <a:tc>
                  <a:txBody>
                    <a:bodyPr/>
                    <a:lstStyle/>
                    <a:p>
                      <a:r>
                        <a:rPr lang="en-IN" sz="1200" dirty="0" smtClean="0"/>
                        <a:t>Sub</a:t>
                      </a:r>
                      <a:endParaRPr lang="en-IN" sz="1200" dirty="0"/>
                    </a:p>
                  </a:txBody>
                  <a:tcPr marT="34290" marB="34290">
                    <a:solidFill>
                      <a:schemeClr val="tx2">
                        <a:lumMod val="75000"/>
                      </a:schemeClr>
                    </a:solidFill>
                  </a:tcPr>
                </a:tc>
                <a:tc>
                  <a:txBody>
                    <a:bodyPr/>
                    <a:lstStyle/>
                    <a:p>
                      <a:r>
                        <a:rPr lang="en-IN" sz="1200" dirty="0" smtClean="0"/>
                        <a:t>LR</a:t>
                      </a:r>
                      <a:endParaRPr lang="en-IN" sz="1200" dirty="0"/>
                    </a:p>
                  </a:txBody>
                  <a:tcPr marT="34290" marB="34290">
                    <a:solidFill>
                      <a:schemeClr val="tx2">
                        <a:lumMod val="75000"/>
                      </a:schemeClr>
                    </a:solidFill>
                  </a:tcPr>
                </a:tc>
                <a:tc>
                  <a:txBody>
                    <a:bodyPr/>
                    <a:lstStyle/>
                    <a:p>
                      <a:r>
                        <a:rPr lang="en-IN" sz="1200" dirty="0" smtClean="0"/>
                        <a:t>KLR</a:t>
                      </a:r>
                      <a:endParaRPr lang="en-IN" sz="1200" dirty="0"/>
                    </a:p>
                  </a:txBody>
                  <a:tcPr marT="34290" marB="34290">
                    <a:solidFill>
                      <a:schemeClr val="tx2">
                        <a:lumMod val="75000"/>
                      </a:schemeClr>
                    </a:solidFill>
                  </a:tcPr>
                </a:tc>
                <a:tc>
                  <a:txBody>
                    <a:bodyPr/>
                    <a:lstStyle/>
                    <a:p>
                      <a:r>
                        <a:rPr lang="en-IN" sz="1200" dirty="0" smtClean="0"/>
                        <a:t>LSSVM</a:t>
                      </a:r>
                      <a:endParaRPr lang="en-IN" sz="1200" dirty="0"/>
                    </a:p>
                  </a:txBody>
                  <a:tcPr marT="34290" marB="34290">
                    <a:solidFill>
                      <a:schemeClr val="tx2">
                        <a:lumMod val="75000"/>
                      </a:schemeClr>
                    </a:solidFill>
                  </a:tcPr>
                </a:tc>
              </a:tr>
              <a:tr h="434340">
                <a:tc>
                  <a:txBody>
                    <a:bodyPr/>
                    <a:lstStyle/>
                    <a:p>
                      <a:r>
                        <a:rPr lang="en-IN" sz="1400" dirty="0" err="1" smtClean="0"/>
                        <a:t>aa</a:t>
                      </a:r>
                      <a:endParaRPr lang="en-IN" sz="1400" dirty="0"/>
                    </a:p>
                  </a:txBody>
                  <a:tcPr marT="34290" marB="34290"/>
                </a:tc>
                <a:tc>
                  <a:txBody>
                    <a:bodyPr/>
                    <a:lstStyle/>
                    <a:p>
                      <a:r>
                        <a:rPr lang="en-IN" sz="1200" dirty="0" smtClean="0">
                          <a:latin typeface="Times New Roman" pitchFamily="18" charset="0"/>
                          <a:cs typeface="Times New Roman" pitchFamily="18" charset="0"/>
                        </a:rPr>
                        <a:t>99.58</a:t>
                      </a:r>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100</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100</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smtClean="0"/>
                        <a:t>al</a:t>
                      </a:r>
                      <a:endParaRPr lang="en-IN" sz="1400" dirty="0"/>
                    </a:p>
                  </a:txBody>
                  <a:tcPr marT="34290" marB="34290"/>
                </a:tc>
                <a:tc>
                  <a:txBody>
                    <a:bodyPr/>
                    <a:lstStyle/>
                    <a:p>
                      <a:r>
                        <a:rPr lang="en-IN" sz="1200" dirty="0" smtClean="0">
                          <a:latin typeface="Times New Roman" pitchFamily="18" charset="0"/>
                          <a:cs typeface="Times New Roman" pitchFamily="18" charset="0"/>
                        </a:rPr>
                        <a:t>87.35</a:t>
                      </a:r>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95.38</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99.17</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err="1" smtClean="0"/>
                        <a:t>av</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97.61</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99.13</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98.26</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smtClean="0"/>
                        <a:t>aw</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95.74</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93.15</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96.55</a:t>
                      </a:r>
                    </a:p>
                    <a:p>
                      <a:endParaRPr lang="en-IN" sz="1200" dirty="0">
                        <a:latin typeface="Times New Roman" pitchFamily="18" charset="0"/>
                        <a:cs typeface="Times New Roman" pitchFamily="18" charset="0"/>
                      </a:endParaRPr>
                    </a:p>
                  </a:txBody>
                  <a:tcPr marT="34290" marB="34290"/>
                </a:tc>
              </a:tr>
              <a:tr h="434340">
                <a:tc>
                  <a:txBody>
                    <a:bodyPr/>
                    <a:lstStyle/>
                    <a:p>
                      <a:r>
                        <a:rPr lang="en-IN" sz="1400" dirty="0" smtClean="0"/>
                        <a:t>ay</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82.03</a:t>
                      </a:r>
                    </a:p>
                    <a:p>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82.15</a:t>
                      </a:r>
                    </a:p>
                    <a:p>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88.11</a:t>
                      </a:r>
                      <a:endParaRPr lang="en-IN" sz="1200" dirty="0">
                        <a:latin typeface="Times New Roman" pitchFamily="18" charset="0"/>
                        <a:cs typeface="Times New Roman" pitchFamily="18" charset="0"/>
                      </a:endParaRPr>
                    </a:p>
                  </a:txBody>
                  <a:tcPr marT="34290" marB="34290"/>
                </a:tc>
              </a:tr>
              <a:tr h="274320">
                <a:tc>
                  <a:txBody>
                    <a:bodyPr/>
                    <a:lstStyle/>
                    <a:p>
                      <a:r>
                        <a:rPr lang="en-IN" sz="1400" dirty="0" err="1" smtClean="0"/>
                        <a:t>avg</a:t>
                      </a:r>
                      <a:endParaRPr lang="en-IN" sz="1400" dirty="0"/>
                    </a:p>
                  </a:txBody>
                  <a:tcPr marT="34290" marB="34290"/>
                </a:tc>
                <a:tc>
                  <a:txBody>
                    <a:bodyPr/>
                    <a:lstStyle/>
                    <a:p>
                      <a:r>
                        <a:rPr lang="en-IN" sz="1200" dirty="0" smtClean="0">
                          <a:latin typeface="Times New Roman" pitchFamily="18" charset="0"/>
                          <a:cs typeface="Times New Roman" pitchFamily="18" charset="0"/>
                        </a:rPr>
                        <a:t>92.5</a:t>
                      </a:r>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94.0</a:t>
                      </a:r>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96.7</a:t>
                      </a:r>
                      <a:endParaRPr lang="en-IN" sz="1200" dirty="0">
                        <a:latin typeface="Times New Roman" pitchFamily="18" charset="0"/>
                        <a:cs typeface="Times New Roman" pitchFamily="18" charset="0"/>
                      </a:endParaRPr>
                    </a:p>
                  </a:txBody>
                  <a:tcPr marT="34290" marB="34290"/>
                </a:tc>
              </a:tr>
            </a:tbl>
          </a:graphicData>
        </a:graphic>
      </p:graphicFrame>
      <p:sp>
        <p:nvSpPr>
          <p:cNvPr id="6" name="TextBox 5"/>
          <p:cNvSpPr txBox="1"/>
          <p:nvPr/>
        </p:nvSpPr>
        <p:spPr>
          <a:xfrm>
            <a:off x="4876800" y="2343150"/>
            <a:ext cx="2895600" cy="300082"/>
          </a:xfrm>
          <a:prstGeom prst="rect">
            <a:avLst/>
          </a:prstGeom>
          <a:noFill/>
        </p:spPr>
        <p:txBody>
          <a:bodyPr wrap="square" rtlCol="0">
            <a:spAutoFit/>
          </a:bodyPr>
          <a:lstStyle/>
          <a:p>
            <a:r>
              <a:rPr lang="en-IN" sz="1350" dirty="0"/>
              <a:t>Fp1 as Reference Signal </a:t>
            </a:r>
          </a:p>
        </p:txBody>
      </p:sp>
      <p:sp>
        <p:nvSpPr>
          <p:cNvPr id="8" name="TextBox 7"/>
          <p:cNvSpPr txBox="1"/>
          <p:nvPr/>
        </p:nvSpPr>
        <p:spPr>
          <a:xfrm>
            <a:off x="381000" y="1943100"/>
            <a:ext cx="7924800" cy="300082"/>
          </a:xfrm>
          <a:prstGeom prst="rect">
            <a:avLst/>
          </a:prstGeom>
          <a:noFill/>
        </p:spPr>
        <p:txBody>
          <a:bodyPr wrap="square" rtlCol="0">
            <a:spAutoFit/>
          </a:bodyPr>
          <a:lstStyle/>
          <a:p>
            <a:r>
              <a:rPr lang="en-IN" sz="1350" dirty="0"/>
              <a:t>Classification using Cross-Correlation for Feature Extraction:</a:t>
            </a:r>
          </a:p>
        </p:txBody>
      </p:sp>
      <p:sp>
        <p:nvSpPr>
          <p:cNvPr id="5" name="TextBox 4"/>
          <p:cNvSpPr txBox="1"/>
          <p:nvPr/>
        </p:nvSpPr>
        <p:spPr>
          <a:xfrm>
            <a:off x="533400" y="5424101"/>
            <a:ext cx="7924800" cy="253916"/>
          </a:xfrm>
          <a:prstGeom prst="rect">
            <a:avLst/>
          </a:prstGeom>
          <a:noFill/>
        </p:spPr>
        <p:txBody>
          <a:bodyPr wrap="square" rtlCol="0">
            <a:spAutoFit/>
          </a:bodyPr>
          <a:lstStyle/>
          <a:p>
            <a:r>
              <a:rPr lang="en-IN" sz="1050" dirty="0"/>
              <a:t>Table7: Classification  Accuracies using Cross- Correlated feature vector</a:t>
            </a:r>
          </a:p>
        </p:txBody>
      </p:sp>
    </p:spTree>
    <p:extLst>
      <p:ext uri="{BB962C8B-B14F-4D97-AF65-F5344CB8AC3E}">
        <p14:creationId xmlns:p14="http://schemas.microsoft.com/office/powerpoint/2010/main" val="2173817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Results and </a:t>
            </a:r>
            <a:r>
              <a:rPr lang="en-IN" dirty="0" smtClean="0">
                <a:solidFill>
                  <a:schemeClr val="tx1"/>
                </a:solidFill>
              </a:rPr>
              <a:t>Discussion…….</a:t>
            </a:r>
            <a:endParaRPr lang="en-IN" dirty="0">
              <a:solidFill>
                <a:schemeClr val="tx1"/>
              </a:solidFill>
            </a:endParaRPr>
          </a:p>
        </p:txBody>
      </p:sp>
      <p:graphicFrame>
        <p:nvGraphicFramePr>
          <p:cNvPr id="8" name="Content Placeholder 7"/>
          <p:cNvGraphicFramePr>
            <a:graphicFrameLocks noGrp="1"/>
          </p:cNvGraphicFramePr>
          <p:nvPr>
            <p:ph sz="quarter" idx="1"/>
            <p:extLst/>
          </p:nvPr>
        </p:nvGraphicFramePr>
        <p:xfrm>
          <a:off x="228600" y="2286000"/>
          <a:ext cx="8504240" cy="1943100"/>
        </p:xfrm>
        <a:graphic>
          <a:graphicData uri="http://schemas.openxmlformats.org/drawingml/2006/table">
            <a:tbl>
              <a:tblPr firstRow="1" bandRow="1">
                <a:tableStyleId>{5C22544A-7EE6-4342-B048-85BDC9FD1C3A}</a:tableStyleId>
              </a:tblPr>
              <a:tblGrid>
                <a:gridCol w="2126060"/>
                <a:gridCol w="2126060"/>
                <a:gridCol w="2126060"/>
                <a:gridCol w="2126060"/>
              </a:tblGrid>
              <a:tr h="251460">
                <a:tc>
                  <a:txBody>
                    <a:bodyPr/>
                    <a:lstStyle/>
                    <a:p>
                      <a:r>
                        <a:rPr lang="en-IN" sz="1200" dirty="0" smtClean="0"/>
                        <a:t>Sub</a:t>
                      </a:r>
                      <a:endParaRPr lang="en-IN" sz="1200" dirty="0"/>
                    </a:p>
                  </a:txBody>
                  <a:tcPr marT="34290" marB="34290">
                    <a:solidFill>
                      <a:schemeClr val="tx2">
                        <a:lumMod val="75000"/>
                      </a:schemeClr>
                    </a:solidFill>
                  </a:tcPr>
                </a:tc>
                <a:tc>
                  <a:txBody>
                    <a:bodyPr/>
                    <a:lstStyle/>
                    <a:p>
                      <a:r>
                        <a:rPr lang="en-IN" sz="1200" dirty="0" smtClean="0"/>
                        <a:t>LR</a:t>
                      </a:r>
                      <a:endParaRPr lang="en-IN" sz="1200" dirty="0"/>
                    </a:p>
                  </a:txBody>
                  <a:tcPr marT="34290" marB="34290">
                    <a:solidFill>
                      <a:schemeClr val="tx2">
                        <a:lumMod val="75000"/>
                      </a:schemeClr>
                    </a:solidFill>
                  </a:tcPr>
                </a:tc>
                <a:tc>
                  <a:txBody>
                    <a:bodyPr/>
                    <a:lstStyle/>
                    <a:p>
                      <a:r>
                        <a:rPr lang="en-IN" sz="1200" dirty="0" smtClean="0"/>
                        <a:t>KLR</a:t>
                      </a:r>
                      <a:endParaRPr lang="en-IN" sz="1200" dirty="0"/>
                    </a:p>
                  </a:txBody>
                  <a:tcPr marT="34290" marB="34290">
                    <a:solidFill>
                      <a:schemeClr val="tx2">
                        <a:lumMod val="75000"/>
                      </a:schemeClr>
                    </a:solidFill>
                  </a:tcPr>
                </a:tc>
                <a:tc>
                  <a:txBody>
                    <a:bodyPr/>
                    <a:lstStyle/>
                    <a:p>
                      <a:r>
                        <a:rPr lang="en-IN" sz="1200" dirty="0" smtClean="0"/>
                        <a:t>LSSVM</a:t>
                      </a:r>
                      <a:endParaRPr lang="en-IN" sz="1200" dirty="0"/>
                    </a:p>
                  </a:txBody>
                  <a:tcPr marT="34290" marB="34290">
                    <a:solidFill>
                      <a:schemeClr val="tx2">
                        <a:lumMod val="75000"/>
                      </a:schemeClr>
                    </a:solidFill>
                  </a:tcPr>
                </a:tc>
              </a:tr>
              <a:tr h="278130">
                <a:tc>
                  <a:txBody>
                    <a:bodyPr/>
                    <a:lstStyle/>
                    <a:p>
                      <a:r>
                        <a:rPr lang="en-IN" sz="1400" dirty="0" err="1" smtClean="0"/>
                        <a:t>aa</a:t>
                      </a:r>
                      <a:endParaRPr lang="en-IN" sz="1400" dirty="0"/>
                    </a:p>
                  </a:txBody>
                  <a:tcPr marT="34290" marB="34290"/>
                </a:tc>
                <a:tc>
                  <a:txBody>
                    <a:bodyPr/>
                    <a:lstStyle/>
                    <a:p>
                      <a:r>
                        <a:rPr lang="en-IN" sz="1200" dirty="0" smtClean="0">
                          <a:latin typeface="Times New Roman" pitchFamily="18" charset="0"/>
                          <a:cs typeface="Times New Roman" pitchFamily="18" charset="0"/>
                        </a:rPr>
                        <a:t>99.58</a:t>
                      </a:r>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100</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99.58</a:t>
                      </a:r>
                    </a:p>
                  </a:txBody>
                  <a:tcPr marT="34290" marB="34290"/>
                </a:tc>
              </a:tr>
              <a:tr h="278130">
                <a:tc>
                  <a:txBody>
                    <a:bodyPr/>
                    <a:lstStyle/>
                    <a:p>
                      <a:r>
                        <a:rPr lang="en-IN" sz="1400" dirty="0" smtClean="0"/>
                        <a:t>al</a:t>
                      </a:r>
                      <a:endParaRPr lang="en-IN" sz="1400" dirty="0"/>
                    </a:p>
                  </a:txBody>
                  <a:tcPr marT="34290" marB="34290"/>
                </a:tc>
                <a:tc>
                  <a:txBody>
                    <a:bodyPr/>
                    <a:lstStyle/>
                    <a:p>
                      <a:r>
                        <a:rPr lang="en-IN" sz="1200" dirty="0" smtClean="0">
                          <a:latin typeface="Times New Roman" pitchFamily="18" charset="0"/>
                          <a:cs typeface="Times New Roman" pitchFamily="18" charset="0"/>
                        </a:rPr>
                        <a:t>100</a:t>
                      </a:r>
                      <a:endParaRPr lang="en-IN" sz="1200" dirty="0">
                        <a:latin typeface="Times New Roman" pitchFamily="18" charset="0"/>
                        <a:cs typeface="Times New Roman" pitchFamily="18"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99.71</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99.58</a:t>
                      </a:r>
                    </a:p>
                  </a:txBody>
                  <a:tcPr marT="34290" marB="34290"/>
                </a:tc>
              </a:tr>
              <a:tr h="278130">
                <a:tc>
                  <a:txBody>
                    <a:bodyPr/>
                    <a:lstStyle/>
                    <a:p>
                      <a:r>
                        <a:rPr lang="en-IN" sz="1400" dirty="0" err="1" smtClean="0"/>
                        <a:t>av</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98.33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99.17</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99.26</a:t>
                      </a:r>
                    </a:p>
                  </a:txBody>
                  <a:tcPr marT="34290" marB="34290"/>
                </a:tc>
              </a:tr>
              <a:tr h="278130">
                <a:tc>
                  <a:txBody>
                    <a:bodyPr/>
                    <a:lstStyle/>
                    <a:p>
                      <a:r>
                        <a:rPr lang="en-IN" sz="1400" dirty="0" smtClean="0"/>
                        <a:t>aw</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100</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100</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100</a:t>
                      </a:r>
                    </a:p>
                  </a:txBody>
                  <a:tcPr marT="34290" marB="34290"/>
                </a:tc>
              </a:tr>
              <a:tr h="278130">
                <a:tc>
                  <a:txBody>
                    <a:bodyPr/>
                    <a:lstStyle/>
                    <a:p>
                      <a:r>
                        <a:rPr lang="en-IN" sz="1400" dirty="0" smtClean="0"/>
                        <a:t>ay</a:t>
                      </a:r>
                      <a:endParaRPr lang="en-IN"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97.86</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96.23</a:t>
                      </a:r>
                    </a:p>
                  </a:txBody>
                  <a:tcPr marT="34290" marB="34290"/>
                </a:tc>
                <a:tc>
                  <a:txBody>
                    <a:bodyPr/>
                    <a:lstStyle/>
                    <a:p>
                      <a:r>
                        <a:rPr lang="en-IN" sz="1200" dirty="0" smtClean="0">
                          <a:latin typeface="Times New Roman" pitchFamily="18" charset="0"/>
                          <a:cs typeface="Times New Roman" pitchFamily="18" charset="0"/>
                        </a:rPr>
                        <a:t>98.75</a:t>
                      </a:r>
                      <a:endParaRPr lang="en-IN" sz="1200" dirty="0">
                        <a:latin typeface="Times New Roman" pitchFamily="18" charset="0"/>
                        <a:cs typeface="Times New Roman" pitchFamily="18" charset="0"/>
                      </a:endParaRPr>
                    </a:p>
                  </a:txBody>
                  <a:tcPr marT="34290" marB="34290"/>
                </a:tc>
              </a:tr>
              <a:tr h="278130">
                <a:tc>
                  <a:txBody>
                    <a:bodyPr/>
                    <a:lstStyle/>
                    <a:p>
                      <a:r>
                        <a:rPr lang="en-IN" sz="1400" dirty="0" err="1" smtClean="0"/>
                        <a:t>avg</a:t>
                      </a:r>
                      <a:endParaRPr lang="en-IN" sz="1400" dirty="0"/>
                    </a:p>
                  </a:txBody>
                  <a:tcPr marT="34290" marB="34290"/>
                </a:tc>
                <a:tc>
                  <a:txBody>
                    <a:bodyPr/>
                    <a:lstStyle/>
                    <a:p>
                      <a:r>
                        <a:rPr lang="en-IN" sz="1200" dirty="0" smtClean="0">
                          <a:latin typeface="Times New Roman" pitchFamily="18" charset="0"/>
                          <a:cs typeface="Times New Roman" pitchFamily="18" charset="0"/>
                        </a:rPr>
                        <a:t>99.2</a:t>
                      </a:r>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98.9</a:t>
                      </a:r>
                      <a:endParaRPr lang="en-IN" sz="1200" dirty="0">
                        <a:latin typeface="Times New Roman" pitchFamily="18" charset="0"/>
                        <a:cs typeface="Times New Roman" pitchFamily="18" charset="0"/>
                      </a:endParaRPr>
                    </a:p>
                  </a:txBody>
                  <a:tcPr marT="34290" marB="34290"/>
                </a:tc>
                <a:tc>
                  <a:txBody>
                    <a:bodyPr/>
                    <a:lstStyle/>
                    <a:p>
                      <a:r>
                        <a:rPr lang="en-IN" sz="1200" dirty="0" smtClean="0">
                          <a:latin typeface="Times New Roman" pitchFamily="18" charset="0"/>
                          <a:cs typeface="Times New Roman" pitchFamily="18" charset="0"/>
                        </a:rPr>
                        <a:t>99.4</a:t>
                      </a:r>
                      <a:endParaRPr lang="en-IN" sz="1200" dirty="0">
                        <a:latin typeface="Times New Roman" pitchFamily="18" charset="0"/>
                        <a:cs typeface="Times New Roman" pitchFamily="18" charset="0"/>
                      </a:endParaRPr>
                    </a:p>
                  </a:txBody>
                  <a:tcPr marT="34290" marB="34290"/>
                </a:tc>
              </a:tr>
            </a:tbl>
          </a:graphicData>
        </a:graphic>
      </p:graphicFrame>
      <p:sp>
        <p:nvSpPr>
          <p:cNvPr id="9" name="TextBox 8"/>
          <p:cNvSpPr txBox="1"/>
          <p:nvPr/>
        </p:nvSpPr>
        <p:spPr>
          <a:xfrm>
            <a:off x="228600" y="1885950"/>
            <a:ext cx="6781800" cy="300082"/>
          </a:xfrm>
          <a:prstGeom prst="rect">
            <a:avLst/>
          </a:prstGeom>
          <a:noFill/>
        </p:spPr>
        <p:txBody>
          <a:bodyPr wrap="square" rtlCol="0">
            <a:spAutoFit/>
          </a:bodyPr>
          <a:lstStyle/>
          <a:p>
            <a:r>
              <a:rPr lang="en-IN" sz="1350" dirty="0"/>
              <a:t>Classification using DWT as Feature Extraction</a:t>
            </a:r>
          </a:p>
        </p:txBody>
      </p:sp>
    </p:spTree>
    <p:extLst>
      <p:ext uri="{BB962C8B-B14F-4D97-AF65-F5344CB8AC3E}">
        <p14:creationId xmlns:p14="http://schemas.microsoft.com/office/powerpoint/2010/main" val="390619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Results and </a:t>
            </a:r>
            <a:r>
              <a:rPr lang="en-IN" dirty="0" smtClean="0">
                <a:solidFill>
                  <a:schemeClr val="tx1"/>
                </a:solidFill>
              </a:rPr>
              <a:t>Discussion…………..</a:t>
            </a:r>
            <a:endParaRPr lang="en-IN" dirty="0">
              <a:solidFill>
                <a:schemeClr val="tx1"/>
              </a:solidFill>
            </a:endParaRPr>
          </a:p>
        </p:txBody>
      </p:sp>
      <p:sp>
        <p:nvSpPr>
          <p:cNvPr id="3" name="Content Placeholder 2"/>
          <p:cNvSpPr>
            <a:spLocks noGrp="1"/>
          </p:cNvSpPr>
          <p:nvPr>
            <p:ph sz="quarter" idx="1"/>
          </p:nvPr>
        </p:nvSpPr>
        <p:spPr>
          <a:noFill/>
          <a:ln>
            <a:noFill/>
          </a:ln>
        </p:spPr>
        <p:style>
          <a:lnRef idx="2">
            <a:schemeClr val="accent1"/>
          </a:lnRef>
          <a:fillRef idx="1002">
            <a:schemeClr val="lt1"/>
          </a:fillRef>
          <a:effectRef idx="0">
            <a:schemeClr val="accent1"/>
          </a:effectRef>
          <a:fontRef idx="minor">
            <a:schemeClr val="dk1"/>
          </a:fontRef>
        </p:style>
        <p:txBody>
          <a:bodyPr/>
          <a:lstStyle/>
          <a:p>
            <a:r>
              <a:rPr lang="en-IN"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LSSVM algorithm has given very fine results when compared to all the other algorithms.</a:t>
            </a:r>
          </a:p>
          <a:p>
            <a:r>
              <a:rPr lang="en-IN" sz="1800" dirty="0">
                <a:latin typeface="Times New Roman" pitchFamily="18" charset="0"/>
                <a:cs typeface="Times New Roman" pitchFamily="18" charset="0"/>
              </a:rPr>
              <a:t>DWT is giving distinctively better results for EEG signal classification.</a:t>
            </a:r>
          </a:p>
          <a:p>
            <a:r>
              <a:rPr lang="en-IN" sz="1800" dirty="0">
                <a:latin typeface="Times New Roman" pitchFamily="18" charset="0"/>
                <a:cs typeface="Times New Roman" pitchFamily="18" charset="0"/>
              </a:rPr>
              <a:t>Cross-correlation is giving good results but may not be preferred as it may cause the EEG signal to lose its temporal information.</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573539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7" name="Content Placeholder 6"/>
          <p:cNvSpPr>
            <a:spLocks noGrp="1"/>
          </p:cNvSpPr>
          <p:nvPr>
            <p:ph sz="quarter" idx="1"/>
          </p:nvPr>
        </p:nvSpPr>
        <p:spPr>
          <a:xfrm>
            <a:off x="228600" y="1828800"/>
            <a:ext cx="8839200" cy="3829050"/>
          </a:xfrm>
          <a:noFill/>
          <a:ln>
            <a:noFill/>
          </a:ln>
        </p:spPr>
        <p:style>
          <a:lnRef idx="2">
            <a:schemeClr val="accent1"/>
          </a:lnRef>
          <a:fillRef idx="1002">
            <a:schemeClr val="lt1"/>
          </a:fillRef>
          <a:effectRef idx="0">
            <a:schemeClr val="accent1"/>
          </a:effectRef>
          <a:fontRef idx="minor">
            <a:schemeClr val="dk1"/>
          </a:fontRef>
        </p:style>
        <p:txBody>
          <a:bodyPr>
            <a:normAutofit fontScale="92500" lnSpcReduction="10000"/>
          </a:bodyPr>
          <a:lstStyle/>
          <a:p>
            <a:r>
              <a:rPr lang="en-IN" sz="1950" dirty="0">
                <a:latin typeface="Times New Roman" pitchFamily="18" charset="0"/>
                <a:cs typeface="Times New Roman" pitchFamily="18" charset="0"/>
              </a:rPr>
              <a:t>Three trail  has been done for each Subject. The data was then passed to a band pass filter(4Hz-40Hz) an processed according  in the similar way as was done using standard datasets.</a:t>
            </a:r>
          </a:p>
          <a:p>
            <a:r>
              <a:rPr lang="en-IN" sz="1950" dirty="0">
                <a:latin typeface="Times New Roman" pitchFamily="18" charset="0"/>
                <a:cs typeface="Times New Roman" pitchFamily="18" charset="0"/>
              </a:rPr>
              <a:t>The number of columns in the data are 14 corresponding to each channel.  Now channel number 2, 7, 8, 9, 10, 15 are deliberately removed from the data because of excessive noise content and non-MI information present in these channels. Hence the number columns which are left are 8.</a:t>
            </a:r>
          </a:p>
          <a:p>
            <a:r>
              <a:rPr lang="en-IN" sz="1950" dirty="0">
                <a:latin typeface="Times New Roman" pitchFamily="18" charset="0"/>
                <a:cs typeface="Times New Roman" pitchFamily="18" charset="0"/>
              </a:rPr>
              <a:t>Each column corresponds to a separate training example. Since there are only 8 columns, there are very less number of training examples to classify. This problem can be tackled by dividing the continuous time series of each channel into 12 sub datasets. Each of the 12 subsets of a particular channel can be used as a training examples.</a:t>
            </a:r>
          </a:p>
          <a:p>
            <a:r>
              <a:rPr lang="en-IN" sz="1950" dirty="0">
                <a:latin typeface="Times New Roman" pitchFamily="18" charset="0"/>
                <a:cs typeface="Times New Roman" pitchFamily="18" charset="0"/>
              </a:rPr>
              <a:t>There are 12 subsets for each channel and 8 channel in total, this amounts to 12*8=96 training examples. Also there are two classes which results in a total of 96*2=192 columns of training examples.</a:t>
            </a:r>
          </a:p>
        </p:txBody>
      </p:sp>
    </p:spTree>
    <p:extLst>
      <p:ext uri="{BB962C8B-B14F-4D97-AF65-F5344CB8AC3E}">
        <p14:creationId xmlns:p14="http://schemas.microsoft.com/office/powerpoint/2010/main" val="4005667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01752" y="1943100"/>
            <a:ext cx="8689848" cy="3488436"/>
          </a:xfrm>
        </p:spPr>
        <p:txBody>
          <a:bodyPr/>
          <a:lstStyle/>
          <a:p>
            <a:pPr algn="just"/>
            <a:r>
              <a:rPr lang="en-IN" sz="1800" dirty="0">
                <a:latin typeface="Times New Roman" pitchFamily="18" charset="0"/>
                <a:cs typeface="Times New Roman" pitchFamily="18" charset="0"/>
              </a:rPr>
              <a:t>This method of dividing the dataset into </a:t>
            </a:r>
            <a:r>
              <a:rPr lang="en-IN" sz="1800" dirty="0" err="1">
                <a:latin typeface="Times New Roman" pitchFamily="18" charset="0"/>
                <a:cs typeface="Times New Roman" pitchFamily="18" charset="0"/>
              </a:rPr>
              <a:t>subdata</a:t>
            </a:r>
            <a:r>
              <a:rPr lang="en-IN" sz="1800" dirty="0">
                <a:latin typeface="Times New Roman" pitchFamily="18" charset="0"/>
                <a:cs typeface="Times New Roman" pitchFamily="18" charset="0"/>
              </a:rPr>
              <a:t> sets is used to improve the standard deviation of classification accuracies in a 10 fold cross-validation technique.</a:t>
            </a:r>
          </a:p>
          <a:p>
            <a:pPr algn="just"/>
            <a:r>
              <a:rPr lang="en-IN" sz="1800" dirty="0">
                <a:latin typeface="Times New Roman" pitchFamily="18" charset="0"/>
                <a:cs typeface="Times New Roman" pitchFamily="18" charset="0"/>
              </a:rPr>
              <a:t> DWT is used for Feature extraction and the number of  decomposition levels are chosen to be 4 and  one final approximation. Wavelet coefficient  is computed using db4.</a:t>
            </a:r>
          </a:p>
          <a:p>
            <a:pPr algn="just"/>
            <a:endParaRPr lang="en-IN"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53428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Results</a:t>
            </a:r>
          </a:p>
        </p:txBody>
      </p:sp>
      <p:graphicFrame>
        <p:nvGraphicFramePr>
          <p:cNvPr id="5" name="Content Placeholder 4"/>
          <p:cNvGraphicFramePr>
            <a:graphicFrameLocks noGrp="1"/>
          </p:cNvGraphicFramePr>
          <p:nvPr>
            <p:ph sz="quarter" idx="1"/>
            <p:extLst/>
          </p:nvPr>
        </p:nvGraphicFramePr>
        <p:xfrm>
          <a:off x="304800" y="2800350"/>
          <a:ext cx="8504240" cy="1691640"/>
        </p:xfrm>
        <a:graphic>
          <a:graphicData uri="http://schemas.openxmlformats.org/drawingml/2006/table">
            <a:tbl>
              <a:tblPr firstRow="1" bandRow="1">
                <a:tableStyleId>{5C22544A-7EE6-4342-B048-85BDC9FD1C3A}</a:tableStyleId>
              </a:tblPr>
              <a:tblGrid>
                <a:gridCol w="2126060"/>
                <a:gridCol w="2126060"/>
                <a:gridCol w="2126060"/>
                <a:gridCol w="2126060"/>
              </a:tblGrid>
              <a:tr h="278130">
                <a:tc>
                  <a:txBody>
                    <a:bodyPr/>
                    <a:lstStyle/>
                    <a:p>
                      <a:r>
                        <a:rPr lang="en-IN" sz="1400" dirty="0" smtClean="0"/>
                        <a:t>Subject</a:t>
                      </a:r>
                      <a:endParaRPr lang="en-IN" sz="1400" dirty="0"/>
                    </a:p>
                  </a:txBody>
                  <a:tcPr marT="34290" marB="34290"/>
                </a:tc>
                <a:tc>
                  <a:txBody>
                    <a:bodyPr/>
                    <a:lstStyle/>
                    <a:p>
                      <a:r>
                        <a:rPr lang="en-IN" sz="1400" dirty="0" smtClean="0"/>
                        <a:t>LR</a:t>
                      </a:r>
                      <a:endParaRPr lang="en-IN" sz="1400" dirty="0"/>
                    </a:p>
                  </a:txBody>
                  <a:tcPr marT="34290" marB="34290"/>
                </a:tc>
                <a:tc>
                  <a:txBody>
                    <a:bodyPr/>
                    <a:lstStyle/>
                    <a:p>
                      <a:r>
                        <a:rPr lang="en-IN" sz="1400" dirty="0" smtClean="0"/>
                        <a:t>KLR</a:t>
                      </a:r>
                      <a:endParaRPr lang="en-IN" sz="1400" dirty="0"/>
                    </a:p>
                  </a:txBody>
                  <a:tcPr marT="34290" marB="34290"/>
                </a:tc>
                <a:tc>
                  <a:txBody>
                    <a:bodyPr/>
                    <a:lstStyle/>
                    <a:p>
                      <a:r>
                        <a:rPr lang="en-IN" sz="1400" dirty="0" smtClean="0"/>
                        <a:t>PNN</a:t>
                      </a:r>
                      <a:endParaRPr lang="en-IN" sz="1400" dirty="0"/>
                    </a:p>
                  </a:txBody>
                  <a:tcPr marT="34290" marB="34290"/>
                </a:tc>
              </a:tr>
              <a:tr h="278130">
                <a:tc>
                  <a:txBody>
                    <a:bodyPr/>
                    <a:lstStyle/>
                    <a:p>
                      <a:r>
                        <a:rPr lang="en-IN" sz="1400" baseline="0" dirty="0" smtClean="0">
                          <a:latin typeface="Times New Roman" pitchFamily="18" charset="0"/>
                        </a:rPr>
                        <a:t>S1</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56.5 ± 5</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55.3± 4</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52.09 ±7.12</a:t>
                      </a:r>
                      <a:endParaRPr lang="en-IN" sz="1400" baseline="0" dirty="0">
                        <a:latin typeface="Times New Roman" pitchFamily="18" charset="0"/>
                      </a:endParaRPr>
                    </a:p>
                  </a:txBody>
                  <a:tcPr marT="34290" marB="34290"/>
                </a:tc>
              </a:tr>
              <a:tr h="278130">
                <a:tc>
                  <a:txBody>
                    <a:bodyPr/>
                    <a:lstStyle/>
                    <a:p>
                      <a:r>
                        <a:rPr lang="en-IN" sz="1400" baseline="0" dirty="0" smtClean="0">
                          <a:latin typeface="Times New Roman" pitchFamily="18" charset="0"/>
                        </a:rPr>
                        <a:t>S2</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53.4 ± 8.2</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 56.49 ± 6.7</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57.80 ±7.87</a:t>
                      </a:r>
                      <a:endParaRPr lang="en-IN" sz="1400" baseline="0" dirty="0">
                        <a:latin typeface="Times New Roman" pitchFamily="18" charset="0"/>
                      </a:endParaRPr>
                    </a:p>
                  </a:txBody>
                  <a:tcPr marT="34290" marB="34290"/>
                </a:tc>
              </a:tr>
              <a:tr h="278130">
                <a:tc>
                  <a:txBody>
                    <a:bodyPr/>
                    <a:lstStyle/>
                    <a:p>
                      <a:r>
                        <a:rPr lang="en-IN" sz="1400" baseline="0" dirty="0" smtClean="0">
                          <a:latin typeface="Times New Roman" pitchFamily="18" charset="0"/>
                        </a:rPr>
                        <a:t>S3</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43.1 ±8</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 50.6 ± 8.8</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50.63 ± 7</a:t>
                      </a:r>
                      <a:endParaRPr lang="en-IN" sz="1400" baseline="0" dirty="0">
                        <a:latin typeface="Times New Roman" pitchFamily="18" charset="0"/>
                      </a:endParaRPr>
                    </a:p>
                  </a:txBody>
                  <a:tcPr marT="34290" marB="34290"/>
                </a:tc>
              </a:tr>
              <a:tr h="278130">
                <a:tc>
                  <a:txBody>
                    <a:bodyPr/>
                    <a:lstStyle/>
                    <a:p>
                      <a:r>
                        <a:rPr lang="en-IN" sz="1400" baseline="0" dirty="0" smtClean="0">
                          <a:latin typeface="Times New Roman" pitchFamily="18" charset="0"/>
                        </a:rPr>
                        <a:t>S4</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53.2 ±0.7</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 50.5 ± 8.03</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 52.95± 9.2</a:t>
                      </a:r>
                      <a:endParaRPr lang="en-IN" sz="1400" baseline="0" dirty="0">
                        <a:latin typeface="Times New Roman" pitchFamily="18" charset="0"/>
                      </a:endParaRPr>
                    </a:p>
                  </a:txBody>
                  <a:tcPr marT="34290" marB="34290"/>
                </a:tc>
              </a:tr>
              <a:tr h="278130">
                <a:tc>
                  <a:txBody>
                    <a:bodyPr/>
                    <a:lstStyle/>
                    <a:p>
                      <a:r>
                        <a:rPr lang="en-IN" sz="1400" baseline="0" dirty="0" smtClean="0">
                          <a:latin typeface="Times New Roman" pitchFamily="18" charset="0"/>
                        </a:rPr>
                        <a:t>S5</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56.16± 11.9</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57.7± 9.39</a:t>
                      </a:r>
                      <a:endParaRPr lang="en-IN" sz="1400" baseline="0" dirty="0">
                        <a:latin typeface="Times New Roman" pitchFamily="18" charset="0"/>
                      </a:endParaRPr>
                    </a:p>
                  </a:txBody>
                  <a:tcPr marT="34290" marB="34290"/>
                </a:tc>
                <a:tc>
                  <a:txBody>
                    <a:bodyPr/>
                    <a:lstStyle/>
                    <a:p>
                      <a:r>
                        <a:rPr lang="en-IN" sz="1400" baseline="0" dirty="0" smtClean="0">
                          <a:latin typeface="Times New Roman" pitchFamily="18" charset="0"/>
                        </a:rPr>
                        <a:t>57.2 ± 11.4</a:t>
                      </a:r>
                      <a:endParaRPr lang="en-IN" sz="1400" baseline="0" dirty="0">
                        <a:latin typeface="Times New Roman" pitchFamily="18" charset="0"/>
                      </a:endParaRPr>
                    </a:p>
                  </a:txBody>
                  <a:tcPr marT="34290" marB="34290"/>
                </a:tc>
              </a:tr>
            </a:tbl>
          </a:graphicData>
        </a:graphic>
      </p:graphicFrame>
      <p:sp>
        <p:nvSpPr>
          <p:cNvPr id="6" name="TextBox 5"/>
          <p:cNvSpPr txBox="1"/>
          <p:nvPr/>
        </p:nvSpPr>
        <p:spPr>
          <a:xfrm>
            <a:off x="228600" y="1943100"/>
            <a:ext cx="8686800" cy="715581"/>
          </a:xfrm>
          <a:prstGeom prst="rect">
            <a:avLst/>
          </a:prstGeom>
          <a:noFill/>
        </p:spPr>
        <p:txBody>
          <a:bodyPr wrap="square" rtlCol="0">
            <a:spAutoFit/>
          </a:bodyPr>
          <a:lstStyle/>
          <a:p>
            <a:pPr marL="214313" indent="-214313">
              <a:buFont typeface="Arial" pitchFamily="34" charset="0"/>
              <a:buChar char="•"/>
            </a:pPr>
            <a:r>
              <a:rPr lang="en-IN" sz="1350" dirty="0">
                <a:latin typeface="Times New Roman" pitchFamily="18" charset="0"/>
                <a:cs typeface="Times New Roman" pitchFamily="18" charset="0"/>
              </a:rPr>
              <a:t>Classification Algorithm: Logistic Regression, Kernelized Logistic Regression ,Probabilistic Neural network.</a:t>
            </a:r>
          </a:p>
          <a:p>
            <a:pPr marL="214313" indent="-214313">
              <a:buFont typeface="Arial" pitchFamily="34" charset="0"/>
              <a:buChar char="•"/>
            </a:pPr>
            <a:endParaRPr lang="en-IN" sz="1350" dirty="0">
              <a:latin typeface="Times New Roman" pitchFamily="18" charset="0"/>
              <a:cs typeface="Times New Roman" pitchFamily="18" charset="0"/>
            </a:endParaRPr>
          </a:p>
          <a:p>
            <a:endParaRPr lang="en-IN" sz="1350" dirty="0"/>
          </a:p>
        </p:txBody>
      </p:sp>
      <p:sp>
        <p:nvSpPr>
          <p:cNvPr id="7" name="TextBox 6"/>
          <p:cNvSpPr txBox="1"/>
          <p:nvPr/>
        </p:nvSpPr>
        <p:spPr>
          <a:xfrm>
            <a:off x="2133600" y="4800600"/>
            <a:ext cx="4419600" cy="669414"/>
          </a:xfrm>
          <a:prstGeom prst="rect">
            <a:avLst/>
          </a:prstGeom>
          <a:noFill/>
        </p:spPr>
        <p:txBody>
          <a:bodyPr wrap="square" rtlCol="0">
            <a:spAutoFit/>
          </a:bodyPr>
          <a:lstStyle/>
          <a:p>
            <a:r>
              <a:rPr lang="en-IN" sz="1050" dirty="0">
                <a:latin typeface="Times New Roman" pitchFamily="18" charset="0"/>
                <a:cs typeface="Times New Roman" pitchFamily="18" charset="0"/>
              </a:rPr>
              <a:t>Table8:Classification Accuracies for </a:t>
            </a:r>
            <a:r>
              <a:rPr lang="en-IN" sz="1050" dirty="0" err="1">
                <a:latin typeface="Times New Roman" pitchFamily="18" charset="0"/>
                <a:cs typeface="Times New Roman" pitchFamily="18" charset="0"/>
              </a:rPr>
              <a:t>Emotiv</a:t>
            </a:r>
            <a:endParaRPr lang="en-IN" sz="1050" dirty="0">
              <a:latin typeface="Times New Roman" pitchFamily="18" charset="0"/>
              <a:cs typeface="Times New Roman" pitchFamily="18" charset="0"/>
            </a:endParaRPr>
          </a:p>
          <a:p>
            <a:endParaRPr lang="en-IN" sz="1350" dirty="0">
              <a:latin typeface="Times New Roman" pitchFamily="18" charset="0"/>
              <a:cs typeface="Times New Roman" pitchFamily="18" charset="0"/>
            </a:endParaRPr>
          </a:p>
          <a:p>
            <a:endParaRPr lang="en-IN" sz="1350" dirty="0"/>
          </a:p>
        </p:txBody>
      </p:sp>
    </p:spTree>
    <p:extLst>
      <p:ext uri="{BB962C8B-B14F-4D97-AF65-F5344CB8AC3E}">
        <p14:creationId xmlns:p14="http://schemas.microsoft.com/office/powerpoint/2010/main" val="1305911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1520" y="744364"/>
            <a:ext cx="8190363" cy="105877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graphicFrame>
        <p:nvGraphicFramePr>
          <p:cNvPr id="4" name="Content Placeholder 4"/>
          <p:cNvGraphicFramePr>
            <a:graphicFrameLocks/>
          </p:cNvGraphicFramePr>
          <p:nvPr>
            <p:extLst>
              <p:ext uri="{D42A27DB-BD31-4B8C-83A1-F6EECF244321}">
                <p14:modId xmlns:p14="http://schemas.microsoft.com/office/powerpoint/2010/main" val="3473518905"/>
              </p:ext>
            </p:extLst>
          </p:nvPr>
        </p:nvGraphicFramePr>
        <p:xfrm>
          <a:off x="251520" y="2204864"/>
          <a:ext cx="8558336" cy="3475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11553" y="788308"/>
            <a:ext cx="7305141" cy="646331"/>
          </a:xfrm>
          <a:prstGeom prst="rect">
            <a:avLst/>
          </a:prstGeom>
          <a:noFill/>
        </p:spPr>
        <p:txBody>
          <a:bodyPr wrap="none" rtlCol="0">
            <a:spAutoFit/>
          </a:bodyPr>
          <a:lstStyle/>
          <a:p>
            <a:r>
              <a:rPr lang="en-US" sz="3600" dirty="0" smtClean="0">
                <a:latin typeface="+mj-lt"/>
              </a:rPr>
              <a:t>Overview of a classification procedure</a:t>
            </a:r>
            <a:endParaRPr lang="en-US" sz="3600" dirty="0">
              <a:latin typeface="+mj-lt"/>
            </a:endParaRPr>
          </a:p>
        </p:txBody>
      </p:sp>
    </p:spTree>
    <p:extLst>
      <p:ext uri="{BB962C8B-B14F-4D97-AF65-F5344CB8AC3E}">
        <p14:creationId xmlns:p14="http://schemas.microsoft.com/office/powerpoint/2010/main" val="3188178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Data format and Processing </a:t>
            </a:r>
            <a:endParaRPr lang="en-IN" dirty="0">
              <a:solidFill>
                <a:schemeClr val="tx1"/>
              </a:solidFill>
            </a:endParaRPr>
          </a:p>
        </p:txBody>
      </p:sp>
      <p:sp>
        <p:nvSpPr>
          <p:cNvPr id="7" name="TextBox 6"/>
          <p:cNvSpPr txBox="1"/>
          <p:nvPr/>
        </p:nvSpPr>
        <p:spPr>
          <a:xfrm>
            <a:off x="381000" y="1866900"/>
            <a:ext cx="3254896" cy="738664"/>
          </a:xfrm>
          <a:prstGeom prst="rect">
            <a:avLst/>
          </a:prstGeom>
          <a:noFill/>
        </p:spPr>
        <p:txBody>
          <a:bodyPr wrap="square" rtlCol="0">
            <a:spAutoFit/>
          </a:bodyPr>
          <a:lstStyle/>
          <a:p>
            <a:pPr algn="just"/>
            <a:r>
              <a:rPr lang="en-IN" sz="1400" dirty="0">
                <a:latin typeface="Times New Roman" pitchFamily="18" charset="0"/>
              </a:rPr>
              <a:t>Input data Format Matrix of 118 columns  where each column represent a signal  obtained from a particular channel </a:t>
            </a:r>
          </a:p>
        </p:txBody>
      </p:sp>
      <p:sp>
        <p:nvSpPr>
          <p:cNvPr id="8" name="TextBox 7"/>
          <p:cNvSpPr txBox="1"/>
          <p:nvPr/>
        </p:nvSpPr>
        <p:spPr>
          <a:xfrm>
            <a:off x="5090584" y="1836935"/>
            <a:ext cx="3151583" cy="738664"/>
          </a:xfrm>
          <a:prstGeom prst="rect">
            <a:avLst/>
          </a:prstGeom>
          <a:noFill/>
        </p:spPr>
        <p:txBody>
          <a:bodyPr wrap="square" rtlCol="0">
            <a:spAutoFit/>
          </a:bodyPr>
          <a:lstStyle/>
          <a:p>
            <a:r>
              <a:rPr lang="en-IN" sz="1400" dirty="0">
                <a:latin typeface="Times New Roman" pitchFamily="18" charset="0"/>
              </a:rPr>
              <a:t>Each of the 118 columns had data from both the classes.  This is because of the experimental setup </a:t>
            </a:r>
          </a:p>
        </p:txBody>
      </p:sp>
      <p:cxnSp>
        <p:nvCxnSpPr>
          <p:cNvPr id="5" name="Straight Connector 4"/>
          <p:cNvCxnSpPr/>
          <p:nvPr/>
        </p:nvCxnSpPr>
        <p:spPr>
          <a:xfrm>
            <a:off x="762000" y="382905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62000" y="3454237"/>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15616" y="3454237"/>
            <a:ext cx="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72733" y="3406775"/>
            <a:ext cx="0" cy="1400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319867" y="3403602"/>
            <a:ext cx="4233" cy="1403348"/>
          </a:xfrm>
          <a:prstGeom prst="line">
            <a:avLst/>
          </a:prstGeom>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5400000">
            <a:off x="1393745" y="2544071"/>
            <a:ext cx="281432" cy="18203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4" name="Straight Connector 23"/>
          <p:cNvCxnSpPr/>
          <p:nvPr/>
        </p:nvCxnSpPr>
        <p:spPr>
          <a:xfrm>
            <a:off x="1253067" y="3886200"/>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764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23437" y="3143252"/>
            <a:ext cx="762000" cy="300082"/>
          </a:xfrm>
          <a:prstGeom prst="rect">
            <a:avLst/>
          </a:prstGeom>
          <a:noFill/>
        </p:spPr>
        <p:txBody>
          <a:bodyPr wrap="square" rtlCol="0">
            <a:spAutoFit/>
          </a:bodyPr>
          <a:lstStyle/>
          <a:p>
            <a:r>
              <a:rPr lang="en-IN" sz="1350" dirty="0"/>
              <a:t>118</a:t>
            </a:r>
          </a:p>
        </p:txBody>
      </p:sp>
      <p:cxnSp>
        <p:nvCxnSpPr>
          <p:cNvPr id="31" name="Straight Connector 30"/>
          <p:cNvCxnSpPr/>
          <p:nvPr/>
        </p:nvCxnSpPr>
        <p:spPr>
          <a:xfrm>
            <a:off x="5257800" y="3543300"/>
            <a:ext cx="0" cy="1428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90633" y="360045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548966" y="3543300"/>
            <a:ext cx="4234" cy="1428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781799" y="3543300"/>
            <a:ext cx="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181600" y="3771900"/>
            <a:ext cx="1752600" cy="114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latin typeface="Times New Roman" pitchFamily="18" charset="0"/>
              <a:cs typeface="Times New Roman" pitchFamily="18" charset="0"/>
            </a:endParaRPr>
          </a:p>
        </p:txBody>
      </p:sp>
      <p:sp>
        <p:nvSpPr>
          <p:cNvPr id="49" name="Oval 48"/>
          <p:cNvSpPr/>
          <p:nvPr/>
        </p:nvSpPr>
        <p:spPr>
          <a:xfrm>
            <a:off x="5105400" y="4057650"/>
            <a:ext cx="182880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p:cNvSpPr/>
          <p:nvPr/>
        </p:nvSpPr>
        <p:spPr>
          <a:xfrm>
            <a:off x="5181600" y="4457700"/>
            <a:ext cx="1752600" cy="114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584" y="3368677"/>
            <a:ext cx="1835150" cy="2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020" y="3197356"/>
            <a:ext cx="673100" cy="38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396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17851"/>
            <a:ext cx="8229600" cy="845789"/>
          </a:xfrm>
        </p:spPr>
        <p:txBody>
          <a:bodyPr/>
          <a:lstStyle/>
          <a:p>
            <a:r>
              <a:rPr lang="en-IN" dirty="0"/>
              <a:t>Data format and Processing </a:t>
            </a:r>
          </a:p>
        </p:txBody>
      </p:sp>
      <p:cxnSp>
        <p:nvCxnSpPr>
          <p:cNvPr id="5" name="Straight Connector 4"/>
          <p:cNvCxnSpPr/>
          <p:nvPr/>
        </p:nvCxnSpPr>
        <p:spPr>
          <a:xfrm>
            <a:off x="3531740" y="2502045"/>
            <a:ext cx="76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43407" y="2457595"/>
            <a:ext cx="76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24407" y="2457595"/>
            <a:ext cx="76200" cy="8572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86207" y="2629045"/>
            <a:ext cx="3352800" cy="228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7" name="Straight Connector 16"/>
          <p:cNvCxnSpPr/>
          <p:nvPr/>
        </p:nvCxnSpPr>
        <p:spPr>
          <a:xfrm>
            <a:off x="5496007" y="2457595"/>
            <a:ext cx="76200"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24607" y="2457595"/>
            <a:ext cx="76200"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67507" y="2495695"/>
            <a:ext cx="762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38607" y="2571895"/>
            <a:ext cx="2819400" cy="1714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tx1"/>
                </a:solidFill>
              </a:rPr>
              <a:t>class1</a:t>
            </a:r>
          </a:p>
        </p:txBody>
      </p:sp>
      <p:sp>
        <p:nvSpPr>
          <p:cNvPr id="27" name="Oval 26"/>
          <p:cNvSpPr/>
          <p:nvPr/>
        </p:nvSpPr>
        <p:spPr>
          <a:xfrm>
            <a:off x="3476707" y="2857646"/>
            <a:ext cx="2667000" cy="1485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tx1"/>
                </a:solidFill>
              </a:rPr>
              <a:t>class1</a:t>
            </a:r>
          </a:p>
        </p:txBody>
      </p:sp>
      <p:sp>
        <p:nvSpPr>
          <p:cNvPr id="28" name="Oval 27"/>
          <p:cNvSpPr/>
          <p:nvPr/>
        </p:nvSpPr>
        <p:spPr>
          <a:xfrm>
            <a:off x="3514807" y="3086245"/>
            <a:ext cx="2628900" cy="1714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tx1"/>
                </a:solidFill>
              </a:rPr>
              <a:t>class2</a:t>
            </a:r>
          </a:p>
        </p:txBody>
      </p:sp>
      <p:sp>
        <p:nvSpPr>
          <p:cNvPr id="29" name="TextBox 28"/>
          <p:cNvSpPr txBox="1"/>
          <p:nvPr/>
        </p:nvSpPr>
        <p:spPr>
          <a:xfrm>
            <a:off x="3946607" y="2000395"/>
            <a:ext cx="1866900" cy="300082"/>
          </a:xfrm>
          <a:prstGeom prst="rect">
            <a:avLst/>
          </a:prstGeom>
          <a:noFill/>
        </p:spPr>
        <p:txBody>
          <a:bodyPr wrap="square" rtlCol="0">
            <a:spAutoFit/>
          </a:bodyPr>
          <a:lstStyle/>
          <a:p>
            <a:r>
              <a:rPr lang="en-IN" sz="1350" dirty="0"/>
              <a:t>      118 </a:t>
            </a:r>
          </a:p>
        </p:txBody>
      </p:sp>
      <p:cxnSp>
        <p:nvCxnSpPr>
          <p:cNvPr id="31" name="Straight Connector 30"/>
          <p:cNvCxnSpPr/>
          <p:nvPr/>
        </p:nvCxnSpPr>
        <p:spPr>
          <a:xfrm>
            <a:off x="762000" y="4286250"/>
            <a:ext cx="0" cy="971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66800" y="4286250"/>
            <a:ext cx="0" cy="971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1600" y="4329708"/>
            <a:ext cx="0" cy="928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62200" y="4371975"/>
            <a:ext cx="0"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43200" y="4371975"/>
            <a:ext cx="0" cy="828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048000" y="4371975"/>
            <a:ext cx="0" cy="885825"/>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524000" y="4743450"/>
            <a:ext cx="838200" cy="300082"/>
          </a:xfrm>
          <a:prstGeom prst="rect">
            <a:avLst/>
          </a:prstGeom>
          <a:noFill/>
        </p:spPr>
        <p:txBody>
          <a:bodyPr wrap="square" rtlCol="0">
            <a:spAutoFit/>
          </a:bodyPr>
          <a:lstStyle/>
          <a:p>
            <a:r>
              <a:rPr lang="en-IN" sz="1350" dirty="0"/>
              <a:t>class1</a:t>
            </a:r>
          </a:p>
        </p:txBody>
      </p:sp>
      <p:sp>
        <p:nvSpPr>
          <p:cNvPr id="69" name="TextBox 68"/>
          <p:cNvSpPr txBox="1"/>
          <p:nvPr/>
        </p:nvSpPr>
        <p:spPr>
          <a:xfrm>
            <a:off x="1371600" y="3956476"/>
            <a:ext cx="838200" cy="300082"/>
          </a:xfrm>
          <a:prstGeom prst="rect">
            <a:avLst/>
          </a:prstGeom>
          <a:noFill/>
        </p:spPr>
        <p:txBody>
          <a:bodyPr wrap="square" rtlCol="0">
            <a:spAutoFit/>
          </a:bodyPr>
          <a:lstStyle/>
          <a:p>
            <a:r>
              <a:rPr lang="en-IN" sz="1350" dirty="0"/>
              <a:t>118</a:t>
            </a:r>
          </a:p>
        </p:txBody>
      </p:sp>
      <p:cxnSp>
        <p:nvCxnSpPr>
          <p:cNvPr id="71" name="Straight Connector 70"/>
          <p:cNvCxnSpPr/>
          <p:nvPr/>
        </p:nvCxnSpPr>
        <p:spPr>
          <a:xfrm>
            <a:off x="5562600" y="4371975"/>
            <a:ext cx="0"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334000" y="4371975"/>
            <a:ext cx="0"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791200" y="4371975"/>
            <a:ext cx="0"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629400" y="4440238"/>
            <a:ext cx="0"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34200" y="4457700"/>
            <a:ext cx="38100" cy="742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200900" y="4499967"/>
            <a:ext cx="38100" cy="700683"/>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91201" y="4101069"/>
            <a:ext cx="890093" cy="37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4" name="Straight Arrow Connector 93"/>
          <p:cNvCxnSpPr/>
          <p:nvPr/>
        </p:nvCxnSpPr>
        <p:spPr>
          <a:xfrm flipH="1">
            <a:off x="2785533" y="3479800"/>
            <a:ext cx="13716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7" name="Straight Arrow Connector 96"/>
          <p:cNvCxnSpPr>
            <a:endCxn id="3074" idx="1"/>
          </p:cNvCxnSpPr>
          <p:nvPr/>
        </p:nvCxnSpPr>
        <p:spPr>
          <a:xfrm>
            <a:off x="5105400" y="3371850"/>
            <a:ext cx="6480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5791200" y="4686300"/>
            <a:ext cx="838200" cy="300082"/>
          </a:xfrm>
          <a:prstGeom prst="rect">
            <a:avLst/>
          </a:prstGeom>
          <a:noFill/>
        </p:spPr>
        <p:txBody>
          <a:bodyPr wrap="square" rtlCol="0">
            <a:spAutoFit/>
          </a:bodyPr>
          <a:lstStyle/>
          <a:p>
            <a:r>
              <a:rPr lang="en-IN" sz="1350" dirty="0"/>
              <a:t>class2</a:t>
            </a:r>
          </a:p>
        </p:txBody>
      </p:sp>
      <p:sp>
        <p:nvSpPr>
          <p:cNvPr id="99" name="TextBox 98"/>
          <p:cNvSpPr txBox="1"/>
          <p:nvPr/>
        </p:nvSpPr>
        <p:spPr>
          <a:xfrm>
            <a:off x="304800" y="1885951"/>
            <a:ext cx="2971800" cy="738664"/>
          </a:xfrm>
          <a:prstGeom prst="rect">
            <a:avLst/>
          </a:prstGeom>
          <a:noFill/>
        </p:spPr>
        <p:txBody>
          <a:bodyPr wrap="square" rtlCol="0">
            <a:spAutoFit/>
          </a:bodyPr>
          <a:lstStyle/>
          <a:p>
            <a:pPr algn="just"/>
            <a:r>
              <a:rPr lang="en-IN" sz="1400" dirty="0" smtClean="0">
                <a:latin typeface="Times New Roman" pitchFamily="18" charset="0"/>
                <a:cs typeface="Times New Roman" pitchFamily="18" charset="0"/>
              </a:rPr>
              <a:t>The matrix of 118 columns each columns have been represented in two classes.</a:t>
            </a:r>
            <a:endParaRPr lang="en-IN" sz="1400" dirty="0">
              <a:latin typeface="Times New Roman" pitchFamily="18" charset="0"/>
              <a:cs typeface="Times New Roman" pitchFamily="18" charset="0"/>
            </a:endParaRPr>
          </a:p>
        </p:txBody>
      </p:sp>
      <p:sp>
        <p:nvSpPr>
          <p:cNvPr id="100" name="TextBox 99"/>
          <p:cNvSpPr txBox="1"/>
          <p:nvPr/>
        </p:nvSpPr>
        <p:spPr>
          <a:xfrm>
            <a:off x="6610514" y="1823423"/>
            <a:ext cx="2209800" cy="954107"/>
          </a:xfrm>
          <a:prstGeom prst="rect">
            <a:avLst/>
          </a:prstGeom>
          <a:noFill/>
        </p:spPr>
        <p:txBody>
          <a:bodyPr wrap="square" rtlCol="0">
            <a:spAutoFit/>
          </a:bodyPr>
          <a:lstStyle/>
          <a:p>
            <a:pPr algn="just"/>
            <a:r>
              <a:rPr lang="en-IN" sz="1400" dirty="0">
                <a:latin typeface="Times New Roman" pitchFamily="18" charset="0"/>
                <a:cs typeface="Times New Roman" pitchFamily="18" charset="0"/>
              </a:rPr>
              <a:t>In machine learning terms there are 118 training examples or samples for each class</a:t>
            </a:r>
          </a:p>
        </p:txBody>
      </p:sp>
      <p:sp>
        <p:nvSpPr>
          <p:cNvPr id="101" name="Left Brace 100"/>
          <p:cNvSpPr/>
          <p:nvPr/>
        </p:nvSpPr>
        <p:spPr>
          <a:xfrm rot="5400000">
            <a:off x="1818317" y="2962461"/>
            <a:ext cx="249567" cy="25145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201716"/>
            <a:ext cx="2057400" cy="2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607" y="2239711"/>
            <a:ext cx="2705100" cy="2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530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Techniques used for </a:t>
            </a:r>
            <a:r>
              <a:rPr lang="en-IN" dirty="0" smtClean="0"/>
              <a:t>feature extraction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1424757"/>
              </p:ext>
            </p:extLst>
          </p:nvPr>
        </p:nvGraphicFramePr>
        <p:xfrm>
          <a:off x="467544" y="1700808"/>
          <a:ext cx="8229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50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2526" y="2537650"/>
            <a:ext cx="1340601" cy="8416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350" dirty="0">
                <a:latin typeface="Times New Roman" pitchFamily="18" charset="0"/>
                <a:cs typeface="Times New Roman" pitchFamily="18" charset="0"/>
              </a:rPr>
              <a:t>One reference signal </a:t>
            </a:r>
          </a:p>
        </p:txBody>
      </p:sp>
      <p:sp>
        <p:nvSpPr>
          <p:cNvPr id="3" name="Rectangle 2"/>
          <p:cNvSpPr/>
          <p:nvPr/>
        </p:nvSpPr>
        <p:spPr>
          <a:xfrm>
            <a:off x="1772526" y="4494036"/>
            <a:ext cx="1512539" cy="8416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Times New Roman" pitchFamily="18" charset="0"/>
                <a:cs typeface="Times New Roman" pitchFamily="18" charset="0"/>
              </a:rPr>
              <a:t>All the non-reference signals</a:t>
            </a:r>
          </a:p>
        </p:txBody>
      </p:sp>
      <p:sp>
        <p:nvSpPr>
          <p:cNvPr id="4" name="Rectangle 3"/>
          <p:cNvSpPr/>
          <p:nvPr/>
        </p:nvSpPr>
        <p:spPr>
          <a:xfrm>
            <a:off x="439647" y="3640257"/>
            <a:ext cx="1122218" cy="8416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Times New Roman" pitchFamily="18" charset="0"/>
                <a:cs typeface="Times New Roman" pitchFamily="18" charset="0"/>
              </a:rPr>
              <a:t>EEG signals of two classes</a:t>
            </a:r>
          </a:p>
        </p:txBody>
      </p:sp>
      <p:sp>
        <p:nvSpPr>
          <p:cNvPr id="5" name="Rectangle 4"/>
          <p:cNvSpPr/>
          <p:nvPr/>
        </p:nvSpPr>
        <p:spPr>
          <a:xfrm>
            <a:off x="5857242" y="3631897"/>
            <a:ext cx="1249283" cy="77116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125" dirty="0">
                <a:latin typeface="Times New Roman" pitchFamily="18" charset="0"/>
                <a:cs typeface="Times New Roman" pitchFamily="18" charset="0"/>
              </a:rPr>
              <a:t>Cross-</a:t>
            </a:r>
            <a:r>
              <a:rPr lang="en-IN" sz="1125" dirty="0" err="1">
                <a:latin typeface="Times New Roman" pitchFamily="18" charset="0"/>
                <a:cs typeface="Times New Roman" pitchFamily="18" charset="0"/>
              </a:rPr>
              <a:t>correlograms</a:t>
            </a:r>
            <a:endParaRPr lang="en-IN" sz="1125" dirty="0">
              <a:latin typeface="Times New Roman" pitchFamily="18" charset="0"/>
              <a:cs typeface="Times New Roman" pitchFamily="18" charset="0"/>
            </a:endParaRPr>
          </a:p>
        </p:txBody>
      </p:sp>
      <p:sp>
        <p:nvSpPr>
          <p:cNvPr id="6" name="Rectangle 5"/>
          <p:cNvSpPr/>
          <p:nvPr/>
        </p:nvSpPr>
        <p:spPr>
          <a:xfrm>
            <a:off x="7740895" y="3610696"/>
            <a:ext cx="1066800" cy="7711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Times New Roman" pitchFamily="18" charset="0"/>
                <a:cs typeface="Times New Roman" pitchFamily="18" charset="0"/>
              </a:rPr>
              <a:t>Statistical feature extraction</a:t>
            </a:r>
          </a:p>
        </p:txBody>
      </p:sp>
      <p:sp>
        <p:nvSpPr>
          <p:cNvPr id="7" name="TextBox 6"/>
          <p:cNvSpPr txBox="1"/>
          <p:nvPr/>
        </p:nvSpPr>
        <p:spPr>
          <a:xfrm>
            <a:off x="1010525" y="879343"/>
            <a:ext cx="6400800" cy="646331"/>
          </a:xfrm>
          <a:prstGeom prst="rect">
            <a:avLst/>
          </a:prstGeom>
          <a:noFill/>
        </p:spPr>
        <p:txBody>
          <a:bodyPr wrap="square" rtlCol="0">
            <a:spAutoFit/>
          </a:bodyPr>
          <a:lstStyle/>
          <a:p>
            <a:r>
              <a:rPr lang="en-IN" sz="3600" dirty="0" smtClean="0"/>
              <a:t>		Cross-correlation</a:t>
            </a:r>
            <a:endParaRPr lang="en-IN" sz="3600" dirty="0"/>
          </a:p>
        </p:txBody>
      </p:sp>
      <p:sp>
        <p:nvSpPr>
          <p:cNvPr id="10" name="Rectangle 9"/>
          <p:cNvSpPr/>
          <p:nvPr/>
        </p:nvSpPr>
        <p:spPr>
          <a:xfrm>
            <a:off x="4210926" y="3625192"/>
            <a:ext cx="1070437" cy="8475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tx1"/>
                </a:solidFill>
                <a:latin typeface="Times New Roman" pitchFamily="18" charset="0"/>
                <a:cs typeface="Times New Roman" pitchFamily="18" charset="0"/>
              </a:rPr>
              <a:t>Cross correlation </a:t>
            </a:r>
          </a:p>
        </p:txBody>
      </p:sp>
      <p:cxnSp>
        <p:nvCxnSpPr>
          <p:cNvPr id="15" name="Straight Arrow Connector 14"/>
          <p:cNvCxnSpPr>
            <a:endCxn id="2" idx="1"/>
          </p:cNvCxnSpPr>
          <p:nvPr/>
        </p:nvCxnSpPr>
        <p:spPr>
          <a:xfrm flipV="1">
            <a:off x="1000756" y="2958482"/>
            <a:ext cx="771770" cy="66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3" idx="1"/>
          </p:cNvCxnSpPr>
          <p:nvPr/>
        </p:nvCxnSpPr>
        <p:spPr>
          <a:xfrm>
            <a:off x="882371" y="4472757"/>
            <a:ext cx="890154" cy="442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3"/>
            <a:endCxn id="10" idx="1"/>
          </p:cNvCxnSpPr>
          <p:nvPr/>
        </p:nvCxnSpPr>
        <p:spPr>
          <a:xfrm>
            <a:off x="3113127" y="2958482"/>
            <a:ext cx="1097799" cy="109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 idx="3"/>
            <a:endCxn id="10" idx="1"/>
          </p:cNvCxnSpPr>
          <p:nvPr/>
        </p:nvCxnSpPr>
        <p:spPr>
          <a:xfrm flipV="1">
            <a:off x="3285065" y="4048975"/>
            <a:ext cx="925861" cy="8658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5" idx="1"/>
          </p:cNvCxnSpPr>
          <p:nvPr/>
        </p:nvCxnSpPr>
        <p:spPr>
          <a:xfrm>
            <a:off x="5281361" y="4017479"/>
            <a:ext cx="575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p:cNvCxnSpPr>
          <p:nvPr/>
        </p:nvCxnSpPr>
        <p:spPr>
          <a:xfrm>
            <a:off x="7106525" y="4017480"/>
            <a:ext cx="6096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82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Cross-correlation</a:t>
            </a:r>
          </a:p>
        </p:txBody>
      </p:sp>
      <p:sp>
        <p:nvSpPr>
          <p:cNvPr id="3" name="Content Placeholder 2"/>
          <p:cNvSpPr>
            <a:spLocks noGrp="1"/>
          </p:cNvSpPr>
          <p:nvPr>
            <p:ph sz="quarter" idx="1"/>
          </p:nvPr>
        </p:nvSpPr>
        <p:spPr>
          <a:xfrm>
            <a:off x="228600" y="1828800"/>
            <a:ext cx="8577072" cy="3771900"/>
          </a:xfrm>
        </p:spPr>
        <p:txBody>
          <a:bodyPr>
            <a:normAutofit lnSpcReduction="10000"/>
          </a:bodyPr>
          <a:lstStyle/>
          <a:p>
            <a:endParaRPr lang="en-IN" dirty="0" smtClean="0"/>
          </a:p>
          <a:p>
            <a:endParaRPr lang="en-IN" dirty="0"/>
          </a:p>
          <a:p>
            <a:endParaRPr lang="en-IN" dirty="0" smtClean="0"/>
          </a:p>
          <a:p>
            <a:endParaRPr lang="en-IN" dirty="0"/>
          </a:p>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The  reference  signal (</a:t>
            </a:r>
            <a:r>
              <a:rPr lang="en-IN" sz="1800" dirty="0" smtClean="0">
                <a:latin typeface="Times New Roman" pitchFamily="18" charset="0"/>
                <a:cs typeface="Times New Roman" pitchFamily="18" charset="0"/>
              </a:rPr>
              <a:t>C3 </a:t>
            </a:r>
            <a:r>
              <a:rPr lang="en-IN" sz="1800" dirty="0">
                <a:latin typeface="Times New Roman" pitchFamily="18" charset="0"/>
                <a:cs typeface="Times New Roman" pitchFamily="18" charset="0"/>
              </a:rPr>
              <a:t>and Fp1) of  a  class  is  cross correlated  with  the  data  of  the  remaining  signals  of  this  class  and  the  data  of  all signals of  another class</a:t>
            </a:r>
            <a:r>
              <a:rPr lang="en-IN" dirty="0" smtClean="0"/>
              <a:t>.</a:t>
            </a:r>
          </a:p>
          <a:p>
            <a:r>
              <a:rPr lang="en-IN" sz="1800" dirty="0">
                <a:latin typeface="Times New Roman" pitchFamily="18" charset="0"/>
                <a:cs typeface="Times New Roman" pitchFamily="18" charset="0"/>
              </a:rPr>
              <a:t>235 Feature vector of six dimension is obtained for classification</a:t>
            </a:r>
          </a:p>
        </p:txBody>
      </p:sp>
      <p:sp>
        <p:nvSpPr>
          <p:cNvPr id="11" name="Rectangle 10"/>
          <p:cNvSpPr/>
          <p:nvPr/>
        </p:nvSpPr>
        <p:spPr>
          <a:xfrm>
            <a:off x="533400" y="1943100"/>
            <a:ext cx="838200" cy="1485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2128307" y="1893887"/>
            <a:ext cx="723900" cy="157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Plus 12"/>
          <p:cNvSpPr/>
          <p:nvPr/>
        </p:nvSpPr>
        <p:spPr>
          <a:xfrm>
            <a:off x="1507066" y="2451527"/>
            <a:ext cx="304800" cy="5143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 name="Equal 13"/>
          <p:cNvSpPr/>
          <p:nvPr/>
        </p:nvSpPr>
        <p:spPr>
          <a:xfrm>
            <a:off x="3412596" y="2451527"/>
            <a:ext cx="609600" cy="3429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15" name="Flowchart: Process 14"/>
          <p:cNvSpPr/>
          <p:nvPr/>
        </p:nvSpPr>
        <p:spPr>
          <a:xfrm>
            <a:off x="4495800" y="1927306"/>
            <a:ext cx="1524000" cy="1600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7" name="Straight Connector 16"/>
          <p:cNvCxnSpPr/>
          <p:nvPr/>
        </p:nvCxnSpPr>
        <p:spPr>
          <a:xfrm>
            <a:off x="729193" y="1936750"/>
            <a:ext cx="0" cy="1485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1" idx="0"/>
            <a:endCxn id="11" idx="2"/>
          </p:cNvCxnSpPr>
          <p:nvPr/>
        </p:nvCxnSpPr>
        <p:spPr>
          <a:xfrm>
            <a:off x="952500" y="1943100"/>
            <a:ext cx="0" cy="148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81100" y="1949450"/>
            <a:ext cx="0" cy="148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2" idx="2"/>
          </p:cNvCxnSpPr>
          <p:nvPr/>
        </p:nvCxnSpPr>
        <p:spPr>
          <a:xfrm>
            <a:off x="2464858" y="1909764"/>
            <a:ext cx="25400" cy="155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86000" y="1901826"/>
            <a:ext cx="0" cy="155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67000" y="1893889"/>
            <a:ext cx="0" cy="1570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48200" y="1922503"/>
            <a:ext cx="762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53000" y="1922503"/>
            <a:ext cx="762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5" idx="2"/>
          </p:cNvCxnSpPr>
          <p:nvPr/>
        </p:nvCxnSpPr>
        <p:spPr>
          <a:xfrm>
            <a:off x="5257800" y="1927306"/>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86400" y="1943100"/>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38800" y="1927306"/>
            <a:ext cx="762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9600" y="1672451"/>
            <a:ext cx="685800" cy="300082"/>
          </a:xfrm>
          <a:prstGeom prst="rect">
            <a:avLst/>
          </a:prstGeom>
          <a:noFill/>
        </p:spPr>
        <p:txBody>
          <a:bodyPr wrap="square" rtlCol="0">
            <a:spAutoFit/>
          </a:bodyPr>
          <a:lstStyle/>
          <a:p>
            <a:r>
              <a:rPr lang="en-IN" sz="1350" dirty="0"/>
              <a:t>118</a:t>
            </a:r>
          </a:p>
        </p:txBody>
      </p:sp>
      <p:sp>
        <p:nvSpPr>
          <p:cNvPr id="49" name="TextBox 48"/>
          <p:cNvSpPr txBox="1"/>
          <p:nvPr/>
        </p:nvSpPr>
        <p:spPr>
          <a:xfrm>
            <a:off x="2127249" y="1645504"/>
            <a:ext cx="675217" cy="300082"/>
          </a:xfrm>
          <a:prstGeom prst="rect">
            <a:avLst/>
          </a:prstGeom>
          <a:noFill/>
        </p:spPr>
        <p:txBody>
          <a:bodyPr wrap="square" rtlCol="0">
            <a:spAutoFit/>
          </a:bodyPr>
          <a:lstStyle/>
          <a:p>
            <a:r>
              <a:rPr lang="en-IN" sz="1350" dirty="0"/>
              <a:t>118</a:t>
            </a:r>
          </a:p>
        </p:txBody>
      </p:sp>
      <p:sp>
        <p:nvSpPr>
          <p:cNvPr id="50" name="TextBox 49"/>
          <p:cNvSpPr txBox="1"/>
          <p:nvPr/>
        </p:nvSpPr>
        <p:spPr>
          <a:xfrm>
            <a:off x="4919133" y="1635938"/>
            <a:ext cx="1219200" cy="300082"/>
          </a:xfrm>
          <a:prstGeom prst="rect">
            <a:avLst/>
          </a:prstGeom>
          <a:noFill/>
        </p:spPr>
        <p:txBody>
          <a:bodyPr wrap="square" rtlCol="0">
            <a:spAutoFit/>
          </a:bodyPr>
          <a:lstStyle/>
          <a:p>
            <a:r>
              <a:rPr lang="en-IN" sz="1350" dirty="0"/>
              <a:t>235</a:t>
            </a:r>
          </a:p>
        </p:txBody>
      </p:sp>
      <p:sp>
        <p:nvSpPr>
          <p:cNvPr id="54" name="Flowchart: Process 53"/>
          <p:cNvSpPr/>
          <p:nvPr/>
        </p:nvSpPr>
        <p:spPr>
          <a:xfrm>
            <a:off x="7791450" y="2057400"/>
            <a:ext cx="647700" cy="2794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Min</a:t>
            </a:r>
          </a:p>
        </p:txBody>
      </p:sp>
      <p:sp>
        <p:nvSpPr>
          <p:cNvPr id="55" name="Flowchart: Process 54"/>
          <p:cNvSpPr/>
          <p:nvPr/>
        </p:nvSpPr>
        <p:spPr>
          <a:xfrm>
            <a:off x="7772400" y="2514600"/>
            <a:ext cx="685800" cy="29289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itchFamily="18" charset="0"/>
                <a:cs typeface="Times New Roman" pitchFamily="18" charset="0"/>
              </a:rPr>
              <a:t>Mean</a:t>
            </a:r>
          </a:p>
        </p:txBody>
      </p:sp>
      <p:sp>
        <p:nvSpPr>
          <p:cNvPr id="56" name="Flowchart: Process 55"/>
          <p:cNvSpPr/>
          <p:nvPr/>
        </p:nvSpPr>
        <p:spPr>
          <a:xfrm>
            <a:off x="7791450" y="3079750"/>
            <a:ext cx="666750" cy="29167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Mode</a:t>
            </a:r>
          </a:p>
        </p:txBody>
      </p:sp>
      <p:sp>
        <p:nvSpPr>
          <p:cNvPr id="57" name="Flowchart: Process 56"/>
          <p:cNvSpPr/>
          <p:nvPr/>
        </p:nvSpPr>
        <p:spPr>
          <a:xfrm>
            <a:off x="7772400" y="3536950"/>
            <a:ext cx="762000" cy="3050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itchFamily="18" charset="0"/>
                <a:cs typeface="Times New Roman" pitchFamily="18" charset="0"/>
              </a:rPr>
              <a:t>Medi</a:t>
            </a:r>
            <a:r>
              <a:rPr lang="en-IN" sz="1050" dirty="0">
                <a:solidFill>
                  <a:schemeClr val="tx1"/>
                </a:solidFill>
              </a:rPr>
              <a:t>an</a:t>
            </a:r>
          </a:p>
        </p:txBody>
      </p:sp>
      <p:sp>
        <p:nvSpPr>
          <p:cNvPr id="58" name="Flowchart: Process 57"/>
          <p:cNvSpPr/>
          <p:nvPr/>
        </p:nvSpPr>
        <p:spPr>
          <a:xfrm>
            <a:off x="7810500" y="1635938"/>
            <a:ext cx="628650" cy="22143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Max</a:t>
            </a:r>
            <a:endParaRPr lang="en-IN" sz="900" dirty="0">
              <a:solidFill>
                <a:schemeClr val="tx1"/>
              </a:solidFill>
            </a:endParaRPr>
          </a:p>
        </p:txBody>
      </p:sp>
      <p:sp>
        <p:nvSpPr>
          <p:cNvPr id="59" name="Flowchart: Process 58"/>
          <p:cNvSpPr/>
          <p:nvPr/>
        </p:nvSpPr>
        <p:spPr>
          <a:xfrm>
            <a:off x="7865533" y="3988664"/>
            <a:ext cx="762000" cy="3043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tx1"/>
                </a:solidFill>
              </a:rPr>
              <a:t>S.D</a:t>
            </a:r>
            <a:r>
              <a:rPr lang="en-IN" sz="1350" dirty="0"/>
              <a:t>.</a:t>
            </a:r>
          </a:p>
        </p:txBody>
      </p:sp>
      <p:cxnSp>
        <p:nvCxnSpPr>
          <p:cNvPr id="61" name="Straight Arrow Connector 60"/>
          <p:cNvCxnSpPr>
            <a:stCxn id="15" idx="3"/>
            <a:endCxn id="58" idx="1"/>
          </p:cNvCxnSpPr>
          <p:nvPr/>
        </p:nvCxnSpPr>
        <p:spPr>
          <a:xfrm flipV="1">
            <a:off x="6019800" y="1746656"/>
            <a:ext cx="1790700" cy="980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5" idx="3"/>
            <a:endCxn id="54" idx="1"/>
          </p:cNvCxnSpPr>
          <p:nvPr/>
        </p:nvCxnSpPr>
        <p:spPr>
          <a:xfrm flipV="1">
            <a:off x="6019800" y="2197101"/>
            <a:ext cx="1771650" cy="530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3"/>
          </p:cNvCxnSpPr>
          <p:nvPr/>
        </p:nvCxnSpPr>
        <p:spPr>
          <a:xfrm flipV="1">
            <a:off x="6019800" y="2678907"/>
            <a:ext cx="1752600" cy="4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6" idx="1"/>
          </p:cNvCxnSpPr>
          <p:nvPr/>
        </p:nvCxnSpPr>
        <p:spPr>
          <a:xfrm>
            <a:off x="6087534" y="2722604"/>
            <a:ext cx="1703917" cy="502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87534" y="2743201"/>
            <a:ext cx="1684867" cy="89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019801" y="2722603"/>
            <a:ext cx="1871133" cy="1438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p:nvPr/>
        </p:nvCxnSpPr>
        <p:spPr>
          <a:xfrm>
            <a:off x="729194" y="3465512"/>
            <a:ext cx="451907" cy="22394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3034" y="3522704"/>
            <a:ext cx="1188146" cy="265457"/>
          </a:xfrm>
          <a:prstGeom prst="rect">
            <a:avLst/>
          </a:prstGeom>
          <a:noFill/>
        </p:spPr>
        <p:txBody>
          <a:bodyPr wrap="none" rtlCol="0">
            <a:spAutoFit/>
          </a:bodyPr>
          <a:lstStyle/>
          <a:p>
            <a:r>
              <a:rPr lang="en-IN" sz="1125" dirty="0">
                <a:latin typeface="Times New Roman" pitchFamily="18" charset="0"/>
              </a:rPr>
              <a:t>Reference signal </a:t>
            </a:r>
          </a:p>
        </p:txBody>
      </p:sp>
    </p:spTree>
    <p:extLst>
      <p:ext uri="{BB962C8B-B14F-4D97-AF65-F5344CB8AC3E}">
        <p14:creationId xmlns:p14="http://schemas.microsoft.com/office/powerpoint/2010/main" val="1621421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DWT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8750" t="33070" r="15000" b="37360"/>
          <a:stretch/>
        </p:blipFill>
        <p:spPr>
          <a:xfrm>
            <a:off x="323528" y="2133063"/>
            <a:ext cx="4547870" cy="2880320"/>
          </a:xfrm>
        </p:spPr>
      </p:pic>
      <p:sp>
        <p:nvSpPr>
          <p:cNvPr id="5" name="Rectangle 4"/>
          <p:cNvSpPr/>
          <p:nvPr/>
        </p:nvSpPr>
        <p:spPr>
          <a:xfrm>
            <a:off x="4716016" y="2152601"/>
            <a:ext cx="3564396" cy="307777"/>
          </a:xfrm>
          <a:prstGeom prst="rect">
            <a:avLst/>
          </a:prstGeom>
        </p:spPr>
        <p:txBody>
          <a:bodyPr wrap="square">
            <a:spAutoFit/>
          </a:bodyPr>
          <a:lstStyle/>
          <a:p>
            <a:r>
              <a:rPr lang="en-IN" sz="1400" dirty="0"/>
              <a:t>Daubechies-4 (</a:t>
            </a:r>
            <a:r>
              <a:rPr lang="en-IN" sz="1400" dirty="0" smtClean="0"/>
              <a:t>db4) decomposition </a:t>
            </a:r>
            <a:r>
              <a:rPr lang="en-IN" sz="1400" dirty="0"/>
              <a:t>filter</a:t>
            </a:r>
          </a:p>
        </p:txBody>
      </p:sp>
      <p:sp>
        <p:nvSpPr>
          <p:cNvPr id="3" name="Rectangle 2"/>
          <p:cNvSpPr/>
          <p:nvPr/>
        </p:nvSpPr>
        <p:spPr>
          <a:xfrm>
            <a:off x="4716016" y="2708920"/>
            <a:ext cx="3816424" cy="2893100"/>
          </a:xfrm>
          <a:prstGeom prst="rect">
            <a:avLst/>
          </a:prstGeom>
        </p:spPr>
        <p:txBody>
          <a:bodyPr wrap="square">
            <a:spAutoFit/>
          </a:bodyPr>
          <a:lstStyle/>
          <a:p>
            <a:r>
              <a:rPr lang="en-US" sz="1400" dirty="0"/>
              <a:t>Nine features are to </a:t>
            </a:r>
            <a:r>
              <a:rPr lang="en-US" sz="1400" dirty="0" smtClean="0"/>
              <a:t>be  extracted </a:t>
            </a:r>
            <a:r>
              <a:rPr lang="en-US" sz="1400" dirty="0"/>
              <a:t>from these coefficients. </a:t>
            </a:r>
            <a:endParaRPr lang="en-US" sz="1400" dirty="0" smtClean="0"/>
          </a:p>
          <a:p>
            <a:endParaRPr lang="en-US" sz="1400" dirty="0" smtClean="0"/>
          </a:p>
          <a:p>
            <a:r>
              <a:rPr lang="en-US" sz="1400" dirty="0" smtClean="0"/>
              <a:t>The </a:t>
            </a:r>
            <a:r>
              <a:rPr lang="en-US" sz="1400" dirty="0"/>
              <a:t>first three are </a:t>
            </a:r>
            <a:r>
              <a:rPr lang="en-US" sz="1400" dirty="0" smtClean="0"/>
              <a:t>variances  of </a:t>
            </a:r>
            <a:r>
              <a:rPr lang="en-US" sz="1400" dirty="0"/>
              <a:t>the detail coefficients at level 1, 2 and 3. </a:t>
            </a:r>
            <a:endParaRPr lang="en-US" sz="1400" dirty="0" smtClean="0"/>
          </a:p>
          <a:p>
            <a:endParaRPr lang="en-US" sz="1400" dirty="0" smtClean="0"/>
          </a:p>
          <a:p>
            <a:r>
              <a:rPr lang="en-US" sz="1400" dirty="0" smtClean="0"/>
              <a:t>Detail coefficients at </a:t>
            </a:r>
            <a:r>
              <a:rPr lang="en-US" sz="1400" dirty="0"/>
              <a:t>level 4, 5 and 6 have been auto correlated. Variance </a:t>
            </a:r>
            <a:r>
              <a:rPr lang="en-US" sz="1400" dirty="0" smtClean="0"/>
              <a:t>of them </a:t>
            </a:r>
            <a:r>
              <a:rPr lang="en-US" sz="1400" dirty="0"/>
              <a:t>was then calculated to give the next three </a:t>
            </a:r>
            <a:r>
              <a:rPr lang="en-US" sz="1400" dirty="0" smtClean="0"/>
              <a:t>features. </a:t>
            </a:r>
          </a:p>
          <a:p>
            <a:endParaRPr lang="en-US" sz="1400" dirty="0" smtClean="0"/>
          </a:p>
          <a:p>
            <a:r>
              <a:rPr lang="en-US" sz="1400" dirty="0" smtClean="0"/>
              <a:t>The last </a:t>
            </a:r>
            <a:r>
              <a:rPr lang="en-US" sz="1400" dirty="0"/>
              <a:t>three features were found by taking the absolute mean </a:t>
            </a:r>
            <a:r>
              <a:rPr lang="en-US" sz="1400" dirty="0" smtClean="0"/>
              <a:t>of smoothened </a:t>
            </a:r>
            <a:r>
              <a:rPr lang="en-US" sz="1400" dirty="0"/>
              <a:t>versions of detail coefficients at level 1, 2 and 3</a:t>
            </a:r>
          </a:p>
        </p:txBody>
      </p:sp>
    </p:spTree>
    <p:extLst>
      <p:ext uri="{BB962C8B-B14F-4D97-AF65-F5344CB8AC3E}">
        <p14:creationId xmlns:p14="http://schemas.microsoft.com/office/powerpoint/2010/main" val="1873523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BOEING Project IIL Lab 20140916 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BOEING Project IIL Lab PPT Template</Template>
  <TotalTime>1222</TotalTime>
  <Words>1724</Words>
  <Application>Microsoft Office PowerPoint</Application>
  <PresentationFormat>On-screen Show (4:3)</PresentationFormat>
  <Paragraphs>267</Paragraphs>
  <Slides>27</Slides>
  <Notes>0</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SimHei</vt:lpstr>
      <vt:lpstr>Aharoni</vt:lpstr>
      <vt:lpstr>Arial</vt:lpstr>
      <vt:lpstr>Calibri</vt:lpstr>
      <vt:lpstr>Copperplate Gothic Bold</vt:lpstr>
      <vt:lpstr>Times New Roman</vt:lpstr>
      <vt:lpstr>BOEING Project IIL Lab 20140916 v1.0</vt:lpstr>
      <vt:lpstr>Equation</vt:lpstr>
      <vt:lpstr>MI EEG signal</vt:lpstr>
      <vt:lpstr>Task Overview</vt:lpstr>
      <vt:lpstr>PowerPoint Presentation</vt:lpstr>
      <vt:lpstr>Data format and Processing </vt:lpstr>
      <vt:lpstr>Data format and Processing </vt:lpstr>
      <vt:lpstr>Techniques used for feature extraction</vt:lpstr>
      <vt:lpstr>PowerPoint Presentation</vt:lpstr>
      <vt:lpstr>Cross-correlation</vt:lpstr>
      <vt:lpstr>DWT</vt:lpstr>
      <vt:lpstr>Techniques used for classification</vt:lpstr>
      <vt:lpstr> Data Acquisition Using Emotiv and Classification </vt:lpstr>
      <vt:lpstr>PowerPoint Presentation</vt:lpstr>
      <vt:lpstr>PowerPoint Presentation</vt:lpstr>
      <vt:lpstr>PowerPoint Presentation</vt:lpstr>
      <vt:lpstr>Classification by LS-SVM</vt:lpstr>
      <vt:lpstr>Classification using LS-SVM…..</vt:lpstr>
      <vt:lpstr>Logistic Regression(LR)</vt:lpstr>
      <vt:lpstr>Kernelised Logistic Regression…..</vt:lpstr>
      <vt:lpstr>Cross-Validation</vt:lpstr>
      <vt:lpstr>Additional</vt:lpstr>
      <vt:lpstr>PowerPoint Presentation</vt:lpstr>
      <vt:lpstr> Results and Discussion</vt:lpstr>
      <vt:lpstr>Results and Discussion…….</vt:lpstr>
      <vt:lpstr>Results and Discussion…………..</vt:lpstr>
      <vt:lpstr> </vt:lpstr>
      <vt:lpstr>PowerPoint Presentation</vt:lpstr>
      <vt:lpstr>Results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Sonal</dc:creator>
  <cp:lastModifiedBy>vishnu sairao lokhande</cp:lastModifiedBy>
  <cp:revision>109</cp:revision>
  <dcterms:created xsi:type="dcterms:W3CDTF">2014-10-20T13:01:31Z</dcterms:created>
  <dcterms:modified xsi:type="dcterms:W3CDTF">2014-12-08T10:22:07Z</dcterms:modified>
</cp:coreProperties>
</file>