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e24fcc48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e24fcc48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e24fcc483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e24fcc483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e24fcc483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e24fcc483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e24fcc483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e24fcc483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e24fcc483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e24fcc483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e24fcc483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e24fcc483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e24fcc48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6e24fcc48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  <a:effectLst>
            <a:reflection blurRad="0" dir="5400000" dist="89535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Slide  1 : Title slide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</a:t>
            </a:r>
            <a:r>
              <a:rPr lang="en" sz="2000">
                <a:highlight>
                  <a:srgbClr val="FFFFFF"/>
                </a:highlight>
              </a:rPr>
              <a:t>Title  Tech -Based </a:t>
            </a:r>
            <a:r>
              <a:rPr lang="en" sz="2000">
                <a:highlight>
                  <a:srgbClr val="FFFFFF"/>
                </a:highlight>
              </a:rPr>
              <a:t>solution</a:t>
            </a:r>
            <a:r>
              <a:rPr lang="en" sz="2000">
                <a:highlight>
                  <a:srgbClr val="FFFFFF"/>
                </a:highlight>
              </a:rPr>
              <a:t>  to combat environmental  crisis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Subtitle : Tacking plastic, pollution , E-waste &amp; deforestation through smart things.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Name -Bhawna Ahirwar(Solo)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College  name-MIST indore,MP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Hackathon - Digigreen  national hackathon 2025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Slide 2 - </a:t>
            </a:r>
            <a:r>
              <a:rPr lang="en">
                <a:highlight>
                  <a:srgbClr val="F3F3F3"/>
                </a:highlight>
              </a:rPr>
              <a:t>Problem</a:t>
            </a:r>
            <a:r>
              <a:rPr lang="en">
                <a:highlight>
                  <a:srgbClr val="F3F3F3"/>
                </a:highlight>
              </a:rPr>
              <a:t> statement</a:t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India is facing serious environmental degradation due to: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Plastic waste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E-waste accumulation 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Rapid deforestation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Climate chage  impacts (floods,droughts)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These  affect public health , agriculture,and biodiversity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Slide 3 - Proposed </a:t>
            </a:r>
            <a:r>
              <a:rPr lang="en">
                <a:highlight>
                  <a:srgbClr val="FFFFFF"/>
                </a:highlight>
              </a:rPr>
              <a:t>solution</a:t>
            </a:r>
            <a:r>
              <a:rPr lang="en">
                <a:highlight>
                  <a:srgbClr val="FFFFFF"/>
                </a:highlight>
              </a:rPr>
              <a:t> (overview)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A  smart </a:t>
            </a:r>
            <a:r>
              <a:rPr lang="en" sz="2000">
                <a:highlight>
                  <a:srgbClr val="FFFFFF"/>
                </a:highlight>
              </a:rPr>
              <a:t>monitoring</a:t>
            </a:r>
            <a:r>
              <a:rPr lang="en" sz="2000">
                <a:highlight>
                  <a:srgbClr val="FFFFFF"/>
                </a:highlight>
              </a:rPr>
              <a:t> and  alert system using AI+IOT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Detects waste levels in regions+predicts danger zones(via ML)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Community -based recyling via app notifications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Gamified reward system for plastic /e-waste collection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Slide 4 : Technologies Used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IoT  sensors for waste detection </a:t>
            </a:r>
            <a:r>
              <a:rPr lang="en" sz="2000">
                <a:highlight>
                  <a:srgbClr val="FFFFFF"/>
                </a:highlight>
              </a:rPr>
              <a:t>and</a:t>
            </a:r>
            <a:r>
              <a:rPr lang="en" sz="2000">
                <a:highlight>
                  <a:srgbClr val="FFFFFF"/>
                </a:highlight>
              </a:rPr>
              <a:t> air quality monitoring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AL/ML  models to  predict high-pollution zones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Mobile app to connect community + </a:t>
            </a:r>
            <a:r>
              <a:rPr lang="en" sz="2000">
                <a:highlight>
                  <a:srgbClr val="FFFFFF"/>
                </a:highlight>
              </a:rPr>
              <a:t>awareness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Cloud Dashboard for real -time monitoring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Slide 5 : Expected impact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Reduce pollution &amp; improve health 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Encourage smart waste disposal 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Empower youth and rural people with green-tech tools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Create jobs in recycling tech,app handling ,IoT </a:t>
            </a:r>
            <a:r>
              <a:rPr lang="en" sz="2000">
                <a:highlight>
                  <a:srgbClr val="FFFFFF"/>
                </a:highlight>
              </a:rPr>
              <a:t>maintenance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Slide 6 : Business/Execution Plan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Govt+NGO partnership for mass deployment 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Students and local people trained via workshops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Revenue via recycling companies , green tech tie ups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Slide 7 : Conclusion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Environment + Technology = Future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With your support , we can protect Mother Nature </a:t>
            </a:r>
            <a:r>
              <a:rPr lang="en" sz="2000">
                <a:highlight>
                  <a:srgbClr val="FFFFFF"/>
                </a:highlight>
              </a:rPr>
              <a:t>sustainability</a:t>
            </a:r>
            <a:r>
              <a:rPr lang="en" sz="2000">
                <a:highlight>
                  <a:srgbClr val="FFFFFF"/>
                </a:highlight>
              </a:rPr>
              <a:t> 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Let’s make India greener and  cleaner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