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486510-8A09-440B-8C4D-7ABA725B4AA2}">
  <a:tblStyle styleId="{AB486510-8A09-440B-8C4D-7ABA725B4A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3f1aa32a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3f1aa32a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3f1c89a9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3f1c89a9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3f1c89a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3f1c89a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3f1aa32a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3f1aa32a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3f1aa32a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3f1aa32a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3f1c89a9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3f1c89a9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3f1c89a98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3f1c89a9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3f1c89a98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3f1c89a98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3f1aa32a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3f1aa32a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3f1aa32a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3f1aa32a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3f1aa32a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3f1aa32a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3f1aa32a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3f1aa32a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3f1aa32a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3f1aa32a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3f1aa32a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3f1aa32a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3f1aa32ab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3f1aa32ab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3f1aa32ab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3f1aa32ab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Quick recap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dataset of different kinds of </a:t>
            </a:r>
            <a:r>
              <a:rPr lang="nl"/>
              <a:t>music pieces</a:t>
            </a:r>
            <a:r>
              <a:rPr lang="nl"/>
              <a:t> </a:t>
            </a:r>
            <a:r>
              <a:rPr lang="nl"/>
              <a:t>from 10</a:t>
            </a:r>
            <a:r>
              <a:rPr lang="nl"/>
              <a:t> different composers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Classify the music based on a X second window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spectrograms to do image classification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349" y="3625075"/>
            <a:ext cx="1901001" cy="113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657225"/>
            <a:ext cx="2808000" cy="3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900"/>
              <a:t>Dropout with maxnorm before 512-256-128 layers after ResNet: 81.69% val_acc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900"/>
              <a:t>----------------------------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900"/>
              <a:t>Reduced dropout (0.5-0.3 to 0.3-0.1):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l" sz="1900"/>
              <a:t>84.44% val_acc</a:t>
            </a:r>
            <a:endParaRPr sz="19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025" y="657225"/>
            <a:ext cx="602167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2724138"/>
            <a:ext cx="5719501" cy="1919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554450" y="2571750"/>
            <a:ext cx="4572000" cy="24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Final Model on 15s windows: 87.81 val_accuracy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575" y="468050"/>
            <a:ext cx="57626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25" y="1215263"/>
            <a:ext cx="2937050" cy="2712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Final 30s windows model (88,94% val_accuracy)</a:t>
            </a:r>
            <a:endParaRPr/>
          </a:p>
        </p:txBody>
      </p:sp>
      <p:sp>
        <p:nvSpPr>
          <p:cNvPr id="133" name="Google Shape;133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50" y="1315017"/>
            <a:ext cx="3779900" cy="3091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700" y="1315025"/>
            <a:ext cx="35337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Final ResNet50 conclusions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-Good results on both 30s and 15s windows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-Full song prediction accuracy of 91.89% (3 songs wrong)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-Accuracy might even increase with ResNet101 or ResNet152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700" y="374175"/>
            <a:ext cx="44196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7095" y="4095126"/>
            <a:ext cx="1428475" cy="95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05700" y="855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MFCC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750" y="939950"/>
            <a:ext cx="5138825" cy="33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Google Shape;154;p27"/>
          <p:cNvGraphicFramePr/>
          <p:nvPr/>
        </p:nvGraphicFramePr>
        <p:xfrm>
          <a:off x="952500" y="290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{AB486510-8A09-440B-8C4D-7ABA725B4AA2}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Dense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Validation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 layer 1024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69%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 layers 700/300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69%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 layers 512/256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75%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 layers 512/256 +dropout 0.1/0.2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78%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775" y="472825"/>
            <a:ext cx="5934075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3035075" y="120875"/>
            <a:ext cx="294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600"/>
              <a:t>Inception V3</a:t>
            </a:r>
            <a:endParaRPr b="1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9700"/>
            <a:ext cx="4295775" cy="39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25" y="331475"/>
            <a:ext cx="4295775" cy="394335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486475" y="0"/>
            <a:ext cx="28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Final model</a:t>
            </a: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5358375" y="0"/>
            <a:ext cx="28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dense 700/300</a:t>
            </a:r>
            <a:endParaRPr/>
          </a:p>
        </p:txBody>
      </p:sp>
      <p:sp>
        <p:nvSpPr>
          <p:cNvPr id="165" name="Google Shape;165;p28"/>
          <p:cNvSpPr txBox="1"/>
          <p:nvPr/>
        </p:nvSpPr>
        <p:spPr>
          <a:xfrm>
            <a:off x="2081575" y="4458600"/>
            <a:ext cx="30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8"/>
          <p:cNvSpPr txBox="1"/>
          <p:nvPr/>
        </p:nvSpPr>
        <p:spPr>
          <a:xfrm>
            <a:off x="2793325" y="4485450"/>
            <a:ext cx="417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First possible improvement: Augment the number of MFCCs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Things to explore in the future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13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voting classifier of multiple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specific in-depth analysis of troublesome composers (Haydn)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get a dataset with the same kinds of music(all piano concerto for example)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try these models on music from today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some analysis on the data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47" y="1017725"/>
            <a:ext cx="1447000" cy="38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3148" y="1315510"/>
            <a:ext cx="2724075" cy="32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4952" y="996937"/>
            <a:ext cx="2681174" cy="39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From own knowledge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Bach has a very specific style so should score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Mozart and Haydn are notoriously hard to differentiate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It was custom to ‘steal’ parts of someone else's </a:t>
            </a:r>
            <a:r>
              <a:rPr lang="nl"/>
              <a:t>melody</a:t>
            </a:r>
            <a:r>
              <a:rPr lang="nl"/>
              <a:t> or theme, because you liked it and showed respect in that manner.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Cnn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Based on the analysis and on the fact that resnet did better decided to go deeper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best score 87%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does some haydn correct on val set!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75" y="2599425"/>
            <a:ext cx="3229325" cy="19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998525"/>
            <a:ext cx="2729576" cy="257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got 5 songs wrong based on voting on each piece -&gt;86% acc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testset 64% acc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100">
                <a:solidFill>
                  <a:schemeClr val="dk1"/>
                </a:solidFill>
                <a:highlight>
                  <a:schemeClr val="lt1"/>
                </a:highlight>
              </a:rPr>
              <a:t>Bach 1685-1750 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solidFill>
                  <a:schemeClr val="dk1"/>
                </a:solidFill>
                <a:highlight>
                  <a:schemeClr val="lt1"/>
                </a:highlight>
              </a:rPr>
              <a:t>Haydn 1732-1809 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solidFill>
                  <a:schemeClr val="dk1"/>
                </a:solidFill>
                <a:highlight>
                  <a:schemeClr val="lt1"/>
                </a:highlight>
              </a:rPr>
              <a:t>Cambini 1746-1825 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solidFill>
                  <a:schemeClr val="dk1"/>
                </a:solidFill>
                <a:highlight>
                  <a:schemeClr val="lt1"/>
                </a:highlight>
              </a:rPr>
              <a:t>Mozart 1756-1791 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solidFill>
                  <a:schemeClr val="dk1"/>
                </a:solidFill>
                <a:highlight>
                  <a:schemeClr val="lt1"/>
                </a:highlight>
              </a:rPr>
              <a:t>Beethoven 1770-1827 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solidFill>
                  <a:schemeClr val="dk1"/>
                </a:solidFill>
                <a:highlight>
                  <a:schemeClr val="lt1"/>
                </a:highlight>
              </a:rPr>
              <a:t>Shubert 1797-1828 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solidFill>
                  <a:schemeClr val="dk1"/>
                </a:solidFill>
                <a:highlight>
                  <a:schemeClr val="lt1"/>
                </a:highlight>
              </a:rPr>
              <a:t>Bhrams 1833-1897 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solidFill>
                  <a:schemeClr val="dk1"/>
                </a:solidFill>
                <a:highlight>
                  <a:schemeClr val="lt1"/>
                </a:highlight>
              </a:rPr>
              <a:t>Dvorak 1841-1904 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solidFill>
                  <a:schemeClr val="dk1"/>
                </a:solidFill>
                <a:highlight>
                  <a:schemeClr val="lt1"/>
                </a:highlight>
              </a:rPr>
              <a:t>Faure 1845-1924 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solidFill>
                  <a:schemeClr val="dk1"/>
                </a:solidFill>
                <a:highlight>
                  <a:schemeClr val="lt1"/>
                </a:highlight>
              </a:rPr>
              <a:t>Ravel 1875-1937 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295" y="1681745"/>
            <a:ext cx="2894475" cy="27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3602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1" y="0"/>
            <a:ext cx="90261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1591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ResNet50 -&gt; recap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Around 81% val_acc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23600"/>
            <a:ext cx="4357876" cy="19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625" y="1152475"/>
            <a:ext cx="33909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