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44" r:id="rId5"/>
    <p:sldId id="345" r:id="rId6"/>
    <p:sldId id="348" r:id="rId7"/>
    <p:sldId id="347" r:id="rId8"/>
    <p:sldId id="349" r:id="rId9"/>
    <p:sldId id="358" r:id="rId10"/>
    <p:sldId id="357" r:id="rId11"/>
    <p:sldId id="350" r:id="rId12"/>
    <p:sldId id="351" r:id="rId13"/>
    <p:sldId id="352" r:id="rId14"/>
    <p:sldId id="353" r:id="rId15"/>
    <p:sldId id="3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5928" autoAdjust="0"/>
  </p:normalViewPr>
  <p:slideViewPr>
    <p:cSldViewPr snapToGrid="0">
      <p:cViewPr varScale="1">
        <p:scale>
          <a:sx n="63" d="100"/>
          <a:sy n="63" d="100"/>
        </p:scale>
        <p:origin x="676" y="56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DFA294-2832-47AE-98D2-32D2039CBB44}" type="doc">
      <dgm:prSet loTypeId="urn:microsoft.com/office/officeart/2005/8/layout/bProcess3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149453AE-9EE8-46A6-9BD8-F1598C5C32A4}">
      <dgm:prSet phldrT="[Text]"/>
      <dgm:spPr/>
      <dgm:t>
        <a:bodyPr/>
        <a:lstStyle/>
        <a:p>
          <a:r>
            <a:rPr lang="en-US" dirty="0"/>
            <a:t>Data Gathering </a:t>
          </a:r>
          <a:endParaRPr lang="en-IN" dirty="0"/>
        </a:p>
      </dgm:t>
    </dgm:pt>
    <dgm:pt modelId="{DCC4963E-2B01-421A-8078-F461CBB7D170}" type="parTrans" cxnId="{5957A542-63F4-4ADE-B5D2-F2F4A175F78B}">
      <dgm:prSet/>
      <dgm:spPr/>
      <dgm:t>
        <a:bodyPr/>
        <a:lstStyle/>
        <a:p>
          <a:endParaRPr lang="en-IN"/>
        </a:p>
      </dgm:t>
    </dgm:pt>
    <dgm:pt modelId="{9E992929-E055-4A70-87AC-6EAEB3BC33B1}" type="sibTrans" cxnId="{5957A542-63F4-4ADE-B5D2-F2F4A175F78B}">
      <dgm:prSet/>
      <dgm:spPr/>
      <dgm:t>
        <a:bodyPr/>
        <a:lstStyle/>
        <a:p>
          <a:endParaRPr lang="en-IN"/>
        </a:p>
      </dgm:t>
    </dgm:pt>
    <dgm:pt modelId="{8E248105-2523-4695-992D-95D8BC0C66BF}">
      <dgm:prSet phldrT="[Text]"/>
      <dgm:spPr/>
      <dgm:t>
        <a:bodyPr/>
        <a:lstStyle/>
        <a:p>
          <a:r>
            <a:rPr lang="en-US" dirty="0"/>
            <a:t>Data Preparation</a:t>
          </a:r>
          <a:endParaRPr lang="en-IN" dirty="0"/>
        </a:p>
      </dgm:t>
    </dgm:pt>
    <dgm:pt modelId="{15BD1B81-65F7-4DB1-842A-B9F84B0E4874}" type="parTrans" cxnId="{695771A9-6A3D-429E-BF20-1430154AE0CF}">
      <dgm:prSet/>
      <dgm:spPr/>
      <dgm:t>
        <a:bodyPr/>
        <a:lstStyle/>
        <a:p>
          <a:endParaRPr lang="en-IN"/>
        </a:p>
      </dgm:t>
    </dgm:pt>
    <dgm:pt modelId="{53C59594-62EE-4CFF-BF4F-912FB12289D3}" type="sibTrans" cxnId="{695771A9-6A3D-429E-BF20-1430154AE0CF}">
      <dgm:prSet/>
      <dgm:spPr/>
      <dgm:t>
        <a:bodyPr/>
        <a:lstStyle/>
        <a:p>
          <a:endParaRPr lang="en-IN"/>
        </a:p>
      </dgm:t>
    </dgm:pt>
    <dgm:pt modelId="{3834CAB9-9945-4AA8-8E7F-85ACF1B6CF48}">
      <dgm:prSet phldrT="[Text]"/>
      <dgm:spPr/>
      <dgm:t>
        <a:bodyPr/>
        <a:lstStyle/>
        <a:p>
          <a:r>
            <a:rPr lang="en-US" dirty="0"/>
            <a:t>EDA &amp; Visualization</a:t>
          </a:r>
          <a:endParaRPr lang="en-IN" dirty="0"/>
        </a:p>
      </dgm:t>
    </dgm:pt>
    <dgm:pt modelId="{EB812194-7726-4B08-AFA0-BB94DACBA281}" type="parTrans" cxnId="{5AFCD438-AA34-42FA-8167-F9C0CCE6659A}">
      <dgm:prSet/>
      <dgm:spPr/>
      <dgm:t>
        <a:bodyPr/>
        <a:lstStyle/>
        <a:p>
          <a:endParaRPr lang="en-IN"/>
        </a:p>
      </dgm:t>
    </dgm:pt>
    <dgm:pt modelId="{2B35F6E7-D6F9-4AF1-B124-E88E3B029AD1}" type="sibTrans" cxnId="{5AFCD438-AA34-42FA-8167-F9C0CCE6659A}">
      <dgm:prSet/>
      <dgm:spPr/>
      <dgm:t>
        <a:bodyPr/>
        <a:lstStyle/>
        <a:p>
          <a:endParaRPr lang="en-IN"/>
        </a:p>
      </dgm:t>
    </dgm:pt>
    <dgm:pt modelId="{3F565351-E228-418F-8B13-C91079ACB07D}">
      <dgm:prSet phldrT="[Text]"/>
      <dgm:spPr/>
      <dgm:t>
        <a:bodyPr/>
        <a:lstStyle/>
        <a:p>
          <a:r>
            <a:rPr lang="en-US" dirty="0"/>
            <a:t>Feature Selection</a:t>
          </a:r>
          <a:endParaRPr lang="en-IN" dirty="0"/>
        </a:p>
      </dgm:t>
    </dgm:pt>
    <dgm:pt modelId="{C532D10E-1629-416E-A863-011D415693D0}" type="parTrans" cxnId="{457CF850-1EA2-47CD-802A-8CD5A7F42C82}">
      <dgm:prSet/>
      <dgm:spPr/>
      <dgm:t>
        <a:bodyPr/>
        <a:lstStyle/>
        <a:p>
          <a:endParaRPr lang="en-IN"/>
        </a:p>
      </dgm:t>
    </dgm:pt>
    <dgm:pt modelId="{0A8D4848-9229-4281-9E87-F74372C11619}" type="sibTrans" cxnId="{457CF850-1EA2-47CD-802A-8CD5A7F42C82}">
      <dgm:prSet/>
      <dgm:spPr/>
      <dgm:t>
        <a:bodyPr/>
        <a:lstStyle/>
        <a:p>
          <a:endParaRPr lang="en-IN"/>
        </a:p>
      </dgm:t>
    </dgm:pt>
    <dgm:pt modelId="{ED4EA4C7-85A2-49C0-A77A-011182766C8F}">
      <dgm:prSet phldrT="[Text]"/>
      <dgm:spPr/>
      <dgm:t>
        <a:bodyPr/>
        <a:lstStyle/>
        <a:p>
          <a:r>
            <a:rPr lang="en-US" dirty="0"/>
            <a:t>Data Splitting</a:t>
          </a:r>
          <a:endParaRPr lang="en-IN" dirty="0"/>
        </a:p>
      </dgm:t>
    </dgm:pt>
    <dgm:pt modelId="{9FA2E745-0A1B-4EE0-9405-9CE698330196}" type="parTrans" cxnId="{F19074E7-7746-4F37-B999-7A1E98C077FB}">
      <dgm:prSet/>
      <dgm:spPr/>
      <dgm:t>
        <a:bodyPr/>
        <a:lstStyle/>
        <a:p>
          <a:endParaRPr lang="en-IN"/>
        </a:p>
      </dgm:t>
    </dgm:pt>
    <dgm:pt modelId="{D78B92DB-2134-4913-8C44-B42DBA4E74F1}" type="sibTrans" cxnId="{F19074E7-7746-4F37-B999-7A1E98C077FB}">
      <dgm:prSet/>
      <dgm:spPr/>
      <dgm:t>
        <a:bodyPr/>
        <a:lstStyle/>
        <a:p>
          <a:endParaRPr lang="en-IN"/>
        </a:p>
      </dgm:t>
    </dgm:pt>
    <dgm:pt modelId="{BE12EF6A-393C-48A9-9798-BC723EA5B957}">
      <dgm:prSet phldrT="[Text]"/>
      <dgm:spPr/>
      <dgm:t>
        <a:bodyPr/>
        <a:lstStyle/>
        <a:p>
          <a:r>
            <a:rPr lang="en-US" dirty="0"/>
            <a:t>ML Modelling</a:t>
          </a:r>
          <a:endParaRPr lang="en-IN" dirty="0"/>
        </a:p>
      </dgm:t>
    </dgm:pt>
    <dgm:pt modelId="{68891BD0-AC00-4477-B2C5-CFDECFE67D56}" type="parTrans" cxnId="{314D57CF-9AD3-4D54-97E4-9C800D0AF237}">
      <dgm:prSet/>
      <dgm:spPr/>
      <dgm:t>
        <a:bodyPr/>
        <a:lstStyle/>
        <a:p>
          <a:endParaRPr lang="en-IN"/>
        </a:p>
      </dgm:t>
    </dgm:pt>
    <dgm:pt modelId="{A54EDA1E-2257-46EC-ADFF-A8CE997F9631}" type="sibTrans" cxnId="{314D57CF-9AD3-4D54-97E4-9C800D0AF237}">
      <dgm:prSet/>
      <dgm:spPr/>
      <dgm:t>
        <a:bodyPr/>
        <a:lstStyle/>
        <a:p>
          <a:endParaRPr lang="en-IN"/>
        </a:p>
      </dgm:t>
    </dgm:pt>
    <dgm:pt modelId="{E68EC3DB-C886-45C9-8894-0B2221F1AA9A}">
      <dgm:prSet phldrT="[Text]"/>
      <dgm:spPr/>
      <dgm:t>
        <a:bodyPr/>
        <a:lstStyle/>
        <a:p>
          <a:r>
            <a:rPr lang="en-US" dirty="0"/>
            <a:t>Evaluation of prediction</a:t>
          </a:r>
          <a:endParaRPr lang="en-IN" dirty="0"/>
        </a:p>
      </dgm:t>
    </dgm:pt>
    <dgm:pt modelId="{D967C1A2-5BC8-4F43-8DBF-0788293C4DAD}" type="parTrans" cxnId="{736EFAB9-5618-4410-B390-87BBB045EE56}">
      <dgm:prSet/>
      <dgm:spPr/>
      <dgm:t>
        <a:bodyPr/>
        <a:lstStyle/>
        <a:p>
          <a:endParaRPr lang="en-IN"/>
        </a:p>
      </dgm:t>
    </dgm:pt>
    <dgm:pt modelId="{996EFAD4-8446-402D-A4D3-AD3DDAB4F828}" type="sibTrans" cxnId="{736EFAB9-5618-4410-B390-87BBB045EE56}">
      <dgm:prSet/>
      <dgm:spPr/>
      <dgm:t>
        <a:bodyPr/>
        <a:lstStyle/>
        <a:p>
          <a:endParaRPr lang="en-IN"/>
        </a:p>
      </dgm:t>
    </dgm:pt>
    <dgm:pt modelId="{8E83E1E5-0578-49C2-B9D1-D1D246210B4A}" type="pres">
      <dgm:prSet presAssocID="{62DFA294-2832-47AE-98D2-32D2039CBB44}" presName="Name0" presStyleCnt="0">
        <dgm:presLayoutVars>
          <dgm:dir/>
          <dgm:resizeHandles val="exact"/>
        </dgm:presLayoutVars>
      </dgm:prSet>
      <dgm:spPr/>
    </dgm:pt>
    <dgm:pt modelId="{40C071FD-9935-451E-AD4D-9EA60DBEBAE1}" type="pres">
      <dgm:prSet presAssocID="{149453AE-9EE8-46A6-9BD8-F1598C5C32A4}" presName="node" presStyleLbl="node1" presStyleIdx="0" presStyleCnt="7">
        <dgm:presLayoutVars>
          <dgm:bulletEnabled val="1"/>
        </dgm:presLayoutVars>
      </dgm:prSet>
      <dgm:spPr/>
    </dgm:pt>
    <dgm:pt modelId="{946206E7-5079-4A3F-BCEF-DD028E8E1E65}" type="pres">
      <dgm:prSet presAssocID="{9E992929-E055-4A70-87AC-6EAEB3BC33B1}" presName="sibTrans" presStyleLbl="sibTrans1D1" presStyleIdx="0" presStyleCnt="6"/>
      <dgm:spPr/>
    </dgm:pt>
    <dgm:pt modelId="{69EE331F-C151-4348-A079-800954C89B74}" type="pres">
      <dgm:prSet presAssocID="{9E992929-E055-4A70-87AC-6EAEB3BC33B1}" presName="connectorText" presStyleLbl="sibTrans1D1" presStyleIdx="0" presStyleCnt="6"/>
      <dgm:spPr/>
    </dgm:pt>
    <dgm:pt modelId="{608D1695-3B0C-40F1-AE37-45FEE99C403B}" type="pres">
      <dgm:prSet presAssocID="{8E248105-2523-4695-992D-95D8BC0C66BF}" presName="node" presStyleLbl="node1" presStyleIdx="1" presStyleCnt="7">
        <dgm:presLayoutVars>
          <dgm:bulletEnabled val="1"/>
        </dgm:presLayoutVars>
      </dgm:prSet>
      <dgm:spPr/>
    </dgm:pt>
    <dgm:pt modelId="{2AAB2C71-ADDF-4A90-AC15-407FD9FA9B95}" type="pres">
      <dgm:prSet presAssocID="{53C59594-62EE-4CFF-BF4F-912FB12289D3}" presName="sibTrans" presStyleLbl="sibTrans1D1" presStyleIdx="1" presStyleCnt="6"/>
      <dgm:spPr/>
    </dgm:pt>
    <dgm:pt modelId="{6B760DFB-6B63-4E42-8407-16A88F6FF93D}" type="pres">
      <dgm:prSet presAssocID="{53C59594-62EE-4CFF-BF4F-912FB12289D3}" presName="connectorText" presStyleLbl="sibTrans1D1" presStyleIdx="1" presStyleCnt="6"/>
      <dgm:spPr/>
    </dgm:pt>
    <dgm:pt modelId="{6B7C81E6-03CF-413D-A078-149893147974}" type="pres">
      <dgm:prSet presAssocID="{3834CAB9-9945-4AA8-8E7F-85ACF1B6CF48}" presName="node" presStyleLbl="node1" presStyleIdx="2" presStyleCnt="7">
        <dgm:presLayoutVars>
          <dgm:bulletEnabled val="1"/>
        </dgm:presLayoutVars>
      </dgm:prSet>
      <dgm:spPr/>
    </dgm:pt>
    <dgm:pt modelId="{BBA101CB-35BE-4DD0-A6BE-9C3BFBC69F29}" type="pres">
      <dgm:prSet presAssocID="{2B35F6E7-D6F9-4AF1-B124-E88E3B029AD1}" presName="sibTrans" presStyleLbl="sibTrans1D1" presStyleIdx="2" presStyleCnt="6"/>
      <dgm:spPr/>
    </dgm:pt>
    <dgm:pt modelId="{2420626F-95F3-4A28-973C-18C0F41399E9}" type="pres">
      <dgm:prSet presAssocID="{2B35F6E7-D6F9-4AF1-B124-E88E3B029AD1}" presName="connectorText" presStyleLbl="sibTrans1D1" presStyleIdx="2" presStyleCnt="6"/>
      <dgm:spPr/>
    </dgm:pt>
    <dgm:pt modelId="{807816BC-7B19-455D-B19A-3E32E2FB53BF}" type="pres">
      <dgm:prSet presAssocID="{3F565351-E228-418F-8B13-C91079ACB07D}" presName="node" presStyleLbl="node1" presStyleIdx="3" presStyleCnt="7">
        <dgm:presLayoutVars>
          <dgm:bulletEnabled val="1"/>
        </dgm:presLayoutVars>
      </dgm:prSet>
      <dgm:spPr/>
    </dgm:pt>
    <dgm:pt modelId="{47E4D773-C9A3-4E97-9C47-5A702BFE51EB}" type="pres">
      <dgm:prSet presAssocID="{0A8D4848-9229-4281-9E87-F74372C11619}" presName="sibTrans" presStyleLbl="sibTrans1D1" presStyleIdx="3" presStyleCnt="6"/>
      <dgm:spPr/>
    </dgm:pt>
    <dgm:pt modelId="{F503C13F-D0CE-4EA3-9265-1FF136545489}" type="pres">
      <dgm:prSet presAssocID="{0A8D4848-9229-4281-9E87-F74372C11619}" presName="connectorText" presStyleLbl="sibTrans1D1" presStyleIdx="3" presStyleCnt="6"/>
      <dgm:spPr/>
    </dgm:pt>
    <dgm:pt modelId="{595170F1-4B4F-4978-9F85-AA3687DBD1C6}" type="pres">
      <dgm:prSet presAssocID="{ED4EA4C7-85A2-49C0-A77A-011182766C8F}" presName="node" presStyleLbl="node1" presStyleIdx="4" presStyleCnt="7">
        <dgm:presLayoutVars>
          <dgm:bulletEnabled val="1"/>
        </dgm:presLayoutVars>
      </dgm:prSet>
      <dgm:spPr/>
    </dgm:pt>
    <dgm:pt modelId="{35675BA2-5A0A-41A1-8367-DDECCEA7B663}" type="pres">
      <dgm:prSet presAssocID="{D78B92DB-2134-4913-8C44-B42DBA4E74F1}" presName="sibTrans" presStyleLbl="sibTrans1D1" presStyleIdx="4" presStyleCnt="6"/>
      <dgm:spPr/>
    </dgm:pt>
    <dgm:pt modelId="{ED27A8B1-0A67-43C2-8594-69A1A7BCC6B7}" type="pres">
      <dgm:prSet presAssocID="{D78B92DB-2134-4913-8C44-B42DBA4E74F1}" presName="connectorText" presStyleLbl="sibTrans1D1" presStyleIdx="4" presStyleCnt="6"/>
      <dgm:spPr/>
    </dgm:pt>
    <dgm:pt modelId="{2359BB37-E20A-4DCF-BAB2-6B6AFEA6251E}" type="pres">
      <dgm:prSet presAssocID="{BE12EF6A-393C-48A9-9798-BC723EA5B957}" presName="node" presStyleLbl="node1" presStyleIdx="5" presStyleCnt="7">
        <dgm:presLayoutVars>
          <dgm:bulletEnabled val="1"/>
        </dgm:presLayoutVars>
      </dgm:prSet>
      <dgm:spPr/>
    </dgm:pt>
    <dgm:pt modelId="{5B426C8C-B776-4AEA-954A-85586ECCC824}" type="pres">
      <dgm:prSet presAssocID="{A54EDA1E-2257-46EC-ADFF-A8CE997F9631}" presName="sibTrans" presStyleLbl="sibTrans1D1" presStyleIdx="5" presStyleCnt="6"/>
      <dgm:spPr/>
    </dgm:pt>
    <dgm:pt modelId="{F1E47037-2899-4F81-85DB-7660712DA212}" type="pres">
      <dgm:prSet presAssocID="{A54EDA1E-2257-46EC-ADFF-A8CE997F9631}" presName="connectorText" presStyleLbl="sibTrans1D1" presStyleIdx="5" presStyleCnt="6"/>
      <dgm:spPr/>
    </dgm:pt>
    <dgm:pt modelId="{A14B2C57-227D-42EA-A6B9-68DBC021B729}" type="pres">
      <dgm:prSet presAssocID="{E68EC3DB-C886-45C9-8894-0B2221F1AA9A}" presName="node" presStyleLbl="node1" presStyleIdx="6" presStyleCnt="7">
        <dgm:presLayoutVars>
          <dgm:bulletEnabled val="1"/>
        </dgm:presLayoutVars>
      </dgm:prSet>
      <dgm:spPr/>
    </dgm:pt>
  </dgm:ptLst>
  <dgm:cxnLst>
    <dgm:cxn modelId="{C5FA7402-12C0-4E50-8C48-3F880A303C65}" type="presOf" srcId="{2B35F6E7-D6F9-4AF1-B124-E88E3B029AD1}" destId="{BBA101CB-35BE-4DD0-A6BE-9C3BFBC69F29}" srcOrd="0" destOrd="0" presId="urn:microsoft.com/office/officeart/2005/8/layout/bProcess3"/>
    <dgm:cxn modelId="{30B7B307-D49E-4DE0-9D08-915B345584DC}" type="presOf" srcId="{2B35F6E7-D6F9-4AF1-B124-E88E3B029AD1}" destId="{2420626F-95F3-4A28-973C-18C0F41399E9}" srcOrd="1" destOrd="0" presId="urn:microsoft.com/office/officeart/2005/8/layout/bProcess3"/>
    <dgm:cxn modelId="{54230622-E1CE-4030-92B4-3F30B56F19AE}" type="presOf" srcId="{A54EDA1E-2257-46EC-ADFF-A8CE997F9631}" destId="{F1E47037-2899-4F81-85DB-7660712DA212}" srcOrd="1" destOrd="0" presId="urn:microsoft.com/office/officeart/2005/8/layout/bProcess3"/>
    <dgm:cxn modelId="{3E1F0829-754A-4CE2-BDD7-489C2A17ECA0}" type="presOf" srcId="{E68EC3DB-C886-45C9-8894-0B2221F1AA9A}" destId="{A14B2C57-227D-42EA-A6B9-68DBC021B729}" srcOrd="0" destOrd="0" presId="urn:microsoft.com/office/officeart/2005/8/layout/bProcess3"/>
    <dgm:cxn modelId="{92127B2D-6C1B-4411-A092-F8036DA493D9}" type="presOf" srcId="{3F565351-E228-418F-8B13-C91079ACB07D}" destId="{807816BC-7B19-455D-B19A-3E32E2FB53BF}" srcOrd="0" destOrd="0" presId="urn:microsoft.com/office/officeart/2005/8/layout/bProcess3"/>
    <dgm:cxn modelId="{5AFCD438-AA34-42FA-8167-F9C0CCE6659A}" srcId="{62DFA294-2832-47AE-98D2-32D2039CBB44}" destId="{3834CAB9-9945-4AA8-8E7F-85ACF1B6CF48}" srcOrd="2" destOrd="0" parTransId="{EB812194-7726-4B08-AFA0-BB94DACBA281}" sibTransId="{2B35F6E7-D6F9-4AF1-B124-E88E3B029AD1}"/>
    <dgm:cxn modelId="{0DBFD93F-1A01-4FE8-BAD8-C5D5250A6F08}" type="presOf" srcId="{9E992929-E055-4A70-87AC-6EAEB3BC33B1}" destId="{69EE331F-C151-4348-A079-800954C89B74}" srcOrd="1" destOrd="0" presId="urn:microsoft.com/office/officeart/2005/8/layout/bProcess3"/>
    <dgm:cxn modelId="{74551541-CD20-4CCD-9603-AE3F55818BCF}" type="presOf" srcId="{BE12EF6A-393C-48A9-9798-BC723EA5B957}" destId="{2359BB37-E20A-4DCF-BAB2-6B6AFEA6251E}" srcOrd="0" destOrd="0" presId="urn:microsoft.com/office/officeart/2005/8/layout/bProcess3"/>
    <dgm:cxn modelId="{5957A542-63F4-4ADE-B5D2-F2F4A175F78B}" srcId="{62DFA294-2832-47AE-98D2-32D2039CBB44}" destId="{149453AE-9EE8-46A6-9BD8-F1598C5C32A4}" srcOrd="0" destOrd="0" parTransId="{DCC4963E-2B01-421A-8078-F461CBB7D170}" sibTransId="{9E992929-E055-4A70-87AC-6EAEB3BC33B1}"/>
    <dgm:cxn modelId="{689BAB4B-2AA7-4470-AA41-D11E83AE7E2E}" type="presOf" srcId="{8E248105-2523-4695-992D-95D8BC0C66BF}" destId="{608D1695-3B0C-40F1-AE37-45FEE99C403B}" srcOrd="0" destOrd="0" presId="urn:microsoft.com/office/officeart/2005/8/layout/bProcess3"/>
    <dgm:cxn modelId="{626C964F-3BCB-4E11-AB48-BA6D1D79B576}" type="presOf" srcId="{0A8D4848-9229-4281-9E87-F74372C11619}" destId="{F503C13F-D0CE-4EA3-9265-1FF136545489}" srcOrd="1" destOrd="0" presId="urn:microsoft.com/office/officeart/2005/8/layout/bProcess3"/>
    <dgm:cxn modelId="{457CF850-1EA2-47CD-802A-8CD5A7F42C82}" srcId="{62DFA294-2832-47AE-98D2-32D2039CBB44}" destId="{3F565351-E228-418F-8B13-C91079ACB07D}" srcOrd="3" destOrd="0" parTransId="{C532D10E-1629-416E-A863-011D415693D0}" sibTransId="{0A8D4848-9229-4281-9E87-F74372C11619}"/>
    <dgm:cxn modelId="{16C2C353-B718-40D5-A903-649F97640766}" type="presOf" srcId="{149453AE-9EE8-46A6-9BD8-F1598C5C32A4}" destId="{40C071FD-9935-451E-AD4D-9EA60DBEBAE1}" srcOrd="0" destOrd="0" presId="urn:microsoft.com/office/officeart/2005/8/layout/bProcess3"/>
    <dgm:cxn modelId="{24922D83-A87B-44FB-8550-09B92377D1D0}" type="presOf" srcId="{53C59594-62EE-4CFF-BF4F-912FB12289D3}" destId="{2AAB2C71-ADDF-4A90-AC15-407FD9FA9B95}" srcOrd="0" destOrd="0" presId="urn:microsoft.com/office/officeart/2005/8/layout/bProcess3"/>
    <dgm:cxn modelId="{B5F0A8A7-3796-46FD-954E-D59FE69854FD}" type="presOf" srcId="{53C59594-62EE-4CFF-BF4F-912FB12289D3}" destId="{6B760DFB-6B63-4E42-8407-16A88F6FF93D}" srcOrd="1" destOrd="0" presId="urn:microsoft.com/office/officeart/2005/8/layout/bProcess3"/>
    <dgm:cxn modelId="{9F62C6A7-E5C1-4C55-8FC4-6EAA346B48B5}" type="presOf" srcId="{3834CAB9-9945-4AA8-8E7F-85ACF1B6CF48}" destId="{6B7C81E6-03CF-413D-A078-149893147974}" srcOrd="0" destOrd="0" presId="urn:microsoft.com/office/officeart/2005/8/layout/bProcess3"/>
    <dgm:cxn modelId="{695771A9-6A3D-429E-BF20-1430154AE0CF}" srcId="{62DFA294-2832-47AE-98D2-32D2039CBB44}" destId="{8E248105-2523-4695-992D-95D8BC0C66BF}" srcOrd="1" destOrd="0" parTransId="{15BD1B81-65F7-4DB1-842A-B9F84B0E4874}" sibTransId="{53C59594-62EE-4CFF-BF4F-912FB12289D3}"/>
    <dgm:cxn modelId="{0250CCB9-B422-4309-900B-BFE638007925}" type="presOf" srcId="{A54EDA1E-2257-46EC-ADFF-A8CE997F9631}" destId="{5B426C8C-B776-4AEA-954A-85586ECCC824}" srcOrd="0" destOrd="0" presId="urn:microsoft.com/office/officeart/2005/8/layout/bProcess3"/>
    <dgm:cxn modelId="{736EFAB9-5618-4410-B390-87BBB045EE56}" srcId="{62DFA294-2832-47AE-98D2-32D2039CBB44}" destId="{E68EC3DB-C886-45C9-8894-0B2221F1AA9A}" srcOrd="6" destOrd="0" parTransId="{D967C1A2-5BC8-4F43-8DBF-0788293C4DAD}" sibTransId="{996EFAD4-8446-402D-A4D3-AD3DDAB4F828}"/>
    <dgm:cxn modelId="{B174BABA-C9C8-4DDD-B374-2B0B58ABCCEE}" type="presOf" srcId="{0A8D4848-9229-4281-9E87-F74372C11619}" destId="{47E4D773-C9A3-4E97-9C47-5A702BFE51EB}" srcOrd="0" destOrd="0" presId="urn:microsoft.com/office/officeart/2005/8/layout/bProcess3"/>
    <dgm:cxn modelId="{73F517BB-7E4A-414B-8601-2BA828D539BA}" type="presOf" srcId="{9E992929-E055-4A70-87AC-6EAEB3BC33B1}" destId="{946206E7-5079-4A3F-BCEF-DD028E8E1E65}" srcOrd="0" destOrd="0" presId="urn:microsoft.com/office/officeart/2005/8/layout/bProcess3"/>
    <dgm:cxn modelId="{314D57CF-9AD3-4D54-97E4-9C800D0AF237}" srcId="{62DFA294-2832-47AE-98D2-32D2039CBB44}" destId="{BE12EF6A-393C-48A9-9798-BC723EA5B957}" srcOrd="5" destOrd="0" parTransId="{68891BD0-AC00-4477-B2C5-CFDECFE67D56}" sibTransId="{A54EDA1E-2257-46EC-ADFF-A8CE997F9631}"/>
    <dgm:cxn modelId="{907AF5E6-9DF1-48DF-A205-1D182A6A9B08}" type="presOf" srcId="{ED4EA4C7-85A2-49C0-A77A-011182766C8F}" destId="{595170F1-4B4F-4978-9F85-AA3687DBD1C6}" srcOrd="0" destOrd="0" presId="urn:microsoft.com/office/officeart/2005/8/layout/bProcess3"/>
    <dgm:cxn modelId="{F19074E7-7746-4F37-B999-7A1E98C077FB}" srcId="{62DFA294-2832-47AE-98D2-32D2039CBB44}" destId="{ED4EA4C7-85A2-49C0-A77A-011182766C8F}" srcOrd="4" destOrd="0" parTransId="{9FA2E745-0A1B-4EE0-9405-9CE698330196}" sibTransId="{D78B92DB-2134-4913-8C44-B42DBA4E74F1}"/>
    <dgm:cxn modelId="{FF1817EB-682D-48EE-A0B4-CF069E6D393E}" type="presOf" srcId="{D78B92DB-2134-4913-8C44-B42DBA4E74F1}" destId="{ED27A8B1-0A67-43C2-8594-69A1A7BCC6B7}" srcOrd="1" destOrd="0" presId="urn:microsoft.com/office/officeart/2005/8/layout/bProcess3"/>
    <dgm:cxn modelId="{632117F0-B760-49E9-B7A5-6FC1008468D1}" type="presOf" srcId="{62DFA294-2832-47AE-98D2-32D2039CBB44}" destId="{8E83E1E5-0578-49C2-B9D1-D1D246210B4A}" srcOrd="0" destOrd="0" presId="urn:microsoft.com/office/officeart/2005/8/layout/bProcess3"/>
    <dgm:cxn modelId="{50B73CFF-4263-466B-BB7D-C3A5633E6B99}" type="presOf" srcId="{D78B92DB-2134-4913-8C44-B42DBA4E74F1}" destId="{35675BA2-5A0A-41A1-8367-DDECCEA7B663}" srcOrd="0" destOrd="0" presId="urn:microsoft.com/office/officeart/2005/8/layout/bProcess3"/>
    <dgm:cxn modelId="{3C4E29E6-4E7B-41A5-89F4-91110340849B}" type="presParOf" srcId="{8E83E1E5-0578-49C2-B9D1-D1D246210B4A}" destId="{40C071FD-9935-451E-AD4D-9EA60DBEBAE1}" srcOrd="0" destOrd="0" presId="urn:microsoft.com/office/officeart/2005/8/layout/bProcess3"/>
    <dgm:cxn modelId="{D9C6B313-3338-4B3F-AFAC-EBE2F72D927F}" type="presParOf" srcId="{8E83E1E5-0578-49C2-B9D1-D1D246210B4A}" destId="{946206E7-5079-4A3F-BCEF-DD028E8E1E65}" srcOrd="1" destOrd="0" presId="urn:microsoft.com/office/officeart/2005/8/layout/bProcess3"/>
    <dgm:cxn modelId="{9A0338A4-45AF-4653-BDC3-CE2781FE026D}" type="presParOf" srcId="{946206E7-5079-4A3F-BCEF-DD028E8E1E65}" destId="{69EE331F-C151-4348-A079-800954C89B74}" srcOrd="0" destOrd="0" presId="urn:microsoft.com/office/officeart/2005/8/layout/bProcess3"/>
    <dgm:cxn modelId="{A3BBB4C6-31B6-4B50-A03B-FA3587D1A563}" type="presParOf" srcId="{8E83E1E5-0578-49C2-B9D1-D1D246210B4A}" destId="{608D1695-3B0C-40F1-AE37-45FEE99C403B}" srcOrd="2" destOrd="0" presId="urn:microsoft.com/office/officeart/2005/8/layout/bProcess3"/>
    <dgm:cxn modelId="{9F56B34B-6D16-4C9D-A759-FF8203BA0E0A}" type="presParOf" srcId="{8E83E1E5-0578-49C2-B9D1-D1D246210B4A}" destId="{2AAB2C71-ADDF-4A90-AC15-407FD9FA9B95}" srcOrd="3" destOrd="0" presId="urn:microsoft.com/office/officeart/2005/8/layout/bProcess3"/>
    <dgm:cxn modelId="{651B2E03-27C6-46DC-A1A2-017745F84759}" type="presParOf" srcId="{2AAB2C71-ADDF-4A90-AC15-407FD9FA9B95}" destId="{6B760DFB-6B63-4E42-8407-16A88F6FF93D}" srcOrd="0" destOrd="0" presId="urn:microsoft.com/office/officeart/2005/8/layout/bProcess3"/>
    <dgm:cxn modelId="{1AE364C3-1438-4339-8A05-BCB10FB1EBA5}" type="presParOf" srcId="{8E83E1E5-0578-49C2-B9D1-D1D246210B4A}" destId="{6B7C81E6-03CF-413D-A078-149893147974}" srcOrd="4" destOrd="0" presId="urn:microsoft.com/office/officeart/2005/8/layout/bProcess3"/>
    <dgm:cxn modelId="{9757F6D3-CB65-4A02-82BA-F3A8DCD20B02}" type="presParOf" srcId="{8E83E1E5-0578-49C2-B9D1-D1D246210B4A}" destId="{BBA101CB-35BE-4DD0-A6BE-9C3BFBC69F29}" srcOrd="5" destOrd="0" presId="urn:microsoft.com/office/officeart/2005/8/layout/bProcess3"/>
    <dgm:cxn modelId="{5861639E-47B7-4618-8D3E-D2A8DA30448E}" type="presParOf" srcId="{BBA101CB-35BE-4DD0-A6BE-9C3BFBC69F29}" destId="{2420626F-95F3-4A28-973C-18C0F41399E9}" srcOrd="0" destOrd="0" presId="urn:microsoft.com/office/officeart/2005/8/layout/bProcess3"/>
    <dgm:cxn modelId="{7E1D4409-7B34-4605-AB93-3062A1B45EC0}" type="presParOf" srcId="{8E83E1E5-0578-49C2-B9D1-D1D246210B4A}" destId="{807816BC-7B19-455D-B19A-3E32E2FB53BF}" srcOrd="6" destOrd="0" presId="urn:microsoft.com/office/officeart/2005/8/layout/bProcess3"/>
    <dgm:cxn modelId="{B393F5A4-CA1A-4651-848B-FF0915EB4A47}" type="presParOf" srcId="{8E83E1E5-0578-49C2-B9D1-D1D246210B4A}" destId="{47E4D773-C9A3-4E97-9C47-5A702BFE51EB}" srcOrd="7" destOrd="0" presId="urn:microsoft.com/office/officeart/2005/8/layout/bProcess3"/>
    <dgm:cxn modelId="{7D27D20E-0512-416A-B2E7-D92C35E95A66}" type="presParOf" srcId="{47E4D773-C9A3-4E97-9C47-5A702BFE51EB}" destId="{F503C13F-D0CE-4EA3-9265-1FF136545489}" srcOrd="0" destOrd="0" presId="urn:microsoft.com/office/officeart/2005/8/layout/bProcess3"/>
    <dgm:cxn modelId="{74CBD8EE-0D5D-4F69-9D2A-EAD25DA0E03D}" type="presParOf" srcId="{8E83E1E5-0578-49C2-B9D1-D1D246210B4A}" destId="{595170F1-4B4F-4978-9F85-AA3687DBD1C6}" srcOrd="8" destOrd="0" presId="urn:microsoft.com/office/officeart/2005/8/layout/bProcess3"/>
    <dgm:cxn modelId="{FF63083E-D64C-4B4B-85BF-16F0DE2F263D}" type="presParOf" srcId="{8E83E1E5-0578-49C2-B9D1-D1D246210B4A}" destId="{35675BA2-5A0A-41A1-8367-DDECCEA7B663}" srcOrd="9" destOrd="0" presId="urn:microsoft.com/office/officeart/2005/8/layout/bProcess3"/>
    <dgm:cxn modelId="{B6411737-33FC-49E1-9403-99485B75AD91}" type="presParOf" srcId="{35675BA2-5A0A-41A1-8367-DDECCEA7B663}" destId="{ED27A8B1-0A67-43C2-8594-69A1A7BCC6B7}" srcOrd="0" destOrd="0" presId="urn:microsoft.com/office/officeart/2005/8/layout/bProcess3"/>
    <dgm:cxn modelId="{0A7ACE73-20A1-4F0D-8A36-E349092535FE}" type="presParOf" srcId="{8E83E1E5-0578-49C2-B9D1-D1D246210B4A}" destId="{2359BB37-E20A-4DCF-BAB2-6B6AFEA6251E}" srcOrd="10" destOrd="0" presId="urn:microsoft.com/office/officeart/2005/8/layout/bProcess3"/>
    <dgm:cxn modelId="{CAAC455D-CD95-41CE-BC11-52BC4743D0DB}" type="presParOf" srcId="{8E83E1E5-0578-49C2-B9D1-D1D246210B4A}" destId="{5B426C8C-B776-4AEA-954A-85586ECCC824}" srcOrd="11" destOrd="0" presId="urn:microsoft.com/office/officeart/2005/8/layout/bProcess3"/>
    <dgm:cxn modelId="{C77B9967-EA5A-4E03-926E-CA6C2DFDB83B}" type="presParOf" srcId="{5B426C8C-B776-4AEA-954A-85586ECCC824}" destId="{F1E47037-2899-4F81-85DB-7660712DA212}" srcOrd="0" destOrd="0" presId="urn:microsoft.com/office/officeart/2005/8/layout/bProcess3"/>
    <dgm:cxn modelId="{434ADD1B-C9A0-4E01-B6FA-73204D511B90}" type="presParOf" srcId="{8E83E1E5-0578-49C2-B9D1-D1D246210B4A}" destId="{A14B2C57-227D-42EA-A6B9-68DBC021B729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206E7-5079-4A3F-BCEF-DD028E8E1E65}">
      <dsp:nvSpPr>
        <dsp:cNvPr id="0" name=""/>
        <dsp:cNvSpPr/>
      </dsp:nvSpPr>
      <dsp:spPr>
        <a:xfrm>
          <a:off x="2253490" y="596325"/>
          <a:ext cx="4615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1554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71963" y="639584"/>
        <a:ext cx="24607" cy="4921"/>
      </dsp:txXfrm>
    </dsp:sp>
    <dsp:sp modelId="{40C071FD-9935-451E-AD4D-9EA60DBEBAE1}">
      <dsp:nvSpPr>
        <dsp:cNvPr id="0" name=""/>
        <dsp:cNvSpPr/>
      </dsp:nvSpPr>
      <dsp:spPr>
        <a:xfrm>
          <a:off x="115489" y="105"/>
          <a:ext cx="2139800" cy="128388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Gathering </a:t>
          </a:r>
          <a:endParaRPr lang="en-IN" sz="2600" kern="1200" dirty="0"/>
        </a:p>
      </dsp:txBody>
      <dsp:txXfrm>
        <a:off x="115489" y="105"/>
        <a:ext cx="2139800" cy="1283880"/>
      </dsp:txXfrm>
    </dsp:sp>
    <dsp:sp modelId="{2AAB2C71-ADDF-4A90-AC15-407FD9FA9B95}">
      <dsp:nvSpPr>
        <dsp:cNvPr id="0" name=""/>
        <dsp:cNvSpPr/>
      </dsp:nvSpPr>
      <dsp:spPr>
        <a:xfrm>
          <a:off x="4885445" y="596325"/>
          <a:ext cx="4615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1554" y="45720"/>
              </a:lnTo>
            </a:path>
          </a:pathLst>
        </a:custGeom>
        <a:noFill/>
        <a:ln w="6350" cap="flat" cmpd="sng" algn="ctr">
          <a:solidFill>
            <a:schemeClr val="accent4">
              <a:hueOff val="-441021"/>
              <a:satOff val="107"/>
              <a:lumOff val="407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103918" y="639584"/>
        <a:ext cx="24607" cy="4921"/>
      </dsp:txXfrm>
    </dsp:sp>
    <dsp:sp modelId="{608D1695-3B0C-40F1-AE37-45FEE99C403B}">
      <dsp:nvSpPr>
        <dsp:cNvPr id="0" name=""/>
        <dsp:cNvSpPr/>
      </dsp:nvSpPr>
      <dsp:spPr>
        <a:xfrm>
          <a:off x="2747444" y="105"/>
          <a:ext cx="2139800" cy="1283880"/>
        </a:xfrm>
        <a:prstGeom prst="rect">
          <a:avLst/>
        </a:prstGeom>
        <a:gradFill rotWithShape="0">
          <a:gsLst>
            <a:gs pos="0">
              <a:schemeClr val="accent4">
                <a:hueOff val="-367518"/>
                <a:satOff val="89"/>
                <a:lumOff val="339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367518"/>
                <a:satOff val="89"/>
                <a:lumOff val="339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367518"/>
                <a:satOff val="89"/>
                <a:lumOff val="339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Preparation</a:t>
          </a:r>
          <a:endParaRPr lang="en-IN" sz="2600" kern="1200" dirty="0"/>
        </a:p>
      </dsp:txBody>
      <dsp:txXfrm>
        <a:off x="2747444" y="105"/>
        <a:ext cx="2139800" cy="1283880"/>
      </dsp:txXfrm>
    </dsp:sp>
    <dsp:sp modelId="{BBA101CB-35BE-4DD0-A6BE-9C3BFBC69F29}">
      <dsp:nvSpPr>
        <dsp:cNvPr id="0" name=""/>
        <dsp:cNvSpPr/>
      </dsp:nvSpPr>
      <dsp:spPr>
        <a:xfrm>
          <a:off x="1185390" y="1282185"/>
          <a:ext cx="5263909" cy="461554"/>
        </a:xfrm>
        <a:custGeom>
          <a:avLst/>
          <a:gdLst/>
          <a:ahLst/>
          <a:cxnLst/>
          <a:rect l="0" t="0" r="0" b="0"/>
          <a:pathLst>
            <a:path>
              <a:moveTo>
                <a:pt x="5263909" y="0"/>
              </a:moveTo>
              <a:lnTo>
                <a:pt x="5263909" y="247877"/>
              </a:lnTo>
              <a:lnTo>
                <a:pt x="0" y="247877"/>
              </a:lnTo>
              <a:lnTo>
                <a:pt x="0" y="461554"/>
              </a:lnTo>
            </a:path>
          </a:pathLst>
        </a:custGeom>
        <a:noFill/>
        <a:ln w="6350" cap="flat" cmpd="sng" algn="ctr">
          <a:solidFill>
            <a:schemeClr val="accent4">
              <a:hueOff val="-882043"/>
              <a:satOff val="214"/>
              <a:lumOff val="8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85173" y="1510501"/>
        <a:ext cx="264343" cy="4921"/>
      </dsp:txXfrm>
    </dsp:sp>
    <dsp:sp modelId="{6B7C81E6-03CF-413D-A078-149893147974}">
      <dsp:nvSpPr>
        <dsp:cNvPr id="0" name=""/>
        <dsp:cNvSpPr/>
      </dsp:nvSpPr>
      <dsp:spPr>
        <a:xfrm>
          <a:off x="5379399" y="105"/>
          <a:ext cx="2139800" cy="1283880"/>
        </a:xfrm>
        <a:prstGeom prst="rect">
          <a:avLst/>
        </a:prstGeom>
        <a:gradFill rotWithShape="0">
          <a:gsLst>
            <a:gs pos="0">
              <a:schemeClr val="accent4">
                <a:hueOff val="-735036"/>
                <a:satOff val="178"/>
                <a:lumOff val="67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735036"/>
                <a:satOff val="178"/>
                <a:lumOff val="67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735036"/>
                <a:satOff val="178"/>
                <a:lumOff val="67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EDA &amp; Visualization</a:t>
          </a:r>
          <a:endParaRPr lang="en-IN" sz="2600" kern="1200" dirty="0"/>
        </a:p>
      </dsp:txBody>
      <dsp:txXfrm>
        <a:off x="5379399" y="105"/>
        <a:ext cx="2139800" cy="1283880"/>
      </dsp:txXfrm>
    </dsp:sp>
    <dsp:sp modelId="{47E4D773-C9A3-4E97-9C47-5A702BFE51EB}">
      <dsp:nvSpPr>
        <dsp:cNvPr id="0" name=""/>
        <dsp:cNvSpPr/>
      </dsp:nvSpPr>
      <dsp:spPr>
        <a:xfrm>
          <a:off x="2253490" y="2372360"/>
          <a:ext cx="4615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1554" y="45720"/>
              </a:lnTo>
            </a:path>
          </a:pathLst>
        </a:custGeom>
        <a:noFill/>
        <a:ln w="6350" cap="flat" cmpd="sng" algn="ctr">
          <a:solidFill>
            <a:schemeClr val="accent4">
              <a:hueOff val="-1323064"/>
              <a:satOff val="320"/>
              <a:lumOff val="1223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71963" y="2415619"/>
        <a:ext cx="24607" cy="4921"/>
      </dsp:txXfrm>
    </dsp:sp>
    <dsp:sp modelId="{807816BC-7B19-455D-B19A-3E32E2FB53BF}">
      <dsp:nvSpPr>
        <dsp:cNvPr id="0" name=""/>
        <dsp:cNvSpPr/>
      </dsp:nvSpPr>
      <dsp:spPr>
        <a:xfrm>
          <a:off x="115489" y="1776139"/>
          <a:ext cx="2139800" cy="1283880"/>
        </a:xfrm>
        <a:prstGeom prst="rect">
          <a:avLst/>
        </a:prstGeom>
        <a:gradFill rotWithShape="0">
          <a:gsLst>
            <a:gs pos="0">
              <a:schemeClr val="accent4">
                <a:hueOff val="-1102554"/>
                <a:satOff val="267"/>
                <a:lumOff val="10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102554"/>
                <a:satOff val="267"/>
                <a:lumOff val="10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102554"/>
                <a:satOff val="267"/>
                <a:lumOff val="10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Feature Selection</a:t>
          </a:r>
          <a:endParaRPr lang="en-IN" sz="2600" kern="1200" dirty="0"/>
        </a:p>
      </dsp:txBody>
      <dsp:txXfrm>
        <a:off x="115489" y="1776139"/>
        <a:ext cx="2139800" cy="1283880"/>
      </dsp:txXfrm>
    </dsp:sp>
    <dsp:sp modelId="{35675BA2-5A0A-41A1-8367-DDECCEA7B663}">
      <dsp:nvSpPr>
        <dsp:cNvPr id="0" name=""/>
        <dsp:cNvSpPr/>
      </dsp:nvSpPr>
      <dsp:spPr>
        <a:xfrm>
          <a:off x="4885445" y="2372360"/>
          <a:ext cx="4615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1554" y="45720"/>
              </a:lnTo>
            </a:path>
          </a:pathLst>
        </a:custGeom>
        <a:noFill/>
        <a:ln w="6350" cap="flat" cmpd="sng" algn="ctr">
          <a:solidFill>
            <a:schemeClr val="accent4">
              <a:hueOff val="-1764086"/>
              <a:satOff val="427"/>
              <a:lumOff val="16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103918" y="2415619"/>
        <a:ext cx="24607" cy="4921"/>
      </dsp:txXfrm>
    </dsp:sp>
    <dsp:sp modelId="{595170F1-4B4F-4978-9F85-AA3687DBD1C6}">
      <dsp:nvSpPr>
        <dsp:cNvPr id="0" name=""/>
        <dsp:cNvSpPr/>
      </dsp:nvSpPr>
      <dsp:spPr>
        <a:xfrm>
          <a:off x="2747444" y="1776139"/>
          <a:ext cx="2139800" cy="1283880"/>
        </a:xfrm>
        <a:prstGeom prst="rect">
          <a:avLst/>
        </a:prstGeom>
        <a:gradFill rotWithShape="0">
          <a:gsLst>
            <a:gs pos="0">
              <a:schemeClr val="accent4">
                <a:hueOff val="-1470071"/>
                <a:satOff val="356"/>
                <a:lumOff val="135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470071"/>
                <a:satOff val="356"/>
                <a:lumOff val="135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470071"/>
                <a:satOff val="356"/>
                <a:lumOff val="135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Splitting</a:t>
          </a:r>
          <a:endParaRPr lang="en-IN" sz="2600" kern="1200" dirty="0"/>
        </a:p>
      </dsp:txBody>
      <dsp:txXfrm>
        <a:off x="2747444" y="1776139"/>
        <a:ext cx="2139800" cy="1283880"/>
      </dsp:txXfrm>
    </dsp:sp>
    <dsp:sp modelId="{5B426C8C-B776-4AEA-954A-85586ECCC824}">
      <dsp:nvSpPr>
        <dsp:cNvPr id="0" name=""/>
        <dsp:cNvSpPr/>
      </dsp:nvSpPr>
      <dsp:spPr>
        <a:xfrm>
          <a:off x="1185390" y="3058220"/>
          <a:ext cx="5263909" cy="461554"/>
        </a:xfrm>
        <a:custGeom>
          <a:avLst/>
          <a:gdLst/>
          <a:ahLst/>
          <a:cxnLst/>
          <a:rect l="0" t="0" r="0" b="0"/>
          <a:pathLst>
            <a:path>
              <a:moveTo>
                <a:pt x="5263909" y="0"/>
              </a:moveTo>
              <a:lnTo>
                <a:pt x="5263909" y="247877"/>
              </a:lnTo>
              <a:lnTo>
                <a:pt x="0" y="247877"/>
              </a:lnTo>
              <a:lnTo>
                <a:pt x="0" y="461554"/>
              </a:lnTo>
            </a:path>
          </a:pathLst>
        </a:custGeom>
        <a:noFill/>
        <a:ln w="6350" cap="flat" cmpd="sng" algn="ctr">
          <a:solidFill>
            <a:schemeClr val="accent4">
              <a:hueOff val="-2205107"/>
              <a:satOff val="534"/>
              <a:lumOff val="2039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685173" y="3286536"/>
        <a:ext cx="264343" cy="4921"/>
      </dsp:txXfrm>
    </dsp:sp>
    <dsp:sp modelId="{2359BB37-E20A-4DCF-BAB2-6B6AFEA6251E}">
      <dsp:nvSpPr>
        <dsp:cNvPr id="0" name=""/>
        <dsp:cNvSpPr/>
      </dsp:nvSpPr>
      <dsp:spPr>
        <a:xfrm>
          <a:off x="5379399" y="1776139"/>
          <a:ext cx="2139800" cy="1283880"/>
        </a:xfrm>
        <a:prstGeom prst="rect">
          <a:avLst/>
        </a:prstGeom>
        <a:gradFill rotWithShape="0">
          <a:gsLst>
            <a:gs pos="0">
              <a:schemeClr val="accent4">
                <a:hueOff val="-1837589"/>
                <a:satOff val="445"/>
                <a:lumOff val="169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837589"/>
                <a:satOff val="445"/>
                <a:lumOff val="169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837589"/>
                <a:satOff val="445"/>
                <a:lumOff val="169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ML Modelling</a:t>
          </a:r>
          <a:endParaRPr lang="en-IN" sz="2600" kern="1200" dirty="0"/>
        </a:p>
      </dsp:txBody>
      <dsp:txXfrm>
        <a:off x="5379399" y="1776139"/>
        <a:ext cx="2139800" cy="1283880"/>
      </dsp:txXfrm>
    </dsp:sp>
    <dsp:sp modelId="{A14B2C57-227D-42EA-A6B9-68DBC021B729}">
      <dsp:nvSpPr>
        <dsp:cNvPr id="0" name=""/>
        <dsp:cNvSpPr/>
      </dsp:nvSpPr>
      <dsp:spPr>
        <a:xfrm>
          <a:off x="115489" y="3552174"/>
          <a:ext cx="2139800" cy="1283880"/>
        </a:xfrm>
        <a:prstGeom prst="rect">
          <a:avLst/>
        </a:prstGeom>
        <a:gradFill rotWithShape="0">
          <a:gsLst>
            <a:gs pos="0">
              <a:schemeClr val="accent4">
                <a:hueOff val="-2205107"/>
                <a:satOff val="534"/>
                <a:lumOff val="20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2205107"/>
                <a:satOff val="534"/>
                <a:lumOff val="20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2205107"/>
                <a:satOff val="534"/>
                <a:lumOff val="20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Evaluation of prediction</a:t>
          </a:r>
          <a:endParaRPr lang="en-IN" sz="2600" kern="1200" dirty="0"/>
        </a:p>
      </dsp:txBody>
      <dsp:txXfrm>
        <a:off x="115489" y="3552174"/>
        <a:ext cx="2139800" cy="1283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7:41:27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7:41:28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44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56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45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5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DD779-1375-D5A8-EDB0-F4A4C343B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A7E785-0064-6CDD-47DC-4E9C1C8DEB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7384A-796A-20F5-FD10-D7F8CA205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272EB-2D4E-592B-46F8-E8D7E9400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40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BDDBC-E0DF-326F-3295-543EEC8B1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48C505-95C7-6E42-F1FB-B450B1BB7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93F4F5-48DB-5358-0F90-48F7679CF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05EE1-6D23-4DF5-6739-F06691346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32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99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6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group of potted plants">
            <a:extLst>
              <a:ext uri="{FF2B5EF4-FFF2-40B4-BE49-F238E27FC236}">
                <a16:creationId xmlns:a16="http://schemas.microsoft.com/office/drawing/2014/main" id="{C5E399AE-C2DC-0BE4-A179-9A726D23FF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" r="15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080" y="4897120"/>
            <a:ext cx="3413760" cy="173228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800" b="1" dirty="0"/>
              <a:t>Presented By: </a:t>
            </a:r>
            <a:br>
              <a:rPr lang="en-US" sz="2800" dirty="0"/>
            </a:br>
            <a:r>
              <a:rPr lang="en-US" sz="2400" dirty="0">
                <a:solidFill>
                  <a:schemeClr val="accent6">
                    <a:lumMod val="10000"/>
                  </a:schemeClr>
                </a:solidFill>
              </a:rPr>
              <a:t>Bhawna Goyal </a:t>
            </a:r>
            <a:br>
              <a:rPr lang="en-US" sz="2400" dirty="0">
                <a:solidFill>
                  <a:schemeClr val="accent6">
                    <a:lumMod val="10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10000"/>
                  </a:schemeClr>
                </a:solidFill>
              </a:rPr>
              <a:t>Data Analyst Intern,</a:t>
            </a:r>
            <a:br>
              <a:rPr lang="en-US" sz="2400" dirty="0">
                <a:solidFill>
                  <a:schemeClr val="accent6">
                    <a:lumMod val="10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10000"/>
                  </a:schemeClr>
                </a:solidFill>
              </a:rPr>
              <a:t>Unified Mentors</a:t>
            </a:r>
            <a:endParaRPr lang="en-US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C71E776E-F992-A104-1A89-29CA58C0078D}"/>
              </a:ext>
            </a:extLst>
          </p:cNvPr>
          <p:cNvSpPr txBox="1">
            <a:spLocks/>
          </p:cNvSpPr>
          <p:nvPr/>
        </p:nvSpPr>
        <p:spPr>
          <a:xfrm>
            <a:off x="472440" y="853440"/>
            <a:ext cx="11551920" cy="1249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6000"/>
              <a:t>Crop Production Analysis in India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B5244AC-D906-A60B-5023-D0289CF4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69" y="614812"/>
            <a:ext cx="10359659" cy="1325563"/>
          </a:xfrm>
        </p:spPr>
        <p:txBody>
          <a:bodyPr/>
          <a:lstStyle/>
          <a:p>
            <a:r>
              <a:rPr lang="en-US" dirty="0"/>
              <a:t>Predict Crop Production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F9FB22-CA85-FC72-AA81-4708F62AB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6168" y="1940375"/>
            <a:ext cx="10493511" cy="379031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To predict crop based on given conditions, here’s some ML approaches that we can prefer: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25000"/>
                </a:schemeClr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Bookman Old Style" panose="02050604050505020204" pitchFamily="18" charset="0"/>
              </a:rPr>
              <a:t>Random Forest Regressor	 	--------- 	0.87 R2 Score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Bookman Old Style" panose="02050604050505020204" pitchFamily="18" charset="0"/>
              </a:rPr>
              <a:t>Gradient Booster 			--------- 	0.87 R2 Score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Bookman Old Style" panose="02050604050505020204" pitchFamily="18" charset="0"/>
              </a:rPr>
              <a:t>Decision Tree 			--------- 	0.84 R2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8CC2E-BB8C-CF5A-C460-C662927C0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54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E21A35-90B9-F235-7F48-11B56D97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598947"/>
            <a:ext cx="10515600" cy="1325563"/>
          </a:xfrm>
        </p:spPr>
        <p:txBody>
          <a:bodyPr/>
          <a:lstStyle/>
          <a:p>
            <a:r>
              <a:rPr lang="en-US" dirty="0"/>
              <a:t>Project Link 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44084A-0289-782C-C2AC-07E397FB0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56ABF-A4D0-D41F-C46E-47ED418E6B8B}"/>
              </a:ext>
            </a:extLst>
          </p:cNvPr>
          <p:cNvSpPr txBox="1"/>
          <p:nvPr/>
        </p:nvSpPr>
        <p:spPr>
          <a:xfrm>
            <a:off x="912628" y="1924510"/>
            <a:ext cx="102633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B0F0"/>
                </a:solidFill>
              </a:rPr>
              <a:t>https://colab.research.google.com/drive/1c2YSeJNfmoFo3tO4L0JRFWzl2rgFwDCc?usp=sharing</a:t>
            </a:r>
          </a:p>
        </p:txBody>
      </p:sp>
    </p:spTree>
    <p:extLst>
      <p:ext uri="{BB962C8B-B14F-4D97-AF65-F5344CB8AC3E}">
        <p14:creationId xmlns:p14="http://schemas.microsoft.com/office/powerpoint/2010/main" val="259554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655320"/>
            <a:ext cx="8488680" cy="54864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36800"/>
            <a:ext cx="2875280" cy="2885440"/>
          </a:xfrm>
        </p:spPr>
        <p:txBody>
          <a:bodyPr>
            <a:normAutofit/>
          </a:bodyPr>
          <a:lstStyle/>
          <a:p>
            <a:r>
              <a:rPr lang="en-US" sz="4000" dirty="0"/>
              <a:t>About Agriculture Industry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20B5CF-8808-0FDA-CE0F-0E8CAB0CECC1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3610293" y="2261109"/>
            <a:ext cx="797210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The agriculture industry, a crucial component of the supply chain, is likely to undergo significant changes in the next years due to advancements in the future internet.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This article introduces a new business-to-business collaboration platform for the agri-food sector.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It enables effective and flexible collaboration among stakeholders across many business domains.</a:t>
            </a:r>
          </a:p>
        </p:txBody>
      </p:sp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A951FD-B055-4EE8-B6D9-62EC0F39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0378"/>
            <a:ext cx="4114800" cy="950595"/>
          </a:xfrm>
        </p:spPr>
        <p:txBody>
          <a:bodyPr/>
          <a:lstStyle/>
          <a:p>
            <a:r>
              <a:rPr lang="en-US" sz="4400" dirty="0"/>
              <a:t>Goal</a:t>
            </a:r>
            <a:r>
              <a:rPr lang="en-US" dirty="0"/>
              <a:t>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C01B0-C605-700C-869F-4547B4EB0F8B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914400" y="1830973"/>
            <a:ext cx="99638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Predict crop production and gain valuable insights by identifying critical indicators and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55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21905908-61C5-E80D-F570-D84DB752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53439"/>
            <a:ext cx="5334001" cy="1442721"/>
          </a:xfrm>
        </p:spPr>
        <p:txBody>
          <a:bodyPr/>
          <a:lstStyle/>
          <a:p>
            <a:r>
              <a:rPr lang="en-US" dirty="0"/>
              <a:t>About Crop Data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7CC1959B-E6A9-5770-EC41-43538A9E36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296161"/>
            <a:ext cx="5181600" cy="3708400"/>
          </a:xfrm>
        </p:spPr>
        <p:txBody>
          <a:bodyPr>
            <a:normAutofit/>
          </a:bodyPr>
          <a:lstStyle/>
          <a:p>
            <a:r>
              <a:rPr lang="en-US" b="1" dirty="0"/>
              <a:t>There’s number of features &amp; factors on which crop production depends.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Dataset contains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Crop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Crop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Production</a:t>
            </a:r>
          </a:p>
          <a:p>
            <a:endParaRPr lang="en-US" dirty="0"/>
          </a:p>
        </p:txBody>
      </p:sp>
      <p:pic>
        <p:nvPicPr>
          <p:cNvPr id="20" name="Picture Placeholder 19" descr="A group of people looking at a computer">
            <a:extLst>
              <a:ext uri="{FF2B5EF4-FFF2-40B4-BE49-F238E27FC236}">
                <a16:creationId xmlns:a16="http://schemas.microsoft.com/office/drawing/2014/main" id="{3F8EC18D-03A7-9C7B-E8C4-34A8973C74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" r="16"/>
          <a:stretch/>
        </p:blipFill>
        <p:spPr>
          <a:xfrm>
            <a:off x="6478588" y="920750"/>
            <a:ext cx="5713412" cy="50292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CBA2CE0-EF89-A561-02F2-A1862B339302}"/>
                  </a:ext>
                </a:extLst>
              </p14:cNvPr>
              <p14:cNvContentPartPr/>
              <p14:nvPr/>
            </p14:nvContentPartPr>
            <p14:xfrm>
              <a:off x="3058320" y="458204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CBA2CE0-EF89-A561-02F2-A1862B3393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2200" y="45759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F6EE394-303B-D8EA-2016-B3BF6EC364D0}"/>
                  </a:ext>
                </a:extLst>
              </p14:cNvPr>
              <p14:cNvContentPartPr/>
              <p14:nvPr/>
            </p14:nvContentPartPr>
            <p14:xfrm>
              <a:off x="3312120" y="284468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F6EE394-303B-D8EA-2016-B3BF6EC364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6000" y="2838560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C56B2D-D4FA-22FB-C6CB-EC68EF8C64E0}"/>
              </a:ext>
            </a:extLst>
          </p:cNvPr>
          <p:cNvCxnSpPr/>
          <p:nvPr/>
        </p:nvCxnSpPr>
        <p:spPr>
          <a:xfrm>
            <a:off x="2174240" y="3556000"/>
            <a:ext cx="884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B54931-36D5-D964-527D-DD84342B1EFC}"/>
              </a:ext>
            </a:extLst>
          </p:cNvPr>
          <p:cNvCxnSpPr>
            <a:cxnSpLocks/>
          </p:cNvCxnSpPr>
          <p:nvPr/>
        </p:nvCxnSpPr>
        <p:spPr>
          <a:xfrm>
            <a:off x="3058320" y="3556000"/>
            <a:ext cx="0" cy="172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FC49D7-0C5A-45AE-DB34-A11A432722AD}"/>
              </a:ext>
            </a:extLst>
          </p:cNvPr>
          <p:cNvCxnSpPr>
            <a:cxnSpLocks/>
          </p:cNvCxnSpPr>
          <p:nvPr/>
        </p:nvCxnSpPr>
        <p:spPr>
          <a:xfrm>
            <a:off x="2174240" y="5283200"/>
            <a:ext cx="884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B77A0-7726-BC76-2C55-D8B1B7C485F1}"/>
              </a:ext>
            </a:extLst>
          </p:cNvPr>
          <p:cNvCxnSpPr/>
          <p:nvPr/>
        </p:nvCxnSpPr>
        <p:spPr>
          <a:xfrm>
            <a:off x="2621280" y="561848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B4C2EF9-05CE-0215-89A7-ADA53918EEC1}"/>
              </a:ext>
            </a:extLst>
          </p:cNvPr>
          <p:cNvSpPr txBox="1"/>
          <p:nvPr/>
        </p:nvSpPr>
        <p:spPr>
          <a:xfrm>
            <a:off x="3688080" y="5433814"/>
            <a:ext cx="182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Feature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FDAA7F-D949-396E-31D8-5B757601B2E4}"/>
              </a:ext>
            </a:extLst>
          </p:cNvPr>
          <p:cNvSpPr txBox="1"/>
          <p:nvPr/>
        </p:nvSpPr>
        <p:spPr>
          <a:xfrm>
            <a:off x="3183029" y="4387334"/>
            <a:ext cx="182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0A9F6B-B714-24A4-1731-04239F0C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20" y="443230"/>
            <a:ext cx="4802372" cy="955039"/>
          </a:xfrm>
        </p:spPr>
        <p:txBody>
          <a:bodyPr/>
          <a:lstStyle/>
          <a:p>
            <a:r>
              <a:rPr lang="en-US" dirty="0"/>
              <a:t>Process </a:t>
            </a:r>
          </a:p>
        </p:txBody>
      </p:sp>
      <p:pic>
        <p:nvPicPr>
          <p:cNvPr id="15" name="Picture Placeholder 6" descr="A person holding a plant">
            <a:extLst>
              <a:ext uri="{FF2B5EF4-FFF2-40B4-BE49-F238E27FC236}">
                <a16:creationId xmlns:a16="http://schemas.microsoft.com/office/drawing/2014/main" id="{AAA2A7D6-6F43-AFA1-3A7C-846D1371125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2132" r="12132"/>
          <a:stretch/>
        </p:blipFill>
        <p:spPr>
          <a:xfrm>
            <a:off x="8427170" y="920750"/>
            <a:ext cx="3764830" cy="430149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350C2-47A5-211F-A685-9ACD2111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7AEBA30-038C-C52A-D413-489D9E377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823971"/>
              </p:ext>
            </p:extLst>
          </p:nvPr>
        </p:nvGraphicFramePr>
        <p:xfrm>
          <a:off x="538480" y="1467654"/>
          <a:ext cx="7634690" cy="483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8626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572D6-161D-C32A-6159-BEC45988F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50F7DD-9334-F0C3-2E12-599880E9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0378"/>
            <a:ext cx="4114800" cy="950595"/>
          </a:xfrm>
        </p:spPr>
        <p:txBody>
          <a:bodyPr>
            <a:normAutofit/>
          </a:bodyPr>
          <a:lstStyle/>
          <a:p>
            <a:r>
              <a:rPr lang="en-US" sz="6000" dirty="0"/>
              <a:t>Tool used: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11C5-32A6-2B2E-EE71-6C852A2C3233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914400" y="1994486"/>
            <a:ext cx="996380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Python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Goggle </a:t>
            </a:r>
            <a:r>
              <a:rPr lang="en-US" altLang="en-US" sz="3600" dirty="0" err="1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</a:rPr>
              <a:t>Colab</a:t>
            </a:r>
            <a:endParaRPr lang="en-US" altLang="en-US" sz="3600" dirty="0">
              <a:solidFill>
                <a:schemeClr val="accent5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ML Modelling &amp; EDA technique</a:t>
            </a:r>
          </a:p>
        </p:txBody>
      </p:sp>
    </p:spTree>
    <p:extLst>
      <p:ext uri="{BB962C8B-B14F-4D97-AF65-F5344CB8AC3E}">
        <p14:creationId xmlns:p14="http://schemas.microsoft.com/office/powerpoint/2010/main" val="67053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88338-56B9-3C7D-3315-D2B74F6D8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03DE19-27D8-4B26-0F70-3A6ACB71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2425673"/>
            <a:ext cx="10515600" cy="1531525"/>
          </a:xfrm>
        </p:spPr>
        <p:txBody>
          <a:bodyPr/>
          <a:lstStyle/>
          <a:p>
            <a:pPr algn="ctr"/>
            <a:r>
              <a:rPr lang="en-US" sz="7200" dirty="0"/>
              <a:t>INSIGHTS</a:t>
            </a:r>
            <a:r>
              <a:rPr 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FC4ABD-0D80-7FF2-99EC-05F0E6A01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4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4953001" cy="1531525"/>
          </a:xfrm>
        </p:spPr>
        <p:txBody>
          <a:bodyPr/>
          <a:lstStyle/>
          <a:p>
            <a:r>
              <a:rPr lang="en-US" dirty="0"/>
              <a:t>Where crop Production is more 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0" y="2710397"/>
            <a:ext cx="4953001" cy="2943326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b="0" i="0" dirty="0">
                <a:solidFill>
                  <a:srgbClr val="389123"/>
                </a:solidFill>
                <a:effectLst/>
                <a:latin typeface="Bookman Old Style" panose="02050604050505020204" pitchFamily="18" charset="0"/>
              </a:rPr>
              <a:t>Kerala </a:t>
            </a:r>
          </a:p>
          <a:p>
            <a:pPr>
              <a:lnSpc>
                <a:spcPct val="100000"/>
              </a:lnSpc>
            </a:pPr>
            <a:r>
              <a:rPr lang="en-IN" b="0" i="0" dirty="0">
                <a:solidFill>
                  <a:srgbClr val="389123"/>
                </a:solidFill>
                <a:effectLst/>
                <a:latin typeface="Bookman Old Style" panose="02050604050505020204" pitchFamily="18" charset="0"/>
              </a:rPr>
              <a:t>Andhra Pradesh </a:t>
            </a:r>
          </a:p>
          <a:p>
            <a:pPr>
              <a:lnSpc>
                <a:spcPct val="100000"/>
              </a:lnSpc>
            </a:pPr>
            <a:r>
              <a:rPr lang="en-IN" b="0" i="0" dirty="0">
                <a:solidFill>
                  <a:srgbClr val="389123"/>
                </a:solidFill>
                <a:effectLst/>
                <a:latin typeface="Bookman Old Style" panose="02050604050505020204" pitchFamily="18" charset="0"/>
              </a:rPr>
              <a:t>Tamil Nadu </a:t>
            </a:r>
          </a:p>
          <a:p>
            <a:pPr>
              <a:lnSpc>
                <a:spcPct val="100000"/>
              </a:lnSpc>
            </a:pPr>
            <a:r>
              <a:rPr lang="en-IN" b="0" i="0" dirty="0">
                <a:solidFill>
                  <a:srgbClr val="389123"/>
                </a:solidFill>
                <a:effectLst/>
                <a:latin typeface="Bookman Old Style" panose="02050604050505020204" pitchFamily="18" charset="0"/>
              </a:rPr>
              <a:t>Uttar Pradesh </a:t>
            </a:r>
          </a:p>
          <a:p>
            <a:pPr>
              <a:lnSpc>
                <a:spcPct val="100000"/>
              </a:lnSpc>
            </a:pPr>
            <a:r>
              <a:rPr lang="en-IN" b="0" i="0" dirty="0">
                <a:solidFill>
                  <a:srgbClr val="389123"/>
                </a:solidFill>
                <a:effectLst/>
                <a:latin typeface="Bookman Old Style" panose="02050604050505020204" pitchFamily="18" charset="0"/>
              </a:rPr>
              <a:t>Assam </a:t>
            </a:r>
            <a:endParaRPr lang="en-US" noProof="1">
              <a:solidFill>
                <a:srgbClr val="389123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9CC98A-13B9-DAED-1898-4771587898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0" y="2865120"/>
            <a:ext cx="4953000" cy="301794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dirty="0">
                <a:solidFill>
                  <a:srgbClr val="389123"/>
                </a:solidFill>
                <a:latin typeface="Bookman Old Style" panose="02050604050505020204" pitchFamily="18" charset="0"/>
              </a:rPr>
              <a:t>Coconut </a:t>
            </a:r>
          </a:p>
          <a:p>
            <a:pPr>
              <a:lnSpc>
                <a:spcPct val="100000"/>
              </a:lnSpc>
            </a:pPr>
            <a:r>
              <a:rPr lang="it-IT" dirty="0">
                <a:solidFill>
                  <a:srgbClr val="389123"/>
                </a:solidFill>
                <a:latin typeface="Bookman Old Style" panose="02050604050505020204" pitchFamily="18" charset="0"/>
              </a:rPr>
              <a:t>Sugarcane </a:t>
            </a:r>
          </a:p>
          <a:p>
            <a:pPr>
              <a:lnSpc>
                <a:spcPct val="100000"/>
              </a:lnSpc>
            </a:pPr>
            <a:r>
              <a:rPr lang="it-IT" dirty="0">
                <a:solidFill>
                  <a:srgbClr val="389123"/>
                </a:solidFill>
                <a:latin typeface="Bookman Old Style" panose="02050604050505020204" pitchFamily="18" charset="0"/>
              </a:rPr>
              <a:t>Rice </a:t>
            </a:r>
          </a:p>
          <a:p>
            <a:pPr>
              <a:lnSpc>
                <a:spcPct val="100000"/>
              </a:lnSpc>
            </a:pPr>
            <a:r>
              <a:rPr lang="it-IT" dirty="0">
                <a:solidFill>
                  <a:srgbClr val="389123"/>
                </a:solidFill>
                <a:latin typeface="Bookman Old Style" panose="02050604050505020204" pitchFamily="18" charset="0"/>
              </a:rPr>
              <a:t>Wheat </a:t>
            </a:r>
          </a:p>
          <a:p>
            <a:pPr>
              <a:lnSpc>
                <a:spcPct val="100000"/>
              </a:lnSpc>
            </a:pPr>
            <a:r>
              <a:rPr lang="it-IT" dirty="0">
                <a:solidFill>
                  <a:srgbClr val="389123"/>
                </a:solidFill>
                <a:latin typeface="Bookman Old Style" panose="02050604050505020204" pitchFamily="18" charset="0"/>
              </a:rPr>
              <a:t>Potato</a:t>
            </a:r>
            <a:endParaRPr lang="en-US" noProof="1">
              <a:solidFill>
                <a:srgbClr val="389123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5382AF6-4A0C-DB0A-85FE-E481B71D974C}"/>
              </a:ext>
            </a:extLst>
          </p:cNvPr>
          <p:cNvSpPr txBox="1">
            <a:spLocks/>
          </p:cNvSpPr>
          <p:nvPr/>
        </p:nvSpPr>
        <p:spPr>
          <a:xfrm>
            <a:off x="929639" y="2063797"/>
            <a:ext cx="4953001" cy="599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Top 5 States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45A9B21-A876-B2E5-2543-DD3212B1E0D9}"/>
              </a:ext>
            </a:extLst>
          </p:cNvPr>
          <p:cNvSpPr txBox="1">
            <a:spLocks/>
          </p:cNvSpPr>
          <p:nvPr/>
        </p:nvSpPr>
        <p:spPr>
          <a:xfrm>
            <a:off x="6309360" y="2102114"/>
            <a:ext cx="4953001" cy="599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Top 5 Crop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5A5B4F1B-389F-501F-2275-2ABE1C70AB06}"/>
              </a:ext>
            </a:extLst>
          </p:cNvPr>
          <p:cNvSpPr txBox="1">
            <a:spLocks/>
          </p:cNvSpPr>
          <p:nvPr/>
        </p:nvSpPr>
        <p:spPr>
          <a:xfrm>
            <a:off x="6096000" y="485113"/>
            <a:ext cx="4953001" cy="153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Which crop Production is more ?</a:t>
            </a:r>
          </a:p>
        </p:txBody>
      </p:sp>
    </p:spTree>
    <p:extLst>
      <p:ext uri="{BB962C8B-B14F-4D97-AF65-F5344CB8AC3E}">
        <p14:creationId xmlns:p14="http://schemas.microsoft.com/office/powerpoint/2010/main" val="48550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364034-5F15-4B68-638D-779A619A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32320"/>
            <a:ext cx="10515600" cy="1531525"/>
          </a:xfrm>
        </p:spPr>
        <p:txBody>
          <a:bodyPr/>
          <a:lstStyle/>
          <a:p>
            <a:r>
              <a:rPr lang="en-US" dirty="0"/>
              <a:t>Key Factors on which Crop Production Depend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3159D-E72A-4C5B-E9D2-18BA09A87C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719485"/>
            <a:ext cx="4424679" cy="3109595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8000" b="0" dirty="0">
                <a:solidFill>
                  <a:schemeClr val="accent3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Seasonality</a:t>
            </a:r>
            <a:br>
              <a:rPr lang="en-US" sz="8000" b="0" dirty="0">
                <a:solidFill>
                  <a:schemeClr val="accent3">
                    <a:lumMod val="2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8000" b="0" dirty="0">
                <a:solidFill>
                  <a:schemeClr val="accent3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Geographical Location</a:t>
            </a:r>
            <a:br>
              <a:rPr lang="en-US" sz="8000" b="0" dirty="0">
                <a:solidFill>
                  <a:schemeClr val="accent3">
                    <a:lumMod val="2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8000" b="0" dirty="0">
                <a:solidFill>
                  <a:schemeClr val="accent3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Production Hotspots</a:t>
            </a:r>
            <a:br>
              <a:rPr lang="en-US" sz="8000" b="0" dirty="0">
                <a:solidFill>
                  <a:schemeClr val="accent3">
                    <a:lumMod val="2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8000" b="0" dirty="0">
                <a:solidFill>
                  <a:schemeClr val="accent3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Historical Production Trends</a:t>
            </a:r>
            <a:br>
              <a:rPr lang="en-US" sz="8000" b="0" dirty="0">
                <a:solidFill>
                  <a:schemeClr val="accent3">
                    <a:lumMod val="2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8000" b="0" dirty="0">
                <a:solidFill>
                  <a:schemeClr val="accent3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Demand Dynamics</a:t>
            </a:r>
            <a:br>
              <a:rPr lang="en-US" sz="8000" b="0" dirty="0">
                <a:solidFill>
                  <a:schemeClr val="accent3">
                    <a:lumMod val="2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8000" b="0" dirty="0">
                <a:solidFill>
                  <a:schemeClr val="accent3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Growth Factors</a:t>
            </a:r>
            <a:br>
              <a:rPr lang="en-US" sz="8000" b="0" dirty="0">
                <a:solidFill>
                  <a:schemeClr val="accent3">
                    <a:lumMod val="2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8000" b="0" dirty="0">
                <a:solidFill>
                  <a:schemeClr val="accent3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Market Trends</a:t>
            </a:r>
            <a:endParaRPr lang="en-US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D58C6-6F47-0261-9611-E968042F5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8E9FFE-339C-C55D-B7B4-8687C2A50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040" y="1719485"/>
            <a:ext cx="5020452" cy="3545239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999FC45B-DBFF-A92F-8819-4DBC937E99C5}"/>
              </a:ext>
            </a:extLst>
          </p:cNvPr>
          <p:cNvSpPr txBox="1">
            <a:spLocks/>
          </p:cNvSpPr>
          <p:nvPr/>
        </p:nvSpPr>
        <p:spPr>
          <a:xfrm>
            <a:off x="4419600" y="5547359"/>
            <a:ext cx="7030720" cy="9045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In India, whole year there’s crop production but of different crops based on soil fertility &amp; region. Because in India from north to south, east to west there’s huge difference of weather &amp; climate conditions </a:t>
            </a:r>
          </a:p>
        </p:txBody>
      </p:sp>
    </p:spTree>
    <p:extLst>
      <p:ext uri="{BB962C8B-B14F-4D97-AF65-F5344CB8AC3E}">
        <p14:creationId xmlns:p14="http://schemas.microsoft.com/office/powerpoint/2010/main" val="30300762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161</TotalTime>
  <Words>340</Words>
  <Application>Microsoft Office PowerPoint</Application>
  <PresentationFormat>Widescreen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Bodoni MT</vt:lpstr>
      <vt:lpstr>Bookman Old Style</vt:lpstr>
      <vt:lpstr>Calibri</vt:lpstr>
      <vt:lpstr>Cascadia Code SemiLight</vt:lpstr>
      <vt:lpstr>Source Sans Pro Light</vt:lpstr>
      <vt:lpstr>Custom</vt:lpstr>
      <vt:lpstr>Presented By:  Bhawna Goyal  Data Analyst Intern, Unified Mentors</vt:lpstr>
      <vt:lpstr>About Agriculture Industry </vt:lpstr>
      <vt:lpstr>Goal : </vt:lpstr>
      <vt:lpstr>About Crop Data</vt:lpstr>
      <vt:lpstr>Process </vt:lpstr>
      <vt:lpstr>Tool used: </vt:lpstr>
      <vt:lpstr>INSIGHTS </vt:lpstr>
      <vt:lpstr>Where crop Production is more ?</vt:lpstr>
      <vt:lpstr>Key Factors on which Crop Production Depend</vt:lpstr>
      <vt:lpstr>Predict Crop Production</vt:lpstr>
      <vt:lpstr>Project Link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 Bhawna Goyal  Data Analyst Intern, Unified Mentors</dc:title>
  <dc:creator>Bhawna Goyal</dc:creator>
  <cp:lastModifiedBy>Bhawna Goyal</cp:lastModifiedBy>
  <cp:revision>7</cp:revision>
  <dcterms:created xsi:type="dcterms:W3CDTF">2024-03-01T17:24:52Z</dcterms:created>
  <dcterms:modified xsi:type="dcterms:W3CDTF">2024-03-02T17:21:19Z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