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4"/>
  </p:sldMasterIdLst>
  <p:notesMasterIdLst>
    <p:notesMasterId r:id="rId18"/>
  </p:notesMasterIdLst>
  <p:sldIdLst>
    <p:sldId id="257" r:id="rId5"/>
    <p:sldId id="345" r:id="rId6"/>
    <p:sldId id="358" r:id="rId7"/>
    <p:sldId id="348" r:id="rId8"/>
    <p:sldId id="347" r:id="rId9"/>
    <p:sldId id="349" r:id="rId10"/>
    <p:sldId id="359" r:id="rId11"/>
    <p:sldId id="357" r:id="rId12"/>
    <p:sldId id="350" r:id="rId13"/>
    <p:sldId id="368" r:id="rId14"/>
    <p:sldId id="369" r:id="rId15"/>
    <p:sldId id="363" r:id="rId16"/>
    <p:sldId id="35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2DFA294-2832-47AE-98D2-32D2039CBB44}" type="doc">
      <dgm:prSet loTypeId="urn:microsoft.com/office/officeart/2009/3/layout/StepUpProcess" loCatId="process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149453AE-9EE8-46A6-9BD8-F1598C5C32A4}">
      <dgm:prSet phldrT="[Text]"/>
      <dgm:spPr/>
      <dgm:t>
        <a:bodyPr/>
        <a:lstStyle/>
        <a:p>
          <a:r>
            <a:rPr lang="en-US" dirty="0"/>
            <a:t>Data Gathering </a:t>
          </a:r>
          <a:endParaRPr lang="en-IN" dirty="0"/>
        </a:p>
      </dgm:t>
    </dgm:pt>
    <dgm:pt modelId="{DCC4963E-2B01-421A-8078-F461CBB7D170}" type="parTrans" cxnId="{5957A542-63F4-4ADE-B5D2-F2F4A175F78B}">
      <dgm:prSet/>
      <dgm:spPr/>
      <dgm:t>
        <a:bodyPr/>
        <a:lstStyle/>
        <a:p>
          <a:endParaRPr lang="en-IN"/>
        </a:p>
      </dgm:t>
    </dgm:pt>
    <dgm:pt modelId="{9E992929-E055-4A70-87AC-6EAEB3BC33B1}" type="sibTrans" cxnId="{5957A542-63F4-4ADE-B5D2-F2F4A175F78B}">
      <dgm:prSet/>
      <dgm:spPr/>
      <dgm:t>
        <a:bodyPr/>
        <a:lstStyle/>
        <a:p>
          <a:endParaRPr lang="en-IN"/>
        </a:p>
      </dgm:t>
    </dgm:pt>
    <dgm:pt modelId="{8E248105-2523-4695-992D-95D8BC0C66BF}">
      <dgm:prSet phldrT="[Text]"/>
      <dgm:spPr/>
      <dgm:t>
        <a:bodyPr/>
        <a:lstStyle/>
        <a:p>
          <a:r>
            <a:rPr lang="en-US" dirty="0"/>
            <a:t>Data Preparation</a:t>
          </a:r>
          <a:endParaRPr lang="en-IN" dirty="0"/>
        </a:p>
      </dgm:t>
    </dgm:pt>
    <dgm:pt modelId="{15BD1B81-65F7-4DB1-842A-B9F84B0E4874}" type="parTrans" cxnId="{695771A9-6A3D-429E-BF20-1430154AE0CF}">
      <dgm:prSet/>
      <dgm:spPr/>
      <dgm:t>
        <a:bodyPr/>
        <a:lstStyle/>
        <a:p>
          <a:endParaRPr lang="en-IN"/>
        </a:p>
      </dgm:t>
    </dgm:pt>
    <dgm:pt modelId="{53C59594-62EE-4CFF-BF4F-912FB12289D3}" type="sibTrans" cxnId="{695771A9-6A3D-429E-BF20-1430154AE0CF}">
      <dgm:prSet/>
      <dgm:spPr/>
      <dgm:t>
        <a:bodyPr/>
        <a:lstStyle/>
        <a:p>
          <a:endParaRPr lang="en-IN"/>
        </a:p>
      </dgm:t>
    </dgm:pt>
    <dgm:pt modelId="{3834CAB9-9945-4AA8-8E7F-85ACF1B6CF48}">
      <dgm:prSet phldrT="[Text]"/>
      <dgm:spPr/>
      <dgm:t>
        <a:bodyPr/>
        <a:lstStyle/>
        <a:p>
          <a:r>
            <a:rPr lang="en-US" dirty="0"/>
            <a:t>Remove</a:t>
          </a:r>
          <a:r>
            <a:rPr lang="en-US" baseline="0" dirty="0"/>
            <a:t> Null Values i.e. Data Cleanup</a:t>
          </a:r>
          <a:endParaRPr lang="en-IN" dirty="0"/>
        </a:p>
      </dgm:t>
    </dgm:pt>
    <dgm:pt modelId="{EB812194-7726-4B08-AFA0-BB94DACBA281}" type="parTrans" cxnId="{5AFCD438-AA34-42FA-8167-F9C0CCE6659A}">
      <dgm:prSet/>
      <dgm:spPr/>
      <dgm:t>
        <a:bodyPr/>
        <a:lstStyle/>
        <a:p>
          <a:endParaRPr lang="en-IN"/>
        </a:p>
      </dgm:t>
    </dgm:pt>
    <dgm:pt modelId="{2B35F6E7-D6F9-4AF1-B124-E88E3B029AD1}" type="sibTrans" cxnId="{5AFCD438-AA34-42FA-8167-F9C0CCE6659A}">
      <dgm:prSet/>
      <dgm:spPr/>
      <dgm:t>
        <a:bodyPr/>
        <a:lstStyle/>
        <a:p>
          <a:endParaRPr lang="en-IN"/>
        </a:p>
      </dgm:t>
    </dgm:pt>
    <dgm:pt modelId="{3F565351-E228-418F-8B13-C91079ACB07D}">
      <dgm:prSet phldrT="[Text]"/>
      <dgm:spPr/>
      <dgm:t>
        <a:bodyPr/>
        <a:lstStyle/>
        <a:p>
          <a:r>
            <a:rPr lang="en-US" dirty="0"/>
            <a:t>Dashboard</a:t>
          </a:r>
          <a:r>
            <a:rPr lang="en-US" baseline="0" dirty="0"/>
            <a:t> Designing</a:t>
          </a:r>
          <a:endParaRPr lang="en-IN" dirty="0"/>
        </a:p>
      </dgm:t>
    </dgm:pt>
    <dgm:pt modelId="{C532D10E-1629-416E-A863-011D415693D0}" type="parTrans" cxnId="{457CF850-1EA2-47CD-802A-8CD5A7F42C82}">
      <dgm:prSet/>
      <dgm:spPr/>
      <dgm:t>
        <a:bodyPr/>
        <a:lstStyle/>
        <a:p>
          <a:endParaRPr lang="en-IN"/>
        </a:p>
      </dgm:t>
    </dgm:pt>
    <dgm:pt modelId="{0A8D4848-9229-4281-9E87-F74372C11619}" type="sibTrans" cxnId="{457CF850-1EA2-47CD-802A-8CD5A7F42C82}">
      <dgm:prSet/>
      <dgm:spPr/>
      <dgm:t>
        <a:bodyPr/>
        <a:lstStyle/>
        <a:p>
          <a:endParaRPr lang="en-IN"/>
        </a:p>
      </dgm:t>
    </dgm:pt>
    <dgm:pt modelId="{ED4EA4C7-85A2-49C0-A77A-011182766C8F}">
      <dgm:prSet phldrT="[Text]"/>
      <dgm:spPr/>
      <dgm:t>
        <a:bodyPr/>
        <a:lstStyle/>
        <a:p>
          <a:r>
            <a:rPr lang="en-US" dirty="0"/>
            <a:t>Analysis each &amp; every factor</a:t>
          </a:r>
          <a:endParaRPr lang="en-IN" dirty="0"/>
        </a:p>
      </dgm:t>
    </dgm:pt>
    <dgm:pt modelId="{9FA2E745-0A1B-4EE0-9405-9CE698330196}" type="parTrans" cxnId="{F19074E7-7746-4F37-B999-7A1E98C077FB}">
      <dgm:prSet/>
      <dgm:spPr/>
      <dgm:t>
        <a:bodyPr/>
        <a:lstStyle/>
        <a:p>
          <a:endParaRPr lang="en-IN"/>
        </a:p>
      </dgm:t>
    </dgm:pt>
    <dgm:pt modelId="{D78B92DB-2134-4913-8C44-B42DBA4E74F1}" type="sibTrans" cxnId="{F19074E7-7746-4F37-B999-7A1E98C077FB}">
      <dgm:prSet/>
      <dgm:spPr/>
      <dgm:t>
        <a:bodyPr/>
        <a:lstStyle/>
        <a:p>
          <a:endParaRPr lang="en-IN"/>
        </a:p>
      </dgm:t>
    </dgm:pt>
    <dgm:pt modelId="{24D96EBB-DF00-4E2B-B988-35882E9A4E8E}" type="pres">
      <dgm:prSet presAssocID="{62DFA294-2832-47AE-98D2-32D2039CBB44}" presName="rootnode" presStyleCnt="0">
        <dgm:presLayoutVars>
          <dgm:chMax/>
          <dgm:chPref/>
          <dgm:dir/>
          <dgm:animLvl val="lvl"/>
        </dgm:presLayoutVars>
      </dgm:prSet>
      <dgm:spPr/>
    </dgm:pt>
    <dgm:pt modelId="{1E20BC01-E5E6-426D-ADB0-7939BB1C7A99}" type="pres">
      <dgm:prSet presAssocID="{149453AE-9EE8-46A6-9BD8-F1598C5C32A4}" presName="composite" presStyleCnt="0"/>
      <dgm:spPr/>
    </dgm:pt>
    <dgm:pt modelId="{8D19F60D-D849-428F-B226-196680DCABE8}" type="pres">
      <dgm:prSet presAssocID="{149453AE-9EE8-46A6-9BD8-F1598C5C32A4}" presName="LShape" presStyleLbl="alignNode1" presStyleIdx="0" presStyleCnt="9"/>
      <dgm:spPr/>
    </dgm:pt>
    <dgm:pt modelId="{9C5DD369-1C25-48B0-AA23-D267C5F71B18}" type="pres">
      <dgm:prSet presAssocID="{149453AE-9EE8-46A6-9BD8-F1598C5C32A4}" presName="ParentText" presStyleLbl="revTx" presStyleIdx="0" presStyleCnt="5">
        <dgm:presLayoutVars>
          <dgm:chMax val="0"/>
          <dgm:chPref val="0"/>
          <dgm:bulletEnabled val="1"/>
        </dgm:presLayoutVars>
      </dgm:prSet>
      <dgm:spPr/>
    </dgm:pt>
    <dgm:pt modelId="{5452705B-E54F-42B7-8755-CFA35B7C09A0}" type="pres">
      <dgm:prSet presAssocID="{149453AE-9EE8-46A6-9BD8-F1598C5C32A4}" presName="Triangle" presStyleLbl="alignNode1" presStyleIdx="1" presStyleCnt="9"/>
      <dgm:spPr/>
    </dgm:pt>
    <dgm:pt modelId="{2E011D20-0F6B-41BD-9EEB-5DCB75D2DC10}" type="pres">
      <dgm:prSet presAssocID="{9E992929-E055-4A70-87AC-6EAEB3BC33B1}" presName="sibTrans" presStyleCnt="0"/>
      <dgm:spPr/>
    </dgm:pt>
    <dgm:pt modelId="{5FB4DEF3-0B54-4B64-80E2-B393B05DE74F}" type="pres">
      <dgm:prSet presAssocID="{9E992929-E055-4A70-87AC-6EAEB3BC33B1}" presName="space" presStyleCnt="0"/>
      <dgm:spPr/>
    </dgm:pt>
    <dgm:pt modelId="{0BC37BDB-E052-46E1-8624-DB9C1BACAF3E}" type="pres">
      <dgm:prSet presAssocID="{8E248105-2523-4695-992D-95D8BC0C66BF}" presName="composite" presStyleCnt="0"/>
      <dgm:spPr/>
    </dgm:pt>
    <dgm:pt modelId="{674CA881-0A27-41EA-9664-D0CF8E455A55}" type="pres">
      <dgm:prSet presAssocID="{8E248105-2523-4695-992D-95D8BC0C66BF}" presName="LShape" presStyleLbl="alignNode1" presStyleIdx="2" presStyleCnt="9"/>
      <dgm:spPr/>
    </dgm:pt>
    <dgm:pt modelId="{197103E1-34DA-4191-BDB3-E737766B82D7}" type="pres">
      <dgm:prSet presAssocID="{8E248105-2523-4695-992D-95D8BC0C66BF}" presName="ParentText" presStyleLbl="revTx" presStyleIdx="1" presStyleCnt="5">
        <dgm:presLayoutVars>
          <dgm:chMax val="0"/>
          <dgm:chPref val="0"/>
          <dgm:bulletEnabled val="1"/>
        </dgm:presLayoutVars>
      </dgm:prSet>
      <dgm:spPr/>
    </dgm:pt>
    <dgm:pt modelId="{68B0ED65-0513-4570-8F30-B3CF633765BE}" type="pres">
      <dgm:prSet presAssocID="{8E248105-2523-4695-992D-95D8BC0C66BF}" presName="Triangle" presStyleLbl="alignNode1" presStyleIdx="3" presStyleCnt="9"/>
      <dgm:spPr/>
    </dgm:pt>
    <dgm:pt modelId="{1B5A7433-3232-442D-AB4E-1CDC14B83FDB}" type="pres">
      <dgm:prSet presAssocID="{53C59594-62EE-4CFF-BF4F-912FB12289D3}" presName="sibTrans" presStyleCnt="0"/>
      <dgm:spPr/>
    </dgm:pt>
    <dgm:pt modelId="{5350E31A-983D-42EA-A83F-B482D27F364C}" type="pres">
      <dgm:prSet presAssocID="{53C59594-62EE-4CFF-BF4F-912FB12289D3}" presName="space" presStyleCnt="0"/>
      <dgm:spPr/>
    </dgm:pt>
    <dgm:pt modelId="{72F504C8-4602-4187-9843-CF1B145273D4}" type="pres">
      <dgm:prSet presAssocID="{3834CAB9-9945-4AA8-8E7F-85ACF1B6CF48}" presName="composite" presStyleCnt="0"/>
      <dgm:spPr/>
    </dgm:pt>
    <dgm:pt modelId="{2B651FC2-E145-43E1-AAA1-0C5985B5BC96}" type="pres">
      <dgm:prSet presAssocID="{3834CAB9-9945-4AA8-8E7F-85ACF1B6CF48}" presName="LShape" presStyleLbl="alignNode1" presStyleIdx="4" presStyleCnt="9"/>
      <dgm:spPr/>
    </dgm:pt>
    <dgm:pt modelId="{C719DE75-6D47-4950-887E-C07654EB1122}" type="pres">
      <dgm:prSet presAssocID="{3834CAB9-9945-4AA8-8E7F-85ACF1B6CF48}" presName="ParentText" presStyleLbl="revTx" presStyleIdx="2" presStyleCnt="5">
        <dgm:presLayoutVars>
          <dgm:chMax val="0"/>
          <dgm:chPref val="0"/>
          <dgm:bulletEnabled val="1"/>
        </dgm:presLayoutVars>
      </dgm:prSet>
      <dgm:spPr/>
    </dgm:pt>
    <dgm:pt modelId="{7818223F-AFD9-4567-AA0B-4671AC470551}" type="pres">
      <dgm:prSet presAssocID="{3834CAB9-9945-4AA8-8E7F-85ACF1B6CF48}" presName="Triangle" presStyleLbl="alignNode1" presStyleIdx="5" presStyleCnt="9"/>
      <dgm:spPr/>
    </dgm:pt>
    <dgm:pt modelId="{C2CDCDF1-1726-429D-A20E-CBBE56F66C4D}" type="pres">
      <dgm:prSet presAssocID="{2B35F6E7-D6F9-4AF1-B124-E88E3B029AD1}" presName="sibTrans" presStyleCnt="0"/>
      <dgm:spPr/>
    </dgm:pt>
    <dgm:pt modelId="{A87AA1C7-47A8-4A35-BD80-2DC8D269716A}" type="pres">
      <dgm:prSet presAssocID="{2B35F6E7-D6F9-4AF1-B124-E88E3B029AD1}" presName="space" presStyleCnt="0"/>
      <dgm:spPr/>
    </dgm:pt>
    <dgm:pt modelId="{61206CD9-3F32-402C-BC1D-A352DD159A39}" type="pres">
      <dgm:prSet presAssocID="{3F565351-E228-418F-8B13-C91079ACB07D}" presName="composite" presStyleCnt="0"/>
      <dgm:spPr/>
    </dgm:pt>
    <dgm:pt modelId="{1AAC45D4-157A-4EB2-A355-7F2A3B20F135}" type="pres">
      <dgm:prSet presAssocID="{3F565351-E228-418F-8B13-C91079ACB07D}" presName="LShape" presStyleLbl="alignNode1" presStyleIdx="6" presStyleCnt="9"/>
      <dgm:spPr/>
    </dgm:pt>
    <dgm:pt modelId="{B7836CA5-1CDF-4356-8824-28E546EAC1F9}" type="pres">
      <dgm:prSet presAssocID="{3F565351-E228-418F-8B13-C91079ACB07D}" presName="ParentText" presStyleLbl="revTx" presStyleIdx="3" presStyleCnt="5">
        <dgm:presLayoutVars>
          <dgm:chMax val="0"/>
          <dgm:chPref val="0"/>
          <dgm:bulletEnabled val="1"/>
        </dgm:presLayoutVars>
      </dgm:prSet>
      <dgm:spPr/>
    </dgm:pt>
    <dgm:pt modelId="{0FA4715D-FC38-47E8-A055-4A1FAB8E9AE7}" type="pres">
      <dgm:prSet presAssocID="{3F565351-E228-418F-8B13-C91079ACB07D}" presName="Triangle" presStyleLbl="alignNode1" presStyleIdx="7" presStyleCnt="9"/>
      <dgm:spPr/>
    </dgm:pt>
    <dgm:pt modelId="{36E77EB7-BB38-4219-8121-9147E370A9EC}" type="pres">
      <dgm:prSet presAssocID="{0A8D4848-9229-4281-9E87-F74372C11619}" presName="sibTrans" presStyleCnt="0"/>
      <dgm:spPr/>
    </dgm:pt>
    <dgm:pt modelId="{693DBEAC-9EEF-4B49-98C6-E8B55E09DCAE}" type="pres">
      <dgm:prSet presAssocID="{0A8D4848-9229-4281-9E87-F74372C11619}" presName="space" presStyleCnt="0"/>
      <dgm:spPr/>
    </dgm:pt>
    <dgm:pt modelId="{F4260973-3EA6-4856-BDBE-8A4E7FA86C7D}" type="pres">
      <dgm:prSet presAssocID="{ED4EA4C7-85A2-49C0-A77A-011182766C8F}" presName="composite" presStyleCnt="0"/>
      <dgm:spPr/>
    </dgm:pt>
    <dgm:pt modelId="{AB83A18F-BFE2-4F6E-A662-C4D6738FDF8A}" type="pres">
      <dgm:prSet presAssocID="{ED4EA4C7-85A2-49C0-A77A-011182766C8F}" presName="LShape" presStyleLbl="alignNode1" presStyleIdx="8" presStyleCnt="9"/>
      <dgm:spPr/>
    </dgm:pt>
    <dgm:pt modelId="{55D1AB87-A0A7-487E-8B19-D6D260A15C85}" type="pres">
      <dgm:prSet presAssocID="{ED4EA4C7-85A2-49C0-A77A-011182766C8F}" presName="ParentText" presStyleLbl="revTx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5AFCD438-AA34-42FA-8167-F9C0CCE6659A}" srcId="{62DFA294-2832-47AE-98D2-32D2039CBB44}" destId="{3834CAB9-9945-4AA8-8E7F-85ACF1B6CF48}" srcOrd="2" destOrd="0" parTransId="{EB812194-7726-4B08-AFA0-BB94DACBA281}" sibTransId="{2B35F6E7-D6F9-4AF1-B124-E88E3B029AD1}"/>
    <dgm:cxn modelId="{20C47039-358D-40C0-B691-4D88B008A76B}" type="presOf" srcId="{3834CAB9-9945-4AA8-8E7F-85ACF1B6CF48}" destId="{C719DE75-6D47-4950-887E-C07654EB1122}" srcOrd="0" destOrd="0" presId="urn:microsoft.com/office/officeart/2009/3/layout/StepUpProcess"/>
    <dgm:cxn modelId="{5957A542-63F4-4ADE-B5D2-F2F4A175F78B}" srcId="{62DFA294-2832-47AE-98D2-32D2039CBB44}" destId="{149453AE-9EE8-46A6-9BD8-F1598C5C32A4}" srcOrd="0" destOrd="0" parTransId="{DCC4963E-2B01-421A-8078-F461CBB7D170}" sibTransId="{9E992929-E055-4A70-87AC-6EAEB3BC33B1}"/>
    <dgm:cxn modelId="{4D037E4D-062B-43F7-A8B9-A4F417486DC9}" type="presOf" srcId="{ED4EA4C7-85A2-49C0-A77A-011182766C8F}" destId="{55D1AB87-A0A7-487E-8B19-D6D260A15C85}" srcOrd="0" destOrd="0" presId="urn:microsoft.com/office/officeart/2009/3/layout/StepUpProcess"/>
    <dgm:cxn modelId="{457CF850-1EA2-47CD-802A-8CD5A7F42C82}" srcId="{62DFA294-2832-47AE-98D2-32D2039CBB44}" destId="{3F565351-E228-418F-8B13-C91079ACB07D}" srcOrd="3" destOrd="0" parTransId="{C532D10E-1629-416E-A863-011D415693D0}" sibTransId="{0A8D4848-9229-4281-9E87-F74372C11619}"/>
    <dgm:cxn modelId="{695771A9-6A3D-429E-BF20-1430154AE0CF}" srcId="{62DFA294-2832-47AE-98D2-32D2039CBB44}" destId="{8E248105-2523-4695-992D-95D8BC0C66BF}" srcOrd="1" destOrd="0" parTransId="{15BD1B81-65F7-4DB1-842A-B9F84B0E4874}" sibTransId="{53C59594-62EE-4CFF-BF4F-912FB12289D3}"/>
    <dgm:cxn modelId="{FF7683A9-65F0-4CF4-A8FE-93086EEBBDF9}" type="presOf" srcId="{8E248105-2523-4695-992D-95D8BC0C66BF}" destId="{197103E1-34DA-4191-BDB3-E737766B82D7}" srcOrd="0" destOrd="0" presId="urn:microsoft.com/office/officeart/2009/3/layout/StepUpProcess"/>
    <dgm:cxn modelId="{348476E6-8F43-4B56-B055-C3BD6598E228}" type="presOf" srcId="{149453AE-9EE8-46A6-9BD8-F1598C5C32A4}" destId="{9C5DD369-1C25-48B0-AA23-D267C5F71B18}" srcOrd="0" destOrd="0" presId="urn:microsoft.com/office/officeart/2009/3/layout/StepUpProcess"/>
    <dgm:cxn modelId="{F19074E7-7746-4F37-B999-7A1E98C077FB}" srcId="{62DFA294-2832-47AE-98D2-32D2039CBB44}" destId="{ED4EA4C7-85A2-49C0-A77A-011182766C8F}" srcOrd="4" destOrd="0" parTransId="{9FA2E745-0A1B-4EE0-9405-9CE698330196}" sibTransId="{D78B92DB-2134-4913-8C44-B42DBA4E74F1}"/>
    <dgm:cxn modelId="{840242F1-64E3-4622-B4BC-362498ED2562}" type="presOf" srcId="{62DFA294-2832-47AE-98D2-32D2039CBB44}" destId="{24D96EBB-DF00-4E2B-B988-35882E9A4E8E}" srcOrd="0" destOrd="0" presId="urn:microsoft.com/office/officeart/2009/3/layout/StepUpProcess"/>
    <dgm:cxn modelId="{C88AC9FA-AC28-4A42-848A-F3CA5D95AB2E}" type="presOf" srcId="{3F565351-E228-418F-8B13-C91079ACB07D}" destId="{B7836CA5-1CDF-4356-8824-28E546EAC1F9}" srcOrd="0" destOrd="0" presId="urn:microsoft.com/office/officeart/2009/3/layout/StepUpProcess"/>
    <dgm:cxn modelId="{93459A39-44B7-4133-B90F-D454D6A1630D}" type="presParOf" srcId="{24D96EBB-DF00-4E2B-B988-35882E9A4E8E}" destId="{1E20BC01-E5E6-426D-ADB0-7939BB1C7A99}" srcOrd="0" destOrd="0" presId="urn:microsoft.com/office/officeart/2009/3/layout/StepUpProcess"/>
    <dgm:cxn modelId="{092282B2-89A3-4B42-8CFD-E35D141D0B76}" type="presParOf" srcId="{1E20BC01-E5E6-426D-ADB0-7939BB1C7A99}" destId="{8D19F60D-D849-428F-B226-196680DCABE8}" srcOrd="0" destOrd="0" presId="urn:microsoft.com/office/officeart/2009/3/layout/StepUpProcess"/>
    <dgm:cxn modelId="{FAED1EA3-CF54-474A-B6B0-F72350E62A8F}" type="presParOf" srcId="{1E20BC01-E5E6-426D-ADB0-7939BB1C7A99}" destId="{9C5DD369-1C25-48B0-AA23-D267C5F71B18}" srcOrd="1" destOrd="0" presId="urn:microsoft.com/office/officeart/2009/3/layout/StepUpProcess"/>
    <dgm:cxn modelId="{78796FF0-EB4F-4D73-AC04-0FE7EAF60D50}" type="presParOf" srcId="{1E20BC01-E5E6-426D-ADB0-7939BB1C7A99}" destId="{5452705B-E54F-42B7-8755-CFA35B7C09A0}" srcOrd="2" destOrd="0" presId="urn:microsoft.com/office/officeart/2009/3/layout/StepUpProcess"/>
    <dgm:cxn modelId="{1010331A-506F-4BEC-82EB-4CA513235D94}" type="presParOf" srcId="{24D96EBB-DF00-4E2B-B988-35882E9A4E8E}" destId="{2E011D20-0F6B-41BD-9EEB-5DCB75D2DC10}" srcOrd="1" destOrd="0" presId="urn:microsoft.com/office/officeart/2009/3/layout/StepUpProcess"/>
    <dgm:cxn modelId="{EE423977-B84D-4FB9-9ACF-61782D856A3A}" type="presParOf" srcId="{2E011D20-0F6B-41BD-9EEB-5DCB75D2DC10}" destId="{5FB4DEF3-0B54-4B64-80E2-B393B05DE74F}" srcOrd="0" destOrd="0" presId="urn:microsoft.com/office/officeart/2009/3/layout/StepUpProcess"/>
    <dgm:cxn modelId="{F4E99550-AA92-479F-A4D5-D33D15809639}" type="presParOf" srcId="{24D96EBB-DF00-4E2B-B988-35882E9A4E8E}" destId="{0BC37BDB-E052-46E1-8624-DB9C1BACAF3E}" srcOrd="2" destOrd="0" presId="urn:microsoft.com/office/officeart/2009/3/layout/StepUpProcess"/>
    <dgm:cxn modelId="{EACB2002-5AEF-49F9-9FE0-3116445D8C84}" type="presParOf" srcId="{0BC37BDB-E052-46E1-8624-DB9C1BACAF3E}" destId="{674CA881-0A27-41EA-9664-D0CF8E455A55}" srcOrd="0" destOrd="0" presId="urn:microsoft.com/office/officeart/2009/3/layout/StepUpProcess"/>
    <dgm:cxn modelId="{83A28567-FE1F-41EB-9100-09AFD10E2480}" type="presParOf" srcId="{0BC37BDB-E052-46E1-8624-DB9C1BACAF3E}" destId="{197103E1-34DA-4191-BDB3-E737766B82D7}" srcOrd="1" destOrd="0" presId="urn:microsoft.com/office/officeart/2009/3/layout/StepUpProcess"/>
    <dgm:cxn modelId="{072018D2-8BEB-496F-B119-B6CA9434D270}" type="presParOf" srcId="{0BC37BDB-E052-46E1-8624-DB9C1BACAF3E}" destId="{68B0ED65-0513-4570-8F30-B3CF633765BE}" srcOrd="2" destOrd="0" presId="urn:microsoft.com/office/officeart/2009/3/layout/StepUpProcess"/>
    <dgm:cxn modelId="{AF14315C-832D-4B79-ADB8-54D547F860AC}" type="presParOf" srcId="{24D96EBB-DF00-4E2B-B988-35882E9A4E8E}" destId="{1B5A7433-3232-442D-AB4E-1CDC14B83FDB}" srcOrd="3" destOrd="0" presId="urn:microsoft.com/office/officeart/2009/3/layout/StepUpProcess"/>
    <dgm:cxn modelId="{909E2301-7120-4FFF-84E1-94EA6DBD74DC}" type="presParOf" srcId="{1B5A7433-3232-442D-AB4E-1CDC14B83FDB}" destId="{5350E31A-983D-42EA-A83F-B482D27F364C}" srcOrd="0" destOrd="0" presId="urn:microsoft.com/office/officeart/2009/3/layout/StepUpProcess"/>
    <dgm:cxn modelId="{43ACA02D-D378-446D-8F42-893E551595E5}" type="presParOf" srcId="{24D96EBB-DF00-4E2B-B988-35882E9A4E8E}" destId="{72F504C8-4602-4187-9843-CF1B145273D4}" srcOrd="4" destOrd="0" presId="urn:microsoft.com/office/officeart/2009/3/layout/StepUpProcess"/>
    <dgm:cxn modelId="{E45932BD-C1CD-4D60-B936-1908A5AD9B84}" type="presParOf" srcId="{72F504C8-4602-4187-9843-CF1B145273D4}" destId="{2B651FC2-E145-43E1-AAA1-0C5985B5BC96}" srcOrd="0" destOrd="0" presId="urn:microsoft.com/office/officeart/2009/3/layout/StepUpProcess"/>
    <dgm:cxn modelId="{34BB914D-0768-4DAB-BED6-D151D12EA2C5}" type="presParOf" srcId="{72F504C8-4602-4187-9843-CF1B145273D4}" destId="{C719DE75-6D47-4950-887E-C07654EB1122}" srcOrd="1" destOrd="0" presId="urn:microsoft.com/office/officeart/2009/3/layout/StepUpProcess"/>
    <dgm:cxn modelId="{AD514115-3E09-40F9-A924-8E3ED03388FE}" type="presParOf" srcId="{72F504C8-4602-4187-9843-CF1B145273D4}" destId="{7818223F-AFD9-4567-AA0B-4671AC470551}" srcOrd="2" destOrd="0" presId="urn:microsoft.com/office/officeart/2009/3/layout/StepUpProcess"/>
    <dgm:cxn modelId="{8566AE9B-2975-4425-ACA6-EC2B0CA809F2}" type="presParOf" srcId="{24D96EBB-DF00-4E2B-B988-35882E9A4E8E}" destId="{C2CDCDF1-1726-429D-A20E-CBBE56F66C4D}" srcOrd="5" destOrd="0" presId="urn:microsoft.com/office/officeart/2009/3/layout/StepUpProcess"/>
    <dgm:cxn modelId="{7B19D610-B6B1-4305-8DD3-6ED10C4F3372}" type="presParOf" srcId="{C2CDCDF1-1726-429D-A20E-CBBE56F66C4D}" destId="{A87AA1C7-47A8-4A35-BD80-2DC8D269716A}" srcOrd="0" destOrd="0" presId="urn:microsoft.com/office/officeart/2009/3/layout/StepUpProcess"/>
    <dgm:cxn modelId="{DF0F840B-70A8-4B7F-A699-A688CD880472}" type="presParOf" srcId="{24D96EBB-DF00-4E2B-B988-35882E9A4E8E}" destId="{61206CD9-3F32-402C-BC1D-A352DD159A39}" srcOrd="6" destOrd="0" presId="urn:microsoft.com/office/officeart/2009/3/layout/StepUpProcess"/>
    <dgm:cxn modelId="{3714F933-C918-4C09-A5F2-2822BA3EA377}" type="presParOf" srcId="{61206CD9-3F32-402C-BC1D-A352DD159A39}" destId="{1AAC45D4-157A-4EB2-A355-7F2A3B20F135}" srcOrd="0" destOrd="0" presId="urn:microsoft.com/office/officeart/2009/3/layout/StepUpProcess"/>
    <dgm:cxn modelId="{FAF3D4B1-1175-48B4-9D70-EA44EC3AA6E0}" type="presParOf" srcId="{61206CD9-3F32-402C-BC1D-A352DD159A39}" destId="{B7836CA5-1CDF-4356-8824-28E546EAC1F9}" srcOrd="1" destOrd="0" presId="urn:microsoft.com/office/officeart/2009/3/layout/StepUpProcess"/>
    <dgm:cxn modelId="{464AAB41-974C-4A51-A4CD-25E9CC141D47}" type="presParOf" srcId="{61206CD9-3F32-402C-BC1D-A352DD159A39}" destId="{0FA4715D-FC38-47E8-A055-4A1FAB8E9AE7}" srcOrd="2" destOrd="0" presId="urn:microsoft.com/office/officeart/2009/3/layout/StepUpProcess"/>
    <dgm:cxn modelId="{85A24A95-6C27-4A9C-8BB1-00F9C7798771}" type="presParOf" srcId="{24D96EBB-DF00-4E2B-B988-35882E9A4E8E}" destId="{36E77EB7-BB38-4219-8121-9147E370A9EC}" srcOrd="7" destOrd="0" presId="urn:microsoft.com/office/officeart/2009/3/layout/StepUpProcess"/>
    <dgm:cxn modelId="{17EE8BC2-A6F0-4C18-B5B4-7114FC30C343}" type="presParOf" srcId="{36E77EB7-BB38-4219-8121-9147E370A9EC}" destId="{693DBEAC-9EEF-4B49-98C6-E8B55E09DCAE}" srcOrd="0" destOrd="0" presId="urn:microsoft.com/office/officeart/2009/3/layout/StepUpProcess"/>
    <dgm:cxn modelId="{5AF22DF4-D999-4529-BE6D-F5D63DBEDD86}" type="presParOf" srcId="{24D96EBB-DF00-4E2B-B988-35882E9A4E8E}" destId="{F4260973-3EA6-4856-BDBE-8A4E7FA86C7D}" srcOrd="8" destOrd="0" presId="urn:microsoft.com/office/officeart/2009/3/layout/StepUpProcess"/>
    <dgm:cxn modelId="{9F9323A2-9A2D-4CFB-A00B-E11B9B34E1D5}" type="presParOf" srcId="{F4260973-3EA6-4856-BDBE-8A4E7FA86C7D}" destId="{AB83A18F-BFE2-4F6E-A662-C4D6738FDF8A}" srcOrd="0" destOrd="0" presId="urn:microsoft.com/office/officeart/2009/3/layout/StepUpProcess"/>
    <dgm:cxn modelId="{6F55AEFD-6155-44FC-B6B4-CDB5ABC29D1C}" type="presParOf" srcId="{F4260973-3EA6-4856-BDBE-8A4E7FA86C7D}" destId="{55D1AB87-A0A7-487E-8B19-D6D260A15C85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19F60D-D849-428F-B226-196680DCABE8}">
      <dsp:nvSpPr>
        <dsp:cNvPr id="0" name=""/>
        <dsp:cNvSpPr/>
      </dsp:nvSpPr>
      <dsp:spPr>
        <a:xfrm rot="5400000">
          <a:off x="286676" y="1498210"/>
          <a:ext cx="844706" cy="1405572"/>
        </a:xfrm>
        <a:prstGeom prst="corner">
          <a:avLst>
            <a:gd name="adj1" fmla="val 16120"/>
            <a:gd name="adj2" fmla="val 1611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C5DD369-1C25-48B0-AA23-D267C5F71B18}">
      <dsp:nvSpPr>
        <dsp:cNvPr id="0" name=""/>
        <dsp:cNvSpPr/>
      </dsp:nvSpPr>
      <dsp:spPr>
        <a:xfrm>
          <a:off x="145673" y="1918173"/>
          <a:ext cx="1268958" cy="11123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Data Gathering </a:t>
          </a:r>
          <a:endParaRPr lang="en-IN" sz="1800" kern="1200" dirty="0"/>
        </a:p>
      </dsp:txBody>
      <dsp:txXfrm>
        <a:off x="145673" y="1918173"/>
        <a:ext cx="1268958" cy="1112316"/>
      </dsp:txXfrm>
    </dsp:sp>
    <dsp:sp modelId="{5452705B-E54F-42B7-8755-CFA35B7C09A0}">
      <dsp:nvSpPr>
        <dsp:cNvPr id="0" name=""/>
        <dsp:cNvSpPr/>
      </dsp:nvSpPr>
      <dsp:spPr>
        <a:xfrm>
          <a:off x="1175206" y="1394730"/>
          <a:ext cx="239426" cy="239426"/>
        </a:xfrm>
        <a:prstGeom prst="triangle">
          <a:avLst>
            <a:gd name="adj" fmla="val 10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3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3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74CA881-0A27-41EA-9664-D0CF8E455A55}">
      <dsp:nvSpPr>
        <dsp:cNvPr id="0" name=""/>
        <dsp:cNvSpPr/>
      </dsp:nvSpPr>
      <dsp:spPr>
        <a:xfrm rot="5400000">
          <a:off x="1840129" y="1113806"/>
          <a:ext cx="844706" cy="1405572"/>
        </a:xfrm>
        <a:prstGeom prst="corner">
          <a:avLst>
            <a:gd name="adj1" fmla="val 16120"/>
            <a:gd name="adj2" fmla="val 1611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4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4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97103E1-34DA-4191-BDB3-E737766B82D7}">
      <dsp:nvSpPr>
        <dsp:cNvPr id="0" name=""/>
        <dsp:cNvSpPr/>
      </dsp:nvSpPr>
      <dsp:spPr>
        <a:xfrm>
          <a:off x="1699127" y="1533770"/>
          <a:ext cx="1268958" cy="11123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Data Preparation</a:t>
          </a:r>
          <a:endParaRPr lang="en-IN" sz="1800" kern="1200" dirty="0"/>
        </a:p>
      </dsp:txBody>
      <dsp:txXfrm>
        <a:off x="1699127" y="1533770"/>
        <a:ext cx="1268958" cy="1112316"/>
      </dsp:txXfrm>
    </dsp:sp>
    <dsp:sp modelId="{68B0ED65-0513-4570-8F30-B3CF633765BE}">
      <dsp:nvSpPr>
        <dsp:cNvPr id="0" name=""/>
        <dsp:cNvSpPr/>
      </dsp:nvSpPr>
      <dsp:spPr>
        <a:xfrm>
          <a:off x="2728660" y="1010327"/>
          <a:ext cx="239426" cy="239426"/>
        </a:xfrm>
        <a:prstGeom prst="triangle">
          <a:avLst>
            <a:gd name="adj" fmla="val 10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5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5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B651FC2-E145-43E1-AAA1-0C5985B5BC96}">
      <dsp:nvSpPr>
        <dsp:cNvPr id="0" name=""/>
        <dsp:cNvSpPr/>
      </dsp:nvSpPr>
      <dsp:spPr>
        <a:xfrm rot="5400000">
          <a:off x="3393583" y="729403"/>
          <a:ext cx="844706" cy="1405572"/>
        </a:xfrm>
        <a:prstGeom prst="corner">
          <a:avLst>
            <a:gd name="adj1" fmla="val 16120"/>
            <a:gd name="adj2" fmla="val 1611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6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6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719DE75-6D47-4950-887E-C07654EB1122}">
      <dsp:nvSpPr>
        <dsp:cNvPr id="0" name=""/>
        <dsp:cNvSpPr/>
      </dsp:nvSpPr>
      <dsp:spPr>
        <a:xfrm>
          <a:off x="3252580" y="1149366"/>
          <a:ext cx="1268958" cy="11123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Remove</a:t>
          </a:r>
          <a:r>
            <a:rPr lang="en-US" sz="1800" kern="1200" baseline="0" dirty="0"/>
            <a:t> Null Values i.e. Data Cleanup</a:t>
          </a:r>
          <a:endParaRPr lang="en-IN" sz="1800" kern="1200" dirty="0"/>
        </a:p>
      </dsp:txBody>
      <dsp:txXfrm>
        <a:off x="3252580" y="1149366"/>
        <a:ext cx="1268958" cy="1112316"/>
      </dsp:txXfrm>
    </dsp:sp>
    <dsp:sp modelId="{7818223F-AFD9-4567-AA0B-4671AC470551}">
      <dsp:nvSpPr>
        <dsp:cNvPr id="0" name=""/>
        <dsp:cNvSpPr/>
      </dsp:nvSpPr>
      <dsp:spPr>
        <a:xfrm>
          <a:off x="4282113" y="625923"/>
          <a:ext cx="239426" cy="239426"/>
        </a:xfrm>
        <a:prstGeom prst="triangle">
          <a:avLst>
            <a:gd name="adj" fmla="val 10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AAC45D4-157A-4EB2-A355-7F2A3B20F135}">
      <dsp:nvSpPr>
        <dsp:cNvPr id="0" name=""/>
        <dsp:cNvSpPr/>
      </dsp:nvSpPr>
      <dsp:spPr>
        <a:xfrm rot="5400000">
          <a:off x="4947036" y="344999"/>
          <a:ext cx="844706" cy="1405572"/>
        </a:xfrm>
        <a:prstGeom prst="corner">
          <a:avLst>
            <a:gd name="adj1" fmla="val 16120"/>
            <a:gd name="adj2" fmla="val 1611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3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3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7836CA5-1CDF-4356-8824-28E546EAC1F9}">
      <dsp:nvSpPr>
        <dsp:cNvPr id="0" name=""/>
        <dsp:cNvSpPr/>
      </dsp:nvSpPr>
      <dsp:spPr>
        <a:xfrm>
          <a:off x="4806034" y="764963"/>
          <a:ext cx="1268958" cy="11123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Dashboard</a:t>
          </a:r>
          <a:r>
            <a:rPr lang="en-US" sz="1800" kern="1200" baseline="0" dirty="0"/>
            <a:t> Designing</a:t>
          </a:r>
          <a:endParaRPr lang="en-IN" sz="1800" kern="1200" dirty="0"/>
        </a:p>
      </dsp:txBody>
      <dsp:txXfrm>
        <a:off x="4806034" y="764963"/>
        <a:ext cx="1268958" cy="1112316"/>
      </dsp:txXfrm>
    </dsp:sp>
    <dsp:sp modelId="{0FA4715D-FC38-47E8-A055-4A1FAB8E9AE7}">
      <dsp:nvSpPr>
        <dsp:cNvPr id="0" name=""/>
        <dsp:cNvSpPr/>
      </dsp:nvSpPr>
      <dsp:spPr>
        <a:xfrm>
          <a:off x="5835566" y="241519"/>
          <a:ext cx="239426" cy="239426"/>
        </a:xfrm>
        <a:prstGeom prst="triangle">
          <a:avLst>
            <a:gd name="adj" fmla="val 10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4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4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B83A18F-BFE2-4F6E-A662-C4D6738FDF8A}">
      <dsp:nvSpPr>
        <dsp:cNvPr id="0" name=""/>
        <dsp:cNvSpPr/>
      </dsp:nvSpPr>
      <dsp:spPr>
        <a:xfrm rot="5400000">
          <a:off x="6500490" y="-39403"/>
          <a:ext cx="844706" cy="1405572"/>
        </a:xfrm>
        <a:prstGeom prst="corner">
          <a:avLst>
            <a:gd name="adj1" fmla="val 16120"/>
            <a:gd name="adj2" fmla="val 1611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5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5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5D1AB87-A0A7-487E-8B19-D6D260A15C85}">
      <dsp:nvSpPr>
        <dsp:cNvPr id="0" name=""/>
        <dsp:cNvSpPr/>
      </dsp:nvSpPr>
      <dsp:spPr>
        <a:xfrm>
          <a:off x="6359487" y="380559"/>
          <a:ext cx="1268958" cy="11123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Analysis each &amp; every factor</a:t>
          </a:r>
          <a:endParaRPr lang="en-IN" sz="1800" kern="1200" dirty="0"/>
        </a:p>
      </dsp:txBody>
      <dsp:txXfrm>
        <a:off x="6359487" y="380559"/>
        <a:ext cx="1268958" cy="11123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1T17:41:27.34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1T17:41:28.34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14988D-AE26-4BEA-A09E-B11C966C7A16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9BD463-B93A-49AB-9FB8-1A1F284CE7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26841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18E0B9-48E4-499D-93B2-B07D00395BA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7007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8B517F-90A3-6580-ACD6-1E949C7375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D1CDCD5-AB02-CB86-3A8B-A1F634B40CB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EC08C29-2C08-F9B1-25FB-D8A8B105D3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E0A774-FCB8-51CE-80A0-2344ACF3B2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18E0B9-48E4-499D-93B2-B07D00395BA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8288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18E0B9-48E4-499D-93B2-B07D00395BA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3455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18E0B9-48E4-499D-93B2-B07D00395BA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0261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18E0B9-48E4-499D-93B2-B07D00395BA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8058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EDD779-1375-D5A8-EDB0-F4A4C343BA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9A7E785-0064-6CDD-47DC-4E9C1C8DEB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C57384A-796A-20F5-FD10-D7F8CA205C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6272EB-2D4E-592B-46F8-E8D7E94008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18E0B9-48E4-499D-93B2-B07D00395BA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2405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7BDDBC-E0DF-326F-3295-543EEC8B11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948C505-95C7-6E42-F1FB-B450B1BB755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C93F4F5-48DB-5358-0F90-48F7679CFE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205EE1-6D23-4DF5-6739-F066913460A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18E0B9-48E4-499D-93B2-B07D00395BAC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6321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18E0B9-48E4-499D-93B2-B07D00395BAC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0999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18E0B9-48E4-499D-93B2-B07D00395BAC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8785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3/2/2024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3/2/2024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3/2/2024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AC229E2-8757-94D8-A1B6-702189DCCB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6000" y="3249"/>
            <a:ext cx="6096000" cy="7367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77143C8-CDFF-B937-C00C-5E7B509399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83920"/>
            <a:ext cx="4114800" cy="50596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82637A1-1BB4-AF51-24C3-6FE78DD45D9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475413" y="2438400"/>
            <a:ext cx="4799012" cy="3505200"/>
          </a:xfrm>
        </p:spPr>
        <p:txBody>
          <a:bodyPr>
            <a:normAutofit/>
          </a:bodyPr>
          <a:lstStyle>
            <a:lvl1pPr marL="0" indent="0">
              <a:lnSpc>
                <a:spcPct val="125000"/>
              </a:lnSpc>
              <a:buNone/>
              <a:defRPr sz="1800"/>
            </a:lvl1pPr>
            <a:lvl2pPr marL="457200" indent="0">
              <a:lnSpc>
                <a:spcPct val="125000"/>
              </a:lnSpc>
              <a:buNone/>
              <a:defRPr sz="1600"/>
            </a:lvl2pPr>
            <a:lvl3pPr marL="914400" indent="0">
              <a:lnSpc>
                <a:spcPct val="125000"/>
              </a:lnSpc>
              <a:buNone/>
              <a:defRPr sz="1400"/>
            </a:lvl3pPr>
            <a:lvl4pPr marL="1371600" indent="0">
              <a:lnSpc>
                <a:spcPct val="125000"/>
              </a:lnSpc>
              <a:buNone/>
              <a:defRPr sz="1200"/>
            </a:lvl4pPr>
            <a:lvl5pPr marL="1828800" indent="0">
              <a:lnSpc>
                <a:spcPct val="125000"/>
              </a:lnSpc>
              <a:buNone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Frame 2">
            <a:extLst>
              <a:ext uri="{FF2B5EF4-FFF2-40B4-BE49-F238E27FC236}">
                <a16:creationId xmlns:a16="http://schemas.microsoft.com/office/drawing/2014/main" id="{56F59DF2-AB3C-B7B3-826A-636B8CC5AB31}"/>
              </a:ext>
            </a:extLst>
          </p:cNvPr>
          <p:cNvSpPr/>
          <p:nvPr userDrawn="1"/>
        </p:nvSpPr>
        <p:spPr>
          <a:xfrm>
            <a:off x="386317" y="352044"/>
            <a:ext cx="11419367" cy="6153912"/>
          </a:xfrm>
          <a:prstGeom prst="frame">
            <a:avLst>
              <a:gd name="adj1" fmla="val 2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01624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FD872928-B479-F7C5-9C83-C448FBA3617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20445"/>
            <a:ext cx="4114800" cy="502920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Content Placeholder 10">
            <a:extLst>
              <a:ext uri="{FF2B5EF4-FFF2-40B4-BE49-F238E27FC236}">
                <a16:creationId xmlns:a16="http://schemas.microsoft.com/office/drawing/2014/main" id="{61E3771A-E1EB-0CBE-828C-2C5E1F2AE6CF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475227" y="1020445"/>
            <a:ext cx="4802735" cy="5029200"/>
          </a:xfrm>
        </p:spPr>
        <p:txBody>
          <a:bodyPr anchor="ctr">
            <a:normAutofit/>
          </a:bodyPr>
          <a:lstStyle>
            <a:lvl1pPr marL="228600" indent="-228600">
              <a:lnSpc>
                <a:spcPct val="125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/>
            </a:lvl1pPr>
            <a:lvl2pPr marL="411480" indent="-228600">
              <a:lnSpc>
                <a:spcPct val="125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/>
            </a:lvl2pPr>
            <a:lvl3pPr marL="594360" indent="-228600">
              <a:lnSpc>
                <a:spcPct val="125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/>
            </a:lvl3pPr>
            <a:lvl4pPr marL="777240" indent="-228600">
              <a:lnSpc>
                <a:spcPct val="125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200"/>
            </a:lvl4pPr>
            <a:lvl5pPr marL="960120" indent="-228600">
              <a:lnSpc>
                <a:spcPct val="125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2A1635D-96F0-769B-4ECB-70502770A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6000" y="0"/>
            <a:ext cx="6096000" cy="7367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Frame 5">
            <a:extLst>
              <a:ext uri="{FF2B5EF4-FFF2-40B4-BE49-F238E27FC236}">
                <a16:creationId xmlns:a16="http://schemas.microsoft.com/office/drawing/2014/main" id="{4F877767-0342-A344-0462-A0D877FF68F8}"/>
              </a:ext>
            </a:extLst>
          </p:cNvPr>
          <p:cNvSpPr/>
          <p:nvPr userDrawn="1"/>
        </p:nvSpPr>
        <p:spPr>
          <a:xfrm>
            <a:off x="386317" y="352044"/>
            <a:ext cx="11419367" cy="6153912"/>
          </a:xfrm>
          <a:prstGeom prst="frame">
            <a:avLst>
              <a:gd name="adj1" fmla="val 2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95485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71D49246-C641-C3BA-F07B-89FFC6CDAE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853439"/>
            <a:ext cx="4802373" cy="2833689"/>
          </a:xfrm>
        </p:spPr>
        <p:txBody>
          <a:bodyPr rIns="914400" anchor="b"/>
          <a:lstStyle>
            <a:lvl1pPr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BE7E1DF-A70C-8F79-9B76-72B2A7B4DC71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400" y="3931919"/>
            <a:ext cx="4802735" cy="2072641"/>
          </a:xfrm>
        </p:spPr>
        <p:txBody>
          <a:bodyPr>
            <a:normAutofit/>
          </a:bodyPr>
          <a:lstStyle>
            <a:lvl1pPr marL="0" indent="0">
              <a:lnSpc>
                <a:spcPct val="125000"/>
              </a:lnSpc>
              <a:spcBef>
                <a:spcPts val="0"/>
              </a:spcBef>
              <a:buNone/>
              <a:defRPr sz="1800"/>
            </a:lvl1pPr>
            <a:lvl2pPr marL="457200" indent="0">
              <a:lnSpc>
                <a:spcPct val="125000"/>
              </a:lnSpc>
              <a:spcBef>
                <a:spcPts val="0"/>
              </a:spcBef>
              <a:buNone/>
              <a:defRPr sz="1600"/>
            </a:lvl2pPr>
            <a:lvl3pPr marL="914400" indent="0">
              <a:lnSpc>
                <a:spcPct val="125000"/>
              </a:lnSpc>
              <a:spcBef>
                <a:spcPts val="0"/>
              </a:spcBef>
              <a:buNone/>
              <a:defRPr sz="1400"/>
            </a:lvl3pPr>
            <a:lvl4pPr marL="1371600" indent="0">
              <a:lnSpc>
                <a:spcPct val="125000"/>
              </a:lnSpc>
              <a:spcBef>
                <a:spcPts val="0"/>
              </a:spcBef>
              <a:buNone/>
              <a:defRPr sz="1200"/>
            </a:lvl4pPr>
            <a:lvl5pPr marL="1828800" indent="0">
              <a:lnSpc>
                <a:spcPct val="125000"/>
              </a:lnSpc>
              <a:spcBef>
                <a:spcPts val="0"/>
              </a:spcBef>
              <a:buNone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CD5F637-DFBF-7FED-7CD5-F46A26E5CD1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78587" y="921230"/>
            <a:ext cx="5713413" cy="5029200"/>
          </a:xfrm>
          <a:custGeom>
            <a:avLst/>
            <a:gdLst>
              <a:gd name="connsiteX0" fmla="*/ 5327097 w 5713413"/>
              <a:gd name="connsiteY0" fmla="*/ 0 h 5029200"/>
              <a:gd name="connsiteX1" fmla="*/ 5713413 w 5713413"/>
              <a:gd name="connsiteY1" fmla="*/ 0 h 5029200"/>
              <a:gd name="connsiteX2" fmla="*/ 5713413 w 5713413"/>
              <a:gd name="connsiteY2" fmla="*/ 5029200 h 5029200"/>
              <a:gd name="connsiteX3" fmla="*/ 5327097 w 5713413"/>
              <a:gd name="connsiteY3" fmla="*/ 5029200 h 5029200"/>
              <a:gd name="connsiteX4" fmla="*/ 0 w 5713413"/>
              <a:gd name="connsiteY4" fmla="*/ 0 h 5029200"/>
              <a:gd name="connsiteX5" fmla="*/ 5313743 w 5713413"/>
              <a:gd name="connsiteY5" fmla="*/ 0 h 5029200"/>
              <a:gd name="connsiteX6" fmla="*/ 5313743 w 5713413"/>
              <a:gd name="connsiteY6" fmla="*/ 5029200 h 5029200"/>
              <a:gd name="connsiteX7" fmla="*/ 0 w 5713413"/>
              <a:gd name="connsiteY7" fmla="*/ 5029200 h 502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713413" h="5029200">
                <a:moveTo>
                  <a:pt x="5327097" y="0"/>
                </a:moveTo>
                <a:lnTo>
                  <a:pt x="5713413" y="0"/>
                </a:lnTo>
                <a:lnTo>
                  <a:pt x="5713413" y="5029200"/>
                </a:lnTo>
                <a:lnTo>
                  <a:pt x="5327097" y="5029200"/>
                </a:lnTo>
                <a:close/>
                <a:moveTo>
                  <a:pt x="0" y="0"/>
                </a:moveTo>
                <a:lnTo>
                  <a:pt x="5313743" y="0"/>
                </a:lnTo>
                <a:lnTo>
                  <a:pt x="5313743" y="5029200"/>
                </a:lnTo>
                <a:lnTo>
                  <a:pt x="0" y="50292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Frame 12">
            <a:extLst>
              <a:ext uri="{FF2B5EF4-FFF2-40B4-BE49-F238E27FC236}">
                <a16:creationId xmlns:a16="http://schemas.microsoft.com/office/drawing/2014/main" id="{33E3B934-3E16-21AF-8F5A-9EFD93255705}"/>
              </a:ext>
            </a:extLst>
          </p:cNvPr>
          <p:cNvSpPr/>
          <p:nvPr userDrawn="1"/>
        </p:nvSpPr>
        <p:spPr>
          <a:xfrm>
            <a:off x="386317" y="352044"/>
            <a:ext cx="11419367" cy="6153912"/>
          </a:xfrm>
          <a:prstGeom prst="frame">
            <a:avLst>
              <a:gd name="adj1" fmla="val 2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59448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Content and image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821F215D-0D9E-64B3-1F66-E90B87932A8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00741"/>
            <a:ext cx="4802372" cy="2788919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Content Placeholder 10">
            <a:extLst>
              <a:ext uri="{FF2B5EF4-FFF2-40B4-BE49-F238E27FC236}">
                <a16:creationId xmlns:a16="http://schemas.microsoft.com/office/drawing/2014/main" id="{E86A4459-11C2-44C6-0173-C666D5AADC1E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400" y="3825239"/>
            <a:ext cx="4802735" cy="2072641"/>
          </a:xfrm>
        </p:spPr>
        <p:txBody>
          <a:bodyPr>
            <a:normAutofit/>
          </a:bodyPr>
          <a:lstStyle>
            <a:lvl1pPr marL="0" indent="0">
              <a:lnSpc>
                <a:spcPct val="125000"/>
              </a:lnSpc>
              <a:spcBef>
                <a:spcPts val="0"/>
              </a:spcBef>
              <a:buNone/>
              <a:defRPr sz="1800"/>
            </a:lvl1pPr>
            <a:lvl2pPr marL="457200" indent="0">
              <a:lnSpc>
                <a:spcPct val="125000"/>
              </a:lnSpc>
              <a:spcBef>
                <a:spcPts val="0"/>
              </a:spcBef>
              <a:buNone/>
              <a:defRPr sz="1600"/>
            </a:lvl2pPr>
            <a:lvl3pPr marL="914400" indent="0">
              <a:lnSpc>
                <a:spcPct val="125000"/>
              </a:lnSpc>
              <a:spcBef>
                <a:spcPts val="0"/>
              </a:spcBef>
              <a:buNone/>
              <a:defRPr sz="1400"/>
            </a:lvl3pPr>
            <a:lvl4pPr marL="1371600" indent="0">
              <a:lnSpc>
                <a:spcPct val="125000"/>
              </a:lnSpc>
              <a:spcBef>
                <a:spcPts val="0"/>
              </a:spcBef>
              <a:buNone/>
              <a:defRPr sz="1200"/>
            </a:lvl4pPr>
            <a:lvl5pPr marL="1828800" indent="0">
              <a:lnSpc>
                <a:spcPct val="125000"/>
              </a:lnSpc>
              <a:spcBef>
                <a:spcPts val="0"/>
              </a:spcBef>
              <a:buNone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84EF14-0982-D931-9DD6-ECFE61D5B0F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78587" y="921230"/>
            <a:ext cx="5713413" cy="5029200"/>
          </a:xfrm>
          <a:custGeom>
            <a:avLst/>
            <a:gdLst>
              <a:gd name="connsiteX0" fmla="*/ 5327097 w 5713413"/>
              <a:gd name="connsiteY0" fmla="*/ 0 h 5029200"/>
              <a:gd name="connsiteX1" fmla="*/ 5713413 w 5713413"/>
              <a:gd name="connsiteY1" fmla="*/ 0 h 5029200"/>
              <a:gd name="connsiteX2" fmla="*/ 5713413 w 5713413"/>
              <a:gd name="connsiteY2" fmla="*/ 5029200 h 5029200"/>
              <a:gd name="connsiteX3" fmla="*/ 5327097 w 5713413"/>
              <a:gd name="connsiteY3" fmla="*/ 5029200 h 5029200"/>
              <a:gd name="connsiteX4" fmla="*/ 0 w 5713413"/>
              <a:gd name="connsiteY4" fmla="*/ 0 h 5029200"/>
              <a:gd name="connsiteX5" fmla="*/ 5313743 w 5713413"/>
              <a:gd name="connsiteY5" fmla="*/ 0 h 5029200"/>
              <a:gd name="connsiteX6" fmla="*/ 5313743 w 5713413"/>
              <a:gd name="connsiteY6" fmla="*/ 5029200 h 5029200"/>
              <a:gd name="connsiteX7" fmla="*/ 0 w 5713413"/>
              <a:gd name="connsiteY7" fmla="*/ 5029200 h 502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713413" h="5029200">
                <a:moveTo>
                  <a:pt x="5327097" y="0"/>
                </a:moveTo>
                <a:lnTo>
                  <a:pt x="5713413" y="0"/>
                </a:lnTo>
                <a:lnTo>
                  <a:pt x="5713413" y="5029200"/>
                </a:lnTo>
                <a:lnTo>
                  <a:pt x="5327097" y="5029200"/>
                </a:lnTo>
                <a:close/>
                <a:moveTo>
                  <a:pt x="0" y="0"/>
                </a:moveTo>
                <a:lnTo>
                  <a:pt x="5313743" y="0"/>
                </a:lnTo>
                <a:lnTo>
                  <a:pt x="5313743" y="5029200"/>
                </a:lnTo>
                <a:lnTo>
                  <a:pt x="0" y="50292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rame 5">
            <a:extLst>
              <a:ext uri="{FF2B5EF4-FFF2-40B4-BE49-F238E27FC236}">
                <a16:creationId xmlns:a16="http://schemas.microsoft.com/office/drawing/2014/main" id="{7D7E927E-4F73-5579-4F1D-E13899DEEA04}"/>
              </a:ext>
            </a:extLst>
          </p:cNvPr>
          <p:cNvSpPr/>
          <p:nvPr userDrawn="1"/>
        </p:nvSpPr>
        <p:spPr>
          <a:xfrm>
            <a:off x="386317" y="352044"/>
            <a:ext cx="11419367" cy="6153912"/>
          </a:xfrm>
          <a:prstGeom prst="frame">
            <a:avLst>
              <a:gd name="adj1" fmla="val 2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36074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2 column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F2090F11-94D5-C2A6-0759-3E7541B099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9640" y="485113"/>
            <a:ext cx="10515600" cy="153152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F349F3-2C28-5A44-EDFC-75FD6CA95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6000" y="0"/>
            <a:ext cx="6096000" cy="7367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634FD449-C6E0-CF8A-82B2-52438C952C0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29640" y="2153285"/>
            <a:ext cx="4953001" cy="3500438"/>
          </a:xfrm>
        </p:spPr>
        <p:txBody>
          <a:bodyPr lIns="91440">
            <a:normAutofit/>
          </a:bodyPr>
          <a:lstStyle>
            <a:lvl1pPr>
              <a:spcBef>
                <a:spcPts val="1000"/>
              </a:spcBef>
              <a:spcAft>
                <a:spcPts val="1200"/>
              </a:spcAft>
              <a:defRPr sz="1800"/>
            </a:lvl1pPr>
            <a:lvl2pPr>
              <a:spcBef>
                <a:spcPts val="1000"/>
              </a:spcBef>
              <a:spcAft>
                <a:spcPts val="1200"/>
              </a:spcAft>
              <a:defRPr sz="1600"/>
            </a:lvl2pPr>
            <a:lvl3pPr>
              <a:spcBef>
                <a:spcPts val="1000"/>
              </a:spcBef>
              <a:spcAft>
                <a:spcPts val="1200"/>
              </a:spcAft>
              <a:defRPr sz="1400"/>
            </a:lvl3pPr>
            <a:lvl4pPr>
              <a:spcBef>
                <a:spcPts val="1000"/>
              </a:spcBef>
              <a:spcAft>
                <a:spcPts val="1200"/>
              </a:spcAft>
              <a:defRPr sz="1200"/>
            </a:lvl4pPr>
            <a:lvl5pPr>
              <a:spcBef>
                <a:spcPts val="1000"/>
              </a:spcBef>
              <a:spcAft>
                <a:spcPts val="1200"/>
              </a:spcAft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F971E741-6253-D410-B562-50CA5976207A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309360" y="2153285"/>
            <a:ext cx="5135880" cy="3500438"/>
          </a:xfrm>
        </p:spPr>
        <p:txBody>
          <a:bodyPr lIns="91440">
            <a:normAutofit/>
          </a:bodyPr>
          <a:lstStyle>
            <a:lvl1pPr>
              <a:spcBef>
                <a:spcPts val="1000"/>
              </a:spcBef>
              <a:spcAft>
                <a:spcPts val="1200"/>
              </a:spcAft>
              <a:defRPr sz="1800"/>
            </a:lvl1pPr>
            <a:lvl2pPr>
              <a:spcBef>
                <a:spcPts val="1000"/>
              </a:spcBef>
              <a:spcAft>
                <a:spcPts val="1200"/>
              </a:spcAft>
              <a:defRPr sz="1600"/>
            </a:lvl2pPr>
            <a:lvl3pPr>
              <a:spcBef>
                <a:spcPts val="1000"/>
              </a:spcBef>
              <a:spcAft>
                <a:spcPts val="1200"/>
              </a:spcAft>
              <a:defRPr sz="1400"/>
            </a:lvl3pPr>
            <a:lvl4pPr>
              <a:spcBef>
                <a:spcPts val="1000"/>
              </a:spcBef>
              <a:spcAft>
                <a:spcPts val="1200"/>
              </a:spcAft>
              <a:defRPr sz="1200"/>
            </a:lvl4pPr>
            <a:lvl5pPr>
              <a:spcBef>
                <a:spcPts val="1000"/>
              </a:spcBef>
              <a:spcAft>
                <a:spcPts val="1200"/>
              </a:spcAft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Frame 1">
            <a:extLst>
              <a:ext uri="{FF2B5EF4-FFF2-40B4-BE49-F238E27FC236}">
                <a16:creationId xmlns:a16="http://schemas.microsoft.com/office/drawing/2014/main" id="{55D7E8F5-692D-24DD-0F8C-9563BA74AAF4}"/>
              </a:ext>
            </a:extLst>
          </p:cNvPr>
          <p:cNvSpPr/>
          <p:nvPr userDrawn="1"/>
        </p:nvSpPr>
        <p:spPr>
          <a:xfrm>
            <a:off x="386317" y="352044"/>
            <a:ext cx="11419367" cy="6153912"/>
          </a:xfrm>
          <a:prstGeom prst="frame">
            <a:avLst>
              <a:gd name="adj1" fmla="val 2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34761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CBB1E76-5845-01C9-1D0D-03CFFE6F0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6316" y="347329"/>
            <a:ext cx="11419368" cy="615270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96C21AF-4286-DECE-37A1-E8980687A1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9160" y="655320"/>
            <a:ext cx="4572000" cy="5486400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8E1D6B3-3EC8-6AC4-BE2B-5C732C856791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475413" y="2773680"/>
            <a:ext cx="4572000" cy="336804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457200" indent="0">
              <a:spcBef>
                <a:spcPts val="1000"/>
              </a:spcBef>
              <a:buNone/>
              <a:defRPr sz="1600"/>
            </a:lvl2pPr>
            <a:lvl3pPr marL="914400" indent="0">
              <a:spcBef>
                <a:spcPts val="1000"/>
              </a:spcBef>
              <a:buNone/>
              <a:defRPr sz="1400"/>
            </a:lvl3pPr>
            <a:lvl4pPr marL="1371600" indent="0">
              <a:spcBef>
                <a:spcPts val="1000"/>
              </a:spcBef>
              <a:buNone/>
              <a:defRPr sz="1200"/>
            </a:lvl4pPr>
            <a:lvl5pPr marL="1828800" indent="0">
              <a:spcBef>
                <a:spcPts val="1000"/>
              </a:spcBef>
              <a:buNone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48603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3/2/2024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3/2/2024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3/2/2024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3/2/2024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3/2/2024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3/2/2024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3/2/2024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3/2/2024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3/2/2024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50" r:id="rId12"/>
    <p:sldLayoutId id="2147483751" r:id="rId13"/>
    <p:sldLayoutId id="2147483752" r:id="rId14"/>
    <p:sldLayoutId id="2147483753" r:id="rId15"/>
    <p:sldLayoutId id="2147483754" r:id="rId16"/>
    <p:sldLayoutId id="2147483755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6" Type="http://schemas.openxmlformats.org/officeDocument/2006/relationships/customXml" Target="../ink/ink2.xml"/><Relationship Id="rId5" Type="http://schemas.openxmlformats.org/officeDocument/2006/relationships/image" Target="../media/image3.png"/><Relationship Id="rId4" Type="http://schemas.openxmlformats.org/officeDocument/2006/relationships/customXml" Target="../ink/ink1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Relationship Id="rId6" Type="http://schemas.microsoft.com/office/2007/relationships/hdphoto" Target="../media/hdphoto2.wdp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8000" dirty="0"/>
              <a:t>Bird Strike Analysis 2000-2011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646780"/>
          </a:xfrm>
        </p:spPr>
        <p:txBody>
          <a:bodyPr>
            <a:normAutofit/>
          </a:bodyPr>
          <a:lstStyle/>
          <a:p>
            <a:r>
              <a:rPr lang="en-US" sz="2000" b="1" dirty="0"/>
              <a:t>Presented By: </a:t>
            </a:r>
            <a:br>
              <a:rPr lang="en-US" sz="2000" dirty="0"/>
            </a:br>
            <a:r>
              <a:rPr lang="en-US" sz="1600" dirty="0">
                <a:solidFill>
                  <a:schemeClr val="accent6">
                    <a:lumMod val="10000"/>
                  </a:schemeClr>
                </a:solidFill>
              </a:rPr>
              <a:t>Bhawna Goyal </a:t>
            </a:r>
            <a:br>
              <a:rPr lang="en-US" sz="1600" dirty="0">
                <a:solidFill>
                  <a:schemeClr val="accent6">
                    <a:lumMod val="10000"/>
                  </a:schemeClr>
                </a:solidFill>
              </a:rPr>
            </a:br>
            <a:r>
              <a:rPr lang="en-US" sz="1600" dirty="0">
                <a:solidFill>
                  <a:schemeClr val="accent6">
                    <a:lumMod val="10000"/>
                  </a:schemeClr>
                </a:solidFill>
              </a:rPr>
              <a:t>Data Analyst Intern,</a:t>
            </a:r>
            <a:br>
              <a:rPr lang="en-US" sz="1600" dirty="0">
                <a:solidFill>
                  <a:schemeClr val="accent6">
                    <a:lumMod val="10000"/>
                  </a:schemeClr>
                </a:solidFill>
              </a:rPr>
            </a:br>
            <a:r>
              <a:rPr lang="en-US" sz="1600" dirty="0">
                <a:solidFill>
                  <a:schemeClr val="accent6">
                    <a:lumMod val="10000"/>
                  </a:schemeClr>
                </a:solidFill>
              </a:rPr>
              <a:t>Unified Mentors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B0484AE0-2995-43A3-5490-CE784A77BBF1}"/>
              </a:ext>
            </a:extLst>
          </p:cNvPr>
          <p:cNvSpPr txBox="1">
            <a:spLocks/>
          </p:cNvSpPr>
          <p:nvPr/>
        </p:nvSpPr>
        <p:spPr>
          <a:xfrm>
            <a:off x="563880" y="782320"/>
            <a:ext cx="10515600" cy="4958080"/>
          </a:xfrm>
          <a:prstGeom prst="rect">
            <a:avLst/>
          </a:prstGeom>
        </p:spPr>
        <p:txBody>
          <a:bodyPr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252423"/>
                </a:solidFill>
              </a:rPr>
              <a:t>Number Struck Actual </a:t>
            </a:r>
            <a:r>
              <a:rPr lang="en-US" sz="2400" b="1" dirty="0">
                <a:solidFill>
                  <a:srgbClr val="252423"/>
                </a:solidFill>
              </a:rPr>
              <a:t>trended up</a:t>
            </a:r>
            <a:r>
              <a:rPr lang="en-US" sz="2400" dirty="0">
                <a:solidFill>
                  <a:srgbClr val="252423"/>
                </a:solidFill>
              </a:rPr>
              <a:t>, resulting in a </a:t>
            </a:r>
            <a:r>
              <a:rPr lang="en-US" sz="2400" dirty="0">
                <a:solidFill>
                  <a:srgbClr val="FF0000"/>
                </a:solidFill>
              </a:rPr>
              <a:t>160.80% increase between January 2000 and October 2011.﻿﻿ ﻿﻿ </a:t>
            </a:r>
          </a:p>
          <a:p>
            <a:endParaRPr lang="en-US" sz="2400" dirty="0">
              <a:solidFill>
                <a:srgbClr val="FF000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252423"/>
                </a:solidFill>
              </a:rPr>
              <a:t>Number Struck Actual started trending up on </a:t>
            </a:r>
            <a:r>
              <a:rPr lang="en-US" sz="2400" b="1" dirty="0">
                <a:solidFill>
                  <a:schemeClr val="accent3"/>
                </a:solidFill>
              </a:rPr>
              <a:t>July 2008, rising by 34.50% (797) </a:t>
            </a:r>
            <a:r>
              <a:rPr lang="en-US" sz="2400" dirty="0">
                <a:solidFill>
                  <a:srgbClr val="252423"/>
                </a:solidFill>
              </a:rPr>
              <a:t>in 12 quarters.﻿﻿ ﻿﻿ ﻿﻿</a:t>
            </a:r>
          </a:p>
          <a:p>
            <a:endParaRPr lang="en-US" sz="2400" dirty="0">
              <a:solidFill>
                <a:srgbClr val="252423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252423"/>
                </a:solidFill>
              </a:rPr>
              <a:t>Number Struck Actual jumped from </a:t>
            </a:r>
            <a:r>
              <a:rPr lang="en-US" sz="2400" dirty="0">
                <a:solidFill>
                  <a:srgbClr val="FF0000"/>
                </a:solidFill>
              </a:rPr>
              <a:t>2310 to 3107 during its steepest incline between July 2008 and July 2011.﻿﻿ ﻿﻿ </a:t>
            </a:r>
          </a:p>
          <a:p>
            <a:endParaRPr lang="en-US" sz="2400" dirty="0">
              <a:solidFill>
                <a:srgbClr val="FF000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252423"/>
                </a:solidFill>
              </a:rPr>
              <a:t>Number Struck Actual was </a:t>
            </a:r>
            <a:r>
              <a:rPr lang="en-US" sz="2400" dirty="0">
                <a:solidFill>
                  <a:schemeClr val="accent3"/>
                </a:solidFill>
              </a:rPr>
              <a:t>highest for New York at 1209, followed by Pennsylvania and North Carolina.</a:t>
            </a:r>
            <a:r>
              <a:rPr lang="en-US" sz="2400" dirty="0">
                <a:solidFill>
                  <a:srgbClr val="252423"/>
                </a:solidFill>
              </a:rPr>
              <a:t>﻿﻿ ﻿﻿ </a:t>
            </a:r>
            <a:r>
              <a:rPr lang="en-US" sz="2400" i="1" dirty="0">
                <a:solidFill>
                  <a:srgbClr val="252423"/>
                </a:solidFill>
              </a:rPr>
              <a:t>﻿﻿New York accounted for 25.93% of Number Struck Actual.﻿﻿ ﻿﻿ ﻿﻿</a:t>
            </a:r>
            <a:br>
              <a:rPr lang="en-US" sz="2400" i="1" dirty="0">
                <a:solidFill>
                  <a:srgbClr val="252423"/>
                </a:solidFill>
              </a:rPr>
            </a:br>
            <a:br>
              <a:rPr lang="en-US" sz="2400" i="1" dirty="0">
                <a:solidFill>
                  <a:srgbClr val="252423"/>
                </a:solidFill>
              </a:rPr>
            </a:b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2079095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769917-0AA0-354F-A2BA-3B420CD53B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8F0D41B-493B-455D-D063-C4F18CFE1CCD}"/>
              </a:ext>
            </a:extLst>
          </p:cNvPr>
          <p:cNvSpPr txBox="1">
            <a:spLocks/>
          </p:cNvSpPr>
          <p:nvPr/>
        </p:nvSpPr>
        <p:spPr>
          <a:xfrm>
            <a:off x="568960" y="802640"/>
            <a:ext cx="10916920" cy="5608320"/>
          </a:xfrm>
          <a:prstGeom prst="rect">
            <a:avLst/>
          </a:prstGeom>
        </p:spPr>
        <p:txBody>
          <a:bodyPr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bg2">
                    <a:lumMod val="25000"/>
                  </a:schemeClr>
                </a:solidFill>
              </a:rPr>
              <a:t>At 9281</a:t>
            </a:r>
            <a:r>
              <a:rPr lang="en-US" sz="2400" dirty="0">
                <a:solidFill>
                  <a:srgbClr val="252423"/>
                </a:solidFill>
              </a:rPr>
              <a:t>, BUSINESS had the highest Wildlife Struck Actual and was </a:t>
            </a:r>
            <a:r>
              <a:rPr lang="en-US" sz="2400" dirty="0">
                <a:solidFill>
                  <a:srgbClr val="FF0000"/>
                </a:solidFill>
              </a:rPr>
              <a:t>494.17% higher than JETBLUE AIRWAYS</a:t>
            </a:r>
            <a:r>
              <a:rPr lang="en-US" sz="2400" dirty="0">
                <a:solidFill>
                  <a:srgbClr val="252423"/>
                </a:solidFill>
              </a:rPr>
              <a:t>, which had the lowest Wildlife Struck Actual at 1562.﻿﻿ ﻿﻿ </a:t>
            </a:r>
          </a:p>
          <a:p>
            <a:endParaRPr lang="en-US" sz="2400" dirty="0">
              <a:solidFill>
                <a:srgbClr val="252423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252423"/>
                </a:solidFill>
              </a:rPr>
              <a:t>Across all 10 Aircraft: Airlines, have Wildlife Struck Actual ranged from </a:t>
            </a:r>
            <a:r>
              <a:rPr lang="en-US" sz="2400" dirty="0">
                <a:solidFill>
                  <a:srgbClr val="FF0000"/>
                </a:solidFill>
              </a:rPr>
              <a:t>1562 to 9281.﻿﻿ ﻿﻿ ﻿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400" dirty="0">
              <a:solidFill>
                <a:srgbClr val="FF000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252423"/>
                </a:solidFill>
              </a:rPr>
              <a:t>﻿Total Cost($) trended up, resulting in a </a:t>
            </a:r>
            <a:r>
              <a:rPr lang="en-US" sz="2400" dirty="0">
                <a:solidFill>
                  <a:srgbClr val="FF0000"/>
                </a:solidFill>
              </a:rPr>
              <a:t>157.68% increase between 2000 and 2011.﻿﻿ ﻿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400" dirty="0">
              <a:solidFill>
                <a:srgbClr val="FF000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252423"/>
                </a:solidFill>
              </a:rPr>
              <a:t>Total $ dropped from </a:t>
            </a:r>
            <a:r>
              <a:rPr lang="en-US" sz="2400" dirty="0">
                <a:solidFill>
                  <a:srgbClr val="FF0000"/>
                </a:solidFill>
              </a:rPr>
              <a:t>23162777 to 18302373</a:t>
            </a:r>
            <a:r>
              <a:rPr lang="en-US" sz="2400" dirty="0">
                <a:solidFill>
                  <a:srgbClr val="252423"/>
                </a:solidFill>
              </a:rPr>
              <a:t> during its 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steepest decline between 2001 and 2006.﻿﻿ ﻿﻿ ﻿﻿</a:t>
            </a:r>
            <a:br>
              <a:rPr lang="en-US" sz="2400" dirty="0">
                <a:solidFill>
                  <a:srgbClr val="252423"/>
                </a:solidFill>
              </a:rPr>
            </a:br>
            <a:endParaRPr lang="en-US" sz="2400" dirty="0">
              <a:solidFill>
                <a:srgbClr val="FF000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400" dirty="0">
              <a:solidFill>
                <a:srgbClr val="FF000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27849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525B67-B85C-E6D3-E5ED-F4BDEA1AF6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8D961-C91D-6B5A-E7F0-8380A4599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05353"/>
            <a:ext cx="10515600" cy="1780567"/>
          </a:xfrm>
        </p:spPr>
        <p:txBody>
          <a:bodyPr anchor="t">
            <a:normAutofit fontScale="90000"/>
          </a:bodyPr>
          <a:lstStyle/>
          <a:p>
            <a:r>
              <a:rPr lang="en-US" dirty="0"/>
              <a:t>Project link : 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rgbClr val="00B0F0"/>
                </a:solidFill>
              </a:rPr>
              <a:t>https://drive.google.com/file/d/1TgRKA_PEgqBnHglMLvQgc2AdQ4nDBqKR/view?usp=sharing</a:t>
            </a:r>
            <a:endParaRPr lang="en-IN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08398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B961152-381E-D654-15E9-7C4F09608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160" y="655320"/>
            <a:ext cx="8488680" cy="3378200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303844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44B7D88-18D8-7250-6364-BECA6F653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336800"/>
            <a:ext cx="2875280" cy="2387600"/>
          </a:xfrm>
        </p:spPr>
        <p:txBody>
          <a:bodyPr anchor="t">
            <a:normAutofit/>
          </a:bodyPr>
          <a:lstStyle/>
          <a:p>
            <a:r>
              <a:rPr lang="en-US" sz="4000" dirty="0"/>
              <a:t>About Bird Strike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C20B5CF-8808-0FDA-CE0F-0E8CAB0CECC1}"/>
              </a:ext>
            </a:extLst>
          </p:cNvPr>
          <p:cNvSpPr>
            <a:spLocks noGrp="1" noChangeArrowheads="1"/>
          </p:cNvSpPr>
          <p:nvPr>
            <p:ph sz="quarter" idx="10"/>
          </p:nvPr>
        </p:nvSpPr>
        <p:spPr bwMode="auto">
          <a:xfrm>
            <a:off x="3610293" y="2445775"/>
            <a:ext cx="7972107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spc="-50" dirty="0">
                <a:latin typeface="+mj-lt"/>
                <a:ea typeface="+mj-ea"/>
                <a:cs typeface="+mj-cs"/>
              </a:rPr>
              <a:t>Bird Strike is common and can be a significant threat to aircraft safety. For smaller aircraft, significant damage may be caused to the aircraft structure and all aircraft, especially jet- </a:t>
            </a:r>
            <a:r>
              <a:rPr lang="en-US" sz="2400" spc="-50" dirty="0" err="1">
                <a:latin typeface="+mj-lt"/>
                <a:ea typeface="+mj-ea"/>
                <a:cs typeface="+mj-cs"/>
              </a:rPr>
              <a:t>engined</a:t>
            </a:r>
            <a:r>
              <a:rPr lang="en-US" sz="2400" spc="-50" dirty="0">
                <a:latin typeface="+mj-lt"/>
                <a:ea typeface="+mj-ea"/>
                <a:cs typeface="+mj-cs"/>
              </a:rPr>
              <a:t> ones, are vulnerable to the loss of thrust which can follow the ingestion of birds into engine air intakes.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0374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1E91B3-9C39-7634-E9B6-D727F790A9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86E2F7D-DCB0-94A1-DD23-A12136527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720" y="965200"/>
            <a:ext cx="9438640" cy="782320"/>
          </a:xfrm>
        </p:spPr>
        <p:txBody>
          <a:bodyPr anchor="t">
            <a:normAutofit/>
          </a:bodyPr>
          <a:lstStyle/>
          <a:p>
            <a:r>
              <a:rPr lang="en-US" sz="4000" dirty="0"/>
              <a:t>What happen after bird strike ?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7E369941-1FB9-8073-6A27-39125EC07313}"/>
              </a:ext>
            </a:extLst>
          </p:cNvPr>
          <p:cNvSpPr>
            <a:spLocks noGrp="1" noChangeArrowheads="1"/>
          </p:cNvSpPr>
          <p:nvPr>
            <p:ph sz="quarter" idx="10"/>
          </p:nvPr>
        </p:nvSpPr>
        <p:spPr bwMode="auto">
          <a:xfrm>
            <a:off x="762001" y="2815701"/>
            <a:ext cx="10668000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spc="-50" dirty="0">
                <a:latin typeface="+mj-lt"/>
                <a:ea typeface="+mj-ea"/>
                <a:cs typeface="+mj-cs"/>
              </a:rPr>
              <a:t>Naturally, bird strikes almost always damage the forward-facing areas of the aircraft - the windscreen, nose cone, and engines. This can force the plane to perform an emergency landing</a:t>
            </a:r>
            <a:endParaRPr lang="en-US" altLang="en-US" sz="2800" spc="-5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357571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5A951FD-B055-4EE8-B6D9-62EC0F39D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880378"/>
            <a:ext cx="4114800" cy="950595"/>
          </a:xfrm>
        </p:spPr>
        <p:txBody>
          <a:bodyPr/>
          <a:lstStyle/>
          <a:p>
            <a:r>
              <a:rPr lang="en-US" sz="4400" dirty="0"/>
              <a:t>Goal</a:t>
            </a:r>
            <a:r>
              <a:rPr lang="en-US" dirty="0"/>
              <a:t> 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C01B0-C605-700C-869F-4547B4EB0F8B}"/>
              </a:ext>
            </a:extLst>
          </p:cNvPr>
          <p:cNvSpPr>
            <a:spLocks noGrp="1" noChangeArrowheads="1"/>
          </p:cNvSpPr>
          <p:nvPr>
            <p:ph sz="quarter" idx="11"/>
          </p:nvPr>
        </p:nvSpPr>
        <p:spPr bwMode="auto">
          <a:xfrm>
            <a:off x="914400" y="1940392"/>
            <a:ext cx="9963807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Visuals Depicting the Number of Bird Strikes 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Yearly Analysis &amp; Bird Strikes in the US 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Top 10 US Airlines in terms of having encountered bird strikes 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Airports with most incidents of bird strikes – Top 50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Yearly Cost Incurred due to Bird Strikes: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When do most bird strikes occur? 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Altitude of airplanes at the time of strike 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Phase of flight at the time of the strike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Average Altitude of the airplanes in different phases at the time of strike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Effect of Bird Strikes &amp; Impact on Flight 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Effect of Strike at Different Altitude 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Were Pilots Informed? &amp; Prior Warning and Effect of Strike Relation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accent3">
                  <a:lumMod val="75000"/>
                </a:schemeClr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62554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>
            <a:extLst>
              <a:ext uri="{FF2B5EF4-FFF2-40B4-BE49-F238E27FC236}">
                <a16:creationId xmlns:a16="http://schemas.microsoft.com/office/drawing/2014/main" id="{21905908-61C5-E80D-F570-D84DB7527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426719"/>
            <a:ext cx="5334001" cy="1442721"/>
          </a:xfrm>
        </p:spPr>
        <p:txBody>
          <a:bodyPr anchor="ctr"/>
          <a:lstStyle/>
          <a:p>
            <a:r>
              <a:rPr lang="en-US" dirty="0"/>
              <a:t>About Data</a:t>
            </a:r>
          </a:p>
        </p:txBody>
      </p:sp>
      <p:sp>
        <p:nvSpPr>
          <p:cNvPr id="28" name="Content Placeholder 27">
            <a:extLst>
              <a:ext uri="{FF2B5EF4-FFF2-40B4-BE49-F238E27FC236}">
                <a16:creationId xmlns:a16="http://schemas.microsoft.com/office/drawing/2014/main" id="{7CC1959B-E6A9-5770-EC41-43538A9E36C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34988" y="2296161"/>
            <a:ext cx="5943599" cy="3708400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Bookman Old Style" panose="02050604050505020204" pitchFamily="18" charset="0"/>
              </a:rPr>
              <a:t>There’s numerous features &amp; factors on which our analysis of bird strike depends.</a:t>
            </a:r>
          </a:p>
          <a:p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Bookman Old Style" panose="02050604050505020204" pitchFamily="18" charset="0"/>
              </a:rPr>
              <a:t>Dataset contains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Bookman Old Style" panose="02050604050505020204" pitchFamily="18" charset="0"/>
              </a:rPr>
              <a:t>It contains 25 attributes in which main attribute is :</a:t>
            </a:r>
          </a:p>
          <a:p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Bookman Old Style" panose="02050604050505020204" pitchFamily="18" charset="0"/>
                <a:sym typeface="Wingdings" panose="05000000000000000000" pitchFamily="2" charset="2"/>
              </a:rPr>
              <a:t> How much no. of bird strike happen &amp; i.e</a:t>
            </a:r>
            <a:r>
              <a:rPr lang="en-US" sz="2000" dirty="0">
                <a:sym typeface="Wingdings" panose="05000000000000000000" pitchFamily="2" charset="2"/>
              </a:rPr>
              <a:t>. 	    </a:t>
            </a:r>
            <a:r>
              <a:rPr lang="en-US" sz="2400" b="1" dirty="0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  <a:t>(</a:t>
            </a:r>
            <a:r>
              <a:rPr lang="en-US" sz="2400" b="1" dirty="0">
                <a:solidFill>
                  <a:schemeClr val="accent3">
                    <a:lumMod val="75000"/>
                  </a:schemeClr>
                </a:solidFill>
              </a:rPr>
              <a:t>Wildlife: Number Struck Actual)</a:t>
            </a:r>
            <a:endParaRPr lang="en-US" sz="20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20" name="Picture Placeholder 19" descr="A group of people looking at a computer">
            <a:extLst>
              <a:ext uri="{FF2B5EF4-FFF2-40B4-BE49-F238E27FC236}">
                <a16:creationId xmlns:a16="http://schemas.microsoft.com/office/drawing/2014/main" id="{3F8EC18D-03A7-9C7B-E8C4-34A8973C74D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16" r="16"/>
          <a:stretch/>
        </p:blipFill>
        <p:spPr>
          <a:xfrm>
            <a:off x="6478588" y="920750"/>
            <a:ext cx="5713412" cy="5029200"/>
          </a:xfr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BCBA2CE0-EF89-A561-02F2-A1862B339302}"/>
                  </a:ext>
                </a:extLst>
              </p14:cNvPr>
              <p14:cNvContentPartPr/>
              <p14:nvPr/>
            </p14:nvContentPartPr>
            <p14:xfrm>
              <a:off x="3058320" y="4582040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BCBA2CE0-EF89-A561-02F2-A1862B33930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052200" y="4575920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8F6EE394-303B-D8EA-2016-B3BF6EC364D0}"/>
                  </a:ext>
                </a:extLst>
              </p14:cNvPr>
              <p14:cNvContentPartPr/>
              <p14:nvPr/>
            </p14:nvContentPartPr>
            <p14:xfrm>
              <a:off x="3312120" y="2844680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8F6EE394-303B-D8EA-2016-B3BF6EC364D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306000" y="2838560"/>
                <a:ext cx="12600" cy="12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27108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B0A9F6B-B714-24A4-1731-04239F0C6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320" y="443230"/>
            <a:ext cx="4802372" cy="955039"/>
          </a:xfrm>
        </p:spPr>
        <p:txBody>
          <a:bodyPr/>
          <a:lstStyle/>
          <a:p>
            <a:r>
              <a:rPr lang="en-US" dirty="0"/>
              <a:t>Process </a:t>
            </a:r>
          </a:p>
        </p:txBody>
      </p:sp>
      <p:pic>
        <p:nvPicPr>
          <p:cNvPr id="15" name="Picture Placeholder 6">
            <a:extLst>
              <a:ext uri="{FF2B5EF4-FFF2-40B4-BE49-F238E27FC236}">
                <a16:creationId xmlns:a16="http://schemas.microsoft.com/office/drawing/2014/main" id="{AAA2A7D6-6F43-AFA1-3A7C-846D1371125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21" r="17221"/>
          <a:stretch/>
        </p:blipFill>
        <p:spPr>
          <a:xfrm>
            <a:off x="8412480" y="920750"/>
            <a:ext cx="3779520" cy="3895090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9D350C2-47A5-211F-A685-9ACD211179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6</a:t>
            </a:fld>
            <a:endParaRPr lang="en-US" dirty="0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A7AEBA30-038C-C52A-D413-489D9E3776A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26631671"/>
              </p:ext>
            </p:extLst>
          </p:nvPr>
        </p:nvGraphicFramePr>
        <p:xfrm>
          <a:off x="538480" y="2357120"/>
          <a:ext cx="7634690" cy="3271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386263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9572D6-161D-C32A-6159-BEC45988FD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C50F7DD-9334-F0C3-2E12-599880E91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880378"/>
            <a:ext cx="4114800" cy="950595"/>
          </a:xfrm>
        </p:spPr>
        <p:txBody>
          <a:bodyPr>
            <a:normAutofit/>
          </a:bodyPr>
          <a:lstStyle/>
          <a:p>
            <a:r>
              <a:rPr lang="en-US" sz="6000" dirty="0"/>
              <a:t>Tool used: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211C5-32A6-2B2E-EE71-6C852A2C3233}"/>
              </a:ext>
            </a:extLst>
          </p:cNvPr>
          <p:cNvSpPr>
            <a:spLocks noGrp="1" noChangeArrowheads="1"/>
          </p:cNvSpPr>
          <p:nvPr>
            <p:ph sz="quarter" idx="11"/>
          </p:nvPr>
        </p:nvSpPr>
        <p:spPr bwMode="auto">
          <a:xfrm>
            <a:off x="914400" y="2289126"/>
            <a:ext cx="9963807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 err="1">
                <a:solidFill>
                  <a:schemeClr val="accent5">
                    <a:lumMod val="50000"/>
                  </a:schemeClr>
                </a:solidFill>
                <a:latin typeface="Bookman Old Style" panose="02050604050505020204" pitchFamily="18" charset="0"/>
              </a:rPr>
              <a:t>Ms</a:t>
            </a:r>
            <a:r>
              <a:rPr lang="en-US" altLang="en-US" sz="3600" dirty="0">
                <a:solidFill>
                  <a:schemeClr val="accent5">
                    <a:lumMod val="50000"/>
                  </a:schemeClr>
                </a:solidFill>
                <a:latin typeface="Bookman Old Style" panose="02050604050505020204" pitchFamily="18" charset="0"/>
              </a:rPr>
              <a:t>-Excel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latin typeface="Bookman Old Style" panose="02050604050505020204" pitchFamily="18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chemeClr val="accent5">
                    <a:lumMod val="50000"/>
                  </a:schemeClr>
                </a:solidFill>
                <a:latin typeface="Bookman Old Style" panose="02050604050505020204" pitchFamily="18" charset="0"/>
              </a:rPr>
              <a:t>Power BI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0538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E88338-56B9-3C7D-3315-D2B74F6D8D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03DE19-27D8-4B26-0F70-3A6ACB710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2425673"/>
            <a:ext cx="10515600" cy="1531525"/>
          </a:xfrm>
        </p:spPr>
        <p:txBody>
          <a:bodyPr/>
          <a:lstStyle/>
          <a:p>
            <a:pPr algn="ctr"/>
            <a:r>
              <a:rPr lang="en-US" sz="7200" dirty="0"/>
              <a:t>INSIGHTS</a:t>
            </a:r>
            <a:r>
              <a:rPr lang="en-US" dirty="0"/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4FC4ABD-0D80-7FF2-99EC-05F0E6A012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8454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9652A1E-B3F7-E1B2-76ED-8F78E74B9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160" y="1897475"/>
            <a:ext cx="4953001" cy="2105565"/>
          </a:xfrm>
        </p:spPr>
        <p:txBody>
          <a:bodyPr anchor="t"/>
          <a:lstStyle/>
          <a:p>
            <a:r>
              <a:rPr lang="en-US" sz="3600" dirty="0">
                <a:solidFill>
                  <a:schemeClr val="tx1"/>
                </a:solidFill>
                <a:latin typeface="+mj-lt"/>
              </a:rPr>
              <a:t>Number of Bird Strikes </a:t>
            </a:r>
            <a:r>
              <a:rPr lang="en-US" dirty="0"/>
              <a:t>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38ADE9-D6F5-84F7-8489-6CDEB832E6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A5382AF6-4A0C-DB0A-85FE-E481B71D974C}"/>
              </a:ext>
            </a:extLst>
          </p:cNvPr>
          <p:cNvSpPr txBox="1">
            <a:spLocks/>
          </p:cNvSpPr>
          <p:nvPr/>
        </p:nvSpPr>
        <p:spPr>
          <a:xfrm>
            <a:off x="899160" y="2362228"/>
            <a:ext cx="3698239" cy="20333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68K</a:t>
            </a: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5A5B4F1B-389F-501F-2275-2ABE1C70AB06}"/>
              </a:ext>
            </a:extLst>
          </p:cNvPr>
          <p:cNvSpPr txBox="1">
            <a:spLocks/>
          </p:cNvSpPr>
          <p:nvPr/>
        </p:nvSpPr>
        <p:spPr>
          <a:xfrm>
            <a:off x="5852161" y="1504970"/>
            <a:ext cx="4953001" cy="14452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Total cost for Aircraft Repairing ?</a:t>
            </a:r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6986A593-FBA3-02B2-8BA4-CBF3D8BC9607}"/>
              </a:ext>
            </a:extLst>
          </p:cNvPr>
          <p:cNvSpPr txBox="1">
            <a:spLocks/>
          </p:cNvSpPr>
          <p:nvPr/>
        </p:nvSpPr>
        <p:spPr>
          <a:xfrm>
            <a:off x="5852161" y="3043042"/>
            <a:ext cx="2291079" cy="5994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140M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9D860A4-87C8-8DBE-711A-6112247E0C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30000" y1="29379" x2="30000" y2="29379"/>
                        <a14:foregroundMark x1="29833" y1="36441" x2="29833" y2="36441"/>
                        <a14:foregroundMark x1="27500" y1="35593" x2="27500" y2="35593"/>
                        <a14:foregroundMark x1="27333" y1="34746" x2="13333" y2="44633"/>
                        <a14:foregroundMark x1="13333" y1="44633" x2="11833" y2="66102"/>
                        <a14:foregroundMark x1="11833" y1="66102" x2="21333" y2="80226"/>
                        <a14:foregroundMark x1="21333" y1="80226" x2="35833" y2="82203"/>
                        <a14:foregroundMark x1="35833" y1="82203" x2="69333" y2="75989"/>
                        <a14:foregroundMark x1="17000" y1="55932" x2="28667" y2="67797"/>
                        <a14:foregroundMark x1="28667" y1="67797" x2="42000" y2="70904"/>
                        <a14:foregroundMark x1="42000" y1="70904" x2="29000" y2="75141"/>
                        <a14:foregroundMark x1="29000" y1="75141" x2="15500" y2="66667"/>
                        <a14:foregroundMark x1="15500" y1="66667" x2="19667" y2="42373"/>
                        <a14:foregroundMark x1="19667" y1="42373" x2="33000" y2="42373"/>
                        <a14:foregroundMark x1="33000" y1="42373" x2="45000" y2="49153"/>
                        <a14:foregroundMark x1="45000" y1="49153" x2="33667" y2="33898"/>
                        <a14:foregroundMark x1="33667" y1="33898" x2="45833" y2="41525"/>
                        <a14:foregroundMark x1="45833" y1="41525" x2="32833" y2="43220"/>
                        <a14:foregroundMark x1="32833" y1="43220" x2="48167" y2="47175"/>
                        <a14:foregroundMark x1="48167" y1="47175" x2="27500" y2="40960"/>
                        <a14:foregroundMark x1="27500" y1="40960" x2="44167" y2="44633"/>
                        <a14:foregroundMark x1="44167" y1="44633" x2="27833" y2="35593"/>
                        <a14:foregroundMark x1="27833" y1="35593" x2="53000" y2="48023"/>
                        <a14:foregroundMark x1="53000" y1="48023" x2="17333" y2="39831"/>
                        <a14:foregroundMark x1="17333" y1="39831" x2="26000" y2="60734"/>
                        <a14:foregroundMark x1="26000" y1="60734" x2="41667" y2="68644"/>
                        <a14:foregroundMark x1="41667" y1="68644" x2="29333" y2="81073"/>
                        <a14:foregroundMark x1="29333" y1="81073" x2="14333" y2="66384"/>
                        <a14:foregroundMark x1="14333" y1="66384" x2="29833" y2="79379"/>
                        <a14:foregroundMark x1="29833" y1="79379" x2="17000" y2="64407"/>
                        <a14:foregroundMark x1="17000" y1="64407" x2="28000" y2="76554"/>
                        <a14:foregroundMark x1="28000" y1="76554" x2="40333" y2="76271"/>
                        <a14:foregroundMark x1="40333" y1="76271" x2="19667" y2="70904"/>
                        <a14:foregroundMark x1="19667" y1="70904" x2="30833" y2="79096"/>
                        <a14:foregroundMark x1="30833" y1="79096" x2="16333" y2="59322"/>
                        <a14:foregroundMark x1="16333" y1="59322" x2="29833" y2="67797"/>
                        <a14:foregroundMark x1="29833" y1="67797" x2="42333" y2="65254"/>
                        <a14:foregroundMark x1="42333" y1="65254" x2="43333" y2="6638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160" y="3998082"/>
            <a:ext cx="3581400" cy="182359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6F0B707-AE43-F21E-D86D-F3DC2FC689C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127" b="89945" l="10000" r="90000">
                        <a14:foregroundMark x1="50500" y1="8127" x2="61000" y2="12397"/>
                        <a14:foregroundMark x1="62667" y1="15978" x2="60000" y2="17218"/>
                        <a14:foregroundMark x1="64167" y1="12397" x2="63667" y2="12810"/>
                        <a14:foregroundMark x1="71000" y1="73140" x2="75000" y2="46281"/>
                        <a14:foregroundMark x1="75000" y1="46281" x2="60333" y2="24793"/>
                        <a14:foregroundMark x1="60333" y1="24793" x2="72000" y2="43388"/>
                        <a14:foregroundMark x1="72000" y1="43388" x2="72833" y2="70937"/>
                        <a14:foregroundMark x1="72833" y1="70937" x2="73333" y2="42975"/>
                        <a14:foregroundMark x1="73333" y1="42975" x2="76333" y2="66529"/>
                        <a14:foregroundMark x1="76333" y1="66529" x2="78333" y2="40496"/>
                        <a14:foregroundMark x1="78333" y1="40496" x2="79000" y2="50826"/>
                        <a14:foregroundMark x1="76333" y1="43388" x2="63500" y2="24656"/>
                        <a14:foregroundMark x1="63500" y1="24656" x2="76167" y2="43526"/>
                        <a14:foregroundMark x1="76167" y1="43526" x2="65333" y2="2727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4797" y="3642483"/>
            <a:ext cx="1582676" cy="1915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500553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80AA9D2D-EE59-4148-A11E-A51EEE828B28}" vid="{AEAFD717-D3C8-4034-8F7E-D5220B0CCEB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F4F4D41-822D-40F2-A7AC-E4E6CB36CA7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9DAD249-BF80-48EF-9AFB-36A11BCDC2C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5A59D56-2157-4202-9D02-F44E447A24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Urban monochrome</Template>
  <TotalTime>109</TotalTime>
  <Words>528</Words>
  <Application>Microsoft Office PowerPoint</Application>
  <PresentationFormat>Widescreen</PresentationFormat>
  <Paragraphs>66</Paragraphs>
  <Slides>13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Bookman Old Style</vt:lpstr>
      <vt:lpstr>Calibri</vt:lpstr>
      <vt:lpstr>Franklin Gothic Book</vt:lpstr>
      <vt:lpstr>Wingdings</vt:lpstr>
      <vt:lpstr>Custom</vt:lpstr>
      <vt:lpstr>Bird Strike Analysis 2000-2011</vt:lpstr>
      <vt:lpstr>About Bird Strike</vt:lpstr>
      <vt:lpstr>What happen after bird strike ?</vt:lpstr>
      <vt:lpstr>Goal : </vt:lpstr>
      <vt:lpstr>About Data</vt:lpstr>
      <vt:lpstr>Process </vt:lpstr>
      <vt:lpstr>Tool used: </vt:lpstr>
      <vt:lpstr>INSIGHTS </vt:lpstr>
      <vt:lpstr>Number of Bird Strikes ?</vt:lpstr>
      <vt:lpstr>PowerPoint Presentation</vt:lpstr>
      <vt:lpstr>PowerPoint Presentation</vt:lpstr>
      <vt:lpstr>Project link :   https://drive.google.com/file/d/1TgRKA_PEgqBnHglMLvQgc2AdQ4nDBqKR/view?usp=sharing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Bird Strike Analysis 2000-2011</dc:title>
  <dc:creator>Bhawna Goyal</dc:creator>
  <cp:lastModifiedBy>Bhawna Goyal</cp:lastModifiedBy>
  <cp:revision>4</cp:revision>
  <dcterms:created xsi:type="dcterms:W3CDTF">2024-03-02T02:09:48Z</dcterms:created>
  <dcterms:modified xsi:type="dcterms:W3CDTF">2024-03-02T14:33:42Z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