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 id="2147483649" r:id="rId2"/>
    <p:sldMasterId id="2147483650" r:id="rId3"/>
  </p:sldMasterIdLst>
  <p:notesMasterIdLst>
    <p:notesMasterId r:id="rId4"/>
  </p:notesMasterIdLst>
  <p:sldIdLst>
    <p:sldId id="257" r:id="rId5"/>
    <p:sldId id="258" r:id="rId6"/>
    <p:sldId id="259" r:id="rId7"/>
    <p:sldId id="260" r:id="rId8"/>
    <p:sldId id="261" r:id="rId9"/>
    <p:sldId id="262" r:id="rId10"/>
    <p:sldId id="263" r:id="rId11"/>
    <p:sldId id="264" r:id="rId12"/>
    <p:sldId id="265" r:id="rId13"/>
    <p:sldId id="266" r:id="rId14"/>
    <p:sldId id="268" r:id="rId15"/>
    <p:sldId id="269" r:id="rId16"/>
  </p:sldIdLst>
  <p:sldSz type="screen16x9" cy="6858000" cx="12192000"/>
  <p:notesSz cx="7772400" cy="10058400"/>
  <p:defaultTextStyle>
    <a:defPPr>
      <a:defRPr lang="en-GB"/>
    </a:defPPr>
    <a:lvl1pPr algn="l" defTabSz="457200" eaLnBrk="0" fontAlgn="base" hangingPunct="0" indent="0" latinLnBrk="0" lvl="0" marL="0" rtl="0">
      <a:lnSpc>
        <a:spcPct val="100000"/>
      </a:lnSpc>
      <a:spcBef>
        <a:spcPct val="0"/>
      </a:spcBef>
      <a:spcAft>
        <a:spcPct val="0"/>
      </a:spcAft>
      <a:buNone/>
      <a:defRPr baseline="0" b="0" i="0" kern="1200" u="none">
        <a:solidFill>
          <a:schemeClr val="tx1"/>
        </a:solidFill>
        <a:latin typeface="Arial" panose="020B0604020202020204" pitchFamily="34" charset="0"/>
        <a:ea typeface="WenQuanYi Micro Hei"/>
        <a:cs typeface="+mn-cs"/>
      </a:defRPr>
    </a:lvl1pPr>
    <a:lvl2pPr algn="l" defTabSz="457200" eaLnBrk="0" fontAlgn="base" hangingPunct="0" indent="-285750" latinLnBrk="0" lvl="1" marL="742950" rtl="0">
      <a:lnSpc>
        <a:spcPct val="100000"/>
      </a:lnSpc>
      <a:spcBef>
        <a:spcPct val="0"/>
      </a:spcBef>
      <a:spcAft>
        <a:spcPct val="0"/>
      </a:spcAft>
      <a:buNone/>
      <a:defRPr baseline="0" b="0" i="0" kern="1200" u="none">
        <a:solidFill>
          <a:schemeClr val="tx1"/>
        </a:solidFill>
        <a:latin typeface="Arial" panose="020B0604020202020204" pitchFamily="34" charset="0"/>
        <a:ea typeface="WenQuanYi Micro Hei"/>
        <a:cs typeface="+mn-cs"/>
      </a:defRPr>
    </a:lvl2pPr>
    <a:lvl3pPr algn="l" defTabSz="457200" eaLnBrk="0" fontAlgn="base" hangingPunct="0" indent="-228600" latinLnBrk="0" lvl="2" marL="1143000" rtl="0">
      <a:lnSpc>
        <a:spcPct val="100000"/>
      </a:lnSpc>
      <a:spcBef>
        <a:spcPct val="0"/>
      </a:spcBef>
      <a:spcAft>
        <a:spcPct val="0"/>
      </a:spcAft>
      <a:buNone/>
      <a:defRPr baseline="0" b="0" i="0" kern="1200" u="none">
        <a:solidFill>
          <a:schemeClr val="tx1"/>
        </a:solidFill>
        <a:latin typeface="Arial" panose="020B0604020202020204" pitchFamily="34" charset="0"/>
        <a:ea typeface="WenQuanYi Micro Hei"/>
        <a:cs typeface="+mn-cs"/>
      </a:defRPr>
    </a:lvl3pPr>
    <a:lvl4pPr algn="l" defTabSz="457200" eaLnBrk="0" fontAlgn="base" hangingPunct="0" indent="-228600" latinLnBrk="0" lvl="3" marL="1600200" rtl="0">
      <a:lnSpc>
        <a:spcPct val="100000"/>
      </a:lnSpc>
      <a:spcBef>
        <a:spcPct val="0"/>
      </a:spcBef>
      <a:spcAft>
        <a:spcPct val="0"/>
      </a:spcAft>
      <a:buNone/>
      <a:defRPr baseline="0" b="0" i="0" kern="1200" u="none">
        <a:solidFill>
          <a:schemeClr val="tx1"/>
        </a:solidFill>
        <a:latin typeface="Arial" panose="020B0604020202020204" pitchFamily="34" charset="0"/>
        <a:ea typeface="WenQuanYi Micro Hei"/>
        <a:cs typeface="+mn-cs"/>
      </a:defRPr>
    </a:lvl4pPr>
    <a:lvl5pPr algn="l" defTabSz="457200" eaLnBrk="0" fontAlgn="base" hangingPunct="0" indent="-228600" latinLnBrk="0" lvl="4" marL="2057400" rtl="0">
      <a:lnSpc>
        <a:spcPct val="100000"/>
      </a:lnSpc>
      <a:spcBef>
        <a:spcPct val="0"/>
      </a:spcBef>
      <a:spcAft>
        <a:spcPct val="0"/>
      </a:spcAft>
      <a:buNone/>
      <a:defRPr baseline="0" b="0" i="0" kern="1200" u="none">
        <a:solidFill>
          <a:schemeClr val="tx1"/>
        </a:solidFill>
        <a:latin typeface="Arial" panose="020B0604020202020204" pitchFamily="34" charset="0"/>
        <a:ea typeface="WenQuanYi Micro Hei"/>
        <a:cs typeface="+mn-cs"/>
      </a:defRPr>
    </a:lvl5pPr>
    <a:lvl6pPr algn="l" defTabSz="457200" eaLnBrk="0" fontAlgn="base" hangingPunct="0" indent="-228600" latinLnBrk="0" lvl="5" marL="2286000" rtl="0">
      <a:lnSpc>
        <a:spcPct val="100000"/>
      </a:lnSpc>
      <a:spcBef>
        <a:spcPct val="0"/>
      </a:spcBef>
      <a:spcAft>
        <a:spcPct val="0"/>
      </a:spcAft>
      <a:buNone/>
      <a:defRPr baseline="0" b="0" i="0" kern="1200" u="none">
        <a:solidFill>
          <a:schemeClr val="tx1"/>
        </a:solidFill>
        <a:latin typeface="Arial" panose="020B0604020202020204" pitchFamily="34" charset="0"/>
        <a:ea typeface="WenQuanYi Micro Hei"/>
        <a:cs typeface="+mn-cs"/>
      </a:defRPr>
    </a:lvl6pPr>
    <a:lvl7pPr algn="l" defTabSz="457200" eaLnBrk="0" fontAlgn="base" hangingPunct="0" indent="-228600" latinLnBrk="0" lvl="6" marL="2743200" rtl="0">
      <a:lnSpc>
        <a:spcPct val="100000"/>
      </a:lnSpc>
      <a:spcBef>
        <a:spcPct val="0"/>
      </a:spcBef>
      <a:spcAft>
        <a:spcPct val="0"/>
      </a:spcAft>
      <a:buNone/>
      <a:defRPr baseline="0" b="0" i="0" kern="1200" u="none">
        <a:solidFill>
          <a:schemeClr val="tx1"/>
        </a:solidFill>
        <a:latin typeface="Arial" panose="020B0604020202020204" pitchFamily="34" charset="0"/>
        <a:ea typeface="WenQuanYi Micro Hei"/>
        <a:cs typeface="+mn-cs"/>
      </a:defRPr>
    </a:lvl7pPr>
    <a:lvl8pPr algn="l" defTabSz="457200" eaLnBrk="0" fontAlgn="base" hangingPunct="0" indent="-228600" latinLnBrk="0" lvl="7" marL="3200400" rtl="0">
      <a:lnSpc>
        <a:spcPct val="100000"/>
      </a:lnSpc>
      <a:spcBef>
        <a:spcPct val="0"/>
      </a:spcBef>
      <a:spcAft>
        <a:spcPct val="0"/>
      </a:spcAft>
      <a:buNone/>
      <a:defRPr baseline="0" b="0" i="0" kern="1200" u="none">
        <a:solidFill>
          <a:schemeClr val="tx1"/>
        </a:solidFill>
        <a:latin typeface="Arial" panose="020B0604020202020204" pitchFamily="34" charset="0"/>
        <a:ea typeface="WenQuanYi Micro Hei"/>
        <a:cs typeface="+mn-cs"/>
      </a:defRPr>
    </a:lvl8pPr>
    <a:lvl9pPr algn="l" defTabSz="457200" eaLnBrk="0" fontAlgn="base" hangingPunct="0" indent="-228600" latinLnBrk="0" lvl="8" marL="3657600" rtl="0">
      <a:lnSpc>
        <a:spcPct val="100000"/>
      </a:lnSpc>
      <a:spcBef>
        <a:spcPct val="0"/>
      </a:spcBef>
      <a:spcAft>
        <a:spcPct val="0"/>
      </a:spcAft>
      <a:buNone/>
      <a:defRPr baseline="0" b="0" i="0" kern="1200" u="none">
        <a:solidFill>
          <a:schemeClr val="tx1"/>
        </a:solidFill>
        <a:latin typeface="Arial" panose="020B0604020202020204" pitchFamily="34" charset="0"/>
        <a:ea typeface="WenQuanYi Micro Hei"/>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4706"/>
    <p:restoredTop sz="93627"/>
  </p:normalViewPr>
  <p:slideViewPr>
    <p:cSldViewPr showGuides="1">
      <p:cViewPr varScale="1">
        <p:scale>
          <a:sx n="59" d="100"/>
          <a:sy n="59" d="100"/>
        </p:scale>
        <p:origin x="976" y="52"/>
      </p:cViewPr>
      <p:guideLst>
        <p:guide orient="horz" pos="2160"/>
        <p:guide pos="3792"/>
      </p:guideLst>
    </p:cSldViewPr>
  </p:slideViewPr>
  <p:outlineViewPr>
    <p:cViewPr varScale="1">
      <p:scale>
        <a:sx n="170" d="200"/>
        <a:sy n="170" d="200"/>
      </p:scale>
      <p:origin x="-780" y="-8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23" name=""/>
        <p:cNvGrpSpPr/>
        <p:nvPr/>
      </p:nvGrpSpPr>
      <p:grpSpPr>
        <a:xfrm/>
      </p:grpSpPr>
      <p:sp>
        <p:nvSpPr>
          <p:cNvPr id="1048797" name="Rectangle 1"/>
          <p:cNvSpPr>
            <a:spLocks noChangeAspect="1" noRot="1" noGrp="1"/>
          </p:cNvSpPr>
          <p:nvPr>
            <p:ph type="sldImg"/>
          </p:nvPr>
        </p:nvSpPr>
        <p:spPr>
          <a:xfrm>
            <a:off x="533400" y="763588"/>
            <a:ext cx="6702425" cy="3770312"/>
          </a:xfrm>
          <a:prstGeom prst="rect"/>
          <a:noFill/>
          <a:ln w="9525">
            <a:noFill/>
          </a:ln>
        </p:spPr>
      </p:sp>
      <p:sp>
        <p:nvSpPr>
          <p:cNvPr id="1048798" name="Rectangle 2"/>
          <p:cNvSpPr>
            <a:spLocks noGrp="1" noChangeArrowheads="1"/>
          </p:cNvSpPr>
          <p:nvPr>
            <p:ph type="body"/>
          </p:nvPr>
        </p:nvSpPr>
        <p:spPr bwMode="auto">
          <a:xfrm>
            <a:off x="777875" y="4776788"/>
            <a:ext cx="6216650" cy="4524375"/>
          </a:xfrm>
          <a:prstGeom prst="rect"/>
          <a:noFill/>
          <a:ln w="9525" cap="flat">
            <a:noFill/>
            <a:round/>
          </a:ln>
          <a:effectLst/>
        </p:spPr>
        <p:txBody>
          <a:bodyPr anchor="t" anchorCtr="0" bIns="0" compatLnSpc="1" lIns="0" numCol="1" rIns="0" tIns="0" vert="horz" wrap="square"/>
          <a:p>
            <a:pPr algn="l" defTabSz="457200" eaLnBrk="0" fontAlgn="base" hangingPunct="0" indent="0" latinLnBrk="0" lvl="0" marL="0" marR="0" rtl="0">
              <a:lnSpc>
                <a:spcPct val="100000"/>
              </a:lnSpc>
              <a:spcBef>
                <a:spcPct val="30000"/>
              </a:spcBef>
              <a:spcAft>
                <a:spcPct val="0"/>
              </a:spcAft>
              <a:buClr>
                <a:srgbClr val="000000"/>
              </a:buClr>
              <a:buSzPct val="100000"/>
              <a:buFont typeface="Times New Roman" panose="02020603050405020304" pitchFamily="18" charset="0"/>
              <a:buNone/>
            </a:pPr>
            <a:endParaRPr baseline="0" b="0" cap="none" sz="1200" i="0" kern="1200" kumimoji="0" lang="en-US" noProof="0" normalizeH="0" spc="0" strike="noStrike" u="none">
              <a:ln>
                <a:noFill/>
              </a:ln>
              <a:solidFill>
                <a:srgbClr val="000000"/>
              </a:solidFill>
              <a:effectLst/>
              <a:uLnTx/>
              <a:uFillTx/>
              <a:latin typeface="Times New Roman" panose="02020603050405020304" pitchFamily="18" charset="0"/>
              <a:ea typeface="+mn-ea"/>
              <a:cs typeface="+mn-cs"/>
            </a:endParaRPr>
          </a:p>
        </p:txBody>
      </p:sp>
      <p:sp>
        <p:nvSpPr>
          <p:cNvPr id="1048799" name="Rectangle 3"/>
          <p:cNvSpPr>
            <a:spLocks noGrp="1" noChangeArrowheads="1"/>
          </p:cNvSpPr>
          <p:nvPr>
            <p:ph type="hdr"/>
          </p:nvPr>
        </p:nvSpPr>
        <p:spPr bwMode="auto">
          <a:xfrm>
            <a:off x="0" y="0"/>
            <a:ext cx="3371850" cy="501650"/>
          </a:xfrm>
          <a:prstGeom prst="rect"/>
          <a:noFill/>
          <a:ln w="9525" cap="flat">
            <a:noFill/>
            <a:round/>
          </a:ln>
          <a:effectLst/>
        </p:spPr>
        <p:txBody>
          <a:bodyPr anchor="t" anchorCtr="0" bIns="0" compatLnSpc="1" lIns="0" numCol="1" rIns="0" tIns="0" vert="horz" wrap="square"/>
          <a:lstStyle>
            <a:lvl1pPr eaLnBrk="1" hangingPunct="0">
              <a:lnSpc>
                <a:spcPct val="93000"/>
              </a:lnSpc>
              <a:buClr>
                <a:srgbClr val="000000"/>
              </a:buClr>
              <a:buSzPct val="100000"/>
              <a:buFont typeface="Times New Roman" panose="02020603050405020304" pitchFamily="18" charset="0"/>
              <a:buNone/>
              <a:tabLst>
                <a:tab algn="l" pos="457200"/>
                <a:tab algn="l" pos="914400"/>
                <a:tab algn="l" pos="1371600"/>
                <a:tab algn="l" pos="1828800"/>
                <a:tab algn="l" pos="2286000"/>
                <a:tab algn="l" pos="2743200"/>
                <a:tab algn="l" pos="3200400"/>
              </a:tabLst>
              <a:defRPr sz="1400">
                <a:solidFill>
                  <a:srgbClr val="000000"/>
                </a:solidFill>
                <a:latin typeface="Times New Roman" panose="02020603050405020304" pitchFamily="18" charset="0"/>
                <a:ea typeface="DejaVu Sans" charset="0"/>
                <a:cs typeface="DejaVu Sans" charset="0"/>
              </a:defRPr>
            </a:lvl1pPr>
          </a:lstStyle>
          <a:p>
            <a:pPr algn="l" defTabSz="457200" eaLnBrk="1" fontAlgn="base" hangingPunct="0" indent="0" latinLnBrk="0" lvl="0" marL="0" marR="0" rtl="0">
              <a:lnSpc>
                <a:spcPct val="93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 algn="l" pos="2286000"/>
                <a:tab algn="l" pos="2743200"/>
                <a:tab algn="l" pos="3200400"/>
              </a:tabLst>
            </a:pPr>
            <a:endParaRPr baseline="0" b="0" cap="none" sz="1400" i="0" kern="1200" kumimoji="0" lang="en-US" noProof="0" normalizeH="0" spc="0" strike="noStrike" u="none">
              <a:ln>
                <a:noFill/>
              </a:ln>
              <a:solidFill>
                <a:srgbClr val="000000"/>
              </a:solidFill>
              <a:effectLst/>
              <a:uLnTx/>
              <a:uFillTx/>
              <a:latin typeface="Times New Roman" panose="02020603050405020304" pitchFamily="18" charset="0"/>
              <a:ea typeface="DejaVu Sans" charset="0"/>
              <a:cs typeface="DejaVu Sans" charset="0"/>
            </a:endParaRPr>
          </a:p>
        </p:txBody>
      </p:sp>
      <p:sp>
        <p:nvSpPr>
          <p:cNvPr id="1048800" name="Rectangle 4"/>
          <p:cNvSpPr>
            <a:spLocks noGrp="1" noChangeArrowheads="1"/>
          </p:cNvSpPr>
          <p:nvPr>
            <p:ph type="dt"/>
          </p:nvPr>
        </p:nvSpPr>
        <p:spPr bwMode="auto">
          <a:xfrm>
            <a:off x="4398963" y="0"/>
            <a:ext cx="3371850" cy="501650"/>
          </a:xfrm>
          <a:prstGeom prst="rect"/>
          <a:noFill/>
          <a:ln w="9525" cap="flat">
            <a:noFill/>
            <a:round/>
          </a:ln>
          <a:effectLst/>
        </p:spPr>
        <p:txBody>
          <a:bodyPr anchor="t" anchorCtr="0" bIns="0" compatLnSpc="1" lIns="0" numCol="1" rIns="0" tIns="0" vert="horz" wrap="square"/>
          <a:lstStyle>
            <a:lvl1pPr algn="r" eaLnBrk="1" hangingPunct="0">
              <a:lnSpc>
                <a:spcPct val="93000"/>
              </a:lnSpc>
              <a:buClr>
                <a:srgbClr val="000000"/>
              </a:buClr>
              <a:buSzPct val="100000"/>
              <a:buFont typeface="Times New Roman" panose="02020603050405020304" pitchFamily="18" charset="0"/>
              <a:buNone/>
              <a:tabLst>
                <a:tab algn="l" pos="457200"/>
                <a:tab algn="l" pos="914400"/>
                <a:tab algn="l" pos="1371600"/>
                <a:tab algn="l" pos="1828800"/>
                <a:tab algn="l" pos="2286000"/>
                <a:tab algn="l" pos="2743200"/>
                <a:tab algn="l" pos="3200400"/>
              </a:tabLst>
              <a:defRPr sz="1400">
                <a:solidFill>
                  <a:srgbClr val="000000"/>
                </a:solidFill>
                <a:latin typeface="Times New Roman" panose="02020603050405020304" pitchFamily="18" charset="0"/>
                <a:ea typeface="DejaVu Sans" charset="0"/>
                <a:cs typeface="DejaVu Sans" charset="0"/>
              </a:defRPr>
            </a:lvl1pPr>
          </a:lstStyle>
          <a:p>
            <a:pPr algn="r" defTabSz="457200" eaLnBrk="1" fontAlgn="base" hangingPunct="0" indent="0" latinLnBrk="0" lvl="0" marL="0" marR="0" rtl="0">
              <a:lnSpc>
                <a:spcPct val="93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 algn="l" pos="2286000"/>
                <a:tab algn="l" pos="2743200"/>
                <a:tab algn="l" pos="3200400"/>
              </a:tabLst>
            </a:pPr>
            <a:endParaRPr baseline="0" b="0" cap="none" sz="1400" i="0" kern="1200" kumimoji="0" lang="en-US" noProof="0" normalizeH="0" spc="0" strike="noStrike" u="none">
              <a:ln>
                <a:noFill/>
              </a:ln>
              <a:solidFill>
                <a:srgbClr val="000000"/>
              </a:solidFill>
              <a:effectLst/>
              <a:uLnTx/>
              <a:uFillTx/>
              <a:latin typeface="Times New Roman" panose="02020603050405020304" pitchFamily="18" charset="0"/>
              <a:ea typeface="DejaVu Sans" charset="0"/>
              <a:cs typeface="DejaVu Sans" charset="0"/>
            </a:endParaRPr>
          </a:p>
        </p:txBody>
      </p:sp>
      <p:sp>
        <p:nvSpPr>
          <p:cNvPr id="1048801" name="Rectangle 5"/>
          <p:cNvSpPr>
            <a:spLocks noGrp="1" noChangeArrowheads="1"/>
          </p:cNvSpPr>
          <p:nvPr>
            <p:ph type="ftr"/>
          </p:nvPr>
        </p:nvSpPr>
        <p:spPr bwMode="auto">
          <a:xfrm>
            <a:off x="0" y="9555163"/>
            <a:ext cx="3371850" cy="501650"/>
          </a:xfrm>
          <a:prstGeom prst="rect"/>
          <a:noFill/>
          <a:ln w="9525" cap="flat">
            <a:noFill/>
            <a:round/>
          </a:ln>
          <a:effectLst/>
        </p:spPr>
        <p:txBody>
          <a:bodyPr anchor="b" anchorCtr="0" bIns="0" compatLnSpc="1" lIns="0" numCol="1" rIns="0" tIns="0" vert="horz" wrap="square"/>
          <a:lstStyle>
            <a:lvl1pPr eaLnBrk="1" hangingPunct="0">
              <a:lnSpc>
                <a:spcPct val="93000"/>
              </a:lnSpc>
              <a:buClr>
                <a:srgbClr val="000000"/>
              </a:buClr>
              <a:buSzPct val="100000"/>
              <a:buFont typeface="Times New Roman" panose="02020603050405020304" pitchFamily="18" charset="0"/>
              <a:buNone/>
              <a:tabLst>
                <a:tab algn="l" pos="457200"/>
                <a:tab algn="l" pos="914400"/>
                <a:tab algn="l" pos="1371600"/>
                <a:tab algn="l" pos="1828800"/>
                <a:tab algn="l" pos="2286000"/>
                <a:tab algn="l" pos="2743200"/>
                <a:tab algn="l" pos="3200400"/>
              </a:tabLst>
              <a:defRPr sz="1400">
                <a:solidFill>
                  <a:srgbClr val="000000"/>
                </a:solidFill>
                <a:latin typeface="Times New Roman" panose="02020603050405020304" pitchFamily="18" charset="0"/>
                <a:ea typeface="DejaVu Sans" charset="0"/>
                <a:cs typeface="DejaVu Sans" charset="0"/>
              </a:defRPr>
            </a:lvl1pPr>
          </a:lstStyle>
          <a:p>
            <a:pPr algn="l" defTabSz="457200" eaLnBrk="1" fontAlgn="base" hangingPunct="0" indent="0" latinLnBrk="0" lvl="0" marL="0" marR="0" rtl="0">
              <a:lnSpc>
                <a:spcPct val="93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 algn="l" pos="2286000"/>
                <a:tab algn="l" pos="2743200"/>
                <a:tab algn="l" pos="3200400"/>
              </a:tabLst>
            </a:pPr>
            <a:endParaRPr baseline="0" b="0" cap="none" sz="1400" i="0" kern="1200" kumimoji="0" lang="en-US" noProof="0" normalizeH="0" spc="0" strike="noStrike" u="none">
              <a:ln>
                <a:noFill/>
              </a:ln>
              <a:solidFill>
                <a:srgbClr val="000000"/>
              </a:solidFill>
              <a:effectLst/>
              <a:uLnTx/>
              <a:uFillTx/>
              <a:latin typeface="Times New Roman" panose="02020603050405020304" pitchFamily="18" charset="0"/>
              <a:ea typeface="DejaVu Sans" charset="0"/>
              <a:cs typeface="DejaVu Sans" charset="0"/>
            </a:endParaRPr>
          </a:p>
        </p:txBody>
      </p:sp>
      <p:sp>
        <p:nvSpPr>
          <p:cNvPr id="1048802" name="Rectangle 6"/>
          <p:cNvSpPr>
            <a:spLocks noGrp="1" noChangeArrowheads="1"/>
          </p:cNvSpPr>
          <p:nvPr>
            <p:ph type="sldNum"/>
          </p:nvPr>
        </p:nvSpPr>
        <p:spPr bwMode="auto">
          <a:xfrm>
            <a:off x="4398963" y="9555163"/>
            <a:ext cx="3371850" cy="501650"/>
          </a:xfrm>
          <a:prstGeom prst="rect"/>
          <a:noFill/>
          <a:ln w="9525" cap="flat">
            <a:noFill/>
            <a:round/>
          </a:ln>
          <a:effectLst/>
        </p:spPr>
        <p:txBody>
          <a:bodyPr anchor="b" anchorCtr="0" bIns="0" compatLnSpc="1" lIns="0" numCol="1" rIns="0" tIns="0" vert="horz" wrap="square"/>
          <a:p>
            <a:pPr algn="r" defTabSz="457200" eaLnBrk="1" lvl="0">
              <a:lnSpc>
                <a:spcPct val="93000"/>
              </a:lnSpc>
              <a:buClr>
                <a:srgbClr val="000000"/>
              </a:buClr>
              <a:buSzPct val="100000"/>
              <a:buFont typeface="Times New Roman" panose="02020603050405020304" pitchFamily="18" charset="0"/>
              <a:buNone/>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Tree>
  </p:cSld>
  <p:clrMap accent1="accent1" accent2="accent2" accent3="accent3" accent4="accent4" accent5="accent5" accent6="accent6" bg1="lt1" bg2="lt2" tx1="dk1" tx2="dk2" hlink="hlink" folHlink="folHlink"/>
  <p:hf dt="0" ftr="0" hdr="0" sldNum="0"/>
  <p:notesStyle>
    <a:lvl1pPr algn="l" defTabSz="457200" eaLnBrk="0" fontAlgn="base" hangingPunct="0" rtl="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algn="l" defTabSz="457200" eaLnBrk="0" fontAlgn="base" hangingPunct="0" indent="-285750" marL="742950" rtl="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algn="l" defTabSz="457200" eaLnBrk="0" fontAlgn="base" hangingPunct="0" indent="-228600" marL="1143000" rtl="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algn="l" defTabSz="457200" eaLnBrk="0" fontAlgn="base" hangingPunct="0" indent="-228600" marL="1600200" rtl="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algn="l" defTabSz="457200" eaLnBrk="0" fontAlgn="base" hangingPunct="0" indent="-228600" marL="2057400" rtl="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0" name=""/>
        <p:cNvGrpSpPr/>
        <p:nvPr/>
      </p:nvGrpSpPr>
      <p:grpSpPr>
        <a:xfrm/>
      </p:grpSpPr>
      <p:sp>
        <p:nvSpPr>
          <p:cNvPr id="1048589" name="Rectangle 6"/>
          <p:cNvSpPr txBox="1">
            <a:spLocks noGrp="1"/>
          </p:cNvSpPr>
          <p:nvPr>
            <p:ph type="sldNum" sz="quarter"/>
          </p:nvPr>
        </p:nvSpPr>
        <p:spPr>
          <a:xfrm>
            <a:off x="4398963" y="9555163"/>
            <a:ext cx="3371850" cy="501650"/>
          </a:xfrm>
          <a:prstGeom prst="rect"/>
          <a:noFill/>
          <a:ln w="9525">
            <a:noFill/>
          </a:ln>
        </p:spPr>
        <p:txBody>
          <a:bodyPr anchor="b" anchorCtr="0" bIns="0" lIns="0" rIns="0" tIns="0"/>
          <a:p>
            <a:pPr algn="r" defTabSz="457200" eaLnBrk="1" lvl="0">
              <a:lnSpc>
                <a:spcPct val="93000"/>
              </a:lnSpc>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
        <p:nvSpPr>
          <p:cNvPr id="1048590" name="Rectangle 1"/>
          <p:cNvSpPr>
            <a:spLocks noChangeAspect="1" noRot="1" noGrp="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048591" name="Rectangle 2"/>
          <p:cNvSpPr>
            <a:spLocks noGrp="1"/>
          </p:cNvSpPr>
          <p:nvPr>
            <p:ph type="body" idx="1"/>
          </p:nvPr>
        </p:nvSpPr>
        <p:spPr>
          <a:xfrm>
            <a:off x="777875" y="4776788"/>
            <a:ext cx="6218238" cy="4525962"/>
          </a:xfrm>
        </p:spPr>
        <p:txBody>
          <a:bodyPr anchor="ctr" anchorCtr="0" bIns="0" lIns="0" rIns="0" tIns="0" wrap="none"/>
          <a:p>
            <a:pPr lvl="0"/>
            <a:endParaRPr altLang="en-US" dirty="0"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85" name=""/>
        <p:cNvGrpSpPr/>
        <p:nvPr/>
      </p:nvGrpSpPr>
      <p:grpSpPr>
        <a:xfrm/>
      </p:grpSpPr>
      <p:sp>
        <p:nvSpPr>
          <p:cNvPr id="1048652" name="Rectangle 6"/>
          <p:cNvSpPr txBox="1">
            <a:spLocks noGrp="1"/>
          </p:cNvSpPr>
          <p:nvPr>
            <p:ph type="sldNum" sz="quarter"/>
          </p:nvPr>
        </p:nvSpPr>
        <p:spPr>
          <a:xfrm>
            <a:off x="4398963" y="9555163"/>
            <a:ext cx="3371850" cy="501650"/>
          </a:xfrm>
          <a:prstGeom prst="rect"/>
          <a:noFill/>
          <a:ln w="9525">
            <a:noFill/>
          </a:ln>
        </p:spPr>
        <p:txBody>
          <a:bodyPr anchor="b" anchorCtr="0" bIns="0" lIns="0" rIns="0" tIns="0"/>
          <a:p>
            <a:pPr algn="r" defTabSz="457200" eaLnBrk="1" lvl="0">
              <a:lnSpc>
                <a:spcPct val="93000"/>
              </a:lnSpc>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
        <p:nvSpPr>
          <p:cNvPr id="1048653" name="Rectangle 1"/>
          <p:cNvSpPr>
            <a:spLocks noChangeAspect="1" noRot="1" noGrp="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048654" name="Rectangle 2"/>
          <p:cNvSpPr>
            <a:spLocks noGrp="1"/>
          </p:cNvSpPr>
          <p:nvPr>
            <p:ph type="body" idx="1"/>
          </p:nvPr>
        </p:nvSpPr>
        <p:spPr>
          <a:xfrm>
            <a:off x="777875" y="4776788"/>
            <a:ext cx="6218238" cy="4525962"/>
          </a:xfrm>
        </p:spPr>
        <p:txBody>
          <a:bodyPr anchor="ctr" anchorCtr="0" bIns="0" lIns="0" rIns="0" tIns="0" wrap="none"/>
          <a:p>
            <a:pPr lvl="0"/>
            <a:endParaRPr altLang="en-US" dirty="0"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88" name=""/>
        <p:cNvGrpSpPr/>
        <p:nvPr/>
      </p:nvGrpSpPr>
      <p:grpSpPr>
        <a:xfrm/>
      </p:grpSpPr>
      <p:sp>
        <p:nvSpPr>
          <p:cNvPr id="1048657" name="Rectangle 6"/>
          <p:cNvSpPr txBox="1">
            <a:spLocks noGrp="1"/>
          </p:cNvSpPr>
          <p:nvPr>
            <p:ph type="sldNum" sz="quarter"/>
          </p:nvPr>
        </p:nvSpPr>
        <p:spPr>
          <a:xfrm>
            <a:off x="4398963" y="9555163"/>
            <a:ext cx="3371850" cy="501650"/>
          </a:xfrm>
          <a:prstGeom prst="rect"/>
          <a:noFill/>
          <a:ln w="9525">
            <a:noFill/>
          </a:ln>
        </p:spPr>
        <p:txBody>
          <a:bodyPr anchor="b" anchorCtr="0" bIns="0" lIns="0" rIns="0" tIns="0"/>
          <a:p>
            <a:pPr algn="r" defTabSz="457200" eaLnBrk="1" lvl="0">
              <a:lnSpc>
                <a:spcPct val="93000"/>
              </a:lnSpc>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
        <p:nvSpPr>
          <p:cNvPr id="1048658" name="Rectangle 1"/>
          <p:cNvSpPr>
            <a:spLocks noChangeAspect="1" noRot="1" noGrp="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048659" name="Rectangle 2"/>
          <p:cNvSpPr>
            <a:spLocks noGrp="1"/>
          </p:cNvSpPr>
          <p:nvPr>
            <p:ph type="body" idx="1"/>
          </p:nvPr>
        </p:nvSpPr>
        <p:spPr>
          <a:xfrm>
            <a:off x="777875" y="4776788"/>
            <a:ext cx="6218238" cy="4525962"/>
          </a:xfrm>
        </p:spPr>
        <p:txBody>
          <a:bodyPr anchor="ctr" anchorCtr="0" bIns="0" lIns="0" rIns="0" tIns="0" wrap="none"/>
          <a:p>
            <a:pPr lvl="0"/>
            <a:endParaRPr altLang="en-US" dirty="0"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91" name=""/>
        <p:cNvGrpSpPr/>
        <p:nvPr/>
      </p:nvGrpSpPr>
      <p:grpSpPr>
        <a:xfrm/>
      </p:grpSpPr>
      <p:sp>
        <p:nvSpPr>
          <p:cNvPr id="1048661" name="Rectangle 6"/>
          <p:cNvSpPr txBox="1">
            <a:spLocks noGrp="1"/>
          </p:cNvSpPr>
          <p:nvPr>
            <p:ph type="sldNum" sz="quarter"/>
          </p:nvPr>
        </p:nvSpPr>
        <p:spPr>
          <a:xfrm>
            <a:off x="4398963" y="9555163"/>
            <a:ext cx="3371850" cy="501650"/>
          </a:xfrm>
          <a:prstGeom prst="rect"/>
          <a:noFill/>
          <a:ln w="9525">
            <a:noFill/>
          </a:ln>
        </p:spPr>
        <p:txBody>
          <a:bodyPr anchor="b" anchorCtr="0" bIns="0" lIns="0" rIns="0" tIns="0"/>
          <a:p>
            <a:pPr algn="r" defTabSz="457200" eaLnBrk="1" lvl="0">
              <a:lnSpc>
                <a:spcPct val="93000"/>
              </a:lnSpc>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
        <p:nvSpPr>
          <p:cNvPr id="1048662" name="Rectangle 1"/>
          <p:cNvSpPr>
            <a:spLocks noChangeAspect="1" noRot="1" noGrp="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048663" name="Rectangle 2"/>
          <p:cNvSpPr>
            <a:spLocks noGrp="1"/>
          </p:cNvSpPr>
          <p:nvPr>
            <p:ph type="body" idx="1"/>
          </p:nvPr>
        </p:nvSpPr>
        <p:spPr>
          <a:xfrm>
            <a:off x="777875" y="4776788"/>
            <a:ext cx="6218238" cy="4525962"/>
          </a:xfrm>
        </p:spPr>
        <p:txBody>
          <a:bodyPr anchor="ctr" anchorCtr="0" bIns="0" lIns="0" rIns="0" tIns="0" wrap="none"/>
          <a:p>
            <a:pPr lvl="0"/>
            <a:endParaRPr altLang="en-US" dirty="0"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48" name=""/>
        <p:cNvGrpSpPr/>
        <p:nvPr/>
      </p:nvGrpSpPr>
      <p:grpSpPr>
        <a:xfrm/>
      </p:grpSpPr>
      <p:sp>
        <p:nvSpPr>
          <p:cNvPr id="1048603" name="Rectangle 6"/>
          <p:cNvSpPr txBox="1">
            <a:spLocks noGrp="1"/>
          </p:cNvSpPr>
          <p:nvPr>
            <p:ph type="sldNum" sz="quarter"/>
          </p:nvPr>
        </p:nvSpPr>
        <p:spPr>
          <a:xfrm>
            <a:off x="4398963" y="9555163"/>
            <a:ext cx="3371850" cy="501650"/>
          </a:xfrm>
          <a:prstGeom prst="rect"/>
          <a:noFill/>
          <a:ln w="9525">
            <a:noFill/>
          </a:ln>
        </p:spPr>
        <p:txBody>
          <a:bodyPr anchor="b" anchorCtr="0" bIns="0" lIns="0" rIns="0" tIns="0"/>
          <a:p>
            <a:pPr algn="r" defTabSz="457200" eaLnBrk="1" lvl="0">
              <a:lnSpc>
                <a:spcPct val="93000"/>
              </a:lnSpc>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
        <p:nvSpPr>
          <p:cNvPr id="1048604" name="Rectangle 1"/>
          <p:cNvSpPr>
            <a:spLocks noChangeAspect="1" noRot="1" noGrp="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048605" name="Rectangle 2"/>
          <p:cNvSpPr>
            <a:spLocks noGrp="1"/>
          </p:cNvSpPr>
          <p:nvPr>
            <p:ph type="body" idx="1"/>
          </p:nvPr>
        </p:nvSpPr>
        <p:spPr>
          <a:xfrm>
            <a:off x="777875" y="4776788"/>
            <a:ext cx="6218238" cy="4525962"/>
          </a:xfrm>
        </p:spPr>
        <p:txBody>
          <a:bodyPr anchor="ctr" anchorCtr="0" bIns="0" lIns="0" rIns="0" tIns="0" wrap="none"/>
          <a:p>
            <a:pPr lvl="0"/>
            <a:endParaRPr altLang="en-US" dirty="0"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1" name=""/>
        <p:cNvGrpSpPr/>
        <p:nvPr/>
      </p:nvGrpSpPr>
      <p:grpSpPr>
        <a:xfrm/>
      </p:grpSpPr>
      <p:sp>
        <p:nvSpPr>
          <p:cNvPr id="1048608" name="Rectangle 6"/>
          <p:cNvSpPr txBox="1">
            <a:spLocks noGrp="1"/>
          </p:cNvSpPr>
          <p:nvPr>
            <p:ph type="sldNum" sz="quarter"/>
          </p:nvPr>
        </p:nvSpPr>
        <p:spPr>
          <a:xfrm>
            <a:off x="4398963" y="9555163"/>
            <a:ext cx="3371850" cy="501650"/>
          </a:xfrm>
          <a:prstGeom prst="rect"/>
          <a:noFill/>
          <a:ln w="9525">
            <a:noFill/>
          </a:ln>
        </p:spPr>
        <p:txBody>
          <a:bodyPr anchor="b" anchorCtr="0" bIns="0" lIns="0" rIns="0" tIns="0"/>
          <a:p>
            <a:pPr algn="r" defTabSz="457200" eaLnBrk="1" lvl="0">
              <a:lnSpc>
                <a:spcPct val="93000"/>
              </a:lnSpc>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
        <p:nvSpPr>
          <p:cNvPr id="1048609" name="Rectangle 1"/>
          <p:cNvSpPr>
            <a:spLocks noChangeAspect="1" noRot="1" noGrp="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048610" name="Rectangle 2"/>
          <p:cNvSpPr>
            <a:spLocks noGrp="1"/>
          </p:cNvSpPr>
          <p:nvPr>
            <p:ph type="body" idx="1"/>
          </p:nvPr>
        </p:nvSpPr>
        <p:spPr>
          <a:xfrm>
            <a:off x="777875" y="4776788"/>
            <a:ext cx="6218238" cy="4525962"/>
          </a:xfrm>
        </p:spPr>
        <p:txBody>
          <a:bodyPr anchor="ctr" anchorCtr="0" bIns="0" lIns="0" rIns="0" tIns="0" wrap="none"/>
          <a:p>
            <a:pPr lvl="0"/>
            <a:endParaRPr altLang="en-US" dirty="0"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4" name=""/>
        <p:cNvGrpSpPr/>
        <p:nvPr/>
      </p:nvGrpSpPr>
      <p:grpSpPr>
        <a:xfrm/>
      </p:grpSpPr>
      <p:sp>
        <p:nvSpPr>
          <p:cNvPr id="1048613" name="Rectangle 6"/>
          <p:cNvSpPr txBox="1">
            <a:spLocks noGrp="1"/>
          </p:cNvSpPr>
          <p:nvPr>
            <p:ph type="sldNum" sz="quarter"/>
          </p:nvPr>
        </p:nvSpPr>
        <p:spPr>
          <a:xfrm>
            <a:off x="4398963" y="9555163"/>
            <a:ext cx="3371850" cy="501650"/>
          </a:xfrm>
          <a:prstGeom prst="rect"/>
          <a:noFill/>
          <a:ln w="9525">
            <a:noFill/>
          </a:ln>
        </p:spPr>
        <p:txBody>
          <a:bodyPr anchor="b" anchorCtr="0" bIns="0" lIns="0" rIns="0" tIns="0"/>
          <a:p>
            <a:pPr algn="r" defTabSz="457200" eaLnBrk="1" lvl="0">
              <a:lnSpc>
                <a:spcPct val="93000"/>
              </a:lnSpc>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
        <p:nvSpPr>
          <p:cNvPr id="1048614" name="Rectangle 1"/>
          <p:cNvSpPr>
            <a:spLocks noChangeAspect="1" noRot="1" noGrp="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048615" name="Rectangle 2"/>
          <p:cNvSpPr>
            <a:spLocks noGrp="1"/>
          </p:cNvSpPr>
          <p:nvPr>
            <p:ph type="body" idx="1"/>
          </p:nvPr>
        </p:nvSpPr>
        <p:spPr>
          <a:xfrm>
            <a:off x="777875" y="4776788"/>
            <a:ext cx="6218238" cy="4525962"/>
          </a:xfrm>
        </p:spPr>
        <p:txBody>
          <a:bodyPr anchor="ctr" anchorCtr="0" bIns="0" lIns="0" rIns="0" tIns="0" wrap="none"/>
          <a:p>
            <a:pPr lvl="0"/>
            <a:endParaRPr altLang="en-US" dirty="0"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7" name=""/>
        <p:cNvGrpSpPr/>
        <p:nvPr/>
      </p:nvGrpSpPr>
      <p:grpSpPr>
        <a:xfrm/>
      </p:grpSpPr>
      <p:sp>
        <p:nvSpPr>
          <p:cNvPr id="1048618" name="Rectangle 6"/>
          <p:cNvSpPr txBox="1">
            <a:spLocks noGrp="1"/>
          </p:cNvSpPr>
          <p:nvPr>
            <p:ph type="sldNum" sz="quarter"/>
          </p:nvPr>
        </p:nvSpPr>
        <p:spPr>
          <a:xfrm>
            <a:off x="4398963" y="9555163"/>
            <a:ext cx="3371850" cy="501650"/>
          </a:xfrm>
          <a:prstGeom prst="rect"/>
          <a:noFill/>
          <a:ln w="9525">
            <a:noFill/>
          </a:ln>
        </p:spPr>
        <p:txBody>
          <a:bodyPr anchor="b" anchorCtr="0" bIns="0" lIns="0" rIns="0" tIns="0"/>
          <a:p>
            <a:pPr algn="r" defTabSz="457200" eaLnBrk="1" lvl="0">
              <a:lnSpc>
                <a:spcPct val="93000"/>
              </a:lnSpc>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
        <p:nvSpPr>
          <p:cNvPr id="1048619" name="Rectangle 1"/>
          <p:cNvSpPr>
            <a:spLocks noChangeAspect="1" noRot="1" noGrp="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048620" name="Rectangle 2"/>
          <p:cNvSpPr>
            <a:spLocks noGrp="1"/>
          </p:cNvSpPr>
          <p:nvPr>
            <p:ph type="body" idx="1"/>
          </p:nvPr>
        </p:nvSpPr>
        <p:spPr>
          <a:xfrm>
            <a:off x="777875" y="4776788"/>
            <a:ext cx="6218238" cy="4525962"/>
          </a:xfrm>
        </p:spPr>
        <p:txBody>
          <a:bodyPr anchor="ctr" anchorCtr="0" bIns="0" lIns="0" rIns="0" tIns="0" wrap="none"/>
          <a:p>
            <a:pPr lvl="0"/>
            <a:endParaRPr altLang="en-US" dirty="0"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60" name=""/>
        <p:cNvGrpSpPr/>
        <p:nvPr/>
      </p:nvGrpSpPr>
      <p:grpSpPr>
        <a:xfrm/>
      </p:grpSpPr>
      <p:sp>
        <p:nvSpPr>
          <p:cNvPr id="1048623" name="Rectangle 6"/>
          <p:cNvSpPr txBox="1">
            <a:spLocks noGrp="1"/>
          </p:cNvSpPr>
          <p:nvPr>
            <p:ph type="sldNum" sz="quarter"/>
          </p:nvPr>
        </p:nvSpPr>
        <p:spPr>
          <a:xfrm>
            <a:off x="4398963" y="9555163"/>
            <a:ext cx="3371850" cy="501650"/>
          </a:xfrm>
          <a:prstGeom prst="rect"/>
          <a:noFill/>
          <a:ln w="9525">
            <a:noFill/>
          </a:ln>
        </p:spPr>
        <p:txBody>
          <a:bodyPr anchor="b" anchorCtr="0" bIns="0" lIns="0" rIns="0" tIns="0"/>
          <a:p>
            <a:pPr algn="r" defTabSz="457200" eaLnBrk="1" lvl="0">
              <a:lnSpc>
                <a:spcPct val="93000"/>
              </a:lnSpc>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
        <p:nvSpPr>
          <p:cNvPr id="1048624" name="Rectangle 1"/>
          <p:cNvSpPr>
            <a:spLocks noChangeAspect="1" noRot="1" noGrp="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048625" name="Rectangle 2"/>
          <p:cNvSpPr>
            <a:spLocks noGrp="1"/>
          </p:cNvSpPr>
          <p:nvPr>
            <p:ph type="body" idx="1"/>
          </p:nvPr>
        </p:nvSpPr>
        <p:spPr>
          <a:xfrm>
            <a:off x="777875" y="4776788"/>
            <a:ext cx="6218238" cy="4525962"/>
          </a:xfrm>
        </p:spPr>
        <p:txBody>
          <a:bodyPr anchor="ctr" anchorCtr="0" bIns="0" lIns="0" rIns="0" tIns="0" wrap="none"/>
          <a:p>
            <a:pPr lvl="0"/>
            <a:endParaRPr altLang="en-US" dirty="0"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63" name=""/>
        <p:cNvGrpSpPr/>
        <p:nvPr/>
      </p:nvGrpSpPr>
      <p:grpSpPr>
        <a:xfrm/>
      </p:grpSpPr>
      <p:sp>
        <p:nvSpPr>
          <p:cNvPr id="1048628" name="Rectangle 6"/>
          <p:cNvSpPr txBox="1">
            <a:spLocks noGrp="1"/>
          </p:cNvSpPr>
          <p:nvPr>
            <p:ph type="sldNum" sz="quarter"/>
          </p:nvPr>
        </p:nvSpPr>
        <p:spPr>
          <a:xfrm>
            <a:off x="4398963" y="9555163"/>
            <a:ext cx="3371850" cy="501650"/>
          </a:xfrm>
          <a:prstGeom prst="rect"/>
          <a:noFill/>
          <a:ln w="9525">
            <a:noFill/>
          </a:ln>
        </p:spPr>
        <p:txBody>
          <a:bodyPr anchor="b" anchorCtr="0" bIns="0" lIns="0" rIns="0" tIns="0"/>
          <a:p>
            <a:pPr algn="r" defTabSz="457200" eaLnBrk="1" lvl="0">
              <a:lnSpc>
                <a:spcPct val="93000"/>
              </a:lnSpc>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
        <p:nvSpPr>
          <p:cNvPr id="1048629" name="Rectangle 1"/>
          <p:cNvSpPr>
            <a:spLocks noChangeAspect="1" noRot="1" noGrp="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048630" name="Rectangle 2"/>
          <p:cNvSpPr>
            <a:spLocks noGrp="1"/>
          </p:cNvSpPr>
          <p:nvPr>
            <p:ph type="body" idx="1"/>
          </p:nvPr>
        </p:nvSpPr>
        <p:spPr>
          <a:xfrm>
            <a:off x="777875" y="4776788"/>
            <a:ext cx="6218238" cy="4525962"/>
          </a:xfrm>
        </p:spPr>
        <p:txBody>
          <a:bodyPr anchor="ctr" anchorCtr="0" bIns="0" lIns="0" rIns="0" tIns="0" wrap="none"/>
          <a:p>
            <a:pPr lvl="0"/>
            <a:endParaRPr altLang="en-US" dirty="0"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66" name=""/>
        <p:cNvGrpSpPr/>
        <p:nvPr/>
      </p:nvGrpSpPr>
      <p:grpSpPr>
        <a:xfrm/>
      </p:grpSpPr>
      <p:sp>
        <p:nvSpPr>
          <p:cNvPr id="1048633" name="Rectangle 6"/>
          <p:cNvSpPr txBox="1">
            <a:spLocks noGrp="1"/>
          </p:cNvSpPr>
          <p:nvPr>
            <p:ph type="sldNum" sz="quarter"/>
          </p:nvPr>
        </p:nvSpPr>
        <p:spPr>
          <a:xfrm>
            <a:off x="4398963" y="9555163"/>
            <a:ext cx="3371850" cy="501650"/>
          </a:xfrm>
          <a:prstGeom prst="rect"/>
          <a:noFill/>
          <a:ln w="9525">
            <a:noFill/>
          </a:ln>
        </p:spPr>
        <p:txBody>
          <a:bodyPr anchor="b" anchorCtr="0" bIns="0" lIns="0" rIns="0" tIns="0"/>
          <a:p>
            <a:pPr algn="r" defTabSz="457200" eaLnBrk="1" lvl="0">
              <a:lnSpc>
                <a:spcPct val="93000"/>
              </a:lnSpc>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
        <p:nvSpPr>
          <p:cNvPr id="1048634" name="Rectangle 1"/>
          <p:cNvSpPr>
            <a:spLocks noChangeAspect="1" noRot="1" noGrp="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048635" name="Rectangle 2"/>
          <p:cNvSpPr>
            <a:spLocks noGrp="1"/>
          </p:cNvSpPr>
          <p:nvPr>
            <p:ph type="body" idx="1"/>
          </p:nvPr>
        </p:nvSpPr>
        <p:spPr>
          <a:xfrm>
            <a:off x="777875" y="4776788"/>
            <a:ext cx="6218238" cy="4525962"/>
          </a:xfrm>
        </p:spPr>
        <p:txBody>
          <a:bodyPr anchor="ctr" anchorCtr="0" bIns="0" lIns="0" rIns="0" tIns="0" wrap="none"/>
          <a:p>
            <a:pPr lvl="0"/>
            <a:endParaRPr altLang="en-US" dirty="0"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82" name=""/>
        <p:cNvGrpSpPr/>
        <p:nvPr/>
      </p:nvGrpSpPr>
      <p:grpSpPr>
        <a:xfrm/>
      </p:grpSpPr>
      <p:sp>
        <p:nvSpPr>
          <p:cNvPr id="1048647" name="Rectangle 6"/>
          <p:cNvSpPr txBox="1">
            <a:spLocks noGrp="1"/>
          </p:cNvSpPr>
          <p:nvPr>
            <p:ph type="sldNum" sz="quarter"/>
          </p:nvPr>
        </p:nvSpPr>
        <p:spPr>
          <a:xfrm>
            <a:off x="4398963" y="9555163"/>
            <a:ext cx="3371850" cy="501650"/>
          </a:xfrm>
          <a:prstGeom prst="rect"/>
          <a:noFill/>
          <a:ln w="9525">
            <a:noFill/>
          </a:ln>
        </p:spPr>
        <p:txBody>
          <a:bodyPr anchor="b" anchorCtr="0" bIns="0" lIns="0" rIns="0" tIns="0"/>
          <a:p>
            <a:pPr algn="r" defTabSz="457200" eaLnBrk="1" lvl="0">
              <a:lnSpc>
                <a:spcPct val="93000"/>
              </a:lnSpc>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
        <p:nvSpPr>
          <p:cNvPr id="1048648" name="Rectangle 1"/>
          <p:cNvSpPr>
            <a:spLocks noChangeAspect="1" noRot="1" noGrp="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048649" name="Rectangle 2"/>
          <p:cNvSpPr>
            <a:spLocks noGrp="1"/>
          </p:cNvSpPr>
          <p:nvPr>
            <p:ph type="body" idx="1"/>
          </p:nvPr>
        </p:nvSpPr>
        <p:spPr>
          <a:xfrm>
            <a:off x="777875" y="4776788"/>
            <a:ext cx="6218238" cy="4525962"/>
          </a:xfrm>
        </p:spPr>
        <p:txBody>
          <a:bodyPr anchor="ctr" anchorCtr="0" bIns="0" lIns="0" rIns="0" tIns="0" wrap="none"/>
          <a:p>
            <a:pPr lvl="0"/>
            <a:endParaRPr altLang="en-US" dirty="0"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02" name=""/>
        <p:cNvGrpSpPr/>
        <p:nvPr/>
      </p:nvGrpSpPr>
      <p:grpSpPr>
        <a:xfrm>
          <a:off x="0" y="0"/>
          <a:ext cx="0" cy="0"/>
          <a:chOff x="0" y="0"/>
          <a:chExt cx="0" cy="0"/>
        </a:xfrm>
      </p:grpSpPr>
      <p:sp>
        <p:nvSpPr>
          <p:cNvPr id="1048707" name="Title 1"/>
          <p:cNvSpPr>
            <a:spLocks noGrp="1"/>
          </p:cNvSpPr>
          <p:nvPr>
            <p:ph type="ctrTitle"/>
          </p:nvPr>
        </p:nvSpPr>
        <p:spPr>
          <a:xfrm>
            <a:off x="914400" y="2130426"/>
            <a:ext cx="10363200" cy="1470025"/>
          </a:xfrm>
        </p:spPr>
        <p:txBody>
          <a:bodyPr/>
          <a:p>
            <a:r>
              <a:rPr lang="en-US"/>
              <a:t>Click to edit Master title style</a:t>
            </a:r>
            <a:endParaRPr lang="en-US"/>
          </a:p>
        </p:txBody>
      </p:sp>
      <p:sp>
        <p:nvSpPr>
          <p:cNvPr id="1048708" name="Subtitle 2"/>
          <p:cNvSpPr>
            <a:spLocks noGrp="1"/>
          </p:cNvSpPr>
          <p:nvPr>
            <p:ph type="subTitle" idx="1"/>
          </p:nvPr>
        </p:nvSpPr>
        <p:spPr>
          <a:xfrm>
            <a:off x="1828800" y="3886200"/>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a:t>Click to edit Master subtitle style</a:t>
            </a:r>
            <a:endParaRPr lang="en-US"/>
          </a:p>
        </p:txBody>
      </p:sp>
      <p:sp>
        <p:nvSpPr>
          <p:cNvPr id="1048709" name="Date Placeholder 3"/>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10" name="Slide Number Placeholder 4"/>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07" name=""/>
        <p:cNvGrpSpPr/>
        <p:nvPr/>
      </p:nvGrpSpPr>
      <p:grpSpPr>
        <a:xfrm>
          <a:off x="0" y="0"/>
          <a:ext cx="0" cy="0"/>
          <a:chOff x="0" y="0"/>
          <a:chExt cx="0" cy="0"/>
        </a:xfrm>
      </p:grpSpPr>
      <p:sp>
        <p:nvSpPr>
          <p:cNvPr id="1048727" name="Title 1"/>
          <p:cNvSpPr>
            <a:spLocks noGrp="1"/>
          </p:cNvSpPr>
          <p:nvPr>
            <p:ph type="title"/>
          </p:nvPr>
        </p:nvSpPr>
        <p:spPr/>
        <p:txBody>
          <a:bodyPr/>
          <a:p>
            <a:r>
              <a:rPr lang="en-US"/>
              <a:t>Click to edit Master title style</a:t>
            </a:r>
            <a:endParaRPr lang="en-US"/>
          </a:p>
        </p:txBody>
      </p:sp>
      <p:sp>
        <p:nvSpPr>
          <p:cNvPr id="1048728" name="Vertical Text Placeholder 2"/>
          <p:cNvSpPr>
            <a:spLocks noGrp="1"/>
          </p:cNvSpPr>
          <p:nvPr>
            <p:ph type="body" orient="vert" idx="1"/>
          </p:nvPr>
        </p:nvSpPr>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29" name="Date Placeholder 3"/>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30" name="Slide Number Placeholder 4"/>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04" name=""/>
        <p:cNvGrpSpPr/>
        <p:nvPr/>
      </p:nvGrpSpPr>
      <p:grpSpPr>
        <a:xfrm>
          <a:off x="0" y="0"/>
          <a:ext cx="0" cy="0"/>
          <a:chOff x="0" y="0"/>
          <a:chExt cx="0" cy="0"/>
        </a:xfrm>
      </p:grpSpPr>
      <p:sp>
        <p:nvSpPr>
          <p:cNvPr id="1048714" name="Vertical Title 1"/>
          <p:cNvSpPr>
            <a:spLocks noGrp="1"/>
          </p:cNvSpPr>
          <p:nvPr>
            <p:ph type="title" orient="vert"/>
          </p:nvPr>
        </p:nvSpPr>
        <p:spPr>
          <a:xfrm>
            <a:off x="8839201" y="1604963"/>
            <a:ext cx="2741084" cy="3975100"/>
          </a:xfrm>
        </p:spPr>
        <p:txBody>
          <a:bodyPr vert="eaVert"/>
          <a:p>
            <a:r>
              <a:rPr lang="en-US"/>
              <a:t>Click to edit Master title style</a:t>
            </a:r>
            <a:endParaRPr lang="en-US"/>
          </a:p>
        </p:txBody>
      </p:sp>
      <p:sp>
        <p:nvSpPr>
          <p:cNvPr id="1048715" name="Vertical Text Placeholder 2"/>
          <p:cNvSpPr>
            <a:spLocks noGrp="1"/>
          </p:cNvSpPr>
          <p:nvPr>
            <p:ph type="body" orient="vert" idx="1"/>
          </p:nvPr>
        </p:nvSpPr>
        <p:spPr>
          <a:xfrm>
            <a:off x="609600" y="1604963"/>
            <a:ext cx="8026400" cy="3975100"/>
          </a:xfrm>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16" name="Date Placeholder 3"/>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17" name="Slide Number Placeholder 4"/>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27" name=""/>
        <p:cNvGrpSpPr/>
        <p:nvPr/>
      </p:nvGrpSpPr>
      <p:grpSpPr>
        <a:xfrm>
          <a:off x="0" y="0"/>
          <a:ext cx="0" cy="0"/>
          <a:chOff x="0" y="0"/>
          <a:chExt cx="0" cy="0"/>
        </a:xfrm>
      </p:grpSpPr>
      <p:sp>
        <p:nvSpPr>
          <p:cNvPr id="1048581" name="Title 1"/>
          <p:cNvSpPr>
            <a:spLocks noGrp="1"/>
          </p:cNvSpPr>
          <p:nvPr>
            <p:ph type="title"/>
          </p:nvPr>
        </p:nvSpPr>
        <p:spPr>
          <a:xfrm>
            <a:off x="914401" y="2130425"/>
            <a:ext cx="10361084" cy="1468438"/>
          </a:xfrm>
        </p:spPr>
        <p:txBody>
          <a:bodyPr/>
          <a:p>
            <a:r>
              <a:rPr lang="en-US"/>
              <a:t>Click to edit Master title style</a:t>
            </a:r>
            <a:endParaRPr lang="en-US"/>
          </a:p>
        </p:txBody>
      </p:sp>
      <p:sp>
        <p:nvSpPr>
          <p:cNvPr id="1048582" name="Date Placeholder 2"/>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583" name="Slide Number Placeholder 3"/>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93" name=""/>
        <p:cNvGrpSpPr/>
        <p:nvPr/>
      </p:nvGrpSpPr>
      <p:grpSpPr>
        <a:xfrm>
          <a:off x="0" y="0"/>
          <a:ext cx="0" cy="0"/>
          <a:chOff x="0" y="0"/>
          <a:chExt cx="0" cy="0"/>
        </a:xfrm>
      </p:grpSpPr>
      <p:sp>
        <p:nvSpPr>
          <p:cNvPr id="1048667" name="Title 1"/>
          <p:cNvSpPr>
            <a:spLocks noGrp="1"/>
          </p:cNvSpPr>
          <p:nvPr>
            <p:ph type="ctrTitle"/>
          </p:nvPr>
        </p:nvSpPr>
        <p:spPr>
          <a:xfrm>
            <a:off x="914400" y="2130426"/>
            <a:ext cx="10363200" cy="1470025"/>
          </a:xfrm>
        </p:spPr>
        <p:txBody>
          <a:bodyPr/>
          <a:p>
            <a:r>
              <a:rPr lang="en-US"/>
              <a:t>Click to edit Master title style</a:t>
            </a:r>
            <a:endParaRPr lang="en-US"/>
          </a:p>
        </p:txBody>
      </p:sp>
      <p:sp>
        <p:nvSpPr>
          <p:cNvPr id="1048668" name="Subtitle 2"/>
          <p:cNvSpPr>
            <a:spLocks noGrp="1"/>
          </p:cNvSpPr>
          <p:nvPr>
            <p:ph type="subTitle" idx="1"/>
          </p:nvPr>
        </p:nvSpPr>
        <p:spPr>
          <a:xfrm>
            <a:off x="1828800" y="3886200"/>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a:t>Click to edit Master subtitle style</a:t>
            </a:r>
            <a:endParaRPr lang="en-US"/>
          </a:p>
        </p:txBody>
      </p:sp>
      <p:sp>
        <p:nvSpPr>
          <p:cNvPr id="1048669" name="Date Placeholder 3"/>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670" name="Slide Number Placeholder 4"/>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597" name="Title 1"/>
          <p:cNvSpPr>
            <a:spLocks noGrp="1"/>
          </p:cNvSpPr>
          <p:nvPr>
            <p:ph type="title"/>
          </p:nvPr>
        </p:nvSpPr>
        <p:spPr/>
        <p:txBody>
          <a:bodyPr/>
          <a:p>
            <a:r>
              <a:rPr lang="en-US"/>
              <a:t>Click to edit Master title style</a:t>
            </a:r>
            <a:endParaRPr lang="en-US"/>
          </a:p>
        </p:txBody>
      </p:sp>
      <p:sp>
        <p:nvSpPr>
          <p:cNvPr id="1048598" name="Content Placeholder 2"/>
          <p:cNvSpPr>
            <a:spLocks noGrp="1"/>
          </p:cNvSpPr>
          <p:nvPr>
            <p:ph idx="1"/>
          </p:nvPr>
        </p:nvSpPr>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99" name="Date Placeholder 3"/>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600" name="Slide Number Placeholder 4"/>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98" name=""/>
        <p:cNvGrpSpPr/>
        <p:nvPr/>
      </p:nvGrpSpPr>
      <p:grpSpPr>
        <a:xfrm>
          <a:off x="0" y="0"/>
          <a:ext cx="0" cy="0"/>
          <a:chOff x="0" y="0"/>
          <a:chExt cx="0" cy="0"/>
        </a:xfrm>
      </p:grpSpPr>
      <p:sp>
        <p:nvSpPr>
          <p:cNvPr id="1048689" name="Title 1"/>
          <p:cNvSpPr>
            <a:spLocks noGrp="1"/>
          </p:cNvSpPr>
          <p:nvPr>
            <p:ph type="title"/>
          </p:nvPr>
        </p:nvSpPr>
        <p:spPr>
          <a:xfrm>
            <a:off x="963084" y="4406901"/>
            <a:ext cx="10363200" cy="1362075"/>
          </a:xfrm>
        </p:spPr>
        <p:txBody>
          <a:bodyPr anchor="t"/>
          <a:lstStyle>
            <a:lvl1pPr algn="l">
              <a:defRPr b="1" cap="all" sz="4000"/>
            </a:lvl1pPr>
          </a:lstStyle>
          <a:p>
            <a:r>
              <a:rPr lang="en-US"/>
              <a:t>Click to edit Master title style</a:t>
            </a:r>
            <a:endParaRPr lang="en-US"/>
          </a:p>
        </p:txBody>
      </p:sp>
      <p:sp>
        <p:nvSpPr>
          <p:cNvPr id="1048690" name="Text Placeholder 2"/>
          <p:cNvSpPr>
            <a:spLocks noGrp="1"/>
          </p:cNvSpPr>
          <p:nvPr>
            <p:ph type="body" idx="1"/>
          </p:nvPr>
        </p:nvSpPr>
        <p:spPr>
          <a:xfrm>
            <a:off x="963084" y="2906713"/>
            <a:ext cx="103632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a:t>Click to edit Master text styles</a:t>
            </a:r>
            <a:endParaRPr lang="en-US"/>
          </a:p>
        </p:txBody>
      </p:sp>
      <p:sp>
        <p:nvSpPr>
          <p:cNvPr id="1048691" name="Date Placeholder 3"/>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692" name="Slide Number Placeholder 4"/>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01" name=""/>
        <p:cNvGrpSpPr/>
        <p:nvPr/>
      </p:nvGrpSpPr>
      <p:grpSpPr>
        <a:xfrm>
          <a:off x="0" y="0"/>
          <a:ext cx="0" cy="0"/>
          <a:chOff x="0" y="0"/>
          <a:chExt cx="0" cy="0"/>
        </a:xfrm>
      </p:grpSpPr>
      <p:sp>
        <p:nvSpPr>
          <p:cNvPr id="1048702" name="Title 1"/>
          <p:cNvSpPr>
            <a:spLocks noGrp="1"/>
          </p:cNvSpPr>
          <p:nvPr>
            <p:ph type="title"/>
          </p:nvPr>
        </p:nvSpPr>
        <p:spPr/>
        <p:txBody>
          <a:bodyPr/>
          <a:p>
            <a:r>
              <a:rPr lang="en-US"/>
              <a:t>Click to edit Master title style</a:t>
            </a:r>
            <a:endParaRPr lang="en-US"/>
          </a:p>
        </p:txBody>
      </p:sp>
      <p:sp>
        <p:nvSpPr>
          <p:cNvPr id="1048703" name="Content Placeholder 2"/>
          <p:cNvSpPr>
            <a:spLocks noGrp="1"/>
          </p:cNvSpPr>
          <p:nvPr>
            <p:ph sz="half" idx="1"/>
          </p:nvPr>
        </p:nvSpPr>
        <p:spPr>
          <a:xfrm>
            <a:off x="609601" y="1600201"/>
            <a:ext cx="5382684"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04" name="Content Placeholder 3"/>
          <p:cNvSpPr>
            <a:spLocks noGrp="1"/>
          </p:cNvSpPr>
          <p:nvPr>
            <p:ph sz="half" idx="2"/>
          </p:nvPr>
        </p:nvSpPr>
        <p:spPr>
          <a:xfrm>
            <a:off x="6195484" y="1600201"/>
            <a:ext cx="53848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05" name="Date Placeholder 4"/>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06" name="Slide Number Placeholder 5"/>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00" name=""/>
        <p:cNvGrpSpPr/>
        <p:nvPr/>
      </p:nvGrpSpPr>
      <p:grpSpPr>
        <a:xfrm>
          <a:off x="0" y="0"/>
          <a:ext cx="0" cy="0"/>
          <a:chOff x="0" y="0"/>
          <a:chExt cx="0" cy="0"/>
        </a:xfrm>
      </p:grpSpPr>
      <p:sp>
        <p:nvSpPr>
          <p:cNvPr id="1048695" name="Title 1"/>
          <p:cNvSpPr>
            <a:spLocks noGrp="1"/>
          </p:cNvSpPr>
          <p:nvPr>
            <p:ph type="title"/>
          </p:nvPr>
        </p:nvSpPr>
        <p:spPr>
          <a:xfrm>
            <a:off x="609600" y="274638"/>
            <a:ext cx="10972800" cy="1143000"/>
          </a:xfrm>
        </p:spPr>
        <p:txBody>
          <a:bodyPr/>
          <a:p>
            <a:r>
              <a:rPr lang="en-US"/>
              <a:t>Click to edit Master title style</a:t>
            </a:r>
            <a:endParaRPr lang="en-US"/>
          </a:p>
        </p:txBody>
      </p:sp>
      <p:sp>
        <p:nvSpPr>
          <p:cNvPr id="1048696" name="Text Placeholder 2"/>
          <p:cNvSpPr>
            <a:spLocks noGrp="1"/>
          </p:cNvSpPr>
          <p:nvPr>
            <p:ph type="body" idx="1"/>
          </p:nvPr>
        </p:nvSpPr>
        <p:spPr>
          <a:xfrm>
            <a:off x="609600" y="1535113"/>
            <a:ext cx="5386917"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697"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98" name="Text Placeholder 4"/>
          <p:cNvSpPr>
            <a:spLocks noGrp="1"/>
          </p:cNvSpPr>
          <p:nvPr>
            <p:ph type="body" sz="quarter" idx="3"/>
          </p:nvPr>
        </p:nvSpPr>
        <p:spPr>
          <a:xfrm>
            <a:off x="6193368" y="1535113"/>
            <a:ext cx="5389033"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699"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00" name="Date Placeholder 6"/>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01" name="Slide Number Placeholder 7"/>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92" name=""/>
        <p:cNvGrpSpPr/>
        <p:nvPr/>
      </p:nvGrpSpPr>
      <p:grpSpPr>
        <a:xfrm>
          <a:off x="0" y="0"/>
          <a:ext cx="0" cy="0"/>
          <a:chOff x="0" y="0"/>
          <a:chExt cx="0" cy="0"/>
        </a:xfrm>
      </p:grpSpPr>
      <p:sp>
        <p:nvSpPr>
          <p:cNvPr id="1048664" name="Title 1"/>
          <p:cNvSpPr>
            <a:spLocks noGrp="1"/>
          </p:cNvSpPr>
          <p:nvPr>
            <p:ph type="title"/>
          </p:nvPr>
        </p:nvSpPr>
        <p:spPr/>
        <p:txBody>
          <a:bodyPr/>
          <a:p>
            <a:r>
              <a:rPr lang="en-US"/>
              <a:t>Click to edit Master title style</a:t>
            </a:r>
            <a:endParaRPr lang="en-US"/>
          </a:p>
        </p:txBody>
      </p:sp>
      <p:sp>
        <p:nvSpPr>
          <p:cNvPr id="1048665" name="Date Placeholder 2"/>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666" name="Slide Number Placeholder 3"/>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99" name=""/>
        <p:cNvGrpSpPr/>
        <p:nvPr/>
      </p:nvGrpSpPr>
      <p:grpSpPr>
        <a:xfrm>
          <a:off x="0" y="0"/>
          <a:ext cx="0" cy="0"/>
          <a:chOff x="0" y="0"/>
          <a:chExt cx="0" cy="0"/>
        </a:xfrm>
      </p:grpSpPr>
      <p:sp>
        <p:nvSpPr>
          <p:cNvPr id="1048693" name="Date Placeholder 1"/>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694" name="Slide Number Placeholder 2"/>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05" name=""/>
        <p:cNvGrpSpPr/>
        <p:nvPr/>
      </p:nvGrpSpPr>
      <p:grpSpPr>
        <a:xfrm>
          <a:off x="0" y="0"/>
          <a:ext cx="0" cy="0"/>
          <a:chOff x="0" y="0"/>
          <a:chExt cx="0" cy="0"/>
        </a:xfrm>
      </p:grpSpPr>
      <p:sp>
        <p:nvSpPr>
          <p:cNvPr id="1048718" name="Title 1"/>
          <p:cNvSpPr>
            <a:spLocks noGrp="1"/>
          </p:cNvSpPr>
          <p:nvPr>
            <p:ph type="title"/>
          </p:nvPr>
        </p:nvSpPr>
        <p:spPr/>
        <p:txBody>
          <a:bodyPr/>
          <a:p>
            <a:r>
              <a:rPr lang="en-US"/>
              <a:t>Click to edit Master title style</a:t>
            </a:r>
            <a:endParaRPr lang="en-US"/>
          </a:p>
        </p:txBody>
      </p:sp>
      <p:sp>
        <p:nvSpPr>
          <p:cNvPr id="1048719" name="Content Placeholder 2"/>
          <p:cNvSpPr>
            <a:spLocks noGrp="1"/>
          </p:cNvSpPr>
          <p:nvPr>
            <p:ph idx="1"/>
          </p:nvPr>
        </p:nvSpPr>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20" name="Date Placeholder 3"/>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21" name="Slide Number Placeholder 4"/>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95" name=""/>
        <p:cNvGrpSpPr/>
        <p:nvPr/>
      </p:nvGrpSpPr>
      <p:grpSpPr>
        <a:xfrm>
          <a:off x="0" y="0"/>
          <a:ext cx="0" cy="0"/>
          <a:chOff x="0" y="0"/>
          <a:chExt cx="0" cy="0"/>
        </a:xfrm>
      </p:grpSpPr>
      <p:sp>
        <p:nvSpPr>
          <p:cNvPr id="1048675" name="Title 1"/>
          <p:cNvSpPr>
            <a:spLocks noGrp="1"/>
          </p:cNvSpPr>
          <p:nvPr>
            <p:ph type="title"/>
          </p:nvPr>
        </p:nvSpPr>
        <p:spPr>
          <a:xfrm>
            <a:off x="609601" y="273050"/>
            <a:ext cx="4011084" cy="1162050"/>
          </a:xfrm>
        </p:spPr>
        <p:txBody>
          <a:bodyPr anchor="b"/>
          <a:lstStyle>
            <a:lvl1pPr algn="l">
              <a:defRPr b="1" sz="2000"/>
            </a:lvl1pPr>
          </a:lstStyle>
          <a:p>
            <a:r>
              <a:rPr lang="en-US"/>
              <a:t>Click to edit Master title style</a:t>
            </a:r>
            <a:endParaRPr lang="en-US"/>
          </a:p>
        </p:txBody>
      </p:sp>
      <p:sp>
        <p:nvSpPr>
          <p:cNvPr id="1048676"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77" name="Text Placeholder 3"/>
          <p:cNvSpPr>
            <a:spLocks noGrp="1"/>
          </p:cNvSpPr>
          <p:nvPr>
            <p:ph type="body" sz="half" idx="2"/>
          </p:nvPr>
        </p:nvSpPr>
        <p:spPr>
          <a:xfrm>
            <a:off x="609601" y="1435101"/>
            <a:ext cx="4011084"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78" name="Date Placeholder 4"/>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679" name="Slide Number Placeholder 5"/>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96" name=""/>
        <p:cNvGrpSpPr/>
        <p:nvPr/>
      </p:nvGrpSpPr>
      <p:grpSpPr>
        <a:xfrm>
          <a:off x="0" y="0"/>
          <a:ext cx="0" cy="0"/>
          <a:chOff x="0" y="0"/>
          <a:chExt cx="0" cy="0"/>
        </a:xfrm>
      </p:grpSpPr>
      <p:sp>
        <p:nvSpPr>
          <p:cNvPr id="1048680" name="Title 1"/>
          <p:cNvSpPr>
            <a:spLocks noGrp="1"/>
          </p:cNvSpPr>
          <p:nvPr>
            <p:ph type="title"/>
          </p:nvPr>
        </p:nvSpPr>
        <p:spPr>
          <a:xfrm>
            <a:off x="2389717" y="4800600"/>
            <a:ext cx="7315200" cy="566738"/>
          </a:xfrm>
        </p:spPr>
        <p:txBody>
          <a:bodyPr anchor="b"/>
          <a:lstStyle>
            <a:lvl1pPr algn="l">
              <a:defRPr b="1" sz="2000"/>
            </a:lvl1pPr>
          </a:lstStyle>
          <a:p>
            <a:r>
              <a:rPr lang="en-US"/>
              <a:t>Click to edit Master title style</a:t>
            </a:r>
            <a:endParaRPr lang="en-US"/>
          </a:p>
        </p:txBody>
      </p:sp>
      <p:sp>
        <p:nvSpPr>
          <p:cNvPr id="1048681" name="Picture Placeholder 2"/>
          <p:cNvSpPr>
            <a:spLocks noGrp="1"/>
          </p:cNvSpPr>
          <p:nvPr>
            <p:ph type="pic" idx="1"/>
          </p:nvPr>
        </p:nvSpPr>
        <p:spPr>
          <a:xfrm>
            <a:off x="2389717" y="612775"/>
            <a:ext cx="7315200" cy="4114800"/>
          </a:xfrm>
        </p:spPr>
        <p:txBody>
          <a:bodyPr anchor="t" anchorCtr="0" bIns="45720" compatLnSpc="1" lIns="91440" numCol="1" rIns="91440" tIns="45720" vert="horz" wrap="square"/>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457200" eaLnBrk="0" fontAlgn="base" hangingPunct="0" indent="0" latinLnBrk="0" lvl="0" marL="0" marR="0" rtl="0">
              <a:lnSpc>
                <a:spcPct val="83000"/>
              </a:lnSpc>
              <a:spcBef>
                <a:spcPts val="1425"/>
              </a:spcBef>
              <a:spcAft>
                <a:spcPct val="0"/>
              </a:spcAft>
              <a:buClr>
                <a:srgbClr val="000000"/>
              </a:buClr>
              <a:buSzPct val="100000"/>
              <a:buFont typeface="Times New Roman" panose="02020603050405020304" pitchFamily="18" charset="0"/>
              <a:buNone/>
            </a:pPr>
            <a:endParaRPr baseline="0" b="0" cap="none" sz="3200" i="0" kern="0" kumimoji="0" lang="en-US" noProof="0" normalizeH="0" spc="0" strike="noStrike" u="none">
              <a:ln>
                <a:noFill/>
              </a:ln>
              <a:solidFill>
                <a:srgbClr val="000000"/>
              </a:solidFill>
              <a:effectLst/>
              <a:uLnTx/>
              <a:uFillTx/>
              <a:latin typeface="+mn-lt"/>
              <a:ea typeface="+mn-ea"/>
              <a:cs typeface="+mn-cs"/>
            </a:endParaRPr>
          </a:p>
        </p:txBody>
      </p:sp>
      <p:sp>
        <p:nvSpPr>
          <p:cNvPr id="1048682" name="Text Placeholder 3"/>
          <p:cNvSpPr>
            <a:spLocks noGrp="1"/>
          </p:cNvSpPr>
          <p:nvPr>
            <p:ph type="body" sz="half" idx="2"/>
          </p:nvPr>
        </p:nvSpPr>
        <p:spPr>
          <a:xfrm>
            <a:off x="2389717" y="5367338"/>
            <a:ext cx="73152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83" name="Date Placeholder 4"/>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684" name="Slide Number Placeholder 5"/>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97" name=""/>
        <p:cNvGrpSpPr/>
        <p:nvPr/>
      </p:nvGrpSpPr>
      <p:grpSpPr>
        <a:xfrm>
          <a:off x="0" y="0"/>
          <a:ext cx="0" cy="0"/>
          <a:chOff x="0" y="0"/>
          <a:chExt cx="0" cy="0"/>
        </a:xfrm>
      </p:grpSpPr>
      <p:sp>
        <p:nvSpPr>
          <p:cNvPr id="1048685" name="Title 1"/>
          <p:cNvSpPr>
            <a:spLocks noGrp="1"/>
          </p:cNvSpPr>
          <p:nvPr>
            <p:ph type="title"/>
          </p:nvPr>
        </p:nvSpPr>
        <p:spPr/>
        <p:txBody>
          <a:bodyPr/>
          <a:p>
            <a:r>
              <a:rPr lang="en-US"/>
              <a:t>Click to edit Master title style</a:t>
            </a:r>
            <a:endParaRPr lang="en-US"/>
          </a:p>
        </p:txBody>
      </p:sp>
      <p:sp>
        <p:nvSpPr>
          <p:cNvPr id="1048686" name="Vertical Text Placeholder 2"/>
          <p:cNvSpPr>
            <a:spLocks noGrp="1"/>
          </p:cNvSpPr>
          <p:nvPr>
            <p:ph type="body" orient="vert" idx="1"/>
          </p:nvPr>
        </p:nvSpPr>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87" name="Date Placeholder 3"/>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688" name="Slide Number Placeholder 4"/>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94" name=""/>
        <p:cNvGrpSpPr/>
        <p:nvPr/>
      </p:nvGrpSpPr>
      <p:grpSpPr>
        <a:xfrm>
          <a:off x="0" y="0"/>
          <a:ext cx="0" cy="0"/>
          <a:chOff x="0" y="0"/>
          <a:chExt cx="0" cy="0"/>
        </a:xfrm>
      </p:grpSpPr>
      <p:sp>
        <p:nvSpPr>
          <p:cNvPr id="1048671" name="Vertical Title 1"/>
          <p:cNvSpPr>
            <a:spLocks noGrp="1"/>
          </p:cNvSpPr>
          <p:nvPr>
            <p:ph type="title" orient="vert"/>
          </p:nvPr>
        </p:nvSpPr>
        <p:spPr>
          <a:xfrm>
            <a:off x="8839201" y="274639"/>
            <a:ext cx="2741084" cy="5849937"/>
          </a:xfrm>
        </p:spPr>
        <p:txBody>
          <a:bodyPr vert="eaVert"/>
          <a:p>
            <a:r>
              <a:rPr lang="en-US"/>
              <a:t>Click to edit Master title style</a:t>
            </a:r>
            <a:endParaRPr lang="en-US"/>
          </a:p>
        </p:txBody>
      </p:sp>
      <p:sp>
        <p:nvSpPr>
          <p:cNvPr id="1048672" name="Vertical Text Placeholder 2"/>
          <p:cNvSpPr>
            <a:spLocks noGrp="1"/>
          </p:cNvSpPr>
          <p:nvPr>
            <p:ph type="body" orient="vert" idx="1"/>
          </p:nvPr>
        </p:nvSpPr>
        <p:spPr>
          <a:xfrm>
            <a:off x="609600" y="274639"/>
            <a:ext cx="8026400" cy="5849937"/>
          </a:xfrm>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73" name="Date Placeholder 3"/>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674" name="Slide Number Placeholder 4"/>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14" name=""/>
        <p:cNvGrpSpPr/>
        <p:nvPr/>
      </p:nvGrpSpPr>
      <p:grpSpPr>
        <a:xfrm>
          <a:off x="0" y="0"/>
          <a:ext cx="0" cy="0"/>
          <a:chOff x="0" y="0"/>
          <a:chExt cx="0" cy="0"/>
        </a:xfrm>
      </p:grpSpPr>
      <p:sp>
        <p:nvSpPr>
          <p:cNvPr id="1048759" name="Title 1"/>
          <p:cNvSpPr>
            <a:spLocks noGrp="1"/>
          </p:cNvSpPr>
          <p:nvPr>
            <p:ph type="ctrTitle"/>
          </p:nvPr>
        </p:nvSpPr>
        <p:spPr>
          <a:xfrm>
            <a:off x="914400" y="2130426"/>
            <a:ext cx="10363200" cy="1470025"/>
          </a:xfrm>
        </p:spPr>
        <p:txBody>
          <a:bodyPr/>
          <a:p>
            <a:r>
              <a:rPr lang="en-US"/>
              <a:t>Click to edit Master title style</a:t>
            </a:r>
            <a:endParaRPr lang="en-US"/>
          </a:p>
        </p:txBody>
      </p:sp>
      <p:sp>
        <p:nvSpPr>
          <p:cNvPr id="1048760" name="Subtitle 2"/>
          <p:cNvSpPr>
            <a:spLocks noGrp="1"/>
          </p:cNvSpPr>
          <p:nvPr>
            <p:ph type="subTitle" idx="1"/>
          </p:nvPr>
        </p:nvSpPr>
        <p:spPr>
          <a:xfrm>
            <a:off x="1828800" y="3886200"/>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a:t>Click to edit Master subtitle style</a:t>
            </a:r>
            <a:endParaRPr lang="en-US"/>
          </a:p>
        </p:txBody>
      </p:sp>
      <p:sp>
        <p:nvSpPr>
          <p:cNvPr id="1048761" name="Date Placeholder 3"/>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62" name="Slide Number Placeholder 4"/>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9" name=""/>
        <p:cNvGrpSpPr/>
        <p:nvPr/>
      </p:nvGrpSpPr>
      <p:grpSpPr>
        <a:xfrm>
          <a:off x="0" y="0"/>
          <a:ext cx="0" cy="0"/>
          <a:chOff x="0" y="0"/>
          <a:chExt cx="0" cy="0"/>
        </a:xfrm>
      </p:grpSpPr>
      <p:sp>
        <p:nvSpPr>
          <p:cNvPr id="1048641" name="Title 1"/>
          <p:cNvSpPr>
            <a:spLocks noGrp="1"/>
          </p:cNvSpPr>
          <p:nvPr>
            <p:ph type="title"/>
          </p:nvPr>
        </p:nvSpPr>
        <p:spPr/>
        <p:txBody>
          <a:bodyPr/>
          <a:p>
            <a:r>
              <a:rPr lang="en-US"/>
              <a:t>Click to edit Master title style</a:t>
            </a:r>
            <a:endParaRPr lang="en-US"/>
          </a:p>
        </p:txBody>
      </p:sp>
      <p:sp>
        <p:nvSpPr>
          <p:cNvPr id="1048642" name="Content Placeholder 2"/>
          <p:cNvSpPr>
            <a:spLocks noGrp="1"/>
          </p:cNvSpPr>
          <p:nvPr>
            <p:ph idx="1"/>
          </p:nvPr>
        </p:nvSpPr>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3" name="Date Placeholder 3"/>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644" name="Slide Number Placeholder 4"/>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19" name=""/>
        <p:cNvGrpSpPr/>
        <p:nvPr/>
      </p:nvGrpSpPr>
      <p:grpSpPr>
        <a:xfrm>
          <a:off x="0" y="0"/>
          <a:ext cx="0" cy="0"/>
          <a:chOff x="0" y="0"/>
          <a:chExt cx="0" cy="0"/>
        </a:xfrm>
      </p:grpSpPr>
      <p:sp>
        <p:nvSpPr>
          <p:cNvPr id="1048781" name="Title 1"/>
          <p:cNvSpPr>
            <a:spLocks noGrp="1"/>
          </p:cNvSpPr>
          <p:nvPr>
            <p:ph type="title"/>
          </p:nvPr>
        </p:nvSpPr>
        <p:spPr>
          <a:xfrm>
            <a:off x="963084" y="4406901"/>
            <a:ext cx="10363200" cy="1362075"/>
          </a:xfrm>
        </p:spPr>
        <p:txBody>
          <a:bodyPr anchor="t"/>
          <a:lstStyle>
            <a:lvl1pPr algn="l">
              <a:defRPr b="1" cap="all" sz="4000"/>
            </a:lvl1pPr>
          </a:lstStyle>
          <a:p>
            <a:r>
              <a:rPr lang="en-US"/>
              <a:t>Click to edit Master title style</a:t>
            </a:r>
            <a:endParaRPr lang="en-US"/>
          </a:p>
        </p:txBody>
      </p:sp>
      <p:sp>
        <p:nvSpPr>
          <p:cNvPr id="1048782" name="Text Placeholder 2"/>
          <p:cNvSpPr>
            <a:spLocks noGrp="1"/>
          </p:cNvSpPr>
          <p:nvPr>
            <p:ph type="body" idx="1"/>
          </p:nvPr>
        </p:nvSpPr>
        <p:spPr>
          <a:xfrm>
            <a:off x="963084" y="2906713"/>
            <a:ext cx="103632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a:t>Click to edit Master text styles</a:t>
            </a:r>
            <a:endParaRPr lang="en-US"/>
          </a:p>
        </p:txBody>
      </p:sp>
      <p:sp>
        <p:nvSpPr>
          <p:cNvPr id="1048783" name="Date Placeholder 3"/>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84" name="Slide Number Placeholder 4"/>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16" name=""/>
        <p:cNvGrpSpPr/>
        <p:nvPr/>
      </p:nvGrpSpPr>
      <p:grpSpPr>
        <a:xfrm>
          <a:off x="0" y="0"/>
          <a:ext cx="0" cy="0"/>
          <a:chOff x="0" y="0"/>
          <a:chExt cx="0" cy="0"/>
        </a:xfrm>
      </p:grpSpPr>
      <p:sp>
        <p:nvSpPr>
          <p:cNvPr id="1048768" name="Title 1"/>
          <p:cNvSpPr>
            <a:spLocks noGrp="1"/>
          </p:cNvSpPr>
          <p:nvPr>
            <p:ph type="title"/>
          </p:nvPr>
        </p:nvSpPr>
        <p:spPr/>
        <p:txBody>
          <a:bodyPr/>
          <a:p>
            <a:r>
              <a:rPr lang="en-US"/>
              <a:t>Click to edit Master title style</a:t>
            </a:r>
            <a:endParaRPr lang="en-US"/>
          </a:p>
        </p:txBody>
      </p:sp>
      <p:sp>
        <p:nvSpPr>
          <p:cNvPr id="1048769" name="Content Placeholder 2"/>
          <p:cNvSpPr>
            <a:spLocks noGrp="1"/>
          </p:cNvSpPr>
          <p:nvPr>
            <p:ph sz="half" idx="1"/>
          </p:nvPr>
        </p:nvSpPr>
        <p:spPr>
          <a:xfrm>
            <a:off x="609601" y="1600201"/>
            <a:ext cx="5382684"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70" name="Content Placeholder 3"/>
          <p:cNvSpPr>
            <a:spLocks noGrp="1"/>
          </p:cNvSpPr>
          <p:nvPr>
            <p:ph sz="half" idx="2"/>
          </p:nvPr>
        </p:nvSpPr>
        <p:spPr>
          <a:xfrm>
            <a:off x="6195484" y="1600201"/>
            <a:ext cx="53848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71" name="Date Placeholder 4"/>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72" name="Slide Number Placeholder 5"/>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20" name=""/>
        <p:cNvGrpSpPr/>
        <p:nvPr/>
      </p:nvGrpSpPr>
      <p:grpSpPr>
        <a:xfrm>
          <a:off x="0" y="0"/>
          <a:ext cx="0" cy="0"/>
          <a:chOff x="0" y="0"/>
          <a:chExt cx="0" cy="0"/>
        </a:xfrm>
      </p:grpSpPr>
      <p:sp>
        <p:nvSpPr>
          <p:cNvPr id="1048785" name="Title 1"/>
          <p:cNvSpPr>
            <a:spLocks noGrp="1"/>
          </p:cNvSpPr>
          <p:nvPr>
            <p:ph type="title"/>
          </p:nvPr>
        </p:nvSpPr>
        <p:spPr>
          <a:xfrm>
            <a:off x="609600" y="274638"/>
            <a:ext cx="10972800" cy="1143000"/>
          </a:xfrm>
        </p:spPr>
        <p:txBody>
          <a:bodyPr/>
          <a:p>
            <a:r>
              <a:rPr lang="en-US"/>
              <a:t>Click to edit Master title style</a:t>
            </a:r>
            <a:endParaRPr lang="en-US"/>
          </a:p>
        </p:txBody>
      </p:sp>
      <p:sp>
        <p:nvSpPr>
          <p:cNvPr id="1048786" name="Text Placeholder 2"/>
          <p:cNvSpPr>
            <a:spLocks noGrp="1"/>
          </p:cNvSpPr>
          <p:nvPr>
            <p:ph type="body" idx="1"/>
          </p:nvPr>
        </p:nvSpPr>
        <p:spPr>
          <a:xfrm>
            <a:off x="609600" y="1535113"/>
            <a:ext cx="5386917"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787"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88" name="Text Placeholder 4"/>
          <p:cNvSpPr>
            <a:spLocks noGrp="1"/>
          </p:cNvSpPr>
          <p:nvPr>
            <p:ph type="body" sz="quarter" idx="3"/>
          </p:nvPr>
        </p:nvSpPr>
        <p:spPr>
          <a:xfrm>
            <a:off x="6193368" y="1535113"/>
            <a:ext cx="5389033"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789"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90" name="Date Placeholder 6"/>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91" name="Slide Number Placeholder 7"/>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21" name=""/>
        <p:cNvGrpSpPr/>
        <p:nvPr/>
      </p:nvGrpSpPr>
      <p:grpSpPr>
        <a:xfrm>
          <a:off x="0" y="0"/>
          <a:ext cx="0" cy="0"/>
          <a:chOff x="0" y="0"/>
          <a:chExt cx="0" cy="0"/>
        </a:xfrm>
      </p:grpSpPr>
      <p:sp>
        <p:nvSpPr>
          <p:cNvPr id="1048792" name="Title 1"/>
          <p:cNvSpPr>
            <a:spLocks noGrp="1"/>
          </p:cNvSpPr>
          <p:nvPr>
            <p:ph type="title"/>
          </p:nvPr>
        </p:nvSpPr>
        <p:spPr/>
        <p:txBody>
          <a:bodyPr/>
          <a:p>
            <a:r>
              <a:rPr lang="en-US"/>
              <a:t>Click to edit Master title style</a:t>
            </a:r>
            <a:endParaRPr lang="en-US"/>
          </a:p>
        </p:txBody>
      </p:sp>
      <p:sp>
        <p:nvSpPr>
          <p:cNvPr id="1048793" name="Date Placeholder 2"/>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94" name="Slide Number Placeholder 3"/>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08" name=""/>
        <p:cNvGrpSpPr/>
        <p:nvPr/>
      </p:nvGrpSpPr>
      <p:grpSpPr>
        <a:xfrm>
          <a:off x="0" y="0"/>
          <a:ext cx="0" cy="0"/>
          <a:chOff x="0" y="0"/>
          <a:chExt cx="0" cy="0"/>
        </a:xfrm>
      </p:grpSpPr>
      <p:sp>
        <p:nvSpPr>
          <p:cNvPr id="1048731" name="Title 1"/>
          <p:cNvSpPr>
            <a:spLocks noGrp="1"/>
          </p:cNvSpPr>
          <p:nvPr>
            <p:ph type="title"/>
          </p:nvPr>
        </p:nvSpPr>
        <p:spPr>
          <a:xfrm>
            <a:off x="963084" y="4406901"/>
            <a:ext cx="10363200" cy="1362075"/>
          </a:xfrm>
        </p:spPr>
        <p:txBody>
          <a:bodyPr anchor="t"/>
          <a:lstStyle>
            <a:lvl1pPr algn="l">
              <a:defRPr b="1" cap="all" sz="4000"/>
            </a:lvl1pPr>
          </a:lstStyle>
          <a:p>
            <a:r>
              <a:rPr lang="en-US"/>
              <a:t>Click to edit Master title style</a:t>
            </a:r>
            <a:endParaRPr lang="en-US"/>
          </a:p>
        </p:txBody>
      </p:sp>
      <p:sp>
        <p:nvSpPr>
          <p:cNvPr id="1048732" name="Text Placeholder 2"/>
          <p:cNvSpPr>
            <a:spLocks noGrp="1"/>
          </p:cNvSpPr>
          <p:nvPr>
            <p:ph type="body" idx="1"/>
          </p:nvPr>
        </p:nvSpPr>
        <p:spPr>
          <a:xfrm>
            <a:off x="963084" y="2906713"/>
            <a:ext cx="103632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a:t>Click to edit Master text styles</a:t>
            </a:r>
            <a:endParaRPr lang="en-US"/>
          </a:p>
        </p:txBody>
      </p:sp>
      <p:sp>
        <p:nvSpPr>
          <p:cNvPr id="1048733" name="Date Placeholder 3"/>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34" name="Slide Number Placeholder 4"/>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22" name=""/>
        <p:cNvGrpSpPr/>
        <p:nvPr/>
      </p:nvGrpSpPr>
      <p:grpSpPr>
        <a:xfrm>
          <a:off x="0" y="0"/>
          <a:ext cx="0" cy="0"/>
          <a:chOff x="0" y="0"/>
          <a:chExt cx="0" cy="0"/>
        </a:xfrm>
      </p:grpSpPr>
      <p:sp>
        <p:nvSpPr>
          <p:cNvPr id="1048795" name="Date Placeholder 1"/>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96" name="Slide Number Placeholder 2"/>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13" name=""/>
        <p:cNvGrpSpPr/>
        <p:nvPr/>
      </p:nvGrpSpPr>
      <p:grpSpPr>
        <a:xfrm>
          <a:off x="0" y="0"/>
          <a:ext cx="0" cy="0"/>
          <a:chOff x="0" y="0"/>
          <a:chExt cx="0" cy="0"/>
        </a:xfrm>
      </p:grpSpPr>
      <p:sp>
        <p:nvSpPr>
          <p:cNvPr id="1048754" name="Title 1"/>
          <p:cNvSpPr>
            <a:spLocks noGrp="1"/>
          </p:cNvSpPr>
          <p:nvPr>
            <p:ph type="title"/>
          </p:nvPr>
        </p:nvSpPr>
        <p:spPr>
          <a:xfrm>
            <a:off x="609601" y="273050"/>
            <a:ext cx="4011084" cy="1162050"/>
          </a:xfrm>
        </p:spPr>
        <p:txBody>
          <a:bodyPr anchor="b"/>
          <a:lstStyle>
            <a:lvl1pPr algn="l">
              <a:defRPr b="1" sz="2000"/>
            </a:lvl1pPr>
          </a:lstStyle>
          <a:p>
            <a:r>
              <a:rPr lang="en-US"/>
              <a:t>Click to edit Master title style</a:t>
            </a:r>
            <a:endParaRPr lang="en-US"/>
          </a:p>
        </p:txBody>
      </p:sp>
      <p:sp>
        <p:nvSpPr>
          <p:cNvPr id="1048755"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56" name="Text Placeholder 3"/>
          <p:cNvSpPr>
            <a:spLocks noGrp="1"/>
          </p:cNvSpPr>
          <p:nvPr>
            <p:ph type="body" sz="half" idx="2"/>
          </p:nvPr>
        </p:nvSpPr>
        <p:spPr>
          <a:xfrm>
            <a:off x="609601" y="1435101"/>
            <a:ext cx="4011084"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757" name="Date Placeholder 4"/>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58" name="Slide Number Placeholder 5"/>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15" name=""/>
        <p:cNvGrpSpPr/>
        <p:nvPr/>
      </p:nvGrpSpPr>
      <p:grpSpPr>
        <a:xfrm>
          <a:off x="0" y="0"/>
          <a:ext cx="0" cy="0"/>
          <a:chOff x="0" y="0"/>
          <a:chExt cx="0" cy="0"/>
        </a:xfrm>
      </p:grpSpPr>
      <p:sp>
        <p:nvSpPr>
          <p:cNvPr id="1048763" name="Title 1"/>
          <p:cNvSpPr>
            <a:spLocks noGrp="1"/>
          </p:cNvSpPr>
          <p:nvPr>
            <p:ph type="title"/>
          </p:nvPr>
        </p:nvSpPr>
        <p:spPr>
          <a:xfrm>
            <a:off x="2389717" y="4800600"/>
            <a:ext cx="7315200" cy="566738"/>
          </a:xfrm>
        </p:spPr>
        <p:txBody>
          <a:bodyPr anchor="b"/>
          <a:lstStyle>
            <a:lvl1pPr algn="l">
              <a:defRPr b="1" sz="2000"/>
            </a:lvl1pPr>
          </a:lstStyle>
          <a:p>
            <a:r>
              <a:rPr lang="en-US"/>
              <a:t>Click to edit Master title style</a:t>
            </a:r>
            <a:endParaRPr lang="en-US"/>
          </a:p>
        </p:txBody>
      </p:sp>
      <p:sp>
        <p:nvSpPr>
          <p:cNvPr id="1048764" name="Picture Placeholder 2"/>
          <p:cNvSpPr>
            <a:spLocks noGrp="1"/>
          </p:cNvSpPr>
          <p:nvPr>
            <p:ph type="pic" idx="1"/>
          </p:nvPr>
        </p:nvSpPr>
        <p:spPr>
          <a:xfrm>
            <a:off x="2389717" y="612775"/>
            <a:ext cx="7315200" cy="4114800"/>
          </a:xfrm>
        </p:spPr>
        <p:txBody>
          <a:bodyPr anchor="t" anchorCtr="0" bIns="45720" compatLnSpc="1" lIns="91440" numCol="1" rIns="91440" tIns="45720" vert="horz" wrap="square"/>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457200" eaLnBrk="0" fontAlgn="base" hangingPunct="0" indent="0" latinLnBrk="0" lvl="0" marL="0" marR="0" rtl="0">
              <a:lnSpc>
                <a:spcPct val="83000"/>
              </a:lnSpc>
              <a:spcBef>
                <a:spcPts val="1425"/>
              </a:spcBef>
              <a:spcAft>
                <a:spcPct val="0"/>
              </a:spcAft>
              <a:buClr>
                <a:srgbClr val="000000"/>
              </a:buClr>
              <a:buSzPct val="100000"/>
              <a:buFont typeface="Times New Roman" panose="02020603050405020304" pitchFamily="18" charset="0"/>
              <a:buNone/>
            </a:pPr>
            <a:endParaRPr baseline="0" b="0" cap="none" sz="3200" i="0" kern="0" kumimoji="0" lang="en-US" noProof="0" normalizeH="0" spc="0" strike="noStrike" u="none">
              <a:ln>
                <a:noFill/>
              </a:ln>
              <a:solidFill>
                <a:srgbClr val="000000"/>
              </a:solidFill>
              <a:effectLst/>
              <a:uLnTx/>
              <a:uFillTx/>
              <a:latin typeface="+mn-lt"/>
              <a:ea typeface="+mn-ea"/>
              <a:cs typeface="+mn-cs"/>
            </a:endParaRPr>
          </a:p>
        </p:txBody>
      </p:sp>
      <p:sp>
        <p:nvSpPr>
          <p:cNvPr id="1048765" name="Text Placeholder 3"/>
          <p:cNvSpPr>
            <a:spLocks noGrp="1"/>
          </p:cNvSpPr>
          <p:nvPr>
            <p:ph type="body" sz="half" idx="2"/>
          </p:nvPr>
        </p:nvSpPr>
        <p:spPr>
          <a:xfrm>
            <a:off x="2389717" y="5367338"/>
            <a:ext cx="73152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766" name="Date Placeholder 4"/>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67" name="Slide Number Placeholder 5"/>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18" name=""/>
        <p:cNvGrpSpPr/>
        <p:nvPr/>
      </p:nvGrpSpPr>
      <p:grpSpPr>
        <a:xfrm>
          <a:off x="0" y="0"/>
          <a:ext cx="0" cy="0"/>
          <a:chOff x="0" y="0"/>
          <a:chExt cx="0" cy="0"/>
        </a:xfrm>
      </p:grpSpPr>
      <p:sp>
        <p:nvSpPr>
          <p:cNvPr id="1048777" name="Title 1"/>
          <p:cNvSpPr>
            <a:spLocks noGrp="1"/>
          </p:cNvSpPr>
          <p:nvPr>
            <p:ph type="title"/>
          </p:nvPr>
        </p:nvSpPr>
        <p:spPr/>
        <p:txBody>
          <a:bodyPr/>
          <a:p>
            <a:r>
              <a:rPr lang="en-US"/>
              <a:t>Click to edit Master title style</a:t>
            </a:r>
            <a:endParaRPr lang="en-US"/>
          </a:p>
        </p:txBody>
      </p:sp>
      <p:sp>
        <p:nvSpPr>
          <p:cNvPr id="1048778" name="Vertical Text Placeholder 2"/>
          <p:cNvSpPr>
            <a:spLocks noGrp="1"/>
          </p:cNvSpPr>
          <p:nvPr>
            <p:ph type="body" orient="vert" idx="1"/>
          </p:nvPr>
        </p:nvSpPr>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79" name="Date Placeholder 3"/>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80" name="Slide Number Placeholder 4"/>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17" name=""/>
        <p:cNvGrpSpPr/>
        <p:nvPr/>
      </p:nvGrpSpPr>
      <p:grpSpPr>
        <a:xfrm>
          <a:off x="0" y="0"/>
          <a:ext cx="0" cy="0"/>
          <a:chOff x="0" y="0"/>
          <a:chExt cx="0" cy="0"/>
        </a:xfrm>
      </p:grpSpPr>
      <p:sp>
        <p:nvSpPr>
          <p:cNvPr id="1048773" name="Vertical Title 1"/>
          <p:cNvSpPr>
            <a:spLocks noGrp="1"/>
          </p:cNvSpPr>
          <p:nvPr>
            <p:ph type="title" orient="vert"/>
          </p:nvPr>
        </p:nvSpPr>
        <p:spPr>
          <a:xfrm>
            <a:off x="8839201" y="274639"/>
            <a:ext cx="2741084" cy="5849937"/>
          </a:xfrm>
        </p:spPr>
        <p:txBody>
          <a:bodyPr vert="eaVert"/>
          <a:p>
            <a:r>
              <a:rPr lang="en-US"/>
              <a:t>Click to edit Master title style</a:t>
            </a:r>
            <a:endParaRPr lang="en-US"/>
          </a:p>
        </p:txBody>
      </p:sp>
      <p:sp>
        <p:nvSpPr>
          <p:cNvPr id="1048774" name="Vertical Text Placeholder 2"/>
          <p:cNvSpPr>
            <a:spLocks noGrp="1"/>
          </p:cNvSpPr>
          <p:nvPr>
            <p:ph type="body" orient="vert" idx="1"/>
          </p:nvPr>
        </p:nvSpPr>
        <p:spPr>
          <a:xfrm>
            <a:off x="609600" y="274639"/>
            <a:ext cx="8026400" cy="5849937"/>
          </a:xfrm>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75" name="Date Placeholder 3"/>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76" name="Slide Number Placeholder 4"/>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09" name=""/>
        <p:cNvGrpSpPr/>
        <p:nvPr/>
      </p:nvGrpSpPr>
      <p:grpSpPr>
        <a:xfrm>
          <a:off x="0" y="0"/>
          <a:ext cx="0" cy="0"/>
          <a:chOff x="0" y="0"/>
          <a:chExt cx="0" cy="0"/>
        </a:xfrm>
      </p:grpSpPr>
      <p:sp>
        <p:nvSpPr>
          <p:cNvPr id="1048735" name="Title 1"/>
          <p:cNvSpPr>
            <a:spLocks noGrp="1"/>
          </p:cNvSpPr>
          <p:nvPr>
            <p:ph type="title"/>
          </p:nvPr>
        </p:nvSpPr>
        <p:spPr/>
        <p:txBody>
          <a:bodyPr/>
          <a:p>
            <a:r>
              <a:rPr lang="en-US"/>
              <a:t>Click to edit Master title style</a:t>
            </a:r>
            <a:endParaRPr lang="en-US"/>
          </a:p>
        </p:txBody>
      </p:sp>
      <p:sp>
        <p:nvSpPr>
          <p:cNvPr id="1048736" name="Content Placeholder 2"/>
          <p:cNvSpPr>
            <a:spLocks noGrp="1"/>
          </p:cNvSpPr>
          <p:nvPr>
            <p:ph sz="half" idx="1"/>
          </p:nvPr>
        </p:nvSpPr>
        <p:spPr>
          <a:xfrm>
            <a:off x="609601" y="1604963"/>
            <a:ext cx="5382684"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37" name="Content Placeholder 3"/>
          <p:cNvSpPr>
            <a:spLocks noGrp="1"/>
          </p:cNvSpPr>
          <p:nvPr>
            <p:ph sz="half" idx="2"/>
          </p:nvPr>
        </p:nvSpPr>
        <p:spPr>
          <a:xfrm>
            <a:off x="6195484" y="1604963"/>
            <a:ext cx="5384800"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38" name="Date Placeholder 4"/>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39" name="Slide Number Placeholder 5"/>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10" name=""/>
        <p:cNvGrpSpPr/>
        <p:nvPr/>
      </p:nvGrpSpPr>
      <p:grpSpPr>
        <a:xfrm>
          <a:off x="0" y="0"/>
          <a:ext cx="0" cy="0"/>
          <a:chOff x="0" y="0"/>
          <a:chExt cx="0" cy="0"/>
        </a:xfrm>
      </p:grpSpPr>
      <p:sp>
        <p:nvSpPr>
          <p:cNvPr id="1048740" name="Title 1"/>
          <p:cNvSpPr>
            <a:spLocks noGrp="1"/>
          </p:cNvSpPr>
          <p:nvPr>
            <p:ph type="title"/>
          </p:nvPr>
        </p:nvSpPr>
        <p:spPr>
          <a:xfrm>
            <a:off x="609600" y="274638"/>
            <a:ext cx="10972800" cy="1143000"/>
          </a:xfrm>
        </p:spPr>
        <p:txBody>
          <a:bodyPr/>
          <a:p>
            <a:r>
              <a:rPr lang="en-US"/>
              <a:t>Click to edit Master title style</a:t>
            </a:r>
            <a:endParaRPr lang="en-US"/>
          </a:p>
        </p:txBody>
      </p:sp>
      <p:sp>
        <p:nvSpPr>
          <p:cNvPr id="1048741" name="Text Placeholder 2"/>
          <p:cNvSpPr>
            <a:spLocks noGrp="1"/>
          </p:cNvSpPr>
          <p:nvPr>
            <p:ph type="body" idx="1"/>
          </p:nvPr>
        </p:nvSpPr>
        <p:spPr>
          <a:xfrm>
            <a:off x="609600" y="1535113"/>
            <a:ext cx="5386917"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742"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43" name="Text Placeholder 4"/>
          <p:cNvSpPr>
            <a:spLocks noGrp="1"/>
          </p:cNvSpPr>
          <p:nvPr>
            <p:ph type="body" sz="quarter" idx="3"/>
          </p:nvPr>
        </p:nvSpPr>
        <p:spPr>
          <a:xfrm>
            <a:off x="6193368" y="1535113"/>
            <a:ext cx="5389033"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744"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45" name="Date Placeholder 6"/>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46" name="Slide Number Placeholder 7"/>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03" name=""/>
        <p:cNvGrpSpPr/>
        <p:nvPr/>
      </p:nvGrpSpPr>
      <p:grpSpPr>
        <a:xfrm>
          <a:off x="0" y="0"/>
          <a:ext cx="0" cy="0"/>
          <a:chOff x="0" y="0"/>
          <a:chExt cx="0" cy="0"/>
        </a:xfrm>
      </p:grpSpPr>
      <p:sp>
        <p:nvSpPr>
          <p:cNvPr id="1048711" name="Title 1"/>
          <p:cNvSpPr>
            <a:spLocks noGrp="1"/>
          </p:cNvSpPr>
          <p:nvPr>
            <p:ph type="title"/>
          </p:nvPr>
        </p:nvSpPr>
        <p:spPr/>
        <p:txBody>
          <a:bodyPr/>
          <a:p>
            <a:r>
              <a:rPr lang="en-US"/>
              <a:t>Click to edit Master title style</a:t>
            </a:r>
            <a:endParaRPr lang="en-US"/>
          </a:p>
        </p:txBody>
      </p:sp>
      <p:sp>
        <p:nvSpPr>
          <p:cNvPr id="1048712" name="Date Placeholder 2"/>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13" name="Slide Number Placeholder 3"/>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11" name=""/>
        <p:cNvGrpSpPr/>
        <p:nvPr/>
      </p:nvGrpSpPr>
      <p:grpSpPr>
        <a:xfrm>
          <a:off x="0" y="0"/>
          <a:ext cx="0" cy="0"/>
          <a:chOff x="0" y="0"/>
          <a:chExt cx="0" cy="0"/>
        </a:xfrm>
      </p:grpSpPr>
      <p:sp>
        <p:nvSpPr>
          <p:cNvPr id="1048747" name="Date Placeholder 1"/>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48" name="Slide Number Placeholder 2"/>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12" name=""/>
        <p:cNvGrpSpPr/>
        <p:nvPr/>
      </p:nvGrpSpPr>
      <p:grpSpPr>
        <a:xfrm>
          <a:off x="0" y="0"/>
          <a:ext cx="0" cy="0"/>
          <a:chOff x="0" y="0"/>
          <a:chExt cx="0" cy="0"/>
        </a:xfrm>
      </p:grpSpPr>
      <p:sp>
        <p:nvSpPr>
          <p:cNvPr id="1048749" name="Title 1"/>
          <p:cNvSpPr>
            <a:spLocks noGrp="1"/>
          </p:cNvSpPr>
          <p:nvPr>
            <p:ph type="title"/>
          </p:nvPr>
        </p:nvSpPr>
        <p:spPr>
          <a:xfrm>
            <a:off x="609601" y="273050"/>
            <a:ext cx="4011084" cy="1162050"/>
          </a:xfrm>
        </p:spPr>
        <p:txBody>
          <a:bodyPr anchor="b"/>
          <a:lstStyle>
            <a:lvl1pPr algn="l">
              <a:defRPr b="1" sz="2000"/>
            </a:lvl1pPr>
          </a:lstStyle>
          <a:p>
            <a:r>
              <a:rPr lang="en-US"/>
              <a:t>Click to edit Master title style</a:t>
            </a:r>
            <a:endParaRPr lang="en-US"/>
          </a:p>
        </p:txBody>
      </p:sp>
      <p:sp>
        <p:nvSpPr>
          <p:cNvPr id="1048750"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51" name="Text Placeholder 3"/>
          <p:cNvSpPr>
            <a:spLocks noGrp="1"/>
          </p:cNvSpPr>
          <p:nvPr>
            <p:ph type="body" sz="half" idx="2"/>
          </p:nvPr>
        </p:nvSpPr>
        <p:spPr>
          <a:xfrm>
            <a:off x="609601" y="1435101"/>
            <a:ext cx="4011084"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752" name="Date Placeholder 4"/>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53" name="Slide Number Placeholder 5"/>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06" name=""/>
        <p:cNvGrpSpPr/>
        <p:nvPr/>
      </p:nvGrpSpPr>
      <p:grpSpPr>
        <a:xfrm>
          <a:off x="0" y="0"/>
          <a:ext cx="0" cy="0"/>
          <a:chOff x="0" y="0"/>
          <a:chExt cx="0" cy="0"/>
        </a:xfrm>
      </p:grpSpPr>
      <p:sp>
        <p:nvSpPr>
          <p:cNvPr id="1048722" name="Title 1"/>
          <p:cNvSpPr>
            <a:spLocks noGrp="1"/>
          </p:cNvSpPr>
          <p:nvPr>
            <p:ph type="title"/>
          </p:nvPr>
        </p:nvSpPr>
        <p:spPr>
          <a:xfrm>
            <a:off x="2389717" y="4800600"/>
            <a:ext cx="7315200" cy="566738"/>
          </a:xfrm>
        </p:spPr>
        <p:txBody>
          <a:bodyPr anchor="b"/>
          <a:lstStyle>
            <a:lvl1pPr algn="l">
              <a:defRPr b="1" sz="2000"/>
            </a:lvl1pPr>
          </a:lstStyle>
          <a:p>
            <a:r>
              <a:rPr lang="en-US"/>
              <a:t>Click to edit Master title style</a:t>
            </a:r>
            <a:endParaRPr lang="en-US"/>
          </a:p>
        </p:txBody>
      </p:sp>
      <p:sp>
        <p:nvSpPr>
          <p:cNvPr id="1048723" name="Picture Placeholder 2"/>
          <p:cNvSpPr>
            <a:spLocks noGrp="1"/>
          </p:cNvSpPr>
          <p:nvPr>
            <p:ph type="pic" idx="1"/>
          </p:nvPr>
        </p:nvSpPr>
        <p:spPr>
          <a:xfrm>
            <a:off x="2389717" y="612775"/>
            <a:ext cx="7315200" cy="4114800"/>
          </a:xfrm>
        </p:spPr>
        <p:txBody>
          <a:bodyPr anchor="t" anchorCtr="0" bIns="0" compatLnSpc="1" lIns="0" numCol="1" rIns="0" tIns="69088" vert="horz" wrap="square"/>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457200" eaLnBrk="0" fontAlgn="base" hangingPunct="0" indent="0" latinLnBrk="0" lvl="0" marL="0" marR="0" rtl="0">
              <a:lnSpc>
                <a:spcPct val="83000"/>
              </a:lnSpc>
              <a:spcBef>
                <a:spcPts val="1425"/>
              </a:spcBef>
              <a:spcAft>
                <a:spcPct val="0"/>
              </a:spcAft>
              <a:buClr>
                <a:srgbClr val="000000"/>
              </a:buClr>
              <a:buSzPct val="100000"/>
              <a:buFont typeface="Times New Roman" panose="02020603050405020304" pitchFamily="18" charset="0"/>
              <a:buNone/>
            </a:pPr>
            <a:endParaRPr baseline="0" b="0" cap="none" sz="3200" i="0" kern="0" kumimoji="0" lang="en-US" noProof="0" normalizeH="0" spc="0" strike="noStrike" u="none">
              <a:ln>
                <a:noFill/>
              </a:ln>
              <a:solidFill>
                <a:srgbClr val="000000"/>
              </a:solidFill>
              <a:effectLst/>
              <a:uLnTx/>
              <a:uFillTx/>
              <a:latin typeface="+mn-lt"/>
              <a:ea typeface="+mn-ea"/>
              <a:cs typeface="+mn-cs"/>
            </a:endParaRPr>
          </a:p>
        </p:txBody>
      </p:sp>
      <p:sp>
        <p:nvSpPr>
          <p:cNvPr id="1048724" name="Text Placeholder 3"/>
          <p:cNvSpPr>
            <a:spLocks noGrp="1"/>
          </p:cNvSpPr>
          <p:nvPr>
            <p:ph type="body" sz="half" idx="2"/>
          </p:nvPr>
        </p:nvSpPr>
        <p:spPr>
          <a:xfrm>
            <a:off x="2389717" y="5367338"/>
            <a:ext cx="73152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725" name="Date Placeholder 4"/>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26" name="Slide Number Placeholder 5"/>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4" name=""/>
        <p:cNvGrpSpPr/>
        <p:nvPr/>
      </p:nvGrpSpPr>
      <p:grpSpPr>
        <a:xfrm/>
      </p:grpSpPr>
      <p:sp>
        <p:nvSpPr>
          <p:cNvPr id="1048576" name="Rectangle 1"/>
          <p:cNvSpPr>
            <a:spLocks noGrp="1"/>
          </p:cNvSpPr>
          <p:nvPr>
            <p:ph type="title"/>
          </p:nvPr>
        </p:nvSpPr>
        <p:spPr>
          <a:xfrm>
            <a:off x="914400" y="2130425"/>
            <a:ext cx="10361613" cy="1468438"/>
          </a:xfrm>
          <a:prstGeom prst="rect"/>
          <a:noFill/>
          <a:ln w="9525">
            <a:noFill/>
          </a:ln>
        </p:spPr>
        <p:txBody>
          <a:bodyPr anchor="ctr" anchorCtr="0"/>
          <a:p>
            <a:pPr lvl="0"/>
            <a:r>
              <a:rPr altLang="en-US" dirty="0" lang="en-GB"/>
              <a:t>Click to edit Master title style</a:t>
            </a:r>
            <a:endParaRPr altLang="en-US" dirty="0" lang="en-GB"/>
          </a:p>
        </p:txBody>
      </p:sp>
      <p:sp>
        <p:nvSpPr>
          <p:cNvPr id="1048577" name="Rectangle 2"/>
          <p:cNvSpPr>
            <a:spLocks noGrp="1" noChangeArrowheads="1"/>
          </p:cNvSpPr>
          <p:nvPr>
            <p:ph type="dt"/>
          </p:nvPr>
        </p:nvSpPr>
        <p:spPr bwMode="auto">
          <a:xfrm>
            <a:off x="609600" y="6356350"/>
            <a:ext cx="2843213" cy="363538"/>
          </a:xfrm>
          <a:prstGeom prst="rect"/>
          <a:noFill/>
          <a:ln w="9525" cap="flat">
            <a:noFill/>
            <a:round/>
          </a:ln>
          <a:effectLst/>
        </p:spPr>
        <p:txBody>
          <a:bodyPr anchor="ctr" anchorCtr="0" bIns="45720" compatLnSpc="1" lIns="91440" numCol="1" rIns="91440" tIns="45720" vert="horz" wrap="square"/>
          <a:lstStyle>
            <a:lvl1pPr eaLnBrk="1" hangingPunct="1">
              <a:lnSpc>
                <a:spcPct val="100000"/>
              </a:lnSpc>
              <a:buClr>
                <a:srgbClr val="000000"/>
              </a:buClr>
              <a:buSzPct val="100000"/>
              <a:buFont typeface="Times New Roman" panose="02020603050405020304" pitchFamily="18" charset="0"/>
              <a:buNone/>
              <a:tabLst>
                <a:tab algn="l" pos="457200"/>
                <a:tab algn="l" pos="914400"/>
                <a:tab algn="l" pos="1371600"/>
                <a:tab algn="l" pos="1828800"/>
              </a:tabLst>
              <a:defRPr sz="1200">
                <a:solidFill>
                  <a:srgbClr val="8B8B8B"/>
                </a:solidFill>
                <a:latin typeface="+mn-lt"/>
                <a:ea typeface="DejaVu Sans" charset="0"/>
                <a:cs typeface="DejaVu Sans" charset="0"/>
              </a:defRPr>
            </a:lvl1pPr>
          </a:lstStyle>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578" name="Text Box 3"/>
          <p:cNvSpPr txBox="1"/>
          <p:nvPr/>
        </p:nvSpPr>
        <p:spPr>
          <a:xfrm>
            <a:off x="4165600" y="6356350"/>
            <a:ext cx="3860800" cy="365125"/>
          </a:xfrm>
          <a:prstGeom prst="rect"/>
          <a:noFill/>
          <a:ln w="9525">
            <a:noFill/>
          </a:ln>
        </p:spPr>
        <p:txBody>
          <a:bodyPr anchor="ctr" anchorCtr="0" wrap="none"/>
          <a:p>
            <a:pPr eaLnBrk="1" lvl="0">
              <a:lnSpc>
                <a:spcPct val="93000"/>
              </a:lnSpc>
              <a:buClr>
                <a:srgbClr val="000000"/>
              </a:buClr>
              <a:buSzPct val="100000"/>
              <a:buFont typeface="Times New Roman" panose="02020603050405020304" pitchFamily="18" charset="0"/>
            </a:pPr>
            <a:endParaRPr altLang="en-US" dirty="0" lang="en-US">
              <a:latin typeface="Arial" panose="020B0604020202020204" pitchFamily="34" charset="0"/>
            </a:endParaRPr>
          </a:p>
        </p:txBody>
      </p:sp>
      <p:sp>
        <p:nvSpPr>
          <p:cNvPr id="1048579" name="Rectangle 4"/>
          <p:cNvSpPr>
            <a:spLocks noGrp="1" noChangeArrowheads="1"/>
          </p:cNvSpPr>
          <p:nvPr>
            <p:ph type="sldNum"/>
          </p:nvPr>
        </p:nvSpPr>
        <p:spPr bwMode="auto">
          <a:xfrm>
            <a:off x="8737600" y="6356350"/>
            <a:ext cx="2843213" cy="363538"/>
          </a:xfrm>
          <a:prstGeom prst="rect"/>
          <a:noFill/>
          <a:ln w="9525" cap="flat">
            <a:noFill/>
            <a:round/>
          </a:ln>
          <a:effectLst/>
        </p:spPr>
        <p:txBody>
          <a:bodyPr anchor="ctr" anchorCtr="0" bIns="45720" compatLnSpc="1" lIns="91440" numCol="1" rIns="91440" tIns="45720" vert="horz" wrap="square"/>
          <a:lstStyle>
            <a:lvl1pPr algn="r">
              <a:buFont typeface="Times New Roman" panose="02020603050405020304" pitchFamily="18" charset="0"/>
              <a:defRPr sz="1200">
                <a:solidFill>
                  <a:srgbClr val="8B8B8B"/>
                </a:solidFill>
                <a:latin typeface="Calibri" panose="020F0502020204030204" pitchFamily="34" charset="0"/>
                <a:ea typeface="DejaVu Sans"/>
              </a:defRPr>
            </a:lvl1pPr>
          </a:lstStyle>
          <a:p>
            <a:pPr eaLnBrk="1" hangingPunct="1" lvl="0">
              <a:buClr>
                <a:srgbClr val="000000"/>
              </a:buClr>
              <a:buSzPct val="100000"/>
              <a:buNone/>
            </a:pPr>
            <a:fld id="{9A0DB2DC-4C9A-4742-B13C-FB6460FD3503}" type="slidenum">
              <a:rPr altLang="en-US" dirty="0" lang="en-US"/>
            </a:fld>
            <a:endParaRPr altLang="en-US" dirty="0" lang="en-US"/>
          </a:p>
        </p:txBody>
      </p:sp>
      <p:sp>
        <p:nvSpPr>
          <p:cNvPr id="1048580" name="Rectangle 5"/>
          <p:cNvSpPr>
            <a:spLocks noGrp="1"/>
          </p:cNvSpPr>
          <p:nvPr>
            <p:ph type="body" idx="1"/>
          </p:nvPr>
        </p:nvSpPr>
        <p:spPr>
          <a:xfrm>
            <a:off x="609600" y="1604963"/>
            <a:ext cx="10971213" cy="3975100"/>
          </a:xfrm>
          <a:prstGeom prst="rect"/>
          <a:noFill/>
          <a:ln w="9525">
            <a:noFill/>
          </a:ln>
        </p:spPr>
        <p:txBody>
          <a:bodyPr bIns="0" lIns="0" rIns="0" tIns="69088"/>
          <a:p>
            <a:pPr lvl="0"/>
            <a:r>
              <a:rPr altLang="en-US" dirty="0" lang="en-GB"/>
              <a:t>Click to edit the outline text format</a:t>
            </a:r>
            <a:endParaRPr altLang="en-US" dirty="0" lang="en-GB"/>
          </a:p>
          <a:p>
            <a:pPr lvl="1"/>
            <a:r>
              <a:rPr altLang="en-US" dirty="0" lang="en-GB"/>
              <a:t>Second Outline Level</a:t>
            </a:r>
            <a:endParaRPr altLang="en-US" dirty="0" lang="en-GB"/>
          </a:p>
          <a:p>
            <a:pPr lvl="2"/>
            <a:r>
              <a:rPr altLang="en-US" dirty="0" lang="en-GB"/>
              <a:t>Third Outline Level</a:t>
            </a:r>
            <a:endParaRPr altLang="en-US" dirty="0" lang="en-GB"/>
          </a:p>
          <a:p>
            <a:pPr lvl="3"/>
            <a:r>
              <a:rPr altLang="en-US" dirty="0" lang="en-GB"/>
              <a:t>Fourth Outline Level</a:t>
            </a:r>
            <a:endParaRPr altLang="en-US" dirty="0" lang="en-GB"/>
          </a:p>
          <a:p>
            <a:pPr lvl="4"/>
            <a:r>
              <a:rPr altLang="en-US" dirty="0" lang="en-GB"/>
              <a:t>Fifth Outline Level</a:t>
            </a:r>
            <a:endParaRPr altLang="en-US" dirty="0" lang="en-GB"/>
          </a:p>
          <a:p>
            <a:pPr lvl="4"/>
            <a:r>
              <a:rPr altLang="en-US" dirty="0" lang="en-GB"/>
              <a:t>Sixth Outline Level</a:t>
            </a:r>
            <a:endParaRPr altLang="en-US" dirty="0" lang="en-GB"/>
          </a:p>
          <a:p>
            <a:pPr lvl="4"/>
            <a:r>
              <a:rPr altLang="en-US" dirty="0" lang="en-GB"/>
              <a:t>Seventh Outline Level</a:t>
            </a:r>
            <a:endParaRPr altLang="en-US" dirty="0" lang="en-GB"/>
          </a:p>
        </p:txBody>
      </p:sp>
    </p:spTree>
  </p:cSld>
  <p:clrMap accent1="accent1" accent2="accent2" accent3="accent3" accent4="accent4" accent5="accent5" accent6="accent6" bg1="lt1" bg2="lt2" tx1="dk1" tx2="dk2"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dt="1" ftr="0" hdr="0" sldNum="0"/>
  <p:txStyles>
    <p:titleStyle>
      <a:lvl1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2pPr>
      <a:lvl3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3pPr>
      <a:lvl4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4pPr>
      <a:lvl5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5pPr>
      <a:lvl6pPr algn="l" defTabSz="457200" fontAlgn="base" indent="-228600" marL="2514600" rtl="0">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6pPr>
      <a:lvl7pPr algn="l" defTabSz="457200" fontAlgn="base" indent="-228600" marL="2971800" rtl="0">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7pPr>
      <a:lvl8pPr algn="l" defTabSz="457200" fontAlgn="base" indent="-228600" marL="3429000" rtl="0">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8pPr>
      <a:lvl9pPr algn="l" defTabSz="457200" fontAlgn="base" indent="-228600" marL="3886200" rtl="0">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9pPr>
    </p:titleStyle>
    <p:bodyStyle>
      <a:lvl1pPr algn="l" defTabSz="457200" eaLnBrk="0" fontAlgn="base" hangingPunct="0" indent="-342900" marL="342900" rtl="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algn="l" defTabSz="457200" eaLnBrk="0" fontAlgn="base" hangingPunct="0" indent="-285750" marL="742950" rtl="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algn="l" defTabSz="457200" eaLnBrk="0" fontAlgn="base" hangingPunct="0" indent="-228600" marL="1143000" rtl="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algn="l" defTabSz="457200" eaLnBrk="0" fontAlgn="base" hangingPunct="0" indent="-228600" marL="1600200" rtl="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algn="l" defTabSz="457200" eaLnBrk="0" fontAlgn="base" hangingPunct="0" indent="-228600" marL="2057400" rtl="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algn="l" defTabSz="457200" fontAlgn="base" indent="-228600" marL="2514600" rtl="0">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algn="l" defTabSz="457200" fontAlgn="base" indent="-228600" marL="2971800" rtl="0">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algn="l" defTabSz="457200" fontAlgn="base" indent="-228600" marL="3429000" rtl="0">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algn="l" defTabSz="457200" fontAlgn="base" indent="-228600" marL="3886200" rtl="0">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3" name=""/>
        <p:cNvGrpSpPr/>
        <p:nvPr/>
      </p:nvGrpSpPr>
      <p:grpSpPr>
        <a:xfrm/>
      </p:grpSpPr>
      <p:sp>
        <p:nvSpPr>
          <p:cNvPr id="1048592" name="Rectangle 1"/>
          <p:cNvSpPr>
            <a:spLocks noGrp="1"/>
          </p:cNvSpPr>
          <p:nvPr>
            <p:ph type="title"/>
          </p:nvPr>
        </p:nvSpPr>
        <p:spPr>
          <a:xfrm>
            <a:off x="609600" y="274638"/>
            <a:ext cx="10971213" cy="1141412"/>
          </a:xfrm>
          <a:prstGeom prst="rect"/>
          <a:noFill/>
          <a:ln w="9525">
            <a:noFill/>
          </a:ln>
        </p:spPr>
        <p:txBody>
          <a:bodyPr anchor="ctr" anchorCtr="0"/>
          <a:p>
            <a:pPr lvl="0"/>
            <a:r>
              <a:rPr altLang="en-US" dirty="0" lang="en-GB"/>
              <a:t>Click to edit Master title style</a:t>
            </a:r>
            <a:endParaRPr altLang="en-US" dirty="0" lang="en-GB"/>
          </a:p>
        </p:txBody>
      </p:sp>
      <p:sp>
        <p:nvSpPr>
          <p:cNvPr id="1048593" name="Rectangle 2"/>
          <p:cNvSpPr>
            <a:spLocks noGrp="1"/>
          </p:cNvSpPr>
          <p:nvPr>
            <p:ph type="body" idx="1"/>
          </p:nvPr>
        </p:nvSpPr>
        <p:spPr>
          <a:xfrm>
            <a:off x="609600" y="1600200"/>
            <a:ext cx="10971213" cy="4524375"/>
          </a:xfrm>
          <a:prstGeom prst="rect"/>
          <a:noFill/>
          <a:ln w="9525">
            <a:noFill/>
          </a:ln>
        </p:spPr>
        <p:txBody>
          <a:bodyPr/>
          <a:p>
            <a:pPr lvl="0"/>
            <a:r>
              <a:rPr altLang="en-US" dirty="0" lang="en-GB"/>
              <a:t>Click to edit Master text styles</a:t>
            </a:r>
            <a:endParaRPr altLang="en-US" dirty="0" lang="en-GB"/>
          </a:p>
          <a:p>
            <a:pPr lvl="1"/>
            <a:r>
              <a:rPr altLang="en-US" dirty="0" lang="en-GB"/>
              <a:t>Second level</a:t>
            </a:r>
            <a:endParaRPr altLang="en-US" dirty="0" lang="en-GB"/>
          </a:p>
          <a:p>
            <a:pPr lvl="2"/>
            <a:r>
              <a:rPr altLang="en-US" dirty="0" lang="en-GB"/>
              <a:t>Third level</a:t>
            </a:r>
            <a:endParaRPr altLang="en-US" dirty="0" lang="en-GB"/>
          </a:p>
          <a:p>
            <a:pPr lvl="3"/>
            <a:r>
              <a:rPr altLang="en-US" dirty="0" lang="en-GB"/>
              <a:t>Fourth level</a:t>
            </a:r>
            <a:endParaRPr altLang="en-US" dirty="0" lang="en-GB"/>
          </a:p>
          <a:p>
            <a:pPr lvl="4"/>
            <a:r>
              <a:rPr altLang="en-US" dirty="0" lang="en-GB"/>
              <a:t>Fifth level</a:t>
            </a:r>
            <a:endParaRPr altLang="en-US" dirty="0" lang="en-GB"/>
          </a:p>
        </p:txBody>
      </p:sp>
      <p:sp>
        <p:nvSpPr>
          <p:cNvPr id="1048594" name="Rectangle 3"/>
          <p:cNvSpPr>
            <a:spLocks noGrp="1" noChangeArrowheads="1"/>
          </p:cNvSpPr>
          <p:nvPr>
            <p:ph type="dt"/>
          </p:nvPr>
        </p:nvSpPr>
        <p:spPr bwMode="auto">
          <a:xfrm>
            <a:off x="609600" y="6356350"/>
            <a:ext cx="2843213" cy="363538"/>
          </a:xfrm>
          <a:prstGeom prst="rect"/>
          <a:noFill/>
          <a:ln w="9525" cap="flat">
            <a:noFill/>
            <a:round/>
          </a:ln>
          <a:effectLst/>
        </p:spPr>
        <p:txBody>
          <a:bodyPr anchor="ctr" anchorCtr="0" bIns="45720" compatLnSpc="1" lIns="91440" numCol="1" rIns="91440" tIns="45720" vert="horz" wrap="square"/>
          <a:lstStyle>
            <a:lvl1pPr eaLnBrk="1" hangingPunct="1">
              <a:lnSpc>
                <a:spcPct val="100000"/>
              </a:lnSpc>
              <a:buClr>
                <a:srgbClr val="000000"/>
              </a:buClr>
              <a:buSzPct val="100000"/>
              <a:buFont typeface="Times New Roman" panose="02020603050405020304" pitchFamily="18" charset="0"/>
              <a:buNone/>
              <a:tabLst>
                <a:tab algn="l" pos="457200"/>
                <a:tab algn="l" pos="914400"/>
                <a:tab algn="l" pos="1371600"/>
                <a:tab algn="l" pos="1828800"/>
              </a:tabLst>
              <a:defRPr sz="1200">
                <a:solidFill>
                  <a:srgbClr val="8B8B8B"/>
                </a:solidFill>
                <a:latin typeface="+mn-lt"/>
                <a:ea typeface="DejaVu Sans" charset="0"/>
                <a:cs typeface="DejaVu Sans" charset="0"/>
              </a:defRPr>
            </a:lvl1pPr>
          </a:lstStyle>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595" name="Text Box 4"/>
          <p:cNvSpPr txBox="1"/>
          <p:nvPr/>
        </p:nvSpPr>
        <p:spPr>
          <a:xfrm>
            <a:off x="4165600" y="6356350"/>
            <a:ext cx="3860800" cy="365125"/>
          </a:xfrm>
          <a:prstGeom prst="rect"/>
          <a:noFill/>
          <a:ln w="9525">
            <a:noFill/>
          </a:ln>
        </p:spPr>
        <p:txBody>
          <a:bodyPr anchor="ctr" anchorCtr="0" wrap="none"/>
          <a:p>
            <a:pPr eaLnBrk="1" lvl="0">
              <a:lnSpc>
                <a:spcPct val="93000"/>
              </a:lnSpc>
              <a:buClr>
                <a:srgbClr val="000000"/>
              </a:buClr>
              <a:buSzPct val="100000"/>
              <a:buFont typeface="Times New Roman" panose="02020603050405020304" pitchFamily="18" charset="0"/>
            </a:pPr>
            <a:endParaRPr altLang="en-US" dirty="0" lang="en-US">
              <a:latin typeface="Arial" panose="020B0604020202020204" pitchFamily="34" charset="0"/>
            </a:endParaRPr>
          </a:p>
        </p:txBody>
      </p:sp>
      <p:sp>
        <p:nvSpPr>
          <p:cNvPr id="1048596" name="Rectangle 5"/>
          <p:cNvSpPr>
            <a:spLocks noGrp="1" noChangeArrowheads="1"/>
          </p:cNvSpPr>
          <p:nvPr>
            <p:ph type="sldNum"/>
          </p:nvPr>
        </p:nvSpPr>
        <p:spPr bwMode="auto">
          <a:xfrm>
            <a:off x="8737600" y="6356350"/>
            <a:ext cx="2843213" cy="363538"/>
          </a:xfrm>
          <a:prstGeom prst="rect"/>
          <a:noFill/>
          <a:ln w="9525" cap="flat">
            <a:noFill/>
            <a:round/>
          </a:ln>
          <a:effectLst/>
        </p:spPr>
        <p:txBody>
          <a:bodyPr anchor="ctr" anchorCtr="0" bIns="45720" compatLnSpc="1" lIns="91440" numCol="1" rIns="91440" tIns="45720" vert="horz" wrap="square"/>
          <a:lstStyle>
            <a:lvl1pPr algn="r">
              <a:buFont typeface="Times New Roman" panose="02020603050405020304" pitchFamily="18" charset="0"/>
              <a:defRPr sz="1200">
                <a:solidFill>
                  <a:srgbClr val="8B8B8B"/>
                </a:solidFill>
                <a:latin typeface="Calibri" panose="020F0502020204030204" pitchFamily="34" charset="0"/>
                <a:ea typeface="DejaVu Sans"/>
              </a:defRPr>
            </a:lvl1pPr>
          </a:lstStyle>
          <a:p>
            <a:pPr eaLnBrk="1" hangingPunct="1" lvl="0">
              <a:buClr>
                <a:srgbClr val="000000"/>
              </a:buClr>
              <a:buSzPct val="100000"/>
              <a:buNone/>
            </a:pPr>
            <a:fld id="{9A0DB2DC-4C9A-4742-B13C-FB6460FD3503}" type="slidenum">
              <a:rPr altLang="en-US" dirty="0" lang="en-US"/>
            </a:fld>
            <a:endParaRPr altLang="en-US" dirty="0" lang="en-US"/>
          </a:p>
        </p:txBody>
      </p:sp>
    </p:spTree>
  </p:cSld>
  <p:clrMap accent1="accent1" accent2="accent2" accent3="accent3" accent4="accent4" accent5="accent5" accent6="accent6" bg1="lt1" bg2="lt2" tx1="dk1" tx2="dk2"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dt="1" ftr="0" hdr="0" sldNum="0"/>
  <p:txStyles>
    <p:titleStyle>
      <a:lvl1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2pPr>
      <a:lvl3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3pPr>
      <a:lvl4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4pPr>
      <a:lvl5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5pPr>
      <a:lvl6pPr algn="l" defTabSz="457200" fontAlgn="base" indent="-228600" marL="2514600" rtl="0">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6pPr>
      <a:lvl7pPr algn="l" defTabSz="457200" fontAlgn="base" indent="-228600" marL="2971800" rtl="0">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7pPr>
      <a:lvl8pPr algn="l" defTabSz="457200" fontAlgn="base" indent="-228600" marL="3429000" rtl="0">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8pPr>
      <a:lvl9pPr algn="l" defTabSz="457200" fontAlgn="base" indent="-228600" marL="3886200" rtl="0">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9pPr>
    </p:titleStyle>
    <p:bodyStyle>
      <a:lvl1pPr algn="l" defTabSz="457200" eaLnBrk="0" fontAlgn="base" hangingPunct="0" indent="-342900" marL="342900" rtl="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algn="l" defTabSz="457200" eaLnBrk="0" fontAlgn="base" hangingPunct="0" indent="-285750" marL="742950" rtl="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algn="l" defTabSz="457200" eaLnBrk="0" fontAlgn="base" hangingPunct="0" indent="-228600" marL="1143000" rtl="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algn="l" defTabSz="457200" eaLnBrk="0" fontAlgn="base" hangingPunct="0" indent="-228600" marL="1600200" rtl="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algn="l" defTabSz="457200" eaLnBrk="0" fontAlgn="base" hangingPunct="0" indent="-228600" marL="2057400" rtl="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algn="l" defTabSz="457200" fontAlgn="base" indent="-228600" marL="2514600" rtl="0">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algn="l" defTabSz="457200" fontAlgn="base" indent="-228600" marL="2971800" rtl="0">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algn="l" defTabSz="457200" fontAlgn="base" indent="-228600" marL="3429000" rtl="0">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algn="l" defTabSz="457200" fontAlgn="base" indent="-228600" marL="3886200" rtl="0">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67" name=""/>
        <p:cNvGrpSpPr/>
        <p:nvPr/>
      </p:nvGrpSpPr>
      <p:grpSpPr>
        <a:xfrm/>
      </p:grpSpPr>
      <p:sp>
        <p:nvSpPr>
          <p:cNvPr id="1048636" name="Rectangle 1"/>
          <p:cNvSpPr>
            <a:spLocks noGrp="1"/>
          </p:cNvSpPr>
          <p:nvPr>
            <p:ph type="title"/>
          </p:nvPr>
        </p:nvSpPr>
        <p:spPr>
          <a:xfrm>
            <a:off x="609600" y="274638"/>
            <a:ext cx="10971213" cy="1141412"/>
          </a:xfrm>
          <a:prstGeom prst="rect"/>
          <a:noFill/>
          <a:ln w="9525">
            <a:noFill/>
          </a:ln>
        </p:spPr>
        <p:txBody>
          <a:bodyPr anchor="ctr" anchorCtr="0"/>
          <a:p>
            <a:pPr lvl="0"/>
            <a:r>
              <a:rPr altLang="en-US" dirty="0" lang="en-GB"/>
              <a:t>Click to edit Master title style</a:t>
            </a:r>
            <a:endParaRPr altLang="en-US" dirty="0" lang="en-GB"/>
          </a:p>
        </p:txBody>
      </p:sp>
      <p:sp>
        <p:nvSpPr>
          <p:cNvPr id="1048637" name="Rectangle 2"/>
          <p:cNvSpPr>
            <a:spLocks noGrp="1"/>
          </p:cNvSpPr>
          <p:nvPr>
            <p:ph type="body" idx="1"/>
          </p:nvPr>
        </p:nvSpPr>
        <p:spPr>
          <a:xfrm>
            <a:off x="609600" y="1600200"/>
            <a:ext cx="10971213" cy="4524375"/>
          </a:xfrm>
          <a:prstGeom prst="rect"/>
          <a:noFill/>
          <a:ln w="9525">
            <a:noFill/>
          </a:ln>
        </p:spPr>
        <p:txBody>
          <a:bodyPr/>
          <a:p>
            <a:pPr lvl="0"/>
            <a:r>
              <a:rPr altLang="en-US" dirty="0" lang="en-GB"/>
              <a:t>Click to edit Master text styles</a:t>
            </a:r>
            <a:endParaRPr altLang="en-US" dirty="0" lang="en-GB"/>
          </a:p>
          <a:p>
            <a:pPr lvl="1"/>
            <a:r>
              <a:rPr altLang="en-US" dirty="0" lang="en-GB"/>
              <a:t>Second level</a:t>
            </a:r>
            <a:endParaRPr altLang="en-US" dirty="0" lang="en-GB"/>
          </a:p>
          <a:p>
            <a:pPr lvl="2"/>
            <a:r>
              <a:rPr altLang="en-US" dirty="0" lang="en-GB"/>
              <a:t>Third level</a:t>
            </a:r>
            <a:endParaRPr altLang="en-US" dirty="0" lang="en-GB"/>
          </a:p>
          <a:p>
            <a:pPr lvl="3"/>
            <a:r>
              <a:rPr altLang="en-US" dirty="0" lang="en-GB"/>
              <a:t>Fourth level</a:t>
            </a:r>
            <a:endParaRPr altLang="en-US" dirty="0" lang="en-GB"/>
          </a:p>
          <a:p>
            <a:pPr lvl="4"/>
            <a:r>
              <a:rPr altLang="en-US" dirty="0" lang="en-GB"/>
              <a:t>Fifth level</a:t>
            </a:r>
            <a:endParaRPr altLang="en-US" dirty="0" lang="en-GB"/>
          </a:p>
        </p:txBody>
      </p:sp>
      <p:sp>
        <p:nvSpPr>
          <p:cNvPr id="1048638" name="Rectangle 3"/>
          <p:cNvSpPr>
            <a:spLocks noGrp="1" noChangeArrowheads="1"/>
          </p:cNvSpPr>
          <p:nvPr>
            <p:ph type="dt"/>
          </p:nvPr>
        </p:nvSpPr>
        <p:spPr bwMode="auto">
          <a:xfrm>
            <a:off x="609600" y="6356350"/>
            <a:ext cx="2843213" cy="363538"/>
          </a:xfrm>
          <a:prstGeom prst="rect"/>
          <a:noFill/>
          <a:ln w="9525" cap="flat">
            <a:noFill/>
            <a:round/>
          </a:ln>
          <a:effectLst/>
        </p:spPr>
        <p:txBody>
          <a:bodyPr anchor="ctr" anchorCtr="0" bIns="45720" compatLnSpc="1" lIns="91440" numCol="1" rIns="91440" tIns="45720" vert="horz" wrap="square"/>
          <a:lstStyle>
            <a:lvl1pPr eaLnBrk="1" hangingPunct="1">
              <a:lnSpc>
                <a:spcPct val="100000"/>
              </a:lnSpc>
              <a:buClr>
                <a:srgbClr val="000000"/>
              </a:buClr>
              <a:buSzPct val="100000"/>
              <a:buFont typeface="Times New Roman" panose="02020603050405020304" pitchFamily="18" charset="0"/>
              <a:buNone/>
              <a:tabLst>
                <a:tab algn="l" pos="457200"/>
                <a:tab algn="l" pos="914400"/>
                <a:tab algn="l" pos="1371600"/>
                <a:tab algn="l" pos="1828800"/>
              </a:tabLst>
              <a:defRPr sz="1200">
                <a:solidFill>
                  <a:srgbClr val="8B8B8B"/>
                </a:solidFill>
                <a:latin typeface="+mn-lt"/>
                <a:ea typeface="DejaVu Sans" charset="0"/>
                <a:cs typeface="DejaVu Sans" charset="0"/>
              </a:defRPr>
            </a:lvl1pPr>
          </a:lstStyle>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639" name="Text Box 4"/>
          <p:cNvSpPr txBox="1"/>
          <p:nvPr/>
        </p:nvSpPr>
        <p:spPr>
          <a:xfrm>
            <a:off x="4165600" y="6356350"/>
            <a:ext cx="3860800" cy="365125"/>
          </a:xfrm>
          <a:prstGeom prst="rect"/>
          <a:noFill/>
          <a:ln w="9525">
            <a:noFill/>
          </a:ln>
        </p:spPr>
        <p:txBody>
          <a:bodyPr anchor="ctr" anchorCtr="0" wrap="none"/>
          <a:p>
            <a:pPr eaLnBrk="1" lvl="0">
              <a:lnSpc>
                <a:spcPct val="93000"/>
              </a:lnSpc>
              <a:buClr>
                <a:srgbClr val="000000"/>
              </a:buClr>
              <a:buSzPct val="100000"/>
              <a:buFont typeface="Times New Roman" panose="02020603050405020304" pitchFamily="18" charset="0"/>
            </a:pPr>
            <a:endParaRPr altLang="en-US" dirty="0" lang="en-US">
              <a:latin typeface="Arial" panose="020B0604020202020204" pitchFamily="34" charset="0"/>
            </a:endParaRPr>
          </a:p>
        </p:txBody>
      </p:sp>
      <p:sp>
        <p:nvSpPr>
          <p:cNvPr id="1048640" name="Rectangle 5"/>
          <p:cNvSpPr>
            <a:spLocks noGrp="1" noChangeArrowheads="1"/>
          </p:cNvSpPr>
          <p:nvPr>
            <p:ph type="sldNum"/>
          </p:nvPr>
        </p:nvSpPr>
        <p:spPr bwMode="auto">
          <a:xfrm>
            <a:off x="8737600" y="6356350"/>
            <a:ext cx="2843213" cy="363538"/>
          </a:xfrm>
          <a:prstGeom prst="rect"/>
          <a:noFill/>
          <a:ln w="9525" cap="flat">
            <a:noFill/>
            <a:round/>
          </a:ln>
          <a:effectLst/>
        </p:spPr>
        <p:txBody>
          <a:bodyPr anchor="ctr" anchorCtr="0" bIns="45720" compatLnSpc="1" lIns="91440" numCol="1" rIns="91440" tIns="45720" vert="horz" wrap="square"/>
          <a:lstStyle>
            <a:lvl1pPr algn="r">
              <a:buFont typeface="Times New Roman" panose="02020603050405020304" pitchFamily="18" charset="0"/>
              <a:defRPr sz="1200">
                <a:solidFill>
                  <a:srgbClr val="8B8B8B"/>
                </a:solidFill>
                <a:latin typeface="Calibri" panose="020F0502020204030204" pitchFamily="34" charset="0"/>
                <a:ea typeface="DejaVu Sans"/>
              </a:defRPr>
            </a:lvl1pPr>
          </a:lstStyle>
          <a:p>
            <a:pPr eaLnBrk="1" hangingPunct="1" lvl="0">
              <a:buClr>
                <a:srgbClr val="000000"/>
              </a:buClr>
              <a:buSzPct val="100000"/>
              <a:buNone/>
            </a:pPr>
            <a:fld id="{9A0DB2DC-4C9A-4742-B13C-FB6460FD3503}" type="slidenum">
              <a:rPr altLang="en-US" dirty="0" lang="en-US"/>
            </a:fld>
            <a:endParaRPr altLang="en-US" dirty="0" lang="en-US"/>
          </a:p>
        </p:txBody>
      </p:sp>
    </p:spTree>
  </p:cSld>
  <p:clrMap accent1="accent1" accent2="accent2" accent3="accent3" accent4="accent4" accent5="accent5" accent6="accent6" bg1="lt1" bg2="lt2" tx1="dk1" tx2="dk2"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dt="1" ftr="0" hdr="0" sldNum="0"/>
  <p:txStyles>
    <p:titleStyle>
      <a:lvl1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2pPr>
      <a:lvl3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3pPr>
      <a:lvl4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4pPr>
      <a:lvl5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5pPr>
      <a:lvl6pPr algn="l" defTabSz="457200" fontAlgn="base" indent="-228600" marL="2514600" rtl="0">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6pPr>
      <a:lvl7pPr algn="l" defTabSz="457200" fontAlgn="base" indent="-228600" marL="2971800" rtl="0">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7pPr>
      <a:lvl8pPr algn="l" defTabSz="457200" fontAlgn="base" indent="-228600" marL="3429000" rtl="0">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8pPr>
      <a:lvl9pPr algn="l" defTabSz="457200" fontAlgn="base" indent="-228600" marL="3886200" rtl="0">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9pPr>
    </p:titleStyle>
    <p:bodyStyle>
      <a:lvl1pPr algn="l" defTabSz="457200" eaLnBrk="0" fontAlgn="base" hangingPunct="0" indent="-342900" marL="342900" rtl="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algn="l" defTabSz="457200" eaLnBrk="0" fontAlgn="base" hangingPunct="0" indent="-285750" marL="742950" rtl="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algn="l" defTabSz="457200" eaLnBrk="0" fontAlgn="base" hangingPunct="0" indent="-228600" marL="1143000" rtl="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algn="l" defTabSz="457200" eaLnBrk="0" fontAlgn="base" hangingPunct="0" indent="-228600" marL="1600200" rtl="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algn="l" defTabSz="457200" eaLnBrk="0" fontAlgn="base" hangingPunct="0" indent="-228600" marL="2057400" rtl="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algn="l" defTabSz="457200" fontAlgn="base" indent="-228600" marL="2514600" rtl="0">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algn="l" defTabSz="457200" fontAlgn="base" indent="-228600" marL="2971800" rtl="0">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algn="l" defTabSz="457200" fontAlgn="base" indent="-228600" marL="3429000" rtl="0">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algn="l" defTabSz="457200" fontAlgn="base" indent="-228600" marL="3886200" rtl="0">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4.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4.xml"/><Relationship Id="rId6"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4.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4.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4.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4.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slideLayout" Target="../slideLayouts/slideLayout14.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4.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25.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p:grpSpPr>
      <p:sp>
        <p:nvSpPr>
          <p:cNvPr id="1048584" name="Rectangle 1"/>
          <p:cNvSpPr>
            <a:spLocks noGrp="1"/>
          </p:cNvSpPr>
          <p:nvPr>
            <p:ph type="subTitle" idx="4294967295"/>
          </p:nvPr>
        </p:nvSpPr>
        <p:spPr>
          <a:xfrm>
            <a:off x="95250" y="5600700"/>
            <a:ext cx="3168650" cy="1057275"/>
          </a:xfrm>
          <a:solidFill>
            <a:srgbClr val="FFFFFF">
              <a:alpha val="100000"/>
            </a:srgbClr>
          </a:solidFill>
        </p:spPr>
        <p:txBody>
          <a:bodyPr anchor="t" anchorCtr="0" bIns="45720" lIns="91440" rIns="91440" tIns="45720" vert="horz" wrap="square"/>
          <a:lstStyle>
            <a:lvl1pPr algn="ctr" indent="0" lvl="0" marL="0">
              <a:buClr>
                <a:srgbClr val="000000"/>
              </a:buClr>
              <a:buSzPct val="100000"/>
              <a:buFont typeface="Times New Roman" panose="02020603050405020304" pitchFamily="18" charset="0"/>
              <a:buNone/>
            </a:lvl1pPr>
            <a:lvl2pPr algn="ctr" indent="0" lvl="1" marL="457200">
              <a:buClr>
                <a:srgbClr val="000000"/>
              </a:buClr>
              <a:buSzPct val="100000"/>
              <a:buFont typeface="Times New Roman" panose="02020603050405020304" pitchFamily="18" charset="0"/>
              <a:buNone/>
            </a:lvl2pPr>
            <a:lvl3pPr algn="ctr" indent="0" lvl="2" marL="914400">
              <a:buClr>
                <a:srgbClr val="000000"/>
              </a:buClr>
              <a:buSzPct val="100000"/>
              <a:buFont typeface="Times New Roman" panose="02020603050405020304" pitchFamily="18" charset="0"/>
              <a:buNone/>
            </a:lvl3pPr>
            <a:lvl4pPr algn="ctr" indent="0" lvl="3" marL="1371600">
              <a:buClr>
                <a:srgbClr val="000000"/>
              </a:buClr>
              <a:buSzPct val="100000"/>
              <a:buFont typeface="Times New Roman" panose="02020603050405020304" pitchFamily="18" charset="0"/>
              <a:buNone/>
            </a:lvl4pPr>
            <a:lvl5pPr algn="ctr" indent="0" lvl="4" marL="1828800">
              <a:buClr>
                <a:srgbClr val="000000"/>
              </a:buClr>
              <a:buSzPct val="100000"/>
              <a:buFont typeface="Times New Roman" panose="02020603050405020304" pitchFamily="18" charset="0"/>
              <a:buNone/>
            </a:lvl5pPr>
          </a:lstStyle>
          <a:p>
            <a:pPr algn="just" defTabSz="457200" eaLnBrk="1" hangingPunct="1" lvl="0">
              <a:lnSpc>
                <a:spcPct val="100000"/>
              </a:lnSpc>
              <a:spcBef>
                <a:spcPct val="0"/>
              </a:spcBef>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en-US" b="1" dirty="0" sz="2400" lang="en-US">
                <a:solidFill>
                  <a:schemeClr val="tx1"/>
                </a:solidFill>
                <a:latin typeface="Times New Roman" panose="02020603050405020304" pitchFamily="18" charset="0"/>
                <a:cs typeface="Times New Roman" panose="02020603050405020304" pitchFamily="18" charset="0"/>
              </a:rPr>
              <a:t>PRESENTED</a:t>
            </a:r>
            <a:endParaRPr altLang="en-US" b="1" dirty="0" sz="2400" lang="en-US">
              <a:solidFill>
                <a:schemeClr val="tx1"/>
              </a:solidFill>
              <a:latin typeface="Times New Roman" panose="02020603050405020304" pitchFamily="18" charset="0"/>
              <a:cs typeface="Times New Roman" panose="02020603050405020304" pitchFamily="18" charset="0"/>
            </a:endParaRPr>
          </a:p>
          <a:p>
            <a:pPr algn="just" defTabSz="457200" eaLnBrk="1" hangingPunct="1" lvl="0">
              <a:lnSpc>
                <a:spcPct val="100000"/>
              </a:lnSpc>
              <a:spcBef>
                <a:spcPct val="0"/>
              </a:spcBef>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en-US" b="1" dirty="0" sz="1800" lang="en-US">
                <a:solidFill>
                  <a:schemeClr val="tx1"/>
                </a:solidFill>
                <a:latin typeface="Times New Roman" panose="02020603050405020304" pitchFamily="18" charset="0"/>
                <a:ea typeface="Arial" panose="020B0604020202020204" pitchFamily="34" charset="0"/>
                <a:cs typeface="Times New Roman" panose="02020603050405020304" pitchFamily="18" charset="0"/>
              </a:rPr>
              <a:t>BHAWNA SRI B</a:t>
            </a:r>
            <a:endParaRPr altLang="en-US" b="1" dirty="0" sz="1800" lang="en-US">
              <a:solidFill>
                <a:schemeClr val="tx1"/>
              </a:solidFill>
              <a:latin typeface="Times New Roman" panose="02020603050405020304" pitchFamily="18" charset="0"/>
              <a:ea typeface="Arial" panose="020B0604020202020204" pitchFamily="34" charset="0"/>
              <a:cs typeface="Times New Roman" panose="02020603050405020304" pitchFamily="18" charset="0"/>
            </a:endParaRPr>
          </a:p>
          <a:p>
            <a:pPr algn="just" defTabSz="457200" eaLnBrk="1" hangingPunct="1" lvl="0">
              <a:lnSpc>
                <a:spcPct val="100000"/>
              </a:lnSpc>
              <a:spcBef>
                <a:spcPct val="0"/>
              </a:spcBef>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en-US" b="1" dirty="0" sz="1800" lang="en-US">
                <a:solidFill>
                  <a:schemeClr val="tx1"/>
                </a:solidFill>
                <a:latin typeface="Times New Roman" panose="02020603050405020304" pitchFamily="18" charset="0"/>
                <a:ea typeface="Arial" panose="020B0604020202020204" pitchFamily="34" charset="0"/>
                <a:cs typeface="Times New Roman" panose="02020603050405020304" pitchFamily="18" charset="0"/>
              </a:rPr>
              <a:t>2303811710422020</a:t>
            </a:r>
            <a:endParaRPr altLang="en-US" b="1" dirty="0" sz="1800" lang="en-US">
              <a:solidFill>
                <a:schemeClr val="tx1"/>
              </a:solidFill>
              <a:latin typeface="Times New Roman" panose="02020603050405020304" pitchFamily="18" charset="0"/>
              <a:ea typeface="Arial" panose="020B0604020202020204" pitchFamily="34" charset="0"/>
              <a:cs typeface="Times New Roman" panose="02020603050405020304" pitchFamily="18" charset="0"/>
            </a:endParaRPr>
          </a:p>
        </p:txBody>
      </p:sp>
      <p:sp>
        <p:nvSpPr>
          <p:cNvPr id="1048585" name="Rectangle 2"/>
          <p:cNvSpPr/>
          <p:nvPr/>
        </p:nvSpPr>
        <p:spPr>
          <a:xfrm>
            <a:off x="1679575" y="-1684337"/>
            <a:ext cx="3543300" cy="3514725"/>
          </a:xfrm>
          <a:prstGeom prst="rect"/>
          <a:noFill/>
          <a:ln w="9525">
            <a:noFill/>
          </a:ln>
        </p:spPr>
        <p:txBody>
          <a:bodyPr anchor="ctr" anchorCtr="0" wrap="none"/>
          <a:p>
            <a:pPr eaLnBrk="1">
              <a:lnSpc>
                <a:spcPct val="93000"/>
              </a:lnSpc>
              <a:buClr>
                <a:srgbClr val="000000"/>
              </a:buClr>
              <a:buSzPct val="100000"/>
              <a:buFont typeface="Times New Roman" panose="02020603050405020304" pitchFamily="18" charset="0"/>
            </a:pPr>
            <a:endParaRPr altLang="en-US" dirty="0" lang="en-US">
              <a:latin typeface="Arial" panose="020B0604020202020204" pitchFamily="34" charset="0"/>
            </a:endParaRPr>
          </a:p>
        </p:txBody>
      </p:sp>
      <p:pic>
        <p:nvPicPr>
          <p:cNvPr id="2097152" name="Picture 3"/>
          <p:cNvPicPr>
            <a:picLocks noChangeAspect="1"/>
          </p:cNvPicPr>
          <p:nvPr/>
        </p:nvPicPr>
        <p:blipFill>
          <a:blip xmlns:r="http://schemas.openxmlformats.org/officeDocument/2006/relationships" r:embed="rId1"/>
          <a:stretch>
            <a:fillRect/>
          </a:stretch>
        </p:blipFill>
        <p:spPr>
          <a:xfrm>
            <a:off x="187325" y="73025"/>
            <a:ext cx="1066800" cy="1057275"/>
          </a:xfrm>
          <a:prstGeom prst="rect"/>
          <a:noFill/>
          <a:ln w="9525">
            <a:noFill/>
          </a:ln>
        </p:spPr>
      </p:pic>
      <p:sp>
        <p:nvSpPr>
          <p:cNvPr id="1048586" name="Rectangle 4"/>
          <p:cNvSpPr/>
          <p:nvPr/>
        </p:nvSpPr>
        <p:spPr>
          <a:xfrm>
            <a:off x="1382713" y="236538"/>
            <a:ext cx="9424987" cy="950595"/>
          </a:xfrm>
          <a:prstGeom prst="rect"/>
          <a:noFill/>
          <a:ln w="9525">
            <a:noFill/>
          </a:ln>
        </p:spPr>
        <p:txBody>
          <a:bodyPr bIns="45000" lIns="90000" rIns="90000" tIns="45000">
            <a:spAutoFit/>
          </a:bodyPr>
          <a:p>
            <a:pPr algn="ctr" defTabSz="457200" eaLnBrk="1" hangingPunct="1">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Lst>
            </a:pPr>
            <a:r>
              <a:rPr altLang="en-US" b="1" dirty="0" sz="2800" lang="en-US">
                <a:solidFill>
                  <a:srgbClr val="FF0066"/>
                </a:solidFill>
                <a:latin typeface="Times New Roman" panose="02020603050405020304" pitchFamily="18" charset="0"/>
                <a:cs typeface="Times New Roman" panose="02020603050405020304" pitchFamily="18" charset="0"/>
              </a:rPr>
              <a:t>K.RAMAKRISHNAN COLLEGE OF TECHNOLOGY</a:t>
            </a:r>
            <a:endParaRPr altLang="en-US" b="1" dirty="0" sz="2800" lang="en-US">
              <a:solidFill>
                <a:srgbClr val="FF0066"/>
              </a:solidFill>
              <a:latin typeface="Times New Roman" panose="02020603050405020304" pitchFamily="18" charset="0"/>
              <a:cs typeface="Times New Roman" panose="02020603050405020304" pitchFamily="18" charset="0"/>
            </a:endParaRPr>
          </a:p>
          <a:p>
            <a:pPr algn="ctr" defTabSz="457200" eaLnBrk="1" hangingPunct="1">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Lst>
            </a:pPr>
            <a:r>
              <a:rPr altLang="en-US" b="1" dirty="0" sz="2800" lang="en-US">
                <a:solidFill>
                  <a:srgbClr val="FF0066"/>
                </a:solidFill>
                <a:latin typeface="Times New Roman" panose="02020603050405020304" pitchFamily="18" charset="0"/>
                <a:cs typeface="Times New Roman" panose="02020603050405020304" pitchFamily="18" charset="0"/>
              </a:rPr>
              <a:t>(AUTONOMOUS), TRICHY.</a:t>
            </a:r>
            <a:endParaRPr altLang="en-US" b="1" dirty="0" sz="2800" lang="en-US">
              <a:solidFill>
                <a:srgbClr val="0000FF"/>
              </a:solidFill>
              <a:latin typeface="Times New Roman" panose="02020603050405020304" pitchFamily="18" charset="0"/>
              <a:ea typeface="Arial" panose="020B0604020202020204" pitchFamily="34" charset="0"/>
              <a:cs typeface="Times New Roman" panose="02020603050405020304" pitchFamily="18" charset="0"/>
            </a:endParaRPr>
          </a:p>
        </p:txBody>
      </p:sp>
      <p:pic>
        <p:nvPicPr>
          <p:cNvPr id="2097153" name="Picture 5"/>
          <p:cNvPicPr>
            <a:picLocks noChangeAspect="1"/>
          </p:cNvPicPr>
          <p:nvPr/>
        </p:nvPicPr>
        <p:blipFill>
          <a:blip xmlns:r="http://schemas.openxmlformats.org/officeDocument/2006/relationships" r:embed="rId2"/>
          <a:stretch>
            <a:fillRect/>
          </a:stretch>
        </p:blipFill>
        <p:spPr>
          <a:xfrm>
            <a:off x="10866438" y="160338"/>
            <a:ext cx="1154112" cy="1103312"/>
          </a:xfrm>
          <a:prstGeom prst="rect"/>
          <a:noFill/>
          <a:ln w="9525">
            <a:noFill/>
          </a:ln>
        </p:spPr>
      </p:pic>
      <p:sp>
        <p:nvSpPr>
          <p:cNvPr id="1048587" name="Rectangle 1"/>
          <p:cNvSpPr txBox="1">
            <a:spLocks noChangeArrowheads="1"/>
          </p:cNvSpPr>
          <p:nvPr/>
        </p:nvSpPr>
        <p:spPr bwMode="auto">
          <a:xfrm>
            <a:off x="8615998" y="5517198"/>
            <a:ext cx="3059113" cy="1082675"/>
          </a:xfrm>
          <a:prstGeom prst="rect"/>
          <a:solidFill>
            <a:srgbClr val="FFFFFF"/>
          </a:solidFill>
          <a:ln>
            <a:noFill/>
          </a:ln>
        </p:spPr>
        <p:txBody>
          <a:bodyPr/>
          <a:lstStyle>
            <a:lvl1pPr algn="l" defTabSz="457200" eaLnBrk="0" fontAlgn="base" hangingPunct="0" indent="-342900" marL="342900" rtl="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algn="l" defTabSz="457200" eaLnBrk="0" fontAlgn="base" hangingPunct="0" indent="-285750" marL="742950" rtl="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algn="l" defTabSz="457200" eaLnBrk="0" fontAlgn="base" hangingPunct="0" indent="-228600" marL="1143000" rtl="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algn="l" defTabSz="457200" eaLnBrk="0" fontAlgn="base" hangingPunct="0" indent="-228600" marL="1600200" rtl="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algn="l" defTabSz="457200" eaLnBrk="0" fontAlgn="base" hangingPunct="0" indent="-228600" marL="2057400" rtl="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algn="l" defTabSz="457200" fontAlgn="base" indent="-228600" marL="2514600" rtl="0">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algn="l" defTabSz="457200" fontAlgn="base" indent="-228600" marL="2971800" rtl="0">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algn="l" defTabSz="457200" fontAlgn="base" indent="-228600" marL="3429000" rtl="0">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algn="l" defTabSz="457200" fontAlgn="base" indent="-228600" marL="3886200" rtl="0">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a:lstStyle>
          <a:p>
            <a:pPr algn="just"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en-US" baseline="0" b="1" cap="none" dirty="0" sz="2000" i="0" kern="0" kumimoji="0" lang="en-US" noProof="0" normalizeH="0" spc="0" strike="noStrike" u="none">
                <a:ln>
                  <a:noFill/>
                </a:ln>
                <a:solidFill>
                  <a:schemeClr val="tx1"/>
                </a:solidFill>
                <a:effectLst/>
                <a:uLnTx/>
                <a:uFillTx/>
                <a:latin typeface="Times New Roman" panose="02020603050405020304" pitchFamily="18" charset="0"/>
                <a:ea typeface="+mn-ea"/>
                <a:cs typeface="Times New Roman" panose="02020603050405020304" pitchFamily="18" charset="0"/>
              </a:rPr>
              <a:t>SUPERVISOR</a:t>
            </a:r>
            <a:endParaRPr altLang="en-US" baseline="0" b="1" cap="none" dirty="0" sz="2000" i="0" kern="0" kumimoji="0" lang="en-US" noProof="0" normalizeH="0" spc="0" strike="noStrike" u="none">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en-US" baseline="0" b="1" cap="none" dirty="0" sz="2000" i="0" kern="0" kumimoji="0" lang="en-US" noProof="0" normalizeH="0" spc="0" strike="noStrike" u="none">
                <a:ln>
                  <a:noFill/>
                </a:ln>
                <a:solidFill>
                  <a:schemeClr val="tx1"/>
                </a:solidFill>
                <a:effectLst/>
                <a:uLnTx/>
                <a:uFillTx/>
                <a:latin typeface="Times New Roman" panose="02020603050405020304" pitchFamily="18" charset="0"/>
                <a:ea typeface="+mn-ea"/>
                <a:cs typeface="Times New Roman" panose="02020603050405020304" pitchFamily="18" charset="0"/>
              </a:rPr>
              <a:t>Mr. M. Saravanan, M.E.,</a:t>
            </a:r>
            <a:endParaRPr altLang="en-US" baseline="0" b="1" cap="none" dirty="0" sz="2000" i="0" kern="0" kumimoji="0" lang="en-US" noProof="0" normalizeH="0" spc="0" strike="noStrike" u="none">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en-US" baseline="0" b="1" cap="none" dirty="0" sz="2000" i="0" kern="0" kumimoji="0" lang="en-US" noProof="0" normalizeH="0" spc="0" strike="noStrike" u="none">
                <a:ln>
                  <a:noFill/>
                </a:ln>
                <a:solidFill>
                  <a:schemeClr val="tx1"/>
                </a:solidFill>
                <a:effectLst/>
                <a:uLnTx/>
                <a:uFillTx/>
                <a:latin typeface="Times New Roman" panose="02020603050405020304" pitchFamily="18" charset="0"/>
                <a:ea typeface="+mn-ea"/>
                <a:cs typeface="Times New Roman" panose="02020603050405020304" pitchFamily="18" charset="0"/>
              </a:rPr>
              <a:t>AP/CSE.</a:t>
            </a:r>
            <a:endParaRPr altLang="en-US" baseline="0" b="0" cap="none" dirty="0" sz="2000" i="0" kern="0" kumimoji="0" lang="en-US" noProof="0" normalizeH="0" spc="0" strike="noStrike" u="none">
              <a:ln>
                <a:noFill/>
              </a:ln>
              <a:solidFill>
                <a:srgbClr val="8B8B8B"/>
              </a:solidFill>
              <a:effectLst/>
              <a:uLnTx/>
              <a:uFillTx/>
              <a:latin typeface="Times New Roman" panose="02020603050405020304" pitchFamily="18" charset="0"/>
              <a:ea typeface="+mn-ea"/>
              <a:cs typeface="Times New Roman" panose="02020603050405020304" pitchFamily="18" charset="0"/>
            </a:endParaRPr>
          </a:p>
        </p:txBody>
      </p:sp>
      <p:sp>
        <p:nvSpPr>
          <p:cNvPr id="1048588" name="TextBox 3"/>
          <p:cNvSpPr txBox="1"/>
          <p:nvPr/>
        </p:nvSpPr>
        <p:spPr>
          <a:xfrm>
            <a:off x="3048000" y="2979738"/>
            <a:ext cx="6096000" cy="1076325"/>
          </a:xfrm>
          <a:prstGeom prst="rect"/>
          <a:noFill/>
          <a:ln w="9525">
            <a:noFill/>
          </a:ln>
        </p:spPr>
        <p:txBody>
          <a:bodyPr>
            <a:spAutoFit/>
          </a:bodyPr>
          <a:p>
            <a:pPr algn="ctr" defTabSz="457200" eaLnBrk="1" hangingPunct="1">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en-US" b="1" dirty="0" sz="3200" lang="en-US">
                <a:solidFill>
                  <a:schemeClr val="tx1"/>
                </a:solidFill>
                <a:latin typeface="Times New Roman" panose="02020603050405020304" pitchFamily="18" charset="0"/>
                <a:ea typeface="Arial" panose="020B0604020202020204" pitchFamily="34" charset="0"/>
                <a:cs typeface="Times New Roman" panose="02020603050405020304" pitchFamily="18" charset="0"/>
              </a:rPr>
              <a:t>EMPLOYEE PAYROLL MANAGEMENT SYSTEM</a:t>
            </a:r>
            <a:endParaRPr altLang="en-US" b="1" dirty="0" sz="3200" lang="en-US">
              <a:solidFill>
                <a:schemeClr val="tx1"/>
              </a:solidFill>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p:transition spd="slow"/>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p:grpSpPr>
      <p:sp>
        <p:nvSpPr>
          <p:cNvPr id="1048650" name="Rectangle 1"/>
          <p:cNvSpPr>
            <a:spLocks noGrp="1"/>
          </p:cNvSpPr>
          <p:nvPr>
            <p:ph type="title"/>
          </p:nvPr>
        </p:nvSpPr>
        <p:spPr>
          <a:xfrm>
            <a:off x="1981200" y="334609"/>
            <a:ext cx="8229600" cy="196760"/>
          </a:xfrm>
        </p:spPr>
        <p:txBody>
          <a:bodyPr anchor="ctr" anchorCtr="0" bIns="45720" lIns="91440" rIns="91440" tIns="45720" vert="horz" wrap="square"/>
          <a:p>
            <a:pPr algn="ctr" eaLnBrk="1" hangingPunct="1">
              <a:lnSpc>
                <a:spcPct val="150000"/>
              </a:lnSpc>
            </a:pPr>
            <a:r>
              <a:rPr altLang="en-US" b="1" dirty="0" sz="3200" lang="en-US">
                <a:latin typeface="Times New Roman" panose="02020603050405020304" pitchFamily="18" charset="0"/>
                <a:cs typeface="Times New Roman" panose="02020603050405020304" pitchFamily="18" charset="0"/>
              </a:rPr>
              <a:t>MERITS</a:t>
            </a:r>
            <a:endParaRPr altLang="en-US" b="1" dirty="0" sz="3200" lang="en-US">
              <a:latin typeface="Times New Roman" panose="02020603050405020304" pitchFamily="18" charset="0"/>
              <a:ea typeface="Arial" panose="020B0604020202020204" pitchFamily="34" charset="0"/>
              <a:cs typeface="Times New Roman" panose="02020603050405020304" pitchFamily="18" charset="0"/>
            </a:endParaRPr>
          </a:p>
        </p:txBody>
      </p:sp>
      <p:sp>
        <p:nvSpPr>
          <p:cNvPr id="1048651" name="Text Box 2"/>
          <p:cNvSpPr txBox="1"/>
          <p:nvPr/>
        </p:nvSpPr>
        <p:spPr>
          <a:xfrm>
            <a:off x="203199" y="1114425"/>
            <a:ext cx="11785600" cy="5545455"/>
          </a:xfrm>
          <a:prstGeom prst="rect"/>
          <a:noFill/>
          <a:ln w="9525">
            <a:noFill/>
          </a:ln>
        </p:spPr>
        <p:txBody>
          <a:bodyPr/>
          <a:lstStyle>
            <a:lvl1pPr algn="l" defTabSz="457200" eaLnBrk="0" fontAlgn="base" hangingPunct="0" indent="-342900" marL="342900" rtl="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algn="l" defTabSz="457200" eaLnBrk="0" fontAlgn="base" hangingPunct="0" indent="-285750" marL="742950" rtl="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algn="l" defTabSz="457200" eaLnBrk="0" fontAlgn="base" hangingPunct="0" indent="-228600" marL="1143000" rtl="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algn="l" defTabSz="457200" eaLnBrk="0" fontAlgn="base" hangingPunct="0" indent="-228600" marL="1600200" rtl="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algn="l" defTabSz="457200" eaLnBrk="0" fontAlgn="base" hangingPunct="0" indent="-228600" marL="2057400" rtl="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algn="just" defTabSz="457200" eaLnBrk="1" hangingPunct="1" lvl="0">
              <a:lnSpc>
                <a:spcPct val="150000"/>
              </a:lnSpc>
              <a:spcBef>
                <a:spcPct val="0"/>
              </a:spcBef>
              <a:buFontTx/>
              <a:buAutoNum type="arabicPeriod"/>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sz="1800" lang="en-US">
                <a:latin typeface="Times New Roman" panose="02020603050405020304" pitchFamily="18" charset="0"/>
                <a:cs typeface="Times New Roman" panose="02020603050405020304" pitchFamily="18" charset="0"/>
              </a:rPr>
              <a:t>User-Friendly Interface :</a:t>
            </a:r>
            <a:r>
              <a:rPr altLang="en-US" sz="1800" lang="en-US">
                <a:latin typeface="Times New Roman" panose="02020603050405020304" pitchFamily="18" charset="0"/>
                <a:cs typeface="Times New Roman" panose="02020603050405020304" pitchFamily="18" charset="0"/>
              </a:rPr>
              <a:t> The menu-driven design simplifies interaction for users, making the system easy to navigate even for those with minimal technical knowledge.</a:t>
            </a:r>
            <a:endParaRPr altLang="en-US" sz="1800" lang="en-US">
              <a:latin typeface="Times New Roman" panose="02020603050405020304" pitchFamily="18" charset="0"/>
              <a:cs typeface="Times New Roman" panose="02020603050405020304" pitchFamily="18" charset="0"/>
            </a:endParaRPr>
          </a:p>
          <a:p>
            <a:pPr algn="just" defTabSz="457200" eaLnBrk="1" hangingPunct="1" lvl="0">
              <a:lnSpc>
                <a:spcPct val="150000"/>
              </a:lnSpc>
              <a:spcBef>
                <a:spcPct val="0"/>
              </a:spcBef>
              <a:buFontTx/>
              <a:buAutoNum type="arabicPeriod"/>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sz="1800" lang="en-US">
                <a:latin typeface="Times New Roman" panose="02020603050405020304" pitchFamily="18" charset="0"/>
                <a:cs typeface="Times New Roman" panose="02020603050405020304" pitchFamily="18" charset="0"/>
              </a:rPr>
              <a:t>Accuracy in Calculations :</a:t>
            </a:r>
            <a:r>
              <a:rPr altLang="en-US" sz="1800" lang="en-US">
                <a:latin typeface="Times New Roman" panose="02020603050405020304" pitchFamily="18" charset="0"/>
                <a:cs typeface="Times New Roman" panose="02020603050405020304" pitchFamily="18" charset="0"/>
              </a:rPr>
              <a:t> Automated calculations ensure precise computation of salaries, bonuses, and deductions, minimizing errors commonly associated with manual payroll management.</a:t>
            </a:r>
            <a:endParaRPr altLang="en-US" sz="1800" lang="en-US">
              <a:latin typeface="Times New Roman" panose="02020603050405020304" pitchFamily="18" charset="0"/>
              <a:cs typeface="Times New Roman" panose="02020603050405020304" pitchFamily="18" charset="0"/>
            </a:endParaRPr>
          </a:p>
          <a:p>
            <a:pPr algn="just" defTabSz="457200" eaLnBrk="1" hangingPunct="1" lvl="0">
              <a:lnSpc>
                <a:spcPct val="150000"/>
              </a:lnSpc>
              <a:spcBef>
                <a:spcPct val="0"/>
              </a:spcBef>
              <a:buFontTx/>
              <a:buAutoNum type="arabicPeriod"/>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sz="1800" lang="en-US">
                <a:latin typeface="Times New Roman" panose="02020603050405020304" pitchFamily="18" charset="0"/>
                <a:cs typeface="Times New Roman" panose="02020603050405020304" pitchFamily="18" charset="0"/>
              </a:rPr>
              <a:t>Saves Time: </a:t>
            </a:r>
            <a:r>
              <a:rPr altLang="en-US" sz="1800" lang="en-US">
                <a:latin typeface="Times New Roman" panose="02020603050405020304" pitchFamily="18" charset="0"/>
                <a:cs typeface="Times New Roman" panose="02020603050405020304" pitchFamily="18" charset="0"/>
              </a:rPr>
              <a:t>The system automates the payroll process, reducing the time spent on manually calculating salaries, bonuses, and deductions.By automating repetitive tasks like salary calculations, deductions, and bonus distribution, the system drastically reduces the time spent on manual payroll processing. </a:t>
            </a:r>
            <a:endParaRPr altLang="en-US" sz="1800" lang="en-US">
              <a:latin typeface="Times New Roman" panose="02020603050405020304" pitchFamily="18" charset="0"/>
              <a:cs typeface="Times New Roman" panose="02020603050405020304" pitchFamily="18" charset="0"/>
            </a:endParaRPr>
          </a:p>
          <a:p>
            <a:pPr algn="just" defTabSz="457200" eaLnBrk="1" hangingPunct="1" lvl="0">
              <a:lnSpc>
                <a:spcPct val="150000"/>
              </a:lnSpc>
              <a:buSzTx/>
              <a:buFontTx/>
              <a:buAutoNum type="arabicPeriod"/>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sz="1800" lang="en-US">
                <a:latin typeface="Times New Roman" panose="02020603050405020304" pitchFamily="18" charset="0"/>
                <a:cs typeface="Times New Roman" panose="02020603050405020304" pitchFamily="18" charset="0"/>
              </a:rPr>
              <a:t>Reduces Errors:</a:t>
            </a:r>
            <a:r>
              <a:rPr altLang="en-US" sz="1800" lang="en-US">
                <a:latin typeface="Times New Roman" panose="02020603050405020304" pitchFamily="18" charset="0"/>
                <a:cs typeface="Times New Roman" panose="02020603050405020304" pitchFamily="18" charset="0"/>
              </a:rPr>
              <a:t> Since calculations are automated, there’s less chance of making mistakes in salary calculations, ensuring employees are paid correctly.The automated system eliminates these errors by following consistent rules for calculating salaries and deductions</a:t>
            </a:r>
            <a:r>
              <a:rPr altLang="en-US" sz="1800" lang="en-US">
                <a:latin typeface="Times New Roman" panose="02020603050405020304" pitchFamily="18" charset="0"/>
                <a:cs typeface="Times New Roman" panose="02020603050405020304" pitchFamily="18" charset="0"/>
              </a:rPr>
              <a:t>.</a:t>
            </a:r>
            <a:endParaRPr altLang="en-US" sz="1800" lang="en-US">
              <a:latin typeface="Times New Roman" panose="02020603050405020304" pitchFamily="18" charset="0"/>
              <a:cs typeface="Times New Roman" panose="02020603050405020304" pitchFamily="18" charset="0"/>
            </a:endParaRPr>
          </a:p>
          <a:p>
            <a:pPr algn="just" defTabSz="457200" eaLnBrk="1" hangingPunct="1" lvl="0">
              <a:lnSpc>
                <a:spcPct val="150000"/>
              </a:lnSpc>
              <a:buSzTx/>
              <a:buFontTx/>
              <a:buAutoNum type="arabicPeriod"/>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sz="1800" lang="en-US">
                <a:latin typeface="Times New Roman" panose="02020603050405020304" pitchFamily="18" charset="0"/>
                <a:cs typeface="Times New Roman" panose="02020603050405020304" pitchFamily="18" charset="0"/>
              </a:rPr>
              <a:t>Transparency for Employees: </a:t>
            </a:r>
            <a:r>
              <a:rPr altLang="en-US" sz="1800" lang="en-US">
                <a:latin typeface="Times New Roman" panose="02020603050405020304" pitchFamily="18" charset="0"/>
                <a:cs typeface="Times New Roman" panose="02020603050405020304" pitchFamily="18" charset="0"/>
              </a:rPr>
              <a:t>Employees can easily access their salary details and reports, which builds trust and reduces confusion about pay.This transparency helps avoid misunderst</a:t>
            </a:r>
            <a:r>
              <a:rPr altLang="en-US" sz="1800" lang="en-US">
                <a:latin typeface="Times New Roman" panose="02020603050405020304" pitchFamily="18" charset="0"/>
                <a:cs typeface="Times New Roman" panose="02020603050405020304" pitchFamily="18" charset="0"/>
              </a:rPr>
              <a:t>anding </a:t>
            </a:r>
            <a:r>
              <a:rPr altLang="en-US" sz="1800" lang="en-US">
                <a:latin typeface="Times New Roman" panose="02020603050405020304" pitchFamily="18" charset="0"/>
                <a:cs typeface="Times New Roman" panose="02020603050405020304" pitchFamily="18" charset="0"/>
              </a:rPr>
              <a:t>.</a:t>
            </a:r>
            <a:endParaRPr altLang="en-US" sz="1800" lang="en-US"/>
          </a:p>
        </p:txBody>
      </p:sp>
      <p:pic>
        <p:nvPicPr>
          <p:cNvPr id="2097171" name="Picture 3"/>
          <p:cNvPicPr>
            <a:picLocks noChangeAspect="1"/>
          </p:cNvPicPr>
          <p:nvPr/>
        </p:nvPicPr>
        <p:blipFill>
          <a:blip xmlns:r="http://schemas.openxmlformats.org/officeDocument/2006/relationships" r:embed="rId1"/>
          <a:stretch>
            <a:fillRect/>
          </a:stretch>
        </p:blipFill>
        <p:spPr>
          <a:xfrm>
            <a:off x="168275" y="57150"/>
            <a:ext cx="1066800" cy="1057275"/>
          </a:xfrm>
          <a:prstGeom prst="rect"/>
          <a:noFill/>
          <a:ln w="9525">
            <a:noFill/>
          </a:ln>
        </p:spPr>
      </p:pic>
      <p:pic>
        <p:nvPicPr>
          <p:cNvPr id="2097172" name="Picture 5"/>
          <p:cNvPicPr>
            <a:picLocks noChangeAspect="1"/>
          </p:cNvPicPr>
          <p:nvPr/>
        </p:nvPicPr>
        <p:blipFill>
          <a:blip xmlns:r="http://schemas.openxmlformats.org/officeDocument/2006/relationships" r:embed="rId2"/>
          <a:stretch>
            <a:fillRect/>
          </a:stretch>
        </p:blipFill>
        <p:spPr>
          <a:xfrm>
            <a:off x="11033125" y="117475"/>
            <a:ext cx="1154113" cy="1103313"/>
          </a:xfrm>
          <a:prstGeom prst="rect"/>
          <a:noFill/>
          <a:ln w="9525">
            <a:noFill/>
          </a:ln>
        </p:spPr>
      </p:pic>
    </p:spTree>
  </p:cSld>
  <p:clrMapOvr>
    <a:masterClrMapping/>
  </p:clrMapOvr>
  <p:transition spd="slow"/>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p:grpSpPr>
      <p:sp>
        <p:nvSpPr>
          <p:cNvPr id="1048655" name="Rectangle 1"/>
          <p:cNvSpPr>
            <a:spLocks noGrp="1"/>
          </p:cNvSpPr>
          <p:nvPr>
            <p:ph type="title"/>
          </p:nvPr>
        </p:nvSpPr>
        <p:spPr>
          <a:xfrm>
            <a:off x="2135505" y="221615"/>
            <a:ext cx="8229600" cy="758825"/>
          </a:xfrm>
        </p:spPr>
        <p:txBody>
          <a:bodyPr anchor="ctr" anchorCtr="0" bIns="45720" lIns="91440" rIns="91440" tIns="45720" vert="horz" wrap="square"/>
          <a:p>
            <a:pPr algn="ctr" eaLnBrk="1" hangingPunct="1">
              <a:lnSpc>
                <a:spcPct val="150000"/>
              </a:lnSpc>
            </a:pPr>
            <a:r>
              <a:rPr altLang="en-US" b="1" dirty="0" sz="3200" lang="en-US">
                <a:latin typeface="Times New Roman" panose="02020603050405020304" pitchFamily="18" charset="0"/>
                <a:cs typeface="Times New Roman" panose="02020603050405020304" pitchFamily="18" charset="0"/>
              </a:rPr>
              <a:t>RESULTS AND DISCUSSION</a:t>
            </a:r>
            <a:endParaRPr altLang="en-US" b="1" dirty="0" sz="3200" lang="en-US">
              <a:latin typeface="Times New Roman" panose="02020603050405020304" pitchFamily="18" charset="0"/>
              <a:cs typeface="Times New Roman" panose="02020603050405020304" pitchFamily="18" charset="0"/>
            </a:endParaRPr>
          </a:p>
        </p:txBody>
      </p:sp>
      <p:sp>
        <p:nvSpPr>
          <p:cNvPr id="1048656" name="Text Box 2"/>
          <p:cNvSpPr txBox="1"/>
          <p:nvPr/>
        </p:nvSpPr>
        <p:spPr>
          <a:xfrm>
            <a:off x="277495" y="980440"/>
            <a:ext cx="11710035" cy="5636895"/>
          </a:xfrm>
          <a:prstGeom prst="rect"/>
          <a:noFill/>
          <a:ln w="9525">
            <a:noFill/>
          </a:ln>
        </p:spPr>
        <p:txBody>
          <a:bodyPr/>
          <a:lstStyle>
            <a:lvl1pPr algn="l" defTabSz="457200" eaLnBrk="0" fontAlgn="base" hangingPunct="0" indent="-342900" marL="342900" rtl="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algn="l" defTabSz="457200" eaLnBrk="0" fontAlgn="base" hangingPunct="0" indent="-285750" marL="742950" rtl="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algn="l" defTabSz="457200" eaLnBrk="0" fontAlgn="base" hangingPunct="0" indent="-228600" marL="1143000" rtl="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algn="l" defTabSz="457200" eaLnBrk="0" fontAlgn="base" hangingPunct="0" indent="-228600" marL="1600200" rtl="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algn="l" defTabSz="457200" eaLnBrk="0" fontAlgn="base" hangingPunct="0" indent="-228600" marL="2057400" rtl="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algn="ctr" defTabSz="457200" eaLnBrk="1" hangingPunct="1" indent="0" lvl="0" marL="0">
              <a:lnSpc>
                <a:spcPct val="150000"/>
              </a:lnSpc>
              <a:spcBef>
                <a:spcPct val="0"/>
              </a:spcBef>
              <a:buFontTx/>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endParaRPr altLang="en-US" b="1" dirty="0" sz="3000" lang="en-US">
              <a:solidFill>
                <a:schemeClr val="tx1"/>
              </a:solidFill>
              <a:latin typeface="Arial" panose="020B0604020202020204" pitchFamily="34" charset="0"/>
            </a:endParaRPr>
          </a:p>
        </p:txBody>
      </p:sp>
      <p:pic>
        <p:nvPicPr>
          <p:cNvPr id="2097173" name="Picture 3"/>
          <p:cNvPicPr>
            <a:picLocks noChangeAspect="1"/>
          </p:cNvPicPr>
          <p:nvPr/>
        </p:nvPicPr>
        <p:blipFill>
          <a:blip xmlns:r="http://schemas.openxmlformats.org/officeDocument/2006/relationships" r:embed="rId1"/>
          <a:stretch>
            <a:fillRect/>
          </a:stretch>
        </p:blipFill>
        <p:spPr>
          <a:xfrm>
            <a:off x="168275" y="57150"/>
            <a:ext cx="1066800" cy="1057275"/>
          </a:xfrm>
          <a:prstGeom prst="rect"/>
          <a:noFill/>
          <a:ln w="9525">
            <a:noFill/>
          </a:ln>
        </p:spPr>
      </p:pic>
      <p:pic>
        <p:nvPicPr>
          <p:cNvPr id="2097174" name="Picture 5"/>
          <p:cNvPicPr>
            <a:picLocks noChangeAspect="1"/>
          </p:cNvPicPr>
          <p:nvPr/>
        </p:nvPicPr>
        <p:blipFill>
          <a:blip xmlns:r="http://schemas.openxmlformats.org/officeDocument/2006/relationships" r:embed="rId2"/>
          <a:stretch>
            <a:fillRect/>
          </a:stretch>
        </p:blipFill>
        <p:spPr>
          <a:xfrm>
            <a:off x="11033125" y="117475"/>
            <a:ext cx="1154113" cy="1103313"/>
          </a:xfrm>
          <a:prstGeom prst="rect"/>
          <a:noFill/>
          <a:ln w="9525">
            <a:noFill/>
          </a:ln>
        </p:spPr>
      </p:pic>
      <p:pic>
        <p:nvPicPr>
          <p:cNvPr id="2097175" name="Picture 2" descr="output 1"/>
          <p:cNvPicPr>
            <a:picLocks noChangeAspect="1"/>
          </p:cNvPicPr>
          <p:nvPr/>
        </p:nvPicPr>
        <p:blipFill>
          <a:blip xmlns:r="http://schemas.openxmlformats.org/officeDocument/2006/relationships" r:embed="rId3"/>
          <a:srcRect r="62990"/>
          <a:stretch>
            <a:fillRect/>
          </a:stretch>
        </p:blipFill>
        <p:spPr>
          <a:xfrm>
            <a:off x="1235075" y="1189990"/>
            <a:ext cx="3863340" cy="5368290"/>
          </a:xfrm>
          <a:prstGeom prst="rect"/>
        </p:spPr>
      </p:pic>
      <p:pic>
        <p:nvPicPr>
          <p:cNvPr id="2097176" name="Picture 3" descr="output 2"/>
          <p:cNvPicPr>
            <a:picLocks noChangeAspect="1"/>
          </p:cNvPicPr>
          <p:nvPr/>
        </p:nvPicPr>
        <p:blipFill>
          <a:blip xmlns:r="http://schemas.openxmlformats.org/officeDocument/2006/relationships" r:embed="rId4"/>
          <a:srcRect r="65943"/>
          <a:stretch>
            <a:fillRect/>
          </a:stretch>
        </p:blipFill>
        <p:spPr>
          <a:xfrm>
            <a:off x="6292850" y="1189990"/>
            <a:ext cx="3939540" cy="5337175"/>
          </a:xfrm>
          <a:prstGeom prst="rect"/>
        </p:spPr>
      </p:pic>
    </p:spTree>
  </p:cSld>
  <p:clrMapOvr>
    <a:masterClrMapping/>
  </p:clrMapOvr>
  <p:transition spd="slow"/>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p:grpSpPr>
      <p:sp>
        <p:nvSpPr>
          <p:cNvPr id="1048660" name="Rectangle 1"/>
          <p:cNvSpPr>
            <a:spLocks noGrp="1"/>
          </p:cNvSpPr>
          <p:nvPr>
            <p:ph type="title"/>
          </p:nvPr>
        </p:nvSpPr>
        <p:spPr>
          <a:xfrm>
            <a:off x="1774825" y="2492375"/>
            <a:ext cx="8229600" cy="760413"/>
          </a:xfrm>
        </p:spPr>
        <p:txBody>
          <a:bodyPr anchor="ctr" anchorCtr="0" bIns="45720" lIns="91440" rIns="91440" tIns="45720" vert="horz" wrap="square"/>
          <a:p>
            <a:pPr algn="ctr" eaLnBrk="1" hangingPunct="1">
              <a:lnSpc>
                <a:spcPct val="150000"/>
              </a:lnSpc>
            </a:pPr>
            <a:r>
              <a:rPr altLang="en-US" b="1" dirty="0" sz="4800" lang="en-US"/>
              <a:t>QUERIES ?</a:t>
            </a:r>
            <a:endParaRPr altLang="en-US" b="1" dirty="0" sz="4800" lang="en-US"/>
          </a:p>
        </p:txBody>
      </p:sp>
    </p:spTree>
  </p:cSld>
  <p:clrMapOvr>
    <a:masterClrMapping/>
  </p:clrMapOvr>
  <p:transition spd="slow"/>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p:grpSpPr>
      <p:sp>
        <p:nvSpPr>
          <p:cNvPr id="1048601" name="Rectangle 1"/>
          <p:cNvSpPr>
            <a:spLocks noGrp="1"/>
          </p:cNvSpPr>
          <p:nvPr>
            <p:ph type="title"/>
          </p:nvPr>
        </p:nvSpPr>
        <p:spPr>
          <a:xfrm>
            <a:off x="1981200" y="190500"/>
            <a:ext cx="8229600" cy="758825"/>
          </a:xfrm>
        </p:spPr>
        <p:txBody>
          <a:bodyPr anchor="ctr" anchorCtr="0" bIns="45720" lIns="91440" rIns="91440" tIns="45720" vert="horz" wrap="square"/>
          <a:p>
            <a:pPr algn="ctr" defTabSz="457200" eaLnBrk="1" hangingPunct="1">
              <a:lnSpc>
                <a:spcPct val="100000"/>
              </a:lnSpc>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3000" lang="en-US">
                <a:latin typeface="Times New Roman" panose="02020603050405020304" pitchFamily="18" charset="0"/>
                <a:cs typeface="Times New Roman" panose="02020603050405020304" pitchFamily="18" charset="0"/>
              </a:rPr>
              <a:t>PRESENTATION OVERVIEW</a:t>
            </a:r>
            <a:endParaRPr altLang="en-US" b="1" dirty="0" sz="3000" lang="en-US">
              <a:latin typeface="Times New Roman" panose="02020603050405020304" pitchFamily="18" charset="0"/>
              <a:ea typeface="Arial" panose="020B0604020202020204" pitchFamily="34" charset="0"/>
              <a:cs typeface="Times New Roman" panose="02020603050405020304" pitchFamily="18" charset="0"/>
            </a:endParaRPr>
          </a:p>
        </p:txBody>
      </p:sp>
      <p:sp>
        <p:nvSpPr>
          <p:cNvPr id="1048602" name="Text Box 2"/>
          <p:cNvSpPr txBox="1"/>
          <p:nvPr/>
        </p:nvSpPr>
        <p:spPr>
          <a:xfrm>
            <a:off x="623888" y="1412875"/>
            <a:ext cx="11187112" cy="5040313"/>
          </a:xfrm>
          <a:prstGeom prst="rect"/>
          <a:noFill/>
          <a:ln w="9525">
            <a:noFill/>
          </a:ln>
        </p:spPr>
        <p:txBody>
          <a:bodyPr/>
          <a:lstStyle>
            <a:lvl1pPr algn="l" defTabSz="457200" eaLnBrk="0" fontAlgn="base" hangingPunct="0" indent="-342900" marL="342900" rtl="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algn="l" defTabSz="457200" eaLnBrk="0" fontAlgn="base" hangingPunct="0" indent="-285750" marL="742950" rtl="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algn="l" defTabSz="457200" eaLnBrk="0" fontAlgn="base" hangingPunct="0" indent="-228600" marL="1143000" rtl="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algn="l" defTabSz="457200" eaLnBrk="0" fontAlgn="base" hangingPunct="0" indent="-228600" marL="1600200" rtl="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algn="l" defTabSz="457200" eaLnBrk="0" fontAlgn="base" hangingPunct="0" indent="-228600" marL="2057400" rtl="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algn="just" defTabSz="457200" eaLnBrk="1" hangingPunct="1" indent="-457200" lvl="0" marL="457200">
              <a:lnSpc>
                <a:spcPct val="150000"/>
              </a:lnSpc>
              <a:spcBef>
                <a:spcPct val="0"/>
              </a:spcBef>
              <a:buFont typeface="Calibri" panose="020F0502020204030204" pitchFamily="34" charset="0"/>
              <a:buAutoNum type="arabicPeriod"/>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2400" lang="en-US">
                <a:latin typeface="Times New Roman" panose="02020603050405020304" pitchFamily="18" charset="0"/>
                <a:cs typeface="Times New Roman" panose="02020603050405020304" pitchFamily="18" charset="0"/>
              </a:rPr>
              <a:t>Objective</a:t>
            </a:r>
            <a:endParaRPr altLang="en-US" b="1" dirty="0" sz="2400" lang="en-US">
              <a:latin typeface="Times New Roman" panose="02020603050405020304" pitchFamily="18" charset="0"/>
              <a:cs typeface="Times New Roman" panose="02020603050405020304" pitchFamily="18" charset="0"/>
            </a:endParaRPr>
          </a:p>
          <a:p>
            <a:pPr algn="just" defTabSz="457200" eaLnBrk="1" hangingPunct="1" indent="-457200" lvl="0" marL="457200">
              <a:lnSpc>
                <a:spcPct val="150000"/>
              </a:lnSpc>
              <a:spcBef>
                <a:spcPct val="0"/>
              </a:spcBef>
              <a:buFont typeface="Calibri" panose="020F0502020204030204" pitchFamily="34" charset="0"/>
              <a:buAutoNum type="arabicPeriod"/>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2400" lang="en-US">
                <a:latin typeface="Times New Roman" panose="02020603050405020304" pitchFamily="18" charset="0"/>
                <a:cs typeface="Times New Roman" panose="02020603050405020304" pitchFamily="18" charset="0"/>
              </a:rPr>
              <a:t>Project Introduction</a:t>
            </a:r>
            <a:endParaRPr altLang="en-US" b="1" dirty="0" sz="2400" lang="en-US">
              <a:latin typeface="Times New Roman" panose="02020603050405020304" pitchFamily="18" charset="0"/>
              <a:cs typeface="Times New Roman" panose="02020603050405020304" pitchFamily="18" charset="0"/>
            </a:endParaRPr>
          </a:p>
          <a:p>
            <a:pPr algn="just" defTabSz="457200" eaLnBrk="1" hangingPunct="1" indent="-457200" lvl="0" marL="457200">
              <a:lnSpc>
                <a:spcPct val="150000"/>
              </a:lnSpc>
              <a:spcBef>
                <a:spcPct val="0"/>
              </a:spcBef>
              <a:buFont typeface="Calibri" panose="020F0502020204030204" pitchFamily="34" charset="0"/>
              <a:buAutoNum type="arabicPeriod"/>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2400" lang="en-US">
                <a:latin typeface="Times New Roman" panose="02020603050405020304" pitchFamily="18" charset="0"/>
                <a:cs typeface="Times New Roman" panose="02020603050405020304" pitchFamily="18" charset="0"/>
              </a:rPr>
              <a:t>Problem Statement</a:t>
            </a:r>
            <a:endParaRPr altLang="en-US" b="1" dirty="0" sz="2400" lang="en-US">
              <a:latin typeface="Times New Roman" panose="02020603050405020304" pitchFamily="18" charset="0"/>
              <a:cs typeface="Times New Roman" panose="02020603050405020304" pitchFamily="18" charset="0"/>
            </a:endParaRPr>
          </a:p>
          <a:p>
            <a:pPr algn="just" defTabSz="457200" eaLnBrk="1" hangingPunct="1" indent="-457200" lvl="0" marL="457200">
              <a:lnSpc>
                <a:spcPct val="150000"/>
              </a:lnSpc>
              <a:spcBef>
                <a:spcPct val="0"/>
              </a:spcBef>
              <a:buFont typeface="Calibri" panose="020F0502020204030204" pitchFamily="34" charset="0"/>
              <a:buAutoNum type="arabicPeriod"/>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2400" lang="en-US">
                <a:latin typeface="Times New Roman" panose="02020603050405020304" pitchFamily="18" charset="0"/>
                <a:cs typeface="Times New Roman" panose="02020603050405020304" pitchFamily="18" charset="0"/>
              </a:rPr>
              <a:t>Methodologies (Programming concepts relevant to problem statement)</a:t>
            </a:r>
            <a:endParaRPr altLang="en-US" b="1" dirty="0" sz="2400" lang="en-US">
              <a:latin typeface="Times New Roman" panose="02020603050405020304" pitchFamily="18" charset="0"/>
              <a:cs typeface="Times New Roman" panose="02020603050405020304" pitchFamily="18" charset="0"/>
            </a:endParaRPr>
          </a:p>
          <a:p>
            <a:pPr algn="just" defTabSz="457200" eaLnBrk="1" hangingPunct="1" indent="-457200" lvl="0" marL="457200">
              <a:lnSpc>
                <a:spcPct val="150000"/>
              </a:lnSpc>
              <a:spcBef>
                <a:spcPct val="0"/>
              </a:spcBef>
              <a:buFont typeface="Calibri" panose="020F0502020204030204" pitchFamily="34" charset="0"/>
              <a:buAutoNum type="arabicPeriod"/>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2400" lang="en-US">
                <a:solidFill>
                  <a:schemeClr val="tx1"/>
                </a:solidFill>
                <a:latin typeface="Times New Roman" panose="02020603050405020304" pitchFamily="18" charset="0"/>
                <a:cs typeface="Times New Roman" panose="02020603050405020304" pitchFamily="18" charset="0"/>
              </a:rPr>
              <a:t>Architecture of the proposed system </a:t>
            </a:r>
            <a:endParaRPr altLang="en-US" b="1" dirty="0" sz="2400" lang="en-US">
              <a:solidFill>
                <a:schemeClr val="tx1"/>
              </a:solidFill>
              <a:latin typeface="Times New Roman" panose="02020603050405020304" pitchFamily="18" charset="0"/>
              <a:cs typeface="Times New Roman" panose="02020603050405020304" pitchFamily="18" charset="0"/>
            </a:endParaRPr>
          </a:p>
          <a:p>
            <a:pPr algn="just" defTabSz="457200" eaLnBrk="1" hangingPunct="1" indent="-457200" lvl="0" marL="457200">
              <a:lnSpc>
                <a:spcPct val="150000"/>
              </a:lnSpc>
              <a:spcBef>
                <a:spcPct val="0"/>
              </a:spcBef>
              <a:buFont typeface="Calibri" panose="020F0502020204030204" pitchFamily="34" charset="0"/>
              <a:buAutoNum type="arabicPeriod"/>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2400" lang="en-US">
                <a:latin typeface="Times New Roman" panose="02020603050405020304" pitchFamily="18" charset="0"/>
                <a:cs typeface="Times New Roman" panose="02020603050405020304" pitchFamily="18" charset="0"/>
              </a:rPr>
              <a:t>List of Modules</a:t>
            </a:r>
            <a:endParaRPr altLang="en-US" b="1" dirty="0" sz="2400" lang="en-US">
              <a:latin typeface="Times New Roman" panose="02020603050405020304" pitchFamily="18" charset="0"/>
              <a:cs typeface="Times New Roman" panose="02020603050405020304" pitchFamily="18" charset="0"/>
            </a:endParaRPr>
          </a:p>
          <a:p>
            <a:pPr algn="just" defTabSz="457200" eaLnBrk="1" hangingPunct="1" indent="-457200" lvl="0" marL="457200">
              <a:lnSpc>
                <a:spcPct val="150000"/>
              </a:lnSpc>
              <a:spcBef>
                <a:spcPct val="0"/>
              </a:spcBef>
              <a:buFont typeface="Calibri" panose="020F0502020204030204" pitchFamily="34" charset="0"/>
              <a:buAutoNum type="arabicPeriod"/>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2400" lang="en-US">
                <a:solidFill>
                  <a:schemeClr val="tx1"/>
                </a:solidFill>
                <a:latin typeface="Times New Roman" panose="02020603050405020304" pitchFamily="18" charset="0"/>
                <a:cs typeface="Times New Roman" panose="02020603050405020304" pitchFamily="18" charset="0"/>
              </a:rPr>
              <a:t>Merits </a:t>
            </a:r>
            <a:endParaRPr altLang="en-US" b="1" dirty="0" sz="2400" lang="en-US">
              <a:solidFill>
                <a:schemeClr val="tx1"/>
              </a:solidFill>
              <a:latin typeface="Times New Roman" panose="02020603050405020304" pitchFamily="18" charset="0"/>
              <a:cs typeface="Times New Roman" panose="02020603050405020304" pitchFamily="18" charset="0"/>
            </a:endParaRPr>
          </a:p>
          <a:p>
            <a:pPr algn="just" defTabSz="457200" eaLnBrk="1" hangingPunct="1" indent="-457200" lvl="0" marL="457200">
              <a:lnSpc>
                <a:spcPct val="150000"/>
              </a:lnSpc>
              <a:spcBef>
                <a:spcPct val="0"/>
              </a:spcBef>
              <a:buFont typeface="Calibri" panose="020F0502020204030204" pitchFamily="34" charset="0"/>
              <a:buAutoNum type="arabicPeriod"/>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2400" lang="en-US">
                <a:solidFill>
                  <a:schemeClr val="tx1"/>
                </a:solidFill>
                <a:latin typeface="Times New Roman" panose="02020603050405020304" pitchFamily="18" charset="0"/>
                <a:cs typeface="Times New Roman" panose="02020603050405020304" pitchFamily="18" charset="0"/>
              </a:rPr>
              <a:t>Results and Discussion</a:t>
            </a:r>
            <a:endParaRPr altLang="en-US" b="1" dirty="0" sz="2400" lang="en-US">
              <a:solidFill>
                <a:schemeClr val="tx1"/>
              </a:solidFill>
              <a:latin typeface="Times New Roman" panose="02020603050405020304" pitchFamily="18" charset="0"/>
              <a:cs typeface="Times New Roman" panose="02020603050405020304" pitchFamily="18" charset="0"/>
            </a:endParaRPr>
          </a:p>
          <a:p>
            <a:pPr algn="just" defTabSz="457200" eaLnBrk="1" hangingPunct="1" indent="-457200" lvl="0" marL="457200">
              <a:lnSpc>
                <a:spcPct val="150000"/>
              </a:lnSpc>
              <a:spcBef>
                <a:spcPct val="0"/>
              </a:spcBef>
              <a:buFont typeface="Calibri" panose="020F0502020204030204" pitchFamily="34" charset="0"/>
              <a:buAutoNum type="arabicPeriod"/>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2400" lang="en-US">
                <a:solidFill>
                  <a:schemeClr val="tx1"/>
                </a:solidFill>
                <a:latin typeface="Times New Roman" panose="02020603050405020304" pitchFamily="18" charset="0"/>
                <a:cs typeface="Times New Roman" panose="02020603050405020304" pitchFamily="18" charset="0"/>
              </a:rPr>
              <a:t>Queries</a:t>
            </a:r>
            <a:endParaRPr altLang="en-US" b="1" dirty="0" sz="2800" lang="en-US">
              <a:solidFill>
                <a:schemeClr val="tx1"/>
              </a:solidFill>
              <a:latin typeface="Times New Roman" panose="02020603050405020304" pitchFamily="18" charset="0"/>
              <a:cs typeface="Times New Roman" panose="02020603050405020304" pitchFamily="18" charset="0"/>
            </a:endParaRPr>
          </a:p>
        </p:txBody>
      </p:sp>
      <p:pic>
        <p:nvPicPr>
          <p:cNvPr id="2097154" name="Picture 3"/>
          <p:cNvPicPr>
            <a:picLocks noChangeAspect="1"/>
          </p:cNvPicPr>
          <p:nvPr/>
        </p:nvPicPr>
        <p:blipFill>
          <a:blip xmlns:r="http://schemas.openxmlformats.org/officeDocument/2006/relationships" r:embed="rId1"/>
          <a:stretch>
            <a:fillRect/>
          </a:stretch>
        </p:blipFill>
        <p:spPr>
          <a:xfrm>
            <a:off x="168275" y="57150"/>
            <a:ext cx="1066800" cy="1057275"/>
          </a:xfrm>
          <a:prstGeom prst="rect"/>
          <a:noFill/>
          <a:ln w="9525">
            <a:noFill/>
          </a:ln>
        </p:spPr>
      </p:pic>
      <p:pic>
        <p:nvPicPr>
          <p:cNvPr id="2097155" name="Picture 5"/>
          <p:cNvPicPr>
            <a:picLocks noChangeAspect="1"/>
          </p:cNvPicPr>
          <p:nvPr/>
        </p:nvPicPr>
        <p:blipFill>
          <a:blip xmlns:r="http://schemas.openxmlformats.org/officeDocument/2006/relationships" r:embed="rId2"/>
          <a:stretch>
            <a:fillRect/>
          </a:stretch>
        </p:blipFill>
        <p:spPr>
          <a:xfrm>
            <a:off x="11033125" y="117475"/>
            <a:ext cx="1154113" cy="1103313"/>
          </a:xfrm>
          <a:prstGeom prst="rect"/>
          <a:noFill/>
          <a:ln w="9525">
            <a:noFill/>
          </a:ln>
        </p:spPr>
      </p:pic>
    </p:spTree>
  </p:cSld>
  <p:clrMapOvr>
    <a:masterClrMapping/>
  </p:clrMapOvr>
  <p:transition spd="slow"/>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p:grpSpPr>
      <p:sp>
        <p:nvSpPr>
          <p:cNvPr id="1048606" name="Rectangle 1"/>
          <p:cNvSpPr>
            <a:spLocks noGrp="1"/>
          </p:cNvSpPr>
          <p:nvPr>
            <p:ph type="title"/>
          </p:nvPr>
        </p:nvSpPr>
        <p:spPr>
          <a:xfrm>
            <a:off x="1847850" y="190500"/>
            <a:ext cx="8229600" cy="758825"/>
          </a:xfrm>
        </p:spPr>
        <p:txBody>
          <a:bodyPr anchor="ctr" anchorCtr="0" bIns="45720" lIns="91440" rIns="91440" tIns="45720" vert="horz" wrap="square"/>
          <a:p>
            <a:pPr algn="ctr" eaLnBrk="1" hangingPunct="1">
              <a:lnSpc>
                <a:spcPct val="150000"/>
              </a:lnSpc>
            </a:pPr>
            <a:r>
              <a:rPr altLang="en-US" b="1" dirty="0" sz="3200" lang="en-US">
                <a:latin typeface="Times New Roman" panose="02020603050405020304" pitchFamily="18" charset="0"/>
                <a:cs typeface="Times New Roman" panose="02020603050405020304" pitchFamily="18" charset="0"/>
              </a:rPr>
              <a:t>OBJECTIVE</a:t>
            </a:r>
            <a:endParaRPr altLang="en-US" b="1" dirty="0" sz="3200" lang="en-US">
              <a:latin typeface="Times New Roman" panose="02020603050405020304" pitchFamily="18" charset="0"/>
              <a:ea typeface="Arial" panose="020B0604020202020204" pitchFamily="34" charset="0"/>
              <a:cs typeface="Times New Roman" panose="02020603050405020304" pitchFamily="18" charset="0"/>
            </a:endParaRPr>
          </a:p>
        </p:txBody>
      </p:sp>
      <p:sp>
        <p:nvSpPr>
          <p:cNvPr id="1048607" name="Text Box 2"/>
          <p:cNvSpPr txBox="1"/>
          <p:nvPr/>
        </p:nvSpPr>
        <p:spPr>
          <a:xfrm>
            <a:off x="335280" y="1340485"/>
            <a:ext cx="11629390" cy="5333365"/>
          </a:xfrm>
          <a:prstGeom prst="rect"/>
          <a:noFill/>
          <a:ln w="9525">
            <a:noFill/>
          </a:ln>
        </p:spPr>
        <p:txBody>
          <a:bodyPr/>
          <a:lstStyle>
            <a:lvl1pPr algn="l" defTabSz="457200" eaLnBrk="0" fontAlgn="base" hangingPunct="0" indent="-342900" marL="342900" rtl="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algn="l" defTabSz="457200" eaLnBrk="0" fontAlgn="base" hangingPunct="0" indent="-285750" marL="742950" rtl="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algn="l" defTabSz="457200" eaLnBrk="0" fontAlgn="base" hangingPunct="0" indent="-228600" marL="1143000" rtl="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algn="l" defTabSz="457200" eaLnBrk="0" fontAlgn="base" hangingPunct="0" indent="-228600" marL="1600200" rtl="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algn="l" defTabSz="457200" eaLnBrk="0" fontAlgn="base" hangingPunct="0" indent="-228600" marL="2057400" rtl="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algn="just" defTabSz="457200" eaLnBrk="1" hangingPunct="1" lvl="0">
              <a:lnSpc>
                <a:spcPct val="150000"/>
              </a:lnSpc>
              <a:spcBef>
                <a:spcPct val="0"/>
              </a:spcBef>
              <a:buFont typeface="Wingdings" panose="05000000000000000000" charset="0"/>
              <a:buChar char="Ø"/>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sz="1800" lang="en-US">
                <a:latin typeface="Times New Roman" panose="02020603050405020304" pitchFamily="18" charset="0"/>
                <a:cs typeface="Times New Roman" panose="02020603050405020304" pitchFamily="18" charset="0"/>
              </a:rPr>
              <a:t>The objective of the Employee Payroll Management System (EPMS) is to design and develop a robust and automated solution that simplifies the payroll process for organizations. </a:t>
            </a:r>
            <a:endParaRPr altLang="en-US" sz="1800" lang="en-US">
              <a:latin typeface="Times New Roman" panose="02020603050405020304" pitchFamily="18" charset="0"/>
              <a:cs typeface="Times New Roman" panose="02020603050405020304" pitchFamily="18" charset="0"/>
            </a:endParaRPr>
          </a:p>
          <a:p>
            <a:pPr algn="just" defTabSz="457200" eaLnBrk="1" hangingPunct="1" lvl="0">
              <a:lnSpc>
                <a:spcPct val="150000"/>
              </a:lnSpc>
              <a:spcBef>
                <a:spcPct val="0"/>
              </a:spcBef>
              <a:buFont typeface="Wingdings" panose="05000000000000000000" charset="0"/>
              <a:buChar char="Ø"/>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sz="1800" lang="en-US">
                <a:latin typeface="Times New Roman" panose="02020603050405020304" pitchFamily="18" charset="0"/>
                <a:cs typeface="Times New Roman" panose="02020603050405020304" pitchFamily="18" charset="0"/>
              </a:rPr>
              <a:t>The system aims to accurately calculate employee salaries, deductions, bonuses, and other compensations while ensuring compliance with tax regulations and organizational policies. By automating payroll operations, the system minimizes manual effort and reduces errors, streamlining the overall process. </a:t>
            </a:r>
            <a:endParaRPr altLang="en-US" sz="1800" lang="en-US">
              <a:latin typeface="Times New Roman" panose="02020603050405020304" pitchFamily="18" charset="0"/>
              <a:cs typeface="Times New Roman" panose="02020603050405020304" pitchFamily="18" charset="0"/>
            </a:endParaRPr>
          </a:p>
          <a:p>
            <a:pPr algn="just" defTabSz="457200" eaLnBrk="1" hangingPunct="1" lvl="0">
              <a:lnSpc>
                <a:spcPct val="150000"/>
              </a:lnSpc>
              <a:spcBef>
                <a:spcPct val="0"/>
              </a:spcBef>
              <a:buFont typeface="Wingdings" panose="05000000000000000000" charset="0"/>
              <a:buChar char="Ø"/>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sz="1800" lang="en-US">
                <a:latin typeface="Times New Roman" panose="02020603050405020304" pitchFamily="18" charset="0"/>
                <a:cs typeface="Times New Roman" panose="02020603050405020304" pitchFamily="18" charset="0"/>
              </a:rPr>
              <a:t>It provides a secure and user-friendly platform, safeguarding sensitive employee data and offering an intuitive interface for HR administrators and employees alike. </a:t>
            </a:r>
            <a:endParaRPr altLang="en-US" sz="1800" lang="en-US">
              <a:latin typeface="Times New Roman" panose="02020603050405020304" pitchFamily="18" charset="0"/>
              <a:cs typeface="Times New Roman" panose="02020603050405020304" pitchFamily="18" charset="0"/>
            </a:endParaRPr>
          </a:p>
          <a:p>
            <a:pPr algn="just" defTabSz="457200" eaLnBrk="1" hangingPunct="1" lvl="0">
              <a:lnSpc>
                <a:spcPct val="150000"/>
              </a:lnSpc>
              <a:spcBef>
                <a:spcPct val="0"/>
              </a:spcBef>
              <a:buFont typeface="Wingdings" panose="05000000000000000000" charset="0"/>
              <a:buChar char="Ø"/>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sz="1800" lang="en-US">
                <a:latin typeface="Times New Roman" panose="02020603050405020304" pitchFamily="18" charset="0"/>
                <a:cs typeface="Times New Roman" panose="02020603050405020304" pitchFamily="18" charset="0"/>
              </a:rPr>
              <a:t>Additionally, the EPMS facilitates the generation of detailed and customizable payroll reports, supports integration with existing HR and accounting systems, and is scalable to accommodate organizational growth. </a:t>
            </a:r>
            <a:endParaRPr altLang="en-US" sz="1800" lang="en-US">
              <a:latin typeface="Times New Roman" panose="02020603050405020304" pitchFamily="18" charset="0"/>
              <a:cs typeface="Times New Roman" panose="02020603050405020304" pitchFamily="18" charset="0"/>
            </a:endParaRPr>
          </a:p>
          <a:p>
            <a:pPr algn="just" defTabSz="457200" eaLnBrk="1" hangingPunct="1" indent="0" lvl="0" marL="0">
              <a:lnSpc>
                <a:spcPct val="150000"/>
              </a:lnSpc>
              <a:spcBef>
                <a:spcPct val="0"/>
              </a:spcBef>
              <a:buFont typeface="Wingdings" panose="05000000000000000000" charset="0"/>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endParaRPr altLang="en-US" sz="1800" lang="en-US">
              <a:latin typeface="Times New Roman" panose="02020603050405020304" pitchFamily="18" charset="0"/>
              <a:cs typeface="Times New Roman" panose="02020603050405020304" pitchFamily="18" charset="0"/>
            </a:endParaRPr>
          </a:p>
        </p:txBody>
      </p:sp>
      <p:pic>
        <p:nvPicPr>
          <p:cNvPr id="2097156" name="Picture 3"/>
          <p:cNvPicPr>
            <a:picLocks noChangeAspect="1"/>
          </p:cNvPicPr>
          <p:nvPr/>
        </p:nvPicPr>
        <p:blipFill>
          <a:blip xmlns:r="http://schemas.openxmlformats.org/officeDocument/2006/relationships" r:embed="rId1"/>
          <a:stretch>
            <a:fillRect/>
          </a:stretch>
        </p:blipFill>
        <p:spPr>
          <a:xfrm>
            <a:off x="168275" y="57150"/>
            <a:ext cx="1066800" cy="1057275"/>
          </a:xfrm>
          <a:prstGeom prst="rect"/>
          <a:noFill/>
          <a:ln w="9525">
            <a:noFill/>
          </a:ln>
        </p:spPr>
      </p:pic>
      <p:pic>
        <p:nvPicPr>
          <p:cNvPr id="2097157" name="Picture 5"/>
          <p:cNvPicPr>
            <a:picLocks noChangeAspect="1"/>
          </p:cNvPicPr>
          <p:nvPr/>
        </p:nvPicPr>
        <p:blipFill>
          <a:blip xmlns:r="http://schemas.openxmlformats.org/officeDocument/2006/relationships" r:embed="rId2"/>
          <a:stretch>
            <a:fillRect/>
          </a:stretch>
        </p:blipFill>
        <p:spPr>
          <a:xfrm>
            <a:off x="11033125" y="117475"/>
            <a:ext cx="1154113" cy="1103313"/>
          </a:xfrm>
          <a:prstGeom prst="rect"/>
          <a:noFill/>
          <a:ln w="9525">
            <a:noFill/>
          </a:ln>
        </p:spPr>
      </p:pic>
    </p:spTree>
  </p:cSld>
  <p:clrMapOvr>
    <a:masterClrMapping/>
  </p:clrMapOvr>
  <p:transition spd="slow"/>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p:grpSpPr>
      <p:sp>
        <p:nvSpPr>
          <p:cNvPr id="1048611" name="Rectangle 1"/>
          <p:cNvSpPr>
            <a:spLocks noGrp="1"/>
          </p:cNvSpPr>
          <p:nvPr>
            <p:ph type="title"/>
          </p:nvPr>
        </p:nvSpPr>
        <p:spPr>
          <a:xfrm>
            <a:off x="1981200" y="190500"/>
            <a:ext cx="8229600" cy="758825"/>
          </a:xfrm>
        </p:spPr>
        <p:txBody>
          <a:bodyPr anchor="ctr" anchorCtr="0" bIns="45720" lIns="91440" rIns="91440" tIns="45720" vert="horz" wrap="square"/>
          <a:p>
            <a:pPr algn="ctr" eaLnBrk="1" hangingPunct="1">
              <a:lnSpc>
                <a:spcPct val="150000"/>
              </a:lnSpc>
            </a:pPr>
            <a:r>
              <a:rPr altLang="en-US" b="1" dirty="0" sz="3200" lang="en-US">
                <a:latin typeface="Times New Roman" panose="02020603050405020304" pitchFamily="18" charset="0"/>
                <a:cs typeface="Times New Roman" panose="02020603050405020304" pitchFamily="18" charset="0"/>
              </a:rPr>
              <a:t>PROJECT INTRODUCTION</a:t>
            </a:r>
            <a:endParaRPr altLang="en-US" b="1" dirty="0" sz="3200" lang="en-US">
              <a:latin typeface="Times New Roman" panose="02020603050405020304" pitchFamily="18" charset="0"/>
              <a:ea typeface="Arial" panose="020B0604020202020204" pitchFamily="34" charset="0"/>
              <a:cs typeface="Times New Roman" panose="02020603050405020304" pitchFamily="18" charset="0"/>
            </a:endParaRPr>
          </a:p>
        </p:txBody>
      </p:sp>
      <p:sp>
        <p:nvSpPr>
          <p:cNvPr id="1048612" name="Text Box 2"/>
          <p:cNvSpPr txBox="1"/>
          <p:nvPr/>
        </p:nvSpPr>
        <p:spPr>
          <a:xfrm>
            <a:off x="191135" y="1268730"/>
            <a:ext cx="11784330" cy="5318125"/>
          </a:xfrm>
          <a:prstGeom prst="rect"/>
          <a:noFill/>
          <a:ln w="9525">
            <a:noFill/>
          </a:ln>
        </p:spPr>
        <p:txBody>
          <a:bodyPr/>
          <a:lstStyle>
            <a:lvl1pPr algn="l" defTabSz="457200" eaLnBrk="0" fontAlgn="base" hangingPunct="0" indent="-342900" marL="342900" rtl="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algn="l" defTabSz="457200" eaLnBrk="0" fontAlgn="base" hangingPunct="0" indent="-285750" marL="742950" rtl="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algn="l" defTabSz="457200" eaLnBrk="0" fontAlgn="base" hangingPunct="0" indent="-228600" marL="1143000" rtl="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algn="l" defTabSz="457200" eaLnBrk="0" fontAlgn="base" hangingPunct="0" indent="-228600" marL="1600200" rtl="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algn="l" defTabSz="457200" eaLnBrk="0" fontAlgn="base" hangingPunct="0" indent="-228600" marL="2057400" rtl="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algn="just" defTabSz="457200" eaLnBrk="1" hangingPunct="1" lvl="0">
              <a:lnSpc>
                <a:spcPct val="150000"/>
              </a:lnSpc>
              <a:spcBef>
                <a:spcPct val="0"/>
              </a:spcBef>
              <a:buFont typeface="Wingdings" panose="05000000000000000000" charset="0"/>
              <a:buChar char="Ø"/>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sz="1800" lang="en-US">
                <a:latin typeface="Times New Roman" panose="02020603050405020304" pitchFamily="18" charset="0"/>
                <a:cs typeface="Times New Roman" panose="02020603050405020304" pitchFamily="18" charset="0"/>
              </a:rPr>
              <a:t>The Employee Payroll Management System (EPMS) is a software solution designed to automate and simplify payroll processes within an organization. It streamlines tasks such as salary calculations, tax deductions, bonuses, and report generation while ensuring compliance with labor laws and organizational policies. </a:t>
            </a:r>
            <a:endParaRPr altLang="en-US" sz="1800" lang="en-US">
              <a:latin typeface="Times New Roman" panose="02020603050405020304" pitchFamily="18" charset="0"/>
              <a:cs typeface="Times New Roman" panose="02020603050405020304" pitchFamily="18" charset="0"/>
            </a:endParaRPr>
          </a:p>
          <a:p>
            <a:pPr algn="just" defTabSz="457200" eaLnBrk="1" hangingPunct="1" lvl="0">
              <a:lnSpc>
                <a:spcPct val="150000"/>
              </a:lnSpc>
              <a:spcBef>
                <a:spcPct val="0"/>
              </a:spcBef>
              <a:buFont typeface="Wingdings" panose="05000000000000000000" charset="0"/>
              <a:buChar char="Ø"/>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sz="1800" lang="en-US">
                <a:latin typeface="Times New Roman" panose="02020603050405020304" pitchFamily="18" charset="0"/>
                <a:cs typeface="Times New Roman" panose="02020603050405020304" pitchFamily="18" charset="0"/>
              </a:rPr>
              <a:t>By replacing manual processes with automation, the EPMS reduces errors, saves time, and enhances efficiency. </a:t>
            </a:r>
            <a:endParaRPr altLang="en-US" sz="1800" lang="en-US">
              <a:latin typeface="Times New Roman" panose="02020603050405020304" pitchFamily="18" charset="0"/>
              <a:cs typeface="Times New Roman" panose="02020603050405020304" pitchFamily="18" charset="0"/>
            </a:endParaRPr>
          </a:p>
          <a:p>
            <a:pPr algn="just" defTabSz="457200" eaLnBrk="1" hangingPunct="1" lvl="0">
              <a:lnSpc>
                <a:spcPct val="150000"/>
              </a:lnSpc>
              <a:spcBef>
                <a:spcPct val="0"/>
              </a:spcBef>
              <a:buFont typeface="Wingdings" panose="05000000000000000000" charset="0"/>
              <a:buChar char="Ø"/>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sz="1800" lang="en-US">
                <a:latin typeface="Times New Roman" panose="02020603050405020304" pitchFamily="18" charset="0"/>
                <a:cs typeface="Times New Roman" panose="02020603050405020304" pitchFamily="18" charset="0"/>
              </a:rPr>
              <a:t>The system includes features like secure data management, integration with HR systems, and a self-service portal for employees to access salary details and payslips. </a:t>
            </a:r>
            <a:endParaRPr altLang="en-US" sz="1800" lang="en-US">
              <a:latin typeface="Times New Roman" panose="02020603050405020304" pitchFamily="18" charset="0"/>
              <a:cs typeface="Times New Roman" panose="02020603050405020304" pitchFamily="18" charset="0"/>
            </a:endParaRPr>
          </a:p>
          <a:p>
            <a:pPr algn="just" defTabSz="457200" eaLnBrk="1" hangingPunct="1" lvl="0">
              <a:lnSpc>
                <a:spcPct val="150000"/>
              </a:lnSpc>
              <a:spcBef>
                <a:spcPct val="0"/>
              </a:spcBef>
              <a:buFont typeface="Wingdings" panose="05000000000000000000" charset="0"/>
              <a:buChar char="Ø"/>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sz="1800" lang="en-US">
                <a:latin typeface="Times New Roman" panose="02020603050405020304" pitchFamily="18" charset="0"/>
                <a:cs typeface="Times New Roman" panose="02020603050405020304" pitchFamily="18" charset="0"/>
              </a:rPr>
              <a:t>With its user-friendly interface and robust functionality, the EPMS aims to improve payroll accuracy, reduce administrative workloads, and foster transparency and trust within the organization.</a:t>
            </a:r>
            <a:endParaRPr altLang="en-US" sz="1800" lang="en-US">
              <a:latin typeface="Times New Roman" panose="02020603050405020304" pitchFamily="18" charset="0"/>
              <a:cs typeface="Times New Roman" panose="02020603050405020304" pitchFamily="18" charset="0"/>
            </a:endParaRPr>
          </a:p>
        </p:txBody>
      </p:sp>
      <p:pic>
        <p:nvPicPr>
          <p:cNvPr id="2097158" name="Picture 3"/>
          <p:cNvPicPr>
            <a:picLocks noChangeAspect="1"/>
          </p:cNvPicPr>
          <p:nvPr/>
        </p:nvPicPr>
        <p:blipFill>
          <a:blip xmlns:r="http://schemas.openxmlformats.org/officeDocument/2006/relationships" r:embed="rId1"/>
          <a:stretch>
            <a:fillRect/>
          </a:stretch>
        </p:blipFill>
        <p:spPr>
          <a:xfrm>
            <a:off x="168275" y="57150"/>
            <a:ext cx="1066800" cy="1057275"/>
          </a:xfrm>
          <a:prstGeom prst="rect"/>
          <a:noFill/>
          <a:ln w="9525">
            <a:noFill/>
          </a:ln>
        </p:spPr>
      </p:pic>
      <p:pic>
        <p:nvPicPr>
          <p:cNvPr id="2097159" name="Picture 5"/>
          <p:cNvPicPr>
            <a:picLocks noChangeAspect="1"/>
          </p:cNvPicPr>
          <p:nvPr/>
        </p:nvPicPr>
        <p:blipFill>
          <a:blip xmlns:r="http://schemas.openxmlformats.org/officeDocument/2006/relationships" r:embed="rId2"/>
          <a:stretch>
            <a:fillRect/>
          </a:stretch>
        </p:blipFill>
        <p:spPr>
          <a:xfrm>
            <a:off x="11033125" y="117475"/>
            <a:ext cx="1154113" cy="1103313"/>
          </a:xfrm>
          <a:prstGeom prst="rect"/>
          <a:noFill/>
          <a:ln w="9525">
            <a:noFill/>
          </a:ln>
        </p:spPr>
      </p:pic>
    </p:spTree>
  </p:cSld>
  <p:clrMapOvr>
    <a:masterClrMapping/>
  </p:clrMapOvr>
  <p:transition spd="slow"/>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p:grpSpPr>
      <p:sp>
        <p:nvSpPr>
          <p:cNvPr id="1048616" name="Rectangle 1"/>
          <p:cNvSpPr>
            <a:spLocks noGrp="1"/>
          </p:cNvSpPr>
          <p:nvPr>
            <p:ph type="title"/>
          </p:nvPr>
        </p:nvSpPr>
        <p:spPr>
          <a:xfrm>
            <a:off x="1981200" y="190500"/>
            <a:ext cx="8229600" cy="758825"/>
          </a:xfrm>
        </p:spPr>
        <p:txBody>
          <a:bodyPr anchor="ctr" anchorCtr="0" bIns="45720" lIns="91440" rIns="91440" tIns="45720" vert="horz" wrap="square"/>
          <a:p>
            <a:pPr algn="ctr" eaLnBrk="1" hangingPunct="1">
              <a:lnSpc>
                <a:spcPct val="150000"/>
              </a:lnSpc>
            </a:pPr>
            <a:r>
              <a:rPr altLang="en-US" b="1" dirty="0" sz="3200" lang="en-US">
                <a:latin typeface="Times New Roman" panose="02020603050405020304" pitchFamily="18" charset="0"/>
                <a:cs typeface="Times New Roman" panose="02020603050405020304" pitchFamily="18" charset="0"/>
              </a:rPr>
              <a:t>PROBLEM STATEMENT</a:t>
            </a:r>
            <a:endParaRPr altLang="en-US" b="1" dirty="0" sz="3200" lang="en-US">
              <a:latin typeface="Times New Roman" panose="02020603050405020304" pitchFamily="18" charset="0"/>
              <a:ea typeface="Arial" panose="020B0604020202020204" pitchFamily="34" charset="0"/>
              <a:cs typeface="Times New Roman" panose="02020603050405020304" pitchFamily="18" charset="0"/>
            </a:endParaRPr>
          </a:p>
        </p:txBody>
      </p:sp>
      <p:sp>
        <p:nvSpPr>
          <p:cNvPr id="1048617" name="Text Box 2"/>
          <p:cNvSpPr txBox="1"/>
          <p:nvPr/>
        </p:nvSpPr>
        <p:spPr>
          <a:xfrm>
            <a:off x="237490" y="1196340"/>
            <a:ext cx="11717020" cy="5357495"/>
          </a:xfrm>
          <a:prstGeom prst="rect"/>
          <a:noFill/>
          <a:ln w="9525">
            <a:noFill/>
          </a:ln>
        </p:spPr>
        <p:txBody>
          <a:bodyPr/>
          <a:lstStyle>
            <a:lvl1pPr algn="l" defTabSz="457200" eaLnBrk="0" fontAlgn="base" hangingPunct="0" indent="-342900" marL="342900" rtl="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algn="l" defTabSz="457200" eaLnBrk="0" fontAlgn="base" hangingPunct="0" indent="-285750" marL="742950" rtl="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algn="l" defTabSz="457200" eaLnBrk="0" fontAlgn="base" hangingPunct="0" indent="-228600" marL="1143000" rtl="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algn="l" defTabSz="457200" eaLnBrk="0" fontAlgn="base" hangingPunct="0" indent="-228600" marL="1600200" rtl="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algn="l" defTabSz="457200" eaLnBrk="0" fontAlgn="base" hangingPunct="0" indent="-228600" marL="2057400" rtl="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algn="just" defTabSz="457200" eaLnBrk="1" hangingPunct="1" lvl="0">
              <a:lnSpc>
                <a:spcPct val="150000"/>
              </a:lnSpc>
              <a:spcBef>
                <a:spcPct val="0"/>
              </a:spcBef>
              <a:buFont typeface="Wingdings" panose="05000000000000000000" charset="0"/>
              <a:buChar char="Ø"/>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sz="1800" lang="en-US">
                <a:latin typeface="Times New Roman" panose="02020603050405020304" pitchFamily="18" charset="0"/>
                <a:cs typeface="Times New Roman" panose="02020603050405020304" pitchFamily="18" charset="0"/>
              </a:rPr>
              <a:t>Managing payroll is a critical yet complex task for organizations, involving calculations of salaries, taxes, deductions, bonuses, and compliance with labor laws. Manual payroll processes are time-consuming, prone to errors, and difficult to manage as the organization grows. </a:t>
            </a:r>
            <a:endParaRPr altLang="en-US" sz="1800" lang="en-US">
              <a:latin typeface="Times New Roman" panose="02020603050405020304" pitchFamily="18" charset="0"/>
              <a:cs typeface="Times New Roman" panose="02020603050405020304" pitchFamily="18" charset="0"/>
            </a:endParaRPr>
          </a:p>
          <a:p>
            <a:pPr algn="just" defTabSz="457200" eaLnBrk="1" hangingPunct="1" lvl="0">
              <a:lnSpc>
                <a:spcPct val="150000"/>
              </a:lnSpc>
              <a:spcBef>
                <a:spcPct val="0"/>
              </a:spcBef>
              <a:buFont typeface="Wingdings" panose="05000000000000000000" charset="0"/>
              <a:buChar char="Ø"/>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sz="1800" lang="en-US">
                <a:latin typeface="Times New Roman" panose="02020603050405020304" pitchFamily="18" charset="0"/>
                <a:cs typeface="Times New Roman" panose="02020603050405020304" pitchFamily="18" charset="0"/>
              </a:rPr>
              <a:t>Errors in payroll can lead to employee dissatisfaction, financial losses, and potential legal issues. Additionally, maintaining secure and organized payroll data while ensuring easy accessibility for HR teams and employees remains a significant challenge. </a:t>
            </a:r>
            <a:endParaRPr altLang="en-US" sz="1800" lang="en-US">
              <a:latin typeface="Times New Roman" panose="02020603050405020304" pitchFamily="18" charset="0"/>
              <a:cs typeface="Times New Roman" panose="02020603050405020304" pitchFamily="18" charset="0"/>
            </a:endParaRPr>
          </a:p>
          <a:p>
            <a:pPr algn="just" defTabSz="457200" eaLnBrk="1" hangingPunct="1" lvl="0">
              <a:lnSpc>
                <a:spcPct val="150000"/>
              </a:lnSpc>
              <a:spcBef>
                <a:spcPct val="0"/>
              </a:spcBef>
              <a:buFont typeface="Wingdings" panose="05000000000000000000" charset="0"/>
              <a:buChar char="Ø"/>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sz="1800" lang="en-US">
                <a:latin typeface="Times New Roman" panose="02020603050405020304" pitchFamily="18" charset="0"/>
                <a:cs typeface="Times New Roman" panose="02020603050405020304" pitchFamily="18" charset="0"/>
              </a:rPr>
              <a:t>The lack of an efficient, automated, and user-friendly system results in inefficiencies, reduced productivity, and increased administrative burdens. </a:t>
            </a:r>
            <a:endParaRPr altLang="en-US" sz="1800" lang="en-US">
              <a:latin typeface="Times New Roman" panose="02020603050405020304" pitchFamily="18" charset="0"/>
              <a:cs typeface="Times New Roman" panose="02020603050405020304" pitchFamily="18" charset="0"/>
            </a:endParaRPr>
          </a:p>
          <a:p>
            <a:pPr algn="just" defTabSz="457200" eaLnBrk="1" hangingPunct="1" lvl="0">
              <a:lnSpc>
                <a:spcPct val="150000"/>
              </a:lnSpc>
              <a:spcBef>
                <a:spcPct val="0"/>
              </a:spcBef>
              <a:buFont typeface="Wingdings" panose="05000000000000000000" charset="0"/>
              <a:buChar char="Ø"/>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sz="1800" lang="en-US">
                <a:latin typeface="Times New Roman" panose="02020603050405020304" pitchFamily="18" charset="0"/>
                <a:cs typeface="Times New Roman" panose="02020603050405020304" pitchFamily="18" charset="0"/>
              </a:rPr>
              <a:t>This calls for a solution that not only automates payroll processing but also ensures accuracy, compliance, and data security, while providing employees with transparent access to their payroll information.</a:t>
            </a:r>
            <a:endParaRPr altLang="en-US" sz="1800" lang="en-US">
              <a:latin typeface="Times New Roman" panose="02020603050405020304" pitchFamily="18" charset="0"/>
              <a:cs typeface="Times New Roman" panose="02020603050405020304" pitchFamily="18" charset="0"/>
            </a:endParaRPr>
          </a:p>
        </p:txBody>
      </p:sp>
      <p:pic>
        <p:nvPicPr>
          <p:cNvPr id="2097160" name="Picture 3"/>
          <p:cNvPicPr>
            <a:picLocks noChangeAspect="1"/>
          </p:cNvPicPr>
          <p:nvPr/>
        </p:nvPicPr>
        <p:blipFill>
          <a:blip xmlns:r="http://schemas.openxmlformats.org/officeDocument/2006/relationships" r:embed="rId1"/>
          <a:stretch>
            <a:fillRect/>
          </a:stretch>
        </p:blipFill>
        <p:spPr>
          <a:xfrm>
            <a:off x="168275" y="57150"/>
            <a:ext cx="1066800" cy="1057275"/>
          </a:xfrm>
          <a:prstGeom prst="rect"/>
          <a:noFill/>
          <a:ln w="9525">
            <a:noFill/>
          </a:ln>
        </p:spPr>
      </p:pic>
      <p:pic>
        <p:nvPicPr>
          <p:cNvPr id="2097161" name="Picture 5"/>
          <p:cNvPicPr>
            <a:picLocks noChangeAspect="1"/>
          </p:cNvPicPr>
          <p:nvPr/>
        </p:nvPicPr>
        <p:blipFill>
          <a:blip xmlns:r="http://schemas.openxmlformats.org/officeDocument/2006/relationships" r:embed="rId2"/>
          <a:stretch>
            <a:fillRect/>
          </a:stretch>
        </p:blipFill>
        <p:spPr>
          <a:xfrm>
            <a:off x="11033125" y="117475"/>
            <a:ext cx="1154113" cy="1103313"/>
          </a:xfrm>
          <a:prstGeom prst="rect"/>
          <a:noFill/>
          <a:ln w="9525">
            <a:noFill/>
          </a:ln>
        </p:spPr>
      </p:pic>
    </p:spTree>
  </p:cSld>
  <p:clrMapOvr>
    <a:masterClrMapping/>
  </p:clrMapOvr>
  <p:transition spd="slow"/>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p:grpSpPr>
      <p:sp>
        <p:nvSpPr>
          <p:cNvPr id="1048621" name="Rectangle 1"/>
          <p:cNvSpPr>
            <a:spLocks noGrp="1"/>
          </p:cNvSpPr>
          <p:nvPr>
            <p:ph type="title"/>
          </p:nvPr>
        </p:nvSpPr>
        <p:spPr>
          <a:xfrm>
            <a:off x="1981200" y="190500"/>
            <a:ext cx="8229600" cy="758825"/>
          </a:xfrm>
        </p:spPr>
        <p:txBody>
          <a:bodyPr anchor="ctr" anchorCtr="0" bIns="45720" lIns="91440" rIns="91440" tIns="45720" vert="horz" wrap="square"/>
          <a:p>
            <a:pPr algn="ctr" eaLnBrk="1" hangingPunct="1">
              <a:lnSpc>
                <a:spcPct val="150000"/>
              </a:lnSpc>
            </a:pPr>
            <a:r>
              <a:rPr altLang="en-US" b="1" dirty="0" sz="3200" lang="en-US">
                <a:latin typeface="Times New Roman" panose="02020603050405020304" pitchFamily="18" charset="0"/>
                <a:cs typeface="Times New Roman" panose="02020603050405020304" pitchFamily="18" charset="0"/>
              </a:rPr>
              <a:t>METHODOLOGIES</a:t>
            </a:r>
            <a:endParaRPr altLang="en-US" b="1" dirty="0" sz="3200" lang="en-US">
              <a:latin typeface="Times New Roman" panose="02020603050405020304" pitchFamily="18" charset="0"/>
              <a:ea typeface="Arial" panose="020B0604020202020204" pitchFamily="34" charset="0"/>
              <a:cs typeface="Times New Roman" panose="02020603050405020304" pitchFamily="18" charset="0"/>
            </a:endParaRPr>
          </a:p>
        </p:txBody>
      </p:sp>
      <p:sp>
        <p:nvSpPr>
          <p:cNvPr id="1048622" name="Text Box 2"/>
          <p:cNvSpPr txBox="1"/>
          <p:nvPr/>
        </p:nvSpPr>
        <p:spPr>
          <a:xfrm>
            <a:off x="326390" y="1196340"/>
            <a:ext cx="11536680" cy="5275580"/>
          </a:xfrm>
          <a:prstGeom prst="rect"/>
          <a:noFill/>
          <a:ln w="9525">
            <a:noFill/>
          </a:ln>
        </p:spPr>
        <p:txBody>
          <a:bodyPr/>
          <a:lstStyle>
            <a:lvl1pPr algn="l" defTabSz="457200" eaLnBrk="0" fontAlgn="base" hangingPunct="0" indent="-342900" marL="342900" rtl="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algn="l" defTabSz="457200" eaLnBrk="0" fontAlgn="base" hangingPunct="0" indent="-285750" marL="742950" rtl="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algn="l" defTabSz="457200" eaLnBrk="0" fontAlgn="base" hangingPunct="0" indent="-228600" marL="1143000" rtl="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algn="l" defTabSz="457200" eaLnBrk="0" fontAlgn="base" hangingPunct="0" indent="-228600" marL="1600200" rtl="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algn="l" defTabSz="457200" eaLnBrk="0" fontAlgn="base" hangingPunct="0" indent="-228600" marL="2057400" rtl="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algn="just" defTabSz="457200" eaLnBrk="1" hangingPunct="1" lvl="0">
              <a:lnSpc>
                <a:spcPct val="150000"/>
              </a:lnSpc>
              <a:spcBef>
                <a:spcPct val="0"/>
              </a:spcBef>
              <a:buFontTx/>
              <a:buAutoNum type="arabicPeriod"/>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sz="2000" lang="en-US">
                <a:latin typeface="Times New Roman" panose="02020603050405020304" pitchFamily="18" charset="0"/>
                <a:cs typeface="Times New Roman" panose="02020603050405020304" pitchFamily="18" charset="0"/>
              </a:rPr>
              <a:t>Classes and Objects</a:t>
            </a:r>
            <a:r>
              <a:rPr altLang="en-US" b="1" sz="1800" lang="en-US">
                <a:latin typeface="Times New Roman" panose="02020603050405020304" pitchFamily="18" charset="0"/>
                <a:cs typeface="Times New Roman" panose="02020603050405020304" pitchFamily="18" charset="0"/>
              </a:rPr>
              <a:t> </a:t>
            </a:r>
            <a:endParaRPr altLang="en-US" b="1" sz="1800" lang="en-US">
              <a:latin typeface="Times New Roman" panose="02020603050405020304" pitchFamily="18" charset="0"/>
              <a:cs typeface="Times New Roman" panose="02020603050405020304" pitchFamily="18" charset="0"/>
            </a:endParaRPr>
          </a:p>
          <a:p>
            <a:pPr algn="just" defTabSz="457200" eaLnBrk="1" hangingPunct="1" lvl="0">
              <a:lnSpc>
                <a:spcPct val="150000"/>
              </a:lnSpc>
              <a:spcBef>
                <a:spcPct val="0"/>
              </a:spcBef>
              <a:buFont typeface="Wingdings" panose="05000000000000000000" charset="0"/>
              <a:buChar char="ü"/>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sz="1800" lang="en-US">
                <a:latin typeface="Times New Roman" panose="02020603050405020304" pitchFamily="18" charset="0"/>
                <a:cs typeface="Times New Roman" panose="02020603050405020304" pitchFamily="18" charset="0"/>
              </a:rPr>
              <a:t>Classes:</a:t>
            </a:r>
            <a:r>
              <a:rPr altLang="en-US" sz="1800" lang="en-US">
                <a:latin typeface="Times New Roman" panose="02020603050405020304" pitchFamily="18" charset="0"/>
                <a:cs typeface="Times New Roman" panose="02020603050405020304" pitchFamily="18" charset="0"/>
              </a:rPr>
              <a:t> The Employee and Payroll Management System are classes that define the structure and </a:t>
            </a:r>
            <a:endParaRPr altLang="en-US" sz="1800" lang="en-US">
              <a:latin typeface="Times New Roman" panose="02020603050405020304" pitchFamily="18" charset="0"/>
              <a:cs typeface="Times New Roman" panose="02020603050405020304" pitchFamily="18" charset="0"/>
            </a:endParaRPr>
          </a:p>
          <a:p>
            <a:pPr algn="just" defTabSz="457200" eaLnBrk="1" hangingPunct="1" indent="0" lvl="0" marL="0">
              <a:lnSpc>
                <a:spcPct val="150000"/>
              </a:lnSpc>
              <a:spcBef>
                <a:spcPct val="0"/>
              </a:spcBef>
              <a:buFont typeface="Wingdings" panose="05000000000000000000" charset="0"/>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sz="1800" lang="en-US">
                <a:latin typeface="Times New Roman" panose="02020603050405020304" pitchFamily="18" charset="0"/>
                <a:cs typeface="Times New Roman" panose="02020603050405020304" pitchFamily="18" charset="0"/>
              </a:rPr>
              <a:t>      behavior of employees and the payroll system.  </a:t>
            </a:r>
            <a:endParaRPr altLang="en-US" sz="1800" lang="en-US">
              <a:latin typeface="Times New Roman" panose="02020603050405020304" pitchFamily="18" charset="0"/>
              <a:cs typeface="Times New Roman" panose="02020603050405020304" pitchFamily="18" charset="0"/>
            </a:endParaRPr>
          </a:p>
          <a:p>
            <a:pPr algn="just" defTabSz="457200" eaLnBrk="1" hangingPunct="1" lvl="0">
              <a:lnSpc>
                <a:spcPct val="150000"/>
              </a:lnSpc>
              <a:spcBef>
                <a:spcPct val="0"/>
              </a:spcBef>
              <a:buFont typeface="Wingdings" panose="05000000000000000000" charset="0"/>
              <a:buChar char="ü"/>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sz="1800" lang="en-US">
                <a:latin typeface="Times New Roman" panose="02020603050405020304" pitchFamily="18" charset="0"/>
                <a:cs typeface="Times New Roman" panose="02020603050405020304" pitchFamily="18" charset="0"/>
              </a:rPr>
              <a:t>Objects:</a:t>
            </a:r>
            <a:r>
              <a:rPr altLang="en-US" sz="1800" lang="en-US">
                <a:latin typeface="Times New Roman" panose="02020603050405020304" pitchFamily="18" charset="0"/>
                <a:cs typeface="Times New Roman" panose="02020603050405020304" pitchFamily="18" charset="0"/>
              </a:rPr>
              <a:t> Instances of the Employee class are created to represent individual employees. </a:t>
            </a:r>
            <a:endParaRPr altLang="en-US" sz="1800" lang="en-US">
              <a:latin typeface="Times New Roman" panose="02020603050405020304" pitchFamily="18" charset="0"/>
              <a:cs typeface="Times New Roman" panose="02020603050405020304" pitchFamily="18" charset="0"/>
            </a:endParaRPr>
          </a:p>
          <a:p>
            <a:pPr algn="just" defTabSz="457200" eaLnBrk="1" hangingPunct="1" indent="0" lvl="0" marL="0">
              <a:lnSpc>
                <a:spcPct val="150000"/>
              </a:lnSpc>
              <a:spcBef>
                <a:spcPct val="0"/>
              </a:spcBef>
              <a:buFont typeface="Wingdings" panose="05000000000000000000" charset="0"/>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sz="2000" lang="en-US">
                <a:latin typeface="Times New Roman" panose="02020603050405020304" pitchFamily="18" charset="0"/>
                <a:cs typeface="Times New Roman" panose="02020603050405020304" pitchFamily="18" charset="0"/>
              </a:rPr>
              <a:t>2. Encapsulation</a:t>
            </a:r>
            <a:endParaRPr altLang="en-US" b="1" sz="2000" lang="en-US">
              <a:latin typeface="Times New Roman" panose="02020603050405020304" pitchFamily="18" charset="0"/>
              <a:cs typeface="Times New Roman" panose="02020603050405020304" pitchFamily="18" charset="0"/>
            </a:endParaRPr>
          </a:p>
          <a:p>
            <a:pPr algn="just" defTabSz="457200" eaLnBrk="1" hangingPunct="1" lvl="0">
              <a:lnSpc>
                <a:spcPct val="150000"/>
              </a:lnSpc>
              <a:spcBef>
                <a:spcPct val="0"/>
              </a:spcBef>
              <a:buFont typeface="Wingdings" panose="05000000000000000000" charset="0"/>
              <a:buChar char="ü"/>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sz="1800" lang="en-US">
                <a:latin typeface="Times New Roman" panose="02020603050405020304" pitchFamily="18" charset="0"/>
                <a:cs typeface="Times New Roman" panose="02020603050405020304" pitchFamily="18" charset="0"/>
              </a:rPr>
              <a:t>The program uses encapsulation by keeping the employee attributes (like name, employeeId, baseSalary) </a:t>
            </a:r>
            <a:endParaRPr altLang="en-US" sz="1800" lang="en-US">
              <a:latin typeface="Times New Roman" panose="02020603050405020304" pitchFamily="18" charset="0"/>
              <a:cs typeface="Times New Roman" panose="02020603050405020304" pitchFamily="18" charset="0"/>
            </a:endParaRPr>
          </a:p>
          <a:p>
            <a:pPr algn="just" defTabSz="457200" eaLnBrk="1" hangingPunct="1" indent="0" lvl="0" marL="0">
              <a:lnSpc>
                <a:spcPct val="150000"/>
              </a:lnSpc>
              <a:spcBef>
                <a:spcPct val="0"/>
              </a:spcBef>
              <a:buFont typeface="Wingdings" panose="05000000000000000000" charset="0"/>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sz="1800" lang="en-US">
                <a:latin typeface="Times New Roman" panose="02020603050405020304" pitchFamily="18" charset="0"/>
                <a:cs typeface="Times New Roman" panose="02020603050405020304" pitchFamily="18" charset="0"/>
              </a:rPr>
              <a:t>      private and providing public getter methods to access them, ensuring controlled access to the data. </a:t>
            </a:r>
            <a:endParaRPr altLang="en-US" sz="1800" lang="en-US">
              <a:latin typeface="Times New Roman" panose="02020603050405020304" pitchFamily="18" charset="0"/>
              <a:cs typeface="Times New Roman" panose="02020603050405020304" pitchFamily="18" charset="0"/>
            </a:endParaRPr>
          </a:p>
          <a:p>
            <a:pPr algn="just" defTabSz="457200" eaLnBrk="1" hangingPunct="1" indent="0" lvl="0" marL="0">
              <a:lnSpc>
                <a:spcPct val="150000"/>
              </a:lnSpc>
              <a:spcBef>
                <a:spcPct val="0"/>
              </a:spcBef>
              <a:buFont typeface="Wingdings" panose="05000000000000000000" charset="0"/>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sz="2000" lang="en-US">
                <a:latin typeface="Times New Roman" panose="02020603050405020304" pitchFamily="18" charset="0"/>
                <a:cs typeface="Times New Roman" panose="02020603050405020304" pitchFamily="18" charset="0"/>
              </a:rPr>
              <a:t>3. Methods</a:t>
            </a:r>
            <a:endParaRPr altLang="en-US" b="1" sz="2000" lang="en-US">
              <a:latin typeface="Times New Roman" panose="02020603050405020304" pitchFamily="18" charset="0"/>
              <a:cs typeface="Times New Roman" panose="02020603050405020304" pitchFamily="18" charset="0"/>
            </a:endParaRPr>
          </a:p>
          <a:p>
            <a:pPr algn="just" defTabSz="457200" eaLnBrk="1" hangingPunct="1" lvl="0">
              <a:lnSpc>
                <a:spcPct val="150000"/>
              </a:lnSpc>
              <a:spcBef>
                <a:spcPct val="0"/>
              </a:spcBef>
              <a:buFont typeface="Wingdings" panose="05000000000000000000" charset="0"/>
              <a:buChar char="ü"/>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sz="1800" lang="en-US">
                <a:latin typeface="Times New Roman" panose="02020603050405020304" pitchFamily="18" charset="0"/>
                <a:cs typeface="Times New Roman" panose="02020603050405020304" pitchFamily="18" charset="0"/>
              </a:rPr>
              <a:t>Methods like calculateNetSalary() and printSalaryReport() define the behavior of the  Employee class, and </a:t>
            </a:r>
            <a:r>
              <a:rPr altLang="en-US" sz="1800" lang="en-US">
                <a:latin typeface="Times New Roman" panose="02020603050405020304" pitchFamily="18" charset="0"/>
                <a:cs typeface="Times New Roman" panose="02020603050405020304" pitchFamily="18" charset="0"/>
              </a:rPr>
              <a:t> methods like addEmployee() and generatePayrollReport() manage the payroll system operations.</a:t>
            </a:r>
            <a:endParaRPr altLang="en-US" sz="1800" lang="en-US">
              <a:latin typeface="Times New Roman" panose="02020603050405020304" pitchFamily="18" charset="0"/>
              <a:cs typeface="Times New Roman" panose="02020603050405020304" pitchFamily="18" charset="0"/>
            </a:endParaRPr>
          </a:p>
        </p:txBody>
      </p:sp>
      <p:pic>
        <p:nvPicPr>
          <p:cNvPr id="2097162" name="Picture 3"/>
          <p:cNvPicPr>
            <a:picLocks noChangeAspect="1"/>
          </p:cNvPicPr>
          <p:nvPr/>
        </p:nvPicPr>
        <p:blipFill>
          <a:blip xmlns:r="http://schemas.openxmlformats.org/officeDocument/2006/relationships" r:embed="rId1"/>
          <a:stretch>
            <a:fillRect/>
          </a:stretch>
        </p:blipFill>
        <p:spPr>
          <a:xfrm>
            <a:off x="168275" y="57150"/>
            <a:ext cx="1066800" cy="1057275"/>
          </a:xfrm>
          <a:prstGeom prst="rect"/>
          <a:noFill/>
          <a:ln w="9525">
            <a:noFill/>
          </a:ln>
        </p:spPr>
      </p:pic>
      <p:pic>
        <p:nvPicPr>
          <p:cNvPr id="2097163" name="Picture 5"/>
          <p:cNvPicPr>
            <a:picLocks noChangeAspect="1"/>
          </p:cNvPicPr>
          <p:nvPr/>
        </p:nvPicPr>
        <p:blipFill>
          <a:blip xmlns:r="http://schemas.openxmlformats.org/officeDocument/2006/relationships" r:embed="rId2"/>
          <a:stretch>
            <a:fillRect/>
          </a:stretch>
        </p:blipFill>
        <p:spPr>
          <a:xfrm>
            <a:off x="11033125" y="117475"/>
            <a:ext cx="1154113" cy="1103313"/>
          </a:xfrm>
          <a:prstGeom prst="rect"/>
          <a:noFill/>
          <a:ln w="9525">
            <a:noFill/>
          </a:ln>
        </p:spPr>
      </p:pic>
    </p:spTree>
  </p:cSld>
  <p:clrMapOvr>
    <a:masterClrMapping/>
  </p:clrMapOvr>
  <p:transition spd="slow"/>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p:grpSpPr>
      <p:sp>
        <p:nvSpPr>
          <p:cNvPr id="1048626" name="Rectangle 1"/>
          <p:cNvSpPr>
            <a:spLocks noGrp="1"/>
          </p:cNvSpPr>
          <p:nvPr>
            <p:ph type="title"/>
          </p:nvPr>
        </p:nvSpPr>
        <p:spPr>
          <a:xfrm>
            <a:off x="1981200" y="190500"/>
            <a:ext cx="8229600" cy="758825"/>
          </a:xfrm>
        </p:spPr>
        <p:txBody>
          <a:bodyPr anchor="ctr" anchorCtr="0" bIns="45720" lIns="91440" rIns="91440" tIns="45720" vert="horz" wrap="square"/>
          <a:p>
            <a:pPr algn="ctr" eaLnBrk="1" hangingPunct="1">
              <a:lnSpc>
                <a:spcPct val="150000"/>
              </a:lnSpc>
            </a:pPr>
            <a:r>
              <a:rPr altLang="en-US" b="1" dirty="0" sz="2800" lang="en-US">
                <a:latin typeface="Times New Roman" panose="02020603050405020304" pitchFamily="18" charset="0"/>
                <a:cs typeface="Times New Roman" panose="02020603050405020304" pitchFamily="18" charset="0"/>
              </a:rPr>
              <a:t>ARCHITECTURE OF THE PROPOSED SYSTEM </a:t>
            </a:r>
            <a:endParaRPr altLang="en-US" b="1" dirty="0" sz="2800" lang="en-US">
              <a:latin typeface="Times New Roman" panose="02020603050405020304" pitchFamily="18" charset="0"/>
              <a:cs typeface="Times New Roman" panose="02020603050405020304" pitchFamily="18" charset="0"/>
            </a:endParaRPr>
          </a:p>
        </p:txBody>
      </p:sp>
      <p:sp>
        <p:nvSpPr>
          <p:cNvPr id="1048627" name="Text Box 2"/>
          <p:cNvSpPr txBox="1"/>
          <p:nvPr/>
        </p:nvSpPr>
        <p:spPr>
          <a:xfrm>
            <a:off x="168910" y="1221105"/>
            <a:ext cx="11828145" cy="5404485"/>
          </a:xfrm>
          <a:prstGeom prst="rect"/>
          <a:noFill/>
          <a:ln w="9525">
            <a:noFill/>
          </a:ln>
        </p:spPr>
        <p:txBody>
          <a:bodyPr/>
          <a:lstStyle>
            <a:lvl1pPr algn="l" defTabSz="457200" eaLnBrk="0" fontAlgn="base" hangingPunct="0" indent="-342900" marL="342900" rtl="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algn="l" defTabSz="457200" eaLnBrk="0" fontAlgn="base" hangingPunct="0" indent="-285750" marL="742950" rtl="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algn="l" defTabSz="457200" eaLnBrk="0" fontAlgn="base" hangingPunct="0" indent="-228600" marL="1143000" rtl="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algn="l" defTabSz="457200" eaLnBrk="0" fontAlgn="base" hangingPunct="0" indent="-228600" marL="1600200" rtl="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algn="l" defTabSz="457200" eaLnBrk="0" fontAlgn="base" hangingPunct="0" indent="-228600" marL="2057400" rtl="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algn="ctr" defTabSz="457200" eaLnBrk="1" hangingPunct="1" indent="0" lvl="0" marL="0">
              <a:lnSpc>
                <a:spcPct val="150000"/>
              </a:lnSpc>
              <a:spcBef>
                <a:spcPct val="0"/>
              </a:spcBef>
              <a:buFontTx/>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endParaRPr altLang="en-US" b="1" dirty="0" sz="3000" lang="en-US">
              <a:solidFill>
                <a:schemeClr val="tx1"/>
              </a:solidFill>
              <a:latin typeface="Arial" panose="020B0604020202020204" pitchFamily="34" charset="0"/>
            </a:endParaRPr>
          </a:p>
        </p:txBody>
      </p:sp>
      <p:pic>
        <p:nvPicPr>
          <p:cNvPr id="2097164" name="Picture 3"/>
          <p:cNvPicPr>
            <a:picLocks noChangeAspect="1"/>
          </p:cNvPicPr>
          <p:nvPr/>
        </p:nvPicPr>
        <p:blipFill>
          <a:blip xmlns:r="http://schemas.openxmlformats.org/officeDocument/2006/relationships" r:embed="rId1"/>
          <a:stretch>
            <a:fillRect/>
          </a:stretch>
        </p:blipFill>
        <p:spPr>
          <a:xfrm>
            <a:off x="168275" y="57150"/>
            <a:ext cx="1066800" cy="1057275"/>
          </a:xfrm>
          <a:prstGeom prst="rect"/>
          <a:noFill/>
          <a:ln w="9525">
            <a:noFill/>
          </a:ln>
        </p:spPr>
      </p:pic>
      <p:pic>
        <p:nvPicPr>
          <p:cNvPr id="2097165" name="Picture 5"/>
          <p:cNvPicPr>
            <a:picLocks noChangeAspect="1"/>
          </p:cNvPicPr>
          <p:nvPr/>
        </p:nvPicPr>
        <p:blipFill>
          <a:blip xmlns:r="http://schemas.openxmlformats.org/officeDocument/2006/relationships" r:embed="rId2"/>
          <a:stretch>
            <a:fillRect/>
          </a:stretch>
        </p:blipFill>
        <p:spPr>
          <a:xfrm>
            <a:off x="11033125" y="117475"/>
            <a:ext cx="1154113" cy="1103313"/>
          </a:xfrm>
          <a:prstGeom prst="rect"/>
          <a:noFill/>
          <a:ln w="9525">
            <a:noFill/>
          </a:ln>
        </p:spPr>
      </p:pic>
      <p:pic>
        <p:nvPicPr>
          <p:cNvPr id="2097166" name="Picture 2"/>
          <p:cNvPicPr>
            <a:picLocks noChangeAspect="1"/>
          </p:cNvPicPr>
          <p:nvPr/>
        </p:nvPicPr>
        <p:blipFill>
          <a:blip xmlns:r="http://schemas.openxmlformats.org/officeDocument/2006/relationships" r:embed="rId3"/>
          <a:stretch>
            <a:fillRect/>
          </a:stretch>
        </p:blipFill>
        <p:spPr>
          <a:xfrm>
            <a:off x="2049780" y="1021080"/>
            <a:ext cx="8092440" cy="4815840"/>
          </a:xfrm>
          <a:prstGeom prst="rect"/>
        </p:spPr>
      </p:pic>
    </p:spTree>
  </p:cSld>
  <p:clrMapOvr>
    <a:masterClrMapping/>
  </p:clrMapOvr>
  <p:transition spd="slow"/>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p:grpSpPr>
      <p:sp>
        <p:nvSpPr>
          <p:cNvPr id="1048631" name="Rectangle 1"/>
          <p:cNvSpPr>
            <a:spLocks noGrp="1"/>
          </p:cNvSpPr>
          <p:nvPr>
            <p:ph type="title"/>
          </p:nvPr>
        </p:nvSpPr>
        <p:spPr>
          <a:xfrm>
            <a:off x="1919605" y="117475"/>
            <a:ext cx="8229600" cy="521335"/>
          </a:xfrm>
        </p:spPr>
        <p:txBody>
          <a:bodyPr anchor="ctr" anchorCtr="0" bIns="45720" lIns="91440" rIns="91440" tIns="45720" vert="horz" wrap="square"/>
          <a:p>
            <a:pPr algn="ctr" eaLnBrk="1" hangingPunct="1">
              <a:lnSpc>
                <a:spcPct val="150000"/>
              </a:lnSpc>
            </a:pPr>
            <a:r>
              <a:rPr altLang="en-US" b="1" dirty="0" sz="3200" lang="en-US">
                <a:latin typeface="Times New Roman" panose="02020603050405020304" pitchFamily="18" charset="0"/>
                <a:cs typeface="Times New Roman" panose="02020603050405020304" pitchFamily="18" charset="0"/>
              </a:rPr>
              <a:t>LIST OF MODULES</a:t>
            </a:r>
            <a:endParaRPr altLang="en-US" b="1" dirty="0" sz="3200" lang="en-US">
              <a:latin typeface="Times New Roman" panose="02020603050405020304" pitchFamily="18" charset="0"/>
              <a:ea typeface="Arial" panose="020B0604020202020204" pitchFamily="34" charset="0"/>
              <a:cs typeface="Times New Roman" panose="02020603050405020304" pitchFamily="18" charset="0"/>
            </a:endParaRPr>
          </a:p>
        </p:txBody>
      </p:sp>
      <p:sp>
        <p:nvSpPr>
          <p:cNvPr id="1048632" name="Text Box 2"/>
          <p:cNvSpPr txBox="1"/>
          <p:nvPr/>
        </p:nvSpPr>
        <p:spPr>
          <a:xfrm>
            <a:off x="335280" y="692150"/>
            <a:ext cx="11286490" cy="6069965"/>
          </a:xfrm>
          <a:prstGeom prst="rect"/>
          <a:noFill/>
          <a:ln w="9525">
            <a:noFill/>
          </a:ln>
        </p:spPr>
        <p:txBody>
          <a:bodyPr/>
          <a:lstStyle>
            <a:lvl1pPr algn="l" defTabSz="457200" eaLnBrk="0" fontAlgn="base" hangingPunct="0" indent="-342900" marL="342900" rtl="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algn="l" defTabSz="457200" eaLnBrk="0" fontAlgn="base" hangingPunct="0" indent="-285750" marL="742950" rtl="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algn="l" defTabSz="457200" eaLnBrk="0" fontAlgn="base" hangingPunct="0" indent="-228600" marL="1143000" rtl="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algn="l" defTabSz="457200" eaLnBrk="0" fontAlgn="base" hangingPunct="0" indent="-228600" marL="1600200" rtl="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algn="l" defTabSz="457200" eaLnBrk="0" fontAlgn="base" hangingPunct="0" indent="-228600" marL="2057400" rtl="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algn="ctr" defTabSz="457200" eaLnBrk="1" hangingPunct="1" indent="0" lvl="0" marL="0">
              <a:lnSpc>
                <a:spcPct val="150000"/>
              </a:lnSpc>
              <a:spcBef>
                <a:spcPct val="0"/>
              </a:spcBef>
              <a:buFontTx/>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2400" lang="en-US">
                <a:latin typeface="Times New Roman" panose="02020603050405020304" pitchFamily="18" charset="0"/>
                <a:cs typeface="Times New Roman" panose="02020603050405020304" pitchFamily="18" charset="0"/>
              </a:rPr>
              <a:t>MODULE DESCRIPTON</a:t>
            </a:r>
            <a:endParaRPr altLang="en-US" b="1" dirty="0" sz="2400" lang="en-US">
              <a:latin typeface="Times New Roman" panose="02020603050405020304" pitchFamily="18" charset="0"/>
              <a:cs typeface="Times New Roman" panose="02020603050405020304" pitchFamily="18" charset="0"/>
            </a:endParaRPr>
          </a:p>
          <a:p>
            <a:pPr algn="just" defTabSz="457200" eaLnBrk="1" hangingPunct="1" indent="0" lvl="0" marL="0">
              <a:lnSpc>
                <a:spcPct val="150000"/>
              </a:lnSpc>
              <a:spcBef>
                <a:spcPct val="0"/>
              </a:spcBef>
              <a:buFont typeface="+mj-lt"/>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sz="1800" lang="en-US">
                <a:latin typeface="Times New Roman" panose="02020603050405020304" pitchFamily="18" charset="0"/>
                <a:cs typeface="Times New Roman" panose="02020603050405020304" pitchFamily="18" charset="0"/>
              </a:rPr>
              <a:t>1. Calculate Net Salary Module :</a:t>
            </a:r>
            <a:endParaRPr altLang="en-US" b="1" sz="1800" lang="en-US">
              <a:latin typeface="Times New Roman" panose="02020603050405020304" pitchFamily="18" charset="0"/>
              <a:cs typeface="Times New Roman" panose="02020603050405020304" pitchFamily="18" charset="0"/>
            </a:endParaRPr>
          </a:p>
          <a:p>
            <a:pPr algn="just" defTabSz="457200" eaLnBrk="1" hangingPunct="1" indent="0" lvl="0" marL="0">
              <a:lnSpc>
                <a:spcPct val="150000"/>
              </a:lnSpc>
              <a:spcBef>
                <a:spcPct val="0"/>
              </a:spcBef>
              <a:buFontTx/>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sz="1800" lang="en-US">
                <a:latin typeface="Times New Roman" panose="02020603050405020304" pitchFamily="18" charset="0"/>
                <a:cs typeface="Times New Roman" panose="02020603050405020304" pitchFamily="18" charset="0"/>
              </a:rPr>
              <a:t>         This module is responsible for calculating the net salary of an employee. It takes into account the employee's base salary, any applicable bonuses, and deductions (such as taxes, insurance, or other with holdings). The net salary is computed using the formula:</a:t>
            </a:r>
            <a:endParaRPr altLang="en-US" sz="1800" lang="en-US">
              <a:latin typeface="Times New Roman" panose="02020603050405020304" pitchFamily="18" charset="0"/>
              <a:cs typeface="Times New Roman" panose="02020603050405020304" pitchFamily="18" charset="0"/>
            </a:endParaRPr>
          </a:p>
          <a:p>
            <a:pPr algn="just" defTabSz="457200" eaLnBrk="1" hangingPunct="1" lvl="0">
              <a:lnSpc>
                <a:spcPct val="150000"/>
              </a:lnSpc>
              <a:spcBef>
                <a:spcPct val="0"/>
              </a:spcBef>
              <a:buFont typeface="Wingdings" panose="05000000000000000000" charset="0"/>
              <a:buChar char="q"/>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sz="1800" i="1" lang="en-US">
                <a:latin typeface="Times New Roman" panose="02020603050405020304" pitchFamily="18" charset="0"/>
                <a:cs typeface="Times New Roman" panose="02020603050405020304" pitchFamily="18" charset="0"/>
              </a:rPr>
              <a:t>Net Salary = Base Salary + Bonus - Deductions</a:t>
            </a:r>
            <a:endParaRPr altLang="en-US" sz="1800" i="1" lang="en-US">
              <a:latin typeface="Times New Roman" panose="02020603050405020304" pitchFamily="18" charset="0"/>
              <a:cs typeface="Times New Roman" panose="02020603050405020304" pitchFamily="18" charset="0"/>
            </a:endParaRPr>
          </a:p>
          <a:p>
            <a:pPr algn="just" defTabSz="457200" eaLnBrk="1" hangingPunct="1" indent="0" lvl="0" marL="0">
              <a:lnSpc>
                <a:spcPct val="150000"/>
              </a:lnSpc>
              <a:spcBef>
                <a:spcPct val="0"/>
              </a:spcBef>
              <a:buFontTx/>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sz="1800" lang="en-US">
                <a:latin typeface="Times New Roman" panose="02020603050405020304" pitchFamily="18" charset="0"/>
                <a:cs typeface="Times New Roman" panose="02020603050405020304" pitchFamily="18" charset="0"/>
              </a:rPr>
              <a:t>The module ensures that the employee's final salary is accurately calculated and is ready for</a:t>
            </a:r>
            <a:endParaRPr altLang="en-US" sz="1800" lang="en-US">
              <a:latin typeface="Times New Roman" panose="02020603050405020304" pitchFamily="18" charset="0"/>
              <a:cs typeface="Times New Roman" panose="02020603050405020304" pitchFamily="18" charset="0"/>
            </a:endParaRPr>
          </a:p>
          <a:p>
            <a:pPr algn="just" defTabSz="457200" eaLnBrk="1" hangingPunct="1" indent="0" lvl="0" marL="0">
              <a:lnSpc>
                <a:spcPct val="150000"/>
              </a:lnSpc>
              <a:spcBef>
                <a:spcPct val="0"/>
              </a:spcBef>
              <a:buFontTx/>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sz="1800" lang="en-US">
                <a:latin typeface="Times New Roman" panose="02020603050405020304" pitchFamily="18" charset="0"/>
                <a:cs typeface="Times New Roman" panose="02020603050405020304" pitchFamily="18" charset="0"/>
              </a:rPr>
              <a:t>payroll processing. It can be invoked whenever an employee's salary details are required</a:t>
            </a:r>
            <a:endParaRPr altLang="en-US" sz="1800" lang="en-US">
              <a:latin typeface="Times New Roman" panose="02020603050405020304" pitchFamily="18" charset="0"/>
              <a:cs typeface="Times New Roman" panose="02020603050405020304" pitchFamily="18" charset="0"/>
            </a:endParaRPr>
          </a:p>
          <a:p>
            <a:pPr algn="just" defTabSz="457200" eaLnBrk="1" hangingPunct="1" indent="0" lvl="0" marL="0">
              <a:lnSpc>
                <a:spcPct val="150000"/>
              </a:lnSpc>
              <a:spcBef>
                <a:spcPct val="0"/>
              </a:spcBef>
              <a:buFontTx/>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sz="1800" lang="en-US">
                <a:latin typeface="Times New Roman" panose="02020603050405020304" pitchFamily="18" charset="0"/>
                <a:cs typeface="Times New Roman" panose="02020603050405020304" pitchFamily="18" charset="0"/>
              </a:rPr>
              <a:t>2.</a:t>
            </a:r>
            <a:r>
              <a:rPr altLang="en-US" sz="1800" lang="en-US">
                <a:latin typeface="Times New Roman" panose="02020603050405020304" pitchFamily="18" charset="0"/>
                <a:cs typeface="Times New Roman" panose="02020603050405020304" pitchFamily="18" charset="0"/>
              </a:rPr>
              <a:t> </a:t>
            </a:r>
            <a:r>
              <a:rPr altLang="en-US" b="1" sz="1800" lang="en-US">
                <a:latin typeface="Times New Roman" panose="02020603050405020304" pitchFamily="18" charset="0"/>
                <a:cs typeface="Times New Roman" panose="02020603050405020304" pitchFamily="18" charset="0"/>
              </a:rPr>
              <a:t>Print Salary Report Module :</a:t>
            </a:r>
            <a:endParaRPr altLang="en-US" sz="1800" lang="en-US">
              <a:latin typeface="Times New Roman" panose="02020603050405020304" pitchFamily="18" charset="0"/>
              <a:cs typeface="Times New Roman" panose="02020603050405020304" pitchFamily="18" charset="0"/>
            </a:endParaRPr>
          </a:p>
          <a:p>
            <a:pPr algn="just" defTabSz="457200" eaLnBrk="1" hangingPunct="1" indent="0" lvl="0" marL="0">
              <a:lnSpc>
                <a:spcPct val="150000"/>
              </a:lnSpc>
              <a:spcBef>
                <a:spcPct val="0"/>
              </a:spcBef>
              <a:buFontTx/>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sz="1800" lang="en-US">
                <a:latin typeface="Times New Roman" panose="02020603050405020304" pitchFamily="18" charset="0"/>
                <a:cs typeface="Times New Roman" panose="02020603050405020304" pitchFamily="18" charset="0"/>
              </a:rPr>
              <a:t>        This module generates and displays a detailed salary report for an employee. It presents the employee’s personal and salary information, including the base salary, bonuses, deductions, and the calculated net salary. The report is printed to the console for review by HRadministrators or for any further processing, such as generating payslips or filing reports. This module ensures transparency and easy access to salary data for each employee.</a:t>
            </a:r>
            <a:endParaRPr altLang="en-US" sz="1800" lang="en-US">
              <a:latin typeface="Times New Roman" panose="02020603050405020304" pitchFamily="18" charset="0"/>
              <a:cs typeface="Times New Roman" panose="02020603050405020304" pitchFamily="18" charset="0"/>
            </a:endParaRPr>
          </a:p>
          <a:p>
            <a:pPr algn="just" defTabSz="457200" eaLnBrk="1" hangingPunct="1" indent="0" lvl="0" marL="0">
              <a:lnSpc>
                <a:spcPct val="150000"/>
              </a:lnSpc>
              <a:spcBef>
                <a:spcPct val="0"/>
              </a:spcBef>
              <a:buFontTx/>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endParaRPr altLang="en-US" sz="1800" lang="en-US">
              <a:latin typeface="Times New Roman" panose="02020603050405020304" pitchFamily="18" charset="0"/>
              <a:cs typeface="Times New Roman" panose="02020603050405020304" pitchFamily="18" charset="0"/>
            </a:endParaRPr>
          </a:p>
          <a:p>
            <a:pPr algn="just" defTabSz="457200" eaLnBrk="1" hangingPunct="1" indent="0" lvl="0" marL="0">
              <a:lnSpc>
                <a:spcPct val="150000"/>
              </a:lnSpc>
              <a:spcBef>
                <a:spcPct val="0"/>
              </a:spcBef>
              <a:buFontTx/>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sz="1800" lang="en-US">
                <a:latin typeface="Times New Roman" panose="02020603050405020304" pitchFamily="18" charset="0"/>
                <a:cs typeface="Times New Roman" panose="02020603050405020304" pitchFamily="18" charset="0"/>
              </a:rPr>
              <a:t>     </a:t>
            </a:r>
            <a:endParaRPr altLang="en-US" sz="1800" lang="en-US">
              <a:latin typeface="Times New Roman" panose="02020603050405020304" pitchFamily="18" charset="0"/>
              <a:cs typeface="Times New Roman" panose="02020603050405020304" pitchFamily="18" charset="0"/>
            </a:endParaRPr>
          </a:p>
        </p:txBody>
      </p:sp>
      <p:pic>
        <p:nvPicPr>
          <p:cNvPr id="2097167" name="Picture 3"/>
          <p:cNvPicPr>
            <a:picLocks noChangeAspect="1"/>
          </p:cNvPicPr>
          <p:nvPr/>
        </p:nvPicPr>
        <p:blipFill>
          <a:blip xmlns:r="http://schemas.openxmlformats.org/officeDocument/2006/relationships" r:embed="rId1"/>
          <a:stretch>
            <a:fillRect/>
          </a:stretch>
        </p:blipFill>
        <p:spPr>
          <a:xfrm>
            <a:off x="168275" y="57150"/>
            <a:ext cx="1066800" cy="1057275"/>
          </a:xfrm>
          <a:prstGeom prst="rect"/>
          <a:noFill/>
          <a:ln w="9525">
            <a:noFill/>
          </a:ln>
        </p:spPr>
      </p:pic>
      <p:pic>
        <p:nvPicPr>
          <p:cNvPr id="2097168" name="Picture 5"/>
          <p:cNvPicPr>
            <a:picLocks noChangeAspect="1"/>
          </p:cNvPicPr>
          <p:nvPr/>
        </p:nvPicPr>
        <p:blipFill>
          <a:blip xmlns:r="http://schemas.openxmlformats.org/officeDocument/2006/relationships" r:embed="rId2"/>
          <a:stretch>
            <a:fillRect/>
          </a:stretch>
        </p:blipFill>
        <p:spPr>
          <a:xfrm>
            <a:off x="11033125" y="117475"/>
            <a:ext cx="1154113" cy="1103313"/>
          </a:xfrm>
          <a:prstGeom prst="rect"/>
          <a:noFill/>
          <a:ln w="9525">
            <a:noFill/>
          </a:ln>
        </p:spPr>
      </p:pic>
    </p:spTree>
  </p:cSld>
  <p:clrMapOvr>
    <a:masterClrMapping/>
  </p:clrMapOvr>
  <p:transition spd="slow"/>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p:grpSpPr>
      <p:sp>
        <p:nvSpPr>
          <p:cNvPr id="1048645" name="Rectangle 1"/>
          <p:cNvSpPr>
            <a:spLocks noGrp="1"/>
          </p:cNvSpPr>
          <p:nvPr>
            <p:ph type="title"/>
          </p:nvPr>
        </p:nvSpPr>
        <p:spPr>
          <a:xfrm>
            <a:off x="1919605" y="117475"/>
            <a:ext cx="8229600" cy="521335"/>
          </a:xfrm>
        </p:spPr>
        <p:txBody>
          <a:bodyPr anchor="ctr" anchorCtr="0" bIns="45720" lIns="91440" rIns="91440" tIns="45720" vert="horz" wrap="square"/>
          <a:p>
            <a:pPr algn="ctr" eaLnBrk="1" hangingPunct="1">
              <a:lnSpc>
                <a:spcPct val="150000"/>
              </a:lnSpc>
            </a:pPr>
            <a:r>
              <a:rPr altLang="en-US" b="1" dirty="0" sz="3200" lang="en-US">
                <a:latin typeface="Times New Roman" panose="02020603050405020304" pitchFamily="18" charset="0"/>
                <a:cs typeface="Times New Roman" panose="02020603050405020304" pitchFamily="18" charset="0"/>
              </a:rPr>
              <a:t>LIST OF MODULES</a:t>
            </a:r>
            <a:endParaRPr altLang="en-US" b="1" dirty="0" sz="3200" lang="en-US">
              <a:latin typeface="Times New Roman" panose="02020603050405020304" pitchFamily="18" charset="0"/>
              <a:ea typeface="Arial" panose="020B0604020202020204" pitchFamily="34" charset="0"/>
              <a:cs typeface="Times New Roman" panose="02020603050405020304" pitchFamily="18" charset="0"/>
            </a:endParaRPr>
          </a:p>
        </p:txBody>
      </p:sp>
      <p:sp>
        <p:nvSpPr>
          <p:cNvPr id="1048646" name="Text Box 2"/>
          <p:cNvSpPr txBox="1"/>
          <p:nvPr/>
        </p:nvSpPr>
        <p:spPr>
          <a:xfrm>
            <a:off x="335280" y="692150"/>
            <a:ext cx="11286490" cy="6488129"/>
          </a:xfrm>
          <a:prstGeom prst="rect"/>
          <a:noFill/>
          <a:ln w="9525">
            <a:noFill/>
          </a:ln>
        </p:spPr>
        <p:txBody>
          <a:bodyPr/>
          <a:lstStyle>
            <a:lvl1pPr algn="l" defTabSz="457200" eaLnBrk="0" fontAlgn="base" hangingPunct="0" indent="-342900" marL="342900" rtl="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algn="l" defTabSz="457200" eaLnBrk="0" fontAlgn="base" hangingPunct="0" indent="-285750" marL="742950" rtl="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algn="l" defTabSz="457200" eaLnBrk="0" fontAlgn="base" hangingPunct="0" indent="-228600" marL="1143000" rtl="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algn="l" defTabSz="457200" eaLnBrk="0" fontAlgn="base" hangingPunct="0" indent="-228600" marL="1600200" rtl="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algn="l" defTabSz="457200" eaLnBrk="0" fontAlgn="base" hangingPunct="0" indent="-228600" marL="2057400" rtl="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algn="ctr" defTabSz="457200" eaLnBrk="1" hangingPunct="1" indent="0" lvl="0" marL="0">
              <a:lnSpc>
                <a:spcPct val="150000"/>
              </a:lnSpc>
              <a:spcBef>
                <a:spcPct val="0"/>
              </a:spcBef>
              <a:buFontTx/>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2400" lang="en-US">
                <a:latin typeface="Times New Roman" panose="02020603050405020304" pitchFamily="18" charset="0"/>
                <a:cs typeface="Times New Roman" panose="02020603050405020304" pitchFamily="18" charset="0"/>
              </a:rPr>
              <a:t>MODULE DESCRIPTON</a:t>
            </a:r>
            <a:endParaRPr altLang="en-US" b="1" dirty="0" sz="2400" lang="en-US">
              <a:latin typeface="Times New Roman" panose="02020603050405020304" pitchFamily="18" charset="0"/>
              <a:cs typeface="Times New Roman" panose="02020603050405020304" pitchFamily="18" charset="0"/>
            </a:endParaRPr>
          </a:p>
          <a:p>
            <a:pPr algn="just" defTabSz="457200" eaLnBrk="1" hangingPunct="1" indent="0" lvl="0" marL="0">
              <a:lnSpc>
                <a:spcPct val="150000"/>
              </a:lnSpc>
              <a:spcBef>
                <a:spcPct val="0"/>
              </a:spcBef>
              <a:buFontTx/>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sz="1800" lang="en-US">
                <a:latin typeface="Times New Roman" panose="02020603050405020304" pitchFamily="18" charset="0"/>
                <a:cs typeface="Times New Roman" panose="02020603050405020304" pitchFamily="18" charset="0"/>
              </a:rPr>
              <a:t>3. Add Employee Module : </a:t>
            </a:r>
            <a:endParaRPr altLang="en-US" b="1" sz="1800" lang="en-US">
              <a:latin typeface="Times New Roman" panose="02020603050405020304" pitchFamily="18" charset="0"/>
              <a:cs typeface="Times New Roman" panose="02020603050405020304" pitchFamily="18" charset="0"/>
            </a:endParaRPr>
          </a:p>
          <a:p>
            <a:pPr algn="just" defTabSz="457200" eaLnBrk="1" hangingPunct="1" indent="0" lvl="0" marL="0">
              <a:lnSpc>
                <a:spcPct val="150000"/>
              </a:lnSpc>
              <a:spcBef>
                <a:spcPct val="0"/>
              </a:spcBef>
              <a:buFontTx/>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sz="1800" lang="en-US">
                <a:latin typeface="Times New Roman" panose="02020603050405020304" pitchFamily="18" charset="0"/>
                <a:cs typeface="Times New Roman" panose="02020603050405020304" pitchFamily="18" charset="0"/>
              </a:rPr>
              <a:t>        This module allows HR administrators to add new employees to the payroll system. It prompts the user to input the necessary details for a new employee, such as name, employee ID, base salary, bonus, and deductions. Once the details are entered, a new Employee object is created, and the employee’s information is added to the list of employees in the system. This module enables the dynamic addition of employees to the payroll system and ensures that all employee data is properly stored for further payroll processing.</a:t>
            </a:r>
            <a:endParaRPr altLang="en-US" sz="1800" lang="en-US">
              <a:latin typeface="Times New Roman" panose="02020603050405020304" pitchFamily="18" charset="0"/>
              <a:cs typeface="Times New Roman" panose="02020603050405020304" pitchFamily="18" charset="0"/>
            </a:endParaRPr>
          </a:p>
          <a:p>
            <a:pPr algn="just" defTabSz="457200" eaLnBrk="1" hangingPunct="1" indent="0" lvl="0" marL="0">
              <a:lnSpc>
                <a:spcPct val="150000"/>
              </a:lnSpc>
              <a:spcBef>
                <a:spcPct val="0"/>
              </a:spcBef>
              <a:buFontTx/>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sz="1800" lang="en-US">
                <a:latin typeface="Times New Roman" panose="02020603050405020304" pitchFamily="18" charset="0"/>
                <a:cs typeface="Times New Roman" panose="02020603050405020304" pitchFamily="18" charset="0"/>
              </a:rPr>
              <a:t>4. Display Menu Module</a:t>
            </a:r>
            <a:endParaRPr altLang="en-US" b="1" sz="1800" lang="en-US">
              <a:latin typeface="Times New Roman" panose="02020603050405020304" pitchFamily="18" charset="0"/>
              <a:cs typeface="Times New Roman" panose="02020603050405020304" pitchFamily="18" charset="0"/>
            </a:endParaRPr>
          </a:p>
          <a:p>
            <a:pPr algn="just" defTabSz="457200" eaLnBrk="1" hangingPunct="1" indent="0" lvl="0" marL="0">
              <a:lnSpc>
                <a:spcPct val="150000"/>
              </a:lnSpc>
              <a:spcBef>
                <a:spcPct val="0"/>
              </a:spcBef>
              <a:buFontTx/>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sz="1800" lang="en-US">
                <a:latin typeface="Times New Roman" panose="02020603050405020304" pitchFamily="18" charset="0"/>
                <a:cs typeface="Times New Roman" panose="02020603050405020304" pitchFamily="18" charset="0"/>
              </a:rPr>
              <a:t>        This module provides the primary user interface for interacting with the payroll system. It displays a menu with various options for the HR administrator, such as adding new employees, generating payroll reports, or exiting the system. The module uses a loop to allow continuous interaction until the user selects the exit option. This module is key to guiding the user through the system and ensuring easy access to system features in a structured manner. </a:t>
            </a:r>
            <a:endParaRPr altLang="en-US" sz="1800" lang="en-US">
              <a:latin typeface="Times New Roman" panose="02020603050405020304" pitchFamily="18" charset="0"/>
              <a:cs typeface="Times New Roman" panose="02020603050405020304" pitchFamily="18" charset="0"/>
            </a:endParaRPr>
          </a:p>
          <a:p>
            <a:pPr algn="just" defTabSz="457200" eaLnBrk="1" hangingPunct="1" indent="0" lvl="0" marL="0">
              <a:lnSpc>
                <a:spcPct val="150000"/>
              </a:lnSpc>
              <a:spcBef>
                <a:spcPct val="0"/>
              </a:spcBef>
              <a:buFontTx/>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endParaRPr altLang="en-US" sz="1800" lang="en-US">
              <a:latin typeface="Times New Roman" panose="02020603050405020304" pitchFamily="18" charset="0"/>
              <a:cs typeface="Times New Roman" panose="02020603050405020304" pitchFamily="18" charset="0"/>
            </a:endParaRPr>
          </a:p>
        </p:txBody>
      </p:sp>
      <p:pic>
        <p:nvPicPr>
          <p:cNvPr id="2097169" name="Picture 3"/>
          <p:cNvPicPr>
            <a:picLocks noChangeAspect="1"/>
          </p:cNvPicPr>
          <p:nvPr/>
        </p:nvPicPr>
        <p:blipFill>
          <a:blip xmlns:r="http://schemas.openxmlformats.org/officeDocument/2006/relationships" r:embed="rId1"/>
          <a:stretch>
            <a:fillRect/>
          </a:stretch>
        </p:blipFill>
        <p:spPr>
          <a:xfrm>
            <a:off x="168275" y="57150"/>
            <a:ext cx="1066800" cy="1057275"/>
          </a:xfrm>
          <a:prstGeom prst="rect"/>
          <a:noFill/>
          <a:ln w="9525">
            <a:noFill/>
          </a:ln>
        </p:spPr>
      </p:pic>
      <p:pic>
        <p:nvPicPr>
          <p:cNvPr id="2097170" name="Picture 5"/>
          <p:cNvPicPr>
            <a:picLocks noChangeAspect="1"/>
          </p:cNvPicPr>
          <p:nvPr/>
        </p:nvPicPr>
        <p:blipFill>
          <a:blip xmlns:r="http://schemas.openxmlformats.org/officeDocument/2006/relationships" r:embed="rId2"/>
          <a:stretch>
            <a:fillRect/>
          </a:stretch>
        </p:blipFill>
        <p:spPr>
          <a:xfrm>
            <a:off x="11033125" y="117475"/>
            <a:ext cx="1154113" cy="1103313"/>
          </a:xfrm>
          <a:prstGeom prst="rect"/>
          <a:noFill/>
          <a:ln w="9525">
            <a:noFill/>
          </a:ln>
        </p:spPr>
      </p:pic>
    </p:spTree>
  </p:cSld>
  <p:clrMapOvr>
    <a:masterClrMapping/>
  </p:clrMapOvr>
  <p:transition spd="slow"/>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ahLst/>
          <a:rect l="0" t="0" r="0" b="0"/>
          <a:pathLst/>
        </a:custGeom>
        <a:solidFill>
          <a:srgbClr val="00B8FF"/>
        </a:solidFill>
        <a:ln w="9525" cap="flat" cmpd="sng" algn="ctr">
          <a:solidFill>
            <a:schemeClr val="tx1"/>
          </a:solidFill>
          <a:prstDash val="solid"/>
          <a:round/>
          <a:headEnd type="none" w="med" len="med"/>
          <a:tailEnd type="none" w="med" len="med"/>
        </a:ln>
      </a:spPr>
      <a:bodyPr anchor="t" anchorCtr="0" bIns="45720" compatLnSpc="1" lIns="91440" numCol="1" rIns="91440" tIns="45720" vert="horz" wrap="square"/>
      <a:lstStyle>
        <a:defPPr algn="l" defTabSz="457200" eaLnBrk="1" fontAlgn="base" hangingPunct="0" indent="0" latinLnBrk="0" marL="0" marR="0" rtl="0">
          <a:lnSpc>
            <a:spcPct val="93000"/>
          </a:lnSpc>
          <a:spcBef>
            <a:spcPct val="0"/>
          </a:spcBef>
          <a:spcAft>
            <a:spcPct val="0"/>
          </a:spcAft>
          <a:buClr>
            <a:srgbClr val="000000"/>
          </a:buClr>
          <a:buSzPct val="100000"/>
          <a:buFont typeface="Times New Roman" panose="02020603050405020304" pitchFamily="18" charset="0"/>
          <a:buNone/>
          <a:defRPr baseline="0" b="0" cap="none" sz="1800" i="0" kumimoji="0" lang="en-GB" normalizeH="0" strike="noStrike" u="none" smtClean="0">
            <a:ln>
              <a:noFill/>
            </a:ln>
            <a:effectLst/>
            <a:latin typeface="Arial" panose="020B0604020202020204" pitchFamily="34" charset="0"/>
          </a:defRPr>
        </a:defPPr>
      </a:lstStyle>
    </a:spDef>
    <a:lnDef>
      <a:spPr bwMode="auto">
        <a:xfrm>
          <a:off x="0" y="0"/>
          <a:ext cx="1" cy="1"/>
        </a:xfrm>
        <a:custGeom>
          <a:avLst/>
          <a:ahLst/>
          <a:rect l="0" t="0" r="0" b="0"/>
          <a:pathLst/>
        </a:custGeom>
        <a:solidFill>
          <a:srgbClr val="00B8FF"/>
        </a:solidFill>
        <a:ln w="9525" cap="flat" cmpd="sng" algn="ctr">
          <a:solidFill>
            <a:schemeClr val="tx1"/>
          </a:solidFill>
          <a:prstDash val="solid"/>
          <a:round/>
          <a:headEnd type="none" w="med" len="med"/>
          <a:tailEnd type="none" w="med" len="med"/>
        </a:ln>
      </a:spPr>
      <a:bodyPr anchor="t" anchorCtr="0" bIns="45720" compatLnSpc="1" lIns="91440" numCol="1" rIns="91440" tIns="45720" vert="horz" wrap="square"/>
      <a:lstStyle>
        <a:defPPr algn="l" defTabSz="457200" eaLnBrk="1" fontAlgn="base" hangingPunct="0" indent="0" latinLnBrk="0" marL="0" marR="0" rtl="0">
          <a:lnSpc>
            <a:spcPct val="93000"/>
          </a:lnSpc>
          <a:spcBef>
            <a:spcPct val="0"/>
          </a:spcBef>
          <a:spcAft>
            <a:spcPct val="0"/>
          </a:spcAft>
          <a:buClr>
            <a:srgbClr val="000000"/>
          </a:buClr>
          <a:buSzPct val="100000"/>
          <a:buFont typeface="Times New Roman" panose="02020603050405020304" pitchFamily="18" charset="0"/>
          <a:buNone/>
          <a:defRPr baseline="0" b="0" cap="none" sz="1800" i="0" kumimoji="0" lang="en-GB" normalizeH="0" strike="noStrike" u="none"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ahLst/>
          <a:rect l="0" t="0" r="0" b="0"/>
          <a:pathLst/>
        </a:custGeom>
        <a:solidFill>
          <a:srgbClr val="00B8FF"/>
        </a:solidFill>
        <a:ln w="9525" cap="flat" cmpd="sng" algn="ctr">
          <a:solidFill>
            <a:schemeClr val="tx1"/>
          </a:solidFill>
          <a:prstDash val="solid"/>
          <a:round/>
          <a:headEnd type="none" w="med" len="med"/>
          <a:tailEnd type="none" w="med" len="med"/>
        </a:ln>
      </a:spPr>
      <a:bodyPr anchor="t" anchorCtr="0" bIns="45720" compatLnSpc="1" lIns="91440" numCol="1" rIns="91440" tIns="45720" vert="horz" wrap="square"/>
      <a:lstStyle>
        <a:defPPr algn="l" defTabSz="457200" eaLnBrk="1" fontAlgn="base" hangingPunct="0" indent="0" latinLnBrk="0" marL="0" marR="0" rtl="0">
          <a:lnSpc>
            <a:spcPct val="93000"/>
          </a:lnSpc>
          <a:spcBef>
            <a:spcPct val="0"/>
          </a:spcBef>
          <a:spcAft>
            <a:spcPct val="0"/>
          </a:spcAft>
          <a:buClr>
            <a:srgbClr val="000000"/>
          </a:buClr>
          <a:buSzPct val="100000"/>
          <a:buFont typeface="Times New Roman" panose="02020603050405020304" pitchFamily="18" charset="0"/>
          <a:buNone/>
          <a:defRPr baseline="0" b="0" cap="none" sz="1800" i="0" kumimoji="0" lang="en-GB" normalizeH="0" strike="noStrike" u="none" smtClean="0">
            <a:ln>
              <a:noFill/>
            </a:ln>
            <a:effectLst/>
            <a:latin typeface="Arial" panose="020B0604020202020204" pitchFamily="34" charset="0"/>
          </a:defRPr>
        </a:defPPr>
      </a:lstStyle>
    </a:spDef>
    <a:lnDef>
      <a:spPr bwMode="auto">
        <a:xfrm>
          <a:off x="0" y="0"/>
          <a:ext cx="1" cy="1"/>
        </a:xfrm>
        <a:custGeom>
          <a:avLst/>
          <a:ahLst/>
          <a:rect l="0" t="0" r="0" b="0"/>
          <a:pathLst/>
        </a:custGeom>
        <a:solidFill>
          <a:srgbClr val="00B8FF"/>
        </a:solidFill>
        <a:ln w="9525" cap="flat" cmpd="sng" algn="ctr">
          <a:solidFill>
            <a:schemeClr val="tx1"/>
          </a:solidFill>
          <a:prstDash val="solid"/>
          <a:round/>
          <a:headEnd type="none" w="med" len="med"/>
          <a:tailEnd type="none" w="med" len="med"/>
        </a:ln>
      </a:spPr>
      <a:bodyPr anchor="t" anchorCtr="0" bIns="45720" compatLnSpc="1" lIns="91440" numCol="1" rIns="91440" tIns="45720" vert="horz" wrap="square"/>
      <a:lstStyle>
        <a:defPPr algn="l" defTabSz="457200" eaLnBrk="1" fontAlgn="base" hangingPunct="0" indent="0" latinLnBrk="0" marL="0" marR="0" rtl="0">
          <a:lnSpc>
            <a:spcPct val="93000"/>
          </a:lnSpc>
          <a:spcBef>
            <a:spcPct val="0"/>
          </a:spcBef>
          <a:spcAft>
            <a:spcPct val="0"/>
          </a:spcAft>
          <a:buClr>
            <a:srgbClr val="000000"/>
          </a:buClr>
          <a:buSzPct val="100000"/>
          <a:buFont typeface="Times New Roman" panose="02020603050405020304" pitchFamily="18" charset="0"/>
          <a:buNone/>
          <a:defRPr baseline="0" b="0" cap="none" sz="1800" i="0" kumimoji="0" lang="en-GB" normalizeH="0" strike="noStrike" u="none"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ahLst/>
          <a:rect l="0" t="0" r="0" b="0"/>
          <a:pathLst/>
        </a:custGeom>
        <a:solidFill>
          <a:srgbClr val="00B8FF"/>
        </a:solidFill>
        <a:ln w="9525" cap="flat" cmpd="sng" algn="ctr">
          <a:solidFill>
            <a:schemeClr val="tx1"/>
          </a:solidFill>
          <a:prstDash val="solid"/>
          <a:round/>
          <a:headEnd type="none" w="med" len="med"/>
          <a:tailEnd type="none" w="med" len="med"/>
        </a:ln>
      </a:spPr>
      <a:bodyPr anchor="t" anchorCtr="0" bIns="45720" compatLnSpc="1" lIns="91440" numCol="1" rIns="91440" tIns="45720" vert="horz" wrap="square"/>
      <a:lstStyle>
        <a:defPPr algn="l" defTabSz="457200" eaLnBrk="1" fontAlgn="base" hangingPunct="0" indent="0" latinLnBrk="0" marL="0" marR="0" rtl="0">
          <a:lnSpc>
            <a:spcPct val="93000"/>
          </a:lnSpc>
          <a:spcBef>
            <a:spcPct val="0"/>
          </a:spcBef>
          <a:spcAft>
            <a:spcPct val="0"/>
          </a:spcAft>
          <a:buClr>
            <a:srgbClr val="000000"/>
          </a:buClr>
          <a:buSzPct val="100000"/>
          <a:buFont typeface="Times New Roman" panose="02020603050405020304" pitchFamily="18" charset="0"/>
          <a:buNone/>
          <a:defRPr baseline="0" b="0" cap="none" sz="1800" i="0" kumimoji="0" lang="en-GB" normalizeH="0" strike="noStrike" u="none" smtClean="0">
            <a:ln>
              <a:noFill/>
            </a:ln>
            <a:effectLst/>
            <a:latin typeface="Arial" panose="020B0604020202020204" pitchFamily="34" charset="0"/>
          </a:defRPr>
        </a:defPPr>
      </a:lstStyle>
    </a:spDef>
    <a:lnDef>
      <a:spPr bwMode="auto">
        <a:xfrm>
          <a:off x="0" y="0"/>
          <a:ext cx="1" cy="1"/>
        </a:xfrm>
        <a:custGeom>
          <a:avLst/>
          <a:ahLst/>
          <a:rect l="0" t="0" r="0" b="0"/>
          <a:pathLst/>
        </a:custGeom>
        <a:solidFill>
          <a:srgbClr val="00B8FF"/>
        </a:solidFill>
        <a:ln w="9525" cap="flat" cmpd="sng" algn="ctr">
          <a:solidFill>
            <a:schemeClr val="tx1"/>
          </a:solidFill>
          <a:prstDash val="solid"/>
          <a:round/>
          <a:headEnd type="none" w="med" len="med"/>
          <a:tailEnd type="none" w="med" len="med"/>
        </a:ln>
      </a:spPr>
      <a:bodyPr anchor="t" anchorCtr="0" bIns="45720" compatLnSpc="1" lIns="91440" numCol="1" rIns="91440" tIns="45720" vert="horz" wrap="square"/>
      <a:lstStyle>
        <a:defPPr algn="l" defTabSz="457200" eaLnBrk="1" fontAlgn="base" hangingPunct="0" indent="0" latinLnBrk="0" marL="0" marR="0" rtl="0">
          <a:lnSpc>
            <a:spcPct val="93000"/>
          </a:lnSpc>
          <a:spcBef>
            <a:spcPct val="0"/>
          </a:spcBef>
          <a:spcAft>
            <a:spcPct val="0"/>
          </a:spcAft>
          <a:buClr>
            <a:srgbClr val="000000"/>
          </a:buClr>
          <a:buSzPct val="100000"/>
          <a:buFont typeface="Times New Roman" panose="02020603050405020304" pitchFamily="18" charset="0"/>
          <a:buNone/>
          <a:defRPr baseline="0" b="0" cap="none" sz="1800" i="0" kumimoji="0" lang="en-GB" normalizeH="0" strike="noStrike" u="none"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Prithika Arumugam</dc:creator>
  <cp:lastModifiedBy>Bhawna</cp:lastModifiedBy>
  <dcterms:created xsi:type="dcterms:W3CDTF">2018-05-02T21:24:28Z</dcterms:created>
  <dcterms:modified xsi:type="dcterms:W3CDTF">2024-11-30T17:16:18Z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4" name="HyperlinksChanged">
    <vt:bool>false</vt:bool>
  </property>
  <property fmtid="{D5CDD505-2E9C-101B-9397-08002B2CF9AE}" pid="5" name="LinksUpToDate">
    <vt:bool>false</vt:bool>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2" name="ICV">
    <vt:lpwstr>0c39b4569ab54706807b30c9bf3a9118</vt:lpwstr>
  </property>
  <property fmtid="{D5CDD505-2E9C-101B-9397-08002B2CF9AE}" pid="13" name="KSOProductBuildVer">
    <vt:lpwstr>1033-12.2.0.18911</vt:lpwstr>
  </property>
</Properties>
</file>