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508375"/>
          </a:xfrm>
        </p:spPr>
        <p:txBody>
          <a:bodyPr>
            <a:noAutofit/>
          </a:bodyPr>
          <a:lstStyle/>
          <a:p>
            <a:pPr algn="l"/>
            <a:r>
              <a:rPr lang="en-IN" sz="6000" b="1" dirty="0" smtClean="0"/>
              <a:t>SCHEDULING </a:t>
            </a:r>
            <a:br>
              <a:rPr lang="en-IN" sz="6000" b="1" dirty="0" smtClean="0"/>
            </a:br>
            <a:r>
              <a:rPr lang="en-IN" sz="6000" b="1" dirty="0" smtClean="0"/>
              <a:t>SCRIPTS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laji Vyshnavy\Desktop\work\New folder\Screenshot (11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08" y="685800"/>
            <a:ext cx="9123892" cy="5132189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5943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 to create new task and apply following settings described in following slides in Task</a:t>
            </a: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Scheduler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/>
              <a:t>Schedule </a:t>
            </a:r>
            <a:r>
              <a:rPr lang="en-IN" sz="2800" dirty="0" err="1" smtClean="0"/>
              <a:t>immitating</a:t>
            </a:r>
            <a:r>
              <a:rPr lang="en-IN" sz="2800" dirty="0" smtClean="0"/>
              <a:t> below shows settings.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alaji Vyshnavy\Desktop\work\New folder\Screenshot (11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654" y="1524000"/>
            <a:ext cx="9035346" cy="5082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/>
              <a:t>Add these two tasks.</a:t>
            </a:r>
            <a:br>
              <a:rPr lang="en-IN" sz="2800" dirty="0" smtClean="0"/>
            </a:br>
            <a:r>
              <a:rPr lang="en-IN" sz="2800" dirty="0" smtClean="0"/>
              <a:t>-&gt; inspector.py</a:t>
            </a:r>
            <a:br>
              <a:rPr lang="en-IN" sz="2800" dirty="0" smtClean="0"/>
            </a:br>
            <a:r>
              <a:rPr lang="en-IN" sz="2800" dirty="0" smtClean="0"/>
              <a:t>-&gt;surveillance.py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alaji Vyshnavy\Desktop\work\New folder\Screenshot (11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56" y="1524000"/>
            <a:ext cx="9073444" cy="5103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77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Add python executable to the script section.</a:t>
            </a:r>
          </a:p>
          <a:p>
            <a:r>
              <a:rPr lang="en-IN" dirty="0" smtClean="0"/>
              <a:t>Add the name of script to the arguments field.</a:t>
            </a:r>
          </a:p>
          <a:p>
            <a:r>
              <a:rPr lang="en-IN" dirty="0" smtClean="0"/>
              <a:t>Add the location of the  script to the start in field.</a:t>
            </a:r>
            <a:endParaRPr lang="en-US" dirty="0"/>
          </a:p>
        </p:txBody>
      </p:sp>
      <p:pic>
        <p:nvPicPr>
          <p:cNvPr id="4098" name="Picture 2" descr="C:\Users\Balaji Vyshnavy\Desktop\work\New folder\Screenshot (11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39893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Uncheck following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Balaji Vyshnavy\Desktop\work\New folder\Screenshot (11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9" y="1447800"/>
            <a:ext cx="9132711" cy="513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IN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SCHEDULING  SCRIPTS</vt:lpstr>
      <vt:lpstr>Slide 2</vt:lpstr>
      <vt:lpstr>Schedule immitating below shows settings. </vt:lpstr>
      <vt:lpstr>Add these two tasks. -&gt; inspector.py -&gt;surveillance.py</vt:lpstr>
      <vt:lpstr>Slide 5</vt:lpstr>
      <vt:lpstr>Uncheck following fields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 SCRIPTS</dc:title>
  <dc:creator>Balaji T</dc:creator>
  <cp:lastModifiedBy>Balaji Vyshnavy</cp:lastModifiedBy>
  <cp:revision>3</cp:revision>
  <dcterms:created xsi:type="dcterms:W3CDTF">2006-08-16T00:00:00Z</dcterms:created>
  <dcterms:modified xsi:type="dcterms:W3CDTF">2020-06-09T12:43:20Z</dcterms:modified>
</cp:coreProperties>
</file>