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eemalinga sai Kummara" initials="BsK" lastIdx="1" clrIdx="0">
    <p:extLst>
      <p:ext uri="{19B8F6BF-5375-455C-9EA6-DF929625EA0E}">
        <p15:presenceInfo xmlns:p15="http://schemas.microsoft.com/office/powerpoint/2012/main" userId="140a43d7a0e1f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5T22:28:38.664" idx="1">
    <p:pos x="5772"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467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02AF6B8-E927-4558-BEB5-22EB30ED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3452801"/>
            <a:ext cx="2143125" cy="2143125"/>
          </a:xfrm>
          <a:prstGeom prst="rect">
            <a:avLst/>
          </a:prstGeom>
          <a:noFill/>
          <a:effectLst>
            <a:softEdge rad="482600"/>
          </a:effectLst>
          <a:extLst>
            <a:ext uri="{909E8E84-426E-40DD-AFC4-6F175D3DCCD1}">
              <a14:hiddenFill xmlns:a14="http://schemas.microsoft.com/office/drawing/2010/main">
                <a:solidFill>
                  <a:srgbClr val="FFFFFF"/>
                </a:solidFill>
              </a14:hiddenFill>
            </a:ext>
          </a:extLst>
        </p:spPr>
      </p:pic>
      <p:sp>
        <p:nvSpPr>
          <p:cNvPr id="109" name="Shape 54"/>
          <p:cNvSpPr/>
          <p:nvPr/>
        </p:nvSpPr>
        <p:spPr>
          <a:xfrm rot="10800000" flipH="1">
            <a:off x="-19201" y="-635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Analyst</a:t>
            </a:r>
            <a:r>
              <a:rPr dirty="0"/>
              <a:t> - </a:t>
            </a:r>
            <a:r>
              <a:rPr lang="en-US" dirty="0"/>
              <a:t>Intern</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572474" y="1449325"/>
            <a:ext cx="5459402" cy="2631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pic>
        <p:nvPicPr>
          <p:cNvPr id="9" name="Graphic 8" descr="Presentation with bar chart">
            <a:extLst>
              <a:ext uri="{FF2B5EF4-FFF2-40B4-BE49-F238E27FC236}">
                <a16:creationId xmlns:a16="http://schemas.microsoft.com/office/drawing/2014/main" id="{6359398A-3AF5-4756-B3E6-384252A4AD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7700" y="4081167"/>
            <a:ext cx="914400" cy="914400"/>
          </a:xfrm>
          <a:prstGeom prst="rect">
            <a:avLst/>
          </a:prstGeom>
        </p:spPr>
      </p:pic>
      <p:pic>
        <p:nvPicPr>
          <p:cNvPr id="11" name="Graphic 10" descr="Research">
            <a:extLst>
              <a:ext uri="{FF2B5EF4-FFF2-40B4-BE49-F238E27FC236}">
                <a16:creationId xmlns:a16="http://schemas.microsoft.com/office/drawing/2014/main" id="{1EDA3C76-D430-4A57-92D1-24EAA6EAA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6751" y="-56675"/>
            <a:ext cx="914400" cy="9144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i="1" u="sng" dirty="0"/>
              <a:t>Aim</a:t>
            </a:r>
            <a:endParaRPr i="1" u="sng" dirty="0"/>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2050" name="Picture 2" descr="9,025 Aim High Stock Photos, Pictures &amp; Royalty-Free Images - iStock | Aim  high concept">
            <a:extLst>
              <a:ext uri="{FF2B5EF4-FFF2-40B4-BE49-F238E27FC236}">
                <a16:creationId xmlns:a16="http://schemas.microsoft.com/office/drawing/2014/main" id="{1CD655E5-1F9F-405D-B6B2-D9700C8CD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73" y="2155425"/>
            <a:ext cx="3800652" cy="26304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E8254E5-BE0B-48A0-9617-F4E91F678727}"/>
              </a:ext>
            </a:extLst>
          </p:cNvPr>
          <p:cNvSpPr txBox="1"/>
          <p:nvPr/>
        </p:nvSpPr>
        <p:spPr>
          <a:xfrm>
            <a:off x="373323" y="2459763"/>
            <a:ext cx="3912927"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i="0" dirty="0">
                <a:solidFill>
                  <a:schemeClr val="tx1"/>
                </a:solidFill>
                <a:effectLst/>
                <a:latin typeface="Söhne"/>
              </a:rPr>
              <a:t>This analysis aims to explore the dataset and develop a predictive model to better understand the factors that impact </a:t>
            </a:r>
            <a:r>
              <a:rPr lang="en-US" sz="1600" dirty="0">
                <a:solidFill>
                  <a:schemeClr val="tx1"/>
                </a:solidFill>
                <a:latin typeface="Söhne"/>
              </a:rPr>
              <a:t>the</a:t>
            </a:r>
            <a:r>
              <a:rPr lang="en-US" sz="1600" b="0" i="0" dirty="0">
                <a:solidFill>
                  <a:schemeClr val="tx1"/>
                </a:solidFill>
                <a:effectLst/>
                <a:latin typeface="Söhne"/>
              </a:rPr>
              <a:t> outcome. The goal is to develop a model that accurately provides insights into which features have the greatest impact on the outcome.</a:t>
            </a:r>
            <a:endParaRPr lang="en-IN" sz="1600" dirty="0">
              <a:solidFill>
                <a:schemeClr val="tx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Inconsistency in the data provided</a:t>
            </a:r>
            <a:endParaRPr dirty="0"/>
          </a:p>
        </p:txBody>
      </p:sp>
      <p:sp>
        <p:nvSpPr>
          <p:cNvPr id="133" name="Shape 82"/>
          <p:cNvSpPr/>
          <p:nvPr/>
        </p:nvSpPr>
        <p:spPr>
          <a:xfrm>
            <a:off x="205025" y="2164724"/>
            <a:ext cx="3800704"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After reviewing the data, I came to know that the attributes are missing of the data ( i.e., blanks ) in the  records like job titles, brand of products purchased, and mismatching of data types.</a:t>
            </a:r>
          </a:p>
          <a:p>
            <a:endParaRPr lang="en-US" dirty="0"/>
          </a:p>
          <a:p>
            <a:r>
              <a:rPr lang="en-US" dirty="0"/>
              <a:t>And inconsistent values for the same attribute.</a:t>
            </a:r>
            <a:endParaRPr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9" name="Picture 8">
            <a:extLst>
              <a:ext uri="{FF2B5EF4-FFF2-40B4-BE49-F238E27FC236}">
                <a16:creationId xmlns:a16="http://schemas.microsoft.com/office/drawing/2014/main" id="{E8C7CE54-BEC1-4050-B5CD-908321930DC8}"/>
              </a:ext>
            </a:extLst>
          </p:cNvPr>
          <p:cNvPicPr>
            <a:picLocks noChangeAspect="1"/>
          </p:cNvPicPr>
          <p:nvPr/>
        </p:nvPicPr>
        <p:blipFill>
          <a:blip r:embed="rId3"/>
          <a:stretch>
            <a:fillRect/>
          </a:stretch>
        </p:blipFill>
        <p:spPr>
          <a:xfrm>
            <a:off x="5692874" y="1375063"/>
            <a:ext cx="3451126" cy="19829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0737D655-E163-40A3-B92B-9B3173F9A2D9}"/>
              </a:ext>
            </a:extLst>
          </p:cNvPr>
          <p:cNvPicPr>
            <a:picLocks noChangeAspect="1"/>
          </p:cNvPicPr>
          <p:nvPr/>
        </p:nvPicPr>
        <p:blipFill>
          <a:blip r:embed="rId4"/>
          <a:stretch>
            <a:fillRect/>
          </a:stretch>
        </p:blipFill>
        <p:spPr>
          <a:xfrm>
            <a:off x="5827342" y="3519296"/>
            <a:ext cx="3238500" cy="15299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BEE2EA10-D895-4777-82ED-9FF3E1EF6E1C}"/>
              </a:ext>
            </a:extLst>
          </p:cNvPr>
          <p:cNvPicPr>
            <a:picLocks noChangeAspect="1"/>
          </p:cNvPicPr>
          <p:nvPr/>
        </p:nvPicPr>
        <p:blipFill>
          <a:blip r:embed="rId5"/>
          <a:stretch>
            <a:fillRect/>
          </a:stretch>
        </p:blipFill>
        <p:spPr>
          <a:xfrm>
            <a:off x="4082295" y="1914109"/>
            <a:ext cx="1714739" cy="3210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Pre-defined record values, Modification of the attributes for better analysis </a:t>
            </a:r>
            <a:endParaRPr dirty="0"/>
          </a:p>
        </p:txBody>
      </p:sp>
      <p:sp>
        <p:nvSpPr>
          <p:cNvPr id="142" name="Shape 91"/>
          <p:cNvSpPr/>
          <p:nvPr/>
        </p:nvSpPr>
        <p:spPr>
          <a:xfrm>
            <a:off x="271700" y="1856805"/>
            <a:ext cx="4134600" cy="308183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inconsistency of the data can be optimized by providing the pre-defined data fields, so that the customer can select one of the respective category that matches him.</a:t>
            </a:r>
          </a:p>
          <a:p>
            <a:endParaRPr lang="en-US" dirty="0"/>
          </a:p>
          <a:p>
            <a:r>
              <a:rPr lang="en-US" dirty="0"/>
              <a:t>And instead of acquiring the date of birth attribute, consider taking the age. Similarly, consider the job titles, gender. So that the targeted customers can be found with ease and advertising can be promoted to that peer groups.</a:t>
            </a:r>
            <a:endParaRPr dirty="0"/>
          </a:p>
        </p:txBody>
      </p:sp>
      <p:pic>
        <p:nvPicPr>
          <p:cNvPr id="3" name="Picture 2">
            <a:extLst>
              <a:ext uri="{FF2B5EF4-FFF2-40B4-BE49-F238E27FC236}">
                <a16:creationId xmlns:a16="http://schemas.microsoft.com/office/drawing/2014/main" id="{A3005BF6-8D63-447B-A6BA-EC8D404F4AFC}"/>
              </a:ext>
            </a:extLst>
          </p:cNvPr>
          <p:cNvPicPr>
            <a:picLocks noChangeAspect="1"/>
          </p:cNvPicPr>
          <p:nvPr/>
        </p:nvPicPr>
        <p:blipFill>
          <a:blip r:embed="rId2"/>
          <a:stretch>
            <a:fillRect/>
          </a:stretch>
        </p:blipFill>
        <p:spPr>
          <a:xfrm>
            <a:off x="5172075" y="2121701"/>
            <a:ext cx="3341930" cy="2814812"/>
          </a:xfrm>
          <a:prstGeom prst="rect">
            <a:avLst/>
          </a:prstGeom>
          <a:effectLst>
            <a:softEdge rad="33020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Interpreted Ideas</a:t>
            </a:r>
            <a:endParaRPr dirty="0"/>
          </a:p>
        </p:txBody>
      </p:sp>
      <p:sp>
        <p:nvSpPr>
          <p:cNvPr id="151" name="Shape 100"/>
          <p:cNvSpPr/>
          <p:nvPr/>
        </p:nvSpPr>
        <p:spPr>
          <a:xfrm>
            <a:off x="205025" y="2164724"/>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Considering the groups of most customers in some of the particular fields might help to expand the business at </a:t>
            </a:r>
            <a:r>
              <a:rPr lang="en-IN" dirty="0"/>
              <a:t>Sprocket Central Pty Ltd.</a:t>
            </a:r>
          </a:p>
          <a:p>
            <a:endParaRPr lang="en-IN" dirty="0"/>
          </a:p>
          <a:p>
            <a:r>
              <a:rPr lang="en-IN" dirty="0"/>
              <a:t>And analysing the most purchased products can help the Sprocket Central inventory maintenance easy and profitable.</a:t>
            </a:r>
          </a:p>
          <a:p>
            <a:endParaRPr dirty="0"/>
          </a:p>
        </p:txBody>
      </p:sp>
      <p:pic>
        <p:nvPicPr>
          <p:cNvPr id="3" name="Picture 2">
            <a:extLst>
              <a:ext uri="{FF2B5EF4-FFF2-40B4-BE49-F238E27FC236}">
                <a16:creationId xmlns:a16="http://schemas.microsoft.com/office/drawing/2014/main" id="{83596483-4490-4BC5-B52F-C26E0AF467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2571750"/>
            <a:ext cx="4339623" cy="227647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5" name="Shape 58">
            <a:extLst>
              <a:ext uri="{FF2B5EF4-FFF2-40B4-BE49-F238E27FC236}">
                <a16:creationId xmlns:a16="http://schemas.microsoft.com/office/drawing/2014/main" id="{D385BE39-87D0-4355-A3C2-1FEBEB908543}"/>
              </a:ext>
            </a:extLst>
          </p:cNvPr>
          <p:cNvSpPr/>
          <p:nvPr/>
        </p:nvSpPr>
        <p:spPr>
          <a:xfrm>
            <a:off x="537899" y="3085574"/>
            <a:ext cx="6249600" cy="8309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1400" dirty="0"/>
              <a:t>Contact info :</a:t>
            </a:r>
          </a:p>
          <a:p>
            <a:r>
              <a:rPr lang="en-US" sz="1400" dirty="0"/>
              <a:t>K. Bheema Linga Sai</a:t>
            </a:r>
          </a:p>
          <a:p>
            <a:r>
              <a:rPr lang="en-US" sz="1400" dirty="0"/>
              <a:t>Contact: 6300219562</a:t>
            </a:r>
            <a:endParaRPr sz="1400" dirty="0"/>
          </a:p>
        </p:txBody>
      </p:sp>
      <p:pic>
        <p:nvPicPr>
          <p:cNvPr id="3" name="Graphic 2" descr="Lightbulb and pencil">
            <a:extLst>
              <a:ext uri="{FF2B5EF4-FFF2-40B4-BE49-F238E27FC236}">
                <a16:creationId xmlns:a16="http://schemas.microsoft.com/office/drawing/2014/main" id="{ACD37691-2B1D-4777-9478-EB3A438D01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9100" y="4124325"/>
            <a:ext cx="914400" cy="9144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264</Words>
  <Application>Microsoft Office PowerPoint</Application>
  <PresentationFormat>On-screen Show (16:9)</PresentationFormat>
  <Paragraphs>33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Bheemalinga sai Kummara</cp:lastModifiedBy>
  <cp:revision>5</cp:revision>
  <dcterms:modified xsi:type="dcterms:W3CDTF">2023-03-05T17:02:52Z</dcterms:modified>
</cp:coreProperties>
</file>