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66" d="100"/>
          <a:sy n="66" d="100"/>
        </p:scale>
        <p:origin x="632" y="-100"/>
      </p:cViewPr>
      <p:guideLst>
        <p:guide orient="horz" pos="2341"/>
        <p:guide pos="3659"/>
      </p:guideLst>
    </p:cSldViewPr>
  </p:slideViewPr>
  <p:outlineViewPr>
    <p:cViewPr>
      <p:scale>
        <a:sx n="33" d="100"/>
        <a:sy n="33" d="100"/>
      </p:scale>
      <p:origin x="0" y="0"/>
    </p:cViewPr>
  </p:outlineViewPr>
  <p:notesTextViewPr>
    <p:cViewPr>
      <p:scale>
        <a:sx n="3" d="2"/>
        <a:sy n="3" d="2"/>
      </p:scale>
      <p:origin x="0" y="-1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1/10/2023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0"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hyperlink" Target="https://github.com/Bheemaraya8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erson with a beard&#10;&#10;Description automatically generated with low confidence">
            <a:extLst>
              <a:ext uri="{FF2B5EF4-FFF2-40B4-BE49-F238E27FC236}">
                <a16:creationId xmlns:a16="http://schemas.microsoft.com/office/drawing/2014/main" id="{E4EEE6D7-6556-42DC-84F7-40512D026E74}"/>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12246" b="12246"/>
          <a:stretch>
            <a:fillRect/>
          </a:stretch>
        </p:blipFill>
        <p:spPr>
          <a:xfrm>
            <a:off x="395276" y="268342"/>
            <a:ext cx="1685925" cy="1636713"/>
          </a:xfrm>
        </p:spPr>
      </p:pic>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408588281"/>
              </p:ext>
            </p:extLst>
          </p:nvPr>
        </p:nvGraphicFramePr>
        <p:xfrm>
          <a:off x="9242029" y="1219200"/>
          <a:ext cx="3048000" cy="5346518"/>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219552">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5329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a:t>
                      </a:r>
                    </a:p>
                  </a:txBody>
                  <a:tcPr/>
                </a:tc>
                <a:extLst>
                  <a:ext uri="{0D108BD9-81ED-4DB2-BD59-A6C34878D82A}">
                    <a16:rowId xmlns:a16="http://schemas.microsoft.com/office/drawing/2014/main" val="3158575213"/>
                  </a:ext>
                </a:extLst>
              </a:tr>
              <a:tr h="4573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2298680090"/>
                  </a:ext>
                </a:extLst>
              </a:tr>
              <a:tr h="4572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9512774"/>
                  </a:ext>
                </a:extLst>
              </a:tr>
              <a:tr h="6858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365391630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83126" y="3034416"/>
            <a:ext cx="4008437" cy="2712380"/>
          </a:xfrm>
        </p:spPr>
        <p:txBody>
          <a:bodyPr/>
          <a:lstStyle/>
          <a:p>
            <a:pPr eaLnBrk="1" hangingPunct="1">
              <a:lnSpc>
                <a:spcPct val="114000"/>
              </a:lnSpc>
            </a:pPr>
            <a:r>
              <a:rPr lang="en-US" altLang="en-US" sz="1200" b="1" dirty="0"/>
              <a:t>Flight Booking system</a:t>
            </a:r>
          </a:p>
          <a:p>
            <a:pPr marL="171450" indent="-171450" eaLnBrk="1" hangingPunct="1">
              <a:lnSpc>
                <a:spcPct val="114000"/>
              </a:lnSpc>
              <a:buFont typeface="Arial" panose="020B0604020202020204" pitchFamily="34" charset="0"/>
              <a:buChar char="•"/>
            </a:pPr>
            <a:r>
              <a:rPr lang="en-IN" altLang="en-US" sz="1100" dirty="0"/>
              <a:t>Completed end to end case study of Flight Booking  System along with JWT authentication, Swagger and payment, responsive UI with </a:t>
            </a:r>
            <a:r>
              <a:rPr lang="en-US" altLang="en-US" sz="1100" dirty="0"/>
              <a:t>React JS.</a:t>
            </a:r>
          </a:p>
          <a:p>
            <a:pPr eaLnBrk="1" hangingPunct="1">
              <a:lnSpc>
                <a:spcPct val="114000"/>
              </a:lnSpc>
            </a:pPr>
            <a:r>
              <a:rPr lang="en-US" altLang="en-US" sz="1100" b="1" dirty="0"/>
              <a:t>Shopping Mall system</a:t>
            </a:r>
            <a:endParaRPr lang="en-IN" altLang="en-US" sz="1100" b="1" dirty="0">
              <a:latin typeface="-apple-system"/>
            </a:endParaRPr>
          </a:p>
          <a:p>
            <a:pPr marL="171450" indent="-171450" eaLnBrk="1" hangingPunct="1">
              <a:lnSpc>
                <a:spcPct val="114000"/>
              </a:lnSpc>
              <a:buFont typeface="Arial" panose="020B0604020202020204" pitchFamily="34" charset="0"/>
              <a:buChar char="•"/>
            </a:pPr>
            <a:r>
              <a:rPr lang="en-IN" dirty="0">
                <a:effectLst/>
                <a:latin typeface="+mn-lt"/>
              </a:rPr>
              <a:t>Developed backend applications using  Monolithic  Architecture and implemented all the CRUD operations using Spring Boot, Postgres, Postman and </a:t>
            </a:r>
            <a:r>
              <a:rPr lang="en-IN" dirty="0" err="1">
                <a:effectLst/>
                <a:latin typeface="+mn-lt"/>
              </a:rPr>
              <a:t>ReactJs</a:t>
            </a:r>
            <a:r>
              <a:rPr lang="en-IN" dirty="0">
                <a:effectLst/>
                <a:latin typeface="+mn-lt"/>
              </a:rPr>
              <a:t> for UI.</a:t>
            </a:r>
          </a:p>
          <a:p>
            <a:pPr rtl="0"/>
            <a:br>
              <a:rPr lang="en-IN" dirty="0"/>
            </a:br>
            <a:endParaRPr lang="en-IN" dirty="0"/>
          </a:p>
          <a:p>
            <a:pPr marL="171450" indent="-171450" eaLnBrk="1" hangingPunct="1">
              <a:lnSpc>
                <a:spcPct val="114000"/>
              </a:lnSpc>
              <a:buFont typeface="Arial" panose="020B0604020202020204" pitchFamily="34" charset="0"/>
              <a:buChar char="•"/>
            </a:pPr>
            <a:endParaRPr lang="en-IN" altLang="en-US"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82741" y="1578723"/>
            <a:ext cx="3061529" cy="325438"/>
          </a:xfrm>
        </p:spPr>
        <p:txBody>
          <a:bodyPr/>
          <a:lstStyle/>
          <a:p>
            <a:pPr eaLnBrk="1" hangingPunct="1"/>
            <a:r>
              <a:rPr lang="nl-NL" altLang="nl-NL" dirty="0"/>
              <a:t>bheemaraya.r@capgemini.com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88402" y="1864893"/>
            <a:ext cx="2382837" cy="330200"/>
          </a:xfrm>
        </p:spPr>
        <p:txBody>
          <a:bodyPr/>
          <a:lstStyle/>
          <a:p>
            <a:pPr eaLnBrk="1" hangingPunct="1"/>
            <a:r>
              <a:rPr lang="nl-NL" altLang="nl-NL" dirty="0"/>
              <a:t>+91 93804 82043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Hands on experience in creating </a:t>
            </a:r>
            <a:r>
              <a:rPr lang="en-US" sz="1100" b="1" i="0" u="none" strike="noStrike" dirty="0">
                <a:solidFill>
                  <a:srgbClr val="000000"/>
                </a:solidFill>
                <a:effectLst/>
              </a:rPr>
              <a:t>microservices</a:t>
            </a:r>
            <a:r>
              <a:rPr lang="en-US" sz="1100" b="0" i="0" u="none" strike="noStrike" dirty="0">
                <a:solidFill>
                  <a:srgbClr val="000000"/>
                </a:solidFill>
                <a:effectLst/>
              </a:rPr>
              <a:t> with </a:t>
            </a:r>
            <a:r>
              <a:rPr lang="en-US" sz="1100" b="1" i="0" u="none" strike="noStrike" dirty="0" err="1">
                <a:solidFill>
                  <a:srgbClr val="000000"/>
                </a:solidFill>
                <a:effectLst/>
              </a:rPr>
              <a:t>Springboot</a:t>
            </a:r>
            <a:r>
              <a:rPr lang="en-US" sz="1100" b="1" i="0" u="none" strike="noStrike" dirty="0">
                <a:solidFill>
                  <a:srgbClr val="000000"/>
                </a:solidFill>
                <a:effectLst/>
              </a:rPr>
              <a:t>, Spring Security, Spring Cloud API Gateway,</a:t>
            </a:r>
            <a:r>
              <a:rPr lang="en-US" sz="1100" b="0" i="0" u="none" strike="noStrike" dirty="0">
                <a:solidFill>
                  <a:srgbClr val="000000"/>
                </a:solidFill>
                <a:effectLst/>
              </a:rPr>
              <a:t> Eureka server.</a:t>
            </a: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Proficient in creating </a:t>
            </a:r>
            <a:r>
              <a:rPr lang="en-US" sz="1100" b="1" i="0" u="none" strike="noStrike" dirty="0">
                <a:solidFill>
                  <a:srgbClr val="000000"/>
                </a:solidFill>
                <a:effectLst/>
              </a:rPr>
              <a:t>Single page Web</a:t>
            </a:r>
            <a:r>
              <a:rPr lang="en-US" sz="1100" b="0" i="0" u="none" strike="noStrike" dirty="0">
                <a:solidFill>
                  <a:srgbClr val="000000"/>
                </a:solidFill>
                <a:effectLst/>
              </a:rPr>
              <a:t> Application in </a:t>
            </a:r>
            <a:r>
              <a:rPr lang="en-US" sz="1100" b="1" i="0" u="none" strike="noStrike" dirty="0">
                <a:solidFill>
                  <a:srgbClr val="000000"/>
                </a:solidFill>
                <a:effectLst/>
              </a:rPr>
              <a:t>React</a:t>
            </a:r>
            <a:r>
              <a:rPr lang="en-US" sz="1100" b="0" i="0" u="none" strike="noStrike" dirty="0">
                <a:solidFill>
                  <a:srgbClr val="000000"/>
                </a:solidFill>
                <a:effectLst/>
              </a:rPr>
              <a:t> .</a:t>
            </a:r>
          </a:p>
          <a:p>
            <a:pPr rtl="0" fontAlgn="base">
              <a:spcBef>
                <a:spcPts val="1000"/>
              </a:spcBef>
              <a:spcAft>
                <a:spcPts val="0"/>
              </a:spcAft>
              <a:buFont typeface="Arial" panose="020B0604020202020204" pitchFamily="34" charset="0"/>
              <a:buChar char="•"/>
            </a:pPr>
            <a:r>
              <a:rPr lang="en-US" sz="1100" b="1" i="0" u="none" strike="noStrike" dirty="0">
                <a:solidFill>
                  <a:srgbClr val="000000"/>
                </a:solidFill>
                <a:effectLst/>
              </a:rPr>
              <a:t>React developer </a:t>
            </a:r>
            <a:r>
              <a:rPr lang="en-US" sz="1100" b="0" i="0" u="none" strike="noStrike" dirty="0">
                <a:solidFill>
                  <a:srgbClr val="000000"/>
                </a:solidFill>
                <a:effectLst/>
              </a:rPr>
              <a:t>with working knowledge on ReactJS with react </a:t>
            </a:r>
            <a:r>
              <a:rPr lang="en-US" sz="1100" b="0" i="0" u="none" strike="noStrike" dirty="0" err="1">
                <a:solidFill>
                  <a:srgbClr val="000000"/>
                </a:solidFill>
                <a:effectLst/>
              </a:rPr>
              <a:t>hooks,reactive</a:t>
            </a:r>
            <a:r>
              <a:rPr lang="en-US" sz="1100" b="0" i="0" u="none" strike="noStrike" dirty="0">
                <a:solidFill>
                  <a:srgbClr val="000000"/>
                </a:solidFill>
                <a:effectLst/>
              </a:rPr>
              <a:t> </a:t>
            </a:r>
            <a:r>
              <a:rPr lang="en-US" sz="1100" b="0" i="0" u="none" strike="noStrike" dirty="0" err="1">
                <a:solidFill>
                  <a:srgbClr val="000000"/>
                </a:solidFill>
                <a:effectLst/>
              </a:rPr>
              <a:t>forms,routing</a:t>
            </a:r>
            <a:r>
              <a:rPr lang="en-US" sz="1100" b="0" i="0" u="none" strike="noStrike" dirty="0">
                <a:solidFill>
                  <a:srgbClr val="000000"/>
                </a:solidFill>
                <a:effectLst/>
              </a:rPr>
              <a:t> and Material UI.</a:t>
            </a:r>
            <a:endParaRPr lang="en-US" sz="1100" b="1" i="0" u="none" strike="noStrike" dirty="0">
              <a:solidFill>
                <a:srgbClr val="000000"/>
              </a:solidFill>
              <a:effectLst/>
            </a:endParaRP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Experience in creating documentation with Java docs and swagger and in </a:t>
            </a:r>
            <a:r>
              <a:rPr lang="en-US" sz="1100" b="1" i="0" u="none" strike="noStrike" dirty="0">
                <a:solidFill>
                  <a:srgbClr val="000000"/>
                </a:solidFill>
                <a:effectLst/>
              </a:rPr>
              <a:t>unit testing using Junit, Mockito.</a:t>
            </a:r>
            <a:endParaRPr lang="en-US" sz="1100" b="0" i="0" u="none" strike="noStrike" dirty="0">
              <a:solidFill>
                <a:srgbClr val="000000"/>
              </a:solidFill>
              <a:effectLst/>
            </a:endParaRP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Development experience using </a:t>
            </a:r>
            <a:r>
              <a:rPr lang="en-US" sz="1100" b="0" i="0" u="none" strike="noStrike" dirty="0" err="1">
                <a:solidFill>
                  <a:srgbClr val="000000"/>
                </a:solidFill>
                <a:effectLst/>
              </a:rPr>
              <a:t>Eclipse,intellij,VS</a:t>
            </a:r>
            <a:r>
              <a:rPr lang="en-US" sz="1100" b="0" i="0" u="none" strike="noStrike" dirty="0">
                <a:solidFill>
                  <a:srgbClr val="000000"/>
                </a:solidFill>
                <a:effectLst/>
              </a:rPr>
              <a:t> Code,  postman </a:t>
            </a:r>
            <a:r>
              <a:rPr lang="en-US" sz="1100" b="0" i="0" u="none" strike="noStrike" dirty="0" err="1">
                <a:solidFill>
                  <a:srgbClr val="000000"/>
                </a:solidFill>
                <a:effectLst/>
              </a:rPr>
              <a:t>Api</a:t>
            </a:r>
            <a:r>
              <a:rPr lang="en-US" sz="1100" b="0" i="0" u="none" strike="noStrike" dirty="0">
                <a:solidFill>
                  <a:srgbClr val="000000"/>
                </a:solidFill>
                <a:effectLst/>
              </a:rPr>
              <a:t> connection and </a:t>
            </a:r>
            <a:r>
              <a:rPr lang="en-US" sz="1100" b="0" i="0" u="none" strike="noStrike" dirty="0" err="1">
                <a:solidFill>
                  <a:srgbClr val="000000"/>
                </a:solidFill>
                <a:effectLst/>
              </a:rPr>
              <a:t>MangoDB</a:t>
            </a:r>
            <a:r>
              <a:rPr lang="en-US" sz="1100" b="0" i="0" u="none" strike="noStrike" dirty="0">
                <a:solidFill>
                  <a:srgbClr val="000000"/>
                </a:solidFill>
                <a:effectLst/>
              </a:rPr>
              <a:t> by Atlas.</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BHEEMARAYA R</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08717" y="564650"/>
            <a:ext cx="278328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and </a:t>
            </a:r>
            <a:r>
              <a:rPr kumimoji="0" lang="en-US" altLang="nl-NL" sz="1000" b="0" i="0" u="none" strike="noStrike" kern="1200" cap="none" spc="0" normalizeH="0" baseline="0" noProof="0" dirty="0" err="1">
                <a:ln>
                  <a:noFill/>
                </a:ln>
                <a:solidFill>
                  <a:prstClr val="black"/>
                </a:solidFill>
                <a:effectLst/>
                <a:uLnTx/>
                <a:uFillTx/>
                <a:latin typeface="Verdana" panose="020B0604030504040204" pitchFamily="34" charset="0"/>
                <a:ea typeface="+mn-ea"/>
                <a:cs typeface="+mn-cs"/>
              </a:rPr>
              <a:t>Eng</a:t>
            </a:r>
            <a:r>
              <a:rPr lang="en-US" altLang="nl-NL" sz="1000" dirty="0">
                <a:solidFill>
                  <a:prstClr val="black"/>
                </a:solidFill>
                <a:latin typeface="Verdana" panose="020B0604030504040204" pitchFamily="34" charset="0"/>
              </a:rPr>
              <a:t>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6" name="Picture 15">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876800" y="5929312"/>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2290</TotalTime>
  <Words>348</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-apple-system</vt: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 Bheemaraya</cp:lastModifiedBy>
  <cp:revision>111</cp:revision>
  <dcterms:created xsi:type="dcterms:W3CDTF">2020-09-22T06:24:34Z</dcterms:created>
  <dcterms:modified xsi:type="dcterms:W3CDTF">2023-01-10T05:52:05Z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