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5A75-41BB-475D-AAEC-0C4861A08503}" type="datetimeFigureOut">
              <a:rPr lang="en-IN" smtClean="0"/>
              <a:pPr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9E06-7F8D-4761-ACBA-3E69CECB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Program-7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Write a program to construct a Bayesian network considering medical data. Use this model to demonstrate the diagnosis of heart patients using standard Heart Disease Data Set. You can use Java/Python ML library classes/API. 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infer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model.fit(</a:t>
            </a:r>
            <a:r>
              <a:rPr lang="en-IN" dirty="0" err="1" smtClean="0"/>
              <a:t>heart_data</a:t>
            </a:r>
            <a:r>
              <a:rPr lang="en-IN" dirty="0" smtClean="0"/>
              <a:t>, estimator=</a:t>
            </a:r>
            <a:r>
              <a:rPr lang="en-IN" dirty="0" err="1" smtClean="0"/>
              <a:t>MaximumLikelihoodEstimator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infer = </a:t>
            </a:r>
            <a:r>
              <a:rPr lang="en-IN" dirty="0" err="1" smtClean="0"/>
              <a:t>VariableElimination</a:t>
            </a:r>
            <a:r>
              <a:rPr lang="en-IN" dirty="0" smtClean="0"/>
              <a:t>(model)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 = </a:t>
            </a:r>
            <a:r>
              <a:rPr lang="en-IN" dirty="0" err="1" smtClean="0"/>
              <a:t>infer.query</a:t>
            </a:r>
            <a:r>
              <a:rPr lang="en-IN" dirty="0" smtClean="0"/>
              <a:t>(variables=['</a:t>
            </a:r>
            <a:r>
              <a:rPr lang="en-IN" dirty="0" err="1" smtClean="0"/>
              <a:t>heartdisease</a:t>
            </a:r>
            <a:r>
              <a:rPr lang="en-IN" dirty="0" smtClean="0"/>
              <a:t>'], evidence={'chol':100})</a:t>
            </a:r>
          </a:p>
          <a:p>
            <a:r>
              <a:rPr lang="en-IN" dirty="0" smtClean="0"/>
              <a:t>print(q["</a:t>
            </a:r>
            <a:r>
              <a:rPr lang="en-IN" dirty="0" err="1" smtClean="0"/>
              <a:t>heartdisease</a:t>
            </a:r>
            <a:r>
              <a:rPr lang="en-IN" dirty="0" smtClean="0"/>
              <a:t>"])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smtClean="0"/>
              <a:t>import pandas as pd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pgmpy.estimators</a:t>
            </a:r>
            <a:r>
              <a:rPr lang="en-IN" dirty="0" smtClean="0"/>
              <a:t> import </a:t>
            </a:r>
            <a:r>
              <a:rPr lang="en-IN" dirty="0" err="1" smtClean="0"/>
              <a:t>MaximumLikelihoodEstimator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pgmpy.models</a:t>
            </a:r>
            <a:r>
              <a:rPr lang="en-IN" dirty="0" smtClean="0"/>
              <a:t> import </a:t>
            </a:r>
            <a:r>
              <a:rPr lang="en-IN" dirty="0" err="1" smtClean="0"/>
              <a:t>BayesianModel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pgmpy.inference</a:t>
            </a:r>
            <a:r>
              <a:rPr lang="en-IN" dirty="0" smtClean="0"/>
              <a:t> import </a:t>
            </a:r>
            <a:r>
              <a:rPr lang="en-IN" dirty="0" err="1" smtClean="0"/>
              <a:t>VariableElimination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heart_data</a:t>
            </a:r>
            <a:r>
              <a:rPr lang="en-IN" dirty="0" smtClean="0"/>
              <a:t> = </a:t>
            </a:r>
            <a:r>
              <a:rPr lang="en-IN" dirty="0" err="1" smtClean="0"/>
              <a:t>pd.read_csv</a:t>
            </a:r>
            <a:r>
              <a:rPr lang="en-IN" dirty="0" smtClean="0"/>
              <a:t>("Data7.csv")</a:t>
            </a:r>
          </a:p>
          <a:p>
            <a:r>
              <a:rPr lang="en-IN" dirty="0" err="1" smtClean="0"/>
              <a:t>heart_data</a:t>
            </a:r>
            <a:r>
              <a:rPr lang="en-IN" dirty="0" smtClean="0"/>
              <a:t> = </a:t>
            </a:r>
            <a:r>
              <a:rPr lang="en-IN" dirty="0" err="1" smtClean="0"/>
              <a:t>heart_data.replace</a:t>
            </a:r>
            <a:r>
              <a:rPr lang="en-IN" dirty="0" smtClean="0"/>
              <a:t>("?", np.nan)</a:t>
            </a:r>
          </a:p>
          <a:p>
            <a:endParaRPr lang="en-IN" dirty="0" smtClean="0"/>
          </a:p>
          <a:p>
            <a:r>
              <a:rPr lang="en-IN" dirty="0" smtClean="0"/>
              <a:t>model = </a:t>
            </a:r>
            <a:r>
              <a:rPr lang="en-IN" dirty="0" err="1" smtClean="0"/>
              <a:t>BayesianModel</a:t>
            </a:r>
            <a:r>
              <a:rPr lang="en-IN" dirty="0" smtClean="0"/>
              <a:t>([('</a:t>
            </a:r>
            <a:r>
              <a:rPr lang="en-IN" dirty="0" err="1" smtClean="0"/>
              <a:t>age','trestbps</a:t>
            </a:r>
            <a:r>
              <a:rPr lang="en-IN" dirty="0" smtClean="0"/>
              <a:t>'),('</a:t>
            </a:r>
            <a:r>
              <a:rPr lang="en-IN" dirty="0" err="1" smtClean="0"/>
              <a:t>age','fbs</a:t>
            </a:r>
            <a:r>
              <a:rPr lang="en-IN" dirty="0" smtClean="0"/>
              <a:t>'),('</a:t>
            </a:r>
            <a:r>
              <a:rPr lang="en-IN" dirty="0" err="1" smtClean="0"/>
              <a:t>sex','trestbps</a:t>
            </a:r>
            <a:r>
              <a:rPr lang="en-IN" dirty="0" smtClean="0"/>
              <a:t>'),('</a:t>
            </a:r>
            <a:r>
              <a:rPr lang="en-IN" dirty="0" err="1" smtClean="0"/>
              <a:t>exang','trestbps</a:t>
            </a:r>
            <a:r>
              <a:rPr lang="en-IN" dirty="0" smtClean="0"/>
              <a:t>'),('</a:t>
            </a:r>
            <a:r>
              <a:rPr lang="en-IN" dirty="0" err="1" smtClean="0"/>
              <a:t>trestbps','heartdisease</a:t>
            </a:r>
            <a:r>
              <a:rPr lang="en-IN" dirty="0" smtClean="0"/>
              <a:t>'),('</a:t>
            </a:r>
            <a:r>
              <a:rPr lang="en-IN" dirty="0" err="1" smtClean="0"/>
              <a:t>fbs','heartdisease</a:t>
            </a:r>
            <a:r>
              <a:rPr lang="en-IN" dirty="0" smtClean="0"/>
              <a:t>'),('</a:t>
            </a:r>
            <a:r>
              <a:rPr lang="en-IN" dirty="0" err="1" smtClean="0"/>
              <a:t>heartdisease','restecg</a:t>
            </a:r>
            <a:r>
              <a:rPr lang="en-IN" dirty="0" smtClean="0"/>
              <a:t>'),('</a:t>
            </a:r>
            <a:r>
              <a:rPr lang="en-IN" dirty="0" err="1" smtClean="0"/>
              <a:t>heartdisease','thalach</a:t>
            </a:r>
            <a:r>
              <a:rPr lang="en-IN" dirty="0" smtClean="0"/>
              <a:t>'),('</a:t>
            </a:r>
            <a:r>
              <a:rPr lang="en-IN" dirty="0" err="1" smtClean="0"/>
              <a:t>heartdisease','chol</a:t>
            </a:r>
            <a:r>
              <a:rPr lang="en-IN" dirty="0" smtClean="0"/>
              <a:t>')])</a:t>
            </a:r>
          </a:p>
          <a:p>
            <a:r>
              <a:rPr lang="en-IN" dirty="0" smtClean="0"/>
              <a:t>model.fit(</a:t>
            </a:r>
            <a:r>
              <a:rPr lang="en-IN" dirty="0" err="1" smtClean="0"/>
              <a:t>heart_data</a:t>
            </a:r>
            <a:r>
              <a:rPr lang="en-IN" dirty="0" smtClean="0"/>
              <a:t>, estimator=</a:t>
            </a:r>
            <a:r>
              <a:rPr lang="en-IN" dirty="0" err="1" smtClean="0"/>
              <a:t>MaximumLikelihoodEstimator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infer = </a:t>
            </a:r>
            <a:r>
              <a:rPr lang="en-IN" dirty="0" err="1" smtClean="0"/>
              <a:t>VariableElimination</a:t>
            </a:r>
            <a:r>
              <a:rPr lang="en-IN" dirty="0" smtClean="0"/>
              <a:t>(model)</a:t>
            </a:r>
          </a:p>
          <a:p>
            <a:endParaRPr lang="en-IN" dirty="0" smtClean="0"/>
          </a:p>
          <a:p>
            <a:r>
              <a:rPr lang="en-IN" dirty="0" smtClean="0"/>
              <a:t>q = </a:t>
            </a:r>
            <a:r>
              <a:rPr lang="en-IN" dirty="0" err="1" smtClean="0"/>
              <a:t>infer.query</a:t>
            </a:r>
            <a:r>
              <a:rPr lang="en-IN" dirty="0" smtClean="0"/>
              <a:t>(variables=['</a:t>
            </a:r>
            <a:r>
              <a:rPr lang="en-IN" dirty="0" err="1" smtClean="0"/>
              <a:t>heartdisease</a:t>
            </a:r>
            <a:r>
              <a:rPr lang="en-IN" dirty="0" smtClean="0"/>
              <a:t>'], evidence={'chol':100})</a:t>
            </a:r>
          </a:p>
          <a:p>
            <a:r>
              <a:rPr lang="en-IN" dirty="0" smtClean="0"/>
              <a:t>print(q["</a:t>
            </a:r>
            <a:r>
              <a:rPr lang="en-IN" dirty="0" err="1" smtClean="0"/>
              <a:t>heartdisease</a:t>
            </a:r>
            <a:r>
              <a:rPr lang="en-IN" dirty="0" smtClean="0"/>
              <a:t>"])</a:t>
            </a:r>
          </a:p>
          <a:p>
            <a:r>
              <a:rPr lang="en-IN" dirty="0" smtClean="0"/>
              <a:t>q = </a:t>
            </a:r>
            <a:r>
              <a:rPr lang="en-IN" dirty="0" err="1" smtClean="0"/>
              <a:t>infer.query</a:t>
            </a:r>
            <a:r>
              <a:rPr lang="en-IN" dirty="0" smtClean="0"/>
              <a:t>(variables=['</a:t>
            </a:r>
            <a:r>
              <a:rPr lang="en-IN" dirty="0" err="1" smtClean="0"/>
              <a:t>heartdisease</a:t>
            </a:r>
            <a:r>
              <a:rPr lang="en-IN" dirty="0" smtClean="0"/>
              <a:t>'],evidence={'age':28})</a:t>
            </a:r>
          </a:p>
          <a:p>
            <a:r>
              <a:rPr lang="en-IN" dirty="0" smtClean="0"/>
              <a:t>print(q["</a:t>
            </a:r>
            <a:r>
              <a:rPr lang="en-IN" dirty="0" err="1" smtClean="0"/>
              <a:t>heartdisease</a:t>
            </a:r>
            <a:r>
              <a:rPr lang="en-IN" dirty="0" smtClean="0"/>
              <a:t>"])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</a:t>
            </a:r>
            <a:endParaRPr lang="en-IN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57275" y="1824831"/>
            <a:ext cx="7029450" cy="40767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536" y="404664"/>
            <a:ext cx="8748464" cy="5630217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522A9-DF1D-4211-9819-422C1C9A4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31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3300" y="0"/>
            <a:ext cx="6916738" cy="6665913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 for lung cancer </a:t>
            </a:r>
            <a:endParaRPr lang="en-IN" dirty="0"/>
          </a:p>
        </p:txBody>
      </p:sp>
      <p:pic>
        <p:nvPicPr>
          <p:cNvPr id="4" name="Content Placeholder 3" descr="71Ps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6401" y="1600200"/>
            <a:ext cx="6471197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Heart disease</a:t>
            </a:r>
            <a:br>
              <a:rPr lang="en-US" dirty="0" smtClean="0"/>
            </a:br>
            <a:r>
              <a:rPr lang="en-US" dirty="0" smtClean="0"/>
              <a:t>packages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smtClean="0"/>
              <a:t>import pandas as pd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csv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pgmpy.estimators</a:t>
            </a:r>
            <a:r>
              <a:rPr lang="en-IN" dirty="0" smtClean="0"/>
              <a:t> import </a:t>
            </a:r>
            <a:r>
              <a:rPr lang="en-IN" dirty="0" err="1" smtClean="0"/>
              <a:t>MaximumLikelihoodEstimator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pgmpy.models</a:t>
            </a:r>
            <a:r>
              <a:rPr lang="en-IN" dirty="0" smtClean="0"/>
              <a:t> import </a:t>
            </a:r>
            <a:r>
              <a:rPr lang="en-IN" dirty="0" err="1" smtClean="0"/>
              <a:t>BayesianModel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pgmpy.inference</a:t>
            </a:r>
            <a:r>
              <a:rPr lang="en-IN" dirty="0" smtClean="0"/>
              <a:t> import </a:t>
            </a:r>
            <a:r>
              <a:rPr lang="en-IN" dirty="0" err="1" smtClean="0"/>
              <a:t>VariableElimination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smtClean="0"/>
              <a:t>'age</a:t>
            </a:r>
            <a:r>
              <a:rPr lang="en-IN" dirty="0"/>
              <a:t>', 'sex', 'cp', '</a:t>
            </a:r>
            <a:r>
              <a:rPr lang="en-IN" dirty="0" err="1"/>
              <a:t>trestbps</a:t>
            </a:r>
            <a:r>
              <a:rPr lang="en-IN" dirty="0"/>
              <a:t>', '</a:t>
            </a:r>
            <a:r>
              <a:rPr lang="en-IN" dirty="0" err="1"/>
              <a:t>chol</a:t>
            </a:r>
            <a:r>
              <a:rPr lang="en-IN" dirty="0"/>
              <a:t>', '</a:t>
            </a:r>
            <a:r>
              <a:rPr lang="en-IN" dirty="0" err="1"/>
              <a:t>fbs</a:t>
            </a:r>
            <a:r>
              <a:rPr lang="en-IN" dirty="0"/>
              <a:t>', '</a:t>
            </a:r>
            <a:r>
              <a:rPr lang="en-IN" dirty="0" err="1"/>
              <a:t>restecg</a:t>
            </a:r>
            <a:r>
              <a:rPr lang="en-IN" dirty="0"/>
              <a:t>', '</a:t>
            </a:r>
            <a:r>
              <a:rPr lang="en-IN" dirty="0" err="1"/>
              <a:t>thalach</a:t>
            </a:r>
            <a:r>
              <a:rPr lang="en-IN" dirty="0"/>
              <a:t>', '</a:t>
            </a:r>
            <a:r>
              <a:rPr lang="en-IN" dirty="0" err="1"/>
              <a:t>exang</a:t>
            </a:r>
            <a:r>
              <a:rPr lang="en-IN" dirty="0"/>
              <a:t>', '</a:t>
            </a:r>
            <a:r>
              <a:rPr lang="en-IN" dirty="0" err="1"/>
              <a:t>oldpeak</a:t>
            </a:r>
            <a:r>
              <a:rPr lang="en-IN" dirty="0"/>
              <a:t>', 'slope', 'ca', '</a:t>
            </a:r>
            <a:r>
              <a:rPr lang="en-IN" dirty="0" err="1"/>
              <a:t>thal</a:t>
            </a:r>
            <a:r>
              <a:rPr lang="en-IN" dirty="0"/>
              <a:t>', '</a:t>
            </a:r>
            <a:r>
              <a:rPr lang="en-IN" dirty="0" err="1"/>
              <a:t>heartdisease</a:t>
            </a:r>
            <a:r>
              <a:rPr lang="en-IN" dirty="0"/>
              <a:t>']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heart_data</a:t>
            </a:r>
            <a:r>
              <a:rPr lang="en-IN" dirty="0" smtClean="0"/>
              <a:t> = </a:t>
            </a:r>
            <a:r>
              <a:rPr lang="en-IN" dirty="0" err="1" smtClean="0"/>
              <a:t>pd.read_csv</a:t>
            </a:r>
            <a:r>
              <a:rPr lang="en-IN" dirty="0" smtClean="0"/>
              <a:t>("Data7.csv")</a:t>
            </a:r>
          </a:p>
          <a:p>
            <a:r>
              <a:rPr lang="en-IN" dirty="0" err="1" smtClean="0"/>
              <a:t>heart_data</a:t>
            </a:r>
            <a:r>
              <a:rPr lang="en-IN" dirty="0" smtClean="0"/>
              <a:t> = </a:t>
            </a:r>
            <a:r>
              <a:rPr lang="en-IN" dirty="0" err="1" smtClean="0"/>
              <a:t>heart_data.replace</a:t>
            </a:r>
            <a:r>
              <a:rPr lang="en-IN" dirty="0" smtClean="0"/>
              <a:t>("?", np.nan)</a:t>
            </a:r>
          </a:p>
          <a:p>
            <a:r>
              <a:rPr lang="en-US" dirty="0" smtClean="0"/>
              <a:t>In case any data is missing as </a:t>
            </a:r>
            <a:r>
              <a:rPr lang="en-US" dirty="0" err="1" smtClean="0"/>
              <a:t>continuos</a:t>
            </a:r>
            <a:r>
              <a:rPr lang="en-US" dirty="0" smtClean="0"/>
              <a:t> data are there….&gt;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model = </a:t>
            </a:r>
            <a:r>
              <a:rPr lang="en-IN" dirty="0" err="1"/>
              <a:t>BayesianModel</a:t>
            </a:r>
            <a:r>
              <a:rPr lang="en-IN" dirty="0"/>
              <a:t>([('age', '</a:t>
            </a:r>
            <a:r>
              <a:rPr lang="en-IN" dirty="0" err="1"/>
              <a:t>trestbps</a:t>
            </a:r>
            <a:r>
              <a:rPr lang="en-IN" dirty="0"/>
              <a:t>'), ('age', '</a:t>
            </a:r>
            <a:r>
              <a:rPr lang="en-IN" dirty="0" err="1"/>
              <a:t>fbs</a:t>
            </a:r>
            <a:r>
              <a:rPr lang="en-IN" dirty="0"/>
              <a:t>'), ('sex', '</a:t>
            </a:r>
            <a:r>
              <a:rPr lang="en-IN" dirty="0" err="1"/>
              <a:t>trestbps</a:t>
            </a:r>
            <a:r>
              <a:rPr lang="en-IN" dirty="0"/>
              <a:t>'), ('</a:t>
            </a:r>
            <a:r>
              <a:rPr lang="en-IN" dirty="0" err="1"/>
              <a:t>exang</a:t>
            </a:r>
            <a:r>
              <a:rPr lang="en-IN" dirty="0"/>
              <a:t>', '</a:t>
            </a:r>
            <a:r>
              <a:rPr lang="en-IN" dirty="0" err="1"/>
              <a:t>trestbps</a:t>
            </a:r>
            <a:r>
              <a:rPr lang="en-IN" dirty="0"/>
              <a:t>'),('</a:t>
            </a:r>
            <a:r>
              <a:rPr lang="en-IN" dirty="0" err="1"/>
              <a:t>trestbps','heartdisease</a:t>
            </a:r>
            <a:r>
              <a:rPr lang="en-IN" dirty="0"/>
              <a:t>'),('</a:t>
            </a:r>
            <a:r>
              <a:rPr lang="en-IN" dirty="0" err="1"/>
              <a:t>fbs','heartdisease</a:t>
            </a:r>
            <a:r>
              <a:rPr lang="en-IN" dirty="0"/>
              <a:t>'),('</a:t>
            </a:r>
            <a:r>
              <a:rPr lang="en-IN" dirty="0" err="1"/>
              <a:t>heartdisease','restecg</a:t>
            </a:r>
            <a:r>
              <a:rPr lang="en-IN" dirty="0"/>
              <a:t>'), ('</a:t>
            </a:r>
            <a:r>
              <a:rPr lang="en-IN" dirty="0" err="1"/>
              <a:t>heartdisease','thalach</a:t>
            </a:r>
            <a:r>
              <a:rPr lang="en-IN" dirty="0"/>
              <a:t>'), ('</a:t>
            </a:r>
            <a:r>
              <a:rPr lang="en-IN" dirty="0" err="1"/>
              <a:t>heartdisease','chol</a:t>
            </a:r>
            <a:r>
              <a:rPr lang="en-IN" dirty="0"/>
              <a:t>')])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312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Program-7</vt:lpstr>
      <vt:lpstr>Bayesian Network</vt:lpstr>
      <vt:lpstr>Slide 3</vt:lpstr>
      <vt:lpstr>Slide 4</vt:lpstr>
      <vt:lpstr>BN for lung cancer </vt:lpstr>
      <vt:lpstr>Heart disease packages required</vt:lpstr>
      <vt:lpstr>Attributes used </vt:lpstr>
      <vt:lpstr>Read data</vt:lpstr>
      <vt:lpstr>Create model</vt:lpstr>
      <vt:lpstr>Fit and infer</vt:lpstr>
      <vt:lpstr>inferences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Program-7</dc:title>
  <dc:creator>Dell Inspiron</dc:creator>
  <cp:lastModifiedBy>Dell Inspiron</cp:lastModifiedBy>
  <cp:revision>3</cp:revision>
  <dcterms:created xsi:type="dcterms:W3CDTF">2019-10-11T02:55:54Z</dcterms:created>
  <dcterms:modified xsi:type="dcterms:W3CDTF">2019-10-11T04:40:22Z</dcterms:modified>
</cp:coreProperties>
</file>