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exend Deca"/>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exendDec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Dec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99f2f57a7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99f2f57a7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e4f4358ab1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e4f4358ab1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58252d67e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58252d67e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58252d67e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58252d67e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58252d67e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58252d67e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584dd7d7a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584dd7d7a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58252d67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58252d67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58252d67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58252d67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58252d67e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58252d67e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58252d67e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58252d67e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584dd7d7a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2584dd7d7a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584dd7d7a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584dd7d7a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e4f4358ab1_0_18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e4f4358ab1_0_18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e5180d73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e5180d73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58252d67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58252d67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8252d67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58252d67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e4f4358a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e4f4358a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58252d67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58252d67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99f2f57a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99f2f57a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56025" y="0"/>
            <a:ext cx="6492062" cy="5143532"/>
          </a:xfrm>
          <a:custGeom>
            <a:rect b="b" l="l" r="r" t="t"/>
            <a:pathLst>
              <a:path extrusionOk="0" h="32390" w="40882">
                <a:moveTo>
                  <a:pt x="1" y="1"/>
                </a:moveTo>
                <a:lnTo>
                  <a:pt x="1" y="32389"/>
                </a:lnTo>
                <a:lnTo>
                  <a:pt x="35758" y="32389"/>
                </a:lnTo>
                <a:lnTo>
                  <a:pt x="40882" y="8914"/>
                </a:lnTo>
                <a:lnTo>
                  <a:pt x="34951"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8775" y="1424113"/>
            <a:ext cx="4835100" cy="1723500"/>
          </a:xfrm>
          <a:prstGeom prst="rect">
            <a:avLst/>
          </a:prstGeom>
          <a:ln>
            <a:noFill/>
          </a:ln>
        </p:spPr>
        <p:txBody>
          <a:bodyPr anchorCtr="0" anchor="ctr" bIns="91425" lIns="91425" spcFirstLastPara="1" rIns="91425" wrap="square" tIns="91425">
            <a:noAutofit/>
          </a:bodyPr>
          <a:lstStyle>
            <a:lvl1pPr lvl="0">
              <a:lnSpc>
                <a:spcPct val="80000"/>
              </a:lnSpc>
              <a:spcBef>
                <a:spcPts val="0"/>
              </a:spcBef>
              <a:spcAft>
                <a:spcPts val="0"/>
              </a:spcAft>
              <a:buClr>
                <a:srgbClr val="191919"/>
              </a:buClr>
              <a:buSzPts val="5200"/>
              <a:buNone/>
              <a:defRPr b="1" sz="6100">
                <a:solidFill>
                  <a:schemeClr val="dk2"/>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8775" y="3243575"/>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2"/>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2511050" y="-7443"/>
            <a:ext cx="543814" cy="543814"/>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325" y="4250554"/>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5400000">
            <a:off x="562097" y="-285083"/>
            <a:ext cx="605662" cy="1648960"/>
            <a:chOff x="758850" y="467950"/>
            <a:chExt cx="368475" cy="1003200"/>
          </a:xfrm>
        </p:grpSpPr>
        <p:sp>
          <p:nvSpPr>
            <p:cNvPr id="15" name="Google Shape;15;p2"/>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rot="5400000">
            <a:off x="4035082" y="3779619"/>
            <a:ext cx="605662" cy="1648960"/>
            <a:chOff x="758850" y="467950"/>
            <a:chExt cx="368475" cy="1003200"/>
          </a:xfrm>
        </p:grpSpPr>
        <p:sp>
          <p:nvSpPr>
            <p:cNvPr id="34" name="Google Shape;34;p2"/>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7" name="Shape 247"/>
        <p:cNvGrpSpPr/>
        <p:nvPr/>
      </p:nvGrpSpPr>
      <p:grpSpPr>
        <a:xfrm>
          <a:off x="0" y="0"/>
          <a:ext cx="0" cy="0"/>
          <a:chOff x="0" y="0"/>
          <a:chExt cx="0" cy="0"/>
        </a:xfrm>
      </p:grpSpPr>
      <p:sp>
        <p:nvSpPr>
          <p:cNvPr id="248" name="Google Shape;248;p11"/>
          <p:cNvSpPr/>
          <p:nvPr/>
        </p:nvSpPr>
        <p:spPr>
          <a:xfrm>
            <a:off x="0" y="0"/>
            <a:ext cx="9144094" cy="5143538"/>
          </a:xfrm>
          <a:custGeom>
            <a:rect b="b" l="l" r="r" t="t"/>
            <a:pathLst>
              <a:path extrusionOk="0" h="56120" w="102541">
                <a:moveTo>
                  <a:pt x="1" y="0"/>
                </a:moveTo>
                <a:lnTo>
                  <a:pt x="1" y="56120"/>
                </a:lnTo>
                <a:lnTo>
                  <a:pt x="99426" y="56120"/>
                </a:lnTo>
                <a:lnTo>
                  <a:pt x="95958" y="49536"/>
                </a:lnTo>
                <a:lnTo>
                  <a:pt x="102540" y="36723"/>
                </a:lnTo>
                <a:lnTo>
                  <a:pt x="94577" y="27362"/>
                </a:lnTo>
                <a:lnTo>
                  <a:pt x="101159" y="13858"/>
                </a:lnTo>
                <a:lnTo>
                  <a:pt x="89036"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ph hasCustomPrompt="1" type="title"/>
          </p:nvPr>
        </p:nvSpPr>
        <p:spPr>
          <a:xfrm>
            <a:off x="713125" y="1365173"/>
            <a:ext cx="7717800" cy="18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b="1" sz="10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0" name="Google Shape;250;p11"/>
          <p:cNvSpPr txBox="1"/>
          <p:nvPr>
            <p:ph idx="1" type="subTitle"/>
          </p:nvPr>
        </p:nvSpPr>
        <p:spPr>
          <a:xfrm>
            <a:off x="1284000" y="3449588"/>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251" name="Google Shape;251;p11"/>
          <p:cNvSpPr/>
          <p:nvPr/>
        </p:nvSpPr>
        <p:spPr>
          <a:xfrm>
            <a:off x="8037238" y="962224"/>
            <a:ext cx="787313" cy="7873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218025" y="3401431"/>
            <a:ext cx="1019738" cy="101973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1"/>
          <p:cNvGrpSpPr/>
          <p:nvPr/>
        </p:nvGrpSpPr>
        <p:grpSpPr>
          <a:xfrm rot="5400000">
            <a:off x="890532" y="-285082"/>
            <a:ext cx="605662" cy="1648960"/>
            <a:chOff x="758850" y="467950"/>
            <a:chExt cx="368475" cy="1003200"/>
          </a:xfrm>
        </p:grpSpPr>
        <p:sp>
          <p:nvSpPr>
            <p:cNvPr id="254" name="Google Shape;254;p11"/>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11"/>
          <p:cNvGrpSpPr/>
          <p:nvPr/>
        </p:nvGrpSpPr>
        <p:grpSpPr>
          <a:xfrm rot="5400000">
            <a:off x="6567632" y="3779618"/>
            <a:ext cx="605662" cy="1648960"/>
            <a:chOff x="758850" y="467950"/>
            <a:chExt cx="368475" cy="1003200"/>
          </a:xfrm>
        </p:grpSpPr>
        <p:sp>
          <p:nvSpPr>
            <p:cNvPr id="273" name="Google Shape;273;p11"/>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1"/>
          <p:cNvSpPr/>
          <p:nvPr/>
        </p:nvSpPr>
        <p:spPr>
          <a:xfrm>
            <a:off x="7464247" y="290847"/>
            <a:ext cx="497075" cy="497109"/>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852425" y="4210439"/>
            <a:ext cx="787313" cy="7873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3" name="Shape 2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94" name="Shape 294"/>
        <p:cNvGrpSpPr/>
        <p:nvPr/>
      </p:nvGrpSpPr>
      <p:grpSpPr>
        <a:xfrm>
          <a:off x="0" y="0"/>
          <a:ext cx="0" cy="0"/>
          <a:chOff x="0" y="0"/>
          <a:chExt cx="0" cy="0"/>
        </a:xfrm>
      </p:grpSpPr>
      <p:sp>
        <p:nvSpPr>
          <p:cNvPr id="295" name="Google Shape;295;p13"/>
          <p:cNvSpPr/>
          <p:nvPr/>
        </p:nvSpPr>
        <p:spPr>
          <a:xfrm flipH="1" rot="10800000">
            <a:off x="-25"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7" name="Google Shape;297;p13"/>
          <p:cNvSpPr/>
          <p:nvPr/>
        </p:nvSpPr>
        <p:spPr>
          <a:xfrm>
            <a:off x="395388" y="350104"/>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8239458" y="1669864"/>
            <a:ext cx="382892" cy="38292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3"/>
          <p:cNvGrpSpPr/>
          <p:nvPr/>
        </p:nvGrpSpPr>
        <p:grpSpPr>
          <a:xfrm rot="5400000">
            <a:off x="273982" y="3779618"/>
            <a:ext cx="605662" cy="1648960"/>
            <a:chOff x="758850" y="467950"/>
            <a:chExt cx="368475" cy="1003200"/>
          </a:xfrm>
        </p:grpSpPr>
        <p:sp>
          <p:nvSpPr>
            <p:cNvPr id="300" name="Google Shape;300;p13"/>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3"/>
          <p:cNvSpPr/>
          <p:nvPr/>
        </p:nvSpPr>
        <p:spPr>
          <a:xfrm>
            <a:off x="7530694" y="4286369"/>
            <a:ext cx="635436" cy="635470"/>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19" name="Shape 319"/>
        <p:cNvGrpSpPr/>
        <p:nvPr/>
      </p:nvGrpSpPr>
      <p:grpSpPr>
        <a:xfrm>
          <a:off x="0" y="0"/>
          <a:ext cx="0" cy="0"/>
          <a:chOff x="0" y="0"/>
          <a:chExt cx="0" cy="0"/>
        </a:xfrm>
      </p:grpSpPr>
      <p:sp>
        <p:nvSpPr>
          <p:cNvPr id="320" name="Google Shape;320;p14"/>
          <p:cNvSpPr/>
          <p:nvPr/>
        </p:nvSpPr>
        <p:spPr>
          <a:xfrm flipH="1">
            <a:off x="3609350" y="0"/>
            <a:ext cx="5534641"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txBox="1"/>
          <p:nvPr>
            <p:ph type="title"/>
          </p:nvPr>
        </p:nvSpPr>
        <p:spPr>
          <a:xfrm>
            <a:off x="4210350" y="2245200"/>
            <a:ext cx="4220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000">
                <a:solidFill>
                  <a:schemeClr val="dk2"/>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22" name="Google Shape;322;p14"/>
          <p:cNvSpPr txBox="1"/>
          <p:nvPr>
            <p:ph hasCustomPrompt="1" idx="2" type="title"/>
          </p:nvPr>
        </p:nvSpPr>
        <p:spPr>
          <a:xfrm>
            <a:off x="6956800" y="1663800"/>
            <a:ext cx="14742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23" name="Google Shape;323;p14"/>
          <p:cNvSpPr txBox="1"/>
          <p:nvPr>
            <p:ph idx="1" type="subTitle"/>
          </p:nvPr>
        </p:nvSpPr>
        <p:spPr>
          <a:xfrm>
            <a:off x="5818575" y="3118800"/>
            <a:ext cx="2612100" cy="5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2"/>
                </a:solidFill>
              </a:defRPr>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324" name="Google Shape;324;p14"/>
          <p:cNvSpPr/>
          <p:nvPr/>
        </p:nvSpPr>
        <p:spPr>
          <a:xfrm flipH="1">
            <a:off x="5009455"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a:off x="8495053" y="308921"/>
            <a:ext cx="460963" cy="46096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a:off x="8293548" y="4755404"/>
            <a:ext cx="274693" cy="27469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27" name="Shape 327"/>
        <p:cNvGrpSpPr/>
        <p:nvPr/>
      </p:nvGrpSpPr>
      <p:grpSpPr>
        <a:xfrm>
          <a:off x="0" y="0"/>
          <a:ext cx="0" cy="0"/>
          <a:chOff x="0" y="0"/>
          <a:chExt cx="0" cy="0"/>
        </a:xfrm>
      </p:grpSpPr>
      <p:sp>
        <p:nvSpPr>
          <p:cNvPr id="328" name="Google Shape;328;p15"/>
          <p:cNvSpPr/>
          <p:nvPr/>
        </p:nvSpPr>
        <p:spPr>
          <a:xfrm flipH="1" rot="-5400000">
            <a:off x="1934743" y="-2067082"/>
            <a:ext cx="5239768" cy="9181396"/>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txBox="1"/>
          <p:nvPr>
            <p:ph type="title"/>
          </p:nvPr>
        </p:nvSpPr>
        <p:spPr>
          <a:xfrm>
            <a:off x="2304475" y="2177550"/>
            <a:ext cx="4535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5000">
                <a:solidFill>
                  <a:schemeClr val="dk2"/>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30" name="Google Shape;330;p15"/>
          <p:cNvSpPr txBox="1"/>
          <p:nvPr>
            <p:ph hasCustomPrompt="1" idx="2" type="title"/>
          </p:nvPr>
        </p:nvSpPr>
        <p:spPr>
          <a:xfrm>
            <a:off x="3819775" y="1288325"/>
            <a:ext cx="1504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31" name="Google Shape;331;p15"/>
          <p:cNvSpPr txBox="1"/>
          <p:nvPr>
            <p:ph idx="1" type="subTitle"/>
          </p:nvPr>
        </p:nvSpPr>
        <p:spPr>
          <a:xfrm>
            <a:off x="2517925" y="3082675"/>
            <a:ext cx="4108200" cy="41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2"/>
                </a:solidFill>
              </a:defRPr>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grpSp>
        <p:nvGrpSpPr>
          <p:cNvPr id="332" name="Google Shape;332;p15"/>
          <p:cNvGrpSpPr/>
          <p:nvPr/>
        </p:nvGrpSpPr>
        <p:grpSpPr>
          <a:xfrm flipH="1" rot="10800000">
            <a:off x="410272" y="167768"/>
            <a:ext cx="605662" cy="1648960"/>
            <a:chOff x="758850" y="467950"/>
            <a:chExt cx="368475" cy="1003200"/>
          </a:xfrm>
        </p:grpSpPr>
        <p:sp>
          <p:nvSpPr>
            <p:cNvPr id="333" name="Google Shape;333;p15"/>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5"/>
          <p:cNvSpPr/>
          <p:nvPr/>
        </p:nvSpPr>
        <p:spPr>
          <a:xfrm flipH="1">
            <a:off x="395380"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flipH="1">
            <a:off x="8495053" y="308921"/>
            <a:ext cx="460963" cy="46096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flipH="1">
            <a:off x="8293548" y="1029979"/>
            <a:ext cx="274693" cy="27469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15"/>
          <p:cNvGrpSpPr/>
          <p:nvPr/>
        </p:nvGrpSpPr>
        <p:grpSpPr>
          <a:xfrm flipH="1" rot="10800000">
            <a:off x="8128072" y="2997918"/>
            <a:ext cx="605662" cy="1648960"/>
            <a:chOff x="758850" y="467950"/>
            <a:chExt cx="368475" cy="1003200"/>
          </a:xfrm>
        </p:grpSpPr>
        <p:sp>
          <p:nvSpPr>
            <p:cNvPr id="355" name="Google Shape;355;p15"/>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73" name="Shape 373"/>
        <p:cNvGrpSpPr/>
        <p:nvPr/>
      </p:nvGrpSpPr>
      <p:grpSpPr>
        <a:xfrm>
          <a:off x="0" y="0"/>
          <a:ext cx="0" cy="0"/>
          <a:chOff x="0" y="0"/>
          <a:chExt cx="0" cy="0"/>
        </a:xfrm>
      </p:grpSpPr>
      <p:sp>
        <p:nvSpPr>
          <p:cNvPr id="374" name="Google Shape;374;p16"/>
          <p:cNvSpPr/>
          <p:nvPr/>
        </p:nvSpPr>
        <p:spPr>
          <a:xfrm>
            <a:off x="-59050" y="-513074"/>
            <a:ext cx="9435232" cy="5656576"/>
          </a:xfrm>
          <a:custGeom>
            <a:rect b="b" l="l" r="r" t="t"/>
            <a:pathLst>
              <a:path extrusionOk="0" h="56121" w="103553">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6"/>
          <p:cNvGrpSpPr/>
          <p:nvPr/>
        </p:nvGrpSpPr>
        <p:grpSpPr>
          <a:xfrm rot="5400000">
            <a:off x="6504232" y="-369257"/>
            <a:ext cx="605662" cy="1648960"/>
            <a:chOff x="758850" y="467950"/>
            <a:chExt cx="368475" cy="1003200"/>
          </a:xfrm>
        </p:grpSpPr>
        <p:sp>
          <p:nvSpPr>
            <p:cNvPr id="376" name="Google Shape;376;p16"/>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6"/>
          <p:cNvSpPr/>
          <p:nvPr/>
        </p:nvSpPr>
        <p:spPr>
          <a:xfrm>
            <a:off x="121800" y="4681720"/>
            <a:ext cx="332541" cy="332541"/>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8606650" y="3565795"/>
            <a:ext cx="332541" cy="332541"/>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16"/>
          <p:cNvSpPr txBox="1"/>
          <p:nvPr>
            <p:ph idx="2" type="title"/>
          </p:nvPr>
        </p:nvSpPr>
        <p:spPr>
          <a:xfrm>
            <a:off x="720000" y="198765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8" name="Google Shape;398;p16"/>
          <p:cNvSpPr txBox="1"/>
          <p:nvPr>
            <p:ph idx="1" type="subTitle"/>
          </p:nvPr>
        </p:nvSpPr>
        <p:spPr>
          <a:xfrm>
            <a:off x="720000" y="24217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9" name="Google Shape;399;p16"/>
          <p:cNvSpPr txBox="1"/>
          <p:nvPr>
            <p:ph idx="3" type="title"/>
          </p:nvPr>
        </p:nvSpPr>
        <p:spPr>
          <a:xfrm>
            <a:off x="3419269" y="198765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0" name="Google Shape;400;p16"/>
          <p:cNvSpPr txBox="1"/>
          <p:nvPr>
            <p:ph idx="4" type="subTitle"/>
          </p:nvPr>
        </p:nvSpPr>
        <p:spPr>
          <a:xfrm>
            <a:off x="3419269" y="24217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1" name="Google Shape;401;p16"/>
          <p:cNvSpPr txBox="1"/>
          <p:nvPr>
            <p:ph idx="5" type="title"/>
          </p:nvPr>
        </p:nvSpPr>
        <p:spPr>
          <a:xfrm>
            <a:off x="720000" y="3685175"/>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16"/>
          <p:cNvSpPr txBox="1"/>
          <p:nvPr>
            <p:ph idx="6" type="subTitle"/>
          </p:nvPr>
        </p:nvSpPr>
        <p:spPr>
          <a:xfrm>
            <a:off x="720000" y="4119300"/>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3" name="Google Shape;403;p16"/>
          <p:cNvSpPr txBox="1"/>
          <p:nvPr>
            <p:ph idx="7" type="title"/>
          </p:nvPr>
        </p:nvSpPr>
        <p:spPr>
          <a:xfrm>
            <a:off x="3419269" y="3685175"/>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16"/>
          <p:cNvSpPr txBox="1"/>
          <p:nvPr>
            <p:ph idx="8" type="subTitle"/>
          </p:nvPr>
        </p:nvSpPr>
        <p:spPr>
          <a:xfrm>
            <a:off x="3419269" y="4119300"/>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16"/>
          <p:cNvSpPr txBox="1"/>
          <p:nvPr>
            <p:ph idx="9" type="title"/>
          </p:nvPr>
        </p:nvSpPr>
        <p:spPr>
          <a:xfrm>
            <a:off x="6118545" y="1987650"/>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16"/>
          <p:cNvSpPr txBox="1"/>
          <p:nvPr>
            <p:ph idx="13" type="subTitle"/>
          </p:nvPr>
        </p:nvSpPr>
        <p:spPr>
          <a:xfrm>
            <a:off x="6118545" y="2421775"/>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 name="Google Shape;407;p16"/>
          <p:cNvSpPr txBox="1"/>
          <p:nvPr>
            <p:ph idx="14" type="title"/>
          </p:nvPr>
        </p:nvSpPr>
        <p:spPr>
          <a:xfrm>
            <a:off x="6118545" y="3685175"/>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16"/>
          <p:cNvSpPr txBox="1"/>
          <p:nvPr>
            <p:ph idx="15" type="subTitle"/>
          </p:nvPr>
        </p:nvSpPr>
        <p:spPr>
          <a:xfrm>
            <a:off x="6118545" y="4119300"/>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 name="Google Shape;409;p16"/>
          <p:cNvSpPr txBox="1"/>
          <p:nvPr>
            <p:ph hasCustomPrompt="1" idx="16" type="title"/>
          </p:nvPr>
        </p:nvSpPr>
        <p:spPr>
          <a:xfrm>
            <a:off x="720000" y="3204025"/>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0" name="Google Shape;410;p16"/>
          <p:cNvSpPr txBox="1"/>
          <p:nvPr>
            <p:ph hasCustomPrompt="1" idx="17" type="title"/>
          </p:nvPr>
        </p:nvSpPr>
        <p:spPr>
          <a:xfrm>
            <a:off x="3419275" y="3199950"/>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1" name="Google Shape;411;p16"/>
          <p:cNvSpPr txBox="1"/>
          <p:nvPr>
            <p:ph hasCustomPrompt="1" idx="18" type="title"/>
          </p:nvPr>
        </p:nvSpPr>
        <p:spPr>
          <a:xfrm>
            <a:off x="6118550" y="3199950"/>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2" name="Google Shape;412;p16"/>
          <p:cNvSpPr txBox="1"/>
          <p:nvPr>
            <p:ph hasCustomPrompt="1" idx="19" type="title"/>
          </p:nvPr>
        </p:nvSpPr>
        <p:spPr>
          <a:xfrm>
            <a:off x="720000" y="1512125"/>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3" name="Google Shape;413;p16"/>
          <p:cNvSpPr txBox="1"/>
          <p:nvPr>
            <p:ph hasCustomPrompt="1" idx="20" type="title"/>
          </p:nvPr>
        </p:nvSpPr>
        <p:spPr>
          <a:xfrm>
            <a:off x="3419275" y="1508050"/>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414" name="Google Shape;414;p16"/>
          <p:cNvSpPr txBox="1"/>
          <p:nvPr>
            <p:ph hasCustomPrompt="1" idx="21" type="title"/>
          </p:nvPr>
        </p:nvSpPr>
        <p:spPr>
          <a:xfrm>
            <a:off x="6118550" y="1508050"/>
            <a:ext cx="1884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15" name="Shape 415"/>
        <p:cNvGrpSpPr/>
        <p:nvPr/>
      </p:nvGrpSpPr>
      <p:grpSpPr>
        <a:xfrm>
          <a:off x="0" y="0"/>
          <a:ext cx="0" cy="0"/>
          <a:chOff x="0" y="0"/>
          <a:chExt cx="0" cy="0"/>
        </a:xfrm>
      </p:grpSpPr>
      <p:sp>
        <p:nvSpPr>
          <p:cNvPr id="416" name="Google Shape;416;p17"/>
          <p:cNvSpPr/>
          <p:nvPr/>
        </p:nvSpPr>
        <p:spPr>
          <a:xfrm flipH="1">
            <a:off x="3251650" y="0"/>
            <a:ext cx="5892425" cy="5143490"/>
          </a:xfrm>
          <a:custGeom>
            <a:rect b="b" l="l" r="r" t="t"/>
            <a:pathLst>
              <a:path extrusionOk="0" h="56121" w="103553">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17"/>
          <p:cNvGrpSpPr/>
          <p:nvPr/>
        </p:nvGrpSpPr>
        <p:grpSpPr>
          <a:xfrm>
            <a:off x="8343407" y="3721018"/>
            <a:ext cx="605662" cy="1648960"/>
            <a:chOff x="758850" y="467950"/>
            <a:chExt cx="368475" cy="1003200"/>
          </a:xfrm>
        </p:grpSpPr>
        <p:sp>
          <p:nvSpPr>
            <p:cNvPr id="418" name="Google Shape;418;p17"/>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17"/>
          <p:cNvSpPr/>
          <p:nvPr/>
        </p:nvSpPr>
        <p:spPr>
          <a:xfrm>
            <a:off x="7921025" y="143106"/>
            <a:ext cx="1019738" cy="101973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txBox="1"/>
          <p:nvPr>
            <p:ph type="title"/>
          </p:nvPr>
        </p:nvSpPr>
        <p:spPr>
          <a:xfrm>
            <a:off x="4501100" y="1588588"/>
            <a:ext cx="3925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b="1"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8" name="Google Shape;438;p17"/>
          <p:cNvSpPr txBox="1"/>
          <p:nvPr>
            <p:ph idx="1" type="subTitle"/>
          </p:nvPr>
        </p:nvSpPr>
        <p:spPr>
          <a:xfrm>
            <a:off x="4505400" y="2208222"/>
            <a:ext cx="3925500" cy="105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439" name="Shape 439"/>
        <p:cNvGrpSpPr/>
        <p:nvPr/>
      </p:nvGrpSpPr>
      <p:grpSpPr>
        <a:xfrm>
          <a:off x="0" y="0"/>
          <a:ext cx="0" cy="0"/>
          <a:chOff x="0" y="0"/>
          <a:chExt cx="0" cy="0"/>
        </a:xfrm>
      </p:grpSpPr>
      <p:sp>
        <p:nvSpPr>
          <p:cNvPr id="440" name="Google Shape;440;p18"/>
          <p:cNvSpPr/>
          <p:nvPr/>
        </p:nvSpPr>
        <p:spPr>
          <a:xfrm flipH="1" rot="10800000">
            <a:off x="0" y="0"/>
            <a:ext cx="5892425" cy="5143490"/>
          </a:xfrm>
          <a:custGeom>
            <a:rect b="b" l="l" r="r" t="t"/>
            <a:pathLst>
              <a:path extrusionOk="0" h="56121" w="103553">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8"/>
          <p:cNvGrpSpPr/>
          <p:nvPr/>
        </p:nvGrpSpPr>
        <p:grpSpPr>
          <a:xfrm rot="5400000">
            <a:off x="4269169" y="-285082"/>
            <a:ext cx="605662" cy="1648960"/>
            <a:chOff x="758850" y="467950"/>
            <a:chExt cx="368475" cy="1003200"/>
          </a:xfrm>
        </p:grpSpPr>
        <p:sp>
          <p:nvSpPr>
            <p:cNvPr id="442" name="Google Shape;442;p18"/>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8"/>
          <p:cNvGrpSpPr/>
          <p:nvPr/>
        </p:nvGrpSpPr>
        <p:grpSpPr>
          <a:xfrm rot="5400000">
            <a:off x="976657" y="3779618"/>
            <a:ext cx="605662" cy="1648960"/>
            <a:chOff x="758850" y="467950"/>
            <a:chExt cx="368475" cy="1003200"/>
          </a:xfrm>
        </p:grpSpPr>
        <p:sp>
          <p:nvSpPr>
            <p:cNvPr id="461" name="Google Shape;461;p18"/>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8"/>
          <p:cNvSpPr/>
          <p:nvPr/>
        </p:nvSpPr>
        <p:spPr>
          <a:xfrm>
            <a:off x="380575" y="206873"/>
            <a:ext cx="665048" cy="6650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4598550" y="4271577"/>
            <a:ext cx="665048" cy="6650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txBox="1"/>
          <p:nvPr>
            <p:ph type="title"/>
          </p:nvPr>
        </p:nvSpPr>
        <p:spPr>
          <a:xfrm>
            <a:off x="713088" y="1002775"/>
            <a:ext cx="392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2" name="Google Shape;482;p18"/>
          <p:cNvSpPr txBox="1"/>
          <p:nvPr>
            <p:ph idx="1" type="body"/>
          </p:nvPr>
        </p:nvSpPr>
        <p:spPr>
          <a:xfrm>
            <a:off x="677600" y="1740575"/>
            <a:ext cx="3861300" cy="2382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
  <p:cSld name="ONE_COLUMN_TEXT_1_1_1">
    <p:spTree>
      <p:nvGrpSpPr>
        <p:cNvPr id="483" name="Shape 483"/>
        <p:cNvGrpSpPr/>
        <p:nvPr/>
      </p:nvGrpSpPr>
      <p:grpSpPr>
        <a:xfrm>
          <a:off x="0" y="0"/>
          <a:ext cx="0" cy="0"/>
          <a:chOff x="0" y="0"/>
          <a:chExt cx="0" cy="0"/>
        </a:xfrm>
      </p:grpSpPr>
      <p:sp>
        <p:nvSpPr>
          <p:cNvPr id="484" name="Google Shape;484;p19"/>
          <p:cNvSpPr/>
          <p:nvPr/>
        </p:nvSpPr>
        <p:spPr>
          <a:xfrm flipH="1" rot="10800000">
            <a:off x="-726725" y="0"/>
            <a:ext cx="5892425" cy="5143490"/>
          </a:xfrm>
          <a:custGeom>
            <a:rect b="b" l="l" r="r" t="t"/>
            <a:pathLst>
              <a:path extrusionOk="0" h="56121" w="103553">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251150" y="4271577"/>
            <a:ext cx="665048" cy="6650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txBox="1"/>
          <p:nvPr>
            <p:ph type="title"/>
          </p:nvPr>
        </p:nvSpPr>
        <p:spPr>
          <a:xfrm>
            <a:off x="713100" y="511850"/>
            <a:ext cx="3858900" cy="5979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7" name="Google Shape;487;p19"/>
          <p:cNvSpPr txBox="1"/>
          <p:nvPr>
            <p:ph idx="1" type="body"/>
          </p:nvPr>
        </p:nvSpPr>
        <p:spPr>
          <a:xfrm>
            <a:off x="713100" y="1211175"/>
            <a:ext cx="3858900" cy="3393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88" name="Shape 488"/>
        <p:cNvGrpSpPr/>
        <p:nvPr/>
      </p:nvGrpSpPr>
      <p:grpSpPr>
        <a:xfrm>
          <a:off x="0" y="0"/>
          <a:ext cx="0" cy="0"/>
          <a:chOff x="0" y="0"/>
          <a:chExt cx="0" cy="0"/>
        </a:xfrm>
      </p:grpSpPr>
      <p:sp>
        <p:nvSpPr>
          <p:cNvPr id="489" name="Google Shape;489;p20"/>
          <p:cNvSpPr/>
          <p:nvPr/>
        </p:nvSpPr>
        <p:spPr>
          <a:xfrm rot="10800000">
            <a:off x="2796296" y="10"/>
            <a:ext cx="6347704"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3309250" y="4505551"/>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8531600" y="394314"/>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8175761" y="3937773"/>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txBox="1"/>
          <p:nvPr>
            <p:ph type="title"/>
          </p:nvPr>
        </p:nvSpPr>
        <p:spPr>
          <a:xfrm>
            <a:off x="3803025" y="3566025"/>
            <a:ext cx="4484700" cy="681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94" name="Google Shape;494;p20"/>
          <p:cNvSpPr txBox="1"/>
          <p:nvPr>
            <p:ph idx="1" type="subTitle"/>
          </p:nvPr>
        </p:nvSpPr>
        <p:spPr>
          <a:xfrm>
            <a:off x="3803025" y="744075"/>
            <a:ext cx="4645200" cy="261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2"/>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
          <p:cNvSpPr/>
          <p:nvPr/>
        </p:nvSpPr>
        <p:spPr>
          <a:xfrm>
            <a:off x="0" y="0"/>
            <a:ext cx="5534641"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txBox="1"/>
          <p:nvPr>
            <p:ph type="title"/>
          </p:nvPr>
        </p:nvSpPr>
        <p:spPr>
          <a:xfrm>
            <a:off x="720000" y="2198650"/>
            <a:ext cx="28521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5" name="Google Shape;55;p3"/>
          <p:cNvSpPr txBox="1"/>
          <p:nvPr>
            <p:ph hasCustomPrompt="1" idx="2" type="title"/>
          </p:nvPr>
        </p:nvSpPr>
        <p:spPr>
          <a:xfrm>
            <a:off x="720000" y="1569450"/>
            <a:ext cx="1434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 name="Google Shape;56;p3"/>
          <p:cNvSpPr txBox="1"/>
          <p:nvPr>
            <p:ph idx="1" type="subTitle"/>
          </p:nvPr>
        </p:nvSpPr>
        <p:spPr>
          <a:xfrm>
            <a:off x="720000" y="3040450"/>
            <a:ext cx="28521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 name="Google Shape;57;p3"/>
          <p:cNvSpPr/>
          <p:nvPr/>
        </p:nvSpPr>
        <p:spPr>
          <a:xfrm>
            <a:off x="3499100"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87975" y="308921"/>
            <a:ext cx="460963" cy="46096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75750" y="4755404"/>
            <a:ext cx="274693" cy="27469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
    <p:spTree>
      <p:nvGrpSpPr>
        <p:cNvPr id="495" name="Shape 495"/>
        <p:cNvGrpSpPr/>
        <p:nvPr/>
      </p:nvGrpSpPr>
      <p:grpSpPr>
        <a:xfrm>
          <a:off x="0" y="0"/>
          <a:ext cx="0" cy="0"/>
          <a:chOff x="0" y="0"/>
          <a:chExt cx="0" cy="0"/>
        </a:xfrm>
      </p:grpSpPr>
      <p:sp>
        <p:nvSpPr>
          <p:cNvPr id="496" name="Google Shape;496;p21"/>
          <p:cNvSpPr/>
          <p:nvPr/>
        </p:nvSpPr>
        <p:spPr>
          <a:xfrm flipH="1">
            <a:off x="4515351" y="0"/>
            <a:ext cx="4628650"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txBox="1"/>
          <p:nvPr>
            <p:ph type="title"/>
          </p:nvPr>
        </p:nvSpPr>
        <p:spPr>
          <a:xfrm>
            <a:off x="5229500" y="1455988"/>
            <a:ext cx="3115200" cy="578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21"/>
          <p:cNvSpPr txBox="1"/>
          <p:nvPr>
            <p:ph idx="1" type="subTitle"/>
          </p:nvPr>
        </p:nvSpPr>
        <p:spPr>
          <a:xfrm>
            <a:off x="5229500" y="2210385"/>
            <a:ext cx="3115200" cy="125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9" name="Google Shape;499;p21"/>
          <p:cNvSpPr/>
          <p:nvPr/>
        </p:nvSpPr>
        <p:spPr>
          <a:xfrm>
            <a:off x="5166625" y="4388489"/>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8531600" y="394314"/>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8175761" y="3937773"/>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1"/>
          <p:cNvGrpSpPr/>
          <p:nvPr/>
        </p:nvGrpSpPr>
        <p:grpSpPr>
          <a:xfrm rot="5400000">
            <a:off x="5469807" y="-285082"/>
            <a:ext cx="605662" cy="1648960"/>
            <a:chOff x="758850" y="467950"/>
            <a:chExt cx="368475" cy="1003200"/>
          </a:xfrm>
        </p:grpSpPr>
        <p:sp>
          <p:nvSpPr>
            <p:cNvPr id="503" name="Google Shape;503;p21"/>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
    <p:spTree>
      <p:nvGrpSpPr>
        <p:cNvPr id="521" name="Shape 521"/>
        <p:cNvGrpSpPr/>
        <p:nvPr/>
      </p:nvGrpSpPr>
      <p:grpSpPr>
        <a:xfrm>
          <a:off x="0" y="0"/>
          <a:ext cx="0" cy="0"/>
          <a:chOff x="0" y="0"/>
          <a:chExt cx="0" cy="0"/>
        </a:xfrm>
      </p:grpSpPr>
      <p:sp>
        <p:nvSpPr>
          <p:cNvPr id="522" name="Google Shape;522;p22"/>
          <p:cNvSpPr/>
          <p:nvPr/>
        </p:nvSpPr>
        <p:spPr>
          <a:xfrm>
            <a:off x="1" y="0"/>
            <a:ext cx="4628650"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flipH="1">
            <a:off x="3546162" y="4388489"/>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flipH="1">
            <a:off x="181187" y="394314"/>
            <a:ext cx="431213" cy="43121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flipH="1">
            <a:off x="123456" y="3937773"/>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22"/>
          <p:cNvGrpSpPr/>
          <p:nvPr/>
        </p:nvGrpSpPr>
        <p:grpSpPr>
          <a:xfrm flipH="1" rot="-5400000">
            <a:off x="3068531" y="-285082"/>
            <a:ext cx="605662" cy="1648960"/>
            <a:chOff x="758850" y="467950"/>
            <a:chExt cx="368475" cy="1003200"/>
          </a:xfrm>
        </p:grpSpPr>
        <p:sp>
          <p:nvSpPr>
            <p:cNvPr id="527" name="Google Shape;527;p22"/>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22"/>
          <p:cNvSpPr txBox="1"/>
          <p:nvPr>
            <p:ph type="title"/>
          </p:nvPr>
        </p:nvSpPr>
        <p:spPr>
          <a:xfrm>
            <a:off x="720000" y="1669475"/>
            <a:ext cx="2777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500"/>
              <a:buNone/>
              <a:defRPr b="1">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p:txBody>
      </p:sp>
      <p:sp>
        <p:nvSpPr>
          <p:cNvPr id="546" name="Google Shape;546;p22"/>
          <p:cNvSpPr txBox="1"/>
          <p:nvPr>
            <p:ph idx="1" type="subTitle"/>
          </p:nvPr>
        </p:nvSpPr>
        <p:spPr>
          <a:xfrm>
            <a:off x="720000" y="2393725"/>
            <a:ext cx="28371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1600"/>
              </a:spcBef>
              <a:spcAft>
                <a:spcPts val="0"/>
              </a:spcAft>
              <a:buClr>
                <a:schemeClr val="dk2"/>
              </a:buClr>
              <a:buSzPts val="1400"/>
              <a:buNone/>
              <a:defRPr>
                <a:solidFill>
                  <a:schemeClr val="dk2"/>
                </a:solidFill>
              </a:defRPr>
            </a:lvl3pPr>
            <a:lvl4pPr lvl="3" rtl="0" algn="ctr">
              <a:lnSpc>
                <a:spcPct val="100000"/>
              </a:lnSpc>
              <a:spcBef>
                <a:spcPts val="1600"/>
              </a:spcBef>
              <a:spcAft>
                <a:spcPts val="0"/>
              </a:spcAft>
              <a:buClr>
                <a:schemeClr val="dk2"/>
              </a:buClr>
              <a:buSzPts val="1400"/>
              <a:buNone/>
              <a:defRPr>
                <a:solidFill>
                  <a:schemeClr val="dk2"/>
                </a:solidFill>
              </a:defRPr>
            </a:lvl4pPr>
            <a:lvl5pPr lvl="4" rtl="0" algn="ctr">
              <a:lnSpc>
                <a:spcPct val="100000"/>
              </a:lnSpc>
              <a:spcBef>
                <a:spcPts val="1600"/>
              </a:spcBef>
              <a:spcAft>
                <a:spcPts val="0"/>
              </a:spcAft>
              <a:buClr>
                <a:schemeClr val="dk2"/>
              </a:buClr>
              <a:buSzPts val="1400"/>
              <a:buNone/>
              <a:defRPr>
                <a:solidFill>
                  <a:schemeClr val="dk2"/>
                </a:solidFill>
              </a:defRPr>
            </a:lvl5pPr>
            <a:lvl6pPr lvl="5" rtl="0" algn="ctr">
              <a:lnSpc>
                <a:spcPct val="100000"/>
              </a:lnSpc>
              <a:spcBef>
                <a:spcPts val="1600"/>
              </a:spcBef>
              <a:spcAft>
                <a:spcPts val="0"/>
              </a:spcAft>
              <a:buClr>
                <a:schemeClr val="dk2"/>
              </a:buClr>
              <a:buSzPts val="1400"/>
              <a:buNone/>
              <a:defRPr>
                <a:solidFill>
                  <a:schemeClr val="dk2"/>
                </a:solidFill>
              </a:defRPr>
            </a:lvl6pPr>
            <a:lvl7pPr lvl="6" rtl="0" algn="ctr">
              <a:lnSpc>
                <a:spcPct val="100000"/>
              </a:lnSpc>
              <a:spcBef>
                <a:spcPts val="1600"/>
              </a:spcBef>
              <a:spcAft>
                <a:spcPts val="0"/>
              </a:spcAft>
              <a:buClr>
                <a:schemeClr val="dk2"/>
              </a:buClr>
              <a:buSzPts val="1400"/>
              <a:buNone/>
              <a:defRPr>
                <a:solidFill>
                  <a:schemeClr val="dk2"/>
                </a:solidFill>
              </a:defRPr>
            </a:lvl7pPr>
            <a:lvl8pPr lvl="7" rtl="0" algn="ctr">
              <a:lnSpc>
                <a:spcPct val="100000"/>
              </a:lnSpc>
              <a:spcBef>
                <a:spcPts val="1600"/>
              </a:spcBef>
              <a:spcAft>
                <a:spcPts val="0"/>
              </a:spcAft>
              <a:buClr>
                <a:schemeClr val="dk2"/>
              </a:buClr>
              <a:buSzPts val="1400"/>
              <a:buNone/>
              <a:defRPr>
                <a:solidFill>
                  <a:schemeClr val="dk2"/>
                </a:solidFill>
              </a:defRPr>
            </a:lvl8pPr>
            <a:lvl9pPr lvl="8" rtl="0" algn="ctr">
              <a:lnSpc>
                <a:spcPct val="100000"/>
              </a:lnSpc>
              <a:spcBef>
                <a:spcPts val="1600"/>
              </a:spcBef>
              <a:spcAft>
                <a:spcPts val="1600"/>
              </a:spcAft>
              <a:buClr>
                <a:schemeClr val="dk2"/>
              </a:buClr>
              <a:buSzPts val="1400"/>
              <a:buNone/>
              <a:defRPr>
                <a:solidFill>
                  <a:schemeClr val="dk2"/>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547" name="Shape 547"/>
        <p:cNvGrpSpPr/>
        <p:nvPr/>
      </p:nvGrpSpPr>
      <p:grpSpPr>
        <a:xfrm>
          <a:off x="0" y="0"/>
          <a:ext cx="0" cy="0"/>
          <a:chOff x="0" y="0"/>
          <a:chExt cx="0" cy="0"/>
        </a:xfrm>
      </p:grpSpPr>
      <p:sp>
        <p:nvSpPr>
          <p:cNvPr id="548" name="Google Shape;548;p23"/>
          <p:cNvSpPr/>
          <p:nvPr/>
        </p:nvSpPr>
        <p:spPr>
          <a:xfrm>
            <a:off x="0" y="0"/>
            <a:ext cx="9143960" cy="5143490"/>
          </a:xfrm>
          <a:custGeom>
            <a:rect b="b" l="l" r="r" t="t"/>
            <a:pathLst>
              <a:path extrusionOk="0" h="56121" w="96050">
                <a:moveTo>
                  <a:pt x="1" y="0"/>
                </a:moveTo>
                <a:lnTo>
                  <a:pt x="1" y="56120"/>
                </a:lnTo>
                <a:lnTo>
                  <a:pt x="94561" y="56120"/>
                </a:lnTo>
                <a:lnTo>
                  <a:pt x="86842" y="39807"/>
                </a:lnTo>
                <a:lnTo>
                  <a:pt x="96050"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txBox="1"/>
          <p:nvPr>
            <p:ph idx="1" type="body"/>
          </p:nvPr>
        </p:nvSpPr>
        <p:spPr>
          <a:xfrm>
            <a:off x="1027100" y="1581600"/>
            <a:ext cx="3640500" cy="2720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50" name="Google Shape;550;p23"/>
          <p:cNvSpPr txBox="1"/>
          <p:nvPr>
            <p:ph idx="2" type="body"/>
          </p:nvPr>
        </p:nvSpPr>
        <p:spPr>
          <a:xfrm>
            <a:off x="5035750" y="1581600"/>
            <a:ext cx="3081300" cy="2137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chemeClr val="dk2"/>
                </a:solidFill>
              </a:defRPr>
            </a:lvl1pPr>
            <a:lvl2pPr indent="-317500" lvl="1" marL="914400" rtl="0">
              <a:lnSpc>
                <a:spcPct val="115000"/>
              </a:lnSpc>
              <a:spcBef>
                <a:spcPts val="10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51" name="Google Shape;551;p23"/>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b="1">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p:txBody>
      </p:sp>
      <p:sp>
        <p:nvSpPr>
          <p:cNvPr id="552" name="Google Shape;552;p23"/>
          <p:cNvSpPr/>
          <p:nvPr/>
        </p:nvSpPr>
        <p:spPr>
          <a:xfrm flipH="1">
            <a:off x="290706" y="117011"/>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23"/>
          <p:cNvGrpSpPr/>
          <p:nvPr/>
        </p:nvGrpSpPr>
        <p:grpSpPr>
          <a:xfrm flipH="1" rot="-5400000">
            <a:off x="6608431" y="3779618"/>
            <a:ext cx="605662" cy="1648960"/>
            <a:chOff x="758850" y="467950"/>
            <a:chExt cx="368475" cy="1003200"/>
          </a:xfrm>
        </p:grpSpPr>
        <p:sp>
          <p:nvSpPr>
            <p:cNvPr id="554" name="Google Shape;554;p23"/>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3"/>
          <p:cNvSpPr/>
          <p:nvPr/>
        </p:nvSpPr>
        <p:spPr>
          <a:xfrm flipH="1">
            <a:off x="474707" y="4365710"/>
            <a:ext cx="476783" cy="476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73" name="Shape 573"/>
        <p:cNvGrpSpPr/>
        <p:nvPr/>
      </p:nvGrpSpPr>
      <p:grpSpPr>
        <a:xfrm>
          <a:off x="0" y="0"/>
          <a:ext cx="0" cy="0"/>
          <a:chOff x="0" y="0"/>
          <a:chExt cx="0" cy="0"/>
        </a:xfrm>
      </p:grpSpPr>
      <p:sp>
        <p:nvSpPr>
          <p:cNvPr id="574" name="Google Shape;574;p24"/>
          <p:cNvSpPr/>
          <p:nvPr/>
        </p:nvSpPr>
        <p:spPr>
          <a:xfrm>
            <a:off x="-24"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4"/>
          <p:cNvGrpSpPr/>
          <p:nvPr/>
        </p:nvGrpSpPr>
        <p:grpSpPr>
          <a:xfrm rot="10800000">
            <a:off x="206332" y="221618"/>
            <a:ext cx="605662" cy="1648960"/>
            <a:chOff x="758850" y="467950"/>
            <a:chExt cx="368475" cy="1003200"/>
          </a:xfrm>
        </p:grpSpPr>
        <p:sp>
          <p:nvSpPr>
            <p:cNvPr id="576" name="Google Shape;576;p24"/>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24"/>
          <p:cNvSpPr/>
          <p:nvPr/>
        </p:nvSpPr>
        <p:spPr>
          <a:xfrm>
            <a:off x="8423950" y="1760897"/>
            <a:ext cx="473619" cy="473619"/>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7315525" y="4480176"/>
            <a:ext cx="720385" cy="720385"/>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7" name="Google Shape;597;p24"/>
          <p:cNvSpPr txBox="1"/>
          <p:nvPr>
            <p:ph idx="2" type="title"/>
          </p:nvPr>
        </p:nvSpPr>
        <p:spPr>
          <a:xfrm>
            <a:off x="720000" y="28071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8" name="Google Shape;598;p24"/>
          <p:cNvSpPr txBox="1"/>
          <p:nvPr>
            <p:ph idx="1" type="subTitle"/>
          </p:nvPr>
        </p:nvSpPr>
        <p:spPr>
          <a:xfrm>
            <a:off x="720000" y="32289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9" name="Google Shape;599;p24"/>
          <p:cNvSpPr txBox="1"/>
          <p:nvPr>
            <p:ph idx="3" type="title"/>
          </p:nvPr>
        </p:nvSpPr>
        <p:spPr>
          <a:xfrm>
            <a:off x="3419219" y="28071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0" name="Google Shape;600;p24"/>
          <p:cNvSpPr txBox="1"/>
          <p:nvPr>
            <p:ph idx="4" type="subTitle"/>
          </p:nvPr>
        </p:nvSpPr>
        <p:spPr>
          <a:xfrm>
            <a:off x="3419221" y="32289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1" name="Google Shape;601;p24"/>
          <p:cNvSpPr txBox="1"/>
          <p:nvPr>
            <p:ph idx="5" type="title"/>
          </p:nvPr>
        </p:nvSpPr>
        <p:spPr>
          <a:xfrm>
            <a:off x="6118445" y="28071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2" name="Google Shape;602;p24"/>
          <p:cNvSpPr txBox="1"/>
          <p:nvPr>
            <p:ph idx="6" type="subTitle"/>
          </p:nvPr>
        </p:nvSpPr>
        <p:spPr>
          <a:xfrm>
            <a:off x="6118450" y="32289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603" name="Shape 603"/>
        <p:cNvGrpSpPr/>
        <p:nvPr/>
      </p:nvGrpSpPr>
      <p:grpSpPr>
        <a:xfrm>
          <a:off x="0" y="0"/>
          <a:ext cx="0" cy="0"/>
          <a:chOff x="0" y="0"/>
          <a:chExt cx="0" cy="0"/>
        </a:xfrm>
      </p:grpSpPr>
      <p:sp>
        <p:nvSpPr>
          <p:cNvPr id="604" name="Google Shape;604;p25"/>
          <p:cNvSpPr/>
          <p:nvPr/>
        </p:nvSpPr>
        <p:spPr>
          <a:xfrm>
            <a:off x="-24"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25"/>
          <p:cNvGrpSpPr/>
          <p:nvPr/>
        </p:nvGrpSpPr>
        <p:grpSpPr>
          <a:xfrm rot="5400000">
            <a:off x="668232" y="-285082"/>
            <a:ext cx="605662" cy="1648960"/>
            <a:chOff x="758850" y="467950"/>
            <a:chExt cx="368475" cy="1003200"/>
          </a:xfrm>
        </p:grpSpPr>
        <p:sp>
          <p:nvSpPr>
            <p:cNvPr id="606" name="Google Shape;606;p25"/>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5"/>
          <p:cNvSpPr/>
          <p:nvPr/>
        </p:nvSpPr>
        <p:spPr>
          <a:xfrm>
            <a:off x="146575" y="4130472"/>
            <a:ext cx="473619" cy="473619"/>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454838" y="179214"/>
            <a:ext cx="720385" cy="720385"/>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7" name="Google Shape;627;p25"/>
          <p:cNvSpPr txBox="1"/>
          <p:nvPr>
            <p:ph idx="2" type="title"/>
          </p:nvPr>
        </p:nvSpPr>
        <p:spPr>
          <a:xfrm>
            <a:off x="720000" y="35213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8" name="Google Shape;628;p25"/>
          <p:cNvSpPr txBox="1"/>
          <p:nvPr>
            <p:ph idx="1" type="subTitle"/>
          </p:nvPr>
        </p:nvSpPr>
        <p:spPr>
          <a:xfrm>
            <a:off x="720000" y="39431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9" name="Google Shape;629;p25"/>
          <p:cNvSpPr txBox="1"/>
          <p:nvPr>
            <p:ph idx="3" type="title"/>
          </p:nvPr>
        </p:nvSpPr>
        <p:spPr>
          <a:xfrm>
            <a:off x="3419219" y="35213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0" name="Google Shape;630;p25"/>
          <p:cNvSpPr txBox="1"/>
          <p:nvPr>
            <p:ph idx="4" type="subTitle"/>
          </p:nvPr>
        </p:nvSpPr>
        <p:spPr>
          <a:xfrm>
            <a:off x="3419221" y="39431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1" name="Google Shape;631;p25"/>
          <p:cNvSpPr txBox="1"/>
          <p:nvPr>
            <p:ph idx="5" type="title"/>
          </p:nvPr>
        </p:nvSpPr>
        <p:spPr>
          <a:xfrm>
            <a:off x="6118445" y="35213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2" name="Google Shape;632;p25"/>
          <p:cNvSpPr txBox="1"/>
          <p:nvPr>
            <p:ph idx="6" type="subTitle"/>
          </p:nvPr>
        </p:nvSpPr>
        <p:spPr>
          <a:xfrm>
            <a:off x="6118450" y="3943175"/>
            <a:ext cx="2305500" cy="7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33" name="Shape 633"/>
        <p:cNvGrpSpPr/>
        <p:nvPr/>
      </p:nvGrpSpPr>
      <p:grpSpPr>
        <a:xfrm>
          <a:off x="0" y="0"/>
          <a:ext cx="0" cy="0"/>
          <a:chOff x="0" y="0"/>
          <a:chExt cx="0" cy="0"/>
        </a:xfrm>
      </p:grpSpPr>
      <p:sp>
        <p:nvSpPr>
          <p:cNvPr id="634" name="Google Shape;634;p26"/>
          <p:cNvSpPr/>
          <p:nvPr/>
        </p:nvSpPr>
        <p:spPr>
          <a:xfrm rot="10800000">
            <a:off x="0" y="0"/>
            <a:ext cx="9143971" cy="5143538"/>
          </a:xfrm>
          <a:custGeom>
            <a:rect b="b" l="l" r="r" t="t"/>
            <a:pathLst>
              <a:path extrusionOk="0" h="56120" w="98444">
                <a:moveTo>
                  <a:pt x="1" y="1"/>
                </a:moveTo>
                <a:lnTo>
                  <a:pt x="1" y="56119"/>
                </a:lnTo>
                <a:lnTo>
                  <a:pt x="89313" y="56119"/>
                </a:lnTo>
                <a:lnTo>
                  <a:pt x="98444" y="36922"/>
                </a:lnTo>
                <a:lnTo>
                  <a:pt x="89313" y="19889"/>
                </a:lnTo>
                <a:lnTo>
                  <a:pt x="98444"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6" name="Google Shape;636;p26"/>
          <p:cNvSpPr txBox="1"/>
          <p:nvPr>
            <p:ph idx="2" type="title"/>
          </p:nvPr>
        </p:nvSpPr>
        <p:spPr>
          <a:xfrm>
            <a:off x="1575575" y="1770650"/>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7" name="Google Shape;637;p26"/>
          <p:cNvSpPr txBox="1"/>
          <p:nvPr>
            <p:ph idx="1" type="subTitle"/>
          </p:nvPr>
        </p:nvSpPr>
        <p:spPr>
          <a:xfrm>
            <a:off x="1575575" y="22047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8" name="Google Shape;638;p26"/>
          <p:cNvSpPr txBox="1"/>
          <p:nvPr>
            <p:ph idx="3" type="title"/>
          </p:nvPr>
        </p:nvSpPr>
        <p:spPr>
          <a:xfrm>
            <a:off x="5590233" y="1770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9" name="Google Shape;639;p26"/>
          <p:cNvSpPr txBox="1"/>
          <p:nvPr>
            <p:ph idx="4" type="subTitle"/>
          </p:nvPr>
        </p:nvSpPr>
        <p:spPr>
          <a:xfrm>
            <a:off x="5590229" y="22047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0" name="Google Shape;640;p26"/>
          <p:cNvSpPr txBox="1"/>
          <p:nvPr>
            <p:ph idx="5" type="title"/>
          </p:nvPr>
        </p:nvSpPr>
        <p:spPr>
          <a:xfrm>
            <a:off x="1575575" y="3204050"/>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26"/>
          <p:cNvSpPr txBox="1"/>
          <p:nvPr>
            <p:ph idx="6" type="subTitle"/>
          </p:nvPr>
        </p:nvSpPr>
        <p:spPr>
          <a:xfrm>
            <a:off x="1575575" y="3638175"/>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2" name="Google Shape;642;p26"/>
          <p:cNvSpPr txBox="1"/>
          <p:nvPr>
            <p:ph idx="7" type="title"/>
          </p:nvPr>
        </p:nvSpPr>
        <p:spPr>
          <a:xfrm>
            <a:off x="5590233" y="32040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3" name="Google Shape;643;p26"/>
          <p:cNvSpPr txBox="1"/>
          <p:nvPr>
            <p:ph idx="8" type="subTitle"/>
          </p:nvPr>
        </p:nvSpPr>
        <p:spPr>
          <a:xfrm>
            <a:off x="5590229" y="36381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4" name="Google Shape;644;p26"/>
          <p:cNvSpPr txBox="1"/>
          <p:nvPr>
            <p:ph hasCustomPrompt="1" idx="9" type="title"/>
          </p:nvPr>
        </p:nvSpPr>
        <p:spPr>
          <a:xfrm>
            <a:off x="3694638" y="1770650"/>
            <a:ext cx="85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645" name="Google Shape;645;p26"/>
          <p:cNvSpPr txBox="1"/>
          <p:nvPr>
            <p:ph hasCustomPrompt="1" idx="13" type="title"/>
          </p:nvPr>
        </p:nvSpPr>
        <p:spPr>
          <a:xfrm>
            <a:off x="4598563" y="1770650"/>
            <a:ext cx="850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600"/>
              <a:buNone/>
              <a:defRPr sz="4000"/>
            </a:lvl1pPr>
            <a:lvl2pPr lvl="1" rtl="0" algn="r">
              <a:spcBef>
                <a:spcPts val="0"/>
              </a:spcBef>
              <a:spcAft>
                <a:spcPts val="0"/>
              </a:spcAft>
              <a:buSzPts val="2600"/>
              <a:buNone/>
              <a:defRPr sz="2600"/>
            </a:lvl2pPr>
            <a:lvl3pPr lvl="2" rtl="0" algn="r">
              <a:spcBef>
                <a:spcPts val="0"/>
              </a:spcBef>
              <a:spcAft>
                <a:spcPts val="0"/>
              </a:spcAft>
              <a:buSzPts val="2600"/>
              <a:buNone/>
              <a:defRPr sz="2600"/>
            </a:lvl3pPr>
            <a:lvl4pPr lvl="3" rtl="0" algn="r">
              <a:spcBef>
                <a:spcPts val="0"/>
              </a:spcBef>
              <a:spcAft>
                <a:spcPts val="0"/>
              </a:spcAft>
              <a:buSzPts val="2600"/>
              <a:buNone/>
              <a:defRPr sz="2600"/>
            </a:lvl4pPr>
            <a:lvl5pPr lvl="4" rtl="0" algn="r">
              <a:spcBef>
                <a:spcPts val="0"/>
              </a:spcBef>
              <a:spcAft>
                <a:spcPts val="0"/>
              </a:spcAft>
              <a:buSzPts val="2600"/>
              <a:buNone/>
              <a:defRPr sz="2600"/>
            </a:lvl5pPr>
            <a:lvl6pPr lvl="5" rtl="0" algn="r">
              <a:spcBef>
                <a:spcPts val="0"/>
              </a:spcBef>
              <a:spcAft>
                <a:spcPts val="0"/>
              </a:spcAft>
              <a:buSzPts val="2600"/>
              <a:buNone/>
              <a:defRPr sz="2600"/>
            </a:lvl6pPr>
            <a:lvl7pPr lvl="6" rtl="0" algn="r">
              <a:spcBef>
                <a:spcPts val="0"/>
              </a:spcBef>
              <a:spcAft>
                <a:spcPts val="0"/>
              </a:spcAft>
              <a:buSzPts val="2600"/>
              <a:buNone/>
              <a:defRPr sz="2600"/>
            </a:lvl7pPr>
            <a:lvl8pPr lvl="7" rtl="0" algn="r">
              <a:spcBef>
                <a:spcPts val="0"/>
              </a:spcBef>
              <a:spcAft>
                <a:spcPts val="0"/>
              </a:spcAft>
              <a:buSzPts val="2600"/>
              <a:buNone/>
              <a:defRPr sz="2600"/>
            </a:lvl8pPr>
            <a:lvl9pPr lvl="8" rtl="0" algn="r">
              <a:spcBef>
                <a:spcPts val="0"/>
              </a:spcBef>
              <a:spcAft>
                <a:spcPts val="0"/>
              </a:spcAft>
              <a:buSzPts val="2600"/>
              <a:buNone/>
              <a:defRPr sz="2600"/>
            </a:lvl9pPr>
          </a:lstStyle>
          <a:p>
            <a:r>
              <a:t>xx%</a:t>
            </a:r>
          </a:p>
        </p:txBody>
      </p:sp>
      <p:sp>
        <p:nvSpPr>
          <p:cNvPr id="646" name="Google Shape;646;p26"/>
          <p:cNvSpPr txBox="1"/>
          <p:nvPr>
            <p:ph hasCustomPrompt="1" idx="14" type="title"/>
          </p:nvPr>
        </p:nvSpPr>
        <p:spPr>
          <a:xfrm>
            <a:off x="3694625" y="3204050"/>
            <a:ext cx="85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t>xx%</a:t>
            </a:r>
          </a:p>
        </p:txBody>
      </p:sp>
      <p:sp>
        <p:nvSpPr>
          <p:cNvPr id="647" name="Google Shape;647;p26"/>
          <p:cNvSpPr txBox="1"/>
          <p:nvPr>
            <p:ph hasCustomPrompt="1" idx="15" type="title"/>
          </p:nvPr>
        </p:nvSpPr>
        <p:spPr>
          <a:xfrm>
            <a:off x="4598550" y="3204050"/>
            <a:ext cx="850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600"/>
              <a:buNone/>
              <a:defRPr sz="4000"/>
            </a:lvl1pPr>
            <a:lvl2pPr lvl="1" rtl="0" algn="r">
              <a:spcBef>
                <a:spcPts val="0"/>
              </a:spcBef>
              <a:spcAft>
                <a:spcPts val="0"/>
              </a:spcAft>
              <a:buSzPts val="2600"/>
              <a:buNone/>
              <a:defRPr sz="2600"/>
            </a:lvl2pPr>
            <a:lvl3pPr lvl="2" rtl="0" algn="r">
              <a:spcBef>
                <a:spcPts val="0"/>
              </a:spcBef>
              <a:spcAft>
                <a:spcPts val="0"/>
              </a:spcAft>
              <a:buSzPts val="2600"/>
              <a:buNone/>
              <a:defRPr sz="2600"/>
            </a:lvl3pPr>
            <a:lvl4pPr lvl="3" rtl="0" algn="r">
              <a:spcBef>
                <a:spcPts val="0"/>
              </a:spcBef>
              <a:spcAft>
                <a:spcPts val="0"/>
              </a:spcAft>
              <a:buSzPts val="2600"/>
              <a:buNone/>
              <a:defRPr sz="2600"/>
            </a:lvl4pPr>
            <a:lvl5pPr lvl="4" rtl="0" algn="r">
              <a:spcBef>
                <a:spcPts val="0"/>
              </a:spcBef>
              <a:spcAft>
                <a:spcPts val="0"/>
              </a:spcAft>
              <a:buSzPts val="2600"/>
              <a:buNone/>
              <a:defRPr sz="2600"/>
            </a:lvl5pPr>
            <a:lvl6pPr lvl="5" rtl="0" algn="r">
              <a:spcBef>
                <a:spcPts val="0"/>
              </a:spcBef>
              <a:spcAft>
                <a:spcPts val="0"/>
              </a:spcAft>
              <a:buSzPts val="2600"/>
              <a:buNone/>
              <a:defRPr sz="2600"/>
            </a:lvl6pPr>
            <a:lvl7pPr lvl="6" rtl="0" algn="r">
              <a:spcBef>
                <a:spcPts val="0"/>
              </a:spcBef>
              <a:spcAft>
                <a:spcPts val="0"/>
              </a:spcAft>
              <a:buSzPts val="2600"/>
              <a:buNone/>
              <a:defRPr sz="2600"/>
            </a:lvl7pPr>
            <a:lvl8pPr lvl="7" rtl="0" algn="r">
              <a:spcBef>
                <a:spcPts val="0"/>
              </a:spcBef>
              <a:spcAft>
                <a:spcPts val="0"/>
              </a:spcAft>
              <a:buSzPts val="2600"/>
              <a:buNone/>
              <a:defRPr sz="2600"/>
            </a:lvl8pPr>
            <a:lvl9pPr lvl="8" rtl="0" algn="r">
              <a:spcBef>
                <a:spcPts val="0"/>
              </a:spcBef>
              <a:spcAft>
                <a:spcPts val="0"/>
              </a:spcAft>
              <a:buSzPts val="2600"/>
              <a:buNone/>
              <a:defRPr sz="2600"/>
            </a:lvl9pPr>
          </a:lstStyle>
          <a:p>
            <a:r>
              <a:t>xx%</a:t>
            </a:r>
          </a:p>
        </p:txBody>
      </p:sp>
      <p:sp>
        <p:nvSpPr>
          <p:cNvPr id="648" name="Google Shape;648;p26"/>
          <p:cNvSpPr/>
          <p:nvPr/>
        </p:nvSpPr>
        <p:spPr>
          <a:xfrm>
            <a:off x="8175761" y="3937773"/>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501250" y="4375496"/>
            <a:ext cx="422374" cy="422409"/>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26"/>
          <p:cNvGrpSpPr/>
          <p:nvPr/>
        </p:nvGrpSpPr>
        <p:grpSpPr>
          <a:xfrm>
            <a:off x="8128069" y="496993"/>
            <a:ext cx="605662" cy="1648960"/>
            <a:chOff x="758850" y="467950"/>
            <a:chExt cx="368475" cy="1003200"/>
          </a:xfrm>
        </p:grpSpPr>
        <p:sp>
          <p:nvSpPr>
            <p:cNvPr id="651" name="Google Shape;651;p26"/>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669" name="Shape 669"/>
        <p:cNvGrpSpPr/>
        <p:nvPr/>
      </p:nvGrpSpPr>
      <p:grpSpPr>
        <a:xfrm>
          <a:off x="0" y="0"/>
          <a:ext cx="0" cy="0"/>
          <a:chOff x="0" y="0"/>
          <a:chExt cx="0" cy="0"/>
        </a:xfrm>
      </p:grpSpPr>
      <p:sp>
        <p:nvSpPr>
          <p:cNvPr id="670" name="Google Shape;670;p27"/>
          <p:cNvSpPr/>
          <p:nvPr/>
        </p:nvSpPr>
        <p:spPr>
          <a:xfrm>
            <a:off x="0" y="-25"/>
            <a:ext cx="6143644" cy="5143538"/>
          </a:xfrm>
          <a:custGeom>
            <a:rect b="b" l="l" r="r" t="t"/>
            <a:pathLst>
              <a:path extrusionOk="0" h="56120" w="98444">
                <a:moveTo>
                  <a:pt x="1" y="1"/>
                </a:moveTo>
                <a:lnTo>
                  <a:pt x="1" y="56119"/>
                </a:lnTo>
                <a:lnTo>
                  <a:pt x="89313" y="56119"/>
                </a:lnTo>
                <a:lnTo>
                  <a:pt x="98444" y="36922"/>
                </a:lnTo>
                <a:lnTo>
                  <a:pt x="89313" y="19889"/>
                </a:lnTo>
                <a:lnTo>
                  <a:pt x="98444"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2" name="Google Shape;672;p27"/>
          <p:cNvSpPr/>
          <p:nvPr/>
        </p:nvSpPr>
        <p:spPr>
          <a:xfrm>
            <a:off x="4192876" y="4674601"/>
            <a:ext cx="351904" cy="351904"/>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192514" y="4181711"/>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txBox="1"/>
          <p:nvPr>
            <p:ph idx="2" type="title"/>
          </p:nvPr>
        </p:nvSpPr>
        <p:spPr>
          <a:xfrm>
            <a:off x="1673625" y="1753444"/>
            <a:ext cx="1619100" cy="511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5" name="Google Shape;675;p27"/>
          <p:cNvSpPr txBox="1"/>
          <p:nvPr>
            <p:ph idx="1" type="subTitle"/>
          </p:nvPr>
        </p:nvSpPr>
        <p:spPr>
          <a:xfrm>
            <a:off x="1673625" y="2112538"/>
            <a:ext cx="2550900" cy="67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6" name="Google Shape;676;p27"/>
          <p:cNvSpPr txBox="1"/>
          <p:nvPr>
            <p:ph idx="3" type="title"/>
          </p:nvPr>
        </p:nvSpPr>
        <p:spPr>
          <a:xfrm>
            <a:off x="1673625" y="3239035"/>
            <a:ext cx="1619100" cy="511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7" name="Google Shape;677;p27"/>
          <p:cNvSpPr txBox="1"/>
          <p:nvPr>
            <p:ph idx="4" type="subTitle"/>
          </p:nvPr>
        </p:nvSpPr>
        <p:spPr>
          <a:xfrm>
            <a:off x="1673625" y="3661752"/>
            <a:ext cx="2550900" cy="67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78" name="Google Shape;678;p27"/>
          <p:cNvSpPr/>
          <p:nvPr/>
        </p:nvSpPr>
        <p:spPr>
          <a:xfrm>
            <a:off x="3086030" y="72897"/>
            <a:ext cx="466500" cy="466500"/>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79" name="Shape 679"/>
        <p:cNvGrpSpPr/>
        <p:nvPr/>
      </p:nvGrpSpPr>
      <p:grpSpPr>
        <a:xfrm>
          <a:off x="0" y="0"/>
          <a:ext cx="0" cy="0"/>
          <a:chOff x="0" y="0"/>
          <a:chExt cx="0" cy="0"/>
        </a:xfrm>
      </p:grpSpPr>
      <p:sp>
        <p:nvSpPr>
          <p:cNvPr id="680" name="Google Shape;680;p28"/>
          <p:cNvSpPr/>
          <p:nvPr/>
        </p:nvSpPr>
        <p:spPr>
          <a:xfrm rot="10800000">
            <a:off x="0" y="0"/>
            <a:ext cx="9143928" cy="5143490"/>
          </a:xfrm>
          <a:custGeom>
            <a:rect b="b" l="l" r="r" t="t"/>
            <a:pathLst>
              <a:path extrusionOk="0" h="56121" w="101851">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2" name="Google Shape;682;p28"/>
          <p:cNvSpPr txBox="1"/>
          <p:nvPr>
            <p:ph idx="2" type="title"/>
          </p:nvPr>
        </p:nvSpPr>
        <p:spPr>
          <a:xfrm>
            <a:off x="2434638" y="1447283"/>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3" name="Google Shape;683;p28"/>
          <p:cNvSpPr txBox="1"/>
          <p:nvPr>
            <p:ph idx="1" type="subTitle"/>
          </p:nvPr>
        </p:nvSpPr>
        <p:spPr>
          <a:xfrm>
            <a:off x="4198938" y="1447283"/>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4" name="Google Shape;684;p28"/>
          <p:cNvSpPr txBox="1"/>
          <p:nvPr>
            <p:ph idx="3" type="title"/>
          </p:nvPr>
        </p:nvSpPr>
        <p:spPr>
          <a:xfrm>
            <a:off x="2434638" y="2535168"/>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5" name="Google Shape;685;p28"/>
          <p:cNvSpPr txBox="1"/>
          <p:nvPr>
            <p:ph idx="4" type="subTitle"/>
          </p:nvPr>
        </p:nvSpPr>
        <p:spPr>
          <a:xfrm>
            <a:off x="4198938" y="2535168"/>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6" name="Google Shape;686;p28"/>
          <p:cNvSpPr txBox="1"/>
          <p:nvPr>
            <p:ph idx="5" type="title"/>
          </p:nvPr>
        </p:nvSpPr>
        <p:spPr>
          <a:xfrm>
            <a:off x="2434638" y="3079111"/>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7" name="Google Shape;687;p28"/>
          <p:cNvSpPr txBox="1"/>
          <p:nvPr>
            <p:ph idx="6" type="subTitle"/>
          </p:nvPr>
        </p:nvSpPr>
        <p:spPr>
          <a:xfrm>
            <a:off x="4198938" y="3079111"/>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8" name="Google Shape;688;p28"/>
          <p:cNvSpPr txBox="1"/>
          <p:nvPr>
            <p:ph idx="7" type="title"/>
          </p:nvPr>
        </p:nvSpPr>
        <p:spPr>
          <a:xfrm>
            <a:off x="2434638" y="3623053"/>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89" name="Google Shape;689;p28"/>
          <p:cNvSpPr txBox="1"/>
          <p:nvPr>
            <p:ph idx="8" type="subTitle"/>
          </p:nvPr>
        </p:nvSpPr>
        <p:spPr>
          <a:xfrm>
            <a:off x="4198938" y="3623053"/>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0" name="Google Shape;690;p28"/>
          <p:cNvSpPr txBox="1"/>
          <p:nvPr>
            <p:ph idx="9" type="title"/>
          </p:nvPr>
        </p:nvSpPr>
        <p:spPr>
          <a:xfrm>
            <a:off x="2434638" y="1991226"/>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1" name="Google Shape;691;p28"/>
          <p:cNvSpPr txBox="1"/>
          <p:nvPr>
            <p:ph idx="13" type="subTitle"/>
          </p:nvPr>
        </p:nvSpPr>
        <p:spPr>
          <a:xfrm>
            <a:off x="4198938" y="1991226"/>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2" name="Google Shape;692;p28"/>
          <p:cNvSpPr txBox="1"/>
          <p:nvPr>
            <p:ph idx="14" type="title"/>
          </p:nvPr>
        </p:nvSpPr>
        <p:spPr>
          <a:xfrm>
            <a:off x="2434638" y="4166996"/>
            <a:ext cx="176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3" name="Google Shape;693;p28"/>
          <p:cNvSpPr txBox="1"/>
          <p:nvPr>
            <p:ph idx="15" type="subTitle"/>
          </p:nvPr>
        </p:nvSpPr>
        <p:spPr>
          <a:xfrm>
            <a:off x="4198938" y="4166996"/>
            <a:ext cx="34533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4" name="Google Shape;694;p28"/>
          <p:cNvSpPr/>
          <p:nvPr/>
        </p:nvSpPr>
        <p:spPr>
          <a:xfrm>
            <a:off x="7982979" y="4340260"/>
            <a:ext cx="527684" cy="527684"/>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708455" y="306147"/>
            <a:ext cx="466500" cy="466500"/>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313184" y="2873077"/>
            <a:ext cx="799832" cy="799832"/>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8030960" y="1111615"/>
            <a:ext cx="799866" cy="79986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txBox="1"/>
          <p:nvPr>
            <p:ph hasCustomPrompt="1" idx="16" type="title"/>
          </p:nvPr>
        </p:nvSpPr>
        <p:spPr>
          <a:xfrm>
            <a:off x="1494723" y="1447283"/>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699" name="Google Shape;699;p28"/>
          <p:cNvSpPr txBox="1"/>
          <p:nvPr>
            <p:ph hasCustomPrompt="1" idx="17" type="title"/>
          </p:nvPr>
        </p:nvSpPr>
        <p:spPr>
          <a:xfrm>
            <a:off x="1494713" y="2536928"/>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700" name="Google Shape;700;p28"/>
          <p:cNvSpPr txBox="1"/>
          <p:nvPr>
            <p:ph hasCustomPrompt="1" idx="18" type="title"/>
          </p:nvPr>
        </p:nvSpPr>
        <p:spPr>
          <a:xfrm>
            <a:off x="1494713" y="1992106"/>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701" name="Google Shape;701;p28"/>
          <p:cNvSpPr txBox="1"/>
          <p:nvPr>
            <p:ph hasCustomPrompt="1" idx="19" type="title"/>
          </p:nvPr>
        </p:nvSpPr>
        <p:spPr>
          <a:xfrm>
            <a:off x="1491763" y="3081751"/>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702" name="Google Shape;702;p28"/>
          <p:cNvSpPr txBox="1"/>
          <p:nvPr>
            <p:ph hasCustomPrompt="1" idx="20" type="title"/>
          </p:nvPr>
        </p:nvSpPr>
        <p:spPr>
          <a:xfrm>
            <a:off x="1494713" y="3626573"/>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
        <p:nvSpPr>
          <p:cNvPr id="703" name="Google Shape;703;p28"/>
          <p:cNvSpPr txBox="1"/>
          <p:nvPr>
            <p:ph hasCustomPrompt="1" idx="21" type="title"/>
          </p:nvPr>
        </p:nvSpPr>
        <p:spPr>
          <a:xfrm>
            <a:off x="1491763" y="4171396"/>
            <a:ext cx="941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04" name="Shape 704"/>
        <p:cNvGrpSpPr/>
        <p:nvPr/>
      </p:nvGrpSpPr>
      <p:grpSpPr>
        <a:xfrm>
          <a:off x="0" y="0"/>
          <a:ext cx="0" cy="0"/>
          <a:chOff x="0" y="0"/>
          <a:chExt cx="0" cy="0"/>
        </a:xfrm>
      </p:grpSpPr>
      <p:sp>
        <p:nvSpPr>
          <p:cNvPr id="705" name="Google Shape;705;p29"/>
          <p:cNvSpPr/>
          <p:nvPr/>
        </p:nvSpPr>
        <p:spPr>
          <a:xfrm flipH="1">
            <a:off x="0" y="0"/>
            <a:ext cx="9143928" cy="5143490"/>
          </a:xfrm>
          <a:custGeom>
            <a:rect b="b" l="l" r="r" t="t"/>
            <a:pathLst>
              <a:path extrusionOk="0" h="56121" w="101851">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txBox="1"/>
          <p:nvPr>
            <p:ph hasCustomPrompt="1" type="title"/>
          </p:nvPr>
        </p:nvSpPr>
        <p:spPr>
          <a:xfrm>
            <a:off x="713100" y="1317037"/>
            <a:ext cx="3772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6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07" name="Google Shape;707;p29"/>
          <p:cNvSpPr txBox="1"/>
          <p:nvPr>
            <p:ph idx="1" type="subTitle"/>
          </p:nvPr>
        </p:nvSpPr>
        <p:spPr>
          <a:xfrm>
            <a:off x="713100" y="1917436"/>
            <a:ext cx="3772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08" name="Google Shape;708;p29"/>
          <p:cNvSpPr txBox="1"/>
          <p:nvPr>
            <p:ph hasCustomPrompt="1" idx="2" type="title"/>
          </p:nvPr>
        </p:nvSpPr>
        <p:spPr>
          <a:xfrm>
            <a:off x="713100" y="3058318"/>
            <a:ext cx="3772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6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09" name="Google Shape;709;p29"/>
          <p:cNvSpPr txBox="1"/>
          <p:nvPr>
            <p:ph idx="3" type="subTitle"/>
          </p:nvPr>
        </p:nvSpPr>
        <p:spPr>
          <a:xfrm>
            <a:off x="713100" y="3658650"/>
            <a:ext cx="3772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10" name="Google Shape;710;p29"/>
          <p:cNvSpPr txBox="1"/>
          <p:nvPr>
            <p:ph hasCustomPrompt="1" idx="4" type="title"/>
          </p:nvPr>
        </p:nvSpPr>
        <p:spPr>
          <a:xfrm>
            <a:off x="4658110" y="1317025"/>
            <a:ext cx="3772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6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11" name="Google Shape;711;p29"/>
          <p:cNvSpPr txBox="1"/>
          <p:nvPr>
            <p:ph idx="5" type="subTitle"/>
          </p:nvPr>
        </p:nvSpPr>
        <p:spPr>
          <a:xfrm>
            <a:off x="4658110" y="1917423"/>
            <a:ext cx="3772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12" name="Google Shape;712;p29"/>
          <p:cNvSpPr/>
          <p:nvPr/>
        </p:nvSpPr>
        <p:spPr>
          <a:xfrm>
            <a:off x="8008511" y="390036"/>
            <a:ext cx="844783" cy="844783"/>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1746657" y="-506122"/>
            <a:ext cx="962887" cy="962887"/>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29"/>
          <p:cNvGrpSpPr/>
          <p:nvPr/>
        </p:nvGrpSpPr>
        <p:grpSpPr>
          <a:xfrm rot="-5400000">
            <a:off x="1778294" y="3779618"/>
            <a:ext cx="605662" cy="1648960"/>
            <a:chOff x="758850" y="467950"/>
            <a:chExt cx="368475" cy="1003200"/>
          </a:xfrm>
        </p:grpSpPr>
        <p:sp>
          <p:nvSpPr>
            <p:cNvPr id="715" name="Google Shape;715;p29"/>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29"/>
          <p:cNvGrpSpPr/>
          <p:nvPr/>
        </p:nvGrpSpPr>
        <p:grpSpPr>
          <a:xfrm rot="-5400000">
            <a:off x="6585319" y="-285082"/>
            <a:ext cx="605662" cy="1648960"/>
            <a:chOff x="758850" y="467950"/>
            <a:chExt cx="368475" cy="1003200"/>
          </a:xfrm>
        </p:grpSpPr>
        <p:sp>
          <p:nvSpPr>
            <p:cNvPr id="734" name="Google Shape;734;p29"/>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29"/>
          <p:cNvSpPr txBox="1"/>
          <p:nvPr>
            <p:ph hasCustomPrompt="1" idx="6" type="title"/>
          </p:nvPr>
        </p:nvSpPr>
        <p:spPr>
          <a:xfrm>
            <a:off x="4658110" y="3035688"/>
            <a:ext cx="3772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6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53" name="Google Shape;753;p29"/>
          <p:cNvSpPr txBox="1"/>
          <p:nvPr>
            <p:ph idx="7" type="subTitle"/>
          </p:nvPr>
        </p:nvSpPr>
        <p:spPr>
          <a:xfrm>
            <a:off x="4658110" y="3636086"/>
            <a:ext cx="3772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54" name="Shape 754"/>
        <p:cNvGrpSpPr/>
        <p:nvPr/>
      </p:nvGrpSpPr>
      <p:grpSpPr>
        <a:xfrm>
          <a:off x="0" y="0"/>
          <a:ext cx="0" cy="0"/>
          <a:chOff x="0" y="0"/>
          <a:chExt cx="0" cy="0"/>
        </a:xfrm>
      </p:grpSpPr>
      <p:sp>
        <p:nvSpPr>
          <p:cNvPr id="755" name="Google Shape;755;p30"/>
          <p:cNvSpPr/>
          <p:nvPr/>
        </p:nvSpPr>
        <p:spPr>
          <a:xfrm>
            <a:off x="0" y="0"/>
            <a:ext cx="8832984"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txBox="1"/>
          <p:nvPr>
            <p:ph type="title"/>
          </p:nvPr>
        </p:nvSpPr>
        <p:spPr>
          <a:xfrm>
            <a:off x="2550600" y="539400"/>
            <a:ext cx="4042800" cy="95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sz="61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7" name="Google Shape;757;p30"/>
          <p:cNvSpPr txBox="1"/>
          <p:nvPr>
            <p:ph idx="1" type="subTitle"/>
          </p:nvPr>
        </p:nvSpPr>
        <p:spPr>
          <a:xfrm>
            <a:off x="2854650" y="1671900"/>
            <a:ext cx="3434700" cy="13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6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1600"/>
              </a:spcBef>
              <a:spcAft>
                <a:spcPts val="0"/>
              </a:spcAft>
              <a:buClr>
                <a:schemeClr val="dk2"/>
              </a:buClr>
              <a:buSzPts val="1400"/>
              <a:buNone/>
              <a:defRPr>
                <a:solidFill>
                  <a:schemeClr val="dk2"/>
                </a:solidFill>
              </a:defRPr>
            </a:lvl3pPr>
            <a:lvl4pPr lvl="3" rtl="0" algn="ctr">
              <a:lnSpc>
                <a:spcPct val="100000"/>
              </a:lnSpc>
              <a:spcBef>
                <a:spcPts val="1600"/>
              </a:spcBef>
              <a:spcAft>
                <a:spcPts val="0"/>
              </a:spcAft>
              <a:buClr>
                <a:schemeClr val="dk2"/>
              </a:buClr>
              <a:buSzPts val="1400"/>
              <a:buNone/>
              <a:defRPr>
                <a:solidFill>
                  <a:schemeClr val="dk2"/>
                </a:solidFill>
              </a:defRPr>
            </a:lvl4pPr>
            <a:lvl5pPr lvl="4" rtl="0" algn="ctr">
              <a:lnSpc>
                <a:spcPct val="100000"/>
              </a:lnSpc>
              <a:spcBef>
                <a:spcPts val="1600"/>
              </a:spcBef>
              <a:spcAft>
                <a:spcPts val="0"/>
              </a:spcAft>
              <a:buClr>
                <a:schemeClr val="dk2"/>
              </a:buClr>
              <a:buSzPts val="1400"/>
              <a:buNone/>
              <a:defRPr>
                <a:solidFill>
                  <a:schemeClr val="dk2"/>
                </a:solidFill>
              </a:defRPr>
            </a:lvl5pPr>
            <a:lvl6pPr lvl="5" rtl="0" algn="ctr">
              <a:lnSpc>
                <a:spcPct val="100000"/>
              </a:lnSpc>
              <a:spcBef>
                <a:spcPts val="1600"/>
              </a:spcBef>
              <a:spcAft>
                <a:spcPts val="0"/>
              </a:spcAft>
              <a:buClr>
                <a:schemeClr val="dk2"/>
              </a:buClr>
              <a:buSzPts val="1400"/>
              <a:buNone/>
              <a:defRPr>
                <a:solidFill>
                  <a:schemeClr val="dk2"/>
                </a:solidFill>
              </a:defRPr>
            </a:lvl6pPr>
            <a:lvl7pPr lvl="6" rtl="0" algn="ctr">
              <a:lnSpc>
                <a:spcPct val="100000"/>
              </a:lnSpc>
              <a:spcBef>
                <a:spcPts val="1600"/>
              </a:spcBef>
              <a:spcAft>
                <a:spcPts val="0"/>
              </a:spcAft>
              <a:buClr>
                <a:schemeClr val="dk2"/>
              </a:buClr>
              <a:buSzPts val="1400"/>
              <a:buNone/>
              <a:defRPr>
                <a:solidFill>
                  <a:schemeClr val="dk2"/>
                </a:solidFill>
              </a:defRPr>
            </a:lvl7pPr>
            <a:lvl8pPr lvl="7" rtl="0" algn="ctr">
              <a:lnSpc>
                <a:spcPct val="100000"/>
              </a:lnSpc>
              <a:spcBef>
                <a:spcPts val="1600"/>
              </a:spcBef>
              <a:spcAft>
                <a:spcPts val="0"/>
              </a:spcAft>
              <a:buClr>
                <a:schemeClr val="dk2"/>
              </a:buClr>
              <a:buSzPts val="1400"/>
              <a:buNone/>
              <a:defRPr>
                <a:solidFill>
                  <a:schemeClr val="dk2"/>
                </a:solidFill>
              </a:defRPr>
            </a:lvl8pPr>
            <a:lvl9pPr lvl="8" rtl="0" algn="ctr">
              <a:lnSpc>
                <a:spcPct val="100000"/>
              </a:lnSpc>
              <a:spcBef>
                <a:spcPts val="1600"/>
              </a:spcBef>
              <a:spcAft>
                <a:spcPts val="1600"/>
              </a:spcAft>
              <a:buClr>
                <a:schemeClr val="dk2"/>
              </a:buClr>
              <a:buSzPts val="1400"/>
              <a:buNone/>
              <a:defRPr>
                <a:solidFill>
                  <a:schemeClr val="dk2"/>
                </a:solidFill>
              </a:defRPr>
            </a:lvl9pPr>
          </a:lstStyle>
          <a:p/>
        </p:txBody>
      </p:sp>
      <p:sp>
        <p:nvSpPr>
          <p:cNvPr id="758" name="Google Shape;758;p30"/>
          <p:cNvSpPr txBox="1"/>
          <p:nvPr/>
        </p:nvSpPr>
        <p:spPr>
          <a:xfrm>
            <a:off x="2550600" y="3917725"/>
            <a:ext cx="4042800" cy="4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rgbClr val="434343"/>
                </a:solidFill>
                <a:latin typeface="Open Sans"/>
                <a:ea typeface="Open Sans"/>
                <a:cs typeface="Open Sans"/>
                <a:sym typeface="Open Sans"/>
              </a:rPr>
              <a:t>CREDITS: This presentation template was created by </a:t>
            </a:r>
            <a:r>
              <a:rPr b="1" lang="en" sz="1000">
                <a:solidFill>
                  <a:srgbClr val="434343"/>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rgbClr val="434343"/>
                </a:solidFill>
                <a:latin typeface="Open Sans"/>
                <a:ea typeface="Open Sans"/>
                <a:cs typeface="Open Sans"/>
                <a:sym typeface="Open Sans"/>
              </a:rPr>
              <a:t>, including icons by </a:t>
            </a:r>
            <a:r>
              <a:rPr b="1" lang="en" sz="1000">
                <a:solidFill>
                  <a:srgbClr val="434343"/>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rgbClr val="434343"/>
                </a:solidFill>
                <a:latin typeface="Open Sans"/>
                <a:ea typeface="Open Sans"/>
                <a:cs typeface="Open Sans"/>
                <a:sym typeface="Open Sans"/>
              </a:rPr>
              <a:t> and infographics &amp; images by </a:t>
            </a:r>
            <a:r>
              <a:rPr b="1" lang="en" sz="1000">
                <a:solidFill>
                  <a:srgbClr val="434343"/>
                </a:solidFill>
                <a:uFill>
                  <a:noFill/>
                </a:uFill>
                <a:latin typeface="Open Sans"/>
                <a:ea typeface="Open Sans"/>
                <a:cs typeface="Open Sans"/>
                <a:sym typeface="Open Sans"/>
                <a:hlinkClick r:id="rId4">
                  <a:extLst>
                    <a:ext uri="{A12FA001-AC4F-418D-AE19-62706E023703}">
                      <ahyp:hlinkClr val="tx"/>
                    </a:ext>
                  </a:extLst>
                </a:hlinkClick>
              </a:rPr>
              <a:t>Freepik</a:t>
            </a:r>
            <a:endParaRPr b="1" sz="1000">
              <a:solidFill>
                <a:srgbClr val="434343"/>
              </a:solidFill>
              <a:latin typeface="Open Sans"/>
              <a:ea typeface="Open Sans"/>
              <a:cs typeface="Open Sans"/>
              <a:sym typeface="Open Sans"/>
            </a:endParaRPr>
          </a:p>
        </p:txBody>
      </p:sp>
      <p:sp>
        <p:nvSpPr>
          <p:cNvPr id="759" name="Google Shape;759;p30"/>
          <p:cNvSpPr/>
          <p:nvPr/>
        </p:nvSpPr>
        <p:spPr>
          <a:xfrm>
            <a:off x="231657" y="755778"/>
            <a:ext cx="962887" cy="962887"/>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0"/>
          <p:cNvGrpSpPr/>
          <p:nvPr/>
        </p:nvGrpSpPr>
        <p:grpSpPr>
          <a:xfrm>
            <a:off x="410269" y="2955093"/>
            <a:ext cx="605662" cy="1648960"/>
            <a:chOff x="758850" y="467950"/>
            <a:chExt cx="368475" cy="1003200"/>
          </a:xfrm>
        </p:grpSpPr>
        <p:sp>
          <p:nvSpPr>
            <p:cNvPr id="761" name="Google Shape;761;p30"/>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4"/>
          <p:cNvSpPr/>
          <p:nvPr/>
        </p:nvSpPr>
        <p:spPr>
          <a:xfrm flipH="1">
            <a:off x="-50" y="0"/>
            <a:ext cx="9144039" cy="6772518"/>
          </a:xfrm>
          <a:custGeom>
            <a:rect b="b" l="l" r="r" t="t"/>
            <a:pathLst>
              <a:path extrusionOk="0" h="18513" w="35969">
                <a:moveTo>
                  <a:pt x="1" y="1"/>
                </a:moveTo>
                <a:lnTo>
                  <a:pt x="1" y="12266"/>
                </a:lnTo>
                <a:lnTo>
                  <a:pt x="35969" y="18512"/>
                </a:lnTo>
                <a:lnTo>
                  <a:pt x="3596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64" name="Google Shape;64;p4"/>
          <p:cNvSpPr/>
          <p:nvPr/>
        </p:nvSpPr>
        <p:spPr>
          <a:xfrm>
            <a:off x="202250" y="4896100"/>
            <a:ext cx="343925" cy="343925"/>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4"/>
          <p:cNvGrpSpPr/>
          <p:nvPr/>
        </p:nvGrpSpPr>
        <p:grpSpPr>
          <a:xfrm rot="5400000">
            <a:off x="7680282" y="-285082"/>
            <a:ext cx="605662" cy="1648960"/>
            <a:chOff x="758850" y="467950"/>
            <a:chExt cx="368475" cy="1003200"/>
          </a:xfrm>
        </p:grpSpPr>
        <p:sp>
          <p:nvSpPr>
            <p:cNvPr id="66" name="Google Shape;66;p4"/>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79" name="Shape 779"/>
        <p:cNvGrpSpPr/>
        <p:nvPr/>
      </p:nvGrpSpPr>
      <p:grpSpPr>
        <a:xfrm>
          <a:off x="0" y="0"/>
          <a:ext cx="0" cy="0"/>
          <a:chOff x="0" y="0"/>
          <a:chExt cx="0" cy="0"/>
        </a:xfrm>
      </p:grpSpPr>
      <p:sp>
        <p:nvSpPr>
          <p:cNvPr id="780" name="Google Shape;780;p31"/>
          <p:cNvSpPr/>
          <p:nvPr/>
        </p:nvSpPr>
        <p:spPr>
          <a:xfrm>
            <a:off x="-24"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31"/>
          <p:cNvGrpSpPr/>
          <p:nvPr/>
        </p:nvGrpSpPr>
        <p:grpSpPr>
          <a:xfrm rot="10800000">
            <a:off x="206332" y="221618"/>
            <a:ext cx="605662" cy="1648960"/>
            <a:chOff x="758850" y="467950"/>
            <a:chExt cx="368475" cy="1003200"/>
          </a:xfrm>
        </p:grpSpPr>
        <p:sp>
          <p:nvSpPr>
            <p:cNvPr id="782" name="Google Shape;782;p31"/>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31"/>
          <p:cNvSpPr/>
          <p:nvPr/>
        </p:nvSpPr>
        <p:spPr>
          <a:xfrm>
            <a:off x="8423950" y="1760897"/>
            <a:ext cx="473619" cy="473619"/>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7315525" y="4480176"/>
            <a:ext cx="720385" cy="720385"/>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802" name="Shape 802"/>
        <p:cNvGrpSpPr/>
        <p:nvPr/>
      </p:nvGrpSpPr>
      <p:grpSpPr>
        <a:xfrm>
          <a:off x="0" y="0"/>
          <a:ext cx="0" cy="0"/>
          <a:chOff x="0" y="0"/>
          <a:chExt cx="0" cy="0"/>
        </a:xfrm>
      </p:grpSpPr>
      <p:sp>
        <p:nvSpPr>
          <p:cNvPr id="803" name="Google Shape;803;p32"/>
          <p:cNvSpPr/>
          <p:nvPr/>
        </p:nvSpPr>
        <p:spPr>
          <a:xfrm flipH="1" rot="10800000">
            <a:off x="0" y="0"/>
            <a:ext cx="5892425" cy="5143490"/>
          </a:xfrm>
          <a:custGeom>
            <a:rect b="b" l="l" r="r" t="t"/>
            <a:pathLst>
              <a:path extrusionOk="0" h="56121" w="103553">
                <a:moveTo>
                  <a:pt x="0" y="1"/>
                </a:moveTo>
                <a:lnTo>
                  <a:pt x="0" y="56121"/>
                </a:lnTo>
                <a:lnTo>
                  <a:pt x="94560" y="56121"/>
                </a:lnTo>
                <a:lnTo>
                  <a:pt x="103552" y="42877"/>
                </a:lnTo>
                <a:lnTo>
                  <a:pt x="92289" y="23787"/>
                </a:lnTo>
                <a:lnTo>
                  <a:pt x="9604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32"/>
          <p:cNvGrpSpPr/>
          <p:nvPr/>
        </p:nvGrpSpPr>
        <p:grpSpPr>
          <a:xfrm rot="5400000">
            <a:off x="4269169" y="-285082"/>
            <a:ext cx="605662" cy="1648960"/>
            <a:chOff x="758850" y="467950"/>
            <a:chExt cx="368475" cy="1003200"/>
          </a:xfrm>
        </p:grpSpPr>
        <p:sp>
          <p:nvSpPr>
            <p:cNvPr id="805" name="Google Shape;805;p32"/>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2"/>
          <p:cNvGrpSpPr/>
          <p:nvPr/>
        </p:nvGrpSpPr>
        <p:grpSpPr>
          <a:xfrm rot="5400000">
            <a:off x="976657" y="3779618"/>
            <a:ext cx="605662" cy="1648960"/>
            <a:chOff x="758850" y="467950"/>
            <a:chExt cx="368475" cy="1003200"/>
          </a:xfrm>
        </p:grpSpPr>
        <p:sp>
          <p:nvSpPr>
            <p:cNvPr id="824" name="Google Shape;824;p32"/>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32"/>
          <p:cNvSpPr/>
          <p:nvPr/>
        </p:nvSpPr>
        <p:spPr>
          <a:xfrm>
            <a:off x="380575" y="206873"/>
            <a:ext cx="665048" cy="6650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4598550" y="4271577"/>
            <a:ext cx="665048" cy="66504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sp>
        <p:nvSpPr>
          <p:cNvPr id="85" name="Google Shape;85;p5"/>
          <p:cNvSpPr/>
          <p:nvPr/>
        </p:nvSpPr>
        <p:spPr>
          <a:xfrm flipH="1">
            <a:off x="-50" y="0"/>
            <a:ext cx="9144039" cy="6772518"/>
          </a:xfrm>
          <a:custGeom>
            <a:rect b="b" l="l" r="r" t="t"/>
            <a:pathLst>
              <a:path extrusionOk="0" h="18513" w="35969">
                <a:moveTo>
                  <a:pt x="1" y="1"/>
                </a:moveTo>
                <a:lnTo>
                  <a:pt x="1" y="12266"/>
                </a:lnTo>
                <a:lnTo>
                  <a:pt x="35969" y="18512"/>
                </a:lnTo>
                <a:lnTo>
                  <a:pt x="35969"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02250" y="4432138"/>
            <a:ext cx="343925" cy="343925"/>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rot="5400000">
            <a:off x="7680282" y="-285082"/>
            <a:ext cx="605662" cy="1648960"/>
            <a:chOff x="758850" y="467950"/>
            <a:chExt cx="368475" cy="1003200"/>
          </a:xfrm>
        </p:grpSpPr>
        <p:sp>
          <p:nvSpPr>
            <p:cNvPr id="88" name="Google Shape;88;p5"/>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5"/>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b="1">
                <a:solidFill>
                  <a:schemeClr val="dk2"/>
                </a:solidFill>
              </a:defRPr>
            </a:lvl1pPr>
            <a:lvl2pPr lvl="1" rtl="0" algn="ctr">
              <a:spcBef>
                <a:spcPts val="0"/>
              </a:spcBef>
              <a:spcAft>
                <a:spcPts val="0"/>
              </a:spcAft>
              <a:buClr>
                <a:schemeClr val="dk2"/>
              </a:buClr>
              <a:buSzPts val="3000"/>
              <a:buNone/>
              <a:defRPr>
                <a:solidFill>
                  <a:schemeClr val="dk2"/>
                </a:solidFill>
              </a:defRPr>
            </a:lvl2pPr>
            <a:lvl3pPr lvl="2" rtl="0" algn="ctr">
              <a:spcBef>
                <a:spcPts val="0"/>
              </a:spcBef>
              <a:spcAft>
                <a:spcPts val="0"/>
              </a:spcAft>
              <a:buClr>
                <a:schemeClr val="dk2"/>
              </a:buClr>
              <a:buSzPts val="3000"/>
              <a:buNone/>
              <a:defRPr>
                <a:solidFill>
                  <a:schemeClr val="dk2"/>
                </a:solidFill>
              </a:defRPr>
            </a:lvl3pPr>
            <a:lvl4pPr lvl="3" rtl="0" algn="ctr">
              <a:spcBef>
                <a:spcPts val="0"/>
              </a:spcBef>
              <a:spcAft>
                <a:spcPts val="0"/>
              </a:spcAft>
              <a:buClr>
                <a:schemeClr val="dk2"/>
              </a:buClr>
              <a:buSzPts val="3000"/>
              <a:buNone/>
              <a:defRPr>
                <a:solidFill>
                  <a:schemeClr val="dk2"/>
                </a:solidFill>
              </a:defRPr>
            </a:lvl4pPr>
            <a:lvl5pPr lvl="4" rtl="0" algn="ctr">
              <a:spcBef>
                <a:spcPts val="0"/>
              </a:spcBef>
              <a:spcAft>
                <a:spcPts val="0"/>
              </a:spcAft>
              <a:buClr>
                <a:schemeClr val="dk2"/>
              </a:buClr>
              <a:buSzPts val="3000"/>
              <a:buNone/>
              <a:defRPr>
                <a:solidFill>
                  <a:schemeClr val="dk2"/>
                </a:solidFill>
              </a:defRPr>
            </a:lvl5pPr>
            <a:lvl6pPr lvl="5" rtl="0" algn="ctr">
              <a:spcBef>
                <a:spcPts val="0"/>
              </a:spcBef>
              <a:spcAft>
                <a:spcPts val="0"/>
              </a:spcAft>
              <a:buClr>
                <a:schemeClr val="dk2"/>
              </a:buClr>
              <a:buSzPts val="3000"/>
              <a:buNone/>
              <a:defRPr>
                <a:solidFill>
                  <a:schemeClr val="dk2"/>
                </a:solidFill>
              </a:defRPr>
            </a:lvl6pPr>
            <a:lvl7pPr lvl="6" rtl="0" algn="ctr">
              <a:spcBef>
                <a:spcPts val="0"/>
              </a:spcBef>
              <a:spcAft>
                <a:spcPts val="0"/>
              </a:spcAft>
              <a:buClr>
                <a:schemeClr val="dk2"/>
              </a:buClr>
              <a:buSzPts val="3000"/>
              <a:buNone/>
              <a:defRPr>
                <a:solidFill>
                  <a:schemeClr val="dk2"/>
                </a:solidFill>
              </a:defRPr>
            </a:lvl7pPr>
            <a:lvl8pPr lvl="7" rtl="0" algn="ctr">
              <a:spcBef>
                <a:spcPts val="0"/>
              </a:spcBef>
              <a:spcAft>
                <a:spcPts val="0"/>
              </a:spcAft>
              <a:buClr>
                <a:schemeClr val="dk2"/>
              </a:buClr>
              <a:buSzPts val="3000"/>
              <a:buNone/>
              <a:defRPr>
                <a:solidFill>
                  <a:schemeClr val="dk2"/>
                </a:solidFill>
              </a:defRPr>
            </a:lvl8pPr>
            <a:lvl9pPr lvl="8" rtl="0" algn="ctr">
              <a:spcBef>
                <a:spcPts val="0"/>
              </a:spcBef>
              <a:spcAft>
                <a:spcPts val="0"/>
              </a:spcAft>
              <a:buClr>
                <a:schemeClr val="dk2"/>
              </a:buClr>
              <a:buSzPts val="3000"/>
              <a:buNone/>
              <a:defRPr>
                <a:solidFill>
                  <a:schemeClr val="dk2"/>
                </a:solidFill>
              </a:defRPr>
            </a:lvl9pPr>
          </a:lstStyle>
          <a:p/>
        </p:txBody>
      </p:sp>
      <p:sp>
        <p:nvSpPr>
          <p:cNvPr id="107" name="Google Shape;107;p5"/>
          <p:cNvSpPr txBox="1"/>
          <p:nvPr>
            <p:ph idx="2" type="title"/>
          </p:nvPr>
        </p:nvSpPr>
        <p:spPr>
          <a:xfrm>
            <a:off x="1118650" y="2837425"/>
            <a:ext cx="28860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sz="25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p:txBody>
      </p:sp>
      <p:sp>
        <p:nvSpPr>
          <p:cNvPr id="108" name="Google Shape;108;p5"/>
          <p:cNvSpPr txBox="1"/>
          <p:nvPr>
            <p:ph idx="3" type="title"/>
          </p:nvPr>
        </p:nvSpPr>
        <p:spPr>
          <a:xfrm>
            <a:off x="5139350" y="2837425"/>
            <a:ext cx="2886000" cy="44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sz="2500">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p:txBody>
      </p:sp>
      <p:sp>
        <p:nvSpPr>
          <p:cNvPr id="109" name="Google Shape;109;p5"/>
          <p:cNvSpPr txBox="1"/>
          <p:nvPr>
            <p:ph idx="1" type="subTitle"/>
          </p:nvPr>
        </p:nvSpPr>
        <p:spPr>
          <a:xfrm>
            <a:off x="5264057" y="3358850"/>
            <a:ext cx="2636700" cy="78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800"/>
              <a:buNone/>
              <a:defRPr b="0" sz="1400">
                <a:solidFill>
                  <a:schemeClr val="dk2"/>
                </a:solidFill>
              </a:defRPr>
            </a:lvl1pPr>
            <a:lvl2pPr lvl="1" rtl="0" algn="ctr">
              <a:lnSpc>
                <a:spcPct val="100000"/>
              </a:lnSpc>
              <a:spcBef>
                <a:spcPts val="0"/>
              </a:spcBef>
              <a:spcAft>
                <a:spcPts val="0"/>
              </a:spcAft>
              <a:buClr>
                <a:schemeClr val="dk2"/>
              </a:buClr>
              <a:buSzPts val="2800"/>
              <a:buNone/>
              <a:defRPr sz="2800">
                <a:solidFill>
                  <a:schemeClr val="dk2"/>
                </a:solidFill>
              </a:defRPr>
            </a:lvl2pPr>
            <a:lvl3pPr lvl="2" rtl="0" algn="ctr">
              <a:lnSpc>
                <a:spcPct val="100000"/>
              </a:lnSpc>
              <a:spcBef>
                <a:spcPts val="0"/>
              </a:spcBef>
              <a:spcAft>
                <a:spcPts val="0"/>
              </a:spcAft>
              <a:buClr>
                <a:schemeClr val="dk2"/>
              </a:buClr>
              <a:buSzPts val="2800"/>
              <a:buNone/>
              <a:defRPr sz="2800">
                <a:solidFill>
                  <a:schemeClr val="dk2"/>
                </a:solidFill>
              </a:defRPr>
            </a:lvl3pPr>
            <a:lvl4pPr lvl="3" rtl="0" algn="ctr">
              <a:lnSpc>
                <a:spcPct val="100000"/>
              </a:lnSpc>
              <a:spcBef>
                <a:spcPts val="0"/>
              </a:spcBef>
              <a:spcAft>
                <a:spcPts val="0"/>
              </a:spcAft>
              <a:buClr>
                <a:schemeClr val="dk2"/>
              </a:buClr>
              <a:buSzPts val="2800"/>
              <a:buNone/>
              <a:defRPr sz="2800">
                <a:solidFill>
                  <a:schemeClr val="dk2"/>
                </a:solidFill>
              </a:defRPr>
            </a:lvl4pPr>
            <a:lvl5pPr lvl="4" rtl="0" algn="ctr">
              <a:lnSpc>
                <a:spcPct val="100000"/>
              </a:lnSpc>
              <a:spcBef>
                <a:spcPts val="0"/>
              </a:spcBef>
              <a:spcAft>
                <a:spcPts val="0"/>
              </a:spcAft>
              <a:buClr>
                <a:schemeClr val="dk2"/>
              </a:buClr>
              <a:buSzPts val="2800"/>
              <a:buNone/>
              <a:defRPr sz="2800">
                <a:solidFill>
                  <a:schemeClr val="dk2"/>
                </a:solidFill>
              </a:defRPr>
            </a:lvl5pPr>
            <a:lvl6pPr lvl="5" rtl="0" algn="ctr">
              <a:lnSpc>
                <a:spcPct val="100000"/>
              </a:lnSpc>
              <a:spcBef>
                <a:spcPts val="0"/>
              </a:spcBef>
              <a:spcAft>
                <a:spcPts val="0"/>
              </a:spcAft>
              <a:buClr>
                <a:schemeClr val="dk2"/>
              </a:buClr>
              <a:buSzPts val="2800"/>
              <a:buNone/>
              <a:defRPr sz="2800">
                <a:solidFill>
                  <a:schemeClr val="dk2"/>
                </a:solidFill>
              </a:defRPr>
            </a:lvl6pPr>
            <a:lvl7pPr lvl="6" rtl="0" algn="ctr">
              <a:lnSpc>
                <a:spcPct val="100000"/>
              </a:lnSpc>
              <a:spcBef>
                <a:spcPts val="0"/>
              </a:spcBef>
              <a:spcAft>
                <a:spcPts val="0"/>
              </a:spcAft>
              <a:buClr>
                <a:schemeClr val="dk2"/>
              </a:buClr>
              <a:buSzPts val="2800"/>
              <a:buNone/>
              <a:defRPr sz="2800">
                <a:solidFill>
                  <a:schemeClr val="dk2"/>
                </a:solidFill>
              </a:defRPr>
            </a:lvl7pPr>
            <a:lvl8pPr lvl="7" rtl="0" algn="ctr">
              <a:lnSpc>
                <a:spcPct val="100000"/>
              </a:lnSpc>
              <a:spcBef>
                <a:spcPts val="0"/>
              </a:spcBef>
              <a:spcAft>
                <a:spcPts val="0"/>
              </a:spcAft>
              <a:buClr>
                <a:schemeClr val="dk2"/>
              </a:buClr>
              <a:buSzPts val="2800"/>
              <a:buNone/>
              <a:defRPr sz="2800">
                <a:solidFill>
                  <a:schemeClr val="dk2"/>
                </a:solidFill>
              </a:defRPr>
            </a:lvl8pPr>
            <a:lvl9pPr lvl="8" rtl="0" algn="ctr">
              <a:lnSpc>
                <a:spcPct val="100000"/>
              </a:lnSpc>
              <a:spcBef>
                <a:spcPts val="0"/>
              </a:spcBef>
              <a:spcAft>
                <a:spcPts val="0"/>
              </a:spcAft>
              <a:buClr>
                <a:schemeClr val="dk2"/>
              </a:buClr>
              <a:buSzPts val="2800"/>
              <a:buNone/>
              <a:defRPr sz="2800">
                <a:solidFill>
                  <a:schemeClr val="dk2"/>
                </a:solidFill>
              </a:defRPr>
            </a:lvl9pPr>
          </a:lstStyle>
          <a:p/>
        </p:txBody>
      </p:sp>
      <p:sp>
        <p:nvSpPr>
          <p:cNvPr id="110" name="Google Shape;110;p5"/>
          <p:cNvSpPr txBox="1"/>
          <p:nvPr>
            <p:ph idx="4" type="subTitle"/>
          </p:nvPr>
        </p:nvSpPr>
        <p:spPr>
          <a:xfrm>
            <a:off x="1243338" y="3358850"/>
            <a:ext cx="2636700" cy="78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800"/>
              <a:buNone/>
              <a:defRPr b="0" sz="1400">
                <a:solidFill>
                  <a:schemeClr val="dk2"/>
                </a:solidFill>
              </a:defRPr>
            </a:lvl1pPr>
            <a:lvl2pPr lvl="1" rtl="0" algn="ctr">
              <a:lnSpc>
                <a:spcPct val="100000"/>
              </a:lnSpc>
              <a:spcBef>
                <a:spcPts val="0"/>
              </a:spcBef>
              <a:spcAft>
                <a:spcPts val="0"/>
              </a:spcAft>
              <a:buClr>
                <a:schemeClr val="dk2"/>
              </a:buClr>
              <a:buSzPts val="2800"/>
              <a:buNone/>
              <a:defRPr sz="2800">
                <a:solidFill>
                  <a:schemeClr val="dk2"/>
                </a:solidFill>
              </a:defRPr>
            </a:lvl2pPr>
            <a:lvl3pPr lvl="2" rtl="0" algn="ctr">
              <a:lnSpc>
                <a:spcPct val="100000"/>
              </a:lnSpc>
              <a:spcBef>
                <a:spcPts val="0"/>
              </a:spcBef>
              <a:spcAft>
                <a:spcPts val="0"/>
              </a:spcAft>
              <a:buClr>
                <a:schemeClr val="dk2"/>
              </a:buClr>
              <a:buSzPts val="2800"/>
              <a:buNone/>
              <a:defRPr sz="2800">
                <a:solidFill>
                  <a:schemeClr val="dk2"/>
                </a:solidFill>
              </a:defRPr>
            </a:lvl3pPr>
            <a:lvl4pPr lvl="3" rtl="0" algn="ctr">
              <a:lnSpc>
                <a:spcPct val="100000"/>
              </a:lnSpc>
              <a:spcBef>
                <a:spcPts val="0"/>
              </a:spcBef>
              <a:spcAft>
                <a:spcPts val="0"/>
              </a:spcAft>
              <a:buClr>
                <a:schemeClr val="dk2"/>
              </a:buClr>
              <a:buSzPts val="2800"/>
              <a:buNone/>
              <a:defRPr sz="2800">
                <a:solidFill>
                  <a:schemeClr val="dk2"/>
                </a:solidFill>
              </a:defRPr>
            </a:lvl4pPr>
            <a:lvl5pPr lvl="4" rtl="0" algn="ctr">
              <a:lnSpc>
                <a:spcPct val="100000"/>
              </a:lnSpc>
              <a:spcBef>
                <a:spcPts val="0"/>
              </a:spcBef>
              <a:spcAft>
                <a:spcPts val="0"/>
              </a:spcAft>
              <a:buClr>
                <a:schemeClr val="dk2"/>
              </a:buClr>
              <a:buSzPts val="2800"/>
              <a:buNone/>
              <a:defRPr sz="2800">
                <a:solidFill>
                  <a:schemeClr val="dk2"/>
                </a:solidFill>
              </a:defRPr>
            </a:lvl5pPr>
            <a:lvl6pPr lvl="5" rtl="0" algn="ctr">
              <a:lnSpc>
                <a:spcPct val="100000"/>
              </a:lnSpc>
              <a:spcBef>
                <a:spcPts val="0"/>
              </a:spcBef>
              <a:spcAft>
                <a:spcPts val="0"/>
              </a:spcAft>
              <a:buClr>
                <a:schemeClr val="dk2"/>
              </a:buClr>
              <a:buSzPts val="2800"/>
              <a:buNone/>
              <a:defRPr sz="2800">
                <a:solidFill>
                  <a:schemeClr val="dk2"/>
                </a:solidFill>
              </a:defRPr>
            </a:lvl6pPr>
            <a:lvl7pPr lvl="6" rtl="0" algn="ctr">
              <a:lnSpc>
                <a:spcPct val="100000"/>
              </a:lnSpc>
              <a:spcBef>
                <a:spcPts val="0"/>
              </a:spcBef>
              <a:spcAft>
                <a:spcPts val="0"/>
              </a:spcAft>
              <a:buClr>
                <a:schemeClr val="dk2"/>
              </a:buClr>
              <a:buSzPts val="2800"/>
              <a:buNone/>
              <a:defRPr sz="2800">
                <a:solidFill>
                  <a:schemeClr val="dk2"/>
                </a:solidFill>
              </a:defRPr>
            </a:lvl7pPr>
            <a:lvl8pPr lvl="7" rtl="0" algn="ctr">
              <a:lnSpc>
                <a:spcPct val="100000"/>
              </a:lnSpc>
              <a:spcBef>
                <a:spcPts val="0"/>
              </a:spcBef>
              <a:spcAft>
                <a:spcPts val="0"/>
              </a:spcAft>
              <a:buClr>
                <a:schemeClr val="dk2"/>
              </a:buClr>
              <a:buSzPts val="2800"/>
              <a:buNone/>
              <a:defRPr sz="2800">
                <a:solidFill>
                  <a:schemeClr val="dk2"/>
                </a:solidFill>
              </a:defRPr>
            </a:lvl8pPr>
            <a:lvl9pPr lvl="8" rtl="0" algn="ctr">
              <a:lnSpc>
                <a:spcPct val="100000"/>
              </a:lnSpc>
              <a:spcBef>
                <a:spcPts val="0"/>
              </a:spcBef>
              <a:spcAft>
                <a:spcPts val="0"/>
              </a:spcAft>
              <a:buClr>
                <a:schemeClr val="dk2"/>
              </a:buClr>
              <a:buSzPts val="2800"/>
              <a:buNone/>
              <a:defRPr sz="2800">
                <a:solidFill>
                  <a:schemeClr val="dk2"/>
                </a:solidFill>
              </a:defRPr>
            </a:lvl9pPr>
          </a:lstStyle>
          <a:p/>
        </p:txBody>
      </p:sp>
      <p:sp>
        <p:nvSpPr>
          <p:cNvPr id="111" name="Google Shape;111;p5"/>
          <p:cNvSpPr/>
          <p:nvPr/>
        </p:nvSpPr>
        <p:spPr>
          <a:xfrm>
            <a:off x="321678" y="147975"/>
            <a:ext cx="782842" cy="782842"/>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6"/>
          <p:cNvSpPr/>
          <p:nvPr/>
        </p:nvSpPr>
        <p:spPr>
          <a:xfrm flipH="1">
            <a:off x="-25"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720000" y="4632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6"/>
          <p:cNvSpPr/>
          <p:nvPr/>
        </p:nvSpPr>
        <p:spPr>
          <a:xfrm>
            <a:off x="8424000"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1068645" y="347939"/>
            <a:ext cx="382892" cy="38292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6"/>
          <p:cNvGrpSpPr/>
          <p:nvPr/>
        </p:nvGrpSpPr>
        <p:grpSpPr>
          <a:xfrm>
            <a:off x="8128069" y="1268"/>
            <a:ext cx="605662" cy="1337479"/>
            <a:chOff x="758850" y="467950"/>
            <a:chExt cx="368475" cy="813700"/>
          </a:xfrm>
        </p:grpSpPr>
        <p:sp>
          <p:nvSpPr>
            <p:cNvPr id="118" name="Google Shape;118;p6"/>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7"/>
          <p:cNvSpPr/>
          <p:nvPr/>
        </p:nvSpPr>
        <p:spPr>
          <a:xfrm>
            <a:off x="0" y="0"/>
            <a:ext cx="5605147" cy="5143538"/>
          </a:xfrm>
          <a:custGeom>
            <a:rect b="b" l="l" r="r" t="t"/>
            <a:pathLst>
              <a:path extrusionOk="0" h="56120" w="102541">
                <a:moveTo>
                  <a:pt x="1" y="0"/>
                </a:moveTo>
                <a:lnTo>
                  <a:pt x="1" y="56120"/>
                </a:lnTo>
                <a:lnTo>
                  <a:pt x="99426" y="56120"/>
                </a:lnTo>
                <a:lnTo>
                  <a:pt x="95958" y="49536"/>
                </a:lnTo>
                <a:lnTo>
                  <a:pt x="102540" y="36723"/>
                </a:lnTo>
                <a:lnTo>
                  <a:pt x="94577" y="27362"/>
                </a:lnTo>
                <a:lnTo>
                  <a:pt x="101159" y="13858"/>
                </a:lnTo>
                <a:lnTo>
                  <a:pt x="89036"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218025" y="3978281"/>
            <a:ext cx="1019738" cy="101973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7"/>
          <p:cNvGrpSpPr/>
          <p:nvPr/>
        </p:nvGrpSpPr>
        <p:grpSpPr>
          <a:xfrm rot="5400000">
            <a:off x="890532" y="-285082"/>
            <a:ext cx="605662" cy="1648960"/>
            <a:chOff x="758850" y="467950"/>
            <a:chExt cx="368475" cy="1003200"/>
          </a:xfrm>
        </p:grpSpPr>
        <p:sp>
          <p:nvSpPr>
            <p:cNvPr id="137" name="Google Shape;137;p7"/>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7"/>
          <p:cNvGrpSpPr/>
          <p:nvPr/>
        </p:nvGrpSpPr>
        <p:grpSpPr>
          <a:xfrm rot="5400000">
            <a:off x="3616682" y="3779618"/>
            <a:ext cx="605662" cy="1648960"/>
            <a:chOff x="758850" y="467950"/>
            <a:chExt cx="368475" cy="1003200"/>
          </a:xfrm>
        </p:grpSpPr>
        <p:sp>
          <p:nvSpPr>
            <p:cNvPr id="156" name="Google Shape;156;p7"/>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txBox="1"/>
          <p:nvPr>
            <p:ph type="title"/>
          </p:nvPr>
        </p:nvSpPr>
        <p:spPr>
          <a:xfrm>
            <a:off x="720000" y="1588588"/>
            <a:ext cx="3925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7"/>
          <p:cNvSpPr txBox="1"/>
          <p:nvPr>
            <p:ph idx="1" type="subTitle"/>
          </p:nvPr>
        </p:nvSpPr>
        <p:spPr>
          <a:xfrm>
            <a:off x="724300" y="2208222"/>
            <a:ext cx="3925500" cy="101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6" name="Shape 176"/>
        <p:cNvGrpSpPr/>
        <p:nvPr/>
      </p:nvGrpSpPr>
      <p:grpSpPr>
        <a:xfrm>
          <a:off x="0" y="0"/>
          <a:ext cx="0" cy="0"/>
          <a:chOff x="0" y="0"/>
          <a:chExt cx="0" cy="0"/>
        </a:xfrm>
      </p:grpSpPr>
      <p:sp>
        <p:nvSpPr>
          <p:cNvPr id="177" name="Google Shape;177;p8"/>
          <p:cNvSpPr/>
          <p:nvPr/>
        </p:nvSpPr>
        <p:spPr>
          <a:xfrm>
            <a:off x="0" y="0"/>
            <a:ext cx="9144095" cy="5143490"/>
          </a:xfrm>
          <a:custGeom>
            <a:rect b="b" l="l" r="r" t="t"/>
            <a:pathLst>
              <a:path extrusionOk="0" h="56121" w="100116">
                <a:moveTo>
                  <a:pt x="0" y="1"/>
                </a:moveTo>
                <a:lnTo>
                  <a:pt x="0" y="56121"/>
                </a:lnTo>
                <a:lnTo>
                  <a:pt x="94576" y="56121"/>
                </a:lnTo>
                <a:lnTo>
                  <a:pt x="100115" y="19398"/>
                </a:lnTo>
                <a:lnTo>
                  <a:pt x="89036" y="1"/>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txBox="1"/>
          <p:nvPr>
            <p:ph type="title"/>
          </p:nvPr>
        </p:nvSpPr>
        <p:spPr>
          <a:xfrm>
            <a:off x="1137750" y="1307100"/>
            <a:ext cx="6868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b="1" sz="100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9" name="Google Shape;179;p8"/>
          <p:cNvSpPr/>
          <p:nvPr/>
        </p:nvSpPr>
        <p:spPr>
          <a:xfrm>
            <a:off x="7668350"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18025" y="260256"/>
            <a:ext cx="1019738" cy="1019738"/>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8"/>
          <p:cNvGrpSpPr/>
          <p:nvPr/>
        </p:nvGrpSpPr>
        <p:grpSpPr>
          <a:xfrm>
            <a:off x="425069" y="3334968"/>
            <a:ext cx="605662" cy="1648960"/>
            <a:chOff x="758850" y="467950"/>
            <a:chExt cx="368475" cy="1003200"/>
          </a:xfrm>
        </p:grpSpPr>
        <p:sp>
          <p:nvSpPr>
            <p:cNvPr id="182" name="Google Shape;182;p8"/>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8"/>
          <p:cNvSpPr/>
          <p:nvPr/>
        </p:nvSpPr>
        <p:spPr>
          <a:xfrm>
            <a:off x="8113188" y="1570404"/>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1" name="Shape 201"/>
        <p:cNvGrpSpPr/>
        <p:nvPr/>
      </p:nvGrpSpPr>
      <p:grpSpPr>
        <a:xfrm>
          <a:off x="0" y="0"/>
          <a:ext cx="0" cy="0"/>
          <a:chOff x="0" y="0"/>
          <a:chExt cx="0" cy="0"/>
        </a:xfrm>
      </p:grpSpPr>
      <p:sp>
        <p:nvSpPr>
          <p:cNvPr id="202" name="Google Shape;202;p9"/>
          <p:cNvSpPr/>
          <p:nvPr/>
        </p:nvSpPr>
        <p:spPr>
          <a:xfrm>
            <a:off x="0" y="25"/>
            <a:ext cx="5924673" cy="5143490"/>
          </a:xfrm>
          <a:custGeom>
            <a:rect b="b" l="l" r="r" t="t"/>
            <a:pathLst>
              <a:path extrusionOk="0" h="56121" w="101851">
                <a:moveTo>
                  <a:pt x="0" y="0"/>
                </a:moveTo>
                <a:lnTo>
                  <a:pt x="0" y="56120"/>
                </a:lnTo>
                <a:lnTo>
                  <a:pt x="99425" y="56120"/>
                </a:lnTo>
                <a:lnTo>
                  <a:pt x="96310" y="43997"/>
                </a:lnTo>
                <a:lnTo>
                  <a:pt x="101850" y="20088"/>
                </a:lnTo>
                <a:lnTo>
                  <a:pt x="89036" y="0"/>
                </a:lnTo>
                <a:close/>
              </a:path>
            </a:pathLst>
          </a:custGeom>
          <a:gradFill>
            <a:gsLst>
              <a:gs pos="0">
                <a:schemeClr val="dk1"/>
              </a:gs>
              <a:gs pos="100000">
                <a:schemeClr val="lt1"/>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60275" y="190904"/>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4763700" y="4286379"/>
            <a:ext cx="635436" cy="635436"/>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9"/>
          <p:cNvGrpSpPr/>
          <p:nvPr/>
        </p:nvGrpSpPr>
        <p:grpSpPr>
          <a:xfrm rot="5400000">
            <a:off x="879732" y="3779618"/>
            <a:ext cx="605662" cy="1648960"/>
            <a:chOff x="758850" y="467950"/>
            <a:chExt cx="368475" cy="1003200"/>
          </a:xfrm>
        </p:grpSpPr>
        <p:sp>
          <p:nvSpPr>
            <p:cNvPr id="206" name="Google Shape;206;p9"/>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9"/>
          <p:cNvGrpSpPr/>
          <p:nvPr/>
        </p:nvGrpSpPr>
        <p:grpSpPr>
          <a:xfrm>
            <a:off x="4310432" y="-764882"/>
            <a:ext cx="605662" cy="1648960"/>
            <a:chOff x="758850" y="467950"/>
            <a:chExt cx="368475" cy="1003200"/>
          </a:xfrm>
        </p:grpSpPr>
        <p:sp>
          <p:nvSpPr>
            <p:cNvPr id="225" name="Google Shape;225;p9"/>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9"/>
          <p:cNvSpPr txBox="1"/>
          <p:nvPr>
            <p:ph type="title"/>
          </p:nvPr>
        </p:nvSpPr>
        <p:spPr>
          <a:xfrm>
            <a:off x="720000" y="1618788"/>
            <a:ext cx="4949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4" name="Google Shape;244;p9"/>
          <p:cNvSpPr txBox="1"/>
          <p:nvPr>
            <p:ph idx="1" type="subTitle"/>
          </p:nvPr>
        </p:nvSpPr>
        <p:spPr>
          <a:xfrm>
            <a:off x="720000" y="2600125"/>
            <a:ext cx="4661100" cy="90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5" name="Shape 245"/>
        <p:cNvGrpSpPr/>
        <p:nvPr/>
      </p:nvGrpSpPr>
      <p:grpSpPr>
        <a:xfrm>
          <a:off x="0" y="0"/>
          <a:ext cx="0" cy="0"/>
          <a:chOff x="0" y="0"/>
          <a:chExt cx="0" cy="0"/>
        </a:xfrm>
      </p:grpSpPr>
      <p:sp>
        <p:nvSpPr>
          <p:cNvPr id="246" name="Google Shape;246;p10"/>
          <p:cNvSpPr txBox="1"/>
          <p:nvPr>
            <p:ph type="title"/>
          </p:nvPr>
        </p:nvSpPr>
        <p:spPr>
          <a:xfrm>
            <a:off x="713100" y="3486300"/>
            <a:ext cx="37866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solidFill>
                  <a:schemeClr val="dk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64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Lexend Deca"/>
              <a:buNone/>
              <a:defRPr b="1" sz="3500">
                <a:solidFill>
                  <a:schemeClr val="lt2"/>
                </a:solidFill>
                <a:latin typeface="Lexend Deca"/>
                <a:ea typeface="Lexend Deca"/>
                <a:cs typeface="Lexend Deca"/>
                <a:sym typeface="Lexend Deca"/>
              </a:defRPr>
            </a:lvl1pPr>
            <a:lvl2pPr lvl="1"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2pPr>
            <a:lvl3pPr lvl="2"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3pPr>
            <a:lvl4pPr lvl="3"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4pPr>
            <a:lvl5pPr lvl="4"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5pPr>
            <a:lvl6pPr lvl="5"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6pPr>
            <a:lvl7pPr lvl="6"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7pPr>
            <a:lvl8pPr lvl="7"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8pPr>
            <a:lvl9pPr lvl="8" rtl="0">
              <a:spcBef>
                <a:spcPts val="0"/>
              </a:spcBef>
              <a:spcAft>
                <a:spcPts val="0"/>
              </a:spcAft>
              <a:buClr>
                <a:schemeClr val="lt2"/>
              </a:buClr>
              <a:buSzPts val="3000"/>
              <a:buFont typeface="Lexend Deca"/>
              <a:buNone/>
              <a:defRPr b="1" sz="3000">
                <a:solidFill>
                  <a:schemeClr val="lt2"/>
                </a:solidFill>
                <a:latin typeface="Lexend Deca"/>
                <a:ea typeface="Lexend Deca"/>
                <a:cs typeface="Lexend Deca"/>
                <a:sym typeface="Lexend Deca"/>
              </a:defRPr>
            </a:lvl9pPr>
          </a:lstStyle>
          <a:p/>
        </p:txBody>
      </p:sp>
      <p:sp>
        <p:nvSpPr>
          <p:cNvPr id="7" name="Google Shape;7;p1"/>
          <p:cNvSpPr txBox="1"/>
          <p:nvPr>
            <p:ph idx="1" type="body"/>
          </p:nvPr>
        </p:nvSpPr>
        <p:spPr>
          <a:xfrm>
            <a:off x="713100" y="1236723"/>
            <a:ext cx="7717800" cy="3367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Open Sans"/>
              <a:buChar char="●"/>
              <a:defRPr>
                <a:solidFill>
                  <a:schemeClr val="lt2"/>
                </a:solidFill>
                <a:latin typeface="Open Sans"/>
                <a:ea typeface="Open Sans"/>
                <a:cs typeface="Open Sans"/>
                <a:sym typeface="Open Sans"/>
              </a:defRPr>
            </a:lvl1pPr>
            <a:lvl2pPr indent="-317500" lvl="1" marL="9144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2pPr>
            <a:lvl3pPr indent="-317500" lvl="2" marL="13716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3pPr>
            <a:lvl4pPr indent="-317500" lvl="3" marL="18288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4pPr>
            <a:lvl5pPr indent="-317500" lvl="4" marL="22860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5pPr>
            <a:lvl6pPr indent="-317500" lvl="5" marL="27432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6pPr>
            <a:lvl7pPr indent="-317500" lvl="6" marL="32004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7pPr>
            <a:lvl8pPr indent="-317500" lvl="7" marL="3657600">
              <a:lnSpc>
                <a:spcPct val="115000"/>
              </a:lnSpc>
              <a:spcBef>
                <a:spcPts val="1600"/>
              </a:spcBef>
              <a:spcAft>
                <a:spcPts val="0"/>
              </a:spcAft>
              <a:buClr>
                <a:schemeClr val="lt2"/>
              </a:buClr>
              <a:buSzPts val="1400"/>
              <a:buFont typeface="Open Sans"/>
              <a:buChar char="○"/>
              <a:defRPr>
                <a:solidFill>
                  <a:schemeClr val="lt2"/>
                </a:solidFill>
                <a:latin typeface="Open Sans"/>
                <a:ea typeface="Open Sans"/>
                <a:cs typeface="Open Sans"/>
                <a:sym typeface="Open Sans"/>
              </a:defRPr>
            </a:lvl8pPr>
            <a:lvl9pPr indent="-317500" lvl="8" marL="4114800">
              <a:lnSpc>
                <a:spcPct val="115000"/>
              </a:lnSpc>
              <a:spcBef>
                <a:spcPts val="1600"/>
              </a:spcBef>
              <a:spcAft>
                <a:spcPts val="1600"/>
              </a:spcAft>
              <a:buClr>
                <a:schemeClr val="lt2"/>
              </a:buClr>
              <a:buSzPts val="1400"/>
              <a:buFont typeface="Open Sans"/>
              <a:buChar char="■"/>
              <a:defRPr>
                <a:solidFill>
                  <a:schemeClr val="lt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3"/>
          <p:cNvSpPr txBox="1"/>
          <p:nvPr>
            <p:ph type="ctrTitle"/>
          </p:nvPr>
        </p:nvSpPr>
        <p:spPr>
          <a:xfrm>
            <a:off x="133625" y="1190050"/>
            <a:ext cx="6312900" cy="2125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300"/>
              <a:t>MATLAB Programme to Analyze Time Modulated FSS</a:t>
            </a:r>
            <a:endParaRPr sz="4300"/>
          </a:p>
        </p:txBody>
      </p:sp>
      <p:sp>
        <p:nvSpPr>
          <p:cNvPr id="849" name="Google Shape;849;p33"/>
          <p:cNvSpPr/>
          <p:nvPr/>
        </p:nvSpPr>
        <p:spPr>
          <a:xfrm>
            <a:off x="4981025" y="598323"/>
            <a:ext cx="389220" cy="389220"/>
          </a:xfrm>
          <a:custGeom>
            <a:rect b="b" l="l" r="r" t="t"/>
            <a:pathLst>
              <a:path extrusionOk="0" h="13757" w="13757">
                <a:moveTo>
                  <a:pt x="5141" y="0"/>
                </a:moveTo>
                <a:lnTo>
                  <a:pt x="5141" y="5159"/>
                </a:lnTo>
                <a:lnTo>
                  <a:pt x="1" y="5159"/>
                </a:lnTo>
                <a:lnTo>
                  <a:pt x="1" y="8616"/>
                </a:lnTo>
                <a:lnTo>
                  <a:pt x="5141" y="8616"/>
                </a:lnTo>
                <a:lnTo>
                  <a:pt x="5141" y="13756"/>
                </a:lnTo>
                <a:lnTo>
                  <a:pt x="8598" y="13756"/>
                </a:lnTo>
                <a:lnTo>
                  <a:pt x="8598" y="8616"/>
                </a:lnTo>
                <a:lnTo>
                  <a:pt x="13757" y="8616"/>
                </a:lnTo>
                <a:lnTo>
                  <a:pt x="13757" y="5159"/>
                </a:lnTo>
                <a:lnTo>
                  <a:pt x="8598" y="5159"/>
                </a:lnTo>
                <a:lnTo>
                  <a:pt x="8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33"/>
          <p:cNvCxnSpPr/>
          <p:nvPr/>
        </p:nvCxnSpPr>
        <p:spPr>
          <a:xfrm>
            <a:off x="242925" y="3468250"/>
            <a:ext cx="1956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0" name="Shape 950"/>
        <p:cNvGrpSpPr/>
        <p:nvPr/>
      </p:nvGrpSpPr>
      <p:grpSpPr>
        <a:xfrm>
          <a:off x="0" y="0"/>
          <a:ext cx="0" cy="0"/>
          <a:chOff x="0" y="0"/>
          <a:chExt cx="0" cy="0"/>
        </a:xfrm>
      </p:grpSpPr>
      <p:sp>
        <p:nvSpPr>
          <p:cNvPr id="951" name="Google Shape;951;p42"/>
          <p:cNvSpPr txBox="1"/>
          <p:nvPr>
            <p:ph idx="1" type="subTitle"/>
          </p:nvPr>
        </p:nvSpPr>
        <p:spPr>
          <a:xfrm>
            <a:off x="3292975" y="358550"/>
            <a:ext cx="5380800" cy="8865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3400"/>
              <a:t>G</a:t>
            </a:r>
            <a:r>
              <a:rPr b="1" lang="en" sz="3400"/>
              <a:t>eometry of the tunable active FSS</a:t>
            </a:r>
            <a:endParaRPr b="1" sz="3400"/>
          </a:p>
        </p:txBody>
      </p:sp>
      <p:sp>
        <p:nvSpPr>
          <p:cNvPr id="952" name="Google Shape;952;p42"/>
          <p:cNvSpPr txBox="1"/>
          <p:nvPr/>
        </p:nvSpPr>
        <p:spPr>
          <a:xfrm>
            <a:off x="3603275" y="1527075"/>
            <a:ext cx="53808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Top layer of the unit cell comprises two metallic triangular arms connected through a varactor diode. Arms of adjacent unit cells are connected through biasing lines. Such a dipole with triangular arms is chosen for its simplicity and ease of connecting biaslines. The metallic patterns are printed on an FR4 dielectric substrate of thickness t</a:t>
            </a:r>
            <a:r>
              <a:rPr baseline="-25000" lang="en">
                <a:solidFill>
                  <a:schemeClr val="dk2"/>
                </a:solidFill>
                <a:latin typeface="Open Sans"/>
                <a:ea typeface="Open Sans"/>
                <a:cs typeface="Open Sans"/>
                <a:sym typeface="Open Sans"/>
              </a:rPr>
              <a:t>d</a:t>
            </a:r>
            <a:r>
              <a:rPr lang="en">
                <a:solidFill>
                  <a:schemeClr val="dk2"/>
                </a:solidFill>
                <a:latin typeface="Open Sans"/>
                <a:ea typeface="Open Sans"/>
                <a:cs typeface="Open Sans"/>
                <a:sym typeface="Open Sans"/>
              </a:rPr>
              <a:t> = 1.6 mm. An air spacer of thickness h = 6 mm separates the substrate and metal ground plane. The dimensions are a = 25 mm, l = 23 mm, w</a:t>
            </a:r>
            <a:r>
              <a:rPr baseline="-25000" lang="en">
                <a:solidFill>
                  <a:schemeClr val="dk2"/>
                </a:solidFill>
                <a:latin typeface="Open Sans"/>
                <a:ea typeface="Open Sans"/>
                <a:cs typeface="Open Sans"/>
                <a:sym typeface="Open Sans"/>
              </a:rPr>
              <a:t>b</a:t>
            </a:r>
            <a:r>
              <a:rPr lang="en">
                <a:solidFill>
                  <a:schemeClr val="dk2"/>
                </a:solidFill>
                <a:latin typeface="Open Sans"/>
                <a:ea typeface="Open Sans"/>
                <a:cs typeface="Open Sans"/>
                <a:sym typeface="Open Sans"/>
              </a:rPr>
              <a:t> = 0.2 mm, w</a:t>
            </a:r>
            <a:r>
              <a:rPr baseline="-25000" lang="en">
                <a:solidFill>
                  <a:schemeClr val="dk2"/>
                </a:solidFill>
                <a:latin typeface="Open Sans"/>
                <a:ea typeface="Open Sans"/>
                <a:cs typeface="Open Sans"/>
                <a:sym typeface="Open Sans"/>
              </a:rPr>
              <a:t>1</a:t>
            </a:r>
            <a:r>
              <a:rPr lang="en">
                <a:solidFill>
                  <a:schemeClr val="dk2"/>
                </a:solidFill>
                <a:latin typeface="Open Sans"/>
                <a:ea typeface="Open Sans"/>
                <a:cs typeface="Open Sans"/>
                <a:sym typeface="Open Sans"/>
              </a:rPr>
              <a:t> = 0.8 mm, and w</a:t>
            </a:r>
            <a:r>
              <a:rPr baseline="-25000" lang="en">
                <a:solidFill>
                  <a:schemeClr val="dk2"/>
                </a:solidFill>
                <a:latin typeface="Open Sans"/>
                <a:ea typeface="Open Sans"/>
                <a:cs typeface="Open Sans"/>
                <a:sym typeface="Open Sans"/>
              </a:rPr>
              <a:t>2</a:t>
            </a:r>
            <a:r>
              <a:rPr lang="en">
                <a:solidFill>
                  <a:schemeClr val="dk2"/>
                </a:solidFill>
                <a:latin typeface="Open Sans"/>
                <a:ea typeface="Open Sans"/>
                <a:cs typeface="Open Sans"/>
                <a:sym typeface="Open Sans"/>
              </a:rPr>
              <a:t> = 0.57 mm. The varactor diode SMV 1249-079LF has a geometrical dimension of 1.2 × 0.7 mm</a:t>
            </a:r>
            <a:r>
              <a:rPr baseline="30000" lang="en">
                <a:solidFill>
                  <a:schemeClr val="dk2"/>
                </a:solidFill>
                <a:latin typeface="Open Sans"/>
                <a:ea typeface="Open Sans"/>
                <a:cs typeface="Open Sans"/>
                <a:sym typeface="Open Sans"/>
              </a:rPr>
              <a:t>2</a:t>
            </a:r>
            <a:r>
              <a:rPr lang="en">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p:txBody>
      </p:sp>
      <p:pic>
        <p:nvPicPr>
          <p:cNvPr id="953" name="Google Shape;953;p42"/>
          <p:cNvPicPr preferRelativeResize="0"/>
          <p:nvPr/>
        </p:nvPicPr>
        <p:blipFill rotWithShape="1">
          <a:blip r:embed="rId3">
            <a:alphaModFix/>
          </a:blip>
          <a:srcRect b="51181" l="23277" r="36076" t="0"/>
          <a:stretch/>
        </p:blipFill>
        <p:spPr>
          <a:xfrm>
            <a:off x="614275" y="-104250"/>
            <a:ext cx="1978425" cy="2228975"/>
          </a:xfrm>
          <a:prstGeom prst="rect">
            <a:avLst/>
          </a:prstGeom>
          <a:noFill/>
          <a:ln>
            <a:noFill/>
          </a:ln>
        </p:spPr>
      </p:pic>
      <p:pic>
        <p:nvPicPr>
          <p:cNvPr id="954" name="Google Shape;954;p42"/>
          <p:cNvPicPr preferRelativeResize="0"/>
          <p:nvPr/>
        </p:nvPicPr>
        <p:blipFill rotWithShape="1">
          <a:blip r:embed="rId3">
            <a:alphaModFix/>
          </a:blip>
          <a:srcRect b="51181" l="62348" r="14680" t="0"/>
          <a:stretch/>
        </p:blipFill>
        <p:spPr>
          <a:xfrm>
            <a:off x="951025" y="2098325"/>
            <a:ext cx="1304925" cy="2601325"/>
          </a:xfrm>
          <a:prstGeom prst="rect">
            <a:avLst/>
          </a:prstGeom>
          <a:noFill/>
          <a:ln>
            <a:noFill/>
          </a:ln>
        </p:spPr>
      </p:pic>
      <p:sp>
        <p:nvSpPr>
          <p:cNvPr id="955" name="Google Shape;955;p42"/>
          <p:cNvSpPr txBox="1"/>
          <p:nvPr/>
        </p:nvSpPr>
        <p:spPr>
          <a:xfrm>
            <a:off x="1057775" y="1903325"/>
            <a:ext cx="25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Top Layer </a:t>
            </a:r>
            <a:endParaRPr sz="1300">
              <a:latin typeface="Open Sans"/>
              <a:ea typeface="Open Sans"/>
              <a:cs typeface="Open Sans"/>
              <a:sym typeface="Open Sans"/>
            </a:endParaRPr>
          </a:p>
        </p:txBody>
      </p:sp>
      <p:sp>
        <p:nvSpPr>
          <p:cNvPr id="956" name="Google Shape;956;p42"/>
          <p:cNvSpPr txBox="1"/>
          <p:nvPr/>
        </p:nvSpPr>
        <p:spPr>
          <a:xfrm>
            <a:off x="1057775" y="44854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Side View </a:t>
            </a:r>
            <a:endParaRPr sz="13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3"/>
          <p:cNvSpPr txBox="1"/>
          <p:nvPr>
            <p:ph type="title"/>
          </p:nvPr>
        </p:nvSpPr>
        <p:spPr>
          <a:xfrm>
            <a:off x="720000" y="3785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Isometric View </a:t>
            </a:r>
            <a:endParaRPr/>
          </a:p>
        </p:txBody>
      </p:sp>
      <p:pic>
        <p:nvPicPr>
          <p:cNvPr id="962" name="Google Shape;962;p43"/>
          <p:cNvPicPr preferRelativeResize="0"/>
          <p:nvPr/>
        </p:nvPicPr>
        <p:blipFill rotWithShape="1">
          <a:blip r:embed="rId3">
            <a:alphaModFix/>
          </a:blip>
          <a:srcRect b="4547" l="8962" r="11445" t="46232"/>
          <a:stretch/>
        </p:blipFill>
        <p:spPr>
          <a:xfrm>
            <a:off x="2108175" y="1118850"/>
            <a:ext cx="4720350" cy="2738275"/>
          </a:xfrm>
          <a:prstGeom prst="rect">
            <a:avLst/>
          </a:prstGeom>
          <a:noFill/>
          <a:ln>
            <a:noFill/>
          </a:ln>
        </p:spPr>
      </p:pic>
      <p:sp>
        <p:nvSpPr>
          <p:cNvPr id="963" name="Google Shape;963;p43"/>
          <p:cNvSpPr txBox="1"/>
          <p:nvPr/>
        </p:nvSpPr>
        <p:spPr>
          <a:xfrm>
            <a:off x="2615950" y="3857125"/>
            <a:ext cx="3808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Open Sans"/>
                <a:ea typeface="Open Sans"/>
                <a:cs typeface="Open Sans"/>
                <a:sym typeface="Open Sans"/>
              </a:rPr>
              <a:t> Isometric view of 8 × 8 unit cells</a:t>
            </a:r>
            <a:endParaRPr b="1" sz="17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4"/>
          <p:cNvSpPr txBox="1"/>
          <p:nvPr/>
        </p:nvSpPr>
        <p:spPr>
          <a:xfrm>
            <a:off x="919350" y="214325"/>
            <a:ext cx="7305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2"/>
                </a:solidFill>
                <a:latin typeface="Open Sans"/>
                <a:ea typeface="Open Sans"/>
                <a:cs typeface="Open Sans"/>
                <a:sym typeface="Open Sans"/>
              </a:rPr>
              <a:t>Equivalent circuit model of the tunable FSS.</a:t>
            </a:r>
            <a:endParaRPr b="1" sz="2400">
              <a:solidFill>
                <a:schemeClr val="dk2"/>
              </a:solidFill>
              <a:latin typeface="Open Sans"/>
              <a:ea typeface="Open Sans"/>
              <a:cs typeface="Open Sans"/>
              <a:sym typeface="Open Sans"/>
            </a:endParaRPr>
          </a:p>
        </p:txBody>
      </p:sp>
      <p:pic>
        <p:nvPicPr>
          <p:cNvPr id="969" name="Google Shape;969;p44"/>
          <p:cNvPicPr preferRelativeResize="0"/>
          <p:nvPr/>
        </p:nvPicPr>
        <p:blipFill>
          <a:blip r:embed="rId3">
            <a:alphaModFix/>
          </a:blip>
          <a:stretch>
            <a:fillRect/>
          </a:stretch>
        </p:blipFill>
        <p:spPr>
          <a:xfrm>
            <a:off x="1018975" y="1265600"/>
            <a:ext cx="6912451" cy="278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5"/>
          <p:cNvSpPr txBox="1"/>
          <p:nvPr>
            <p:ph type="title"/>
          </p:nvPr>
        </p:nvSpPr>
        <p:spPr>
          <a:xfrm>
            <a:off x="720000" y="128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Relation Between the Capacitance and Volatage</a:t>
            </a:r>
            <a:endParaRPr/>
          </a:p>
        </p:txBody>
      </p:sp>
      <p:pic>
        <p:nvPicPr>
          <p:cNvPr id="975" name="Google Shape;975;p45"/>
          <p:cNvPicPr preferRelativeResize="0"/>
          <p:nvPr/>
        </p:nvPicPr>
        <p:blipFill>
          <a:blip r:embed="rId3">
            <a:alphaModFix/>
          </a:blip>
          <a:stretch>
            <a:fillRect/>
          </a:stretch>
        </p:blipFill>
        <p:spPr>
          <a:xfrm>
            <a:off x="1715400" y="1169625"/>
            <a:ext cx="4824548" cy="380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p46"/>
          <p:cNvPicPr preferRelativeResize="0"/>
          <p:nvPr/>
        </p:nvPicPr>
        <p:blipFill>
          <a:blip r:embed="rId3">
            <a:alphaModFix/>
          </a:blip>
          <a:stretch>
            <a:fillRect/>
          </a:stretch>
        </p:blipFill>
        <p:spPr>
          <a:xfrm>
            <a:off x="4638691" y="317225"/>
            <a:ext cx="4241933" cy="3310625"/>
          </a:xfrm>
          <a:prstGeom prst="rect">
            <a:avLst/>
          </a:prstGeom>
          <a:noFill/>
          <a:ln>
            <a:noFill/>
          </a:ln>
        </p:spPr>
      </p:pic>
      <p:pic>
        <p:nvPicPr>
          <p:cNvPr id="981" name="Google Shape;981;p46"/>
          <p:cNvPicPr preferRelativeResize="0"/>
          <p:nvPr/>
        </p:nvPicPr>
        <p:blipFill>
          <a:blip r:embed="rId4">
            <a:alphaModFix/>
          </a:blip>
          <a:stretch>
            <a:fillRect/>
          </a:stretch>
        </p:blipFill>
        <p:spPr>
          <a:xfrm>
            <a:off x="339675" y="317225"/>
            <a:ext cx="4125523" cy="3310625"/>
          </a:xfrm>
          <a:prstGeom prst="rect">
            <a:avLst/>
          </a:prstGeom>
          <a:noFill/>
          <a:ln>
            <a:noFill/>
          </a:ln>
        </p:spPr>
      </p:pic>
      <p:sp>
        <p:nvSpPr>
          <p:cNvPr id="982" name="Google Shape;982;p46"/>
          <p:cNvSpPr txBox="1"/>
          <p:nvPr/>
        </p:nvSpPr>
        <p:spPr>
          <a:xfrm>
            <a:off x="468450" y="4136575"/>
            <a:ext cx="80127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2"/>
                </a:solidFill>
                <a:latin typeface="Open Sans"/>
                <a:ea typeface="Open Sans"/>
                <a:cs typeface="Open Sans"/>
                <a:sym typeface="Open Sans"/>
              </a:rPr>
              <a:t>Equivalent circuit model of the tunable FSS.</a:t>
            </a:r>
            <a:endParaRPr b="1" sz="1500">
              <a:solidFill>
                <a:schemeClr val="dk2"/>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500">
                <a:solidFill>
                  <a:schemeClr val="dk2"/>
                </a:solidFill>
                <a:latin typeface="Open Sans"/>
                <a:ea typeface="Open Sans"/>
                <a:cs typeface="Open Sans"/>
                <a:sym typeface="Open Sans"/>
              </a:rPr>
              <a:t>(a) Magnitude, (b) Phase of the reflection coefficient.</a:t>
            </a:r>
            <a:endParaRPr b="1" sz="1500">
              <a:solidFill>
                <a:schemeClr val="dk2"/>
              </a:solidFill>
              <a:latin typeface="Open Sans"/>
              <a:ea typeface="Open Sans"/>
              <a:cs typeface="Open Sans"/>
              <a:sym typeface="Open Sans"/>
            </a:endParaRPr>
          </a:p>
        </p:txBody>
      </p:sp>
      <p:sp>
        <p:nvSpPr>
          <p:cNvPr id="983" name="Google Shape;983;p46"/>
          <p:cNvSpPr txBox="1"/>
          <p:nvPr/>
        </p:nvSpPr>
        <p:spPr>
          <a:xfrm>
            <a:off x="2344050" y="3582600"/>
            <a:ext cx="5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(a)</a:t>
            </a:r>
            <a:endParaRPr b="1">
              <a:solidFill>
                <a:schemeClr val="dk2"/>
              </a:solidFill>
              <a:latin typeface="Open Sans"/>
              <a:ea typeface="Open Sans"/>
              <a:cs typeface="Open Sans"/>
              <a:sym typeface="Open Sans"/>
            </a:endParaRPr>
          </a:p>
        </p:txBody>
      </p:sp>
      <p:sp>
        <p:nvSpPr>
          <p:cNvPr id="984" name="Google Shape;984;p46"/>
          <p:cNvSpPr txBox="1"/>
          <p:nvPr/>
        </p:nvSpPr>
        <p:spPr>
          <a:xfrm>
            <a:off x="6808200" y="3582588"/>
            <a:ext cx="4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(b)</a:t>
            </a:r>
            <a:endParaRPr b="1">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7"/>
          <p:cNvSpPr txBox="1"/>
          <p:nvPr>
            <p:ph type="title"/>
          </p:nvPr>
        </p:nvSpPr>
        <p:spPr>
          <a:xfrm>
            <a:off x="720000" y="463200"/>
            <a:ext cx="7704000" cy="29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t>
            </a:r>
            <a:br>
              <a:rPr lang="en"/>
            </a:br>
            <a:r>
              <a:rPr lang="en"/>
              <a:t>And </a:t>
            </a:r>
            <a:br>
              <a:rPr lang="en"/>
            </a:br>
            <a:r>
              <a:rPr lang="en"/>
              <a:t>Observations</a:t>
            </a:r>
            <a:br>
              <a:rPr lang="en"/>
            </a:br>
            <a:r>
              <a:rPr lang="en"/>
              <a:t>I.) Sinusodial Biasing Voltage</a:t>
            </a:r>
            <a:endParaRPr/>
          </a:p>
          <a:p>
            <a:pPr indent="0" lvl="0" marL="0" rtl="0" algn="ctr">
              <a:spcBef>
                <a:spcPts val="0"/>
              </a:spcBef>
              <a:spcAft>
                <a:spcPts val="0"/>
              </a:spcAft>
              <a:buNone/>
            </a:pPr>
            <a:r>
              <a:rPr lang="en"/>
              <a:t>II.) Saw-tooth Biasing Voltage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8"/>
          <p:cNvSpPr txBox="1"/>
          <p:nvPr/>
        </p:nvSpPr>
        <p:spPr>
          <a:xfrm>
            <a:off x="737975" y="301900"/>
            <a:ext cx="7584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2"/>
                </a:solidFill>
                <a:latin typeface="Open Sans"/>
                <a:ea typeface="Open Sans"/>
                <a:cs typeface="Open Sans"/>
                <a:sym typeface="Open Sans"/>
              </a:rPr>
              <a:t>SINUSOIDAL BIASING VOLTAGE </a:t>
            </a:r>
            <a:endParaRPr b="1" sz="2600">
              <a:solidFill>
                <a:schemeClr val="dk2"/>
              </a:solidFill>
              <a:latin typeface="Open Sans"/>
              <a:ea typeface="Open Sans"/>
              <a:cs typeface="Open Sans"/>
              <a:sym typeface="Open Sans"/>
            </a:endParaRPr>
          </a:p>
        </p:txBody>
      </p:sp>
      <p:pic>
        <p:nvPicPr>
          <p:cNvPr id="995" name="Google Shape;995;p48"/>
          <p:cNvPicPr preferRelativeResize="0"/>
          <p:nvPr/>
        </p:nvPicPr>
        <p:blipFill>
          <a:blip r:embed="rId3">
            <a:alphaModFix/>
          </a:blip>
          <a:stretch>
            <a:fillRect/>
          </a:stretch>
        </p:blipFill>
        <p:spPr>
          <a:xfrm>
            <a:off x="4712725" y="914188"/>
            <a:ext cx="4247725" cy="3315125"/>
          </a:xfrm>
          <a:prstGeom prst="rect">
            <a:avLst/>
          </a:prstGeom>
          <a:noFill/>
          <a:ln>
            <a:noFill/>
          </a:ln>
        </p:spPr>
      </p:pic>
      <p:pic>
        <p:nvPicPr>
          <p:cNvPr id="996" name="Google Shape;996;p48"/>
          <p:cNvPicPr preferRelativeResize="0"/>
          <p:nvPr/>
        </p:nvPicPr>
        <p:blipFill>
          <a:blip r:embed="rId4">
            <a:alphaModFix/>
          </a:blip>
          <a:stretch>
            <a:fillRect/>
          </a:stretch>
        </p:blipFill>
        <p:spPr>
          <a:xfrm>
            <a:off x="335698" y="914188"/>
            <a:ext cx="4189427" cy="3315125"/>
          </a:xfrm>
          <a:prstGeom prst="rect">
            <a:avLst/>
          </a:prstGeom>
          <a:noFill/>
          <a:ln>
            <a:noFill/>
          </a:ln>
        </p:spPr>
      </p:pic>
      <p:sp>
        <p:nvSpPr>
          <p:cNvPr id="997" name="Google Shape;997;p48"/>
          <p:cNvSpPr txBox="1"/>
          <p:nvPr/>
        </p:nvSpPr>
        <p:spPr>
          <a:xfrm>
            <a:off x="1374500" y="4439225"/>
            <a:ext cx="53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Vb(t) = VB + vb*Sin(2*pie*fb*t) ;  VB=2.6V;  vb=1V;  fb=1KHz</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pic>
        <p:nvPicPr>
          <p:cNvPr id="1002" name="Google Shape;1002;p49"/>
          <p:cNvPicPr preferRelativeResize="0"/>
          <p:nvPr/>
        </p:nvPicPr>
        <p:blipFill>
          <a:blip r:embed="rId3">
            <a:alphaModFix/>
          </a:blip>
          <a:stretch>
            <a:fillRect/>
          </a:stretch>
        </p:blipFill>
        <p:spPr>
          <a:xfrm>
            <a:off x="1716050" y="264225"/>
            <a:ext cx="5711899" cy="3840350"/>
          </a:xfrm>
          <a:prstGeom prst="rect">
            <a:avLst/>
          </a:prstGeom>
          <a:noFill/>
          <a:ln>
            <a:noFill/>
          </a:ln>
        </p:spPr>
      </p:pic>
      <p:sp>
        <p:nvSpPr>
          <p:cNvPr id="1003" name="Google Shape;1003;p49"/>
          <p:cNvSpPr txBox="1"/>
          <p:nvPr/>
        </p:nvSpPr>
        <p:spPr>
          <a:xfrm>
            <a:off x="216150" y="4185800"/>
            <a:ext cx="8442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Open Sans"/>
                <a:ea typeface="Open Sans"/>
                <a:cs typeface="Open Sans"/>
                <a:sym typeface="Open Sans"/>
              </a:rPr>
              <a:t> Reflected signal for applied saw-tooth biasing voltage. </a:t>
            </a:r>
            <a:endParaRPr b="1" sz="1900">
              <a:solidFill>
                <a:schemeClr val="dk2"/>
              </a:solidFill>
              <a:latin typeface="Open Sans"/>
              <a:ea typeface="Open Sans"/>
              <a:cs typeface="Open Sans"/>
              <a:sym typeface="Open Sans"/>
            </a:endParaRPr>
          </a:p>
          <a:p>
            <a:pPr indent="0" lvl="0" marL="0" rtl="0" algn="ctr">
              <a:spcBef>
                <a:spcPts val="0"/>
              </a:spcBef>
              <a:spcAft>
                <a:spcPts val="0"/>
              </a:spcAft>
              <a:buNone/>
            </a:pPr>
            <a:r>
              <a:rPr b="1" lang="en" sz="1900">
                <a:solidFill>
                  <a:schemeClr val="dk2"/>
                </a:solidFill>
                <a:latin typeface="Open Sans"/>
                <a:ea typeface="Open Sans"/>
                <a:cs typeface="Open Sans"/>
                <a:sym typeface="Open Sans"/>
              </a:rPr>
              <a:t>Signal in the time domain.</a:t>
            </a:r>
            <a:endParaRPr b="1" sz="19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50"/>
          <p:cNvSpPr txBox="1"/>
          <p:nvPr>
            <p:ph type="title"/>
          </p:nvPr>
        </p:nvSpPr>
        <p:spPr>
          <a:xfrm>
            <a:off x="720025" y="124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SAWTOOTH BIASING VOLTAGE</a:t>
            </a:r>
            <a:endParaRPr sz="2600"/>
          </a:p>
        </p:txBody>
      </p:sp>
      <p:pic>
        <p:nvPicPr>
          <p:cNvPr id="1009" name="Google Shape;1009;p50"/>
          <p:cNvPicPr preferRelativeResize="0"/>
          <p:nvPr/>
        </p:nvPicPr>
        <p:blipFill>
          <a:blip r:embed="rId3">
            <a:alphaModFix/>
          </a:blip>
          <a:stretch>
            <a:fillRect/>
          </a:stretch>
        </p:blipFill>
        <p:spPr>
          <a:xfrm>
            <a:off x="4660039" y="606725"/>
            <a:ext cx="4001686" cy="3123117"/>
          </a:xfrm>
          <a:prstGeom prst="rect">
            <a:avLst/>
          </a:prstGeom>
          <a:noFill/>
          <a:ln>
            <a:noFill/>
          </a:ln>
        </p:spPr>
      </p:pic>
      <p:pic>
        <p:nvPicPr>
          <p:cNvPr id="1010" name="Google Shape;1010;p50"/>
          <p:cNvPicPr preferRelativeResize="0"/>
          <p:nvPr/>
        </p:nvPicPr>
        <p:blipFill>
          <a:blip r:embed="rId4">
            <a:alphaModFix/>
          </a:blip>
          <a:stretch>
            <a:fillRect/>
          </a:stretch>
        </p:blipFill>
        <p:spPr>
          <a:xfrm>
            <a:off x="596500" y="606725"/>
            <a:ext cx="3946804" cy="3123117"/>
          </a:xfrm>
          <a:prstGeom prst="rect">
            <a:avLst/>
          </a:prstGeom>
          <a:noFill/>
          <a:ln>
            <a:noFill/>
          </a:ln>
        </p:spPr>
      </p:pic>
      <p:sp>
        <p:nvSpPr>
          <p:cNvPr id="1011" name="Google Shape;1011;p50"/>
          <p:cNvSpPr txBox="1"/>
          <p:nvPr/>
        </p:nvSpPr>
        <p:spPr>
          <a:xfrm>
            <a:off x="720025" y="4235825"/>
            <a:ext cx="80127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2"/>
                </a:solidFill>
                <a:latin typeface="Open Sans"/>
                <a:ea typeface="Open Sans"/>
                <a:cs typeface="Open Sans"/>
                <a:sym typeface="Open Sans"/>
              </a:rPr>
              <a:t>Variation in the reflection coefficient due to applied saw-tooth biasing voltage. </a:t>
            </a:r>
            <a:endParaRPr b="1" sz="1500">
              <a:solidFill>
                <a:schemeClr val="dk2"/>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sz="1500">
                <a:solidFill>
                  <a:schemeClr val="dk2"/>
                </a:solidFill>
                <a:latin typeface="Open Sans"/>
                <a:ea typeface="Open Sans"/>
                <a:cs typeface="Open Sans"/>
                <a:sym typeface="Open Sans"/>
              </a:rPr>
              <a:t>(a)Magnitude. (b) Phase of the reflection coefficient.</a:t>
            </a:r>
            <a:endParaRPr b="1" sz="1500">
              <a:solidFill>
                <a:schemeClr val="dk2"/>
              </a:solidFill>
              <a:latin typeface="Open Sans"/>
              <a:ea typeface="Open Sans"/>
              <a:cs typeface="Open Sans"/>
              <a:sym typeface="Open Sans"/>
            </a:endParaRPr>
          </a:p>
        </p:txBody>
      </p:sp>
      <p:sp>
        <p:nvSpPr>
          <p:cNvPr id="1012" name="Google Shape;1012;p50"/>
          <p:cNvSpPr txBox="1"/>
          <p:nvPr/>
        </p:nvSpPr>
        <p:spPr>
          <a:xfrm>
            <a:off x="2680700" y="3835613"/>
            <a:ext cx="5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(a)</a:t>
            </a:r>
            <a:endParaRPr b="1">
              <a:solidFill>
                <a:schemeClr val="dk2"/>
              </a:solidFill>
              <a:latin typeface="Open Sans"/>
              <a:ea typeface="Open Sans"/>
              <a:cs typeface="Open Sans"/>
              <a:sym typeface="Open Sans"/>
            </a:endParaRPr>
          </a:p>
        </p:txBody>
      </p:sp>
      <p:sp>
        <p:nvSpPr>
          <p:cNvPr id="1013" name="Google Shape;1013;p50"/>
          <p:cNvSpPr txBox="1"/>
          <p:nvPr/>
        </p:nvSpPr>
        <p:spPr>
          <a:xfrm>
            <a:off x="6733650" y="3835600"/>
            <a:ext cx="4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Open Sans"/>
                <a:ea typeface="Open Sans"/>
                <a:cs typeface="Open Sans"/>
                <a:sym typeface="Open Sans"/>
              </a:rPr>
              <a:t>(b)</a:t>
            </a:r>
            <a:endParaRPr b="1">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51"/>
          <p:cNvPicPr preferRelativeResize="0"/>
          <p:nvPr/>
        </p:nvPicPr>
        <p:blipFill>
          <a:blip r:embed="rId3">
            <a:alphaModFix/>
          </a:blip>
          <a:stretch>
            <a:fillRect/>
          </a:stretch>
        </p:blipFill>
        <p:spPr>
          <a:xfrm>
            <a:off x="1747588" y="273000"/>
            <a:ext cx="5984275" cy="3819624"/>
          </a:xfrm>
          <a:prstGeom prst="rect">
            <a:avLst/>
          </a:prstGeom>
          <a:noFill/>
          <a:ln>
            <a:noFill/>
          </a:ln>
        </p:spPr>
      </p:pic>
      <p:sp>
        <p:nvSpPr>
          <p:cNvPr id="1019" name="Google Shape;1019;p51"/>
          <p:cNvSpPr txBox="1"/>
          <p:nvPr/>
        </p:nvSpPr>
        <p:spPr>
          <a:xfrm>
            <a:off x="579575" y="4168825"/>
            <a:ext cx="8442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Open Sans"/>
                <a:ea typeface="Open Sans"/>
                <a:cs typeface="Open Sans"/>
                <a:sym typeface="Open Sans"/>
              </a:rPr>
              <a:t> Reflected signal for applied saw-tooth biasing voltage. </a:t>
            </a:r>
            <a:endParaRPr b="1" sz="1800">
              <a:solidFill>
                <a:schemeClr val="dk2"/>
              </a:solidFill>
              <a:latin typeface="Open Sans"/>
              <a:ea typeface="Open Sans"/>
              <a:cs typeface="Open Sans"/>
              <a:sym typeface="Open Sans"/>
            </a:endParaRPr>
          </a:p>
          <a:p>
            <a:pPr indent="0" lvl="0" marL="0" rtl="0" algn="ctr">
              <a:spcBef>
                <a:spcPts val="0"/>
              </a:spcBef>
              <a:spcAft>
                <a:spcPts val="0"/>
              </a:spcAft>
              <a:buNone/>
            </a:pPr>
            <a:r>
              <a:rPr b="1" lang="en" sz="1800">
                <a:solidFill>
                  <a:schemeClr val="dk2"/>
                </a:solidFill>
                <a:latin typeface="Open Sans"/>
                <a:ea typeface="Open Sans"/>
                <a:cs typeface="Open Sans"/>
                <a:sym typeface="Open Sans"/>
              </a:rPr>
              <a:t>Signal in the time domain.</a:t>
            </a:r>
            <a:endParaRPr b="1"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4"/>
          <p:cNvSpPr txBox="1"/>
          <p:nvPr>
            <p:ph type="title"/>
          </p:nvPr>
        </p:nvSpPr>
        <p:spPr>
          <a:xfrm>
            <a:off x="720000" y="332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56" name="Google Shape;856;p34"/>
          <p:cNvSpPr txBox="1"/>
          <p:nvPr>
            <p:ph idx="1" type="body"/>
          </p:nvPr>
        </p:nvSpPr>
        <p:spPr>
          <a:xfrm>
            <a:off x="720000" y="1228825"/>
            <a:ext cx="7240200" cy="3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Frequency-shifted reflection of electromagnetic waves is a technique that can be used to change the frequency of the reflected waves from a surface. This can be done by using a frequency-selective surface (FSS) that is tuned to a specific frequency. When an electromagnetic wave hits an FSS, it is either reflected or transmitted, depending on the frequency of the wave and the properties of the FSS.</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The reflected EM wave from an FSS is modulated by applying a time-varying periodic biasing voltage across varactor diodes in the FSS. Variation in the bias voltage changes the reflection coefficient of the FSS and thereby modulates the reflected EM wave.</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 A prototype of the designed modulator surface is fabricated to verify the modulation performance experimentally.</a:t>
            </a:r>
            <a:br>
              <a:rPr lang="en" sz="1500">
                <a:solidFill>
                  <a:schemeClr val="dk2"/>
                </a:solidFill>
              </a:rPr>
            </a:br>
            <a:endParaRPr sz="1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52"/>
          <p:cNvSpPr txBox="1"/>
          <p:nvPr>
            <p:ph type="title"/>
          </p:nvPr>
        </p:nvSpPr>
        <p:spPr>
          <a:xfrm>
            <a:off x="815100" y="403125"/>
            <a:ext cx="7717800" cy="8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Observation</a:t>
            </a:r>
            <a:endParaRPr sz="5000"/>
          </a:p>
        </p:txBody>
      </p:sp>
      <p:sp>
        <p:nvSpPr>
          <p:cNvPr id="1025" name="Google Shape;1025;p52"/>
          <p:cNvSpPr txBox="1"/>
          <p:nvPr>
            <p:ph idx="1" type="subTitle"/>
          </p:nvPr>
        </p:nvSpPr>
        <p:spPr>
          <a:xfrm>
            <a:off x="1284000" y="1393999"/>
            <a:ext cx="6576000" cy="3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 we notice carefully we can see that for sinusodial biasing voltage, graphs of Phase vs Time and Magnitude vs Time are sinusodial.</a:t>
            </a:r>
            <a:endParaRPr/>
          </a:p>
          <a:p>
            <a:pPr indent="0" lvl="0" marL="0" rtl="0" algn="l">
              <a:spcBef>
                <a:spcPts val="0"/>
              </a:spcBef>
              <a:spcAft>
                <a:spcPts val="0"/>
              </a:spcAft>
              <a:buNone/>
            </a:pPr>
            <a:r>
              <a:rPr lang="en"/>
              <a:t># If we try to write the equations of Phase and Magnitude as function of time, we will get:</a:t>
            </a:r>
            <a:endParaRPr/>
          </a:p>
          <a:p>
            <a:pPr indent="0" lvl="0" marL="0" rtl="0" algn="l">
              <a:spcBef>
                <a:spcPts val="0"/>
              </a:spcBef>
              <a:spcAft>
                <a:spcPts val="0"/>
              </a:spcAft>
              <a:buNone/>
            </a:pPr>
            <a:r>
              <a:rPr lang="en"/>
              <a:t>Magnitude(t) = 0.25 + 0.20*Sin(2*pie*t*fi)    0&lt;=t&lt;0.5</a:t>
            </a:r>
            <a:br>
              <a:rPr lang="en"/>
            </a:br>
            <a:r>
              <a:rPr lang="en"/>
              <a:t>                           0.25 - 0.30*Sin(2*pie*t*fi)     0.5&lt;=t&lt;1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Phase(t) = -25 + 75*Sin(2*pie*t*fi)        0&lt;=t&lt;0.5</a:t>
            </a:r>
            <a:endParaRPr/>
          </a:p>
          <a:p>
            <a:pPr indent="0" lvl="0" marL="0" rtl="0" algn="l">
              <a:spcBef>
                <a:spcPts val="0"/>
              </a:spcBef>
              <a:spcAft>
                <a:spcPts val="0"/>
              </a:spcAft>
              <a:buNone/>
            </a:pPr>
            <a:r>
              <a:rPr lang="en"/>
              <a:t>                   -25 + 100*Sin(2*pie*t*fi)     0.5&lt;=t&lt;1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53"/>
          <p:cNvSpPr txBox="1"/>
          <p:nvPr>
            <p:ph type="title"/>
          </p:nvPr>
        </p:nvSpPr>
        <p:spPr>
          <a:xfrm>
            <a:off x="713100" y="272374"/>
            <a:ext cx="7717800" cy="100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Example</a:t>
            </a:r>
            <a:endParaRPr sz="4000"/>
          </a:p>
        </p:txBody>
      </p:sp>
      <p:sp>
        <p:nvSpPr>
          <p:cNvPr id="1031" name="Google Shape;1031;p53"/>
          <p:cNvSpPr txBox="1"/>
          <p:nvPr>
            <p:ph idx="1" type="subTitle"/>
          </p:nvPr>
        </p:nvSpPr>
        <p:spPr>
          <a:xfrm>
            <a:off x="806250" y="1102525"/>
            <a:ext cx="7053900" cy="35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#If we consider a object covered with discussed </a:t>
            </a:r>
            <a:r>
              <a:rPr lang="en" sz="1900"/>
              <a:t>technique</a:t>
            </a:r>
            <a:r>
              <a:rPr lang="en" sz="1900"/>
              <a:t> moving with speed of sound and we consider sinusodial biaisng then it will generate multiple frequency components at 1KHZ apart.</a:t>
            </a:r>
            <a:endParaRPr sz="1900"/>
          </a:p>
          <a:p>
            <a:pPr indent="0" lvl="0" marL="0" rtl="0" algn="l">
              <a:spcBef>
                <a:spcPts val="0"/>
              </a:spcBef>
              <a:spcAft>
                <a:spcPts val="0"/>
              </a:spcAft>
              <a:buNone/>
            </a:pPr>
            <a:r>
              <a:rPr lang="en" sz="1900"/>
              <a:t># But it is to be noted that all these components will be shifted by doppler </a:t>
            </a:r>
            <a:r>
              <a:rPr lang="en" sz="1900"/>
              <a:t>frequency(=(f*2*v*(1/c)))</a:t>
            </a:r>
            <a:r>
              <a:rPr lang="en" sz="1900"/>
              <a:t> which in this case equals 3.54KHz</a:t>
            </a:r>
            <a:endParaRPr sz="1900"/>
          </a:p>
          <a:p>
            <a:pPr indent="0" lvl="0" marL="0" rtl="0" algn="l">
              <a:spcBef>
                <a:spcPts val="0"/>
              </a:spcBef>
              <a:spcAft>
                <a:spcPts val="0"/>
              </a:spcAft>
              <a:buNone/>
            </a:pPr>
            <a:r>
              <a:rPr lang="en" sz="1900"/>
              <a:t># So the radar will detect signals at 1.550002540, 1.550003540, 1.550004540 and so on with frequency component of 1.550003540 as less significant compared to other two</a:t>
            </a:r>
            <a:endParaRPr sz="1900"/>
          </a:p>
          <a:p>
            <a:pPr indent="0" lvl="0" marL="0" rtl="0" algn="l">
              <a:spcBef>
                <a:spcPts val="0"/>
              </a:spcBef>
              <a:spcAft>
                <a:spcPts val="0"/>
              </a:spcAft>
              <a:buNone/>
            </a:pPr>
            <a:r>
              <a:rPr lang="en" sz="1900"/>
              <a:t># Frequency components are 1KHZ apart because we choose hte value of fb = 1KHz in our model.</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54"/>
          <p:cNvSpPr txBox="1"/>
          <p:nvPr>
            <p:ph type="title"/>
          </p:nvPr>
        </p:nvSpPr>
        <p:spPr>
          <a:xfrm>
            <a:off x="2232750" y="76200"/>
            <a:ext cx="4535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1037" name="Google Shape;1037;p54"/>
          <p:cNvGrpSpPr/>
          <p:nvPr/>
        </p:nvGrpSpPr>
        <p:grpSpPr>
          <a:xfrm rot="5400000">
            <a:off x="4707807" y="253043"/>
            <a:ext cx="605662" cy="1648960"/>
            <a:chOff x="758850" y="467950"/>
            <a:chExt cx="368475" cy="1003200"/>
          </a:xfrm>
        </p:grpSpPr>
        <p:sp>
          <p:nvSpPr>
            <p:cNvPr id="1038" name="Google Shape;1038;p54"/>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4"/>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4"/>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4"/>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4"/>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4"/>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4"/>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4"/>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4"/>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4"/>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4"/>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4"/>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4"/>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4"/>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4"/>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4"/>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4"/>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54"/>
          <p:cNvSpPr txBox="1"/>
          <p:nvPr/>
        </p:nvSpPr>
        <p:spPr>
          <a:xfrm>
            <a:off x="411900" y="967225"/>
            <a:ext cx="8565600" cy="3801900"/>
          </a:xfrm>
          <a:prstGeom prst="rect">
            <a:avLst/>
          </a:prstGeom>
          <a:noFill/>
          <a:ln>
            <a:noFill/>
          </a:ln>
          <a:effectLst>
            <a:outerShdw blurRad="57150" rotWithShape="0" algn="bl" dir="2460000" dist="19050">
              <a:srgbClr val="000000">
                <a:alpha val="33000"/>
              </a:srgbClr>
            </a:outerShdw>
          </a:effectLst>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700">
                <a:latin typeface="Open Sans"/>
                <a:ea typeface="Open Sans"/>
                <a:cs typeface="Open Sans"/>
                <a:sym typeface="Open Sans"/>
              </a:rPr>
              <a:t>In this paper, we have presented a method for frequency-shifting the reflection of electromagnetic waves using a time-modulated active tunable frequency-selective surface (FSS). The proposed method is based on the use of varactor diodes to modulate the reflection coefficient of the FSS. By applying a time-varying bias voltage to the varactor diodes, the reflection coefficient of the FSS can be dynamically changed, which in turn causes the frequency of the reflected waves to be shifted.</a:t>
            </a:r>
            <a:endParaRPr sz="1700">
              <a:latin typeface="Open Sans"/>
              <a:ea typeface="Open Sans"/>
              <a:cs typeface="Open Sans"/>
              <a:sym typeface="Open Sans"/>
            </a:endParaRPr>
          </a:p>
          <a:p>
            <a:pPr indent="0" lvl="0" marL="0" rtl="0" algn="l">
              <a:lnSpc>
                <a:spcPct val="100000"/>
              </a:lnSpc>
              <a:spcBef>
                <a:spcPts val="0"/>
              </a:spcBef>
              <a:spcAft>
                <a:spcPts val="0"/>
              </a:spcAft>
              <a:buNone/>
            </a:pPr>
            <a:r>
              <a:t/>
            </a:r>
            <a:endParaRPr sz="1700">
              <a:latin typeface="Open Sans"/>
              <a:ea typeface="Open Sans"/>
              <a:cs typeface="Open Sans"/>
              <a:sym typeface="Open Sans"/>
            </a:endParaRPr>
          </a:p>
          <a:p>
            <a:pPr indent="0" lvl="0" marL="0" rtl="0" algn="l">
              <a:lnSpc>
                <a:spcPct val="100000"/>
              </a:lnSpc>
              <a:spcBef>
                <a:spcPts val="0"/>
              </a:spcBef>
              <a:spcAft>
                <a:spcPts val="0"/>
              </a:spcAft>
              <a:buNone/>
            </a:pPr>
            <a:r>
              <a:rPr lang="en" sz="1700">
                <a:latin typeface="Open Sans"/>
                <a:ea typeface="Open Sans"/>
                <a:cs typeface="Open Sans"/>
                <a:sym typeface="Open Sans"/>
              </a:rPr>
              <a:t>The proposed method is a promising new technique for frequency-shifting the reflection of electromagnetic waves. It is relatively simple to implement and can be used to shift the frequency of the reflected waves over a wide range. The proposed method is also relatively efficient, as it does not require the use of any high-power amplifiers.</a:t>
            </a:r>
            <a:endParaRPr sz="1700">
              <a:latin typeface="Open Sans"/>
              <a:ea typeface="Open Sans"/>
              <a:cs typeface="Open Sans"/>
              <a:sym typeface="Open Sans"/>
            </a:endParaRPr>
          </a:p>
          <a:p>
            <a:pPr indent="0" lvl="0" marL="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55"/>
          <p:cNvSpPr txBox="1"/>
          <p:nvPr>
            <p:ph type="title"/>
          </p:nvPr>
        </p:nvSpPr>
        <p:spPr>
          <a:xfrm>
            <a:off x="720000" y="2061600"/>
            <a:ext cx="7704000" cy="13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 !</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5"/>
          <p:cNvSpPr txBox="1"/>
          <p:nvPr>
            <p:ph type="title"/>
          </p:nvPr>
        </p:nvSpPr>
        <p:spPr>
          <a:xfrm>
            <a:off x="462475" y="231300"/>
            <a:ext cx="77040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What is</a:t>
            </a:r>
            <a:r>
              <a:rPr lang="en" sz="3900"/>
              <a:t> FSS ?</a:t>
            </a:r>
            <a:endParaRPr sz="3900"/>
          </a:p>
        </p:txBody>
      </p:sp>
      <p:sp>
        <p:nvSpPr>
          <p:cNvPr id="862" name="Google Shape;862;p35"/>
          <p:cNvSpPr txBox="1"/>
          <p:nvPr/>
        </p:nvSpPr>
        <p:spPr>
          <a:xfrm>
            <a:off x="37200" y="1035600"/>
            <a:ext cx="82497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Frequency-selective surfaces (FSSs) are artificially engineered surfaces that exhibit a frequency-dependent response to electromagnetic waves. This means that FSSs can be designed to reflect, transmit, or absorb electromagnetic waves of a specific frequency.</a:t>
            </a:r>
            <a:endParaRPr>
              <a:solidFill>
                <a:schemeClr val="dk2"/>
              </a:solidFill>
              <a:latin typeface="Open Sans"/>
              <a:ea typeface="Open Sans"/>
              <a:cs typeface="Open Sans"/>
              <a:sym typeface="Open Sans"/>
            </a:endParaRPr>
          </a:p>
          <a:p>
            <a:pPr indent="0" lvl="0" marL="914400" rtl="0" algn="l">
              <a:lnSpc>
                <a:spcPct val="10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FSSs are typically made up of a periodic array of metallic or dielectric elements. The spacing between the elements is chosen so that the FSS resonates at a specific frequency. When an electromagnetic wave of the resonant frequency hits the FSS, it is either reflected or transmitted, depending on the properties of the FSS.</a:t>
            </a:r>
            <a:endParaRPr>
              <a:solidFill>
                <a:schemeClr val="dk2"/>
              </a:solidFill>
              <a:latin typeface="Open Sans"/>
              <a:ea typeface="Open Sans"/>
              <a:cs typeface="Open Sans"/>
              <a:sym typeface="Open Sans"/>
            </a:endParaRPr>
          </a:p>
          <a:p>
            <a:pPr indent="0" lvl="0" marL="914400" rtl="0" algn="l">
              <a:lnSpc>
                <a:spcPct val="10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Time-modulated active tunable frequency-selective surface (TAM-FSS). The TAM-FSS is an FSS that is made up of varactor diodes. Varactor diodes are diodes that can have their capacitance changed by applying a voltage. This means that the frequency of the TAM-FSS can be changed by applying a time-varying voltage to the varactor diodes.</a:t>
            </a:r>
            <a:endParaRPr>
              <a:solidFill>
                <a:schemeClr val="dk2"/>
              </a:solidFill>
              <a:latin typeface="Open Sans"/>
              <a:ea typeface="Open Sans"/>
              <a:cs typeface="Open Sans"/>
              <a:sym typeface="Open Sans"/>
            </a:endParaRPr>
          </a:p>
          <a:p>
            <a:pPr indent="0" lvl="0" marL="914400" rtl="0" algn="l">
              <a:lnSpc>
                <a:spcPct val="100000"/>
              </a:lnSpc>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basic principles of FSSs are used in a variety of applications, such as radar, communication, and imaging.</a:t>
            </a:r>
            <a:endParaRPr>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6"/>
          <p:cNvSpPr txBox="1"/>
          <p:nvPr>
            <p:ph type="title"/>
          </p:nvPr>
        </p:nvSpPr>
        <p:spPr>
          <a:xfrm>
            <a:off x="720000" y="238750"/>
            <a:ext cx="7704000" cy="7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Significance of FSS</a:t>
            </a:r>
            <a:endParaRPr sz="3900"/>
          </a:p>
        </p:txBody>
      </p:sp>
      <p:sp>
        <p:nvSpPr>
          <p:cNvPr id="868" name="Google Shape;868;p36"/>
          <p:cNvSpPr txBox="1"/>
          <p:nvPr/>
        </p:nvSpPr>
        <p:spPr>
          <a:xfrm>
            <a:off x="591025" y="1341050"/>
            <a:ext cx="72945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When a surface moves with respect to a radar receiver, the detected signal is shifted due to the Doppler effect. This shift can be used to track moving targets and measure their velocity.</a:t>
            </a:r>
            <a:endParaRPr sz="15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To escape detection by a radar, microwave absorbing surfaces and materials are used to reduce the reflection from the surface. These absorbing materials can reduce the radar cross section (RCS) by several dBs over a specified range of frequencies.</a:t>
            </a:r>
            <a:endParaRPr sz="15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However, an MTI or Doppler radar with higher sensitivity can still detect the object, even if the RCS is reduced.</a:t>
            </a:r>
            <a:endParaRPr sz="15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5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7"/>
          <p:cNvSpPr txBox="1"/>
          <p:nvPr>
            <p:ph type="title"/>
          </p:nvPr>
        </p:nvSpPr>
        <p:spPr>
          <a:xfrm>
            <a:off x="415200" y="190125"/>
            <a:ext cx="7704000" cy="99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800"/>
              <a:t>How varactor diodes can be used to tune the frequency of an FSS ?</a:t>
            </a:r>
            <a:endParaRPr sz="2800"/>
          </a:p>
        </p:txBody>
      </p:sp>
      <p:sp>
        <p:nvSpPr>
          <p:cNvPr id="874" name="Google Shape;874;p37"/>
          <p:cNvSpPr txBox="1"/>
          <p:nvPr/>
        </p:nvSpPr>
        <p:spPr>
          <a:xfrm>
            <a:off x="181525" y="1264850"/>
            <a:ext cx="7831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Varactor diodes are diodes that can have their capacitance changed by applying a voltage. This means that the frequency of an FSS that is made up of varactor diodes can be changed by applying a voltage to the varactor diodes.</a:t>
            </a:r>
            <a:endParaRPr>
              <a:solidFill>
                <a:schemeClr val="dk2"/>
              </a:solidFill>
              <a:latin typeface="Open Sans"/>
              <a:ea typeface="Open Sans"/>
              <a:cs typeface="Open Sans"/>
              <a:sym typeface="Open Sans"/>
            </a:endParaRPr>
          </a:p>
          <a:p>
            <a:pPr indent="0" lvl="0" marL="91440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frequency of an FSS is determined by the spacing between the elements in the FSS. When an electromagnetic wave hits an FSS, it is reflected or transmitted, depending on the frequency of the wave and the spacing between the elements.</a:t>
            </a:r>
            <a:endParaRPr>
              <a:solidFill>
                <a:schemeClr val="dk2"/>
              </a:solidFill>
              <a:latin typeface="Open Sans"/>
              <a:ea typeface="Open Sans"/>
              <a:cs typeface="Open Sans"/>
              <a:sym typeface="Open Sans"/>
            </a:endParaRPr>
          </a:p>
          <a:p>
            <a:pPr indent="0" lvl="0" marL="91440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spacing between the elements in an FSS can be changed by applying a voltage to the varactor diodes. This is because the capacitance of the varactor diodes changes with the voltage that is applied to them.</a:t>
            </a:r>
            <a:endParaRPr>
              <a:solidFill>
                <a:schemeClr val="dk2"/>
              </a:solidFill>
              <a:latin typeface="Open Sans"/>
              <a:ea typeface="Open Sans"/>
              <a:cs typeface="Open Sans"/>
              <a:sym typeface="Open Sans"/>
            </a:endParaRPr>
          </a:p>
          <a:p>
            <a:pPr indent="0" lvl="0" marL="914400" rtl="0" algn="l">
              <a:spcBef>
                <a:spcPts val="0"/>
              </a:spcBef>
              <a:spcAft>
                <a:spcPts val="0"/>
              </a:spcAft>
              <a:buNone/>
            </a:pPr>
            <a:r>
              <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When the capacitance of the varactor diodes changes, the spacing between the elements in the FSS changes. This changes the frequency of the FSS, which can be used to tune the frequency of the FSS.</a:t>
            </a:r>
            <a:endParaRPr>
              <a:solidFill>
                <a:schemeClr val="dk2"/>
              </a:solidFill>
              <a:latin typeface="Open Sans"/>
              <a:ea typeface="Open Sans"/>
              <a:cs typeface="Open Sans"/>
              <a:sym typeface="Open Sans"/>
            </a:endParaRPr>
          </a:p>
          <a:p>
            <a:pPr indent="0" lvl="0" marL="914400" rtl="0" algn="l">
              <a:spcBef>
                <a:spcPts val="0"/>
              </a:spcBef>
              <a:spcAft>
                <a:spcPts val="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8"/>
          <p:cNvSpPr txBox="1"/>
          <p:nvPr>
            <p:ph type="title"/>
          </p:nvPr>
        </p:nvSpPr>
        <p:spPr>
          <a:xfrm>
            <a:off x="300600" y="103800"/>
            <a:ext cx="5080500" cy="1499100"/>
          </a:xfrm>
          <a:prstGeom prst="rect">
            <a:avLst/>
          </a:prstGeom>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4000"/>
              <a:t>EM Wave Modulation</a:t>
            </a:r>
            <a:endParaRPr sz="4000"/>
          </a:p>
        </p:txBody>
      </p:sp>
      <p:sp>
        <p:nvSpPr>
          <p:cNvPr id="880" name="Google Shape;880;p38"/>
          <p:cNvSpPr txBox="1"/>
          <p:nvPr>
            <p:ph idx="1" type="subTitle"/>
          </p:nvPr>
        </p:nvSpPr>
        <p:spPr>
          <a:xfrm>
            <a:off x="300600" y="1679100"/>
            <a:ext cx="56115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t>
            </a:r>
            <a:r>
              <a:rPr lang="en" sz="1400"/>
              <a:t>odulation is the process of varying one or more properties of an electromagnetic wave in a controlled manner. The most common type of modulation is amplitude modulation (AM), in which the amplitude of the wave is varied. Another type of modulation is frequency modulation (FM), in which the frequency of the wave is varied.</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The key here is to temporally modulate the </a:t>
            </a:r>
            <a:r>
              <a:rPr b="1" lang="en" sz="1400"/>
              <a:t>reflection coefficient</a:t>
            </a:r>
            <a:r>
              <a:rPr lang="en" sz="1400"/>
              <a:t> of a surface.</a:t>
            </a:r>
            <a:endParaRPr sz="1400"/>
          </a:p>
          <a:p>
            <a:pPr indent="0" lvl="0" marL="0" rtl="0" algn="l">
              <a:spcBef>
                <a:spcPts val="1600"/>
              </a:spcBef>
              <a:spcAft>
                <a:spcPts val="1600"/>
              </a:spcAft>
              <a:buNone/>
            </a:pPr>
            <a:r>
              <a:t/>
            </a:r>
            <a:endParaRPr sz="1400"/>
          </a:p>
        </p:txBody>
      </p:sp>
      <p:grpSp>
        <p:nvGrpSpPr>
          <p:cNvPr id="881" name="Google Shape;881;p38"/>
          <p:cNvGrpSpPr/>
          <p:nvPr/>
        </p:nvGrpSpPr>
        <p:grpSpPr>
          <a:xfrm>
            <a:off x="6466450" y="1409025"/>
            <a:ext cx="2029500" cy="2400300"/>
            <a:chOff x="6447750" y="1371600"/>
            <a:chExt cx="2029500" cy="2400300"/>
          </a:xfrm>
        </p:grpSpPr>
        <p:sp>
          <p:nvSpPr>
            <p:cNvPr id="882" name="Google Shape;882;p38"/>
            <p:cNvSpPr/>
            <p:nvPr/>
          </p:nvSpPr>
          <p:spPr>
            <a:xfrm>
              <a:off x="6447750" y="1371600"/>
              <a:ext cx="2029500" cy="240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7163576" y="2020169"/>
              <a:ext cx="615336" cy="1011133"/>
            </a:xfrm>
            <a:custGeom>
              <a:rect b="b" l="l" r="r" t="t"/>
              <a:pathLst>
                <a:path extrusionOk="0" h="26607" w="16192">
                  <a:moveTo>
                    <a:pt x="1" y="0"/>
                  </a:moveTo>
                  <a:lnTo>
                    <a:pt x="1" y="26607"/>
                  </a:lnTo>
                  <a:lnTo>
                    <a:pt x="16192" y="26607"/>
                  </a:lnTo>
                  <a:lnTo>
                    <a:pt x="161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7247789" y="2486918"/>
              <a:ext cx="457170" cy="457170"/>
            </a:xfrm>
            <a:custGeom>
              <a:rect b="b" l="l" r="r" t="t"/>
              <a:pathLst>
                <a:path extrusionOk="0" h="12030" w="12030">
                  <a:moveTo>
                    <a:pt x="1" y="0"/>
                  </a:moveTo>
                  <a:lnTo>
                    <a:pt x="1" y="12029"/>
                  </a:lnTo>
                  <a:lnTo>
                    <a:pt x="12030" y="12029"/>
                  </a:lnTo>
                  <a:lnTo>
                    <a:pt x="12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7247789" y="2097163"/>
              <a:ext cx="457170" cy="457170"/>
            </a:xfrm>
            <a:custGeom>
              <a:rect b="b" l="l" r="r" t="t"/>
              <a:pathLst>
                <a:path extrusionOk="0" h="12030" w="12030">
                  <a:moveTo>
                    <a:pt x="1" y="0"/>
                  </a:moveTo>
                  <a:lnTo>
                    <a:pt x="1" y="12029"/>
                  </a:lnTo>
                  <a:lnTo>
                    <a:pt x="12030" y="12029"/>
                  </a:lnTo>
                  <a:lnTo>
                    <a:pt x="1203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7305552" y="1632809"/>
              <a:ext cx="144980" cy="238846"/>
            </a:xfrm>
            <a:custGeom>
              <a:rect b="b" l="l" r="r" t="t"/>
              <a:pathLst>
                <a:path extrusionOk="0" h="6285" w="3815">
                  <a:moveTo>
                    <a:pt x="1915" y="1076"/>
                  </a:moveTo>
                  <a:cubicBezTo>
                    <a:pt x="2374" y="1076"/>
                    <a:pt x="2406" y="1520"/>
                    <a:pt x="2406" y="1884"/>
                  </a:cubicBezTo>
                  <a:lnTo>
                    <a:pt x="2406" y="4353"/>
                  </a:lnTo>
                  <a:cubicBezTo>
                    <a:pt x="2406" y="4702"/>
                    <a:pt x="2374" y="5208"/>
                    <a:pt x="1931" y="5208"/>
                  </a:cubicBezTo>
                  <a:cubicBezTo>
                    <a:pt x="1472" y="5208"/>
                    <a:pt x="1408" y="4702"/>
                    <a:pt x="1408" y="4353"/>
                  </a:cubicBezTo>
                  <a:lnTo>
                    <a:pt x="1408" y="1884"/>
                  </a:lnTo>
                  <a:cubicBezTo>
                    <a:pt x="1408" y="1520"/>
                    <a:pt x="1472" y="1076"/>
                    <a:pt x="1915" y="1076"/>
                  </a:cubicBezTo>
                  <a:close/>
                  <a:moveTo>
                    <a:pt x="1931" y="0"/>
                  </a:moveTo>
                  <a:cubicBezTo>
                    <a:pt x="697" y="0"/>
                    <a:pt x="0" y="650"/>
                    <a:pt x="0" y="1789"/>
                  </a:cubicBezTo>
                  <a:lnTo>
                    <a:pt x="0" y="4242"/>
                  </a:lnTo>
                  <a:cubicBezTo>
                    <a:pt x="0" y="5588"/>
                    <a:pt x="507" y="6284"/>
                    <a:pt x="1931" y="6284"/>
                  </a:cubicBezTo>
                  <a:cubicBezTo>
                    <a:pt x="3339" y="6284"/>
                    <a:pt x="3814" y="5588"/>
                    <a:pt x="3814" y="4242"/>
                  </a:cubicBezTo>
                  <a:lnTo>
                    <a:pt x="3814" y="1789"/>
                  </a:lnTo>
                  <a:cubicBezTo>
                    <a:pt x="3814" y="650"/>
                    <a:pt x="3149" y="0"/>
                    <a:pt x="19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7475726" y="1638243"/>
              <a:ext cx="142623" cy="227977"/>
            </a:xfrm>
            <a:custGeom>
              <a:rect b="b" l="l" r="r" t="t"/>
              <a:pathLst>
                <a:path extrusionOk="0" h="5999" w="3753">
                  <a:moveTo>
                    <a:pt x="1" y="0"/>
                  </a:moveTo>
                  <a:lnTo>
                    <a:pt x="1" y="5998"/>
                  </a:lnTo>
                  <a:lnTo>
                    <a:pt x="1330" y="5998"/>
                  </a:lnTo>
                  <a:lnTo>
                    <a:pt x="1204" y="2659"/>
                  </a:lnTo>
                  <a:lnTo>
                    <a:pt x="1220" y="2643"/>
                  </a:lnTo>
                  <a:lnTo>
                    <a:pt x="2312" y="5998"/>
                  </a:lnTo>
                  <a:lnTo>
                    <a:pt x="3753" y="5998"/>
                  </a:lnTo>
                  <a:lnTo>
                    <a:pt x="3753" y="0"/>
                  </a:lnTo>
                  <a:lnTo>
                    <a:pt x="2423" y="0"/>
                  </a:lnTo>
                  <a:lnTo>
                    <a:pt x="2550" y="3356"/>
                  </a:lnTo>
                  <a:lnTo>
                    <a:pt x="2533" y="3356"/>
                  </a:lnTo>
                  <a:lnTo>
                    <a:pt x="14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7238174" y="3233403"/>
              <a:ext cx="144980" cy="239416"/>
            </a:xfrm>
            <a:custGeom>
              <a:rect b="b" l="l" r="r" t="t"/>
              <a:pathLst>
                <a:path extrusionOk="0" h="6300" w="3815">
                  <a:moveTo>
                    <a:pt x="1915" y="1092"/>
                  </a:moveTo>
                  <a:cubicBezTo>
                    <a:pt x="2375" y="1092"/>
                    <a:pt x="2406" y="1519"/>
                    <a:pt x="2406" y="1899"/>
                  </a:cubicBezTo>
                  <a:lnTo>
                    <a:pt x="2406" y="4352"/>
                  </a:lnTo>
                  <a:cubicBezTo>
                    <a:pt x="2406" y="4700"/>
                    <a:pt x="2375" y="5207"/>
                    <a:pt x="1915" y="5207"/>
                  </a:cubicBezTo>
                  <a:cubicBezTo>
                    <a:pt x="1472" y="5207"/>
                    <a:pt x="1409" y="4700"/>
                    <a:pt x="1409" y="4352"/>
                  </a:cubicBezTo>
                  <a:lnTo>
                    <a:pt x="1409" y="1899"/>
                  </a:lnTo>
                  <a:cubicBezTo>
                    <a:pt x="1409" y="1519"/>
                    <a:pt x="1472" y="1092"/>
                    <a:pt x="1915" y="1092"/>
                  </a:cubicBezTo>
                  <a:close/>
                  <a:moveTo>
                    <a:pt x="1915" y="0"/>
                  </a:moveTo>
                  <a:cubicBezTo>
                    <a:pt x="697" y="0"/>
                    <a:pt x="1" y="648"/>
                    <a:pt x="1" y="1804"/>
                  </a:cubicBezTo>
                  <a:lnTo>
                    <a:pt x="1" y="4242"/>
                  </a:lnTo>
                  <a:cubicBezTo>
                    <a:pt x="1" y="5587"/>
                    <a:pt x="491" y="6299"/>
                    <a:pt x="1915" y="6299"/>
                  </a:cubicBezTo>
                  <a:cubicBezTo>
                    <a:pt x="3340" y="6299"/>
                    <a:pt x="3814" y="5587"/>
                    <a:pt x="3814" y="4242"/>
                  </a:cubicBezTo>
                  <a:lnTo>
                    <a:pt x="3814" y="1804"/>
                  </a:lnTo>
                  <a:cubicBezTo>
                    <a:pt x="3814" y="648"/>
                    <a:pt x="3150" y="0"/>
                    <a:pt x="1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7410210" y="3238762"/>
              <a:ext cx="125712" cy="228623"/>
            </a:xfrm>
            <a:custGeom>
              <a:rect b="b" l="l" r="r" t="t"/>
              <a:pathLst>
                <a:path extrusionOk="0" h="6016" w="3308">
                  <a:moveTo>
                    <a:pt x="0" y="1"/>
                  </a:moveTo>
                  <a:lnTo>
                    <a:pt x="0" y="6015"/>
                  </a:lnTo>
                  <a:lnTo>
                    <a:pt x="1408" y="6015"/>
                  </a:lnTo>
                  <a:lnTo>
                    <a:pt x="1408" y="3468"/>
                  </a:lnTo>
                  <a:lnTo>
                    <a:pt x="3149" y="3468"/>
                  </a:lnTo>
                  <a:lnTo>
                    <a:pt x="3149" y="2280"/>
                  </a:lnTo>
                  <a:lnTo>
                    <a:pt x="1408" y="2280"/>
                  </a:lnTo>
                  <a:lnTo>
                    <a:pt x="1408" y="1204"/>
                  </a:lnTo>
                  <a:lnTo>
                    <a:pt x="3308" y="1204"/>
                  </a:lnTo>
                  <a:lnTo>
                    <a:pt x="33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7561763" y="3238762"/>
              <a:ext cx="126358" cy="228623"/>
            </a:xfrm>
            <a:custGeom>
              <a:rect b="b" l="l" r="r" t="t"/>
              <a:pathLst>
                <a:path extrusionOk="0" h="6016" w="3325">
                  <a:moveTo>
                    <a:pt x="1" y="1"/>
                  </a:moveTo>
                  <a:lnTo>
                    <a:pt x="1" y="6015"/>
                  </a:lnTo>
                  <a:lnTo>
                    <a:pt x="1409" y="6015"/>
                  </a:lnTo>
                  <a:lnTo>
                    <a:pt x="1409" y="3468"/>
                  </a:lnTo>
                  <a:lnTo>
                    <a:pt x="3166" y="3468"/>
                  </a:lnTo>
                  <a:lnTo>
                    <a:pt x="3166" y="2280"/>
                  </a:lnTo>
                  <a:lnTo>
                    <a:pt x="1409" y="2280"/>
                  </a:lnTo>
                  <a:lnTo>
                    <a:pt x="1409" y="1204"/>
                  </a:lnTo>
                  <a:lnTo>
                    <a:pt x="3325" y="1204"/>
                  </a:lnTo>
                  <a:lnTo>
                    <a:pt x="3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4" name="Shape 894"/>
        <p:cNvGrpSpPr/>
        <p:nvPr/>
      </p:nvGrpSpPr>
      <p:grpSpPr>
        <a:xfrm>
          <a:off x="0" y="0"/>
          <a:ext cx="0" cy="0"/>
          <a:chOff x="0" y="0"/>
          <a:chExt cx="0" cy="0"/>
        </a:xfrm>
      </p:grpSpPr>
      <p:sp>
        <p:nvSpPr>
          <p:cNvPr id="895" name="Google Shape;895;p39"/>
          <p:cNvSpPr txBox="1"/>
          <p:nvPr>
            <p:ph type="title"/>
          </p:nvPr>
        </p:nvSpPr>
        <p:spPr>
          <a:xfrm>
            <a:off x="926175" y="367725"/>
            <a:ext cx="7704000" cy="8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EM Wave Modulation</a:t>
            </a:r>
            <a:endParaRPr sz="3900"/>
          </a:p>
        </p:txBody>
      </p:sp>
      <p:sp>
        <p:nvSpPr>
          <p:cNvPr id="896" name="Google Shape;896;p39"/>
          <p:cNvSpPr txBox="1"/>
          <p:nvPr>
            <p:ph idx="4294967295" type="subTitle"/>
          </p:nvPr>
        </p:nvSpPr>
        <p:spPr>
          <a:xfrm>
            <a:off x="997775" y="1238325"/>
            <a:ext cx="67620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Let us consider an incident EM wave of frequency </a:t>
            </a:r>
            <a:r>
              <a:rPr b="1" lang="en">
                <a:solidFill>
                  <a:schemeClr val="dk2"/>
                </a:solidFill>
              </a:rPr>
              <a:t>f</a:t>
            </a:r>
            <a:r>
              <a:rPr b="1" baseline="-25000" lang="en">
                <a:solidFill>
                  <a:schemeClr val="dk2"/>
                </a:solidFill>
              </a:rPr>
              <a:t>i</a:t>
            </a:r>
            <a:r>
              <a:rPr lang="en">
                <a:solidFill>
                  <a:schemeClr val="dk2"/>
                </a:solidFill>
              </a:rPr>
              <a:t> , where the electric field on the surface is</a:t>
            </a:r>
            <a:br>
              <a:rPr lang="en">
                <a:solidFill>
                  <a:schemeClr val="dk2"/>
                </a:solidFill>
              </a:rPr>
            </a:br>
            <a:endParaRPr>
              <a:solidFill>
                <a:schemeClr val="dk2"/>
              </a:solidFill>
            </a:endParaRPr>
          </a:p>
          <a:p>
            <a:pPr indent="0" lvl="0" marL="0" rtl="0" algn="l">
              <a:spcBef>
                <a:spcPts val="1600"/>
              </a:spcBef>
              <a:spcAft>
                <a:spcPts val="1600"/>
              </a:spcAft>
              <a:buNone/>
            </a:pPr>
            <a:r>
              <a:t/>
            </a:r>
            <a:endParaRPr>
              <a:solidFill>
                <a:schemeClr val="dk2"/>
              </a:solidFill>
            </a:endParaRPr>
          </a:p>
        </p:txBody>
      </p:sp>
      <p:pic>
        <p:nvPicPr>
          <p:cNvPr id="897" name="Google Shape;897;p39"/>
          <p:cNvPicPr preferRelativeResize="0"/>
          <p:nvPr/>
        </p:nvPicPr>
        <p:blipFill>
          <a:blip r:embed="rId3">
            <a:alphaModFix/>
          </a:blip>
          <a:stretch>
            <a:fillRect/>
          </a:stretch>
        </p:blipFill>
        <p:spPr>
          <a:xfrm>
            <a:off x="2907550" y="1797025"/>
            <a:ext cx="2578150" cy="472546"/>
          </a:xfrm>
          <a:prstGeom prst="rect">
            <a:avLst/>
          </a:prstGeom>
          <a:noFill/>
          <a:ln>
            <a:noFill/>
          </a:ln>
        </p:spPr>
      </p:pic>
      <p:sp>
        <p:nvSpPr>
          <p:cNvPr id="898" name="Google Shape;898;p39"/>
          <p:cNvSpPr txBox="1"/>
          <p:nvPr/>
        </p:nvSpPr>
        <p:spPr>
          <a:xfrm>
            <a:off x="1043375" y="2440188"/>
            <a:ext cx="6670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If the FSS has a reflection coefficient </a:t>
            </a:r>
            <a:r>
              <a:rPr lang="en" sz="1500">
                <a:latin typeface="Open Sans"/>
                <a:ea typeface="Open Sans"/>
                <a:cs typeface="Open Sans"/>
                <a:sym typeface="Open Sans"/>
              </a:rPr>
              <a:t>Г(f), </a:t>
            </a:r>
            <a:endParaRPr sz="1500">
              <a:latin typeface="Open Sans"/>
              <a:ea typeface="Open Sans"/>
              <a:cs typeface="Open Sans"/>
              <a:sym typeface="Open Sans"/>
            </a:endParaRPr>
          </a:p>
        </p:txBody>
      </p:sp>
      <p:pic>
        <p:nvPicPr>
          <p:cNvPr id="899" name="Google Shape;899;p39"/>
          <p:cNvPicPr preferRelativeResize="0"/>
          <p:nvPr/>
        </p:nvPicPr>
        <p:blipFill>
          <a:blip r:embed="rId4">
            <a:alphaModFix/>
          </a:blip>
          <a:stretch>
            <a:fillRect/>
          </a:stretch>
        </p:blipFill>
        <p:spPr>
          <a:xfrm>
            <a:off x="2835362" y="2766150"/>
            <a:ext cx="2578128" cy="572100"/>
          </a:xfrm>
          <a:prstGeom prst="rect">
            <a:avLst/>
          </a:prstGeom>
          <a:noFill/>
          <a:ln>
            <a:noFill/>
          </a:ln>
        </p:spPr>
      </p:pic>
      <p:sp>
        <p:nvSpPr>
          <p:cNvPr id="900" name="Google Shape;900;p39"/>
          <p:cNvSpPr txBox="1"/>
          <p:nvPr/>
        </p:nvSpPr>
        <p:spPr>
          <a:xfrm>
            <a:off x="1125475" y="3553488"/>
            <a:ext cx="32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a:t>
            </a:r>
            <a:r>
              <a:rPr lang="en">
                <a:latin typeface="Open Sans"/>
                <a:ea typeface="Open Sans"/>
                <a:cs typeface="Open Sans"/>
                <a:sym typeface="Open Sans"/>
              </a:rPr>
              <a:t>hen the reflected EM wave will be</a:t>
            </a:r>
            <a:endParaRPr>
              <a:latin typeface="Open Sans"/>
              <a:ea typeface="Open Sans"/>
              <a:cs typeface="Open Sans"/>
              <a:sym typeface="Open Sans"/>
            </a:endParaRPr>
          </a:p>
        </p:txBody>
      </p:sp>
      <p:pic>
        <p:nvPicPr>
          <p:cNvPr id="901" name="Google Shape;901;p39"/>
          <p:cNvPicPr preferRelativeResize="0"/>
          <p:nvPr/>
        </p:nvPicPr>
        <p:blipFill>
          <a:blip r:embed="rId5">
            <a:alphaModFix/>
          </a:blip>
          <a:stretch>
            <a:fillRect/>
          </a:stretch>
        </p:blipFill>
        <p:spPr>
          <a:xfrm>
            <a:off x="2477275" y="3927584"/>
            <a:ext cx="3294300" cy="6572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05" name="Shape 905"/>
        <p:cNvGrpSpPr/>
        <p:nvPr/>
      </p:nvGrpSpPr>
      <p:grpSpPr>
        <a:xfrm>
          <a:off x="0" y="0"/>
          <a:ext cx="0" cy="0"/>
          <a:chOff x="0" y="0"/>
          <a:chExt cx="0" cy="0"/>
        </a:xfrm>
      </p:grpSpPr>
      <p:sp>
        <p:nvSpPr>
          <p:cNvPr id="906" name="Google Shape;906;p40"/>
          <p:cNvSpPr txBox="1"/>
          <p:nvPr>
            <p:ph type="title"/>
          </p:nvPr>
        </p:nvSpPr>
        <p:spPr>
          <a:xfrm>
            <a:off x="926175" y="367725"/>
            <a:ext cx="7704000" cy="8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EM Wave Modulation</a:t>
            </a:r>
            <a:endParaRPr sz="3900"/>
          </a:p>
        </p:txBody>
      </p:sp>
      <p:sp>
        <p:nvSpPr>
          <p:cNvPr id="907" name="Google Shape;907;p40"/>
          <p:cNvSpPr txBox="1"/>
          <p:nvPr/>
        </p:nvSpPr>
        <p:spPr>
          <a:xfrm>
            <a:off x="978200" y="1864100"/>
            <a:ext cx="6555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Open Sans"/>
                <a:ea typeface="Open Sans"/>
                <a:cs typeface="Open Sans"/>
                <a:sym typeface="Open Sans"/>
              </a:rPr>
              <a:t>The spectrum of the reflected light is obtained by the Fourier transform of the time-modulated reflection coefficient</a:t>
            </a:r>
            <a:endParaRPr sz="1500">
              <a:latin typeface="Open Sans"/>
              <a:ea typeface="Open Sans"/>
              <a:cs typeface="Open Sans"/>
              <a:sym typeface="Open Sans"/>
            </a:endParaRPr>
          </a:p>
        </p:txBody>
      </p:sp>
      <p:pic>
        <p:nvPicPr>
          <p:cNvPr id="908" name="Google Shape;908;p40"/>
          <p:cNvPicPr preferRelativeResize="0"/>
          <p:nvPr/>
        </p:nvPicPr>
        <p:blipFill>
          <a:blip r:embed="rId3">
            <a:alphaModFix/>
          </a:blip>
          <a:stretch>
            <a:fillRect/>
          </a:stretch>
        </p:blipFill>
        <p:spPr>
          <a:xfrm>
            <a:off x="2162138" y="2547650"/>
            <a:ext cx="4039825" cy="7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1"/>
          <p:cNvSpPr txBox="1"/>
          <p:nvPr>
            <p:ph type="title"/>
          </p:nvPr>
        </p:nvSpPr>
        <p:spPr>
          <a:xfrm>
            <a:off x="252175" y="1441875"/>
            <a:ext cx="4379400" cy="297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Design of Time-Varying Reflection Coefficient </a:t>
            </a:r>
            <a:endParaRPr sz="3500"/>
          </a:p>
        </p:txBody>
      </p:sp>
      <p:sp>
        <p:nvSpPr>
          <p:cNvPr id="914" name="Google Shape;914;p41"/>
          <p:cNvSpPr txBox="1"/>
          <p:nvPr>
            <p:ph idx="2" type="title"/>
          </p:nvPr>
        </p:nvSpPr>
        <p:spPr>
          <a:xfrm>
            <a:off x="768125" y="789800"/>
            <a:ext cx="460800" cy="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41"/>
          <p:cNvGrpSpPr/>
          <p:nvPr/>
        </p:nvGrpSpPr>
        <p:grpSpPr>
          <a:xfrm>
            <a:off x="5717339" y="1396139"/>
            <a:ext cx="2722210" cy="2540080"/>
            <a:chOff x="5610849" y="1314850"/>
            <a:chExt cx="2896276" cy="2702500"/>
          </a:xfrm>
        </p:grpSpPr>
        <p:sp>
          <p:nvSpPr>
            <p:cNvPr id="916" name="Google Shape;916;p41"/>
            <p:cNvSpPr/>
            <p:nvPr/>
          </p:nvSpPr>
          <p:spPr>
            <a:xfrm>
              <a:off x="5834221" y="1519000"/>
              <a:ext cx="259471" cy="2498350"/>
            </a:xfrm>
            <a:custGeom>
              <a:rect b="b" l="l" r="r" t="t"/>
              <a:pathLst>
                <a:path extrusionOk="0" h="30802" w="3199">
                  <a:moveTo>
                    <a:pt x="1" y="1"/>
                  </a:moveTo>
                  <a:lnTo>
                    <a:pt x="1" y="30802"/>
                  </a:lnTo>
                  <a:lnTo>
                    <a:pt x="3198" y="30802"/>
                  </a:lnTo>
                  <a:lnTo>
                    <a:pt x="31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8023009" y="1519000"/>
              <a:ext cx="258173" cy="2498350"/>
            </a:xfrm>
            <a:custGeom>
              <a:rect b="b" l="l" r="r" t="t"/>
              <a:pathLst>
                <a:path extrusionOk="0" h="30802" w="3183">
                  <a:moveTo>
                    <a:pt x="0" y="1"/>
                  </a:moveTo>
                  <a:lnTo>
                    <a:pt x="0" y="30802"/>
                  </a:lnTo>
                  <a:lnTo>
                    <a:pt x="3182" y="30802"/>
                  </a:lnTo>
                  <a:lnTo>
                    <a:pt x="3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5610849" y="1314850"/>
              <a:ext cx="2896276" cy="480252"/>
            </a:xfrm>
            <a:custGeom>
              <a:rect b="b" l="l" r="r" t="t"/>
              <a:pathLst>
                <a:path extrusionOk="0" h="5921" w="35708">
                  <a:moveTo>
                    <a:pt x="1" y="1"/>
                  </a:moveTo>
                  <a:lnTo>
                    <a:pt x="1" y="5920"/>
                  </a:lnTo>
                  <a:lnTo>
                    <a:pt x="35708" y="5920"/>
                  </a:lnTo>
                  <a:lnTo>
                    <a:pt x="357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5703313" y="1314850"/>
              <a:ext cx="504585" cy="480252"/>
            </a:xfrm>
            <a:custGeom>
              <a:rect b="b" l="l" r="r" t="t"/>
              <a:pathLst>
                <a:path extrusionOk="0" h="5921" w="6221">
                  <a:moveTo>
                    <a:pt x="2754" y="1"/>
                  </a:moveTo>
                  <a:lnTo>
                    <a:pt x="0" y="5920"/>
                  </a:lnTo>
                  <a:lnTo>
                    <a:pt x="3466" y="5920"/>
                  </a:lnTo>
                  <a:lnTo>
                    <a:pt x="62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6433693" y="1314850"/>
              <a:ext cx="504666" cy="480252"/>
            </a:xfrm>
            <a:custGeom>
              <a:rect b="b" l="l" r="r" t="t"/>
              <a:pathLst>
                <a:path extrusionOk="0" h="5921" w="6222">
                  <a:moveTo>
                    <a:pt x="2755" y="1"/>
                  </a:moveTo>
                  <a:lnTo>
                    <a:pt x="1" y="5920"/>
                  </a:lnTo>
                  <a:lnTo>
                    <a:pt x="3468" y="5920"/>
                  </a:lnTo>
                  <a:lnTo>
                    <a:pt x="62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7165452" y="1314850"/>
              <a:ext cx="504666" cy="480252"/>
            </a:xfrm>
            <a:custGeom>
              <a:rect b="b" l="l" r="r" t="t"/>
              <a:pathLst>
                <a:path extrusionOk="0" h="5921" w="6222">
                  <a:moveTo>
                    <a:pt x="2754" y="1"/>
                  </a:moveTo>
                  <a:lnTo>
                    <a:pt x="0" y="5920"/>
                  </a:lnTo>
                  <a:lnTo>
                    <a:pt x="3467" y="5920"/>
                  </a:lnTo>
                  <a:lnTo>
                    <a:pt x="62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7897210" y="1314850"/>
              <a:ext cx="504585" cy="480252"/>
            </a:xfrm>
            <a:custGeom>
              <a:rect b="b" l="l" r="r" t="t"/>
              <a:pathLst>
                <a:path extrusionOk="0" h="5921" w="6221">
                  <a:moveTo>
                    <a:pt x="2754" y="1"/>
                  </a:moveTo>
                  <a:lnTo>
                    <a:pt x="0" y="5920"/>
                  </a:lnTo>
                  <a:lnTo>
                    <a:pt x="3467" y="5920"/>
                  </a:lnTo>
                  <a:lnTo>
                    <a:pt x="62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5610849" y="2131368"/>
              <a:ext cx="2896276" cy="478955"/>
            </a:xfrm>
            <a:custGeom>
              <a:rect b="b" l="l" r="r" t="t"/>
              <a:pathLst>
                <a:path extrusionOk="0" h="5905" w="35708">
                  <a:moveTo>
                    <a:pt x="1" y="0"/>
                  </a:moveTo>
                  <a:lnTo>
                    <a:pt x="1" y="5904"/>
                  </a:lnTo>
                  <a:lnTo>
                    <a:pt x="35708" y="5904"/>
                  </a:lnTo>
                  <a:lnTo>
                    <a:pt x="357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5703313" y="2131368"/>
              <a:ext cx="504585" cy="478955"/>
            </a:xfrm>
            <a:custGeom>
              <a:rect b="b" l="l" r="r" t="t"/>
              <a:pathLst>
                <a:path extrusionOk="0" h="5905" w="6221">
                  <a:moveTo>
                    <a:pt x="2754" y="0"/>
                  </a:moveTo>
                  <a:lnTo>
                    <a:pt x="0" y="5904"/>
                  </a:lnTo>
                  <a:lnTo>
                    <a:pt x="3466" y="5904"/>
                  </a:lnTo>
                  <a:lnTo>
                    <a:pt x="62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6433693" y="2131368"/>
              <a:ext cx="504666" cy="478955"/>
            </a:xfrm>
            <a:custGeom>
              <a:rect b="b" l="l" r="r" t="t"/>
              <a:pathLst>
                <a:path extrusionOk="0" h="5905" w="6222">
                  <a:moveTo>
                    <a:pt x="2755" y="0"/>
                  </a:moveTo>
                  <a:lnTo>
                    <a:pt x="1" y="5904"/>
                  </a:lnTo>
                  <a:lnTo>
                    <a:pt x="3468" y="5904"/>
                  </a:lnTo>
                  <a:lnTo>
                    <a:pt x="62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7165452" y="2131368"/>
              <a:ext cx="504666" cy="478955"/>
            </a:xfrm>
            <a:custGeom>
              <a:rect b="b" l="l" r="r" t="t"/>
              <a:pathLst>
                <a:path extrusionOk="0" h="5905" w="6222">
                  <a:moveTo>
                    <a:pt x="2754" y="0"/>
                  </a:moveTo>
                  <a:lnTo>
                    <a:pt x="0" y="5904"/>
                  </a:lnTo>
                  <a:lnTo>
                    <a:pt x="3467" y="5904"/>
                  </a:lnTo>
                  <a:lnTo>
                    <a:pt x="62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7897210" y="2131368"/>
              <a:ext cx="504585" cy="478955"/>
            </a:xfrm>
            <a:custGeom>
              <a:rect b="b" l="l" r="r" t="t"/>
              <a:pathLst>
                <a:path extrusionOk="0" h="5905" w="6221">
                  <a:moveTo>
                    <a:pt x="2754" y="0"/>
                  </a:moveTo>
                  <a:lnTo>
                    <a:pt x="0" y="5904"/>
                  </a:lnTo>
                  <a:lnTo>
                    <a:pt x="3467" y="5904"/>
                  </a:lnTo>
                  <a:lnTo>
                    <a:pt x="62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41"/>
          <p:cNvGrpSpPr/>
          <p:nvPr/>
        </p:nvGrpSpPr>
        <p:grpSpPr>
          <a:xfrm rot="10800000">
            <a:off x="3829819" y="167768"/>
            <a:ext cx="605662" cy="1648960"/>
            <a:chOff x="758850" y="467950"/>
            <a:chExt cx="368475" cy="1003200"/>
          </a:xfrm>
        </p:grpSpPr>
        <p:sp>
          <p:nvSpPr>
            <p:cNvPr id="929" name="Google Shape;929;p41"/>
            <p:cNvSpPr/>
            <p:nvPr/>
          </p:nvSpPr>
          <p:spPr>
            <a:xfrm>
              <a:off x="1070275" y="467950"/>
              <a:ext cx="57050" cy="56625"/>
            </a:xfrm>
            <a:custGeom>
              <a:rect b="b" l="l" r="r" t="t"/>
              <a:pathLst>
                <a:path extrusionOk="0" h="2265" w="2282">
                  <a:moveTo>
                    <a:pt x="860" y="0"/>
                  </a:moveTo>
                  <a:lnTo>
                    <a:pt x="860" y="843"/>
                  </a:lnTo>
                  <a:lnTo>
                    <a:pt x="1" y="843"/>
                  </a:lnTo>
                  <a:lnTo>
                    <a:pt x="1" y="1422"/>
                  </a:lnTo>
                  <a:lnTo>
                    <a:pt x="860" y="1422"/>
                  </a:lnTo>
                  <a:lnTo>
                    <a:pt x="860" y="2264"/>
                  </a:lnTo>
                  <a:lnTo>
                    <a:pt x="1440" y="2264"/>
                  </a:lnTo>
                  <a:lnTo>
                    <a:pt x="1440" y="1422"/>
                  </a:lnTo>
                  <a:lnTo>
                    <a:pt x="2282" y="1422"/>
                  </a:lnTo>
                  <a:lnTo>
                    <a:pt x="2282" y="843"/>
                  </a:lnTo>
                  <a:lnTo>
                    <a:pt x="1440" y="843"/>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1070275" y="657025"/>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1070275" y="846500"/>
              <a:ext cx="57050" cy="56600"/>
            </a:xfrm>
            <a:custGeom>
              <a:rect b="b" l="l" r="r" t="t"/>
              <a:pathLst>
                <a:path extrusionOk="0" h="2264" w="2282">
                  <a:moveTo>
                    <a:pt x="860" y="1"/>
                  </a:moveTo>
                  <a:lnTo>
                    <a:pt x="860" y="843"/>
                  </a:lnTo>
                  <a:lnTo>
                    <a:pt x="1" y="843"/>
                  </a:lnTo>
                  <a:lnTo>
                    <a:pt x="1" y="1421"/>
                  </a:lnTo>
                  <a:lnTo>
                    <a:pt x="860" y="1421"/>
                  </a:lnTo>
                  <a:lnTo>
                    <a:pt x="860" y="2263"/>
                  </a:lnTo>
                  <a:lnTo>
                    <a:pt x="1440" y="2263"/>
                  </a:lnTo>
                  <a:lnTo>
                    <a:pt x="1440" y="1421"/>
                  </a:lnTo>
                  <a:lnTo>
                    <a:pt x="2282" y="1421"/>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1070275" y="1035550"/>
              <a:ext cx="57050" cy="57025"/>
            </a:xfrm>
            <a:custGeom>
              <a:rect b="b" l="l" r="r" t="t"/>
              <a:pathLst>
                <a:path extrusionOk="0" h="2281" w="2282">
                  <a:moveTo>
                    <a:pt x="860" y="0"/>
                  </a:moveTo>
                  <a:lnTo>
                    <a:pt x="860" y="861"/>
                  </a:lnTo>
                  <a:lnTo>
                    <a:pt x="1" y="861"/>
                  </a:lnTo>
                  <a:lnTo>
                    <a:pt x="1" y="1422"/>
                  </a:lnTo>
                  <a:lnTo>
                    <a:pt x="860" y="1422"/>
                  </a:lnTo>
                  <a:lnTo>
                    <a:pt x="860" y="2281"/>
                  </a:lnTo>
                  <a:lnTo>
                    <a:pt x="1440" y="2281"/>
                  </a:lnTo>
                  <a:lnTo>
                    <a:pt x="1440" y="1422"/>
                  </a:lnTo>
                  <a:lnTo>
                    <a:pt x="2282" y="1422"/>
                  </a:lnTo>
                  <a:lnTo>
                    <a:pt x="2282" y="861"/>
                  </a:lnTo>
                  <a:lnTo>
                    <a:pt x="1440" y="861"/>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1070275" y="1225025"/>
              <a:ext cx="57050" cy="56625"/>
            </a:xfrm>
            <a:custGeom>
              <a:rect b="b" l="l" r="r" t="t"/>
              <a:pathLst>
                <a:path extrusionOk="0" h="2265" w="2282">
                  <a:moveTo>
                    <a:pt x="860" y="1"/>
                  </a:moveTo>
                  <a:lnTo>
                    <a:pt x="860" y="843"/>
                  </a:lnTo>
                  <a:lnTo>
                    <a:pt x="1" y="843"/>
                  </a:lnTo>
                  <a:lnTo>
                    <a:pt x="1" y="1423"/>
                  </a:lnTo>
                  <a:lnTo>
                    <a:pt x="860" y="1423"/>
                  </a:lnTo>
                  <a:lnTo>
                    <a:pt x="860" y="2265"/>
                  </a:lnTo>
                  <a:lnTo>
                    <a:pt x="1440" y="2265"/>
                  </a:lnTo>
                  <a:lnTo>
                    <a:pt x="1440" y="1423"/>
                  </a:lnTo>
                  <a:lnTo>
                    <a:pt x="2282" y="1423"/>
                  </a:lnTo>
                  <a:lnTo>
                    <a:pt x="2282" y="843"/>
                  </a:lnTo>
                  <a:lnTo>
                    <a:pt x="1440" y="843"/>
                  </a:lnTo>
                  <a:lnTo>
                    <a:pt x="14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1070275" y="1414100"/>
              <a:ext cx="57050" cy="57050"/>
            </a:xfrm>
            <a:custGeom>
              <a:rect b="b" l="l" r="r" t="t"/>
              <a:pathLst>
                <a:path extrusionOk="0" h="2282" w="2282">
                  <a:moveTo>
                    <a:pt x="860" y="0"/>
                  </a:moveTo>
                  <a:lnTo>
                    <a:pt x="860" y="859"/>
                  </a:lnTo>
                  <a:lnTo>
                    <a:pt x="1" y="859"/>
                  </a:lnTo>
                  <a:lnTo>
                    <a:pt x="1" y="1421"/>
                  </a:lnTo>
                  <a:lnTo>
                    <a:pt x="860" y="1421"/>
                  </a:lnTo>
                  <a:lnTo>
                    <a:pt x="860" y="2281"/>
                  </a:lnTo>
                  <a:lnTo>
                    <a:pt x="1440" y="2281"/>
                  </a:lnTo>
                  <a:lnTo>
                    <a:pt x="1440" y="1421"/>
                  </a:lnTo>
                  <a:lnTo>
                    <a:pt x="2282" y="1421"/>
                  </a:lnTo>
                  <a:lnTo>
                    <a:pt x="2282" y="859"/>
                  </a:lnTo>
                  <a:lnTo>
                    <a:pt x="1440" y="859"/>
                  </a:lnTo>
                  <a:lnTo>
                    <a:pt x="14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914550" y="467950"/>
              <a:ext cx="57050" cy="56625"/>
            </a:xfrm>
            <a:custGeom>
              <a:rect b="b" l="l" r="r" t="t"/>
              <a:pathLst>
                <a:path extrusionOk="0" h="2265" w="2282">
                  <a:moveTo>
                    <a:pt x="861" y="0"/>
                  </a:moveTo>
                  <a:lnTo>
                    <a:pt x="861" y="843"/>
                  </a:lnTo>
                  <a:lnTo>
                    <a:pt x="1" y="843"/>
                  </a:lnTo>
                  <a:lnTo>
                    <a:pt x="1" y="1422"/>
                  </a:lnTo>
                  <a:lnTo>
                    <a:pt x="861" y="1422"/>
                  </a:lnTo>
                  <a:lnTo>
                    <a:pt x="861" y="2264"/>
                  </a:lnTo>
                  <a:lnTo>
                    <a:pt x="1422" y="2264"/>
                  </a:lnTo>
                  <a:lnTo>
                    <a:pt x="1422" y="1422"/>
                  </a:lnTo>
                  <a:lnTo>
                    <a:pt x="2281" y="1422"/>
                  </a:lnTo>
                  <a:lnTo>
                    <a:pt x="2281" y="843"/>
                  </a:lnTo>
                  <a:lnTo>
                    <a:pt x="1422" y="843"/>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914550" y="657025"/>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914550" y="846500"/>
              <a:ext cx="57050" cy="56600"/>
            </a:xfrm>
            <a:custGeom>
              <a:rect b="b" l="l" r="r" t="t"/>
              <a:pathLst>
                <a:path extrusionOk="0" h="2264" w="2282">
                  <a:moveTo>
                    <a:pt x="861" y="1"/>
                  </a:moveTo>
                  <a:lnTo>
                    <a:pt x="861" y="843"/>
                  </a:lnTo>
                  <a:lnTo>
                    <a:pt x="1" y="843"/>
                  </a:lnTo>
                  <a:lnTo>
                    <a:pt x="1" y="1421"/>
                  </a:lnTo>
                  <a:lnTo>
                    <a:pt x="861" y="1421"/>
                  </a:lnTo>
                  <a:lnTo>
                    <a:pt x="861" y="2263"/>
                  </a:lnTo>
                  <a:lnTo>
                    <a:pt x="1422" y="2263"/>
                  </a:lnTo>
                  <a:lnTo>
                    <a:pt x="1422" y="1421"/>
                  </a:lnTo>
                  <a:lnTo>
                    <a:pt x="2281" y="1421"/>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914550" y="1035550"/>
              <a:ext cx="57050" cy="57025"/>
            </a:xfrm>
            <a:custGeom>
              <a:rect b="b" l="l" r="r" t="t"/>
              <a:pathLst>
                <a:path extrusionOk="0" h="2281" w="2282">
                  <a:moveTo>
                    <a:pt x="861" y="0"/>
                  </a:moveTo>
                  <a:lnTo>
                    <a:pt x="861" y="861"/>
                  </a:lnTo>
                  <a:lnTo>
                    <a:pt x="1" y="861"/>
                  </a:lnTo>
                  <a:lnTo>
                    <a:pt x="1" y="1422"/>
                  </a:lnTo>
                  <a:lnTo>
                    <a:pt x="861" y="1422"/>
                  </a:lnTo>
                  <a:lnTo>
                    <a:pt x="861" y="2281"/>
                  </a:lnTo>
                  <a:lnTo>
                    <a:pt x="1422" y="2281"/>
                  </a:lnTo>
                  <a:lnTo>
                    <a:pt x="1422" y="1422"/>
                  </a:lnTo>
                  <a:lnTo>
                    <a:pt x="2281" y="1422"/>
                  </a:lnTo>
                  <a:lnTo>
                    <a:pt x="2281" y="861"/>
                  </a:lnTo>
                  <a:lnTo>
                    <a:pt x="1422" y="861"/>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914550" y="1225025"/>
              <a:ext cx="57050" cy="56625"/>
            </a:xfrm>
            <a:custGeom>
              <a:rect b="b" l="l" r="r" t="t"/>
              <a:pathLst>
                <a:path extrusionOk="0" h="2265" w="2282">
                  <a:moveTo>
                    <a:pt x="861" y="1"/>
                  </a:moveTo>
                  <a:lnTo>
                    <a:pt x="861" y="843"/>
                  </a:lnTo>
                  <a:lnTo>
                    <a:pt x="1" y="843"/>
                  </a:lnTo>
                  <a:lnTo>
                    <a:pt x="1" y="1423"/>
                  </a:lnTo>
                  <a:lnTo>
                    <a:pt x="861" y="1423"/>
                  </a:lnTo>
                  <a:lnTo>
                    <a:pt x="861" y="2265"/>
                  </a:lnTo>
                  <a:lnTo>
                    <a:pt x="1422" y="2265"/>
                  </a:lnTo>
                  <a:lnTo>
                    <a:pt x="1422" y="1423"/>
                  </a:lnTo>
                  <a:lnTo>
                    <a:pt x="2281" y="1423"/>
                  </a:lnTo>
                  <a:lnTo>
                    <a:pt x="2281" y="843"/>
                  </a:lnTo>
                  <a:lnTo>
                    <a:pt x="1422" y="843"/>
                  </a:lnTo>
                  <a:lnTo>
                    <a:pt x="1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914550" y="1414100"/>
              <a:ext cx="57050" cy="57050"/>
            </a:xfrm>
            <a:custGeom>
              <a:rect b="b" l="l" r="r" t="t"/>
              <a:pathLst>
                <a:path extrusionOk="0" h="2282" w="2282">
                  <a:moveTo>
                    <a:pt x="861" y="0"/>
                  </a:moveTo>
                  <a:lnTo>
                    <a:pt x="861" y="859"/>
                  </a:lnTo>
                  <a:lnTo>
                    <a:pt x="1" y="859"/>
                  </a:lnTo>
                  <a:lnTo>
                    <a:pt x="1" y="1421"/>
                  </a:lnTo>
                  <a:lnTo>
                    <a:pt x="861" y="1421"/>
                  </a:lnTo>
                  <a:lnTo>
                    <a:pt x="861" y="2281"/>
                  </a:lnTo>
                  <a:lnTo>
                    <a:pt x="1422" y="2281"/>
                  </a:lnTo>
                  <a:lnTo>
                    <a:pt x="1422" y="1421"/>
                  </a:lnTo>
                  <a:lnTo>
                    <a:pt x="2281" y="1421"/>
                  </a:lnTo>
                  <a:lnTo>
                    <a:pt x="2281" y="859"/>
                  </a:lnTo>
                  <a:lnTo>
                    <a:pt x="1422" y="859"/>
                  </a:lnTo>
                  <a:lnTo>
                    <a:pt x="14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758850" y="467950"/>
              <a:ext cx="57050" cy="56625"/>
            </a:xfrm>
            <a:custGeom>
              <a:rect b="b" l="l" r="r" t="t"/>
              <a:pathLst>
                <a:path extrusionOk="0" h="2265" w="2282">
                  <a:moveTo>
                    <a:pt x="860" y="0"/>
                  </a:moveTo>
                  <a:lnTo>
                    <a:pt x="860" y="843"/>
                  </a:lnTo>
                  <a:lnTo>
                    <a:pt x="1" y="843"/>
                  </a:lnTo>
                  <a:lnTo>
                    <a:pt x="1" y="1422"/>
                  </a:lnTo>
                  <a:lnTo>
                    <a:pt x="860" y="1422"/>
                  </a:lnTo>
                  <a:lnTo>
                    <a:pt x="860" y="2264"/>
                  </a:lnTo>
                  <a:lnTo>
                    <a:pt x="1421" y="2264"/>
                  </a:lnTo>
                  <a:lnTo>
                    <a:pt x="1421" y="1422"/>
                  </a:lnTo>
                  <a:lnTo>
                    <a:pt x="2281" y="1422"/>
                  </a:lnTo>
                  <a:lnTo>
                    <a:pt x="2281" y="843"/>
                  </a:lnTo>
                  <a:lnTo>
                    <a:pt x="1421" y="843"/>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758850" y="657025"/>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758850" y="846500"/>
              <a:ext cx="57050" cy="56600"/>
            </a:xfrm>
            <a:custGeom>
              <a:rect b="b" l="l" r="r" t="t"/>
              <a:pathLst>
                <a:path extrusionOk="0" h="2264" w="2282">
                  <a:moveTo>
                    <a:pt x="860" y="1"/>
                  </a:moveTo>
                  <a:lnTo>
                    <a:pt x="860" y="843"/>
                  </a:lnTo>
                  <a:lnTo>
                    <a:pt x="1" y="843"/>
                  </a:lnTo>
                  <a:lnTo>
                    <a:pt x="1" y="1421"/>
                  </a:lnTo>
                  <a:lnTo>
                    <a:pt x="860" y="1421"/>
                  </a:lnTo>
                  <a:lnTo>
                    <a:pt x="860" y="2263"/>
                  </a:lnTo>
                  <a:lnTo>
                    <a:pt x="1421" y="2263"/>
                  </a:lnTo>
                  <a:lnTo>
                    <a:pt x="1421" y="1421"/>
                  </a:lnTo>
                  <a:lnTo>
                    <a:pt x="2281" y="1421"/>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758850" y="1035550"/>
              <a:ext cx="57050" cy="57025"/>
            </a:xfrm>
            <a:custGeom>
              <a:rect b="b" l="l" r="r" t="t"/>
              <a:pathLst>
                <a:path extrusionOk="0" h="2281" w="2282">
                  <a:moveTo>
                    <a:pt x="860" y="0"/>
                  </a:moveTo>
                  <a:lnTo>
                    <a:pt x="860" y="861"/>
                  </a:lnTo>
                  <a:lnTo>
                    <a:pt x="1" y="861"/>
                  </a:lnTo>
                  <a:lnTo>
                    <a:pt x="1" y="1422"/>
                  </a:lnTo>
                  <a:lnTo>
                    <a:pt x="860" y="1422"/>
                  </a:lnTo>
                  <a:lnTo>
                    <a:pt x="860" y="2281"/>
                  </a:lnTo>
                  <a:lnTo>
                    <a:pt x="1421" y="2281"/>
                  </a:lnTo>
                  <a:lnTo>
                    <a:pt x="1421" y="1422"/>
                  </a:lnTo>
                  <a:lnTo>
                    <a:pt x="2281" y="1422"/>
                  </a:lnTo>
                  <a:lnTo>
                    <a:pt x="2281" y="861"/>
                  </a:lnTo>
                  <a:lnTo>
                    <a:pt x="1421" y="861"/>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758850" y="1225025"/>
              <a:ext cx="57050" cy="56625"/>
            </a:xfrm>
            <a:custGeom>
              <a:rect b="b" l="l" r="r" t="t"/>
              <a:pathLst>
                <a:path extrusionOk="0" h="2265" w="2282">
                  <a:moveTo>
                    <a:pt x="860" y="1"/>
                  </a:moveTo>
                  <a:lnTo>
                    <a:pt x="860" y="843"/>
                  </a:lnTo>
                  <a:lnTo>
                    <a:pt x="1" y="843"/>
                  </a:lnTo>
                  <a:lnTo>
                    <a:pt x="1" y="1423"/>
                  </a:lnTo>
                  <a:lnTo>
                    <a:pt x="860" y="1423"/>
                  </a:lnTo>
                  <a:lnTo>
                    <a:pt x="860" y="2265"/>
                  </a:lnTo>
                  <a:lnTo>
                    <a:pt x="1421" y="2265"/>
                  </a:lnTo>
                  <a:lnTo>
                    <a:pt x="1421" y="1423"/>
                  </a:lnTo>
                  <a:lnTo>
                    <a:pt x="2281" y="1423"/>
                  </a:lnTo>
                  <a:lnTo>
                    <a:pt x="2281" y="843"/>
                  </a:lnTo>
                  <a:lnTo>
                    <a:pt x="1421" y="843"/>
                  </a:lnTo>
                  <a:lnTo>
                    <a:pt x="1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758850" y="1414100"/>
              <a:ext cx="57050" cy="57050"/>
            </a:xfrm>
            <a:custGeom>
              <a:rect b="b" l="l" r="r" t="t"/>
              <a:pathLst>
                <a:path extrusionOk="0" h="2282" w="2282">
                  <a:moveTo>
                    <a:pt x="860" y="0"/>
                  </a:moveTo>
                  <a:lnTo>
                    <a:pt x="860" y="859"/>
                  </a:lnTo>
                  <a:lnTo>
                    <a:pt x="1" y="859"/>
                  </a:lnTo>
                  <a:lnTo>
                    <a:pt x="1" y="1421"/>
                  </a:lnTo>
                  <a:lnTo>
                    <a:pt x="860" y="1421"/>
                  </a:lnTo>
                  <a:lnTo>
                    <a:pt x="860" y="2281"/>
                  </a:lnTo>
                  <a:lnTo>
                    <a:pt x="1421" y="2281"/>
                  </a:lnTo>
                  <a:lnTo>
                    <a:pt x="1421" y="1421"/>
                  </a:lnTo>
                  <a:lnTo>
                    <a:pt x="2281" y="1421"/>
                  </a:lnTo>
                  <a:lnTo>
                    <a:pt x="2281" y="859"/>
                  </a:lnTo>
                  <a:lnTo>
                    <a:pt x="1421" y="859"/>
                  </a:lnTo>
                  <a:lnTo>
                    <a:pt x="1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Electrical Engineering by Slidesgo">
  <a:themeElements>
    <a:clrScheme name="Simple Light">
      <a:dk1>
        <a:srgbClr val="F3E83C"/>
      </a:dk1>
      <a:lt1>
        <a:srgbClr val="EFC63E"/>
      </a:lt1>
      <a:dk2>
        <a:srgbClr val="434343"/>
      </a:dk2>
      <a:lt2>
        <a:srgbClr val="FFFFFF"/>
      </a:lt2>
      <a:accent1>
        <a:srgbClr val="EFCFC6"/>
      </a:accent1>
      <a:accent2>
        <a:srgbClr val="E06B6B"/>
      </a:accent2>
      <a:accent3>
        <a:srgbClr val="7F9FFB"/>
      </a:accent3>
      <a:accent4>
        <a:srgbClr val="9CC34C"/>
      </a:accent4>
      <a:accent5>
        <a:srgbClr val="999999"/>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