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9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>
      <p:cViewPr varScale="1">
        <p:scale>
          <a:sx n="74" d="100"/>
          <a:sy n="74" d="100"/>
        </p:scale>
        <p:origin x="1042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41689" y="16002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8183548" y="441007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934200" y="5410200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010400" y="3276600"/>
            <a:ext cx="1859280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b="1" spc="10" dirty="0">
                <a:solidFill>
                  <a:srgbClr val="2D936B"/>
                </a:solidFill>
                <a:latin typeface="Trebuchet MS"/>
                <a:cs typeface="Trebuchet MS"/>
              </a:rPr>
              <a:t>FINAL PROJECT</a:t>
            </a:r>
            <a:endParaRPr sz="3200" b="1" dirty="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5C130A91-F4FE-7936-A26F-890D95C6E2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5600" y="2183065"/>
            <a:ext cx="5664186" cy="615553"/>
          </a:xfrm>
        </p:spPr>
        <p:txBody>
          <a:bodyPr/>
          <a:lstStyle/>
          <a:p>
            <a:r>
              <a:rPr lang="en-US" sz="4000" b="1" dirty="0"/>
              <a:t>BHEEMISETTI YAMUNA</a:t>
            </a:r>
            <a:endParaRPr lang="en-IN" sz="40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AF21A788-F737-E83E-C30D-1DB0327F22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786" y="1940730"/>
            <a:ext cx="9337964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Certainly! In simple terms, the keylogger project is like a silent detective for your computer. It secretly watches what you type, records it, and keeps a log. Here’s why people use it: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400" b="1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Security: It helps detect unauthorized access or suspicious activity.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400" b="1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Parental Control: Parents can keep an eye on their kids’ online behavior.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400" b="1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Employee Monitoring: Employers use it to track work-related activities.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181845" y="2839254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447675" y="838200"/>
            <a:ext cx="7281229" cy="1324722"/>
          </a:xfrm>
          <a:prstGeom prst="rect">
            <a:avLst/>
          </a:prstGeom>
        </p:spPr>
        <p:txBody>
          <a:bodyPr vert="horz" wrap="square" lIns="0" tIns="1651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4250" dirty="0"/>
              <a:t>PROJECT TITLE  :</a:t>
            </a:r>
            <a:br>
              <a:rPr lang="en-US" sz="4250" dirty="0"/>
            </a:br>
            <a:r>
              <a:rPr lang="en-US" sz="4250" i="1" dirty="0">
                <a:solidFill>
                  <a:schemeClr val="tx2"/>
                </a:solidFill>
              </a:rPr>
              <a:t>keylogger and security </a:t>
            </a:r>
            <a:endParaRPr sz="4250" i="1" dirty="0">
              <a:solidFill>
                <a:schemeClr val="tx2"/>
              </a:solidFill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21050" y="-432985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338977" y="3476137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  <a:r>
              <a:rPr lang="en-US" dirty="0"/>
              <a:t> </a:t>
            </a:r>
            <a:endParaRPr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92ACC75-82EB-C791-A94A-5B9B73D3D6B9}"/>
              </a:ext>
            </a:extLst>
          </p:cNvPr>
          <p:cNvSpPr txBox="1"/>
          <p:nvPr/>
        </p:nvSpPr>
        <p:spPr>
          <a:xfrm>
            <a:off x="3048000" y="1917620"/>
            <a:ext cx="614915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400" b="1" i="1" dirty="0">
                <a:solidFill>
                  <a:schemeClr val="tx2"/>
                </a:solidFill>
                <a:effectLst/>
                <a:latin typeface="Google Sans"/>
              </a:rPr>
              <a:t>Once installed, the keylogger monitors the keystrokes on the operating system you are using, checking the paths each keystroke goes through. In this way, a software keylogger can keep track of your keystrokes and record each one.</a:t>
            </a:r>
            <a:endParaRPr lang="en-US" sz="2400" b="1" i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525000" y="23622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9753600" y="2671286"/>
            <a:ext cx="238125" cy="2095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A5AC15-238E-B358-7AD9-E0149C821617}"/>
              </a:ext>
            </a:extLst>
          </p:cNvPr>
          <p:cNvSpPr txBox="1"/>
          <p:nvPr/>
        </p:nvSpPr>
        <p:spPr>
          <a:xfrm>
            <a:off x="1143000" y="2274838"/>
            <a:ext cx="76962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400" b="1" i="1" dirty="0">
                <a:solidFill>
                  <a:schemeClr val="tx2"/>
                </a:solidFill>
                <a:effectLst/>
                <a:highlight>
                  <a:srgbClr val="FFFFFF"/>
                </a:highlight>
                <a:latin typeface="Google Sans"/>
              </a:rPr>
              <a:t>The problem statement is that </a:t>
            </a:r>
            <a:r>
              <a:rPr lang="en-US" sz="2400" b="1" i="1" dirty="0">
                <a:solidFill>
                  <a:schemeClr val="tx2"/>
                </a:solidFill>
                <a:effectLst/>
                <a:latin typeface="Google Sans"/>
              </a:rPr>
              <a:t>the keyloggers can be detected using antiviruses</a:t>
            </a:r>
            <a:r>
              <a:rPr lang="en-US" sz="2400" b="1" i="1" dirty="0">
                <a:solidFill>
                  <a:schemeClr val="tx2"/>
                </a:solidFill>
                <a:effectLst/>
                <a:highlight>
                  <a:srgbClr val="FFFFFF"/>
                </a:highlight>
                <a:latin typeface="Google Sans"/>
              </a:rPr>
              <a:t>. Installation of hardware keyloggers is difficult without the knowledge of the owner of the system. The solution to the above existing problem is that we can build a software keyloggers instead of hardware keyloggers.</a:t>
            </a:r>
            <a:endParaRPr lang="en-IN" sz="2400" b="1" i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169842" y="4495800"/>
            <a:ext cx="2057400" cy="226695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9982200" y="28194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3596BC-BFDC-BF59-A41C-B26017BC5954}"/>
              </a:ext>
            </a:extLst>
          </p:cNvPr>
          <p:cNvSpPr txBox="1"/>
          <p:nvPr/>
        </p:nvSpPr>
        <p:spPr>
          <a:xfrm>
            <a:off x="3429000" y="2438400"/>
            <a:ext cx="6055677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400" b="1" i="1" dirty="0">
                <a:solidFill>
                  <a:schemeClr val="tx2"/>
                </a:solidFill>
                <a:effectLst/>
                <a:latin typeface="Google Sans"/>
              </a:rPr>
              <a:t>A software keylogger is put on a computer when the user downloads an infected application</a:t>
            </a:r>
            <a:r>
              <a:rPr lang="en-US" sz="2400" b="1" i="1" dirty="0">
                <a:solidFill>
                  <a:schemeClr val="tx2"/>
                </a:solidFill>
                <a:effectLst/>
                <a:highlight>
                  <a:srgbClr val="FFFFFF"/>
                </a:highlight>
                <a:latin typeface="Google Sans"/>
              </a:rPr>
              <a:t>. Once installed, the keylogger monitors the keystrokes on the operating system you are using, checking the paths each keystroke goes through. In this way, a software keylogger can keep track of your keystrokes and record each one.</a:t>
            </a:r>
            <a:endParaRPr lang="en-IN" sz="2400" b="1" i="1" dirty="0">
              <a:solidFill>
                <a:schemeClr val="tx2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3D44931-F74B-2071-E7A2-63D2AC4F99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973433"/>
            <a:ext cx="3124200" cy="358726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900" y="360031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951427-9CA6-D60F-C5C2-69807219B309}"/>
              </a:ext>
            </a:extLst>
          </p:cNvPr>
          <p:cNvSpPr txBox="1"/>
          <p:nvPr/>
        </p:nvSpPr>
        <p:spPr>
          <a:xfrm>
            <a:off x="687453" y="1252608"/>
            <a:ext cx="6858000" cy="5570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i="1" dirty="0">
                <a:solidFill>
                  <a:schemeClr val="tx2"/>
                </a:solidFill>
                <a:effectLst/>
                <a:highlight>
                  <a:srgbClr val="FFFFFF"/>
                </a:highlight>
                <a:latin typeface="-apple-system"/>
              </a:rPr>
              <a:t>The end users of the keylogger project can vary based on their specific needs and use cases. Here are some common scenarios:</a:t>
            </a:r>
          </a:p>
          <a:p>
            <a:pPr algn="l">
              <a:buFont typeface="+mj-lt"/>
              <a:buAutoNum type="arabicPeriod"/>
            </a:pPr>
            <a:r>
              <a:rPr lang="en-US" sz="2400" b="1" i="1" dirty="0">
                <a:solidFill>
                  <a:schemeClr val="tx2"/>
                </a:solidFill>
                <a:effectLst/>
                <a:highlight>
                  <a:srgbClr val="FFFFFF"/>
                </a:highlight>
                <a:latin typeface="-apple-system"/>
              </a:rPr>
              <a:t>Employers and Managers: They can use keyloggers to monitor employee activity during work hours, ensuring productivity and preventing misuse of company resources.</a:t>
            </a:r>
          </a:p>
          <a:p>
            <a:pPr algn="l">
              <a:buFont typeface="+mj-lt"/>
              <a:buAutoNum type="arabicPeriod"/>
            </a:pPr>
            <a:r>
              <a:rPr lang="en-US" sz="2400" b="1" i="1" dirty="0">
                <a:solidFill>
                  <a:schemeClr val="tx2"/>
                </a:solidFill>
                <a:effectLst/>
                <a:highlight>
                  <a:srgbClr val="FFFFFF"/>
                </a:highlight>
                <a:latin typeface="-apple-system"/>
              </a:rPr>
              <a:t>Parents: Keyloggers help parents keep an eye on their children’s online activities, ensuring their safety and detecting any potential risks.</a:t>
            </a:r>
          </a:p>
          <a:p>
            <a:pPr algn="l">
              <a:buFont typeface="+mj-lt"/>
              <a:buAutoNum type="arabicPeriod"/>
            </a:pPr>
            <a:r>
              <a:rPr lang="en-US" sz="2400" b="1" i="1" dirty="0">
                <a:solidFill>
                  <a:schemeClr val="tx2"/>
                </a:solidFill>
                <a:effectLst/>
                <a:highlight>
                  <a:srgbClr val="FFFFFF"/>
                </a:highlight>
                <a:latin typeface="-apple-system"/>
              </a:rPr>
              <a:t>Individuals Concerned About Security: Anyone who wants to enhance their personal security can use keyloggers to detect unauthorized access or suspicious behavior.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000" b="1" i="1" dirty="0">
              <a:solidFill>
                <a:schemeClr val="tx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11D9E27-5EAA-434E-F5A6-24A639CFD82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823" y="2667000"/>
            <a:ext cx="3128771" cy="1752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8130" y="1828294"/>
            <a:ext cx="2286000" cy="350520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38200" y="575310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 dirty="0"/>
              <a:t>Y</a:t>
            </a: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3EEE0F-6F52-9B2C-0FBC-280875A586F9}"/>
              </a:ext>
            </a:extLst>
          </p:cNvPr>
          <p:cNvSpPr txBox="1"/>
          <p:nvPr/>
        </p:nvSpPr>
        <p:spPr>
          <a:xfrm>
            <a:off x="3200400" y="2057400"/>
            <a:ext cx="700786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1" dirty="0">
                <a:solidFill>
                  <a:schemeClr val="tx2"/>
                </a:solidFill>
                <a:effectLst/>
                <a:highlight>
                  <a:srgbClr val="F9F9F9"/>
                </a:highlight>
                <a:latin typeface="-apple-system"/>
              </a:rPr>
              <a:t>The Keylogger project offers a powerful monitoring solution with a value proposition of enhanced security and risk detection. </a:t>
            </a:r>
            <a:r>
              <a:rPr lang="en-US" sz="2400" b="1" i="1" dirty="0">
                <a:solidFill>
                  <a:schemeClr val="tx2"/>
                </a:solidFill>
                <a:highlight>
                  <a:srgbClr val="F9F9F9"/>
                </a:highlight>
                <a:latin typeface="-apple-system"/>
              </a:rPr>
              <a:t>It allows you to track keystrokes, clipboard text, take screenshots at regular intervals, and even record audio</a:t>
            </a:r>
            <a:r>
              <a:rPr lang="en-US" sz="2400" b="1" i="1" dirty="0">
                <a:solidFill>
                  <a:schemeClr val="tx2"/>
                </a:solidFill>
                <a:effectLst/>
                <a:highlight>
                  <a:srgbClr val="F9F9F9"/>
                </a:highlight>
                <a:latin typeface="-apple-system"/>
              </a:rPr>
              <a:t>. Keyloggers are useful for various purposes, such as monitoring employee activity, parental control, or securing sensitive information.</a:t>
            </a:r>
            <a:endParaRPr lang="en-IN" sz="2400" b="1" i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sz="4250" spc="10" dirty="0"/>
              <a:t>WOW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YOUR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26F6E4-2B66-53CC-1F91-D83141A08798}"/>
              </a:ext>
            </a:extLst>
          </p:cNvPr>
          <p:cNvSpPr txBox="1"/>
          <p:nvPr/>
        </p:nvSpPr>
        <p:spPr>
          <a:xfrm>
            <a:off x="2702560" y="1828800"/>
            <a:ext cx="678688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i="1" dirty="0">
                <a:solidFill>
                  <a:schemeClr val="tx2"/>
                </a:solidFill>
                <a:effectLst/>
                <a:highlight>
                  <a:srgbClr val="FFFFFF"/>
                </a:highlight>
                <a:latin typeface="-apple-system"/>
              </a:rPr>
              <a:t>Certainly! The keylogger project offers an impressive array of features that make it stand out:</a:t>
            </a:r>
          </a:p>
          <a:p>
            <a:pPr algn="l">
              <a:buFont typeface="+mj-lt"/>
              <a:buAutoNum type="arabicPeriod"/>
            </a:pPr>
            <a:r>
              <a:rPr lang="en-US" sz="2400" b="1" i="1" dirty="0">
                <a:solidFill>
                  <a:schemeClr val="tx2"/>
                </a:solidFill>
                <a:effectLst/>
                <a:highlight>
                  <a:srgbClr val="FFFFFF"/>
                </a:highlight>
                <a:latin typeface="-apple-system"/>
              </a:rPr>
              <a:t>Stealth Mode: It operates silently in the background, making it difficult for users to detect.</a:t>
            </a:r>
          </a:p>
          <a:p>
            <a:pPr algn="l">
              <a:buFont typeface="+mj-lt"/>
              <a:buAutoNum type="arabicPeriod"/>
            </a:pPr>
            <a:r>
              <a:rPr lang="en-US" sz="2400" b="1" i="1" dirty="0">
                <a:solidFill>
                  <a:schemeClr val="tx2"/>
                </a:solidFill>
                <a:effectLst/>
                <a:highlight>
                  <a:srgbClr val="FFFFFF"/>
                </a:highlight>
                <a:latin typeface="-apple-system"/>
              </a:rPr>
              <a:t>Comprehensive Monitoring: Tracks keystrokes, clipboard content, and captures screenshots.</a:t>
            </a:r>
          </a:p>
          <a:p>
            <a:pPr algn="l">
              <a:buFont typeface="+mj-lt"/>
              <a:buAutoNum type="arabicPeriod"/>
            </a:pPr>
            <a:r>
              <a:rPr lang="en-US" sz="2400" b="1" i="1" dirty="0">
                <a:solidFill>
                  <a:schemeClr val="tx2"/>
                </a:solidFill>
                <a:effectLst/>
                <a:highlight>
                  <a:srgbClr val="FFFFFF"/>
                </a:highlight>
                <a:latin typeface="-apple-system"/>
              </a:rPr>
              <a:t>Risk Detection: Helps identify potential security threats or unauthorized activities.</a:t>
            </a:r>
          </a:p>
          <a:p>
            <a:pPr algn="l">
              <a:buFont typeface="+mj-lt"/>
              <a:buAutoNum type="arabicPeriod"/>
            </a:pPr>
            <a:r>
              <a:rPr lang="en-US" sz="2400" b="1" i="1" dirty="0">
                <a:solidFill>
                  <a:schemeClr val="tx2"/>
                </a:solidFill>
                <a:effectLst/>
                <a:highlight>
                  <a:srgbClr val="FFFFFF"/>
                </a:highlight>
                <a:latin typeface="-apple-system"/>
              </a:rPr>
              <a:t>Customizable Settings: You can configure it to suit your specific monitoring needs.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2926" y="220305"/>
            <a:ext cx="3303904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b="1" spc="15" dirty="0">
                <a:latin typeface="Trebuchet MS"/>
                <a:cs typeface="Trebuchet MS"/>
              </a:rPr>
              <a:t>M</a:t>
            </a:r>
            <a:r>
              <a:rPr sz="4000" b="1" dirty="0">
                <a:latin typeface="Trebuchet MS"/>
                <a:cs typeface="Trebuchet MS"/>
              </a:rPr>
              <a:t>O</a:t>
            </a:r>
            <a:r>
              <a:rPr sz="4000" b="1" spc="-15" dirty="0">
                <a:latin typeface="Trebuchet MS"/>
                <a:cs typeface="Trebuchet MS"/>
              </a:rPr>
              <a:t>D</a:t>
            </a:r>
            <a:r>
              <a:rPr sz="4000" b="1" spc="-35" dirty="0">
                <a:latin typeface="Trebuchet MS"/>
                <a:cs typeface="Trebuchet MS"/>
              </a:rPr>
              <a:t>E</a:t>
            </a:r>
            <a:r>
              <a:rPr sz="4000" b="1" spc="-30" dirty="0">
                <a:latin typeface="Trebuchet MS"/>
                <a:cs typeface="Trebuchet MS"/>
              </a:rPr>
              <a:t>LL</a:t>
            </a:r>
            <a:r>
              <a:rPr sz="4000" b="1" spc="-5" dirty="0">
                <a:latin typeface="Trebuchet MS"/>
                <a:cs typeface="Trebuchet MS"/>
              </a:rPr>
              <a:t>I</a:t>
            </a:r>
            <a:r>
              <a:rPr sz="4000" b="1" spc="30" dirty="0">
                <a:latin typeface="Trebuchet MS"/>
                <a:cs typeface="Trebuchet MS"/>
              </a:rPr>
              <a:t>N</a:t>
            </a:r>
            <a:r>
              <a:rPr sz="4000" b="1" spc="5" dirty="0">
                <a:latin typeface="Trebuchet MS"/>
                <a:cs typeface="Trebuchet MS"/>
              </a:rPr>
              <a:t>G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6CE5A632-D773-9CE4-902D-E78640FBE8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233035"/>
            <a:ext cx="9944966" cy="32316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696" tIns="0" rIns="12696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 </a:t>
            </a:r>
            <a:r>
              <a:rPr lang="en-US" sz="2400" b="1" i="1" dirty="0">
                <a:solidFill>
                  <a:schemeClr val="tx2"/>
                </a:solidFill>
                <a:effectLst/>
                <a:highlight>
                  <a:srgbClr val="F7F7F7"/>
                </a:highlight>
                <a:latin typeface="-apple-system"/>
              </a:rPr>
              <a:t>keyloggers, modeling refers to the techniques used to represent and capture keystrokes or other input events. Let’s explore how keyloggers work:</a:t>
            </a:r>
            <a:endParaRPr kumimoji="0" lang="en-US" altLang="en-US" sz="2400" b="1" i="1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1" u="sng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-apple-system"/>
              </a:rPr>
              <a:t>Software Keyloggers</a:t>
            </a:r>
            <a:r>
              <a:rPr kumimoji="0" lang="en-US" altLang="en-US" sz="2400" b="1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-apple-system"/>
              </a:rPr>
              <a:t>:</a:t>
            </a:r>
            <a:endParaRPr kumimoji="0" lang="en-US" altLang="en-US" sz="2400" b="1" i="1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-apple-system"/>
              </a:rPr>
              <a:t>These are computer programs designed to steal passwords and other sensitive information from a victim’s computer.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-apple-system"/>
              </a:rPr>
              <a:t>Examples include: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-apple-system"/>
              </a:rPr>
              <a:t>JavaScript-based Keyloggers: Malicious scripts embedded in web pages that listen for key presses (e.g., </a:t>
            </a:r>
            <a:r>
              <a:rPr kumimoji="0" lang="en-US" altLang="en-US" sz="2400" b="1" i="1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 Unicode MS"/>
              </a:rPr>
              <a:t>oneKeyUp</a:t>
            </a:r>
            <a:r>
              <a:rPr kumimoji="0" lang="en-US" altLang="en-US" sz="2400" b="1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 Unicode MS"/>
              </a:rPr>
              <a:t>()</a:t>
            </a:r>
            <a:r>
              <a:rPr kumimoji="0" lang="en-US" altLang="en-US" sz="2400" b="1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-apple-system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F0DA4A-3346-38D1-A4AF-FA0AE656DE75}"/>
              </a:ext>
            </a:extLst>
          </p:cNvPr>
          <p:cNvSpPr txBox="1"/>
          <p:nvPr/>
        </p:nvSpPr>
        <p:spPr>
          <a:xfrm>
            <a:off x="152400" y="4393079"/>
            <a:ext cx="609946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i="1" u="sng" dirty="0">
                <a:solidFill>
                  <a:schemeClr val="tx2"/>
                </a:solidFill>
                <a:effectLst/>
                <a:highlight>
                  <a:srgbClr val="F7F7F7"/>
                </a:highlight>
                <a:latin typeface="-apple-system"/>
              </a:rPr>
              <a:t>Hardware Keyloggers</a:t>
            </a:r>
            <a:r>
              <a:rPr lang="en-US" sz="2400" b="1" i="1" dirty="0">
                <a:solidFill>
                  <a:schemeClr val="tx2"/>
                </a:solidFill>
                <a:effectLst/>
                <a:highlight>
                  <a:srgbClr val="F7F7F7"/>
                </a:highlight>
                <a:latin typeface="-apple-system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1" dirty="0">
                <a:solidFill>
                  <a:schemeClr val="tx2"/>
                </a:solidFill>
                <a:effectLst/>
                <a:highlight>
                  <a:srgbClr val="F7F7F7"/>
                </a:highlight>
                <a:latin typeface="-apple-system"/>
              </a:rPr>
              <a:t>These are independent of software and operate directly at the hardware level.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1" dirty="0">
                <a:solidFill>
                  <a:schemeClr val="tx2"/>
                </a:solidFill>
                <a:effectLst/>
                <a:highlight>
                  <a:srgbClr val="F7F7F7"/>
                </a:highlight>
                <a:latin typeface="-apple-system"/>
              </a:rPr>
              <a:t>Examples include: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1" i="1" dirty="0">
                <a:solidFill>
                  <a:schemeClr val="tx2"/>
                </a:solidFill>
                <a:effectLst/>
                <a:highlight>
                  <a:srgbClr val="F7F7F7"/>
                </a:highlight>
                <a:latin typeface="-apple-system"/>
              </a:rPr>
              <a:t>USB Keyloggers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</TotalTime>
  <Words>623</Words>
  <Application>Microsoft Office PowerPoint</Application>
  <PresentationFormat>Widescreen</PresentationFormat>
  <Paragraphs>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-apple-system</vt:lpstr>
      <vt:lpstr>Arial</vt:lpstr>
      <vt:lpstr>Arial Unicode MS</vt:lpstr>
      <vt:lpstr>Calibri</vt:lpstr>
      <vt:lpstr>Google Sans</vt:lpstr>
      <vt:lpstr>Trebuchet MS</vt:lpstr>
      <vt:lpstr>Office Theme</vt:lpstr>
      <vt:lpstr>BHEEMISETTI YAMUNA</vt:lpstr>
      <vt:lpstr>PROJECT TITLE  : keylogger and security </vt:lpstr>
      <vt:lpstr>AGENDA 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PowerPoint Presentation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Nandhu</dc:creator>
  <cp:lastModifiedBy>Yamuna Bimisetti</cp:lastModifiedBy>
  <cp:revision>4</cp:revision>
  <dcterms:created xsi:type="dcterms:W3CDTF">2024-06-03T05:48:59Z</dcterms:created>
  <dcterms:modified xsi:type="dcterms:W3CDTF">2024-06-13T10:02:58Z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2024-06-03T00:00:00Z</vt:filetime>
  </property>
</Properties>
</file>