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2E8A-9629-4E20-8FDB-0CE5D7A0D1D9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E3D0-04CD-4E71-A7F0-70275B8EE7C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777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2E8A-9629-4E20-8FDB-0CE5D7A0D1D9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E3D0-04CD-4E71-A7F0-70275B8EE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191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2E8A-9629-4E20-8FDB-0CE5D7A0D1D9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E3D0-04CD-4E71-A7F0-70275B8EE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66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2E8A-9629-4E20-8FDB-0CE5D7A0D1D9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E3D0-04CD-4E71-A7F0-70275B8EE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938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2E8A-9629-4E20-8FDB-0CE5D7A0D1D9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E3D0-04CD-4E71-A7F0-70275B8EE7C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90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2E8A-9629-4E20-8FDB-0CE5D7A0D1D9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E3D0-04CD-4E71-A7F0-70275B8EE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3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2E8A-9629-4E20-8FDB-0CE5D7A0D1D9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E3D0-04CD-4E71-A7F0-70275B8EE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88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2E8A-9629-4E20-8FDB-0CE5D7A0D1D9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E3D0-04CD-4E71-A7F0-70275B8EE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438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2E8A-9629-4E20-8FDB-0CE5D7A0D1D9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E3D0-04CD-4E71-A7F0-70275B8EE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10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E002E8A-9629-4E20-8FDB-0CE5D7A0D1D9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F0E3D0-04CD-4E71-A7F0-70275B8EE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052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2E8A-9629-4E20-8FDB-0CE5D7A0D1D9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E3D0-04CD-4E71-A7F0-70275B8EE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797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E002E8A-9629-4E20-8FDB-0CE5D7A0D1D9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CF0E3D0-04CD-4E71-A7F0-70275B8EE7C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73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D1689-7DEA-471C-97F8-F7EB120FE7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 Java Project: Bank Functionalities using OOPS Concept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8F423E-A737-1E8C-2D2D-DE6C21D33B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Team: </a:t>
            </a:r>
            <a:r>
              <a:rPr lang="en-IN" dirty="0" err="1"/>
              <a:t>BhEEMANAGOWDA</a:t>
            </a:r>
            <a:r>
              <a:rPr lang="en-IN" dirty="0"/>
              <a:t> S </a:t>
            </a:r>
            <a:r>
              <a:rPr lang="en-IN" dirty="0" err="1"/>
              <a:t>GOwdra</a:t>
            </a:r>
            <a:r>
              <a:rPr lang="en-IN" dirty="0"/>
              <a:t>, Joseph, Madan</a:t>
            </a:r>
          </a:p>
        </p:txBody>
      </p:sp>
    </p:spTree>
    <p:extLst>
      <p:ext uri="{BB962C8B-B14F-4D97-AF65-F5344CB8AC3E}">
        <p14:creationId xmlns:p14="http://schemas.microsoft.com/office/powerpoint/2010/main" val="3086853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B731-C99A-9906-FB04-03E3F8091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8133F-3EFF-CFC4-6A10-E0DB89FC8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Project Overview: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Development of a simple banking application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Implemented features: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User authorization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Transaction functionalities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Object-Oriented Programming (OOPS) Approach: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Usage of classes and objects to model real-world entities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Classes within the project: 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bank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, user,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Google Sans"/>
              </a:rPr>
              <a:t>transactionMode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3589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6A42C-4744-12D9-44F7-8D4E9D659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Key Concepts and Tools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553E8-9EB9-7D4C-828C-E221C08E1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Core Java Concepts Applied: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If-else conditions for decision-making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Methods with return types for code organization and reusability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Scanner class for user input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Object creation of Transaction and User classes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Datatypes: Boolean, int, string for data representation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5908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D227D-0DCC-6B1B-7729-9193849D7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Class Structure (Visual Representation)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9E761-5255-6DD9-F407-B0C993CF8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Diagram depicting the relationships between classes: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Google Sans"/>
              </a:rPr>
              <a:t>b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ank class (main class)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Google Sans"/>
              </a:rPr>
              <a:t>u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ser class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1F1F1F"/>
                </a:solidFill>
                <a:latin typeface="Google Sans"/>
              </a:rPr>
              <a:t>t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Google Sans"/>
              </a:rPr>
              <a:t>ransactionMode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class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5697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5C16B-6635-9214-1FCF-CBC0A45E8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User Authorization</a:t>
            </a:r>
            <a:b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6C7A8-39CE-7280-B449-11F309126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Process for user login and authentication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Security measures implemented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7027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87253-568C-9C9F-881E-401A44113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Transaction Functionalities</a:t>
            </a:r>
            <a:b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7A270-DCDE-D278-DFEB-8800FC2DC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Available transaction types (e.g., deposit, withdrawal, balance inquiry)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Methods for handling transactions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2882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695F7-8CDD-08F3-9F13-3D7E54A8A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1F16D-AAFB-FD2A-DDDA-8C3DBAC80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988" y="1737360"/>
            <a:ext cx="9336210" cy="4023360"/>
          </a:xfrm>
        </p:spPr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our project not only addresses the fundamental aspects of banking operations but also reflects our commitment to efficient, structured, and user-friendly software development.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91221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</TotalTime>
  <Words>190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Google Sans</vt:lpstr>
      <vt:lpstr>Söhne</vt:lpstr>
      <vt:lpstr>Retrospect</vt:lpstr>
      <vt:lpstr> Java Project: Bank Functionalities using OOPS Concept</vt:lpstr>
      <vt:lpstr>Introduction</vt:lpstr>
      <vt:lpstr>Key Concepts and Tools</vt:lpstr>
      <vt:lpstr>Class Structure (Visual Representation)</vt:lpstr>
      <vt:lpstr>User Authorization </vt:lpstr>
      <vt:lpstr>Transaction Functionalities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Java Project: Bank Functionalities using OOPS Concept</dc:title>
  <dc:creator>Joseph Antony</dc:creator>
  <cp:lastModifiedBy>Bheemanagowda S Gowdra</cp:lastModifiedBy>
  <cp:revision>3</cp:revision>
  <dcterms:created xsi:type="dcterms:W3CDTF">2024-01-10T17:03:56Z</dcterms:created>
  <dcterms:modified xsi:type="dcterms:W3CDTF">2024-01-15T02:59:45Z</dcterms:modified>
</cp:coreProperties>
</file>