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CB8"/>
    <a:srgbClr val="4F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56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427936f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7" name="Google Shape;127;gf427936f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2352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C:\Users\LEGION\Desktop\Hacklab 2022\Artworks\Nigeria Artworks\PITCH DECK\Artboard 1-3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8763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C:\Users\LEGION\Desktop\Hacklab 2022\Artworks\Nigeria Artworks\PITCH DECK\Artboard 1-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 dirty="0"/>
              <a:t>PROBLEM STATEMENT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6661" y="1311215"/>
            <a:ext cx="10289876" cy="4042150"/>
          </a:xfrm>
        </p:spPr>
        <p:txBody>
          <a:bodyPr/>
          <a:lstStyle/>
          <a:p>
            <a:pPr indent="-22860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Despite having Africa's largest economy, Nigeria has a high poverty rate, with only the wealthy having access to adequate health care while the poor are commonly seen self-medicating due to the high cost of medical bills and poor quality of care/attendance in public hospitals. The World Health Organization recommends a doctor-patient ratio of 1:600, yet figures show that Nigeria's doctor-patient ratio is 1:5000 for a population of around 200 million people. This poses a great problem for the average Nigerian to quality healthcare.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588" y="0"/>
            <a:ext cx="121935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CONCEPT</a:t>
            </a:r>
            <a:endParaRPr lang="en-US" b="1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57045" y="1674812"/>
            <a:ext cx="10515600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22860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310CB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Drect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an AI-integrated telemedicine healthcare solution with the goal of providing better healthcare to the less fortunate while also providing more job prospects for doctors in Nigeria and other developing countries</a:t>
            </a:r>
            <a:r>
              <a:rPr lang="en-US" sz="2000" dirty="0">
                <a:solidFill>
                  <a:srgbClr val="310CB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sz="2000" dirty="0">
              <a:solidFill>
                <a:srgbClr val="310CB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 dirty="0"/>
              <a:t>HOW THE SOLUTION WORKS</a:t>
            </a:r>
            <a:endParaRPr dirty="0"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519023" y="14460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228600" algn="just">
              <a:lnSpc>
                <a:spcPct val="100000"/>
              </a:lnSpc>
              <a:buNone/>
            </a:pPr>
            <a:r>
              <a:rPr lang="en-US" sz="2000" dirty="0">
                <a:solidFill>
                  <a:srgbClr val="310CB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Drect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at its core, is a platform that allows patients to schedule online consultations with doctors. However, it is also an AI(Artificial Intelligence)-powered solution with edge computing capabilities that can be coupled with an IoT device for real-time vitals monitoring, sleep tracking, medicine reminders, and a variety of other functions. Edge computing ensures the security of sensitive data sent between patients and healthcare providers.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-228600" algn="just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website also offers an individualized AI-powered chatbot capable of performing basic diagnostics and also serves as a virtual assistant to both patients and doctors.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indent="-228600" algn="just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 </a:t>
            </a:r>
            <a:r>
              <a:rPr lang="en-US" sz="2000" dirty="0">
                <a:solidFill>
                  <a:srgbClr val="310CB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Drect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a patient may also choose to hire a personal doctor. In the event of abnormalities in patient vitals detected by the IoT device, an emergency signal is issued to both the patient and the doctor.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TECH STACK</a:t>
            </a:r>
            <a:endParaRPr lang="en-US" b="1"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598055" y="14654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indent="-457200"/>
            <a:r>
              <a:rPr lang="en-US" dirty="0"/>
              <a:t>Django</a:t>
            </a:r>
            <a:endParaRPr lang="en-US" dirty="0"/>
          </a:p>
          <a:p>
            <a:pPr marL="685800" indent="-457200"/>
            <a:r>
              <a:rPr lang="en-US" dirty="0"/>
              <a:t>Bootstrap</a:t>
            </a:r>
            <a:endParaRPr lang="en-US" dirty="0"/>
          </a:p>
          <a:p>
            <a:pPr marL="685800" indent="-457200"/>
            <a:r>
              <a:rPr lang="en-US" dirty="0"/>
              <a:t>ReactJS</a:t>
            </a:r>
            <a:endParaRPr lang="en-US" dirty="0"/>
          </a:p>
          <a:p>
            <a:pPr marL="685800" indent="-457200"/>
            <a:r>
              <a:rPr lang="en-US" dirty="0"/>
              <a:t>PostgreSQL</a:t>
            </a:r>
            <a:endParaRPr lang="en-US" dirty="0"/>
          </a:p>
          <a:p>
            <a:pPr marL="685800" indent="-457200"/>
            <a:r>
              <a:rPr lang="en-US" dirty="0" err="1"/>
              <a:t>redis</a:t>
            </a:r>
            <a:endParaRPr lang="en-US" dirty="0"/>
          </a:p>
          <a:p>
            <a:pPr marL="685800" indent="-457200"/>
            <a:r>
              <a:rPr lang="en-US" dirty="0" err="1"/>
              <a:t>Tensorflow</a:t>
            </a:r>
            <a:endParaRPr lang="en-US" dirty="0"/>
          </a:p>
          <a:p>
            <a:pPr marL="685800" indent="-457200"/>
            <a:r>
              <a:rPr lang="en-US" dirty="0"/>
              <a:t>AWS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905" y="-249555"/>
            <a:ext cx="121935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689928" y="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TEAM MEMBERS</a:t>
            </a:r>
            <a:endParaRPr lang="en-US" b="1"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6510338" y="104775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 err="1"/>
              <a:t>Abdulmajid</a:t>
            </a:r>
            <a:r>
              <a:rPr lang="en-US" dirty="0"/>
              <a:t> </a:t>
            </a:r>
            <a:r>
              <a:rPr lang="en-US" dirty="0" err="1"/>
              <a:t>Mahadi</a:t>
            </a:r>
            <a:r>
              <a:rPr lang="en-US" dirty="0"/>
              <a:t> Sheriff</a:t>
            </a:r>
            <a:endParaRPr lang="en-US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Agboola Olamide </a:t>
            </a:r>
            <a:r>
              <a:rPr lang="en-US" dirty="0" err="1"/>
              <a:t>Aishat</a:t>
            </a:r>
            <a:endParaRPr lang="en-US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2" name="Picture Placeholder 1" descr="Habeeblah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 flipH="1">
            <a:off x="690245" y="1143000"/>
            <a:ext cx="2715895" cy="36214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81660" y="4842510"/>
            <a:ext cx="4756150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 err="1">
                <a:sym typeface="+mn-ea"/>
              </a:rPr>
              <a:t>Aberejo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Habeeblah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Oladipupo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14509"/>
          </a:srgbClr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7" descr="C:\Users\LEGION\Desktop\Hacklab 2022\Artworks\Nigeria Artworks\PITCH DECK\Artboard 1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81" y="1143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57160" y="-398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 dirty="0"/>
              <a:t>DEMO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09" y="1143971"/>
            <a:ext cx="2962456" cy="161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83" y="1069280"/>
            <a:ext cx="2271119" cy="2089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05" y="3391535"/>
            <a:ext cx="2948940" cy="17691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599" y="869964"/>
            <a:ext cx="2660960" cy="18876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51043" y="2839341"/>
            <a:ext cx="1671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to Drect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24715" y="3287113"/>
            <a:ext cx="1671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as a doctor or patient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33435" y="2850515"/>
            <a:ext cx="1932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+mn-ea"/>
              </a:rPr>
              <a:t>View Your Dashboard</a:t>
            </a:r>
            <a:endParaRPr lang="en-US" dirty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53260" y="5160854"/>
            <a:ext cx="20759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conversations with doctor</a:t>
            </a:r>
            <a:endParaRPr lang="en-US" dirty="0"/>
          </a:p>
        </p:txBody>
      </p:sp>
      <p:sp>
        <p:nvSpPr>
          <p:cNvPr id="16" name="Arrow: Up 15"/>
          <p:cNvSpPr/>
          <p:nvPr/>
        </p:nvSpPr>
        <p:spPr>
          <a:xfrm rot="5400000">
            <a:off x="3842327" y="1774654"/>
            <a:ext cx="450619" cy="405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/>
          <p:cNvSpPr/>
          <p:nvPr/>
        </p:nvSpPr>
        <p:spPr>
          <a:xfrm rot="5400000">
            <a:off x="157936" y="4219262"/>
            <a:ext cx="476905" cy="4565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14510"/>
          </a:srgbClr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427936f36_0_0"/>
          <p:cNvSpPr txBox="1">
            <a:spLocks noGrp="1"/>
          </p:cNvSpPr>
          <p:nvPr>
            <p:ph type="title"/>
          </p:nvPr>
        </p:nvSpPr>
        <p:spPr>
          <a:xfrm>
            <a:off x="838200" y="29614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b="1" dirty="0"/>
              <a:t>Submit your pitch decks and team pictures to:</a:t>
            </a:r>
            <a:br>
              <a:rPr lang="en-US" b="1" dirty="0"/>
            </a:br>
            <a:r>
              <a:rPr lang="en-US" b="1" dirty="0"/>
              <a:t> 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sz="4500" b="1" dirty="0">
                <a:solidFill>
                  <a:schemeClr val="accent1">
                    <a:lumMod val="75000"/>
                  </a:schemeClr>
                </a:solidFill>
              </a:rPr>
              <a:t>hacklabprojects@hacklabfoundation.org</a:t>
            </a:r>
            <a:endParaRPr lang="en-US" sz="45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1957</Words>
  <Application>WPS Presentation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Cambria</vt:lpstr>
      <vt:lpstr>Microsoft YaHei</vt:lpstr>
      <vt:lpstr>Arial Unicode MS</vt:lpstr>
      <vt:lpstr>Office Theme</vt:lpstr>
      <vt:lpstr>PowerPoint 演示文稿</vt:lpstr>
      <vt:lpstr>PROBLEM STATEMENT</vt:lpstr>
      <vt:lpstr>CONCEPT</vt:lpstr>
      <vt:lpstr>HOW THE SOLUTION WORKS</vt:lpstr>
      <vt:lpstr>TECH STACK</vt:lpstr>
      <vt:lpstr>TEAM MEMBERS</vt:lpstr>
      <vt:lpstr>DEMO</vt:lpstr>
      <vt:lpstr>Submit your pitch decks and team pictures to:   hacklabprojects@hacklabfoundation.org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Bruce</dc:creator>
  <cp:lastModifiedBy>ABEREJO HABEEB</cp:lastModifiedBy>
  <cp:revision>53</cp:revision>
  <dcterms:created xsi:type="dcterms:W3CDTF">2021-04-10T11:31:00Z</dcterms:created>
  <dcterms:modified xsi:type="dcterms:W3CDTF">2022-06-12T12:36:17Z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F01AB9EC845D4859AB74F68A16FEF838</vt:lpwstr>
  </property>
  <property fmtid="{D5CDD505-2E9C-101B-9397-08002B2CF9AE}" pid="3" name="KSOProductBuildVer">
    <vt:lpwstr>2057-11.2.0.11156</vt:lpwstr>
  </property>
</Properties>
</file>