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e70d83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6e70d83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e70d837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6e70d837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e831fd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6e831fd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8b1d1d5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8b1d1d5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e70d83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e70d83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6e70d83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6e70d83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e70d83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e70d83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e70d83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e70d83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4b302a13c3028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4b302a13c302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8f9dc529a18afb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8f9dc529a18afb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4b302a13c3028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4b302a13c3028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8f9dc529a18afb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8f9dc529a18afb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59650" y="3880150"/>
            <a:ext cx="4411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Habeeblah Aberejo (Team Lead)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Taofeek Akintunde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Jafar Li-hammed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ScreenerPlus APP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98527" y="21172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Leveraging AI for Malaria Diagnosis into a mobile application.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729450" y="3160350"/>
            <a:ext cx="37350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Team IntelliTech</a:t>
            </a:r>
            <a:endParaRPr sz="2000">
              <a:solidFill>
                <a:srgbClr val="980000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914325" y="4652975"/>
            <a:ext cx="3069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 June, 2024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 Slab"/>
              <a:buChar char="●"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Used available dataset after proper cleaning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 Slab"/>
              <a:buChar char="●"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Training process and validation.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Roboto Slab"/>
              <a:buChar char="●"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Model: Tensorflow, Numpy, TFLite, 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 Slab"/>
              <a:buChar char="●"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Backend: Python, TensorFlow/Keras.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oboto Slab"/>
              <a:buChar char="●"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Deployment: Cloud-based or on-premises options.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Slab"/>
                <a:ea typeface="Roboto Slab"/>
                <a:cs typeface="Roboto Slab"/>
                <a:sym typeface="Roboto Slab"/>
              </a:rPr>
              <a:t>Real-World Application:</a:t>
            </a:r>
            <a:endParaRPr b="1"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Example of successful implementation in a clinic or hospital.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Feedback from healthcare professionals.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Impact on diagnosis speed and accuracy.</a:t>
            </a:r>
            <a:endParaRPr sz="23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185385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For Healthcare Providers:</a:t>
            </a:r>
            <a:endParaRPr b="1"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Reduces diagnostic workload.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Enhances diagnostic accuracy.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For Patient:</a:t>
            </a:r>
            <a:endParaRPr b="1"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Faster diagnosis leads to quicker treatment.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Reduces the risk of complications from delayed treatment.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6572400" cy="25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ScreenerPlus is an app that scans blood smears if positive with malaria or not.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also has the option to upload blood smear taken from third party microscopes.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has option to capture blood smears using lenses or 100x zoom camera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AI model trained to detect malaria parasites in blood samples.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Utilizes deep learning algorithms for a good accuracy.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Integrated into a flutter mobile application.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User-friendly interface for healthcare professionals and lay-man users.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853850"/>
            <a:ext cx="76887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Most countries in west africa are known for high level of malaria cases,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About 97% of Nigerians are open to risk of malaria (WHO, 2023)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2022,  Nigeria has highest percentage of global malaria cases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27% in the world and 55% in West Africa (World Malaria Report, 2022)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Manual diagnosis is time-consuming and prone to errors.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Give way for non-technical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individual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to test for malaria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604250"/>
            <a:ext cx="76887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User Interface:</a:t>
            </a:r>
            <a:endParaRPr b="1"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Easy-to-navigate dashboard.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Real-time detection and result display.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Accuracy and Speed:</a:t>
            </a:r>
            <a:endParaRPr b="1"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High precision in parasite detection.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Fast processing time for large datasets.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 Slab"/>
                <a:ea typeface="Roboto Slab"/>
                <a:cs typeface="Roboto Slab"/>
                <a:sym typeface="Roboto Slab"/>
              </a:rPr>
              <a:t>Reporting:</a:t>
            </a:r>
            <a:endParaRPr b="1"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Generates detailed diagnostic reports (In future)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Exportable data formats in PDF CSV (In future)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900" y="780025"/>
            <a:ext cx="1973499" cy="416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75" y="645575"/>
            <a:ext cx="2130355" cy="44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913" y="721783"/>
            <a:ext cx="2058175" cy="4345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2750450" y="54325"/>
            <a:ext cx="318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Use-Case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400" y="645608"/>
            <a:ext cx="2058175" cy="434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75" y="645575"/>
            <a:ext cx="2130350" cy="44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750450" y="54325"/>
            <a:ext cx="318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Use-Case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24" y="789273"/>
            <a:ext cx="1948150" cy="411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874" y="789275"/>
            <a:ext cx="1928901" cy="407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38243" l="28756" r="24071" t="42705"/>
          <a:stretch/>
        </p:blipFill>
        <p:spPr>
          <a:xfrm>
            <a:off x="5184162" y="1402255"/>
            <a:ext cx="3684775" cy="314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 flipH="1" rot="10800000">
            <a:off x="4886800" y="1927275"/>
            <a:ext cx="42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950" y="683913"/>
            <a:ext cx="1985600" cy="419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575" y="683933"/>
            <a:ext cx="2058175" cy="434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75" y="607300"/>
            <a:ext cx="2058175" cy="43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2750450" y="54325"/>
            <a:ext cx="318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Use-Case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50" y="645575"/>
            <a:ext cx="2158400" cy="4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24" y="683913"/>
            <a:ext cx="1985600" cy="4192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2750450" y="54325"/>
            <a:ext cx="318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Use-Case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0" y="683913"/>
            <a:ext cx="1985600" cy="419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20240" l="25897" r="29243" t="63538"/>
          <a:stretch/>
        </p:blipFill>
        <p:spPr>
          <a:xfrm>
            <a:off x="6524600" y="1996100"/>
            <a:ext cx="2433749" cy="18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