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5" r:id="rId7"/>
    <p:sldId id="263" r:id="rId8"/>
    <p:sldId id="264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Hour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2" t="19851" r="27255" b="18136"/>
          <a:stretch/>
        </p:blipFill>
        <p:spPr>
          <a:xfrm>
            <a:off x="667871" y="179293"/>
            <a:ext cx="10607548" cy="5701554"/>
          </a:xfrm>
          <a:prstGeom prst="rect">
            <a:avLst/>
          </a:prstGeom>
        </p:spPr>
      </p:pic>
      <p:pic>
        <p:nvPicPr>
          <p:cNvPr id="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173467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2791245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8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57" t="19645" r="27144" b="17931"/>
          <a:stretch/>
        </p:blipFill>
        <p:spPr>
          <a:xfrm>
            <a:off x="618564" y="197224"/>
            <a:ext cx="10650426" cy="57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 and 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Happy Hour Design Process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27297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3640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ingredients, measures and Favorites Button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26425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Cocktails DB for drink choice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648636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Submit Button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39753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Favorites Button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1882588" y="3256850"/>
            <a:ext cx="0" cy="3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1882588" y="4778189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2926976" y="5002307"/>
            <a:ext cx="656664" cy="7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8" idx="3"/>
          </p:cNvCxnSpPr>
          <p:nvPr/>
        </p:nvCxnSpPr>
        <p:spPr>
          <a:xfrm flipH="1" flipV="1">
            <a:off x="2926976" y="4213413"/>
            <a:ext cx="656664" cy="7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5672416" y="5002307"/>
            <a:ext cx="86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99176" y="3452743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drink to Firebase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6" idx="1"/>
          </p:cNvCxnSpPr>
          <p:nvPr/>
        </p:nvCxnSpPr>
        <p:spPr>
          <a:xfrm flipV="1">
            <a:off x="8628529" y="4017520"/>
            <a:ext cx="470647" cy="98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39753" y="2675475"/>
            <a:ext cx="2088776" cy="112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favorites on screen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8628529" y="3240252"/>
            <a:ext cx="47064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  <a:endCxn id="8" idx="3"/>
          </p:cNvCxnSpPr>
          <p:nvPr/>
        </p:nvCxnSpPr>
        <p:spPr>
          <a:xfrm flipH="1">
            <a:off x="2926976" y="3240252"/>
            <a:ext cx="3612777" cy="97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1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5283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Cocktail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Bootswatch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4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90688"/>
            <a:ext cx="1102659" cy="1471991"/>
            <a:chOff x="838200" y="1690688"/>
            <a:chExt cx="1102659" cy="14719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1102659" cy="1102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2761" y="2793347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7" t="20881" r="27476" b="17519"/>
          <a:stretch/>
        </p:blipFill>
        <p:spPr>
          <a:xfrm>
            <a:off x="533397" y="155003"/>
            <a:ext cx="11084861" cy="5876548"/>
          </a:xfrm>
          <a:prstGeom prst="rect">
            <a:avLst/>
          </a:prstGeom>
        </p:spPr>
      </p:pic>
      <p:pic>
        <p:nvPicPr>
          <p:cNvPr id="7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1272990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169720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12142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54564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96986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394080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81829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509095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66673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24251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Happy Hour Project Presentation</vt:lpstr>
      <vt:lpstr>PowerPoint Presentation</vt:lpstr>
      <vt:lpstr>Overall Concept and Motivation:</vt:lpstr>
      <vt:lpstr>Happy Hour Design Process Diagram</vt:lpstr>
      <vt:lpstr>Technologies Used</vt:lpstr>
      <vt:lpstr>Technologies Used</vt:lpstr>
      <vt:lpstr>Demonstration:</vt:lpstr>
      <vt:lpstr>Future Developments: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School</cp:lastModifiedBy>
  <cp:revision>9</cp:revision>
  <dcterms:created xsi:type="dcterms:W3CDTF">2019-09-09T18:17:12Z</dcterms:created>
  <dcterms:modified xsi:type="dcterms:W3CDTF">2019-09-09T19:01:57Z</dcterms:modified>
</cp:coreProperties>
</file>