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59" r:id="rId5"/>
    <p:sldId id="26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07001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368A-3A14-4B70-9CDE-1360D51B27F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D99F-9624-448E-BF9F-EC1F4FF9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6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D99F-9624-448E-BF9F-EC1F4FF9DE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4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D99F-9624-448E-BF9F-EC1F4FF9DE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7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D99F-9624-448E-BF9F-EC1F4FF9DE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9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3681-EA23-4240-B7D5-2BE94805FAC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3EB5-2FBF-47F8-9BDB-981484C9D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"/>
            <a:ext cx="12192001" cy="68567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"/>
            <a:ext cx="12192001" cy="68586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3"/>
            <a:ext cx="12191998" cy="68604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03198" y="5689600"/>
            <a:ext cx="1178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Gill Sans MT" panose="020B0502020104020203" pitchFamily="34" charset="0"/>
              </a:rPr>
              <a:t>Rishon Fernandes, Sanath Shet and Nandan Bhandary.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198" y="5206564"/>
            <a:ext cx="476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Kristen ITC" panose="03050502040202030202" pitchFamily="66" charset="0"/>
              </a:rPr>
              <a:t>CreativiTeam:-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95997" y="687570"/>
            <a:ext cx="2743200" cy="365125"/>
          </a:xfrm>
        </p:spPr>
        <p:txBody>
          <a:bodyPr/>
          <a:lstStyle/>
          <a:p>
            <a:fld id="{8546C143-033C-4084-B9A8-16DD597DCDD0}" type="datetime1">
              <a:rPr lang="en-IN" smtClean="0"/>
              <a:t>13-12-2020</a:t>
            </a:fld>
            <a:endParaRPr lang="en-IN" dirty="0"/>
          </a:p>
        </p:txBody>
      </p:sp>
      <p:sp>
        <p:nvSpPr>
          <p:cNvPr id="4" name="AutoShape 2" descr="Face Mask Detection - My major project] - 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" descr="face-mask · GitHub Topics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41" y="2335633"/>
            <a:ext cx="4723514" cy="287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22" name="TextBox 21"/>
          <p:cNvSpPr txBox="1"/>
          <p:nvPr/>
        </p:nvSpPr>
        <p:spPr>
          <a:xfrm>
            <a:off x="101595" y="967178"/>
            <a:ext cx="11988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  <a:cs typeface="Helvetica" panose="020B0604020202020204" pitchFamily="34" charset="0"/>
              </a:rPr>
              <a:t>A Face Mask + Temperature Detection and Sanitization System </a:t>
            </a:r>
            <a:r>
              <a:rPr lang="en-I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  <a:cs typeface="Helvetica" panose="020B0604020202020204" pitchFamily="34" charset="0"/>
              </a:rPr>
              <a:t>Protecht</a:t>
            </a:r>
          </a:p>
        </p:txBody>
      </p:sp>
      <p:sp>
        <p:nvSpPr>
          <p:cNvPr id="27" name="Freeform 26"/>
          <p:cNvSpPr/>
          <p:nvPr/>
        </p:nvSpPr>
        <p:spPr>
          <a:xfrm>
            <a:off x="6000803" y="9171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4013837" y="9171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-3" y="-2443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8012536" y="3435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>
            <a:off x="10159341" y="-2443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 31"/>
          <p:cNvSpPr/>
          <p:nvPr/>
        </p:nvSpPr>
        <p:spPr>
          <a:xfrm>
            <a:off x="2146803" y="9171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55507" y="105923"/>
            <a:ext cx="83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100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9" grpId="0" animBg="1"/>
      <p:bldP spid="29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-2443"/>
            <a:ext cx="12192001" cy="6851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3041" y="1231011"/>
            <a:ext cx="591070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rlin Sans FB" panose="020E0602020502020306" pitchFamily="34" charset="0"/>
              </a:rPr>
              <a:t>1. What is the Major Problem we are trying to address?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041" y="1638084"/>
            <a:ext cx="5910706" cy="12618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Covid-19 or the Corona virus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People not wearing masks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No-Sanitization issues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Temperature check</a:t>
            </a:r>
            <a:endParaRPr lang="en-IN" sz="1900" dirty="0"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10937" y="3462391"/>
            <a:ext cx="505163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rlin Sans FB" panose="020E0602020502020306" pitchFamily="34" charset="0"/>
              </a:rPr>
              <a:t>2.  What is the Current Scenario Of this sector?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10937" y="3869464"/>
            <a:ext cx="5051636" cy="126188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Community spread is going 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It is very risky to go out due to the spread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Search for a cure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Search for method to stop the spread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4089" y="5632941"/>
            <a:ext cx="505163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erlin Sans FB" panose="020E0602020502020306" pitchFamily="34" charset="0"/>
              </a:rPr>
              <a:t>3.  Which SDG does our problem come under?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4089" y="6038090"/>
            <a:ext cx="5051636" cy="38472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latin typeface="Gill Sans MT" panose="020B0502020104020203" pitchFamily="34" charset="0"/>
              </a:rPr>
              <a:t>Under SDG 3:- Health and Awareness</a:t>
            </a:r>
          </a:p>
        </p:txBody>
      </p:sp>
      <p:pic>
        <p:nvPicPr>
          <p:cNvPr id="2058" name="Picture 10" descr="IMF Financing and Debt Service Reli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224" y="1097662"/>
            <a:ext cx="3027773" cy="2016137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ur Std 8 pupils, two teachers have not succumbed to Covid-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70" y="3367398"/>
            <a:ext cx="3193848" cy="179654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ealth – United Nations Sustainable Developmen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 b="18305"/>
          <a:stretch/>
        </p:blipFill>
        <p:spPr bwMode="auto">
          <a:xfrm>
            <a:off x="8160437" y="5362481"/>
            <a:ext cx="1843346" cy="1336824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/>
          <p:cNvSpPr/>
          <p:nvPr/>
        </p:nvSpPr>
        <p:spPr>
          <a:xfrm>
            <a:off x="6000803" y="9171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4013837" y="9171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1855952" y="0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8012536" y="3435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37"/>
          <p:cNvSpPr/>
          <p:nvPr/>
        </p:nvSpPr>
        <p:spPr>
          <a:xfrm>
            <a:off x="10159341" y="-2443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 38"/>
          <p:cNvSpPr/>
          <p:nvPr/>
        </p:nvSpPr>
        <p:spPr>
          <a:xfrm>
            <a:off x="-3" y="0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2161670" y="-78743"/>
            <a:ext cx="15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Problem Statement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7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36" grpId="1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3132"/>
            <a:ext cx="12191999" cy="68516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68872" y="715168"/>
            <a:ext cx="565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What is our Solution?</a:t>
            </a:r>
            <a:endParaRPr lang="en-IN" sz="3200" dirty="0"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0" y="1257619"/>
            <a:ext cx="9641214" cy="384721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A Face Mask Detector, Temperature sensor and Sanitization System.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8880" y="5424219"/>
            <a:ext cx="5385942" cy="677108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Temperature is measured through the wrist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Output is given accordingly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0437" y="1834224"/>
            <a:ext cx="7638447" cy="1261884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Video is streamed through esp32 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Face mask is detected through deep learning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Python sends the output back to the esp32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Esp32 gives a feedback to the user through DFplayer and OLED screen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8880" y="6112258"/>
            <a:ext cx="5385942" cy="384721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Hands are sanitized through the sanitizer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22857" y="4339950"/>
            <a:ext cx="8319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89123" y="4334946"/>
            <a:ext cx="8319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268125" y="4333963"/>
            <a:ext cx="8319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ow the COVID-19 Pandemic is Impacting Jews of Color | Reform Judais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5" r="22591"/>
          <a:stretch/>
        </p:blipFill>
        <p:spPr bwMode="auto">
          <a:xfrm>
            <a:off x="272967" y="3422389"/>
            <a:ext cx="1847952" cy="183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ow the COVID-19 Pandemic is Impacting Jews of Color | Reform Judais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5" r="22591"/>
          <a:stretch/>
        </p:blipFill>
        <p:spPr bwMode="auto">
          <a:xfrm>
            <a:off x="7280906" y="3422709"/>
            <a:ext cx="1847952" cy="183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7634177" y="3508120"/>
            <a:ext cx="1204350" cy="10319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8364877" y="4731679"/>
            <a:ext cx="94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99.95%</a:t>
            </a:r>
          </a:p>
        </p:txBody>
      </p:sp>
      <p:pic>
        <p:nvPicPr>
          <p:cNvPr id="2056" name="Picture 8" descr="Role of Artificial Intelligence In Customer Need Ident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5" y="3606283"/>
            <a:ext cx="3133725" cy="1457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ccess granted scratched stamp with tick. Vector access granted grunge  stamp seal with tick inside. green access granted |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1"/>
          <a:stretch/>
        </p:blipFill>
        <p:spPr bwMode="auto">
          <a:xfrm>
            <a:off x="10239304" y="3447700"/>
            <a:ext cx="1766727" cy="1772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 24"/>
          <p:cNvSpPr/>
          <p:nvPr/>
        </p:nvSpPr>
        <p:spPr>
          <a:xfrm>
            <a:off x="6000803" y="9171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1841780" y="9171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3846063" y="8221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8012536" y="3435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10159341" y="-2443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37"/>
          <p:cNvSpPr/>
          <p:nvPr/>
        </p:nvSpPr>
        <p:spPr>
          <a:xfrm>
            <a:off x="-3" y="0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4151781" y="-70522"/>
            <a:ext cx="15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Our Solution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7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2" grpId="0"/>
      <p:bldP spid="55" grpId="0"/>
      <p:bldP spid="56" grpId="0"/>
      <p:bldP spid="60" grpId="0" animBg="1"/>
      <p:bldP spid="61" grpId="0"/>
      <p:bldP spid="28" grpId="0" animBg="1"/>
      <p:bldP spid="28" grpId="1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4" y="0"/>
            <a:ext cx="12191999" cy="68720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03994" y="1669312"/>
            <a:ext cx="103920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It ensures the 3 musts during these times:</a:t>
            </a:r>
          </a:p>
          <a:p>
            <a:endParaRPr lang="en-US" sz="19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Masks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Sanitizers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Temperature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9197" y="89313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How does our solution help the world?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994" y="3436031"/>
            <a:ext cx="7670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Without these three things you cannot go anywhere without being caught!</a:t>
            </a:r>
          </a:p>
          <a:p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It also reduces the spreading of the corona virus from 90% to 95%!</a:t>
            </a:r>
            <a:endParaRPr lang="en-IN" sz="19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Hand Sanitizer Testing Services Lab Delhi, Baddi, Bangal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32" y="4763097"/>
            <a:ext cx="2188734" cy="1750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ed to update your face mask wardrobe? Here are 9 cloth best sellers from  Amazon - pennlive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65" y="4762536"/>
            <a:ext cx="2396548" cy="1752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ronavirus response: Hong Kong issues warning to businesses over body  temperature data collection | The Daily Swi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r="48972" b="12189"/>
          <a:stretch/>
        </p:blipFill>
        <p:spPr bwMode="auto">
          <a:xfrm>
            <a:off x="8680202" y="4800730"/>
            <a:ext cx="2031590" cy="1748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65943" y="4975187"/>
            <a:ext cx="94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C000"/>
                </a:solidFill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25568" y="5013383"/>
            <a:ext cx="94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C000"/>
                </a:solidFill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21" name="Freeform 20"/>
          <p:cNvSpPr/>
          <p:nvPr/>
        </p:nvSpPr>
        <p:spPr>
          <a:xfrm>
            <a:off x="6000803" y="9171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1841780" y="0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3833074" y="4882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8012536" y="3435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10159341" y="-2443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-3" y="0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4138792" y="-73861"/>
            <a:ext cx="159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About Protecht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allAtOnce"/>
      <p:bldP spid="5" grpId="0"/>
      <p:bldP spid="11" grpId="0"/>
      <p:bldP spid="30" grpId="0"/>
      <p:bldP spid="23" grpId="0" animBg="1"/>
      <p:bldP spid="23" grpId="1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3132"/>
            <a:ext cx="12191999" cy="68516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714091" y="684215"/>
            <a:ext cx="665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The Technologies used in our Project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3" y="1949228"/>
            <a:ext cx="1538701" cy="1538701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45" y="1942725"/>
            <a:ext cx="1586572" cy="1483992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9" y="4583620"/>
            <a:ext cx="1538701" cy="1538701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77" y="4583620"/>
            <a:ext cx="1538700" cy="1538700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extBox 41"/>
          <p:cNvSpPr txBox="1"/>
          <p:nvPr/>
        </p:nvSpPr>
        <p:spPr>
          <a:xfrm>
            <a:off x="462644" y="1499896"/>
            <a:ext cx="145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ESP32 CAM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70658" y="4072431"/>
            <a:ext cx="87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Python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55831" y="1453085"/>
            <a:ext cx="15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DFPlayer Mini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9235" y="4073452"/>
            <a:ext cx="20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0.96” OLED Screen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547" y="3572450"/>
            <a:ext cx="267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Used for Streaming Video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54583" y="6208427"/>
            <a:ext cx="259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Used for Mask Detection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76278" y="3579565"/>
            <a:ext cx="34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Mp3 Output based on stream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4699" y="6208426"/>
            <a:ext cx="28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Used for graphical feedback</a:t>
            </a:r>
            <a:endParaRPr lang="en-IN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8" name="Picture 4" descr="https://encrypted-tbn0.gstatic.com/images?q=tbn:ANd9GcT07zPEkatu2_l3UVFK8BzVkHWXCFKjmAVTjgi9dFKpjn_yH7EHihuuuzschKwXPNik3X-xb0GB&amp;usqp=CA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137" y="1830384"/>
            <a:ext cx="1537199" cy="1537200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3547" y="3918323"/>
            <a:ext cx="12136450" cy="305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20" y="4525639"/>
            <a:ext cx="1477701" cy="1477701"/>
          </a:xfrm>
          <a:prstGeom prst="ellipse">
            <a:avLst/>
          </a:prstGeom>
          <a:solidFill>
            <a:srgbClr val="002060"/>
          </a:solidFill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TextBox 51"/>
          <p:cNvSpPr txBox="1"/>
          <p:nvPr/>
        </p:nvSpPr>
        <p:spPr>
          <a:xfrm>
            <a:off x="8205226" y="6206869"/>
            <a:ext cx="31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Measures Body Temperature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05226" y="4072431"/>
            <a:ext cx="31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Contactless Temperature sensor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40572" y="3540375"/>
            <a:ext cx="31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erlin Sans FB" panose="020E0602020502020306" pitchFamily="34" charset="0"/>
              </a:rPr>
              <a:t>Used in Sanitizer dispenser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40572" y="1418444"/>
            <a:ext cx="31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Submersible Pump</a:t>
            </a:r>
            <a:endParaRPr lang="en-IN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000803" y="9171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reeform 60"/>
          <p:cNvSpPr/>
          <p:nvPr/>
        </p:nvSpPr>
        <p:spPr>
          <a:xfrm>
            <a:off x="1841780" y="0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reeform 61"/>
          <p:cNvSpPr/>
          <p:nvPr/>
        </p:nvSpPr>
        <p:spPr>
          <a:xfrm>
            <a:off x="3833074" y="4882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reeform 62"/>
          <p:cNvSpPr/>
          <p:nvPr/>
        </p:nvSpPr>
        <p:spPr>
          <a:xfrm>
            <a:off x="8012536" y="3435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63"/>
          <p:cNvSpPr/>
          <p:nvPr/>
        </p:nvSpPr>
        <p:spPr>
          <a:xfrm>
            <a:off x="10159341" y="-2443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-3" y="0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4108379" y="92488"/>
            <a:ext cx="159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Our Tech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3" grpId="0"/>
      <p:bldP spid="52" grpId="0"/>
      <p:bldP spid="54" grpId="0"/>
      <p:bldP spid="55" grpId="0"/>
      <p:bldP spid="56" grpId="0"/>
      <p:bldP spid="62" grpId="0" animBg="1"/>
      <p:bldP spid="62" grpId="1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994" y="-14063"/>
            <a:ext cx="12191999" cy="68516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2495994" y="877713"/>
            <a:ext cx="7734469" cy="83099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Gill Sans MT" panose="020B0502020104020203" pitchFamily="34" charset="0"/>
              </a:rPr>
              <a:t>Creativiteam Members</a:t>
            </a:r>
            <a:endParaRPr lang="en-IN" sz="48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659" y="2018942"/>
            <a:ext cx="5181600" cy="369332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7001A"/>
                </a:solidFill>
                <a:latin typeface="Gill Sans MT" panose="020B0502020104020203" pitchFamily="34" charset="0"/>
              </a:rPr>
              <a:t>Rishon Fernandes</a:t>
            </a:r>
            <a:endParaRPr lang="en-IN" dirty="0">
              <a:solidFill>
                <a:srgbClr val="07001A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659" y="2388274"/>
            <a:ext cx="5181600" cy="1754326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Took input from the ESP32 cam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Implemented the face mask detection algorithm and streamed the result to a webpage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Managed online collaboration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Managed the presentation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Coded in HTML, Python and CSS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659" y="5001168"/>
            <a:ext cx="5181600" cy="1477328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Hardware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OLED Screen graphical output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DFplayer mp3 Output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Designed the casing for temperature sensor and ESP32 cam (PCB)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44924" y="3580961"/>
            <a:ext cx="5181600" cy="1477328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Programmed the ESP32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Made the temperature sensing work by programming it and wiring it 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Coded in Arduino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OLED Screen graphical output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44924" y="3211629"/>
            <a:ext cx="5181600" cy="369332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7001A"/>
                </a:solidFill>
                <a:latin typeface="Gill Sans MT" panose="020B0502020104020203" pitchFamily="34" charset="0"/>
              </a:rPr>
              <a:t>Sanath Shet</a:t>
            </a:r>
            <a:endParaRPr lang="en-IN" dirty="0">
              <a:solidFill>
                <a:srgbClr val="07001A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659" y="4631836"/>
            <a:ext cx="5181600" cy="369332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7001A"/>
                </a:solidFill>
                <a:latin typeface="Gill Sans MT" panose="020B0502020104020203" pitchFamily="34" charset="0"/>
              </a:rPr>
              <a:t>Nandan Bhandary</a:t>
            </a:r>
            <a:endParaRPr lang="en-IN" dirty="0">
              <a:solidFill>
                <a:srgbClr val="07001A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823876" y="-8576"/>
            <a:ext cx="1995383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reeform 28"/>
          <p:cNvSpPr/>
          <p:nvPr/>
        </p:nvSpPr>
        <p:spPr>
          <a:xfrm>
            <a:off x="1841780" y="1"/>
            <a:ext cx="1986966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5819259" y="-1148"/>
            <a:ext cx="2193277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8012536" y="3436"/>
            <a:ext cx="2148983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10159341" y="-2442"/>
            <a:ext cx="2032657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37"/>
          <p:cNvSpPr/>
          <p:nvPr/>
        </p:nvSpPr>
        <p:spPr>
          <a:xfrm>
            <a:off x="-3" y="1"/>
            <a:ext cx="1841783" cy="639660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6139948" y="77255"/>
            <a:ext cx="159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Our Team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30" grpId="0" animBg="1"/>
      <p:bldP spid="30" grpId="1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ach Target Audience With Digital Marketing - Target Market Icon  Png Transparent PNG - 640x640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3" y="0"/>
            <a:ext cx="12192000" cy="687834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7" name="Rectangle 36"/>
          <p:cNvSpPr/>
          <p:nvPr/>
        </p:nvSpPr>
        <p:spPr>
          <a:xfrm>
            <a:off x="-12003" y="-16368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5590" y="1676557"/>
            <a:ext cx="4880805" cy="707886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0"/>
              </a:rPr>
              <a:t>. Is the market large enough to have people facing this problem / to pay for this solution?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590" y="2391925"/>
            <a:ext cx="4880805" cy="1554272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Our product cost: Rs1500 +/-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Applicable in markets: Yes, since every market place has a PC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People facing this problem: Everyone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Affordable: Totally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248" y="871017"/>
            <a:ext cx="5654249" cy="584775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Market Reach</a:t>
            </a:r>
            <a:endParaRPr lang="en-IN" sz="3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5176" y="2353665"/>
            <a:ext cx="5095262" cy="1554272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Applicable for any business/public place/Home during the pandemic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After the corona virus subdues, people can use this system as a surveillance camera, theft detector… etc.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25175" y="1676557"/>
            <a:ext cx="5095263" cy="677108"/>
          </a:xfrm>
          <a:custGeom>
            <a:avLst/>
            <a:gdLst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  <a:gd name="connsiteX0" fmla="*/ 0 w 9641214"/>
              <a:gd name="connsiteY0" fmla="*/ 0 h 2677656"/>
              <a:gd name="connsiteX1" fmla="*/ 9641214 w 9641214"/>
              <a:gd name="connsiteY1" fmla="*/ 0 h 2677656"/>
              <a:gd name="connsiteX2" fmla="*/ 9641214 w 9641214"/>
              <a:gd name="connsiteY2" fmla="*/ 2677656 h 2677656"/>
              <a:gd name="connsiteX3" fmla="*/ 0 w 9641214"/>
              <a:gd name="connsiteY3" fmla="*/ 2677656 h 2677656"/>
              <a:gd name="connsiteX4" fmla="*/ 0 w 9641214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1214" h="2677656">
                <a:moveTo>
                  <a:pt x="0" y="0"/>
                </a:moveTo>
                <a:lnTo>
                  <a:pt x="9641214" y="0"/>
                </a:lnTo>
                <a:lnTo>
                  <a:pt x="9641214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Gill Sans MT" panose="020B0502020104020203" pitchFamily="34" charset="0"/>
              </a:rPr>
              <a:t>2.  Who else can use your solution other than the ones facing the problem?</a:t>
            </a:r>
          </a:p>
        </p:txBody>
      </p:sp>
      <p:pic>
        <p:nvPicPr>
          <p:cNvPr id="1038" name="Picture 14" descr="What is the best computer monitor for under £200? | Computing | The Guardi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/>
          <a:stretch/>
        </p:blipFill>
        <p:spPr bwMode="auto">
          <a:xfrm>
            <a:off x="3941740" y="4162090"/>
            <a:ext cx="4287859" cy="2348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ace-mask · GitHub Topics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73" y="4481565"/>
            <a:ext cx="2120201" cy="131633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pic>
        <p:nvPicPr>
          <p:cNvPr id="41" name="Picture 6" descr="Affordable, pricing, reasonable icon - Download on Iconfind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4" t="5399" r="7168" b="10164"/>
          <a:stretch/>
        </p:blipFill>
        <p:spPr bwMode="auto">
          <a:xfrm>
            <a:off x="537245" y="4356996"/>
            <a:ext cx="1958747" cy="1958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Lockdown Shield Vector Icon Illustration, Medical, Science, Text PNG and  Vector with Transparent Background for Free Download in 2020 | Vector icons  illustration, Shield vector, Icon illustra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13729" r="12261" b="16545"/>
          <a:stretch/>
        </p:blipFill>
        <p:spPr bwMode="auto">
          <a:xfrm>
            <a:off x="9597766" y="4278086"/>
            <a:ext cx="2195398" cy="200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reeform 42"/>
          <p:cNvSpPr/>
          <p:nvPr/>
        </p:nvSpPr>
        <p:spPr>
          <a:xfrm>
            <a:off x="3823876" y="-8577"/>
            <a:ext cx="1995383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Freeform 43"/>
          <p:cNvSpPr/>
          <p:nvPr/>
        </p:nvSpPr>
        <p:spPr>
          <a:xfrm>
            <a:off x="1841780" y="0"/>
            <a:ext cx="1986966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 44"/>
          <p:cNvSpPr/>
          <p:nvPr/>
        </p:nvSpPr>
        <p:spPr>
          <a:xfrm>
            <a:off x="7966064" y="0"/>
            <a:ext cx="2193277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 45"/>
          <p:cNvSpPr/>
          <p:nvPr/>
        </p:nvSpPr>
        <p:spPr>
          <a:xfrm>
            <a:off x="5819259" y="-8577"/>
            <a:ext cx="2148983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reeform 46"/>
          <p:cNvSpPr/>
          <p:nvPr/>
        </p:nvSpPr>
        <p:spPr>
          <a:xfrm>
            <a:off x="10159341" y="-2443"/>
            <a:ext cx="2032657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 47"/>
          <p:cNvSpPr/>
          <p:nvPr/>
        </p:nvSpPr>
        <p:spPr>
          <a:xfrm>
            <a:off x="-3" y="0"/>
            <a:ext cx="1841783" cy="69577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8063636" y="78370"/>
            <a:ext cx="202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Market Reach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 animBg="1"/>
      <p:bldP spid="24" grpId="0"/>
      <p:bldP spid="36" grpId="0"/>
      <p:bldP spid="45" grpId="0" animBg="1"/>
      <p:bldP spid="45" grpId="1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16"/>
            <a:ext cx="12191999" cy="68516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5898650" y="33610"/>
            <a:ext cx="19953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3911684" y="33610"/>
            <a:ext cx="1986966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0043016" y="6316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7894033" y="19961"/>
            <a:ext cx="21489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11992" y="33610"/>
            <a:ext cx="2032657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2044650" y="33610"/>
            <a:ext cx="1841783" cy="678399"/>
          </a:xfrm>
          <a:custGeom>
            <a:avLst/>
            <a:gdLst>
              <a:gd name="connsiteX0" fmla="*/ 0 w 2115587"/>
              <a:gd name="connsiteY0" fmla="*/ 0 h 1041536"/>
              <a:gd name="connsiteX1" fmla="*/ 2115587 w 2115587"/>
              <a:gd name="connsiteY1" fmla="*/ 0 h 1041536"/>
              <a:gd name="connsiteX2" fmla="*/ 2110497 w 2115587"/>
              <a:gd name="connsiteY2" fmla="*/ 99906 h 1041536"/>
              <a:gd name="connsiteX3" fmla="*/ 1057793 w 2115587"/>
              <a:gd name="connsiteY3" fmla="*/ 1041536 h 1041536"/>
              <a:gd name="connsiteX4" fmla="*/ 5089 w 2115587"/>
              <a:gd name="connsiteY4" fmla="*/ 99906 h 104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587" h="1041536">
                <a:moveTo>
                  <a:pt x="0" y="0"/>
                </a:moveTo>
                <a:lnTo>
                  <a:pt x="2115587" y="0"/>
                </a:lnTo>
                <a:lnTo>
                  <a:pt x="2110497" y="99906"/>
                </a:lnTo>
                <a:cubicBezTo>
                  <a:pt x="2056308" y="628805"/>
                  <a:pt x="1605677" y="1041536"/>
                  <a:pt x="1057793" y="1041536"/>
                </a:cubicBezTo>
                <a:cubicBezTo>
                  <a:pt x="509910" y="1041536"/>
                  <a:pt x="59278" y="628805"/>
                  <a:pt x="5089" y="99906"/>
                </a:cubicBezTo>
                <a:close/>
              </a:path>
            </a:pathLst>
          </a:custGeom>
          <a:solidFill>
            <a:schemeClr val="bg1">
              <a:lumMod val="6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8" name="Picture 6" descr="The Best Thank You Messages to Write on Your Personalized Thank You Cards :  MyPostcard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431" y="906825"/>
            <a:ext cx="4963566" cy="3722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40447" y="3816230"/>
            <a:ext cx="370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rte" panose="03060902040502070203" pitchFamily="66" charset="0"/>
              </a:rPr>
              <a:t>SSTH means a lot to us!!!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390" y="5315578"/>
            <a:ext cx="10839940" cy="111994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  <a:cs typeface="Helvetica" panose="020B0604020202020204" pitchFamily="34" charset="0"/>
              </a:rPr>
              <a:t>A Face Mask + Temperature Detection and Sanitization System </a:t>
            </a:r>
            <a:r>
              <a:rPr lang="en-IN" sz="3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  <a:cs typeface="Helvetica" panose="020B0604020202020204" pitchFamily="34" charset="0"/>
              </a:rPr>
              <a:t>Protecht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64700" y="33610"/>
            <a:ext cx="187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</a:t>
            </a:r>
            <a:endParaRPr lang="en-IN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900" dirty="0" smtClean="0">
            <a:solidFill>
              <a:schemeClr val="bg1">
                <a:lumMod val="95000"/>
              </a:schemeClr>
            </a:solidFill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5598</TotalTime>
  <Words>479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Berlin Sans FB</vt:lpstr>
      <vt:lpstr>Calibri</vt:lpstr>
      <vt:lpstr>Calibri Light</vt:lpstr>
      <vt:lpstr>Forte</vt:lpstr>
      <vt:lpstr>Gill Sans MT</vt:lpstr>
      <vt:lpstr>Helvetica</vt:lpstr>
      <vt:lpstr>Kristen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System</dc:title>
  <dc:creator>maina shet</dc:creator>
  <cp:lastModifiedBy>user</cp:lastModifiedBy>
  <cp:revision>169</cp:revision>
  <dcterms:created xsi:type="dcterms:W3CDTF">2020-11-26T10:11:45Z</dcterms:created>
  <dcterms:modified xsi:type="dcterms:W3CDTF">2020-12-13T14:54:03Z</dcterms:modified>
</cp:coreProperties>
</file>