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0B5A-3B73-4896-94F9-D4EE57EB1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FA8AD-ECFD-4F33-B0B0-505BBA07A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0219-5644-494E-9E92-7880E634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D2A4-F775-4EE5-95FC-225CDEDA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5D29-EA9E-451D-9215-BB5A1E88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DA37-3D21-4080-9819-1E5A69C2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2FB2A-C527-47C1-BFE7-D07930130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3F6EA-5498-4BBC-AF71-2D880594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73CC-FADE-455A-B25B-A428EF88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A82B4-0910-4A80-B7D7-3C3699C0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03597-13BC-4D57-9B27-166602D83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E922E-981B-4649-BD6D-23513DD3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C703-F582-4E03-BB64-C3F8C1A2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BFD62-C26B-4D4C-BFEA-84231DF0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4F90-B175-405D-AE45-EDC61C53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0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3FC-6264-4844-BF06-D2036A2A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80594-CCB3-487A-BF28-DA404214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7BD4-AFE5-4002-88DC-EFD9A60E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72AA-5D5D-4C75-977D-4C800336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65FF-817D-41E7-AFB5-16D392F1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BC74-235E-4DBA-8555-D88B9A10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C8E0A-C56B-4279-81BB-47B0D73D7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A53DA-6058-4093-9E2D-95B29BDD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CCCE-97C5-4AC0-BE0F-646826C0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4968-84EE-42E5-A03E-70452C47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7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7708-607C-4577-9DC6-E68B8122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B48F-97FF-4FAE-9DA3-0E83F9FA9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3BCF7-EC12-4A2D-92BF-5E542A6A9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EA284-AAAA-497B-8FF9-64FB2367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FEB0-D37C-4EE0-9D72-2C35F846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53A99-8C7D-4F65-8136-A4552D39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6D8F-3D9E-4D46-AE36-38E1229E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21836-4B05-43FE-AA1A-D4B2A00A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24150-0E47-451D-B94C-DF49ACE98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2F361-A38A-41B6-84C8-3EFE35D66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07EC3-353A-4140-88B2-0E3A9F594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48B05-C475-42A0-B3DF-B4336B7D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1E16D-48E5-4684-8C70-7E814BE9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90D9F3-07BE-421A-A586-0501F41D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8654-A331-4731-9951-7895480E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FBF10-A3AE-416F-88DC-6ACF408D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AE2FB-C8A3-4A1B-AC33-29DDC9A7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1850A-DA1A-476A-BF67-264D9DAA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73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4FFC5-51FD-49A9-B661-8924F929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473A8-3C82-4D3C-B0F0-EEF5276E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CAF4B-827E-4D42-8A76-910E193E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538F-DCAB-4201-9434-E28F029D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DE2C-73EE-41E7-A484-00FE9EC38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D99F2-65A7-4DE1-962C-1E2D7024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3DD46-0523-4D12-9C72-A461FB5E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BB6DF-2994-4048-BB12-9E3440BA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EFB00-B6A2-4EBB-AC44-868AE433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0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D14B-4659-4A08-827E-A19C0ACC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DC6DF-6761-4075-AACA-582B36041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076C5-07F0-475C-AF66-4AEC77470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C29B8-86E0-4838-8E44-BE20798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01901-42C0-4600-B786-3C18C693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A6339-7AAE-4B6D-8835-C98CAF8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F745C-F051-42B6-A6E5-9BF8BB85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59DAF-FDCE-4311-8EA7-9232B6BD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E53E-C98E-4B0A-9950-217CC2123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68D1-FB7A-45F5-B242-C8DC6ECD1EA8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638AD-941E-497D-A64B-51121B124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604ED-4D15-4110-8673-7457D6159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8C773-0889-4274-B995-AF6BB2FF0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43F44-23B8-483B-89CD-8C4550C2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5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246ED-AADF-4AF8-8380-1B4E43ED2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23" y="442495"/>
            <a:ext cx="10945753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4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99CEA-EA11-4C8C-A88A-DE2E0481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420"/>
            <a:ext cx="12192000" cy="579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C33D7-E73B-44C7-962A-15D5BE9BC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51" y="0"/>
            <a:ext cx="11196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4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D89F8-C8D0-4CF1-8EA3-62B280385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7" y="134304"/>
            <a:ext cx="11727176" cy="655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6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DD50B-4F9C-498F-A966-B35020346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8" y="95802"/>
            <a:ext cx="12174528" cy="67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9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53622-50A7-49A1-B2D2-7C0FC4270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00"/>
            <a:ext cx="12192000" cy="659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9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</dc:creator>
  <cp:lastModifiedBy>Sunil Kumar</cp:lastModifiedBy>
  <cp:revision>3</cp:revision>
  <dcterms:created xsi:type="dcterms:W3CDTF">2024-04-07T17:43:18Z</dcterms:created>
  <dcterms:modified xsi:type="dcterms:W3CDTF">2024-04-08T04:13:01Z</dcterms:modified>
</cp:coreProperties>
</file>